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A6C37785-F46F-48B4-8A12-661997AC691B}">
          <p14:sldIdLst>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1503D-1F5D-47E5-99EB-35A8914F1D76}" type="datetimeFigureOut">
              <a:rPr lang="tr-TR" smtClean="0"/>
              <a:t>08.04.2018</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015A6-9C3B-47CD-9C46-BE6AB13500F2}" type="slidenum">
              <a:rPr lang="tr-TR" smtClean="0"/>
              <a:t>‹#›</a:t>
            </a:fld>
            <a:endParaRPr lang="tr-TR"/>
          </a:p>
        </p:txBody>
      </p:sp>
    </p:spTree>
    <p:extLst>
      <p:ext uri="{BB962C8B-B14F-4D97-AF65-F5344CB8AC3E}">
        <p14:creationId xmlns:p14="http://schemas.microsoft.com/office/powerpoint/2010/main" val="1398633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01015A6-9C3B-47CD-9C46-BE6AB13500F2}" type="slidenum">
              <a:rPr lang="tr-TR" smtClean="0"/>
              <a:t>8</a:t>
            </a:fld>
            <a:endParaRPr lang="tr-TR"/>
          </a:p>
        </p:txBody>
      </p:sp>
    </p:spTree>
    <p:extLst>
      <p:ext uri="{BB962C8B-B14F-4D97-AF65-F5344CB8AC3E}">
        <p14:creationId xmlns:p14="http://schemas.microsoft.com/office/powerpoint/2010/main" val="108106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C6FA6696-9755-4FEC-998E-66CF092E78B5}" type="datetimeFigureOut">
              <a:rPr lang="tr-TR" smtClean="0"/>
              <a:t>08.04.2018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2674599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6FA6696-9755-4FEC-998E-66CF092E78B5}" type="datetimeFigureOut">
              <a:rPr lang="tr-TR" smtClean="0"/>
              <a:t>08.04.2018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145012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6FA6696-9755-4FEC-998E-66CF092E78B5}" type="datetimeFigureOut">
              <a:rPr lang="tr-TR" smtClean="0"/>
              <a:t>08.04.2018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1132829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6FA6696-9755-4FEC-998E-66CF092E78B5}" type="datetimeFigureOut">
              <a:rPr lang="tr-TR" smtClean="0"/>
              <a:t>08.04.2018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18E31F-8E11-4ED1-AE76-8B6890018DAE}"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90791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6FA6696-9755-4FEC-998E-66CF092E78B5}" type="datetimeFigureOut">
              <a:rPr lang="tr-TR" smtClean="0"/>
              <a:t>08.04.2018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1577785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FA6696-9755-4FEC-998E-66CF092E78B5}" type="datetimeFigureOut">
              <a:rPr lang="tr-TR" smtClean="0"/>
              <a:t>08.04.2018</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3914786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FA6696-9755-4FEC-998E-66CF092E78B5}" type="datetimeFigureOut">
              <a:rPr lang="tr-TR" smtClean="0"/>
              <a:t>08.04.2018</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3516528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6FA6696-9755-4FEC-998E-66CF092E78B5}" type="datetimeFigureOut">
              <a:rPr lang="tr-TR" smtClean="0"/>
              <a:t>08.04.2018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1563609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6FA6696-9755-4FEC-998E-66CF092E78B5}" type="datetimeFigureOut">
              <a:rPr lang="tr-TR" smtClean="0"/>
              <a:t>08.04.2018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132708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C6FA6696-9755-4FEC-998E-66CF092E78B5}" type="datetimeFigureOut">
              <a:rPr lang="tr-TR" smtClean="0"/>
              <a:t>08.04.2018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102848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6FA6696-9755-4FEC-998E-66CF092E78B5}" type="datetimeFigureOut">
              <a:rPr lang="tr-TR" smtClean="0"/>
              <a:t>08.04.2018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177907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6FA6696-9755-4FEC-998E-66CF092E78B5}" type="datetimeFigureOut">
              <a:rPr lang="tr-TR" smtClean="0"/>
              <a:t>08.04.2018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155059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6FA6696-9755-4FEC-998E-66CF092E78B5}" type="datetimeFigureOut">
              <a:rPr lang="tr-TR" smtClean="0"/>
              <a:t>08.04.2018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177657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C6FA6696-9755-4FEC-998E-66CF092E78B5}" type="datetimeFigureOut">
              <a:rPr lang="tr-TR" smtClean="0"/>
              <a:t>08.04.2018</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59739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FA6696-9755-4FEC-998E-66CF092E78B5}" type="datetimeFigureOut">
              <a:rPr lang="tr-TR" smtClean="0"/>
              <a:t>08.04.2018</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321671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C6FA6696-9755-4FEC-998E-66CF092E78B5}" type="datetimeFigureOut">
              <a:rPr lang="tr-TR" smtClean="0"/>
              <a:t>08.04.2018</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44654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6FA6696-9755-4FEC-998E-66CF092E78B5}" type="datetimeFigureOut">
              <a:rPr lang="tr-TR" smtClean="0"/>
              <a:t>08.04.2018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B18E31F-8E11-4ED1-AE76-8B6890018DAE}" type="slidenum">
              <a:rPr lang="tr-TR" smtClean="0"/>
              <a:t>‹#›</a:t>
            </a:fld>
            <a:endParaRPr lang="tr-TR"/>
          </a:p>
        </p:txBody>
      </p:sp>
    </p:spTree>
    <p:extLst>
      <p:ext uri="{BB962C8B-B14F-4D97-AF65-F5344CB8AC3E}">
        <p14:creationId xmlns:p14="http://schemas.microsoft.com/office/powerpoint/2010/main" val="73739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FA6696-9755-4FEC-998E-66CF092E78B5}" type="datetimeFigureOut">
              <a:rPr lang="tr-TR" smtClean="0"/>
              <a:t>08.04.2018</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18E31F-8E11-4ED1-AE76-8B6890018DAE}" type="slidenum">
              <a:rPr lang="tr-TR" smtClean="0"/>
              <a:t>‹#›</a:t>
            </a:fld>
            <a:endParaRPr lang="tr-TR"/>
          </a:p>
        </p:txBody>
      </p:sp>
    </p:spTree>
    <p:extLst>
      <p:ext uri="{BB962C8B-B14F-4D97-AF65-F5344CB8AC3E}">
        <p14:creationId xmlns:p14="http://schemas.microsoft.com/office/powerpoint/2010/main" val="421660610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Hali Saha Kiralama Sitesi</a:t>
            </a:r>
            <a:endParaRPr lang="tr-TR" dirty="0"/>
          </a:p>
        </p:txBody>
      </p:sp>
      <p:sp>
        <p:nvSpPr>
          <p:cNvPr id="3" name="Alt Başlık 2"/>
          <p:cNvSpPr>
            <a:spLocks noGrp="1"/>
          </p:cNvSpPr>
          <p:nvPr>
            <p:ph idx="1"/>
          </p:nvPr>
        </p:nvSpPr>
        <p:spPr/>
        <p:txBody>
          <a:bodyPr/>
          <a:lstStyle/>
          <a:p>
            <a:r>
              <a:rPr lang="tr-TR" u="sng" dirty="0" smtClean="0"/>
              <a:t>PROJE LİDERİ </a:t>
            </a:r>
          </a:p>
          <a:p>
            <a:r>
              <a:rPr lang="tr-TR" dirty="0" smtClean="0"/>
              <a:t>Batuhan ÇAM</a:t>
            </a:r>
          </a:p>
        </p:txBody>
      </p:sp>
    </p:spTree>
    <p:extLst>
      <p:ext uri="{BB962C8B-B14F-4D97-AF65-F5344CB8AC3E}">
        <p14:creationId xmlns:p14="http://schemas.microsoft.com/office/powerpoint/2010/main" val="2988796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NOT</a:t>
            </a:r>
            <a:endParaRPr lang="tr-TR" dirty="0"/>
          </a:p>
        </p:txBody>
      </p:sp>
      <p:sp>
        <p:nvSpPr>
          <p:cNvPr id="3" name="İçerik Yer Tutucusu 2"/>
          <p:cNvSpPr>
            <a:spLocks noGrp="1"/>
          </p:cNvSpPr>
          <p:nvPr>
            <p:ph idx="1"/>
          </p:nvPr>
        </p:nvSpPr>
        <p:spPr/>
        <p:txBody>
          <a:bodyPr/>
          <a:lstStyle/>
          <a:p>
            <a:r>
              <a:rPr lang="tr-TR" dirty="0" smtClean="0"/>
              <a:t>Sitenin </a:t>
            </a:r>
            <a:r>
              <a:rPr lang="tr-TR" dirty="0" err="1" smtClean="0"/>
              <a:t>front</a:t>
            </a:r>
            <a:r>
              <a:rPr lang="tr-TR" dirty="0" smtClean="0"/>
              <a:t> </a:t>
            </a:r>
            <a:r>
              <a:rPr lang="tr-TR" dirty="0" err="1" smtClean="0"/>
              <a:t>end</a:t>
            </a:r>
            <a:r>
              <a:rPr lang="tr-TR" dirty="0" smtClean="0"/>
              <a:t> kısmı şimdilik tek bir halı saha için kodlandı ilerde çoklu giriş </a:t>
            </a:r>
            <a:r>
              <a:rPr lang="tr-TR" dirty="0" err="1" smtClean="0"/>
              <a:t>login</a:t>
            </a:r>
            <a:r>
              <a:rPr lang="tr-TR" dirty="0" smtClean="0"/>
              <a:t> formu </a:t>
            </a:r>
            <a:r>
              <a:rPr lang="tr-TR" dirty="0" err="1" smtClean="0"/>
              <a:t>vs</a:t>
            </a:r>
            <a:r>
              <a:rPr lang="tr-TR" dirty="0" smtClean="0"/>
              <a:t> eklenecek.</a:t>
            </a:r>
            <a:endParaRPr lang="tr-TR" dirty="0"/>
          </a:p>
        </p:txBody>
      </p:sp>
    </p:spTree>
    <p:extLst>
      <p:ext uri="{BB962C8B-B14F-4D97-AF65-F5344CB8AC3E}">
        <p14:creationId xmlns:p14="http://schemas.microsoft.com/office/powerpoint/2010/main" val="1269547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 Kapsam ve Amacı</a:t>
            </a:r>
            <a:endParaRPr lang="tr-TR" dirty="0"/>
          </a:p>
        </p:txBody>
      </p:sp>
      <p:sp>
        <p:nvSpPr>
          <p:cNvPr id="3" name="İçerik Yer Tutucusu 2"/>
          <p:cNvSpPr>
            <a:spLocks noGrp="1"/>
          </p:cNvSpPr>
          <p:nvPr>
            <p:ph idx="1"/>
          </p:nvPr>
        </p:nvSpPr>
        <p:spPr/>
        <p:txBody>
          <a:bodyPr/>
          <a:lstStyle/>
          <a:p>
            <a:r>
              <a:rPr lang="tr-TR" dirty="0"/>
              <a:t>Halı saha arayan kimselerin aradıkları halı sahayı daha kolay bulabilmeleri. Aynı zamanda halı sahasını kiralamak isteyen halı saha sahiplerinin daha kolay müşteri bulabilmesini sağlamaktır. Bunun yanında halı sahayı kiralamak isteyen kişilerin telefonla aramadan veya halı sahaya gitmeden direkt olarak internet sitesinden randevularını alabilmeleri ve eğer </a:t>
            </a:r>
            <a:r>
              <a:rPr lang="tr-TR" dirty="0" err="1"/>
              <a:t>kapora</a:t>
            </a:r>
            <a:r>
              <a:rPr lang="tr-TR" dirty="0"/>
              <a:t> yatırılacaksa ödeme sistemi üzerinden </a:t>
            </a:r>
            <a:r>
              <a:rPr lang="tr-TR" dirty="0" err="1"/>
              <a:t>kaporalarını</a:t>
            </a:r>
            <a:r>
              <a:rPr lang="tr-TR" dirty="0"/>
              <a:t> basitçe yatırabilmelerini sağlamaktadır.</a:t>
            </a:r>
          </a:p>
          <a:p>
            <a:endParaRPr lang="tr-TR" dirty="0"/>
          </a:p>
        </p:txBody>
      </p:sp>
    </p:spTree>
    <p:extLst>
      <p:ext uri="{BB962C8B-B14F-4D97-AF65-F5344CB8AC3E}">
        <p14:creationId xmlns:p14="http://schemas.microsoft.com/office/powerpoint/2010/main" val="239648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 Ekibi ve Görevleri</a:t>
            </a:r>
            <a:endParaRPr lang="tr-TR" dirty="0"/>
          </a:p>
        </p:txBody>
      </p:sp>
      <p:sp>
        <p:nvSpPr>
          <p:cNvPr id="3" name="İçerik Yer Tutucusu 2"/>
          <p:cNvSpPr>
            <a:spLocks noGrp="1"/>
          </p:cNvSpPr>
          <p:nvPr>
            <p:ph idx="1"/>
          </p:nvPr>
        </p:nvSpPr>
        <p:spPr/>
        <p:txBody>
          <a:bodyPr/>
          <a:lstStyle/>
          <a:p>
            <a:r>
              <a:rPr lang="tr-TR" dirty="0" smtClean="0"/>
              <a:t>Batuhan Çam</a:t>
            </a:r>
          </a:p>
          <a:p>
            <a:r>
              <a:rPr lang="tr-TR" dirty="0" smtClean="0"/>
              <a:t>Görev : Proje </a:t>
            </a:r>
            <a:r>
              <a:rPr lang="tr-TR" dirty="0" err="1" smtClean="0"/>
              <a:t>Lideri,Back</a:t>
            </a:r>
            <a:r>
              <a:rPr lang="tr-TR" dirty="0" smtClean="0"/>
              <a:t> </a:t>
            </a:r>
            <a:r>
              <a:rPr lang="tr-TR" dirty="0" err="1" smtClean="0"/>
              <a:t>End,Front</a:t>
            </a:r>
            <a:r>
              <a:rPr lang="tr-TR" dirty="0" smtClean="0"/>
              <a:t> </a:t>
            </a:r>
            <a:r>
              <a:rPr lang="tr-TR" dirty="0" err="1" smtClean="0"/>
              <a:t>End</a:t>
            </a:r>
            <a:r>
              <a:rPr lang="tr-TR" dirty="0" smtClean="0"/>
              <a:t> tasarım ve kodlama, </a:t>
            </a:r>
            <a:r>
              <a:rPr lang="tr-TR" dirty="0"/>
              <a:t>risk yönetimi hata denetimlerini </a:t>
            </a:r>
            <a:r>
              <a:rPr lang="tr-TR" dirty="0" smtClean="0"/>
              <a:t>sağlama.</a:t>
            </a:r>
            <a:endParaRPr lang="tr-TR" dirty="0"/>
          </a:p>
          <a:p>
            <a:endParaRPr lang="tr-TR" dirty="0" smtClean="0"/>
          </a:p>
          <a:p>
            <a:endParaRPr lang="tr-TR" dirty="0" smtClean="0"/>
          </a:p>
          <a:p>
            <a:r>
              <a:rPr lang="tr-TR" dirty="0" smtClean="0"/>
              <a:t>Ali Özdemir : </a:t>
            </a:r>
            <a:r>
              <a:rPr lang="tr-TR" dirty="0" err="1" smtClean="0"/>
              <a:t>Veritabanı</a:t>
            </a:r>
            <a:r>
              <a:rPr lang="tr-TR" dirty="0"/>
              <a:t> </a:t>
            </a:r>
            <a:r>
              <a:rPr lang="tr-TR" dirty="0" smtClean="0"/>
              <a:t>tasarım ve kodlama , risk yönetimi, hata denetimlerini sağlama.</a:t>
            </a:r>
            <a:endParaRPr lang="tr-TR" dirty="0"/>
          </a:p>
          <a:p>
            <a:endParaRPr lang="tr-TR" dirty="0" smtClean="0"/>
          </a:p>
          <a:p>
            <a:r>
              <a:rPr lang="tr-TR" dirty="0" smtClean="0"/>
              <a:t>Barış Can Akdağ : Front-</a:t>
            </a:r>
            <a:r>
              <a:rPr lang="tr-TR" dirty="0" err="1" smtClean="0"/>
              <a:t>End</a:t>
            </a:r>
            <a:r>
              <a:rPr lang="tr-TR" dirty="0" smtClean="0"/>
              <a:t> ve </a:t>
            </a:r>
            <a:r>
              <a:rPr lang="tr-TR" dirty="0" err="1" smtClean="0"/>
              <a:t>Back-End</a:t>
            </a:r>
            <a:r>
              <a:rPr lang="tr-TR" dirty="0" smtClean="0"/>
              <a:t> tarafında tasarım </a:t>
            </a:r>
            <a:r>
              <a:rPr lang="tr-TR" smtClean="0"/>
              <a:t>ve kodlama, </a:t>
            </a:r>
            <a:r>
              <a:rPr lang="tr-TR" dirty="0" smtClean="0"/>
              <a:t>risk yönetimi hata denetimlerini sağlama.</a:t>
            </a:r>
            <a:endParaRPr lang="tr-TR" dirty="0"/>
          </a:p>
        </p:txBody>
      </p:sp>
    </p:spTree>
    <p:extLst>
      <p:ext uri="{BB962C8B-B14F-4D97-AF65-F5344CB8AC3E}">
        <p14:creationId xmlns:p14="http://schemas.microsoft.com/office/powerpoint/2010/main" val="239813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Kavramsal Şema</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30036"/>
            <a:ext cx="11019416" cy="5389419"/>
          </a:xfrm>
        </p:spPr>
      </p:pic>
    </p:spTree>
    <p:extLst>
      <p:ext uri="{BB962C8B-B14F-4D97-AF65-F5344CB8AC3E}">
        <p14:creationId xmlns:p14="http://schemas.microsoft.com/office/powerpoint/2010/main" val="2827917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Mantıksal Şema</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680936879"/>
              </p:ext>
            </p:extLst>
          </p:nvPr>
        </p:nvGraphicFramePr>
        <p:xfrm>
          <a:off x="2216727" y="1620982"/>
          <a:ext cx="7135091" cy="4156363"/>
        </p:xfrm>
        <a:graphic>
          <a:graphicData uri="http://schemas.openxmlformats.org/drawingml/2006/table">
            <a:tbl>
              <a:tblPr firstRow="1" firstCol="1">
                <a:tableStyleId>{5C22544A-7EE6-4342-B048-85BDC9FD1C3A}</a:tableStyleId>
              </a:tblPr>
              <a:tblGrid>
                <a:gridCol w="1148034">
                  <a:extLst>
                    <a:ext uri="{9D8B030D-6E8A-4147-A177-3AD203B41FA5}">
                      <a16:colId xmlns:a16="http://schemas.microsoft.com/office/drawing/2014/main" val="2316798579"/>
                    </a:ext>
                  </a:extLst>
                </a:gridCol>
                <a:gridCol w="1246789">
                  <a:extLst>
                    <a:ext uri="{9D8B030D-6E8A-4147-A177-3AD203B41FA5}">
                      <a16:colId xmlns:a16="http://schemas.microsoft.com/office/drawing/2014/main" val="4187006589"/>
                    </a:ext>
                  </a:extLst>
                </a:gridCol>
                <a:gridCol w="1073967">
                  <a:extLst>
                    <a:ext uri="{9D8B030D-6E8A-4147-A177-3AD203B41FA5}">
                      <a16:colId xmlns:a16="http://schemas.microsoft.com/office/drawing/2014/main" val="3947232543"/>
                    </a:ext>
                  </a:extLst>
                </a:gridCol>
                <a:gridCol w="999901">
                  <a:extLst>
                    <a:ext uri="{9D8B030D-6E8A-4147-A177-3AD203B41FA5}">
                      <a16:colId xmlns:a16="http://schemas.microsoft.com/office/drawing/2014/main" val="3777289394"/>
                    </a:ext>
                  </a:extLst>
                </a:gridCol>
                <a:gridCol w="1185067">
                  <a:extLst>
                    <a:ext uri="{9D8B030D-6E8A-4147-A177-3AD203B41FA5}">
                      <a16:colId xmlns:a16="http://schemas.microsoft.com/office/drawing/2014/main" val="1399000209"/>
                    </a:ext>
                  </a:extLst>
                </a:gridCol>
                <a:gridCol w="1481333">
                  <a:extLst>
                    <a:ext uri="{9D8B030D-6E8A-4147-A177-3AD203B41FA5}">
                      <a16:colId xmlns:a16="http://schemas.microsoft.com/office/drawing/2014/main" val="2222883075"/>
                    </a:ext>
                  </a:extLst>
                </a:gridCol>
              </a:tblGrid>
              <a:tr h="437661">
                <a:tc gridSpan="6">
                  <a:txBody>
                    <a:bodyPr/>
                    <a:lstStyle/>
                    <a:p>
                      <a:pPr marL="457200">
                        <a:lnSpc>
                          <a:spcPct val="150000"/>
                        </a:lnSpc>
                        <a:spcAft>
                          <a:spcPts val="0"/>
                        </a:spcAft>
                      </a:pPr>
                      <a:r>
                        <a:rPr lang="tr-TR" sz="1200">
                          <a:effectLst/>
                        </a:rPr>
                        <a:t>Tablo adı: &lt;REZERVASYON&gt;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977929495"/>
                  </a:ext>
                </a:extLst>
              </a:tr>
              <a:tr h="1469002">
                <a:tc>
                  <a:txBody>
                    <a:bodyPr/>
                    <a:lstStyle/>
                    <a:p>
                      <a:pPr>
                        <a:lnSpc>
                          <a:spcPct val="107000"/>
                        </a:lnSpc>
                        <a:spcAft>
                          <a:spcPts val="800"/>
                        </a:spcAft>
                      </a:pPr>
                      <a:r>
                        <a:rPr lang="tr-TR" sz="1100">
                          <a:effectLst/>
                        </a:rPr>
                        <a:t>Nitelik Sıra No</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a:effectLst/>
                        </a:rPr>
                        <a:t>Nitelik Adı</a:t>
                      </a:r>
                    </a:p>
                    <a:p>
                      <a:pPr>
                        <a:lnSpc>
                          <a:spcPct val="107000"/>
                        </a:lnSpc>
                        <a:spcAft>
                          <a:spcPts val="0"/>
                        </a:spcAft>
                      </a:pPr>
                      <a:r>
                        <a:rPr lang="tr-TR" sz="11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a:effectLst/>
                        </a:rPr>
                        <a:t>Nitelik Tipi</a:t>
                      </a:r>
                    </a:p>
                    <a:p>
                      <a:pPr>
                        <a:lnSpc>
                          <a:spcPct val="107000"/>
                        </a:lnSpc>
                        <a:spcAft>
                          <a:spcPts val="0"/>
                        </a:spcAft>
                      </a:pPr>
                      <a:r>
                        <a:rPr lang="tr-TR" sz="11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a:effectLst/>
                        </a:rPr>
                        <a:t>Nitelik Boyutu</a:t>
                      </a:r>
                    </a:p>
                    <a:p>
                      <a:pPr>
                        <a:lnSpc>
                          <a:spcPct val="107000"/>
                        </a:lnSpc>
                        <a:spcAft>
                          <a:spcPts val="800"/>
                        </a:spcAft>
                      </a:pPr>
                      <a:r>
                        <a:rPr lang="tr-TR" sz="1100">
                          <a:effectLst/>
                        </a:rPr>
                        <a:t> </a:t>
                      </a:r>
                    </a:p>
                    <a:p>
                      <a:pPr>
                        <a:lnSpc>
                          <a:spcPct val="107000"/>
                        </a:lnSpc>
                        <a:spcAft>
                          <a:spcPts val="0"/>
                        </a:spcAft>
                      </a:pPr>
                      <a:r>
                        <a:rPr lang="tr-TR" sz="11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a:effectLst/>
                        </a:rPr>
                        <a:t>Anahtar Durumu</a:t>
                      </a:r>
                    </a:p>
                    <a:p>
                      <a:pPr>
                        <a:lnSpc>
                          <a:spcPct val="107000"/>
                        </a:lnSpc>
                        <a:spcAft>
                          <a:spcPts val="0"/>
                        </a:spcAft>
                      </a:pPr>
                      <a:r>
                        <a:rPr lang="tr-TR" sz="11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100">
                          <a:effectLst/>
                        </a:rPr>
                        <a:t>Boş Geçme Durumu</a:t>
                      </a:r>
                    </a:p>
                    <a:p>
                      <a:pPr>
                        <a:lnSpc>
                          <a:spcPct val="107000"/>
                        </a:lnSpc>
                        <a:spcAft>
                          <a:spcPts val="0"/>
                        </a:spcAft>
                      </a:pPr>
                      <a:r>
                        <a:rPr lang="tr-TR" sz="11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7372381"/>
                  </a:ext>
                </a:extLst>
              </a:tr>
              <a:tr h="312239">
                <a:tc>
                  <a:txBody>
                    <a:bodyPr/>
                    <a:lstStyle/>
                    <a:p>
                      <a:pPr>
                        <a:lnSpc>
                          <a:spcPct val="107000"/>
                        </a:lnSpc>
                        <a:spcAft>
                          <a:spcPts val="0"/>
                        </a:spcAft>
                      </a:pPr>
                      <a:r>
                        <a:rPr lang="tr-TR" sz="1200">
                          <a:effectLst/>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200">
                          <a:effectLst/>
                        </a:rPr>
                        <a:t>Rez_Id</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tr-TR" sz="1200">
                          <a:effectLst/>
                        </a:rPr>
                        <a:t>Int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200">
                          <a:effectLst/>
                        </a:rPr>
                        <a:t>11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200">
                          <a:effectLst/>
                        </a:rPr>
                        <a:t>PK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tr-TR" sz="1200">
                          <a:effectLst/>
                        </a:rPr>
                        <a:t>Hayır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870165"/>
                  </a:ext>
                </a:extLst>
              </a:tr>
              <a:tr h="437661">
                <a:tc>
                  <a:txBody>
                    <a:bodyPr/>
                    <a:lstStyle/>
                    <a:p>
                      <a:pPr>
                        <a:lnSpc>
                          <a:spcPct val="150000"/>
                        </a:lnSpc>
                        <a:spcAft>
                          <a:spcPts val="0"/>
                        </a:spcAft>
                      </a:pPr>
                      <a:r>
                        <a:rPr lang="tr-TR" sz="1200">
                          <a:effectLst/>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tr-TR" sz="1200">
                          <a:effectLst/>
                        </a:rPr>
                        <a:t>Saha_Id</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tr-TR" sz="1200">
                          <a:effectLst/>
                        </a:rPr>
                        <a:t>Int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tr-TR" sz="1200">
                          <a:effectLst/>
                        </a:rPr>
                        <a:t>11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tr-TR" sz="1200" dirty="0">
                          <a:effectLst/>
                        </a:rPr>
                        <a:t>FK</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tr-TR" sz="1200">
                          <a:effectLst/>
                        </a:rPr>
                        <a:t>Hayır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3460023"/>
                  </a:ext>
                </a:extLst>
              </a:tr>
              <a:tr h="312239">
                <a:tc>
                  <a:txBody>
                    <a:bodyPr/>
                    <a:lstStyle/>
                    <a:p>
                      <a:pPr>
                        <a:lnSpc>
                          <a:spcPct val="107000"/>
                        </a:lnSpc>
                        <a:spcAft>
                          <a:spcPts val="0"/>
                        </a:spcAft>
                      </a:pPr>
                      <a:r>
                        <a:rPr lang="tr-TR" sz="1200">
                          <a:effectLst/>
                        </a:rPr>
                        <a:t>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200">
                          <a:effectLst/>
                        </a:rPr>
                        <a:t>Kul_Id</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tr-TR" sz="1200">
                          <a:effectLst/>
                        </a:rPr>
                        <a:t>Int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200">
                          <a:effectLst/>
                        </a:rPr>
                        <a:t>11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200">
                          <a:effectLst/>
                        </a:rPr>
                        <a:t>FK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tr-TR" sz="1200">
                          <a:effectLst/>
                        </a:rPr>
                        <a:t>Hayır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3679790"/>
                  </a:ext>
                </a:extLst>
              </a:tr>
              <a:tr h="437661">
                <a:tc>
                  <a:txBody>
                    <a:bodyPr/>
                    <a:lstStyle/>
                    <a:p>
                      <a:pPr>
                        <a:lnSpc>
                          <a:spcPct val="150000"/>
                        </a:lnSpc>
                        <a:spcAft>
                          <a:spcPts val="800"/>
                        </a:spcAft>
                      </a:pPr>
                      <a:r>
                        <a:rPr lang="tr-TR" sz="1200">
                          <a:effectLst/>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tr-TR" sz="1200">
                          <a:effectLst/>
                        </a:rPr>
                        <a:t>Tarih</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tr-TR" sz="1200">
                          <a:effectLst/>
                        </a:rPr>
                        <a:t>Date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tr-TR" sz="1200">
                          <a:effectLst/>
                        </a:rPr>
                        <a:t>11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tr-TR" sz="1200">
                          <a:effectLst/>
                        </a:rPr>
                        <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tr-TR" sz="1200">
                          <a:effectLst/>
                        </a:rPr>
                        <a:t>Hayır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0912585"/>
                  </a:ext>
                </a:extLst>
              </a:tr>
              <a:tr h="437661">
                <a:tc>
                  <a:txBody>
                    <a:bodyPr/>
                    <a:lstStyle/>
                    <a:p>
                      <a:pPr>
                        <a:lnSpc>
                          <a:spcPct val="150000"/>
                        </a:lnSpc>
                        <a:spcAft>
                          <a:spcPts val="800"/>
                        </a:spcAft>
                      </a:pPr>
                      <a:r>
                        <a:rPr lang="tr-TR" sz="1200">
                          <a:effectLst/>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tr-TR" sz="1200">
                          <a:effectLst/>
                        </a:rPr>
                        <a:t>Saat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tr-TR" sz="1200">
                          <a:effectLst/>
                        </a:rPr>
                        <a:t>Date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tr-TR" sz="1200">
                          <a:effectLst/>
                        </a:rPr>
                        <a:t>11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tr-TR" sz="1200">
                          <a:effectLst/>
                        </a:rPr>
                        <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tr-TR" sz="1200">
                          <a:effectLst/>
                        </a:rPr>
                        <a:t>Hayır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3579546"/>
                  </a:ext>
                </a:extLst>
              </a:tr>
              <a:tr h="312239">
                <a:tc>
                  <a:txBody>
                    <a:bodyPr/>
                    <a:lstStyle/>
                    <a:p>
                      <a:pPr>
                        <a:lnSpc>
                          <a:spcPct val="107000"/>
                        </a:lnSpc>
                        <a:spcAft>
                          <a:spcPts val="0"/>
                        </a:spcAft>
                      </a:pPr>
                      <a:r>
                        <a:rPr lang="tr-TR" sz="1200">
                          <a:effectLst/>
                        </a:rPr>
                        <a:t>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200">
                          <a:effectLst/>
                        </a:rPr>
                        <a:t>Fiyat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tr-TR" sz="1200">
                          <a:effectLst/>
                        </a:rPr>
                        <a:t>İnt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200">
                          <a:effectLst/>
                        </a:rPr>
                        <a:t>11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200">
                          <a:effectLst/>
                        </a:rPr>
                        <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tr-TR" sz="1200" dirty="0">
                          <a:effectLst/>
                        </a:rPr>
                        <a:t>Hayır</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4121766"/>
                  </a:ext>
                </a:extLst>
              </a:tr>
            </a:tbl>
          </a:graphicData>
        </a:graphic>
      </p:graphicFrame>
    </p:spTree>
    <p:extLst>
      <p:ext uri="{BB962C8B-B14F-4D97-AF65-F5344CB8AC3E}">
        <p14:creationId xmlns:p14="http://schemas.microsoft.com/office/powerpoint/2010/main" val="2688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Fiziksel Şema</a:t>
            </a:r>
            <a:endParaRPr lang="tr-TR" dirty="0"/>
          </a:p>
        </p:txBody>
      </p:sp>
      <p:sp>
        <p:nvSpPr>
          <p:cNvPr id="3" name="İçerik Yer Tutucusu 2"/>
          <p:cNvSpPr>
            <a:spLocks noGrp="1"/>
          </p:cNvSpPr>
          <p:nvPr>
            <p:ph idx="1"/>
          </p:nvPr>
        </p:nvSpPr>
        <p:spPr>
          <a:xfrm>
            <a:off x="498764" y="1039092"/>
            <a:ext cx="11291454" cy="6082144"/>
          </a:xfrm>
        </p:spPr>
        <p:txBody>
          <a:bodyPr>
            <a:normAutofit fontScale="85000" lnSpcReduction="20000"/>
          </a:bodyPr>
          <a:lstStyle/>
          <a:p>
            <a:r>
              <a:rPr lang="tr-TR" dirty="0"/>
              <a:t> </a:t>
            </a:r>
          </a:p>
          <a:p>
            <a:r>
              <a:rPr lang="tr-TR" dirty="0"/>
              <a:t> </a:t>
            </a:r>
          </a:p>
          <a:p>
            <a:r>
              <a:rPr lang="tr-TR" dirty="0"/>
              <a:t>CREATE TABLE REZARVASYON(</a:t>
            </a:r>
          </a:p>
          <a:p>
            <a:r>
              <a:rPr lang="tr-TR" dirty="0"/>
              <a:t> </a:t>
            </a:r>
          </a:p>
          <a:p>
            <a:r>
              <a:rPr lang="tr-TR" dirty="0" err="1"/>
              <a:t>Rez_Id</a:t>
            </a:r>
            <a:r>
              <a:rPr lang="tr-TR" dirty="0"/>
              <a:t>  INT  NOT NULL,</a:t>
            </a:r>
          </a:p>
          <a:p>
            <a:r>
              <a:rPr lang="tr-TR" dirty="0"/>
              <a:t> </a:t>
            </a:r>
          </a:p>
          <a:p>
            <a:r>
              <a:rPr lang="tr-TR" dirty="0" err="1"/>
              <a:t>Saha_Id</a:t>
            </a:r>
            <a:r>
              <a:rPr lang="tr-TR" dirty="0"/>
              <a:t> INT REFERENCES HALISAHA(</a:t>
            </a:r>
            <a:r>
              <a:rPr lang="tr-TR" dirty="0" err="1"/>
              <a:t>Saha_Id</a:t>
            </a:r>
            <a:r>
              <a:rPr lang="tr-TR" dirty="0"/>
              <a:t>),</a:t>
            </a:r>
          </a:p>
          <a:p>
            <a:r>
              <a:rPr lang="tr-TR" dirty="0"/>
              <a:t> </a:t>
            </a:r>
          </a:p>
          <a:p>
            <a:r>
              <a:rPr lang="tr-TR" dirty="0" err="1"/>
              <a:t>Kul_Id</a:t>
            </a:r>
            <a:r>
              <a:rPr lang="tr-TR" dirty="0"/>
              <a:t>  INT REFERENCES KULLANICI(</a:t>
            </a:r>
            <a:r>
              <a:rPr lang="tr-TR" dirty="0" err="1"/>
              <a:t>Kul_Id</a:t>
            </a:r>
            <a:r>
              <a:rPr lang="tr-TR" dirty="0"/>
              <a:t>),</a:t>
            </a:r>
          </a:p>
          <a:p>
            <a:r>
              <a:rPr lang="tr-TR" dirty="0"/>
              <a:t> </a:t>
            </a:r>
          </a:p>
          <a:p>
            <a:r>
              <a:rPr lang="tr-TR" dirty="0"/>
              <a:t>Tarih DATE NOT NULL,</a:t>
            </a:r>
          </a:p>
          <a:p>
            <a:r>
              <a:rPr lang="tr-TR" dirty="0"/>
              <a:t> </a:t>
            </a:r>
          </a:p>
          <a:p>
            <a:r>
              <a:rPr lang="tr-TR" dirty="0"/>
              <a:t>Saat DATE NOT NULL,</a:t>
            </a:r>
          </a:p>
          <a:p>
            <a:r>
              <a:rPr lang="tr-TR" dirty="0"/>
              <a:t> </a:t>
            </a:r>
          </a:p>
          <a:p>
            <a:r>
              <a:rPr lang="tr-TR" dirty="0"/>
              <a:t>Fiyat INT NOT NULL,</a:t>
            </a:r>
          </a:p>
          <a:p>
            <a:r>
              <a:rPr lang="tr-TR" dirty="0"/>
              <a:t> </a:t>
            </a:r>
          </a:p>
          <a:p>
            <a:r>
              <a:rPr lang="tr-TR" smtClean="0"/>
              <a:t>);</a:t>
            </a:r>
            <a:endParaRPr lang="tr-TR" dirty="0"/>
          </a:p>
          <a:p>
            <a:endParaRPr lang="tr-TR" dirty="0"/>
          </a:p>
        </p:txBody>
      </p:sp>
    </p:spTree>
    <p:extLst>
      <p:ext uri="{BB962C8B-B14F-4D97-AF65-F5344CB8AC3E}">
        <p14:creationId xmlns:p14="http://schemas.microsoft.com/office/powerpoint/2010/main" val="208426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808046"/>
          </a:xfrm>
        </p:spPr>
        <p:txBody>
          <a:bodyPr/>
          <a:lstStyle/>
          <a:p>
            <a:r>
              <a:rPr lang="tr-TR" dirty="0" smtClean="0"/>
              <a:t>Ekran </a:t>
            </a:r>
            <a:r>
              <a:rPr lang="tr-TR" dirty="0" smtClean="0"/>
              <a:t>Görüntüleri</a:t>
            </a:r>
            <a:br>
              <a:rPr lang="tr-TR" dirty="0" smtClean="0"/>
            </a:br>
            <a:r>
              <a:rPr lang="tr-TR" dirty="0" smtClean="0"/>
              <a:t/>
            </a:r>
            <a:br>
              <a:rPr lang="tr-TR" dirty="0" smtClean="0"/>
            </a:b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709" y="1853248"/>
            <a:ext cx="10487890" cy="5004751"/>
          </a:xfrm>
        </p:spPr>
      </p:pic>
    </p:spTree>
    <p:extLst>
      <p:ext uri="{BB962C8B-B14F-4D97-AF65-F5344CB8AC3E}">
        <p14:creationId xmlns:p14="http://schemas.microsoft.com/office/powerpoint/2010/main" val="307621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Anasayfa</a:t>
            </a:r>
            <a:endParaRPr lang="tr-TR" dirty="0"/>
          </a:p>
        </p:txBody>
      </p:sp>
      <p:pic>
        <p:nvPicPr>
          <p:cNvPr id="4" name="İçerik Yer Tutucusu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646111" y="1468871"/>
            <a:ext cx="9782175" cy="5195888"/>
          </a:xfrm>
        </p:spPr>
      </p:pic>
    </p:spTree>
    <p:extLst>
      <p:ext uri="{BB962C8B-B14F-4D97-AF65-F5344CB8AC3E}">
        <p14:creationId xmlns:p14="http://schemas.microsoft.com/office/powerpoint/2010/main" val="363205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29238" y="120209"/>
            <a:ext cx="9404723" cy="1400530"/>
          </a:xfrm>
        </p:spPr>
        <p:txBody>
          <a:bodyPr/>
          <a:lstStyle/>
          <a:p>
            <a:r>
              <a:rPr lang="tr-TR" dirty="0" smtClean="0"/>
              <a:t>Hali Saha resimlerinin olduğu galeri sayfası</a:t>
            </a:r>
            <a:endParaRPr lang="tr-TR" dirty="0"/>
          </a:p>
        </p:txBody>
      </p:sp>
      <p:pic>
        <p:nvPicPr>
          <p:cNvPr id="4" name="İçerik Yer Tutucusu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14399" y="1380973"/>
            <a:ext cx="9490075" cy="5477027"/>
          </a:xfrm>
        </p:spPr>
      </p:pic>
    </p:spTree>
    <p:extLst>
      <p:ext uri="{BB962C8B-B14F-4D97-AF65-F5344CB8AC3E}">
        <p14:creationId xmlns:p14="http://schemas.microsoft.com/office/powerpoint/2010/main" val="2941340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TotalTime>
  <Words>216</Words>
  <Application>Microsoft Office PowerPoint</Application>
  <PresentationFormat>Geniş ekran</PresentationFormat>
  <Paragraphs>88</Paragraphs>
  <Slides>10</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vt:i4>
      </vt:variant>
    </vt:vector>
  </HeadingPairs>
  <TitlesOfParts>
    <vt:vector size="16" baseType="lpstr">
      <vt:lpstr>Arial</vt:lpstr>
      <vt:lpstr>Calibri</vt:lpstr>
      <vt:lpstr>Century Gothic</vt:lpstr>
      <vt:lpstr>Times New Roman</vt:lpstr>
      <vt:lpstr>Wingdings 3</vt:lpstr>
      <vt:lpstr>İyon</vt:lpstr>
      <vt:lpstr>Hali Saha Kiralama Sitesi</vt:lpstr>
      <vt:lpstr>Proje Kapsam ve Amacı</vt:lpstr>
      <vt:lpstr>Proje Ekibi ve Görevleri</vt:lpstr>
      <vt:lpstr>Kavramsal Şema</vt:lpstr>
      <vt:lpstr>Mantıksal Şema</vt:lpstr>
      <vt:lpstr>Fiziksel Şema</vt:lpstr>
      <vt:lpstr>Ekran Görüntüleri  </vt:lpstr>
      <vt:lpstr>Anasayfa</vt:lpstr>
      <vt:lpstr>Hali Saha resimlerinin olduğu galeri sayfası</vt:lpstr>
      <vt:lpstr>NOT</vt:lpstr>
    </vt:vector>
  </TitlesOfParts>
  <Company>SolidShare.Net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Hali Saha Kiralama Sitesi</dc:title>
  <dc:creator>Progressive</dc:creator>
  <cp:lastModifiedBy>Progressive</cp:lastModifiedBy>
  <cp:revision>5</cp:revision>
  <dcterms:created xsi:type="dcterms:W3CDTF">2018-04-08T18:18:23Z</dcterms:created>
  <dcterms:modified xsi:type="dcterms:W3CDTF">2018-04-08T20:28:47Z</dcterms:modified>
</cp:coreProperties>
</file>