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6A5556C-49DA-4C3E-B8EE-F908C73A160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7D9CB5-CF36-4F37-8BA3-2E1312E90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8E49EEF-83DE-4348-93B7-C1E57F874905}"/>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5" name="Alt Bilgi Yer Tutucusu 4">
            <a:extLst>
              <a:ext uri="{FF2B5EF4-FFF2-40B4-BE49-F238E27FC236}">
                <a16:creationId xmlns:a16="http://schemas.microsoft.com/office/drawing/2014/main" id="{30070101-1FFA-4B5F-B75F-4CAF78065D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911AB6-4D73-4F7F-BD96-D8C59C7E34DC}"/>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361746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825BDC-29A9-4098-9CC4-89AA1C6E2FC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EBEE0D5-4D31-4D7F-9721-14142997C8ED}"/>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1822CCB-749D-424E-8444-C1B238FE40AB}"/>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5" name="Alt Bilgi Yer Tutucusu 4">
            <a:extLst>
              <a:ext uri="{FF2B5EF4-FFF2-40B4-BE49-F238E27FC236}">
                <a16:creationId xmlns:a16="http://schemas.microsoft.com/office/drawing/2014/main" id="{D63AA039-AB82-490D-B6A8-1AE095543B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5C252C-FEAE-4990-943A-A267F5AF1742}"/>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159890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5F35D97-6230-4C9B-B19D-9533A3D11B6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9166EB5-D041-4957-A3EF-7622FFB089DA}"/>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B9F51AD-6D2B-4EE9-A9C8-694E429C9822}"/>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5" name="Alt Bilgi Yer Tutucusu 4">
            <a:extLst>
              <a:ext uri="{FF2B5EF4-FFF2-40B4-BE49-F238E27FC236}">
                <a16:creationId xmlns:a16="http://schemas.microsoft.com/office/drawing/2014/main" id="{699DE102-A941-4E91-BABD-AF0C3B6CCC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1DEF34A-E23A-4CC9-BFD8-A118A6CA414E}"/>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186761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C0FB69E-0D82-4534-9A2A-811C78A61BD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310FAC1-8512-404F-BBBB-10DCA63A10BF}"/>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DB44805-5B7D-4174-903C-E9584222E80F}"/>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5" name="Alt Bilgi Yer Tutucusu 4">
            <a:extLst>
              <a:ext uri="{FF2B5EF4-FFF2-40B4-BE49-F238E27FC236}">
                <a16:creationId xmlns:a16="http://schemas.microsoft.com/office/drawing/2014/main" id="{538FBB81-1764-421F-B9D0-665BEEE2024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8751660-68A2-41D8-87DE-D393945DD724}"/>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286574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01B6C3F-EFFE-4BBC-8D2A-39232A9E2A2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8C2F4A3-F784-472B-94BC-9F203BEA22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1E8EACBA-681E-44EB-9AA4-007A33CF1E89}"/>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5" name="Alt Bilgi Yer Tutucusu 4">
            <a:extLst>
              <a:ext uri="{FF2B5EF4-FFF2-40B4-BE49-F238E27FC236}">
                <a16:creationId xmlns:a16="http://schemas.microsoft.com/office/drawing/2014/main" id="{B7C82100-9168-43E1-833E-1D83917A84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2E1441F-2BFA-4412-A37B-697F534486E0}"/>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404251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F21AEBE-ABE8-407B-8466-14DD3CC50C6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015FB0-946A-478C-A276-9E17F952A2A5}"/>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0B7E459-0F0D-46D5-8FF1-35F49F7461BA}"/>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4A07433-1F33-4636-BB9B-91A3B9996969}"/>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6" name="Alt Bilgi Yer Tutucusu 5">
            <a:extLst>
              <a:ext uri="{FF2B5EF4-FFF2-40B4-BE49-F238E27FC236}">
                <a16:creationId xmlns:a16="http://schemas.microsoft.com/office/drawing/2014/main" id="{33BF5C12-7B25-4601-9A84-96C1F97744A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B319FB3-0631-464C-99B2-FB34D5437D8A}"/>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117321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3DAAB77-E0CB-4A33-A94C-215FBA62689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0C78A89-15C3-4DA4-B432-9A3CE04C4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222EF5D6-C8AB-490D-97E8-51FE3C02A113}"/>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A97AD3F-D535-409A-8881-4C4738DF3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76F1F06A-A455-410F-83E9-BD6923003290}"/>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C7CF04D-2531-459A-81A0-BBFB27C0CE29}"/>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8" name="Alt Bilgi Yer Tutucusu 7">
            <a:extLst>
              <a:ext uri="{FF2B5EF4-FFF2-40B4-BE49-F238E27FC236}">
                <a16:creationId xmlns:a16="http://schemas.microsoft.com/office/drawing/2014/main" id="{F24AD92D-7C94-43A4-91A2-F9B7E30A6C5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C41EA69-76F1-4AE8-B2E9-3B5797744DFD}"/>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35473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47292E4-97ED-4968-8996-8036CA18F80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22AE4EF-2B2C-40F3-93CE-3ACE7B1542F7}"/>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4" name="Alt Bilgi Yer Tutucusu 3">
            <a:extLst>
              <a:ext uri="{FF2B5EF4-FFF2-40B4-BE49-F238E27FC236}">
                <a16:creationId xmlns:a16="http://schemas.microsoft.com/office/drawing/2014/main" id="{22D9DF24-5026-4BA5-84F8-97A52D6DEFA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F785797-3B92-4495-9F26-628D7F3B56F4}"/>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93333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BF15798-1082-475A-AA1F-C8EF74BFF743}"/>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3" name="Alt Bilgi Yer Tutucusu 2">
            <a:extLst>
              <a:ext uri="{FF2B5EF4-FFF2-40B4-BE49-F238E27FC236}">
                <a16:creationId xmlns:a16="http://schemas.microsoft.com/office/drawing/2014/main" id="{B321F54B-E3AC-45B5-94D6-65335DA8B7E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2139D2B-6386-4E1F-9898-A53DF5BFA7BC}"/>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178790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035AEAC-E47D-40C7-90D6-4AD57134F5C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0226725-4C74-4BE2-9B2A-A4A4AA069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FE76DA1-EAE8-47DB-886C-AC6C1F3F0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154BB55F-CD9D-4790-B097-A5A1C59F882D}"/>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6" name="Alt Bilgi Yer Tutucusu 5">
            <a:extLst>
              <a:ext uri="{FF2B5EF4-FFF2-40B4-BE49-F238E27FC236}">
                <a16:creationId xmlns:a16="http://schemas.microsoft.com/office/drawing/2014/main" id="{7245C891-E9B3-4B85-B66D-7B11BB8C80B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BC3ACEC-09A3-4A6D-AD0F-4A7F0AACCBBA}"/>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246449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E7132A4-1D1C-4B03-9187-1D188554C4D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D5797BD-A436-474D-B572-558775151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C32221C-1F4D-453A-A227-771763AF6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93690D5C-4A93-4509-9A6F-EED2648E6B38}"/>
              </a:ext>
            </a:extLst>
          </p:cNvPr>
          <p:cNvSpPr>
            <a:spLocks noGrp="1"/>
          </p:cNvSpPr>
          <p:nvPr>
            <p:ph type="dt" sz="half" idx="10"/>
          </p:nvPr>
        </p:nvSpPr>
        <p:spPr/>
        <p:txBody>
          <a:bodyPr/>
          <a:lstStyle/>
          <a:p>
            <a:fld id="{AC559C5C-575E-4742-9E38-395773E5AF32}" type="datetimeFigureOut">
              <a:rPr lang="tr-TR" smtClean="0"/>
              <a:t>13.05.2018</a:t>
            </a:fld>
            <a:endParaRPr lang="tr-TR"/>
          </a:p>
        </p:txBody>
      </p:sp>
      <p:sp>
        <p:nvSpPr>
          <p:cNvPr id="6" name="Alt Bilgi Yer Tutucusu 5">
            <a:extLst>
              <a:ext uri="{FF2B5EF4-FFF2-40B4-BE49-F238E27FC236}">
                <a16:creationId xmlns:a16="http://schemas.microsoft.com/office/drawing/2014/main" id="{8A43D255-3CC1-473C-BA77-86C1B2AE526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142C2B2-CF52-4A3B-9399-F23F4A49993D}"/>
              </a:ext>
            </a:extLst>
          </p:cNvPr>
          <p:cNvSpPr>
            <a:spLocks noGrp="1"/>
          </p:cNvSpPr>
          <p:nvPr>
            <p:ph type="sldNum" sz="quarter" idx="12"/>
          </p:nvPr>
        </p:nvSpPr>
        <p:spPr/>
        <p:txBody>
          <a:bodyPr/>
          <a:lstStyle/>
          <a:p>
            <a:fld id="{F86760B0-AD5C-4FD9-84A8-AFF67C165BE7}" type="slidenum">
              <a:rPr lang="tr-TR" smtClean="0"/>
              <a:t>‹#›</a:t>
            </a:fld>
            <a:endParaRPr lang="tr-TR"/>
          </a:p>
        </p:txBody>
      </p:sp>
    </p:spTree>
    <p:extLst>
      <p:ext uri="{BB962C8B-B14F-4D97-AF65-F5344CB8AC3E}">
        <p14:creationId xmlns:p14="http://schemas.microsoft.com/office/powerpoint/2010/main" val="74968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EC3D07E-A23C-4211-B28A-A5501366A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A3729EE-C748-4137-AE6C-12E205B11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2658981-E424-4E42-8A96-6E7F7D548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59C5C-575E-4742-9E38-395773E5AF32}" type="datetimeFigureOut">
              <a:rPr lang="tr-TR" smtClean="0"/>
              <a:t>13.05.2018</a:t>
            </a:fld>
            <a:endParaRPr lang="tr-TR"/>
          </a:p>
        </p:txBody>
      </p:sp>
      <p:sp>
        <p:nvSpPr>
          <p:cNvPr id="5" name="Alt Bilgi Yer Tutucusu 4">
            <a:extLst>
              <a:ext uri="{FF2B5EF4-FFF2-40B4-BE49-F238E27FC236}">
                <a16:creationId xmlns:a16="http://schemas.microsoft.com/office/drawing/2014/main" id="{EABDD54C-5A0E-4BA9-95BC-9C482C893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EB685E0-9667-41FC-B1C5-BB209F2FAF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760B0-AD5C-4FD9-84A8-AFF67C165BE7}" type="slidenum">
              <a:rPr lang="tr-TR" smtClean="0"/>
              <a:t>‹#›</a:t>
            </a:fld>
            <a:endParaRPr lang="tr-TR"/>
          </a:p>
        </p:txBody>
      </p:sp>
    </p:spTree>
    <p:extLst>
      <p:ext uri="{BB962C8B-B14F-4D97-AF65-F5344CB8AC3E}">
        <p14:creationId xmlns:p14="http://schemas.microsoft.com/office/powerpoint/2010/main" val="2781469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70D2CA4-EE72-40B3-9563-DD0128658B45}"/>
              </a:ext>
            </a:extLst>
          </p:cNvPr>
          <p:cNvSpPr>
            <a:spLocks noGrp="1"/>
          </p:cNvSpPr>
          <p:nvPr>
            <p:ph type="ctrTitle"/>
          </p:nvPr>
        </p:nvSpPr>
        <p:spPr/>
        <p:txBody>
          <a:bodyPr/>
          <a:lstStyle/>
          <a:p>
            <a:r>
              <a:rPr lang="tr-TR" dirty="0"/>
              <a:t>RASPBERRY Pİ Pİ-ROBOT KOL PROJESİ</a:t>
            </a:r>
          </a:p>
        </p:txBody>
      </p:sp>
      <p:sp>
        <p:nvSpPr>
          <p:cNvPr id="3" name="Alt Başlık 2">
            <a:extLst>
              <a:ext uri="{FF2B5EF4-FFF2-40B4-BE49-F238E27FC236}">
                <a16:creationId xmlns:a16="http://schemas.microsoft.com/office/drawing/2014/main" id="{CA875E38-3457-4F2D-A7C7-F349661470E3}"/>
              </a:ext>
            </a:extLst>
          </p:cNvPr>
          <p:cNvSpPr>
            <a:spLocks noGrp="1"/>
          </p:cNvSpPr>
          <p:nvPr>
            <p:ph type="subTitle" idx="1"/>
          </p:nvPr>
        </p:nvSpPr>
        <p:spPr/>
        <p:txBody>
          <a:bodyPr>
            <a:normAutofit lnSpcReduction="10000"/>
          </a:bodyPr>
          <a:lstStyle/>
          <a:p>
            <a:r>
              <a:rPr lang="tr-TR" dirty="0"/>
              <a:t>Proje Ekibi:</a:t>
            </a:r>
          </a:p>
          <a:p>
            <a:r>
              <a:rPr lang="tr-TR" dirty="0"/>
              <a:t> Barış Çeliker</a:t>
            </a:r>
          </a:p>
          <a:p>
            <a:r>
              <a:rPr lang="tr-TR" dirty="0"/>
              <a:t>                Erhan </a:t>
            </a:r>
            <a:r>
              <a:rPr lang="tr-TR" dirty="0" err="1"/>
              <a:t>Hamzaoğulları</a:t>
            </a:r>
            <a:endParaRPr lang="tr-TR" dirty="0"/>
          </a:p>
          <a:p>
            <a:r>
              <a:rPr lang="tr-TR" dirty="0"/>
              <a:t> Emre Akkurt</a:t>
            </a:r>
          </a:p>
        </p:txBody>
      </p:sp>
    </p:spTree>
    <p:extLst>
      <p:ext uri="{BB962C8B-B14F-4D97-AF65-F5344CB8AC3E}">
        <p14:creationId xmlns:p14="http://schemas.microsoft.com/office/powerpoint/2010/main" val="23640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A4FBA4A-E7DA-4E88-8F2C-C90220304B5E}"/>
              </a:ext>
            </a:extLst>
          </p:cNvPr>
          <p:cNvSpPr>
            <a:spLocks noGrp="1"/>
          </p:cNvSpPr>
          <p:nvPr>
            <p:ph type="title"/>
          </p:nvPr>
        </p:nvSpPr>
        <p:spPr>
          <a:xfrm>
            <a:off x="838200" y="530016"/>
            <a:ext cx="10515600" cy="1325563"/>
          </a:xfrm>
        </p:spPr>
        <p:txBody>
          <a:bodyPr>
            <a:noAutofit/>
          </a:bodyPr>
          <a:lstStyle/>
          <a:p>
            <a:r>
              <a:rPr lang="tr-TR" sz="4800" b="1" dirty="0"/>
              <a:t>Proje Amacı:</a:t>
            </a:r>
            <a:br>
              <a:rPr lang="tr-TR" sz="4800" b="1" dirty="0"/>
            </a:br>
            <a:r>
              <a:rPr lang="tr-TR" sz="4800" b="1" dirty="0"/>
              <a:t>Eklemli Robot Kolu Prototipi</a:t>
            </a:r>
          </a:p>
        </p:txBody>
      </p:sp>
      <p:sp>
        <p:nvSpPr>
          <p:cNvPr id="3" name="İçerik Yer Tutucusu 2">
            <a:extLst>
              <a:ext uri="{FF2B5EF4-FFF2-40B4-BE49-F238E27FC236}">
                <a16:creationId xmlns:a16="http://schemas.microsoft.com/office/drawing/2014/main" id="{C7A46772-32FE-48A8-8CC5-C158EDC5FB2D}"/>
              </a:ext>
            </a:extLst>
          </p:cNvPr>
          <p:cNvSpPr>
            <a:spLocks noGrp="1"/>
          </p:cNvSpPr>
          <p:nvPr>
            <p:ph idx="1"/>
          </p:nvPr>
        </p:nvSpPr>
        <p:spPr>
          <a:xfrm>
            <a:off x="838200" y="2410242"/>
            <a:ext cx="10515600" cy="2926257"/>
          </a:xfrm>
        </p:spPr>
        <p:txBody>
          <a:bodyPr/>
          <a:lstStyle/>
          <a:p>
            <a:pPr fontAlgn="base"/>
            <a:r>
              <a:rPr lang="tr-TR" b="1" dirty="0"/>
              <a:t>Eklemli Robot Kolu</a:t>
            </a:r>
            <a:endParaRPr lang="tr-TR" dirty="0"/>
          </a:p>
          <a:p>
            <a:pPr fontAlgn="base"/>
            <a:r>
              <a:rPr lang="tr-TR" dirty="0"/>
              <a:t>En az 3 döner eklemi olan robot koludur. Bu tip robotlar gaz kaynağı, ark kaynağı, püskürme makineleri, ürün taşıma gibi sektörlerde yaygın olarak kullanılır. Robotun hareket serbestliği eklem sayısıyla doğru orantılıdır. Her eklem ayrı </a:t>
            </a:r>
            <a:r>
              <a:rPr lang="tr-TR" dirty="0" err="1"/>
              <a:t>servo</a:t>
            </a:r>
            <a:r>
              <a:rPr lang="tr-TR" dirty="0"/>
              <a:t> motora bağlıdır. Hareket alanları yazılan programa göre değişiklik gösterir.</a:t>
            </a:r>
          </a:p>
          <a:p>
            <a:pPr marL="0" indent="0">
              <a:buNone/>
            </a:pPr>
            <a:endParaRPr lang="tr-TR" dirty="0"/>
          </a:p>
        </p:txBody>
      </p:sp>
    </p:spTree>
    <p:extLst>
      <p:ext uri="{BB962C8B-B14F-4D97-AF65-F5344CB8AC3E}">
        <p14:creationId xmlns:p14="http://schemas.microsoft.com/office/powerpoint/2010/main" val="426726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D33ED23-7673-4AFB-8A35-B02016242824}"/>
              </a:ext>
            </a:extLst>
          </p:cNvPr>
          <p:cNvSpPr>
            <a:spLocks noGrp="1"/>
          </p:cNvSpPr>
          <p:nvPr>
            <p:ph type="title"/>
          </p:nvPr>
        </p:nvSpPr>
        <p:spPr/>
        <p:txBody>
          <a:bodyPr/>
          <a:lstStyle/>
          <a:p>
            <a:r>
              <a:rPr lang="tr-TR" sz="4800" b="1" dirty="0"/>
              <a:t>İnsan</a:t>
            </a:r>
            <a:r>
              <a:rPr lang="tr-TR" b="1" dirty="0"/>
              <a:t> Kolu ve Robot Kol İlişkisi:</a:t>
            </a:r>
          </a:p>
        </p:txBody>
      </p:sp>
      <p:pic>
        <p:nvPicPr>
          <p:cNvPr id="5" name="İçerik Yer Tutucusu 4">
            <a:extLst>
              <a:ext uri="{FF2B5EF4-FFF2-40B4-BE49-F238E27FC236}">
                <a16:creationId xmlns:a16="http://schemas.microsoft.com/office/drawing/2014/main" id="{3CE3E155-00CD-4683-8353-09FE8399C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574" y="1654269"/>
            <a:ext cx="8034728" cy="4807665"/>
          </a:xfrm>
        </p:spPr>
      </p:pic>
    </p:spTree>
    <p:extLst>
      <p:ext uri="{BB962C8B-B14F-4D97-AF65-F5344CB8AC3E}">
        <p14:creationId xmlns:p14="http://schemas.microsoft.com/office/powerpoint/2010/main" val="354304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5FBC3A0-005A-4E1F-8BD2-A19233C4EAF5}"/>
              </a:ext>
            </a:extLst>
          </p:cNvPr>
          <p:cNvSpPr>
            <a:spLocks noGrp="1"/>
          </p:cNvSpPr>
          <p:nvPr>
            <p:ph type="title"/>
          </p:nvPr>
        </p:nvSpPr>
        <p:spPr/>
        <p:txBody>
          <a:bodyPr>
            <a:normAutofit/>
          </a:bodyPr>
          <a:lstStyle/>
          <a:p>
            <a:r>
              <a:rPr lang="tr-TR" sz="4800" b="1" dirty="0"/>
              <a:t>Projede kullanılan ekipmanlar:</a:t>
            </a:r>
          </a:p>
        </p:txBody>
      </p:sp>
      <p:sp>
        <p:nvSpPr>
          <p:cNvPr id="3" name="İçerik Yer Tutucusu 2">
            <a:extLst>
              <a:ext uri="{FF2B5EF4-FFF2-40B4-BE49-F238E27FC236}">
                <a16:creationId xmlns:a16="http://schemas.microsoft.com/office/drawing/2014/main" id="{62F994C3-EB64-4A1C-971F-905D9D9086AA}"/>
              </a:ext>
            </a:extLst>
          </p:cNvPr>
          <p:cNvSpPr>
            <a:spLocks noGrp="1"/>
          </p:cNvSpPr>
          <p:nvPr>
            <p:ph idx="1"/>
          </p:nvPr>
        </p:nvSpPr>
        <p:spPr/>
        <p:txBody>
          <a:bodyPr/>
          <a:lstStyle/>
          <a:p>
            <a:endParaRPr lang="tr-TR" dirty="0"/>
          </a:p>
          <a:p>
            <a:r>
              <a:rPr lang="tr-TR" dirty="0"/>
              <a:t>Robotun eklemlerin hareketini sağlamak için 4 </a:t>
            </a:r>
            <a:r>
              <a:rPr lang="tr-TR" dirty="0" err="1"/>
              <a:t>servo</a:t>
            </a:r>
            <a:r>
              <a:rPr lang="tr-TR" dirty="0"/>
              <a:t> motor</a:t>
            </a:r>
          </a:p>
          <a:p>
            <a:endParaRPr lang="tr-TR" dirty="0"/>
          </a:p>
          <a:p>
            <a:r>
              <a:rPr lang="tr-TR" dirty="0"/>
              <a:t>Projenin programlama kısmını yapmak için </a:t>
            </a:r>
            <a:r>
              <a:rPr lang="tr-TR" dirty="0" err="1"/>
              <a:t>raspberry</a:t>
            </a:r>
            <a:r>
              <a:rPr lang="tr-TR" dirty="0"/>
              <a:t> pi 2</a:t>
            </a:r>
          </a:p>
          <a:p>
            <a:endParaRPr lang="tr-TR" dirty="0"/>
          </a:p>
          <a:p>
            <a:r>
              <a:rPr lang="tr-TR" dirty="0" err="1"/>
              <a:t>Raspberry</a:t>
            </a:r>
            <a:r>
              <a:rPr lang="tr-TR" dirty="0"/>
              <a:t> pi bağlantıları için 6 </a:t>
            </a:r>
            <a:r>
              <a:rPr lang="tr-TR" dirty="0" err="1"/>
              <a:t>jumper</a:t>
            </a:r>
            <a:r>
              <a:rPr lang="tr-TR" dirty="0"/>
              <a:t> kablo</a:t>
            </a:r>
          </a:p>
          <a:p>
            <a:endParaRPr lang="tr-TR" dirty="0"/>
          </a:p>
          <a:p>
            <a:r>
              <a:rPr lang="tr-TR" dirty="0"/>
              <a:t>İskelet için tahta çubuklar kullandık</a:t>
            </a:r>
          </a:p>
        </p:txBody>
      </p:sp>
    </p:spTree>
    <p:extLst>
      <p:ext uri="{BB962C8B-B14F-4D97-AF65-F5344CB8AC3E}">
        <p14:creationId xmlns:p14="http://schemas.microsoft.com/office/powerpoint/2010/main" val="188130240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114</Words>
  <Application>Microsoft Office PowerPoint</Application>
  <PresentationFormat>Geniş ekran</PresentationFormat>
  <Paragraphs>18</Paragraphs>
  <Slides>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vt:i4>
      </vt:variant>
    </vt:vector>
  </HeadingPairs>
  <TitlesOfParts>
    <vt:vector size="8" baseType="lpstr">
      <vt:lpstr>Arial</vt:lpstr>
      <vt:lpstr>Calibri</vt:lpstr>
      <vt:lpstr>Calibri Light</vt:lpstr>
      <vt:lpstr>Office Teması</vt:lpstr>
      <vt:lpstr>RASPBERRY Pİ Pİ-ROBOT KOL PROJESİ</vt:lpstr>
      <vt:lpstr>Proje Amacı: Eklemli Robot Kolu Prototipi</vt:lpstr>
      <vt:lpstr>İnsan Kolu ve Robot Kol İlişkisi:</vt:lpstr>
      <vt:lpstr>Projede kullanılan ekipmanlar: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Pİ-ROBOT KOL PROJESİ</dc:title>
  <dc:creator>brs 14</dc:creator>
  <cp:lastModifiedBy>brs 14</cp:lastModifiedBy>
  <cp:revision>4</cp:revision>
  <dcterms:created xsi:type="dcterms:W3CDTF">2018-05-13T13:05:51Z</dcterms:created>
  <dcterms:modified xsi:type="dcterms:W3CDTF">2018-05-13T13:52:19Z</dcterms:modified>
</cp:coreProperties>
</file>