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60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21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43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26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662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1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90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23172C5-74DE-4657-BEE7-1C2EF511855C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97336E2-06FA-43DF-8ED6-7E910B4108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151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D1D6-FA38-410E-B68C-C9C2850D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279" y="505087"/>
            <a:ext cx="7007440" cy="3338944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MIS_IT400 BACHELORS PROJECT</a:t>
            </a: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2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GRADUATION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PROGRESS REPORT 1,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Team 1</a:t>
            </a:r>
            <a:b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CD3A4-9073-46C6-8E33-0B349CA17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90" y="1467186"/>
            <a:ext cx="1226820" cy="11944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C0784-8C9C-4367-AAD6-656E95E45CB9}"/>
              </a:ext>
            </a:extLst>
          </p:cNvPr>
          <p:cNvSpPr txBox="1"/>
          <p:nvPr/>
        </p:nvSpPr>
        <p:spPr>
          <a:xfrm>
            <a:off x="3292505" y="4381061"/>
            <a:ext cx="5606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u="sng" dirty="0"/>
              <a:t>Project Advisor: </a:t>
            </a:r>
            <a:r>
              <a:rPr lang="tr-TR" dirty="0"/>
              <a:t>Prof. Dr. Hasan Dağ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Arda Şimşek - Management Information </a:t>
            </a:r>
            <a:r>
              <a:rPr lang="tr-TR" dirty="0" err="1"/>
              <a:t>System</a:t>
            </a:r>
            <a:endParaRPr lang="tr-TR" dirty="0"/>
          </a:p>
          <a:p>
            <a:pPr algn="ctr"/>
            <a:r>
              <a:rPr lang="tr-TR" dirty="0"/>
              <a:t>Emre Akın - Management Information </a:t>
            </a:r>
            <a:r>
              <a:rPr lang="tr-TR" dirty="0" err="1"/>
              <a:t>System</a:t>
            </a:r>
            <a:endParaRPr lang="tr-TR" dirty="0"/>
          </a:p>
          <a:p>
            <a:pPr algn="ctr"/>
            <a:r>
              <a:rPr lang="tr-TR" dirty="0"/>
              <a:t>Ata Kemal Albayrak - Management Information </a:t>
            </a:r>
            <a:r>
              <a:rPr lang="tr-TR" dirty="0" err="1"/>
              <a:t>System</a:t>
            </a:r>
            <a:endParaRPr lang="tr-TR" dirty="0"/>
          </a:p>
          <a:p>
            <a:pPr algn="ctr"/>
            <a:r>
              <a:rPr lang="tr-TR" dirty="0"/>
              <a:t>Barış Cem Özdemir - Management Information </a:t>
            </a:r>
            <a:r>
              <a:rPr lang="tr-TR" dirty="0" err="1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D6E7-097D-49A0-B67A-3F6C4A16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73B9-B4D5-4FA4-BDA4-6078A692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application will be developed to eliminate security problems in potential areas or to take precautions by creating OpenCV People Counting software to be prepared for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iSİM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company. </a:t>
            </a:r>
            <a:endParaRPr lang="tr-TR" sz="2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purpose of this application is to run full-time at the intended points of the region using cameras, and to show users an instant pass count report.</a:t>
            </a: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452C3-4518-4953-ACE1-0372AA4C2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65" y="5620702"/>
            <a:ext cx="1226820" cy="119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04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75A5-62F2-4D37-8099-D9F23CDE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8648-A228-4C52-9306-201FEFB6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in this study is to determine that will reveal the best work in this field by examining the source codes of similar software that we plan to research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step 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coding of the application using the Python language in the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JupyterNotebook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IDE. </a:t>
            </a: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 step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counter will be completed by adding necessary details if still needs.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67623-B56E-4EE3-B11C-CDBF2A689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65" y="5620702"/>
            <a:ext cx="1226820" cy="119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92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EDEA-9121-4DA3-8F64-A560B0E3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3D31-C334-4740-A235-8196244A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planning and analysis part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finished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part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ahead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step,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research about the 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library, for example,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undertanding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syntax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started making object tracking via Python.</a:t>
            </a:r>
            <a:endParaRPr lang="tr-T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aren't any expenses except work hours on our project, as there was no budget requirement.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suggestion of the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iSIM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company, physical equipment (camera, microphone, sensor, etc.) that may be necessary in the future of the project can be provided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sponsor </a:t>
            </a:r>
            <a:r>
              <a:rPr lang="tr-T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3CC59-6E09-41AE-A4B9-A9EF13C64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65" y="5620702"/>
            <a:ext cx="1226820" cy="119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2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54E8-EC7E-4ADB-8EB5-8B64997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F74F-05C4-4BE2-8474-1539D550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690308"/>
          </a:xfrm>
        </p:spPr>
        <p:txBody>
          <a:bodyPr>
            <a:normAutofit/>
          </a:bodyPr>
          <a:lstStyle/>
          <a:p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purpose of this software is to increase and develop the security measures of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iSİM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company. One of the aims of this software to be developed and the graduation project is for the team that will develop the software to demonstrate a successful work.</a:t>
            </a:r>
            <a:endParaRPr lang="tr-TR" sz="2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66856-F1D0-4A51-87EC-C098A97FE1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65" y="5620702"/>
            <a:ext cx="1226820" cy="119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21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563E-95D1-4904-AEC1-2E28BCED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ın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4BDB-A674-451A-90C4-7F56A2D7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5"/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Highways</a:t>
            </a: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Lot </a:t>
            </a:r>
          </a:p>
          <a:p>
            <a:pPr lvl="5"/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</a:p>
          <a:p>
            <a:pPr lvl="5"/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55D5E-FC0E-4DD1-9145-92F75D33A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65" y="5620702"/>
            <a:ext cx="1226820" cy="119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70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96</TotalTime>
  <Words>407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</vt:lpstr>
      <vt:lpstr>Banded</vt:lpstr>
      <vt:lpstr>               MIS_IT400 BACHELORS PROJECT           GRADUATION PROJECT PROGRESS REPORT 1, Team 1                 </vt:lpstr>
      <vt:lpstr>Problem statement</vt:lpstr>
      <vt:lpstr>PROJECT METHODOLOGY</vt:lpstr>
      <vt:lpstr> PROGRESS </vt:lpstr>
      <vt:lpstr>AIM</vt:lpstr>
      <vt:lpstr>Usage Area ın sector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      MIS_IT400 BACHELORS PROJECT PROPOSAL                       MIS_IT400 BACHELORS PROJECT PROPOSAL              OpenCV PEOPLE COUNTING  for iSIM                </dc:title>
  <dc:creator>ARDA ŞİMŞEK</dc:creator>
  <cp:lastModifiedBy>EMRE AKIN</cp:lastModifiedBy>
  <cp:revision>12</cp:revision>
  <dcterms:created xsi:type="dcterms:W3CDTF">2022-03-23T17:46:23Z</dcterms:created>
  <dcterms:modified xsi:type="dcterms:W3CDTF">2022-03-23T21:18:37Z</dcterms:modified>
</cp:coreProperties>
</file>