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gif" ContentType="image/gif"/>
  <Override PartName="/ppt/media/image1.jpeg" ContentType="image/jpeg"/>
  <Override PartName="/ppt/media/image3.gif" ContentType="image/gif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4/16/13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2151C1-71B1-41E1-91B1-B121F171F13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4/16/13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B11191-91D1-41B1-8101-D131C1C1618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gif"/><Relationship Id="rId3" Type="http://schemas.openxmlformats.org/officeDocument/2006/relationships/image" Target="../media/image3.gif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2130480"/>
            <a:ext cx="7772040" cy="1730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alibri"/>
              </a:rPr>
              <a:t>TURKSAT-3USAT (YM2TU)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YER KONTROL İSTASYONU İŞLETME EĞİTİMİ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1403640" y="5085360"/>
            <a:ext cx="6400440" cy="11264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Barış DİNÇ – TA7W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Nisan 2013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TAMSAT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Bilgisayarımız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Yazılımlarımız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Genel İşleyiş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Telsizimizin Kullanımı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Telsizimizin Ayarları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Uydu Takibi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Veri İletişimi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!!! DİKKAT !!!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39640" y="28530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Teşekkürler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Amaç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640080" y="1645920"/>
            <a:ext cx="8251920" cy="2394000"/>
          </a:xfrm>
          <a:prstGeom prst="rect">
            <a:avLst/>
          </a:prstGeom>
        </p:spPr>
        <p:txBody>
          <a:bodyPr bIns="45000" lIns="90000" rIns="90000" tIns="45000" wrap="none"/>
          <a:p>
            <a:pPr algn="just"/>
            <a:r>
              <a:rPr lang="en-US"/>
              <a:t>TURKSAT-3USAT ve diğer LEO (Low Earth Orbiting) uydularının </a:t>
            </a:r>
            <a:endParaRPr/>
          </a:p>
          <a:p>
            <a:pPr algn="just"/>
            <a:r>
              <a:rPr lang="en-US"/>
              <a:t>TÜRKSAT VHF/UHF Yer Kontrol İstasyonları kullanılarak izlenebilmesi amacıyla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en-US"/>
              <a:t>Uyduların hareketleri,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en-US"/>
              <a:t>Yer Kontrol İstasyonu Bileşenleri,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en-US"/>
              <a:t>Anten techizatı,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en-US"/>
              <a:t>Telsiz techizatı ve temel kullanımı,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en-US"/>
              <a:t>Telsiz ayarları,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en-US"/>
              <a:t>Uydu takip yazılımları ve uydu takibi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en-US"/>
              <a:t>Telemetre/data haberleşmesi 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731520" y="0"/>
            <a:ext cx="8229240" cy="6400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LEO Hareketleri</a:t>
            </a:r>
            <a:endParaRPr/>
          </a:p>
        </p:txBody>
      </p:sp>
      <p:pic>
        <p:nvPicPr>
          <p:cNvPr descr="" id="7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7840" y="1093680"/>
            <a:ext cx="4484160" cy="3204000"/>
          </a:xfrm>
          <a:prstGeom prst="rect">
            <a:avLst/>
          </a:prstGeom>
        </p:spPr>
      </p:pic>
      <p:pic>
        <p:nvPicPr>
          <p:cNvPr descr="" id="8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68880" y="3474720"/>
            <a:ext cx="6590880" cy="3304800"/>
          </a:xfrm>
          <a:prstGeom prst="rect">
            <a:avLst/>
          </a:prstGeom>
        </p:spPr>
      </p:pic>
      <p:pic>
        <p:nvPicPr>
          <p:cNvPr descr="" id="8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70560" y="1097280"/>
            <a:ext cx="5290560" cy="219240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731520" y="0"/>
            <a:ext cx="8229240" cy="6400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LEO Hareketleri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914400" y="1097280"/>
            <a:ext cx="7040880" cy="5669280"/>
          </a:xfrm>
          <a:prstGeom prst="ellipse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84" name="CustomShape 3"/>
          <p:cNvSpPr/>
          <p:nvPr/>
        </p:nvSpPr>
        <p:spPr>
          <a:xfrm>
            <a:off x="4206240" y="274320"/>
            <a:ext cx="365760" cy="365760"/>
          </a:xfrm>
          <a:prstGeom prst="diamond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85" name="Line 4"/>
          <p:cNvSpPr/>
          <p:nvPr/>
        </p:nvSpPr>
        <p:spPr>
          <a:xfrm flipV="1">
            <a:off x="1920240" y="568080"/>
            <a:ext cx="2377440" cy="1280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6" name="Line 5"/>
          <p:cNvSpPr/>
          <p:nvPr/>
        </p:nvSpPr>
        <p:spPr>
          <a:xfrm>
            <a:off x="4536000" y="532080"/>
            <a:ext cx="2377440" cy="1280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7" name="TextShape 6"/>
          <p:cNvSpPr txBox="1"/>
          <p:nvPr/>
        </p:nvSpPr>
        <p:spPr>
          <a:xfrm>
            <a:off x="1645920" y="1665360"/>
            <a:ext cx="33300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just"/>
            <a:r>
              <a:rPr lang="en-US"/>
              <a:t>A</a:t>
            </a:r>
            <a:endParaRPr/>
          </a:p>
        </p:txBody>
      </p:sp>
      <p:sp>
        <p:nvSpPr>
          <p:cNvPr id="88" name="TextShape 7"/>
          <p:cNvSpPr txBox="1"/>
          <p:nvPr/>
        </p:nvSpPr>
        <p:spPr>
          <a:xfrm>
            <a:off x="1646280" y="1665360"/>
            <a:ext cx="33300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just"/>
            <a:r>
              <a:rPr lang="en-US"/>
              <a:t>A</a:t>
            </a:r>
            <a:endParaRPr/>
          </a:p>
        </p:txBody>
      </p:sp>
      <p:sp>
        <p:nvSpPr>
          <p:cNvPr id="89" name="TextShape 8"/>
          <p:cNvSpPr txBox="1"/>
          <p:nvPr/>
        </p:nvSpPr>
        <p:spPr>
          <a:xfrm>
            <a:off x="6858000" y="1665360"/>
            <a:ext cx="33300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just"/>
            <a:r>
              <a:rPr lang="en-US"/>
              <a:t>B</a:t>
            </a:r>
            <a:endParaRPr/>
          </a:p>
        </p:txBody>
      </p:sp>
      <p:sp>
        <p:nvSpPr>
          <p:cNvPr id="90" name="CustomShape 9"/>
          <p:cNvSpPr/>
          <p:nvPr/>
        </p:nvSpPr>
        <p:spPr>
          <a:xfrm>
            <a:off x="4205880" y="273960"/>
            <a:ext cx="365760" cy="365760"/>
          </a:xfrm>
          <a:prstGeom prst="diamond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91" name="CustomShape 10"/>
          <p:cNvSpPr/>
          <p:nvPr/>
        </p:nvSpPr>
        <p:spPr>
          <a:xfrm>
            <a:off x="7240320" y="1041840"/>
            <a:ext cx="365760" cy="365760"/>
          </a:xfrm>
          <a:prstGeom prst="diamond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92" name="Line 11"/>
          <p:cNvSpPr/>
          <p:nvPr/>
        </p:nvSpPr>
        <p:spPr>
          <a:xfrm flipV="1">
            <a:off x="6894000" y="1355040"/>
            <a:ext cx="45720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3" name="TextShape 12"/>
          <p:cNvSpPr txBox="1"/>
          <p:nvPr/>
        </p:nvSpPr>
        <p:spPr>
          <a:xfrm>
            <a:off x="7223760" y="365760"/>
            <a:ext cx="1780920" cy="602280"/>
          </a:xfrm>
          <a:prstGeom prst="rect">
            <a:avLst/>
          </a:prstGeom>
        </p:spPr>
        <p:txBody>
          <a:bodyPr bIns="45000" lIns="90000" rIns="90000" tIns="45000" wrap="none"/>
          <a:p>
            <a:pPr algn="just"/>
            <a:r>
              <a:rPr lang="en-US"/>
              <a:t>Min : 700 Km</a:t>
            </a:r>
            <a:endParaRPr/>
          </a:p>
          <a:p>
            <a:pPr algn="just"/>
            <a:r>
              <a:rPr lang="en-US"/>
              <a:t>Max  : 3000 Km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" y="411840"/>
            <a:ext cx="4571640" cy="3428640"/>
          </a:xfrm>
          <a:prstGeom prst="rect">
            <a:avLst/>
          </a:prstGeom>
        </p:spPr>
      </p:pic>
      <p:pic>
        <p:nvPicPr>
          <p:cNvPr descr="" id="9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3383280"/>
            <a:ext cx="4271400" cy="3222720"/>
          </a:xfrm>
          <a:prstGeom prst="rect">
            <a:avLst/>
          </a:prstGeom>
        </p:spPr>
      </p:pic>
      <p:pic>
        <p:nvPicPr>
          <p:cNvPr descr="" id="9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303520" y="822960"/>
            <a:ext cx="2743200" cy="2192400"/>
          </a:xfrm>
          <a:prstGeom prst="rect">
            <a:avLst/>
          </a:prstGeom>
        </p:spPr>
      </p:pic>
      <p:pic>
        <p:nvPicPr>
          <p:cNvPr descr="" id="97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731520" y="4115160"/>
            <a:ext cx="2925720" cy="219420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İstasyonlarımız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Antenlerimiz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Rotorumuz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Telsizimiz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