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c4317c6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c4317c6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An executive summary of the project and project goals. (5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Explain how this project relates to fintech and machine learning.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b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Reduces Risks: 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estimate the overall condition like its age, deconstruction history, owner information. the company can provide their customer with up-to-date information so it increases their satisfaction from working with them.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Char char="●"/>
            </a:pPr>
            <a:r>
              <a:rPr b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Data-driven decision:</a:t>
            </a:r>
            <a:r>
              <a:rPr i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Machine learning open many opportunities for the business. just feed the algorithm with data and it will process it to help you make the right decision.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Char char="●"/>
            </a:pPr>
            <a:r>
              <a:rPr b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Marketing strategy: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the help of customer information company can plan their future marketing strategy according to customer needs.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Georgia"/>
              <a:buChar char="●"/>
            </a:pPr>
            <a:r>
              <a:rPr b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helps calculate the price:</a:t>
            </a:r>
            <a:r>
              <a:rPr i="1"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forecast the future of the market</a:t>
            </a:r>
            <a:endParaRPr sz="10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8400"/>
              </a:spcBef>
              <a:spcAft>
                <a:spcPts val="8400"/>
              </a:spcAft>
              <a:buNone/>
            </a:pPr>
            <a:r>
              <a:t/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4317c6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c4317c6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selected model. (5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machine learning model that your group selected and why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Need to predict a continuous dependent variable using a set of independent variables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Means we have a regression problem which can be solved using a linear regression model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4317c6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4317c6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data preparation and model training process. (3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source of your data and why you chose it for your project.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collection, cleanup, and preparation process.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training process.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c4317c6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c4317c6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approach that your group took to achieve the project goals. (5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Include any relevant code or demonstrations of the machine learning model.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techniques that you used to evaluate the performance of the model.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any unanticipated insights or problems that arose and how you resolved them.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4317c6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c4317c6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The results and conclusions from the machine learning model or application. (5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Include relevant images or examples to support your work.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If the project goal wasn’t achieved, share the issues and what the group tried for resolving them.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4317c6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c4317c6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Next steps. (2 points)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Take a moment to discuss the potential next steps for the project.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any additional questions that you’d explore if you had more time. Specifically, if you had additional weeks to work on your project, what would you research next?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Api integration - increase the accuracy of our predictions with real time data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Build out a better user interface to help anyone who is looking to research prices and get an understanding of where the market is headed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Implement tools (specifically  to help our model take into consideration factors like gdp, inflation and economic cycles to make our predictions even more accurate</a:t>
            </a: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Price Predictor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Arlie, Johnny, Daniel, Baris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7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Real Estate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using tech in real estate: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 data-driven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Calculating prices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Our goal:</a:t>
            </a:r>
            <a:r>
              <a:rPr lang="en"/>
              <a:t> </a:t>
            </a:r>
            <a:r>
              <a:rPr lang="en"/>
              <a:t>Use data science and machine learning to predict current real estate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1660800" y="1171213"/>
            <a:ext cx="1942800" cy="1569600"/>
            <a:chOff x="1660800" y="1171213"/>
            <a:chExt cx="1942800" cy="1569600"/>
          </a:xfrm>
        </p:grpSpPr>
        <p:sp>
          <p:nvSpPr>
            <p:cNvPr id="74" name="Google Shape;74;p15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906350" y="1734551"/>
              <a:ext cx="1451700" cy="7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Want to predict PRICE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3600600" y="1171213"/>
            <a:ext cx="1942800" cy="1569600"/>
            <a:chOff x="3600600" y="1170963"/>
            <a:chExt cx="1942800" cy="1569600"/>
          </a:xfrm>
        </p:grpSpPr>
        <p:sp>
          <p:nvSpPr>
            <p:cNvPr id="77" name="Google Shape;77;p15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3847800" y="1478103"/>
              <a:ext cx="14517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Using independent variables such as: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BED, BATHS, House Size, Lot Size., etc.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5539834" y="1188164"/>
            <a:ext cx="1942800" cy="1552648"/>
            <a:chOff x="5539816" y="1171213"/>
            <a:chExt cx="1942800" cy="1569600"/>
          </a:xfrm>
        </p:grpSpPr>
        <p:sp>
          <p:nvSpPr>
            <p:cNvPr id="80" name="Google Shape;80;p15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5785357" y="1760794"/>
              <a:ext cx="1451700" cy="57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3473893" y="1927571"/>
            <a:ext cx="260366" cy="260366"/>
            <a:chOff x="3157188" y="909150"/>
            <a:chExt cx="470400" cy="470400"/>
          </a:xfrm>
        </p:grpSpPr>
        <p:sp>
          <p:nvSpPr>
            <p:cNvPr id="83" name="Google Shape;83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5413052" y="1927571"/>
            <a:ext cx="260366" cy="260366"/>
            <a:chOff x="3157188" y="909150"/>
            <a:chExt cx="470400" cy="470400"/>
          </a:xfrm>
        </p:grpSpPr>
        <p:sp>
          <p:nvSpPr>
            <p:cNvPr id="86" name="Google Shape;86;p1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660234" y="2723938"/>
            <a:ext cx="5822400" cy="1248600"/>
            <a:chOff x="1660800" y="2723938"/>
            <a:chExt cx="5822400" cy="1248600"/>
          </a:xfrm>
        </p:grpSpPr>
        <p:sp>
          <p:nvSpPr>
            <p:cNvPr id="89" name="Google Shape;89;p15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2259589" y="2978825"/>
              <a:ext cx="464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Model Training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1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data pulled from Kaggle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Prep: Import CSV, Encode States, and check for colinearity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yield poor </a:t>
            </a:r>
            <a:r>
              <a:rPr lang="en"/>
              <a:t>results, exploring Random Forest Model to improve Coefficient of Determination (CoE)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017725"/>
            <a:ext cx="5083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 up data &amp; encode categorical variables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seaborn to create heat map to find correlation between certain variables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‘price’ as target and split the data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model using Linear Regression from scikit-learn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Fit model to training data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future price values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 accuracy of model using mean absolute error and mean squared error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needed, rerun data through Random Forest Regression model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4600"/>
              </a:spcBef>
              <a:spcAft>
                <a:spcPts val="4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5946725" y="1017725"/>
            <a:ext cx="2658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Unanticipated problems:</a:t>
            </a:r>
            <a:br>
              <a:rPr lang="en" sz="1400"/>
            </a:br>
            <a:br>
              <a:rPr lang="en" sz="1400"/>
            </a:br>
            <a:r>
              <a:rPr lang="en" sz="1400"/>
              <a:t>Data Availability</a:t>
            </a:r>
            <a:br>
              <a:rPr lang="en" sz="1400"/>
            </a:br>
            <a:br>
              <a:rPr lang="en" sz="1400"/>
            </a:br>
            <a:r>
              <a:rPr lang="en" sz="1400"/>
              <a:t>Colinearity</a:t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40000"/>
              </a:lnSpc>
              <a:spcBef>
                <a:spcPts val="4600"/>
              </a:spcBef>
              <a:spcAft>
                <a:spcPts val="4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 accuracy score increased when dropped ‘bed’ variable</a:t>
            </a:r>
            <a:br>
              <a:rPr lang="en"/>
            </a:br>
            <a:r>
              <a:rPr lang="en"/>
              <a:t>Test accuracy score decreased when dropped ‘bath’ variable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lang="en"/>
              <a:t>R Score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600"/>
              </a:spcBef>
              <a:spcAft>
                <a:spcPts val="4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44000" y="1957800"/>
            <a:ext cx="2129400" cy="122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Integration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398200" y="1957800"/>
            <a:ext cx="2129400" cy="122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out UI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152400" y="1957800"/>
            <a:ext cx="2129400" cy="1227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</a:t>
            </a:r>
            <a:r>
              <a:rPr lang="en"/>
              <a:t> tools to deal with economic factors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