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34" name="Shape 34"/>
        <p:cNvGrpSpPr/>
        <p:nvPr/>
      </p:nvGrpSpPr>
      <p:grpSpPr>
        <a:xfrm>
          <a:off x="0" y="0"/>
          <a:ext cx="0" cy="0"/>
          <a:chOff x="0" y="0"/>
          <a:chExt cx="0" cy="0"/>
        </a:xfrm>
      </p:grpSpPr>
      <p:sp>
        <p:nvSpPr>
          <p:cNvPr id="35" name="Google Shape;35;p2"/>
          <p:cNvSpPr txBox="1"/>
          <p:nvPr>
            <p:ph type="ctrTitle"/>
          </p:nvPr>
        </p:nvSpPr>
        <p:spPr>
          <a:xfrm>
            <a:off x="1371600" y="1511300"/>
            <a:ext cx="6400800" cy="2273300"/>
          </a:xfrm>
          <a:prstGeom prst="rect">
            <a:avLst/>
          </a:prstGeom>
          <a:noFill/>
          <a:ln>
            <a:noFill/>
          </a:ln>
          <a:effectLst>
            <a:outerShdw rotWithShape="0" algn="ctr" dir="2021404" dist="45791">
              <a:schemeClr val="lt2"/>
            </a:outerShdw>
          </a:effectLst>
        </p:spPr>
        <p:txBody>
          <a:bodyPr anchorCtr="0" anchor="b"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2"/>
          <p:cNvSpPr txBox="1"/>
          <p:nvPr>
            <p:ph idx="1" type="subTitle"/>
          </p:nvPr>
        </p:nvSpPr>
        <p:spPr>
          <a:xfrm>
            <a:off x="1549400" y="4051300"/>
            <a:ext cx="6032500" cy="10033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dk1"/>
              </a:buClr>
              <a:buSzPts val="2800"/>
              <a:buFont typeface="Comic Sans MS"/>
              <a:buNone/>
              <a:defRPr sz="2800"/>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7" name="Google Shape;37;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1pPr>
            <a:lvl2pPr indent="0" lvl="1"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2pPr>
            <a:lvl3pPr indent="0" lvl="2"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3pPr>
            <a:lvl4pPr indent="0" lvl="3"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4pPr>
            <a:lvl5pPr indent="0" lvl="4"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5pPr>
            <a:lvl6pPr indent="0" lvl="5"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6pPr>
            <a:lvl7pPr indent="0" lvl="6"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7pPr>
            <a:lvl8pPr indent="0" lvl="7"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8pPr>
            <a:lvl9pPr indent="0" lvl="8"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142" name="Shape 142"/>
        <p:cNvGrpSpPr/>
        <p:nvPr/>
      </p:nvGrpSpPr>
      <p:grpSpPr>
        <a:xfrm>
          <a:off x="0" y="0"/>
          <a:ext cx="0" cy="0"/>
          <a:chOff x="0" y="0"/>
          <a:chExt cx="0" cy="0"/>
        </a:xfrm>
      </p:grpSpPr>
      <p:sp>
        <p:nvSpPr>
          <p:cNvPr id="143" name="Google Shape;143;p12"/>
          <p:cNvSpPr txBox="1"/>
          <p:nvPr>
            <p:ph type="title"/>
          </p:nvPr>
        </p:nvSpPr>
        <p:spPr>
          <a:xfrm>
            <a:off x="685800" y="152400"/>
            <a:ext cx="6870700"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4" name="Google Shape;144;p12"/>
          <p:cNvSpPr txBox="1"/>
          <p:nvPr>
            <p:ph idx="1" type="body"/>
          </p:nvPr>
        </p:nvSpPr>
        <p:spPr>
          <a:xfrm>
            <a:off x="685800" y="1828800"/>
            <a:ext cx="3771900" cy="3657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2"/>
          <p:cNvSpPr txBox="1"/>
          <p:nvPr>
            <p:ph idx="2" type="body"/>
          </p:nvPr>
        </p:nvSpPr>
        <p:spPr>
          <a:xfrm>
            <a:off x="4610100" y="1828800"/>
            <a:ext cx="3771900" cy="3657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2"/>
          <p:cNvSpPr txBox="1"/>
          <p:nvPr>
            <p:ph idx="10" type="dt"/>
          </p:nvPr>
        </p:nvSpPr>
        <p:spPr>
          <a:xfrm>
            <a:off x="13716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2"/>
          <p:cNvSpPr txBox="1"/>
          <p:nvPr>
            <p:ph idx="11" type="ftr"/>
          </p:nvPr>
        </p:nvSpPr>
        <p:spPr>
          <a:xfrm>
            <a:off x="3556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2"/>
          <p:cNvSpPr txBox="1"/>
          <p:nvPr>
            <p:ph idx="12" type="sldNum"/>
          </p:nvPr>
        </p:nvSpPr>
        <p:spPr>
          <a:xfrm>
            <a:off x="67183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1pPr>
            <a:lvl2pPr indent="0" lvl="1"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2pPr>
            <a:lvl3pPr indent="0" lvl="2"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3pPr>
            <a:lvl4pPr indent="0" lvl="3"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4pPr>
            <a:lvl5pPr indent="0" lvl="4"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5pPr>
            <a:lvl6pPr indent="0" lvl="5"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6pPr>
            <a:lvl7pPr indent="0" lvl="6"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7pPr>
            <a:lvl8pPr indent="0" lvl="7"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8pPr>
            <a:lvl9pPr indent="0" lvl="8"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149" name="Shape 149"/>
        <p:cNvGrpSpPr/>
        <p:nvPr/>
      </p:nvGrpSpPr>
      <p:grpSpPr>
        <a:xfrm>
          <a:off x="0" y="0"/>
          <a:ext cx="0" cy="0"/>
          <a:chOff x="0" y="0"/>
          <a:chExt cx="0" cy="0"/>
        </a:xfrm>
      </p:grpSpPr>
      <p:sp>
        <p:nvSpPr>
          <p:cNvPr id="150" name="Google Shape;150;p13"/>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1" name="Google Shape;151;p13"/>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Comic Sans MS"/>
              <a:buNone/>
              <a:defRPr sz="2400"/>
            </a:lvl1pPr>
            <a:lvl2pPr indent="-228600" lvl="1" marL="914400" algn="l">
              <a:spcBef>
                <a:spcPts val="400"/>
              </a:spcBef>
              <a:spcAft>
                <a:spcPts val="0"/>
              </a:spcAft>
              <a:buClr>
                <a:schemeClr val="dk1"/>
              </a:buClr>
              <a:buSzPts val="2000"/>
              <a:buFont typeface="Comic Sans MS"/>
              <a:buNone/>
              <a:defRPr sz="2000"/>
            </a:lvl2pPr>
            <a:lvl3pPr indent="-228600" lvl="2" marL="1371600" algn="l">
              <a:spcBef>
                <a:spcPts val="360"/>
              </a:spcBef>
              <a:spcAft>
                <a:spcPts val="0"/>
              </a:spcAft>
              <a:buClr>
                <a:schemeClr val="dk1"/>
              </a:buClr>
              <a:buSzPts val="1800"/>
              <a:buFont typeface="Comic Sans MS"/>
              <a:buNone/>
              <a:defRPr sz="1800"/>
            </a:lvl3pPr>
            <a:lvl4pPr indent="-228600" lvl="3" marL="1828800" algn="l">
              <a:spcBef>
                <a:spcPts val="320"/>
              </a:spcBef>
              <a:spcAft>
                <a:spcPts val="0"/>
              </a:spcAft>
              <a:buClr>
                <a:schemeClr val="dk1"/>
              </a:buClr>
              <a:buSzPts val="1600"/>
              <a:buFont typeface="Comic Sans MS"/>
              <a:buNone/>
              <a:defRPr sz="1600"/>
            </a:lvl4pPr>
            <a:lvl5pPr indent="-228600" lvl="4" marL="2286000" algn="l">
              <a:spcBef>
                <a:spcPts val="320"/>
              </a:spcBef>
              <a:spcAft>
                <a:spcPts val="0"/>
              </a:spcAft>
              <a:buClr>
                <a:schemeClr val="dk1"/>
              </a:buClr>
              <a:buSzPts val="1600"/>
              <a:buFont typeface="Comic Sans MS"/>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52" name="Google Shape;152;p13"/>
          <p:cNvSpPr txBox="1"/>
          <p:nvPr>
            <p:ph idx="10" type="dt"/>
          </p:nvPr>
        </p:nvSpPr>
        <p:spPr>
          <a:xfrm>
            <a:off x="13716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3"/>
          <p:cNvSpPr txBox="1"/>
          <p:nvPr>
            <p:ph idx="11" type="ftr"/>
          </p:nvPr>
        </p:nvSpPr>
        <p:spPr>
          <a:xfrm>
            <a:off x="3556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13"/>
          <p:cNvSpPr txBox="1"/>
          <p:nvPr>
            <p:ph idx="12" type="sldNum"/>
          </p:nvPr>
        </p:nvSpPr>
        <p:spPr>
          <a:xfrm>
            <a:off x="67183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1pPr>
            <a:lvl2pPr indent="0" lvl="1"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2pPr>
            <a:lvl3pPr indent="0" lvl="2"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3pPr>
            <a:lvl4pPr indent="0" lvl="3"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4pPr>
            <a:lvl5pPr indent="0" lvl="4"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5pPr>
            <a:lvl6pPr indent="0" lvl="5"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6pPr>
            <a:lvl7pPr indent="0" lvl="6"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7pPr>
            <a:lvl8pPr indent="0" lvl="7"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8pPr>
            <a:lvl9pPr indent="0" lvl="8"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92" name="Shape 92"/>
        <p:cNvGrpSpPr/>
        <p:nvPr/>
      </p:nvGrpSpPr>
      <p:grpSpPr>
        <a:xfrm>
          <a:off x="0" y="0"/>
          <a:ext cx="0" cy="0"/>
          <a:chOff x="0" y="0"/>
          <a:chExt cx="0" cy="0"/>
        </a:xfrm>
      </p:grpSpPr>
      <p:sp>
        <p:nvSpPr>
          <p:cNvPr id="93" name="Google Shape;93;p4"/>
          <p:cNvSpPr txBox="1"/>
          <p:nvPr>
            <p:ph type="title"/>
          </p:nvPr>
        </p:nvSpPr>
        <p:spPr>
          <a:xfrm>
            <a:off x="685800" y="152400"/>
            <a:ext cx="6870700"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4" name="Google Shape;94;p4"/>
          <p:cNvSpPr txBox="1"/>
          <p:nvPr>
            <p:ph idx="1" type="body"/>
          </p:nvPr>
        </p:nvSpPr>
        <p:spPr>
          <a:xfrm>
            <a:off x="685800" y="1828800"/>
            <a:ext cx="7696200" cy="3657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
          <p:cNvSpPr txBox="1"/>
          <p:nvPr>
            <p:ph idx="10" type="dt"/>
          </p:nvPr>
        </p:nvSpPr>
        <p:spPr>
          <a:xfrm>
            <a:off x="13716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
          <p:cNvSpPr txBox="1"/>
          <p:nvPr>
            <p:ph idx="11" type="ftr"/>
          </p:nvPr>
        </p:nvSpPr>
        <p:spPr>
          <a:xfrm>
            <a:off x="3556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
          <p:cNvSpPr txBox="1"/>
          <p:nvPr>
            <p:ph idx="12" type="sldNum"/>
          </p:nvPr>
        </p:nvSpPr>
        <p:spPr>
          <a:xfrm>
            <a:off x="67183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1pPr>
            <a:lvl2pPr indent="0" lvl="1"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2pPr>
            <a:lvl3pPr indent="0" lvl="2"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3pPr>
            <a:lvl4pPr indent="0" lvl="3"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4pPr>
            <a:lvl5pPr indent="0" lvl="4"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5pPr>
            <a:lvl6pPr indent="0" lvl="5"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6pPr>
            <a:lvl7pPr indent="0" lvl="6"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7pPr>
            <a:lvl8pPr indent="0" lvl="7"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8pPr>
            <a:lvl9pPr indent="0" lvl="8"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98" name="Shape 98"/>
        <p:cNvGrpSpPr/>
        <p:nvPr/>
      </p:nvGrpSpPr>
      <p:grpSpPr>
        <a:xfrm>
          <a:off x="0" y="0"/>
          <a:ext cx="0" cy="0"/>
          <a:chOff x="0" y="0"/>
          <a:chExt cx="0" cy="0"/>
        </a:xfrm>
      </p:grpSpPr>
      <p:sp>
        <p:nvSpPr>
          <p:cNvPr id="99" name="Google Shape;99;p5"/>
          <p:cNvSpPr txBox="1"/>
          <p:nvPr>
            <p:ph type="title"/>
          </p:nvPr>
        </p:nvSpPr>
        <p:spPr>
          <a:xfrm rot="5400000">
            <a:off x="4752975" y="1857375"/>
            <a:ext cx="5334000" cy="19240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5"/>
          <p:cNvSpPr txBox="1"/>
          <p:nvPr>
            <p:ph idx="1" type="body"/>
          </p:nvPr>
        </p:nvSpPr>
        <p:spPr>
          <a:xfrm rot="5400000">
            <a:off x="828675" y="9525"/>
            <a:ext cx="5334000" cy="56197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5"/>
          <p:cNvSpPr txBox="1"/>
          <p:nvPr>
            <p:ph idx="10" type="dt"/>
          </p:nvPr>
        </p:nvSpPr>
        <p:spPr>
          <a:xfrm>
            <a:off x="13716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5"/>
          <p:cNvSpPr txBox="1"/>
          <p:nvPr>
            <p:ph idx="11" type="ftr"/>
          </p:nvPr>
        </p:nvSpPr>
        <p:spPr>
          <a:xfrm>
            <a:off x="3556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5"/>
          <p:cNvSpPr txBox="1"/>
          <p:nvPr>
            <p:ph idx="12" type="sldNum"/>
          </p:nvPr>
        </p:nvSpPr>
        <p:spPr>
          <a:xfrm>
            <a:off x="67183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1pPr>
            <a:lvl2pPr indent="0" lvl="1"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2pPr>
            <a:lvl3pPr indent="0" lvl="2"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3pPr>
            <a:lvl4pPr indent="0" lvl="3"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4pPr>
            <a:lvl5pPr indent="0" lvl="4"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5pPr>
            <a:lvl6pPr indent="0" lvl="5"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6pPr>
            <a:lvl7pPr indent="0" lvl="6"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7pPr>
            <a:lvl8pPr indent="0" lvl="7"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8pPr>
            <a:lvl9pPr indent="0" lvl="8"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04" name="Shape 104"/>
        <p:cNvGrpSpPr/>
        <p:nvPr/>
      </p:nvGrpSpPr>
      <p:grpSpPr>
        <a:xfrm>
          <a:off x="0" y="0"/>
          <a:ext cx="0" cy="0"/>
          <a:chOff x="0" y="0"/>
          <a:chExt cx="0" cy="0"/>
        </a:xfrm>
      </p:grpSpPr>
      <p:sp>
        <p:nvSpPr>
          <p:cNvPr id="105" name="Google Shape;105;p6"/>
          <p:cNvSpPr txBox="1"/>
          <p:nvPr>
            <p:ph type="title"/>
          </p:nvPr>
        </p:nvSpPr>
        <p:spPr>
          <a:xfrm>
            <a:off x="685800" y="152400"/>
            <a:ext cx="6870700"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6" name="Google Shape;106;p6"/>
          <p:cNvSpPr txBox="1"/>
          <p:nvPr>
            <p:ph idx="1" type="body"/>
          </p:nvPr>
        </p:nvSpPr>
        <p:spPr>
          <a:xfrm rot="5400000">
            <a:off x="2705100" y="-190500"/>
            <a:ext cx="3657600" cy="769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6"/>
          <p:cNvSpPr txBox="1"/>
          <p:nvPr>
            <p:ph idx="10" type="dt"/>
          </p:nvPr>
        </p:nvSpPr>
        <p:spPr>
          <a:xfrm>
            <a:off x="13716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6"/>
          <p:cNvSpPr txBox="1"/>
          <p:nvPr>
            <p:ph idx="11" type="ftr"/>
          </p:nvPr>
        </p:nvSpPr>
        <p:spPr>
          <a:xfrm>
            <a:off x="3556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6"/>
          <p:cNvSpPr txBox="1"/>
          <p:nvPr>
            <p:ph idx="12" type="sldNum"/>
          </p:nvPr>
        </p:nvSpPr>
        <p:spPr>
          <a:xfrm>
            <a:off x="67183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1pPr>
            <a:lvl2pPr indent="0" lvl="1"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2pPr>
            <a:lvl3pPr indent="0" lvl="2"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3pPr>
            <a:lvl4pPr indent="0" lvl="3"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4pPr>
            <a:lvl5pPr indent="0" lvl="4"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5pPr>
            <a:lvl6pPr indent="0" lvl="5"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6pPr>
            <a:lvl7pPr indent="0" lvl="6"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7pPr>
            <a:lvl8pPr indent="0" lvl="7"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8pPr>
            <a:lvl9pPr indent="0" lvl="8"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110" name="Shape 110"/>
        <p:cNvGrpSpPr/>
        <p:nvPr/>
      </p:nvGrpSpPr>
      <p:grpSpPr>
        <a:xfrm>
          <a:off x="0" y="0"/>
          <a:ext cx="0" cy="0"/>
          <a:chOff x="0" y="0"/>
          <a:chExt cx="0" cy="0"/>
        </a:xfrm>
      </p:grpSpPr>
      <p:sp>
        <p:nvSpPr>
          <p:cNvPr id="111" name="Google Shape;111;p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2" name="Google Shape;112;p7"/>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Comic Sans MS"/>
              <a:buNone/>
              <a:defRPr sz="3200">
                <a:solidFill>
                  <a:schemeClr val="dk1"/>
                </a:solidFill>
                <a:latin typeface="Comic Sans MS"/>
                <a:ea typeface="Comic Sans MS"/>
                <a:cs typeface="Comic Sans MS"/>
                <a:sym typeface="Comic Sans MS"/>
              </a:defRPr>
            </a:lvl1pPr>
            <a:lvl2pPr lvl="1" marR="0" rtl="0" algn="l">
              <a:spcBef>
                <a:spcPts val="560"/>
              </a:spcBef>
              <a:spcAft>
                <a:spcPts val="0"/>
              </a:spcAft>
              <a:buClr>
                <a:schemeClr val="dk1"/>
              </a:buClr>
              <a:buSzPts val="2800"/>
              <a:buFont typeface="Comic Sans MS"/>
              <a:buNone/>
              <a:defRPr b="0" i="0" sz="2800" u="none" cap="none" strike="noStrike">
                <a:solidFill>
                  <a:schemeClr val="dk1"/>
                </a:solidFill>
                <a:latin typeface="Comic Sans MS"/>
                <a:ea typeface="Comic Sans MS"/>
                <a:cs typeface="Comic Sans MS"/>
                <a:sym typeface="Comic Sans MS"/>
              </a:defRPr>
            </a:lvl2pPr>
            <a:lvl3pPr lvl="2" marR="0" rtl="0" algn="l">
              <a:spcBef>
                <a:spcPts val="480"/>
              </a:spcBef>
              <a:spcAft>
                <a:spcPts val="0"/>
              </a:spcAft>
              <a:buClr>
                <a:schemeClr val="dk1"/>
              </a:buClr>
              <a:buSzPts val="2400"/>
              <a:buFont typeface="Comic Sans MS"/>
              <a:buNone/>
              <a:defRPr b="0" i="0" sz="2400" u="none" cap="none" strike="noStrike">
                <a:solidFill>
                  <a:schemeClr val="dk1"/>
                </a:solidFill>
                <a:latin typeface="Comic Sans MS"/>
                <a:ea typeface="Comic Sans MS"/>
                <a:cs typeface="Comic Sans MS"/>
                <a:sym typeface="Comic Sans MS"/>
              </a:defRPr>
            </a:lvl3pPr>
            <a:lvl4pPr lvl="3" marR="0" rtl="0" algn="l">
              <a:spcBef>
                <a:spcPts val="400"/>
              </a:spcBef>
              <a:spcAft>
                <a:spcPts val="0"/>
              </a:spcAft>
              <a:buClr>
                <a:schemeClr val="dk1"/>
              </a:buClr>
              <a:buSzPts val="2000"/>
              <a:buFont typeface="Comic Sans MS"/>
              <a:buNone/>
              <a:defRPr b="0" i="0" sz="2000" u="none" cap="none" strike="noStrike">
                <a:solidFill>
                  <a:schemeClr val="dk1"/>
                </a:solidFill>
                <a:latin typeface="Comic Sans MS"/>
                <a:ea typeface="Comic Sans MS"/>
                <a:cs typeface="Comic Sans MS"/>
                <a:sym typeface="Comic Sans MS"/>
              </a:defRPr>
            </a:lvl4pPr>
            <a:lvl5pPr lvl="4" marR="0" rtl="0" algn="l">
              <a:spcBef>
                <a:spcPts val="400"/>
              </a:spcBef>
              <a:spcAft>
                <a:spcPts val="0"/>
              </a:spcAft>
              <a:buClr>
                <a:schemeClr val="dk1"/>
              </a:buClr>
              <a:buSzPts val="2000"/>
              <a:buFont typeface="Comic Sans MS"/>
              <a:buNone/>
              <a:defRPr b="0" i="0" sz="2000" u="none" cap="none" strike="noStrike">
                <a:solidFill>
                  <a:schemeClr val="dk1"/>
                </a:solidFill>
                <a:latin typeface="Comic Sans MS"/>
                <a:ea typeface="Comic Sans MS"/>
                <a:cs typeface="Comic Sans MS"/>
                <a:sym typeface="Comic Sans M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mic Sans MS"/>
                <a:ea typeface="Comic Sans MS"/>
                <a:cs typeface="Comic Sans MS"/>
                <a:sym typeface="Comic Sans M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mic Sans MS"/>
                <a:ea typeface="Comic Sans MS"/>
                <a:cs typeface="Comic Sans MS"/>
                <a:sym typeface="Comic Sans M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mic Sans MS"/>
                <a:ea typeface="Comic Sans MS"/>
                <a:cs typeface="Comic Sans MS"/>
                <a:sym typeface="Comic Sans M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omic Sans MS"/>
                <a:ea typeface="Comic Sans MS"/>
                <a:cs typeface="Comic Sans MS"/>
                <a:sym typeface="Comic Sans MS"/>
              </a:defRPr>
            </a:lvl9pPr>
          </a:lstStyle>
          <a:p/>
        </p:txBody>
      </p:sp>
      <p:sp>
        <p:nvSpPr>
          <p:cNvPr id="113" name="Google Shape;113;p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Comic Sans MS"/>
              <a:buNone/>
              <a:defRPr sz="1600"/>
            </a:lvl1pPr>
            <a:lvl2pPr indent="-228600" lvl="1" marL="914400" algn="l">
              <a:spcBef>
                <a:spcPts val="280"/>
              </a:spcBef>
              <a:spcAft>
                <a:spcPts val="0"/>
              </a:spcAft>
              <a:buClr>
                <a:schemeClr val="dk1"/>
              </a:buClr>
              <a:buSzPts val="1400"/>
              <a:buFont typeface="Comic Sans MS"/>
              <a:buNone/>
              <a:defRPr sz="1400"/>
            </a:lvl2pPr>
            <a:lvl3pPr indent="-228600" lvl="2" marL="1371600" algn="l">
              <a:spcBef>
                <a:spcPts val="240"/>
              </a:spcBef>
              <a:spcAft>
                <a:spcPts val="0"/>
              </a:spcAft>
              <a:buClr>
                <a:schemeClr val="dk1"/>
              </a:buClr>
              <a:buSzPts val="1200"/>
              <a:buFont typeface="Comic Sans MS"/>
              <a:buNone/>
              <a:defRPr sz="1200"/>
            </a:lvl3pPr>
            <a:lvl4pPr indent="-228600" lvl="3" marL="1828800" algn="l">
              <a:spcBef>
                <a:spcPts val="200"/>
              </a:spcBef>
              <a:spcAft>
                <a:spcPts val="0"/>
              </a:spcAft>
              <a:buClr>
                <a:schemeClr val="dk1"/>
              </a:buClr>
              <a:buSzPts val="1000"/>
              <a:buFont typeface="Comic Sans MS"/>
              <a:buNone/>
              <a:defRPr sz="1000"/>
            </a:lvl4pPr>
            <a:lvl5pPr indent="-228600" lvl="4" marL="2286000" algn="l">
              <a:spcBef>
                <a:spcPts val="200"/>
              </a:spcBef>
              <a:spcAft>
                <a:spcPts val="0"/>
              </a:spcAft>
              <a:buClr>
                <a:schemeClr val="dk1"/>
              </a:buClr>
              <a:buSzPts val="1000"/>
              <a:buFont typeface="Comic Sans MS"/>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4" name="Google Shape;114;p7"/>
          <p:cNvSpPr txBox="1"/>
          <p:nvPr>
            <p:ph idx="10" type="dt"/>
          </p:nvPr>
        </p:nvSpPr>
        <p:spPr>
          <a:xfrm>
            <a:off x="13716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7"/>
          <p:cNvSpPr txBox="1"/>
          <p:nvPr>
            <p:ph idx="11" type="ftr"/>
          </p:nvPr>
        </p:nvSpPr>
        <p:spPr>
          <a:xfrm>
            <a:off x="3556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7"/>
          <p:cNvSpPr txBox="1"/>
          <p:nvPr>
            <p:ph idx="12" type="sldNum"/>
          </p:nvPr>
        </p:nvSpPr>
        <p:spPr>
          <a:xfrm>
            <a:off x="67183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1pPr>
            <a:lvl2pPr indent="0" lvl="1"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2pPr>
            <a:lvl3pPr indent="0" lvl="2"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3pPr>
            <a:lvl4pPr indent="0" lvl="3"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4pPr>
            <a:lvl5pPr indent="0" lvl="4"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5pPr>
            <a:lvl6pPr indent="0" lvl="5"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6pPr>
            <a:lvl7pPr indent="0" lvl="6"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7pPr>
            <a:lvl8pPr indent="0" lvl="7"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8pPr>
            <a:lvl9pPr indent="0" lvl="8"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117" name="Shape 117"/>
        <p:cNvGrpSpPr/>
        <p:nvPr/>
      </p:nvGrpSpPr>
      <p:grpSpPr>
        <a:xfrm>
          <a:off x="0" y="0"/>
          <a:ext cx="0" cy="0"/>
          <a:chOff x="0" y="0"/>
          <a:chExt cx="0" cy="0"/>
        </a:xfrm>
      </p:grpSpPr>
      <p:sp>
        <p:nvSpPr>
          <p:cNvPr id="118" name="Google Shape;118;p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9" name="Google Shape;119;p8"/>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Comic Sans MS"/>
              <a:buChar char="•"/>
              <a:defRPr sz="3200"/>
            </a:lvl1pPr>
            <a:lvl2pPr indent="-406400" lvl="1" marL="914400" algn="l">
              <a:spcBef>
                <a:spcPts val="560"/>
              </a:spcBef>
              <a:spcAft>
                <a:spcPts val="0"/>
              </a:spcAft>
              <a:buClr>
                <a:schemeClr val="dk1"/>
              </a:buClr>
              <a:buSzPts val="2800"/>
              <a:buFont typeface="Comic Sans MS"/>
              <a:buChar char="–"/>
              <a:defRPr sz="2800"/>
            </a:lvl2pPr>
            <a:lvl3pPr indent="-381000" lvl="2" marL="1371600" algn="l">
              <a:spcBef>
                <a:spcPts val="480"/>
              </a:spcBef>
              <a:spcAft>
                <a:spcPts val="0"/>
              </a:spcAft>
              <a:buClr>
                <a:schemeClr val="dk1"/>
              </a:buClr>
              <a:buSzPts val="2400"/>
              <a:buFont typeface="Comic Sans MS"/>
              <a:buChar char="•"/>
              <a:defRPr sz="2400"/>
            </a:lvl3pPr>
            <a:lvl4pPr indent="-355600" lvl="3" marL="1828800" algn="l">
              <a:spcBef>
                <a:spcPts val="400"/>
              </a:spcBef>
              <a:spcAft>
                <a:spcPts val="0"/>
              </a:spcAft>
              <a:buClr>
                <a:schemeClr val="dk1"/>
              </a:buClr>
              <a:buSzPts val="2000"/>
              <a:buFont typeface="Comic Sans MS"/>
              <a:buChar char="–"/>
              <a:defRPr sz="2000"/>
            </a:lvl4pPr>
            <a:lvl5pPr indent="-355600" lvl="4" marL="2286000" algn="l">
              <a:spcBef>
                <a:spcPts val="400"/>
              </a:spcBef>
              <a:spcAft>
                <a:spcPts val="0"/>
              </a:spcAft>
              <a:buClr>
                <a:schemeClr val="dk1"/>
              </a:buClr>
              <a:buSzPts val="2000"/>
              <a:buFont typeface="Comic Sans MS"/>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0" name="Google Shape;120;p8"/>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Comic Sans MS"/>
              <a:buNone/>
              <a:defRPr sz="1600"/>
            </a:lvl1pPr>
            <a:lvl2pPr indent="-228600" lvl="1" marL="914400" algn="l">
              <a:spcBef>
                <a:spcPts val="280"/>
              </a:spcBef>
              <a:spcAft>
                <a:spcPts val="0"/>
              </a:spcAft>
              <a:buClr>
                <a:schemeClr val="dk1"/>
              </a:buClr>
              <a:buSzPts val="1400"/>
              <a:buFont typeface="Comic Sans MS"/>
              <a:buNone/>
              <a:defRPr sz="1400"/>
            </a:lvl2pPr>
            <a:lvl3pPr indent="-228600" lvl="2" marL="1371600" algn="l">
              <a:spcBef>
                <a:spcPts val="240"/>
              </a:spcBef>
              <a:spcAft>
                <a:spcPts val="0"/>
              </a:spcAft>
              <a:buClr>
                <a:schemeClr val="dk1"/>
              </a:buClr>
              <a:buSzPts val="1200"/>
              <a:buFont typeface="Comic Sans MS"/>
              <a:buNone/>
              <a:defRPr sz="1200"/>
            </a:lvl3pPr>
            <a:lvl4pPr indent="-228600" lvl="3" marL="1828800" algn="l">
              <a:spcBef>
                <a:spcPts val="200"/>
              </a:spcBef>
              <a:spcAft>
                <a:spcPts val="0"/>
              </a:spcAft>
              <a:buClr>
                <a:schemeClr val="dk1"/>
              </a:buClr>
              <a:buSzPts val="1000"/>
              <a:buFont typeface="Comic Sans MS"/>
              <a:buNone/>
              <a:defRPr sz="1000"/>
            </a:lvl4pPr>
            <a:lvl5pPr indent="-228600" lvl="4" marL="2286000" algn="l">
              <a:spcBef>
                <a:spcPts val="200"/>
              </a:spcBef>
              <a:spcAft>
                <a:spcPts val="0"/>
              </a:spcAft>
              <a:buClr>
                <a:schemeClr val="dk1"/>
              </a:buClr>
              <a:buSzPts val="1000"/>
              <a:buFont typeface="Comic Sans MS"/>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1" name="Google Shape;121;p8"/>
          <p:cNvSpPr txBox="1"/>
          <p:nvPr>
            <p:ph idx="10" type="dt"/>
          </p:nvPr>
        </p:nvSpPr>
        <p:spPr>
          <a:xfrm>
            <a:off x="13716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8"/>
          <p:cNvSpPr txBox="1"/>
          <p:nvPr>
            <p:ph idx="11" type="ftr"/>
          </p:nvPr>
        </p:nvSpPr>
        <p:spPr>
          <a:xfrm>
            <a:off x="3556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8"/>
          <p:cNvSpPr txBox="1"/>
          <p:nvPr>
            <p:ph idx="12" type="sldNum"/>
          </p:nvPr>
        </p:nvSpPr>
        <p:spPr>
          <a:xfrm>
            <a:off x="67183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1pPr>
            <a:lvl2pPr indent="0" lvl="1"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2pPr>
            <a:lvl3pPr indent="0" lvl="2"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3pPr>
            <a:lvl4pPr indent="0" lvl="3"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4pPr>
            <a:lvl5pPr indent="0" lvl="4"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5pPr>
            <a:lvl6pPr indent="0" lvl="5"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6pPr>
            <a:lvl7pPr indent="0" lvl="6"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7pPr>
            <a:lvl8pPr indent="0" lvl="7"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8pPr>
            <a:lvl9pPr indent="0" lvl="8"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124" name="Shape 124"/>
        <p:cNvGrpSpPr/>
        <p:nvPr/>
      </p:nvGrpSpPr>
      <p:grpSpPr>
        <a:xfrm>
          <a:off x="0" y="0"/>
          <a:ext cx="0" cy="0"/>
          <a:chOff x="0" y="0"/>
          <a:chExt cx="0" cy="0"/>
        </a:xfrm>
      </p:grpSpPr>
      <p:sp>
        <p:nvSpPr>
          <p:cNvPr id="125" name="Google Shape;125;p9"/>
          <p:cNvSpPr txBox="1"/>
          <p:nvPr>
            <p:ph idx="10" type="dt"/>
          </p:nvPr>
        </p:nvSpPr>
        <p:spPr>
          <a:xfrm>
            <a:off x="13716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9"/>
          <p:cNvSpPr txBox="1"/>
          <p:nvPr>
            <p:ph idx="11" type="ftr"/>
          </p:nvPr>
        </p:nvSpPr>
        <p:spPr>
          <a:xfrm>
            <a:off x="3556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9"/>
          <p:cNvSpPr txBox="1"/>
          <p:nvPr>
            <p:ph idx="12" type="sldNum"/>
          </p:nvPr>
        </p:nvSpPr>
        <p:spPr>
          <a:xfrm>
            <a:off x="67183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1pPr>
            <a:lvl2pPr indent="0" lvl="1"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2pPr>
            <a:lvl3pPr indent="0" lvl="2"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3pPr>
            <a:lvl4pPr indent="0" lvl="3"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4pPr>
            <a:lvl5pPr indent="0" lvl="4"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5pPr>
            <a:lvl6pPr indent="0" lvl="5"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6pPr>
            <a:lvl7pPr indent="0" lvl="6"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7pPr>
            <a:lvl8pPr indent="0" lvl="7"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8pPr>
            <a:lvl9pPr indent="0" lvl="8"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128" name="Shape 128"/>
        <p:cNvGrpSpPr/>
        <p:nvPr/>
      </p:nvGrpSpPr>
      <p:grpSpPr>
        <a:xfrm>
          <a:off x="0" y="0"/>
          <a:ext cx="0" cy="0"/>
          <a:chOff x="0" y="0"/>
          <a:chExt cx="0" cy="0"/>
        </a:xfrm>
      </p:grpSpPr>
      <p:sp>
        <p:nvSpPr>
          <p:cNvPr id="129" name="Google Shape;129;p10"/>
          <p:cNvSpPr txBox="1"/>
          <p:nvPr>
            <p:ph type="title"/>
          </p:nvPr>
        </p:nvSpPr>
        <p:spPr>
          <a:xfrm>
            <a:off x="685800" y="152400"/>
            <a:ext cx="6870700"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0" name="Google Shape;130;p10"/>
          <p:cNvSpPr txBox="1"/>
          <p:nvPr>
            <p:ph idx="10" type="dt"/>
          </p:nvPr>
        </p:nvSpPr>
        <p:spPr>
          <a:xfrm>
            <a:off x="13716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0"/>
          <p:cNvSpPr txBox="1"/>
          <p:nvPr>
            <p:ph idx="11" type="ftr"/>
          </p:nvPr>
        </p:nvSpPr>
        <p:spPr>
          <a:xfrm>
            <a:off x="3556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0"/>
          <p:cNvSpPr txBox="1"/>
          <p:nvPr>
            <p:ph idx="12" type="sldNum"/>
          </p:nvPr>
        </p:nvSpPr>
        <p:spPr>
          <a:xfrm>
            <a:off x="67183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1pPr>
            <a:lvl2pPr indent="0" lvl="1"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2pPr>
            <a:lvl3pPr indent="0" lvl="2"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3pPr>
            <a:lvl4pPr indent="0" lvl="3"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4pPr>
            <a:lvl5pPr indent="0" lvl="4"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5pPr>
            <a:lvl6pPr indent="0" lvl="5"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6pPr>
            <a:lvl7pPr indent="0" lvl="6"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7pPr>
            <a:lvl8pPr indent="0" lvl="7"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8pPr>
            <a:lvl9pPr indent="0" lvl="8"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133" name="Shape 133"/>
        <p:cNvGrpSpPr/>
        <p:nvPr/>
      </p:nvGrpSpPr>
      <p:grpSpPr>
        <a:xfrm>
          <a:off x="0" y="0"/>
          <a:ext cx="0" cy="0"/>
          <a:chOff x="0" y="0"/>
          <a:chExt cx="0" cy="0"/>
        </a:xfrm>
      </p:grpSpPr>
      <p:sp>
        <p:nvSpPr>
          <p:cNvPr id="134" name="Google Shape;134;p11"/>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11"/>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Comic Sans MS"/>
              <a:buNone/>
              <a:defRPr b="1" sz="2400"/>
            </a:lvl1pPr>
            <a:lvl2pPr indent="-228600" lvl="1" marL="914400" algn="l">
              <a:spcBef>
                <a:spcPts val="400"/>
              </a:spcBef>
              <a:spcAft>
                <a:spcPts val="0"/>
              </a:spcAft>
              <a:buClr>
                <a:schemeClr val="dk1"/>
              </a:buClr>
              <a:buSzPts val="2000"/>
              <a:buFont typeface="Comic Sans MS"/>
              <a:buNone/>
              <a:defRPr b="1" sz="2000"/>
            </a:lvl2pPr>
            <a:lvl3pPr indent="-228600" lvl="2" marL="1371600" algn="l">
              <a:spcBef>
                <a:spcPts val="360"/>
              </a:spcBef>
              <a:spcAft>
                <a:spcPts val="0"/>
              </a:spcAft>
              <a:buClr>
                <a:schemeClr val="dk1"/>
              </a:buClr>
              <a:buSzPts val="1800"/>
              <a:buFont typeface="Comic Sans MS"/>
              <a:buNone/>
              <a:defRPr b="1" sz="1800"/>
            </a:lvl3pPr>
            <a:lvl4pPr indent="-228600" lvl="3" marL="1828800" algn="l">
              <a:spcBef>
                <a:spcPts val="320"/>
              </a:spcBef>
              <a:spcAft>
                <a:spcPts val="0"/>
              </a:spcAft>
              <a:buClr>
                <a:schemeClr val="dk1"/>
              </a:buClr>
              <a:buSzPts val="1600"/>
              <a:buFont typeface="Comic Sans MS"/>
              <a:buNone/>
              <a:defRPr b="1" sz="1600"/>
            </a:lvl4pPr>
            <a:lvl5pPr indent="-228600" lvl="4" marL="2286000" algn="l">
              <a:spcBef>
                <a:spcPts val="320"/>
              </a:spcBef>
              <a:spcAft>
                <a:spcPts val="0"/>
              </a:spcAft>
              <a:buClr>
                <a:schemeClr val="dk1"/>
              </a:buClr>
              <a:buSzPts val="1600"/>
              <a:buFont typeface="Comic Sans MS"/>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6" name="Google Shape;136;p11"/>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1"/>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Comic Sans MS"/>
              <a:buNone/>
              <a:defRPr b="1" sz="2400"/>
            </a:lvl1pPr>
            <a:lvl2pPr indent="-228600" lvl="1" marL="914400" algn="l">
              <a:spcBef>
                <a:spcPts val="400"/>
              </a:spcBef>
              <a:spcAft>
                <a:spcPts val="0"/>
              </a:spcAft>
              <a:buClr>
                <a:schemeClr val="dk1"/>
              </a:buClr>
              <a:buSzPts val="2000"/>
              <a:buFont typeface="Comic Sans MS"/>
              <a:buNone/>
              <a:defRPr b="1" sz="2000"/>
            </a:lvl2pPr>
            <a:lvl3pPr indent="-228600" lvl="2" marL="1371600" algn="l">
              <a:spcBef>
                <a:spcPts val="360"/>
              </a:spcBef>
              <a:spcAft>
                <a:spcPts val="0"/>
              </a:spcAft>
              <a:buClr>
                <a:schemeClr val="dk1"/>
              </a:buClr>
              <a:buSzPts val="1800"/>
              <a:buFont typeface="Comic Sans MS"/>
              <a:buNone/>
              <a:defRPr b="1" sz="1800"/>
            </a:lvl3pPr>
            <a:lvl4pPr indent="-228600" lvl="3" marL="1828800" algn="l">
              <a:spcBef>
                <a:spcPts val="320"/>
              </a:spcBef>
              <a:spcAft>
                <a:spcPts val="0"/>
              </a:spcAft>
              <a:buClr>
                <a:schemeClr val="dk1"/>
              </a:buClr>
              <a:buSzPts val="1600"/>
              <a:buFont typeface="Comic Sans MS"/>
              <a:buNone/>
              <a:defRPr b="1" sz="1600"/>
            </a:lvl4pPr>
            <a:lvl5pPr indent="-228600" lvl="4" marL="2286000" algn="l">
              <a:spcBef>
                <a:spcPts val="320"/>
              </a:spcBef>
              <a:spcAft>
                <a:spcPts val="0"/>
              </a:spcAft>
              <a:buClr>
                <a:schemeClr val="dk1"/>
              </a:buClr>
              <a:buSzPts val="1600"/>
              <a:buFont typeface="Comic Sans MS"/>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8" name="Google Shape;138;p11"/>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1"/>
          <p:cNvSpPr txBox="1"/>
          <p:nvPr>
            <p:ph idx="10" type="dt"/>
          </p:nvPr>
        </p:nvSpPr>
        <p:spPr>
          <a:xfrm>
            <a:off x="13716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1"/>
          <p:cNvSpPr txBox="1"/>
          <p:nvPr>
            <p:ph idx="11" type="ftr"/>
          </p:nvPr>
        </p:nvSpPr>
        <p:spPr>
          <a:xfrm>
            <a:off x="35560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1"/>
          <p:cNvSpPr txBox="1"/>
          <p:nvPr>
            <p:ph idx="12" type="sldNum"/>
          </p:nvPr>
        </p:nvSpPr>
        <p:spPr>
          <a:xfrm>
            <a:off x="67183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1pPr>
            <a:lvl2pPr indent="0" lvl="1"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2pPr>
            <a:lvl3pPr indent="0" lvl="2"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3pPr>
            <a:lvl4pPr indent="0" lvl="3"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4pPr>
            <a:lvl5pPr indent="0" lvl="4"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5pPr>
            <a:lvl6pPr indent="0" lvl="5"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6pPr>
            <a:lvl7pPr indent="0" lvl="6"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7pPr>
            <a:lvl8pPr indent="0" lvl="7"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8pPr>
            <a:lvl9pPr indent="0" lvl="8" marL="0" marR="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637" y="12700"/>
            <a:ext cx="8896350" cy="6780212"/>
          </a:xfrm>
          <a:custGeom>
            <a:rect b="b" l="l" r="r" t="t"/>
            <a:pathLst>
              <a:path extrusionOk="0" h="3619" w="3985">
                <a:moveTo>
                  <a:pt x="2822" y="0"/>
                </a:moveTo>
                <a:lnTo>
                  <a:pt x="0" y="975"/>
                </a:lnTo>
                <a:lnTo>
                  <a:pt x="2169" y="3619"/>
                </a:lnTo>
                <a:lnTo>
                  <a:pt x="3985" y="1125"/>
                </a:lnTo>
                <a:lnTo>
                  <a:pt x="282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grpSp>
        <p:nvGrpSpPr>
          <p:cNvPr id="7" name="Google Shape;7;p1"/>
          <p:cNvGrpSpPr/>
          <p:nvPr/>
        </p:nvGrpSpPr>
        <p:grpSpPr>
          <a:xfrm>
            <a:off x="195262" y="234950"/>
            <a:ext cx="3787775" cy="1778000"/>
            <a:chOff x="123" y="148"/>
            <a:chExt cx="2386" cy="1120"/>
          </a:xfrm>
        </p:grpSpPr>
        <p:sp>
          <p:nvSpPr>
            <p:cNvPr id="8" name="Google Shape;8;p1"/>
            <p:cNvSpPr/>
            <p:nvPr/>
          </p:nvSpPr>
          <p:spPr>
            <a:xfrm>
              <a:off x="177" y="177"/>
              <a:ext cx="2250" cy="1017"/>
            </a:xfrm>
            <a:custGeom>
              <a:rect b="b" l="l" r="r" t="t"/>
              <a:pathLst>
                <a:path extrusionOk="0" h="414" w="79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9" name="Google Shape;9;p1"/>
            <p:cNvSpPr/>
            <p:nvPr/>
          </p:nvSpPr>
          <p:spPr>
            <a:xfrm>
              <a:off x="166" y="261"/>
              <a:ext cx="2244" cy="1007"/>
            </a:xfrm>
            <a:custGeom>
              <a:rect b="b" l="l" r="r" t="t"/>
              <a:pathLst>
                <a:path extrusionOk="0" h="821" w="1586">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10" name="Google Shape;10;p1"/>
            <p:cNvSpPr/>
            <p:nvPr/>
          </p:nvSpPr>
          <p:spPr>
            <a:xfrm>
              <a:off x="474" y="344"/>
              <a:ext cx="1488" cy="919"/>
            </a:xfrm>
            <a:custGeom>
              <a:rect b="b" l="l" r="r" t="t"/>
              <a:pathLst>
                <a:path extrusionOk="0" h="747" w="1049">
                  <a:moveTo>
                    <a:pt x="0" y="325"/>
                  </a:moveTo>
                  <a:lnTo>
                    <a:pt x="922" y="747"/>
                  </a:lnTo>
                  <a:lnTo>
                    <a:pt x="939" y="534"/>
                  </a:lnTo>
                  <a:lnTo>
                    <a:pt x="1049" y="422"/>
                  </a:lnTo>
                  <a:lnTo>
                    <a:pt x="78" y="0"/>
                  </a:lnTo>
                  <a:lnTo>
                    <a:pt x="0" y="127"/>
                  </a:lnTo>
                  <a:lnTo>
                    <a:pt x="0" y="32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grpSp>
          <p:nvGrpSpPr>
            <p:cNvPr id="11" name="Google Shape;11;p1"/>
            <p:cNvGrpSpPr/>
            <p:nvPr/>
          </p:nvGrpSpPr>
          <p:grpSpPr>
            <a:xfrm>
              <a:off x="123" y="148"/>
              <a:ext cx="2386" cy="1081"/>
              <a:chOff x="123" y="148"/>
              <a:chExt cx="2386" cy="1081"/>
            </a:xfrm>
          </p:grpSpPr>
          <p:sp>
            <p:nvSpPr>
              <p:cNvPr id="12" name="Google Shape;12;p1"/>
              <p:cNvSpPr/>
              <p:nvPr/>
            </p:nvSpPr>
            <p:spPr>
              <a:xfrm>
                <a:off x="2005" y="934"/>
                <a:ext cx="212" cy="214"/>
              </a:xfrm>
              <a:custGeom>
                <a:rect b="b" l="l" r="r" t="t"/>
                <a:pathLst>
                  <a:path extrusionOk="0" h="173" w="150">
                    <a:moveTo>
                      <a:pt x="110" y="0"/>
                    </a:moveTo>
                    <a:lnTo>
                      <a:pt x="40" y="66"/>
                    </a:lnTo>
                    <a:lnTo>
                      <a:pt x="0" y="173"/>
                    </a:lnTo>
                    <a:lnTo>
                      <a:pt x="80" y="160"/>
                    </a:lnTo>
                    <a:lnTo>
                      <a:pt x="103" y="84"/>
                    </a:lnTo>
                    <a:lnTo>
                      <a:pt x="150" y="27"/>
                    </a:lnTo>
                    <a:lnTo>
                      <a:pt x="11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13" name="Google Shape;13;p1"/>
              <p:cNvSpPr/>
              <p:nvPr/>
            </p:nvSpPr>
            <p:spPr>
              <a:xfrm>
                <a:off x="123" y="148"/>
                <a:ext cx="2386" cy="1081"/>
              </a:xfrm>
              <a:custGeom>
                <a:rect b="b" l="l" r="r" t="t"/>
                <a:pathLst>
                  <a:path extrusionOk="0" h="880" w="1684">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14" name="Google Shape;14;p1"/>
              <p:cNvSpPr/>
              <p:nvPr/>
            </p:nvSpPr>
            <p:spPr>
              <a:xfrm>
                <a:off x="324" y="158"/>
                <a:ext cx="1686" cy="614"/>
              </a:xfrm>
              <a:custGeom>
                <a:rect b="b" l="l" r="r" t="t"/>
                <a:pathLst>
                  <a:path extrusionOk="0" h="500" w="1190">
                    <a:moveTo>
                      <a:pt x="100" y="0"/>
                    </a:moveTo>
                    <a:lnTo>
                      <a:pt x="1190" y="490"/>
                    </a:lnTo>
                    <a:lnTo>
                      <a:pt x="1076" y="500"/>
                    </a:lnTo>
                    <a:lnTo>
                      <a:pt x="0" y="27"/>
                    </a:lnTo>
                    <a:lnTo>
                      <a:pt x="1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15" name="Google Shape;15;p1"/>
              <p:cNvSpPr/>
              <p:nvPr/>
            </p:nvSpPr>
            <p:spPr>
              <a:xfrm>
                <a:off x="409" y="251"/>
                <a:ext cx="227" cy="410"/>
              </a:xfrm>
              <a:custGeom>
                <a:rect b="b" l="l" r="r" t="t"/>
                <a:pathLst>
                  <a:path extrusionOk="0" h="335" w="160">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16" name="Google Shape;16;p1"/>
              <p:cNvSpPr/>
              <p:nvPr/>
            </p:nvSpPr>
            <p:spPr>
              <a:xfrm>
                <a:off x="846" y="536"/>
                <a:ext cx="691" cy="364"/>
              </a:xfrm>
              <a:custGeom>
                <a:rect b="b" l="l" r="r" t="t"/>
                <a:pathLst>
                  <a:path extrusionOk="0" h="296" w="489">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grpSp>
      </p:grpSp>
      <p:grpSp>
        <p:nvGrpSpPr>
          <p:cNvPr id="17" name="Google Shape;17;p1"/>
          <p:cNvGrpSpPr/>
          <p:nvPr/>
        </p:nvGrpSpPr>
        <p:grpSpPr>
          <a:xfrm>
            <a:off x="7797642" y="4318434"/>
            <a:ext cx="979804" cy="1159594"/>
            <a:chOff x="4912" y="2720"/>
            <a:chExt cx="617" cy="730"/>
          </a:xfrm>
        </p:grpSpPr>
        <p:sp>
          <p:nvSpPr>
            <p:cNvPr id="18" name="Google Shape;18;p1"/>
            <p:cNvSpPr/>
            <p:nvPr/>
          </p:nvSpPr>
          <p:spPr>
            <a:xfrm rot="7320000">
              <a:off x="4909" y="2936"/>
              <a:ext cx="629" cy="293"/>
            </a:xfrm>
            <a:custGeom>
              <a:rect b="b" l="l" r="r" t="t"/>
              <a:pathLst>
                <a:path extrusionOk="0" h="414" w="79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19" name="Google Shape;19;p1"/>
            <p:cNvSpPr/>
            <p:nvPr/>
          </p:nvSpPr>
          <p:spPr>
            <a:xfrm rot="7320000">
              <a:off x="4893" y="2922"/>
              <a:ext cx="627" cy="290"/>
            </a:xfrm>
            <a:custGeom>
              <a:rect b="b" l="l" r="r" t="t"/>
              <a:pathLst>
                <a:path extrusionOk="0" h="821" w="1586">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20" name="Google Shape;20;p1"/>
            <p:cNvSpPr/>
            <p:nvPr/>
          </p:nvSpPr>
          <p:spPr>
            <a:xfrm rot="7320000">
              <a:off x="4999" y="2912"/>
              <a:ext cx="416" cy="265"/>
            </a:xfrm>
            <a:custGeom>
              <a:rect b="b" l="l" r="r" t="t"/>
              <a:pathLst>
                <a:path extrusionOk="0" h="747" w="1049">
                  <a:moveTo>
                    <a:pt x="0" y="325"/>
                  </a:moveTo>
                  <a:lnTo>
                    <a:pt x="922" y="747"/>
                  </a:lnTo>
                  <a:lnTo>
                    <a:pt x="939" y="534"/>
                  </a:lnTo>
                  <a:lnTo>
                    <a:pt x="1049" y="422"/>
                  </a:lnTo>
                  <a:lnTo>
                    <a:pt x="78" y="0"/>
                  </a:lnTo>
                  <a:lnTo>
                    <a:pt x="0" y="127"/>
                  </a:lnTo>
                  <a:lnTo>
                    <a:pt x="0" y="32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grpSp>
          <p:nvGrpSpPr>
            <p:cNvPr id="21" name="Google Shape;21;p1"/>
            <p:cNvGrpSpPr/>
            <p:nvPr/>
          </p:nvGrpSpPr>
          <p:grpSpPr>
            <a:xfrm>
              <a:off x="4912" y="2720"/>
              <a:ext cx="617" cy="730"/>
              <a:chOff x="4912" y="2720"/>
              <a:chExt cx="617" cy="730"/>
            </a:xfrm>
          </p:grpSpPr>
          <p:sp>
            <p:nvSpPr>
              <p:cNvPr id="22" name="Google Shape;22;p1"/>
              <p:cNvSpPr/>
              <p:nvPr/>
            </p:nvSpPr>
            <p:spPr>
              <a:xfrm rot="7320000">
                <a:off x="4987" y="3190"/>
                <a:ext cx="59" cy="61"/>
              </a:xfrm>
              <a:custGeom>
                <a:rect b="b" l="l" r="r" t="t"/>
                <a:pathLst>
                  <a:path extrusionOk="0" h="173" w="150">
                    <a:moveTo>
                      <a:pt x="110" y="0"/>
                    </a:moveTo>
                    <a:lnTo>
                      <a:pt x="40" y="66"/>
                    </a:lnTo>
                    <a:lnTo>
                      <a:pt x="0" y="173"/>
                    </a:lnTo>
                    <a:lnTo>
                      <a:pt x="80" y="160"/>
                    </a:lnTo>
                    <a:lnTo>
                      <a:pt x="103" y="84"/>
                    </a:lnTo>
                    <a:lnTo>
                      <a:pt x="150" y="27"/>
                    </a:lnTo>
                    <a:lnTo>
                      <a:pt x="11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23" name="Google Shape;23;p1"/>
              <p:cNvSpPr/>
              <p:nvPr/>
            </p:nvSpPr>
            <p:spPr>
              <a:xfrm rot="7320000">
                <a:off x="4887" y="2930"/>
                <a:ext cx="667" cy="311"/>
              </a:xfrm>
              <a:custGeom>
                <a:rect b="b" l="l" r="r" t="t"/>
                <a:pathLst>
                  <a:path extrusionOk="0" h="880" w="1684">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24" name="Google Shape;24;p1"/>
              <p:cNvSpPr/>
              <p:nvPr/>
            </p:nvSpPr>
            <p:spPr>
              <a:xfrm rot="7320000">
                <a:off x="5062" y="2997"/>
                <a:ext cx="472" cy="176"/>
              </a:xfrm>
              <a:custGeom>
                <a:rect b="b" l="l" r="r" t="t"/>
                <a:pathLst>
                  <a:path extrusionOk="0" h="500" w="1190">
                    <a:moveTo>
                      <a:pt x="100" y="0"/>
                    </a:moveTo>
                    <a:lnTo>
                      <a:pt x="1190" y="490"/>
                    </a:lnTo>
                    <a:lnTo>
                      <a:pt x="1076" y="500"/>
                    </a:lnTo>
                    <a:lnTo>
                      <a:pt x="0" y="27"/>
                    </a:lnTo>
                    <a:lnTo>
                      <a:pt x="1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25" name="Google Shape;25;p1"/>
              <p:cNvSpPr/>
              <p:nvPr/>
            </p:nvSpPr>
            <p:spPr>
              <a:xfrm rot="7320000">
                <a:off x="5363" y="2873"/>
                <a:ext cx="63" cy="118"/>
              </a:xfrm>
              <a:custGeom>
                <a:rect b="b" l="l" r="r" t="t"/>
                <a:pathLst>
                  <a:path extrusionOk="0" h="335" w="160">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26" name="Google Shape;26;p1"/>
              <p:cNvSpPr/>
              <p:nvPr/>
            </p:nvSpPr>
            <p:spPr>
              <a:xfrm rot="7320000">
                <a:off x="5136" y="2999"/>
                <a:ext cx="193" cy="104"/>
              </a:xfrm>
              <a:custGeom>
                <a:rect b="b" l="l" r="r" t="t"/>
                <a:pathLst>
                  <a:path extrusionOk="0" h="296" w="489">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grpSp>
      </p:grpSp>
      <p:sp>
        <p:nvSpPr>
          <p:cNvPr id="27" name="Google Shape;27;p1"/>
          <p:cNvSpPr/>
          <p:nvPr/>
        </p:nvSpPr>
        <p:spPr>
          <a:xfrm>
            <a:off x="901700" y="5054600"/>
            <a:ext cx="6807200" cy="728662"/>
          </a:xfrm>
          <a:custGeom>
            <a:rect b="b" l="l" r="r" t="t"/>
            <a:pathLst>
              <a:path extrusionOk="0" h="459" w="4288">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cap="flat" cmpd="sng" w="762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28" name="Google Shape;28;p1"/>
          <p:cNvSpPr/>
          <p:nvPr/>
        </p:nvSpPr>
        <p:spPr>
          <a:xfrm>
            <a:off x="4076700" y="1930400"/>
            <a:ext cx="889000" cy="381000"/>
          </a:xfrm>
          <a:custGeom>
            <a:rect b="b" l="l" r="r" t="t"/>
            <a:pathLst>
              <a:path extrusionOk="0" h="240" w="560">
                <a:moveTo>
                  <a:pt x="0" y="32"/>
                </a:moveTo>
                <a:cubicBezTo>
                  <a:pt x="102" y="89"/>
                  <a:pt x="205" y="147"/>
                  <a:pt x="280" y="144"/>
                </a:cubicBezTo>
                <a:cubicBezTo>
                  <a:pt x="355" y="141"/>
                  <a:pt x="401" y="0"/>
                  <a:pt x="448" y="16"/>
                </a:cubicBezTo>
                <a:cubicBezTo>
                  <a:pt x="495" y="32"/>
                  <a:pt x="541" y="201"/>
                  <a:pt x="560" y="240"/>
                </a:cubicBezTo>
              </a:path>
            </a:pathLst>
          </a:custGeom>
          <a:noFill/>
          <a:ln cap="flat" cmpd="sng" w="1143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29" name="Google Shape;29;p1"/>
          <p:cNvSpPr txBox="1"/>
          <p:nvPr>
            <p:ph type="title"/>
          </p:nvPr>
        </p:nvSpPr>
        <p:spPr>
          <a:xfrm>
            <a:off x="685800" y="152400"/>
            <a:ext cx="6870700" cy="1600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1pPr>
            <a:lvl2pPr lvl="1"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2pPr>
            <a:lvl3pPr lvl="2"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3pPr>
            <a:lvl4pPr lvl="3"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4pPr>
            <a:lvl5pPr lvl="4"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5pPr>
            <a:lvl6pPr lvl="5"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6pPr>
            <a:lvl7pPr lvl="6"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7pPr>
            <a:lvl8pPr lvl="7"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8pPr>
            <a:lvl9pPr lvl="8"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9pPr>
          </a:lstStyle>
          <a:p/>
        </p:txBody>
      </p:sp>
      <p:sp>
        <p:nvSpPr>
          <p:cNvPr id="30" name="Google Shape;30;p1"/>
          <p:cNvSpPr txBox="1"/>
          <p:nvPr>
            <p:ph idx="1" type="body"/>
          </p:nvPr>
        </p:nvSpPr>
        <p:spPr>
          <a:xfrm>
            <a:off x="685800" y="1828800"/>
            <a:ext cx="7696200" cy="3657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Comic Sans MS"/>
              <a:buChar char="•"/>
              <a:defRPr b="0" i="0" sz="3200" u="none" cap="none" strike="noStrike">
                <a:solidFill>
                  <a:schemeClr val="dk1"/>
                </a:solidFill>
                <a:latin typeface="Comic Sans MS"/>
                <a:ea typeface="Comic Sans MS"/>
                <a:cs typeface="Comic Sans MS"/>
                <a:sym typeface="Comic Sans MS"/>
              </a:defRPr>
            </a:lvl1pPr>
            <a:lvl2pPr indent="-406400" lvl="1" marL="914400" marR="0" rtl="0" algn="l">
              <a:spcBef>
                <a:spcPts val="560"/>
              </a:spcBef>
              <a:spcAft>
                <a:spcPts val="0"/>
              </a:spcAft>
              <a:buClr>
                <a:schemeClr val="dk1"/>
              </a:buClr>
              <a:buSzPts val="2800"/>
              <a:buFont typeface="Comic Sans MS"/>
              <a:buChar char="–"/>
              <a:defRPr b="0" i="0" sz="2800" u="none" cap="none" strike="noStrike">
                <a:solidFill>
                  <a:schemeClr val="dk1"/>
                </a:solidFill>
                <a:latin typeface="Comic Sans MS"/>
                <a:ea typeface="Comic Sans MS"/>
                <a:cs typeface="Comic Sans MS"/>
                <a:sym typeface="Comic Sans MS"/>
              </a:defRPr>
            </a:lvl2pPr>
            <a:lvl3pPr indent="-381000" lvl="2" marL="1371600" marR="0" rtl="0" algn="l">
              <a:spcBef>
                <a:spcPts val="480"/>
              </a:spcBef>
              <a:spcAft>
                <a:spcPts val="0"/>
              </a:spcAft>
              <a:buClr>
                <a:schemeClr val="dk1"/>
              </a:buClr>
              <a:buSzPts val="2400"/>
              <a:buFont typeface="Comic Sans MS"/>
              <a:buChar char="•"/>
              <a:defRPr b="0" i="0" sz="24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4pPr>
            <a:lvl5pPr indent="-355600" lvl="4" marL="22860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mic Sans MS"/>
                <a:ea typeface="Comic Sans MS"/>
                <a:cs typeface="Comic Sans MS"/>
                <a:sym typeface="Comic Sans MS"/>
              </a:defRPr>
            </a:lvl9pPr>
          </a:lstStyle>
          <a:p/>
        </p:txBody>
      </p:sp>
      <p:sp>
        <p:nvSpPr>
          <p:cNvPr id="31" name="Google Shape;31;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mic Sans MS"/>
                <a:ea typeface="Comic Sans MS"/>
                <a:cs typeface="Comic Sans MS"/>
                <a:sym typeface="Comic Sans MS"/>
              </a:defRPr>
            </a:lvl1pPr>
            <a:lvl2pPr lvl="1"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2pPr>
            <a:lvl3pPr lvl="2"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3pPr>
            <a:lvl4pPr lvl="3"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4pPr>
            <a:lvl5pPr lvl="4"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5pPr>
            <a:lvl6pPr lvl="5"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6pPr>
            <a:lvl7pPr lvl="6"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7pPr>
            <a:lvl8pPr lvl="7"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8pPr>
            <a:lvl9pPr lvl="8"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9pPr>
          </a:lstStyle>
          <a:p/>
        </p:txBody>
      </p:sp>
      <p:sp>
        <p:nvSpPr>
          <p:cNvPr id="32" name="Google Shape;32;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mic Sans MS"/>
                <a:ea typeface="Comic Sans MS"/>
                <a:cs typeface="Comic Sans MS"/>
                <a:sym typeface="Comic Sans MS"/>
              </a:defRPr>
            </a:lvl1pPr>
            <a:lvl2pPr lvl="1"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2pPr>
            <a:lvl3pPr lvl="2"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3pPr>
            <a:lvl4pPr lvl="3"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4pPr>
            <a:lvl5pPr lvl="4"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5pPr>
            <a:lvl6pPr lvl="5"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6pPr>
            <a:lvl7pPr lvl="6"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7pPr>
            <a:lvl8pPr lvl="7"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8pPr>
            <a:lvl9pPr lvl="8"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9pPr>
          </a:lstStyle>
          <a:p/>
        </p:txBody>
      </p:sp>
      <p:sp>
        <p:nvSpPr>
          <p:cNvPr id="33" name="Google Shape;33;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sp>
        <p:nvSpPr>
          <p:cNvPr id="41" name="Google Shape;41;p3"/>
          <p:cNvSpPr/>
          <p:nvPr/>
        </p:nvSpPr>
        <p:spPr>
          <a:xfrm rot="-3180000">
            <a:off x="7777956" y="-15081"/>
            <a:ext cx="1162050" cy="2084387"/>
          </a:xfrm>
          <a:custGeom>
            <a:rect b="b" l="l" r="r" t="t"/>
            <a:pathLst>
              <a:path extrusionOk="0" h="3686" w="2903">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42" name="Google Shape;42;p3"/>
          <p:cNvSpPr txBox="1"/>
          <p:nvPr>
            <p:ph type="title"/>
          </p:nvPr>
        </p:nvSpPr>
        <p:spPr>
          <a:xfrm>
            <a:off x="685800" y="152400"/>
            <a:ext cx="6870700" cy="1600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1pPr>
            <a:lvl2pPr lvl="1"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2pPr>
            <a:lvl3pPr lvl="2"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3pPr>
            <a:lvl4pPr lvl="3"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4pPr>
            <a:lvl5pPr lvl="4"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5pPr>
            <a:lvl6pPr lvl="5"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6pPr>
            <a:lvl7pPr lvl="6"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7pPr>
            <a:lvl8pPr lvl="7"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8pPr>
            <a:lvl9pPr lvl="8"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9pPr>
          </a:lstStyle>
          <a:p/>
        </p:txBody>
      </p:sp>
      <p:sp>
        <p:nvSpPr>
          <p:cNvPr id="43" name="Google Shape;43;p3"/>
          <p:cNvSpPr txBox="1"/>
          <p:nvPr>
            <p:ph idx="1" type="body"/>
          </p:nvPr>
        </p:nvSpPr>
        <p:spPr>
          <a:xfrm>
            <a:off x="685800" y="1828800"/>
            <a:ext cx="7696200" cy="3657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Comic Sans MS"/>
              <a:buChar char="•"/>
              <a:defRPr b="0" i="0" sz="3200" u="none" cap="none" strike="noStrike">
                <a:solidFill>
                  <a:schemeClr val="dk1"/>
                </a:solidFill>
                <a:latin typeface="Comic Sans MS"/>
                <a:ea typeface="Comic Sans MS"/>
                <a:cs typeface="Comic Sans MS"/>
                <a:sym typeface="Comic Sans MS"/>
              </a:defRPr>
            </a:lvl1pPr>
            <a:lvl2pPr indent="-406400" lvl="1" marL="914400" marR="0" rtl="0" algn="l">
              <a:spcBef>
                <a:spcPts val="560"/>
              </a:spcBef>
              <a:spcAft>
                <a:spcPts val="0"/>
              </a:spcAft>
              <a:buClr>
                <a:schemeClr val="dk1"/>
              </a:buClr>
              <a:buSzPts val="2800"/>
              <a:buFont typeface="Comic Sans MS"/>
              <a:buChar char="–"/>
              <a:defRPr b="0" i="0" sz="2800" u="none" cap="none" strike="noStrike">
                <a:solidFill>
                  <a:schemeClr val="dk1"/>
                </a:solidFill>
                <a:latin typeface="Comic Sans MS"/>
                <a:ea typeface="Comic Sans MS"/>
                <a:cs typeface="Comic Sans MS"/>
                <a:sym typeface="Comic Sans MS"/>
              </a:defRPr>
            </a:lvl2pPr>
            <a:lvl3pPr indent="-381000" lvl="2" marL="1371600" marR="0" rtl="0" algn="l">
              <a:spcBef>
                <a:spcPts val="480"/>
              </a:spcBef>
              <a:spcAft>
                <a:spcPts val="0"/>
              </a:spcAft>
              <a:buClr>
                <a:schemeClr val="dk1"/>
              </a:buClr>
              <a:buSzPts val="2400"/>
              <a:buFont typeface="Comic Sans MS"/>
              <a:buChar char="•"/>
              <a:defRPr b="0" i="0" sz="24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4pPr>
            <a:lvl5pPr indent="-355600" lvl="4" marL="22860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mic Sans MS"/>
                <a:ea typeface="Comic Sans MS"/>
                <a:cs typeface="Comic Sans MS"/>
                <a:sym typeface="Comic Sans MS"/>
              </a:defRPr>
            </a:lvl9pPr>
          </a:lstStyle>
          <a:p/>
        </p:txBody>
      </p:sp>
      <p:sp>
        <p:nvSpPr>
          <p:cNvPr id="44" name="Google Shape;44;p3"/>
          <p:cNvSpPr txBox="1"/>
          <p:nvPr>
            <p:ph idx="10" type="dt"/>
          </p:nvPr>
        </p:nvSpPr>
        <p:spPr>
          <a:xfrm>
            <a:off x="13716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mic Sans MS"/>
                <a:ea typeface="Comic Sans MS"/>
                <a:cs typeface="Comic Sans MS"/>
                <a:sym typeface="Comic Sans MS"/>
              </a:defRPr>
            </a:lvl1pPr>
            <a:lvl2pPr lvl="1"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2pPr>
            <a:lvl3pPr lvl="2"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3pPr>
            <a:lvl4pPr lvl="3"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4pPr>
            <a:lvl5pPr lvl="4"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5pPr>
            <a:lvl6pPr lvl="5"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6pPr>
            <a:lvl7pPr lvl="6"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7pPr>
            <a:lvl8pPr lvl="7"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8pPr>
            <a:lvl9pPr lvl="8"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9pPr>
          </a:lstStyle>
          <a:p/>
        </p:txBody>
      </p:sp>
      <p:sp>
        <p:nvSpPr>
          <p:cNvPr id="45" name="Google Shape;45;p3"/>
          <p:cNvSpPr txBox="1"/>
          <p:nvPr>
            <p:ph idx="11" type="ftr"/>
          </p:nvPr>
        </p:nvSpPr>
        <p:spPr>
          <a:xfrm>
            <a:off x="35560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omic Sans MS"/>
                <a:ea typeface="Comic Sans MS"/>
                <a:cs typeface="Comic Sans MS"/>
                <a:sym typeface="Comic Sans MS"/>
              </a:defRPr>
            </a:lvl1pPr>
            <a:lvl2pPr lvl="1"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2pPr>
            <a:lvl3pPr lvl="2"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3pPr>
            <a:lvl4pPr lvl="3"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4pPr>
            <a:lvl5pPr lvl="4"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5pPr>
            <a:lvl6pPr lvl="5"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6pPr>
            <a:lvl7pPr lvl="6"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7pPr>
            <a:lvl8pPr lvl="7"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8pPr>
            <a:lvl9pPr lvl="8" marR="0" rtl="0" algn="l">
              <a:lnSpc>
                <a:spcPct val="100000"/>
              </a:lnSpc>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9pPr>
          </a:lstStyle>
          <a:p/>
        </p:txBody>
      </p:sp>
      <p:sp>
        <p:nvSpPr>
          <p:cNvPr id="46" name="Google Shape;46;p3"/>
          <p:cNvSpPr txBox="1"/>
          <p:nvPr>
            <p:ph idx="12" type="sldNum"/>
          </p:nvPr>
        </p:nvSpPr>
        <p:spPr>
          <a:xfrm>
            <a:off x="67183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chemeClr val="dk1"/>
              </a:buClr>
              <a:buSzPts val="1400"/>
              <a:buFont typeface="Comic Sans MS"/>
              <a:buNone/>
              <a:defRPr b="0" i="0" sz="1400" u="none">
                <a:solidFill>
                  <a:schemeClr val="dk1"/>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47" name="Google Shape;47;p3"/>
          <p:cNvSpPr/>
          <p:nvPr/>
        </p:nvSpPr>
        <p:spPr>
          <a:xfrm rot="-3180000">
            <a:off x="7865268" y="24606"/>
            <a:ext cx="1165225" cy="2097087"/>
          </a:xfrm>
          <a:custGeom>
            <a:rect b="b" l="l" r="r" t="t"/>
            <a:pathLst>
              <a:path extrusionOk="0" h="3703" w="2911">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48" name="Google Shape;48;p3"/>
          <p:cNvSpPr/>
          <p:nvPr/>
        </p:nvSpPr>
        <p:spPr>
          <a:xfrm rot="-3180000">
            <a:off x="7831137" y="192087"/>
            <a:ext cx="1025525" cy="1571625"/>
          </a:xfrm>
          <a:custGeom>
            <a:rect b="b" l="l" r="r" t="t"/>
            <a:pathLst>
              <a:path extrusionOk="0" h="2777" w="2561">
                <a:moveTo>
                  <a:pt x="0" y="2485"/>
                </a:moveTo>
                <a:lnTo>
                  <a:pt x="432" y="2553"/>
                </a:lnTo>
                <a:lnTo>
                  <a:pt x="736" y="2777"/>
                </a:lnTo>
                <a:lnTo>
                  <a:pt x="2561" y="399"/>
                </a:lnTo>
                <a:lnTo>
                  <a:pt x="2118" y="82"/>
                </a:lnTo>
                <a:lnTo>
                  <a:pt x="1898" y="0"/>
                </a:lnTo>
                <a:lnTo>
                  <a:pt x="0" y="248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grpSp>
        <p:nvGrpSpPr>
          <p:cNvPr id="49" name="Google Shape;49;p3"/>
          <p:cNvGrpSpPr/>
          <p:nvPr/>
        </p:nvGrpSpPr>
        <p:grpSpPr>
          <a:xfrm>
            <a:off x="7937" y="5540375"/>
            <a:ext cx="1784350" cy="1246187"/>
            <a:chOff x="5" y="3490"/>
            <a:chExt cx="1124" cy="785"/>
          </a:xfrm>
        </p:grpSpPr>
        <p:sp>
          <p:nvSpPr>
            <p:cNvPr id="50" name="Google Shape;50;p3"/>
            <p:cNvSpPr/>
            <p:nvPr/>
          </p:nvSpPr>
          <p:spPr>
            <a:xfrm>
              <a:off x="24" y="3505"/>
              <a:ext cx="1089" cy="649"/>
            </a:xfrm>
            <a:custGeom>
              <a:rect b="b" l="l" r="r" t="t"/>
              <a:pathLst>
                <a:path extrusionOk="0" h="1298" w="2177">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51" name="Google Shape;51;p3"/>
            <p:cNvSpPr/>
            <p:nvPr/>
          </p:nvSpPr>
          <p:spPr>
            <a:xfrm>
              <a:off x="1022" y="3582"/>
              <a:ext cx="71" cy="129"/>
            </a:xfrm>
            <a:custGeom>
              <a:rect b="b" l="l" r="r" t="t"/>
              <a:pathLst>
                <a:path extrusionOk="0" h="258" w="143">
                  <a:moveTo>
                    <a:pt x="0" y="7"/>
                  </a:moveTo>
                  <a:lnTo>
                    <a:pt x="120" y="0"/>
                  </a:lnTo>
                  <a:lnTo>
                    <a:pt x="143" y="233"/>
                  </a:lnTo>
                  <a:lnTo>
                    <a:pt x="8" y="258"/>
                  </a:lnTo>
                  <a:lnTo>
                    <a:pt x="0" y="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52" name="Google Shape;52;p3"/>
            <p:cNvSpPr/>
            <p:nvPr/>
          </p:nvSpPr>
          <p:spPr>
            <a:xfrm>
              <a:off x="20" y="3774"/>
              <a:ext cx="792" cy="410"/>
            </a:xfrm>
            <a:custGeom>
              <a:rect b="b" l="l" r="r" t="t"/>
              <a:pathLst>
                <a:path extrusionOk="0" h="821" w="1586">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53" name="Google Shape;53;p3"/>
            <p:cNvSpPr/>
            <p:nvPr/>
          </p:nvSpPr>
          <p:spPr>
            <a:xfrm>
              <a:off x="129" y="3808"/>
              <a:ext cx="525" cy="374"/>
            </a:xfrm>
            <a:custGeom>
              <a:rect b="b" l="l" r="r" t="t"/>
              <a:pathLst>
                <a:path extrusionOk="0" h="747" w="1049">
                  <a:moveTo>
                    <a:pt x="0" y="325"/>
                  </a:moveTo>
                  <a:lnTo>
                    <a:pt x="922" y="747"/>
                  </a:lnTo>
                  <a:lnTo>
                    <a:pt x="939" y="534"/>
                  </a:lnTo>
                  <a:lnTo>
                    <a:pt x="1049" y="422"/>
                  </a:lnTo>
                  <a:lnTo>
                    <a:pt x="78" y="0"/>
                  </a:lnTo>
                  <a:lnTo>
                    <a:pt x="0" y="127"/>
                  </a:lnTo>
                  <a:lnTo>
                    <a:pt x="0" y="32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54" name="Google Shape;54;p3"/>
            <p:cNvSpPr/>
            <p:nvPr/>
          </p:nvSpPr>
          <p:spPr>
            <a:xfrm>
              <a:off x="485" y="3532"/>
              <a:ext cx="135" cy="121"/>
            </a:xfrm>
            <a:custGeom>
              <a:rect b="b" l="l" r="r" t="t"/>
              <a:pathLst>
                <a:path extrusionOk="0" h="241" w="272">
                  <a:moveTo>
                    <a:pt x="0" y="28"/>
                  </a:moveTo>
                  <a:lnTo>
                    <a:pt x="160" y="0"/>
                  </a:lnTo>
                  <a:lnTo>
                    <a:pt x="251" y="36"/>
                  </a:lnTo>
                  <a:lnTo>
                    <a:pt x="272" y="139"/>
                  </a:lnTo>
                  <a:lnTo>
                    <a:pt x="164" y="146"/>
                  </a:lnTo>
                  <a:lnTo>
                    <a:pt x="32" y="241"/>
                  </a:lnTo>
                  <a:lnTo>
                    <a:pt x="0" y="28"/>
                  </a:lnTo>
                  <a:close/>
                </a:path>
              </a:pathLst>
            </a:cu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55" name="Google Shape;55;p3"/>
            <p:cNvSpPr/>
            <p:nvPr/>
          </p:nvSpPr>
          <p:spPr>
            <a:xfrm>
              <a:off x="641" y="4163"/>
              <a:ext cx="76" cy="112"/>
            </a:xfrm>
            <a:custGeom>
              <a:rect b="b" l="l" r="r" t="t"/>
              <a:pathLst>
                <a:path extrusionOk="0" h="224" w="152">
                  <a:moveTo>
                    <a:pt x="152" y="4"/>
                  </a:moveTo>
                  <a:lnTo>
                    <a:pt x="152" y="224"/>
                  </a:lnTo>
                  <a:lnTo>
                    <a:pt x="0" y="8"/>
                  </a:lnTo>
                  <a:lnTo>
                    <a:pt x="72" y="0"/>
                  </a:lnTo>
                  <a:lnTo>
                    <a:pt x="152" y="4"/>
                  </a:lnTo>
                  <a:close/>
                </a:path>
              </a:pathLst>
            </a:cu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56" name="Google Shape;56;p3"/>
            <p:cNvSpPr/>
            <p:nvPr/>
          </p:nvSpPr>
          <p:spPr>
            <a:xfrm>
              <a:off x="504" y="3607"/>
              <a:ext cx="193" cy="383"/>
            </a:xfrm>
            <a:custGeom>
              <a:rect b="b" l="l" r="r" t="t"/>
              <a:pathLst>
                <a:path extrusionOk="0" h="764" w="386">
                  <a:moveTo>
                    <a:pt x="0" y="80"/>
                  </a:moveTo>
                  <a:lnTo>
                    <a:pt x="87" y="0"/>
                  </a:lnTo>
                  <a:lnTo>
                    <a:pt x="232" y="6"/>
                  </a:lnTo>
                  <a:lnTo>
                    <a:pt x="386" y="764"/>
                  </a:lnTo>
                  <a:lnTo>
                    <a:pt x="279" y="720"/>
                  </a:lnTo>
                  <a:lnTo>
                    <a:pt x="152" y="677"/>
                  </a:lnTo>
                  <a:lnTo>
                    <a:pt x="0" y="8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57" name="Google Shape;57;p3"/>
            <p:cNvSpPr/>
            <p:nvPr/>
          </p:nvSpPr>
          <p:spPr>
            <a:xfrm>
              <a:off x="668" y="3590"/>
              <a:ext cx="364" cy="174"/>
            </a:xfrm>
            <a:custGeom>
              <a:rect b="b" l="l" r="r" t="t"/>
              <a:pathLst>
                <a:path extrusionOk="0" h="348" w="728">
                  <a:moveTo>
                    <a:pt x="692" y="0"/>
                  </a:moveTo>
                  <a:lnTo>
                    <a:pt x="0" y="106"/>
                  </a:lnTo>
                  <a:lnTo>
                    <a:pt x="28" y="348"/>
                  </a:lnTo>
                  <a:lnTo>
                    <a:pt x="715" y="237"/>
                  </a:lnTo>
                  <a:lnTo>
                    <a:pt x="728" y="43"/>
                  </a:lnTo>
                  <a:lnTo>
                    <a:pt x="692"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58" name="Google Shape;58;p3"/>
            <p:cNvSpPr/>
            <p:nvPr/>
          </p:nvSpPr>
          <p:spPr>
            <a:xfrm>
              <a:off x="347" y="3693"/>
              <a:ext cx="156" cy="67"/>
            </a:xfrm>
            <a:custGeom>
              <a:rect b="b" l="l" r="r" t="t"/>
              <a:pathLst>
                <a:path extrusionOk="0" h="135" w="312">
                  <a:moveTo>
                    <a:pt x="272" y="0"/>
                  </a:moveTo>
                  <a:lnTo>
                    <a:pt x="0" y="78"/>
                  </a:lnTo>
                  <a:lnTo>
                    <a:pt x="312" y="135"/>
                  </a:lnTo>
                  <a:lnTo>
                    <a:pt x="27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grpSp>
          <p:nvGrpSpPr>
            <p:cNvPr id="59" name="Google Shape;59;p3"/>
            <p:cNvGrpSpPr/>
            <p:nvPr/>
          </p:nvGrpSpPr>
          <p:grpSpPr>
            <a:xfrm>
              <a:off x="5" y="3490"/>
              <a:ext cx="1124" cy="780"/>
              <a:chOff x="5" y="3490"/>
              <a:chExt cx="1124" cy="780"/>
            </a:xfrm>
          </p:grpSpPr>
          <p:grpSp>
            <p:nvGrpSpPr>
              <p:cNvPr id="60" name="Google Shape;60;p3"/>
              <p:cNvGrpSpPr/>
              <p:nvPr/>
            </p:nvGrpSpPr>
            <p:grpSpPr>
              <a:xfrm>
                <a:off x="499" y="3562"/>
                <a:ext cx="548" cy="708"/>
                <a:chOff x="499" y="3562"/>
                <a:chExt cx="548" cy="708"/>
              </a:xfrm>
            </p:grpSpPr>
            <p:sp>
              <p:nvSpPr>
                <p:cNvPr id="61" name="Google Shape;61;p3"/>
                <p:cNvSpPr/>
                <p:nvPr/>
              </p:nvSpPr>
              <p:spPr>
                <a:xfrm>
                  <a:off x="499" y="3587"/>
                  <a:ext cx="157" cy="87"/>
                </a:xfrm>
                <a:custGeom>
                  <a:rect b="b" l="l" r="r" t="t"/>
                  <a:pathLst>
                    <a:path extrusionOk="0" h="175" w="313">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62" name="Google Shape;62;p3"/>
                <p:cNvSpPr/>
                <p:nvPr/>
              </p:nvSpPr>
              <p:spPr>
                <a:xfrm>
                  <a:off x="636" y="4137"/>
                  <a:ext cx="115" cy="133"/>
                </a:xfrm>
                <a:custGeom>
                  <a:rect b="b" l="l" r="r" t="t"/>
                  <a:pathLst>
                    <a:path extrusionOk="0" h="266" w="230">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63" name="Google Shape;63;p3"/>
                <p:cNvSpPr/>
                <p:nvPr/>
              </p:nvSpPr>
              <p:spPr>
                <a:xfrm>
                  <a:off x="1004" y="3562"/>
                  <a:ext cx="43" cy="117"/>
                </a:xfrm>
                <a:custGeom>
                  <a:rect b="b" l="l" r="r" t="t"/>
                  <a:pathLst>
                    <a:path extrusionOk="0" h="234" w="87">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grpSp>
          <p:sp>
            <p:nvSpPr>
              <p:cNvPr id="64" name="Google Shape;64;p3"/>
              <p:cNvSpPr/>
              <p:nvPr/>
            </p:nvSpPr>
            <p:spPr>
              <a:xfrm>
                <a:off x="76" y="3732"/>
                <a:ext cx="595" cy="250"/>
              </a:xfrm>
              <a:custGeom>
                <a:rect b="b" l="l" r="r" t="t"/>
                <a:pathLst>
                  <a:path extrusionOk="0" h="500" w="1190">
                    <a:moveTo>
                      <a:pt x="100" y="0"/>
                    </a:moveTo>
                    <a:lnTo>
                      <a:pt x="1190" y="490"/>
                    </a:lnTo>
                    <a:lnTo>
                      <a:pt x="1076" y="500"/>
                    </a:lnTo>
                    <a:lnTo>
                      <a:pt x="0" y="27"/>
                    </a:lnTo>
                    <a:lnTo>
                      <a:pt x="1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65" name="Google Shape;65;p3"/>
              <p:cNvSpPr/>
              <p:nvPr/>
            </p:nvSpPr>
            <p:spPr>
              <a:xfrm>
                <a:off x="260" y="3886"/>
                <a:ext cx="244" cy="148"/>
              </a:xfrm>
              <a:custGeom>
                <a:rect b="b" l="l" r="r" t="t"/>
                <a:pathLst>
                  <a:path extrusionOk="0" h="296" w="489">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66" name="Google Shape;66;p3"/>
              <p:cNvSpPr/>
              <p:nvPr/>
            </p:nvSpPr>
            <p:spPr>
              <a:xfrm>
                <a:off x="565" y="3680"/>
                <a:ext cx="107" cy="238"/>
              </a:xfrm>
              <a:custGeom>
                <a:rect b="b" l="l" r="r" t="t"/>
                <a:pathLst>
                  <a:path extrusionOk="0" h="478" w="213">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grpSp>
            <p:nvGrpSpPr>
              <p:cNvPr id="67" name="Google Shape;67;p3"/>
              <p:cNvGrpSpPr/>
              <p:nvPr/>
            </p:nvGrpSpPr>
            <p:grpSpPr>
              <a:xfrm>
                <a:off x="5" y="3490"/>
                <a:ext cx="1124" cy="678"/>
                <a:chOff x="5" y="3490"/>
                <a:chExt cx="1124" cy="678"/>
              </a:xfrm>
            </p:grpSpPr>
            <p:sp>
              <p:nvSpPr>
                <p:cNvPr id="68" name="Google Shape;68;p3"/>
                <p:cNvSpPr/>
                <p:nvPr/>
              </p:nvSpPr>
              <p:spPr>
                <a:xfrm>
                  <a:off x="669" y="4048"/>
                  <a:ext cx="75" cy="87"/>
                </a:xfrm>
                <a:custGeom>
                  <a:rect b="b" l="l" r="r" t="t"/>
                  <a:pathLst>
                    <a:path extrusionOk="0" h="173" w="150">
                      <a:moveTo>
                        <a:pt x="110" y="0"/>
                      </a:moveTo>
                      <a:lnTo>
                        <a:pt x="40" y="66"/>
                      </a:lnTo>
                      <a:lnTo>
                        <a:pt x="0" y="173"/>
                      </a:lnTo>
                      <a:lnTo>
                        <a:pt x="80" y="160"/>
                      </a:lnTo>
                      <a:lnTo>
                        <a:pt x="103" y="84"/>
                      </a:lnTo>
                      <a:lnTo>
                        <a:pt x="150" y="27"/>
                      </a:lnTo>
                      <a:lnTo>
                        <a:pt x="11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69" name="Google Shape;69;p3"/>
                <p:cNvSpPr/>
                <p:nvPr/>
              </p:nvSpPr>
              <p:spPr>
                <a:xfrm>
                  <a:off x="5" y="3728"/>
                  <a:ext cx="842" cy="440"/>
                </a:xfrm>
                <a:custGeom>
                  <a:rect b="b" l="l" r="r" t="t"/>
                  <a:pathLst>
                    <a:path extrusionOk="0" h="880" w="1684">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70" name="Google Shape;70;p3"/>
                <p:cNvSpPr/>
                <p:nvPr/>
              </p:nvSpPr>
              <p:spPr>
                <a:xfrm>
                  <a:off x="106" y="3770"/>
                  <a:ext cx="80" cy="167"/>
                </a:xfrm>
                <a:custGeom>
                  <a:rect b="b" l="l" r="r" t="t"/>
                  <a:pathLst>
                    <a:path extrusionOk="0" h="335" w="160">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71" name="Google Shape;71;p3"/>
                <p:cNvSpPr/>
                <p:nvPr/>
              </p:nvSpPr>
              <p:spPr>
                <a:xfrm>
                  <a:off x="449" y="3490"/>
                  <a:ext cx="322" cy="594"/>
                </a:xfrm>
                <a:custGeom>
                  <a:rect b="b" l="l" r="r" t="t"/>
                  <a:pathLst>
                    <a:path extrusionOk="0" h="1188" w="642">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72" name="Google Shape;72;p3"/>
                <p:cNvSpPr/>
                <p:nvPr/>
              </p:nvSpPr>
              <p:spPr>
                <a:xfrm>
                  <a:off x="578" y="3650"/>
                  <a:ext cx="96" cy="252"/>
                </a:xfrm>
                <a:custGeom>
                  <a:rect b="b" l="l" r="r" t="t"/>
                  <a:pathLst>
                    <a:path extrusionOk="0" h="504" w="192">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73" name="Google Shape;73;p3"/>
                <p:cNvSpPr/>
                <p:nvPr/>
              </p:nvSpPr>
              <p:spPr>
                <a:xfrm>
                  <a:off x="328" y="3630"/>
                  <a:ext cx="195" cy="135"/>
                </a:xfrm>
                <a:custGeom>
                  <a:rect b="b" l="l" r="r" t="t"/>
                  <a:pathLst>
                    <a:path extrusionOk="0" h="269" w="390">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74" name="Google Shape;74;p3"/>
                <p:cNvSpPr/>
                <p:nvPr/>
              </p:nvSpPr>
              <p:spPr>
                <a:xfrm>
                  <a:off x="658" y="3538"/>
                  <a:ext cx="471" cy="212"/>
                </a:xfrm>
                <a:custGeom>
                  <a:rect b="b" l="l" r="r" t="t"/>
                  <a:pathLst>
                    <a:path extrusionOk="0" h="424" w="941">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75" name="Google Shape;75;p3"/>
                <p:cNvSpPr/>
                <p:nvPr/>
              </p:nvSpPr>
              <p:spPr>
                <a:xfrm>
                  <a:off x="717" y="3606"/>
                  <a:ext cx="245" cy="86"/>
                </a:xfrm>
                <a:custGeom>
                  <a:rect b="b" l="l" r="r" t="t"/>
                  <a:pathLst>
                    <a:path extrusionOk="0" h="173" w="488">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grpSp>
        </p:grpSp>
      </p:grpSp>
      <p:grpSp>
        <p:nvGrpSpPr>
          <p:cNvPr id="76" name="Google Shape;76;p3"/>
          <p:cNvGrpSpPr/>
          <p:nvPr/>
        </p:nvGrpSpPr>
        <p:grpSpPr>
          <a:xfrm>
            <a:off x="8680450" y="2116137"/>
            <a:ext cx="385762" cy="4308475"/>
            <a:chOff x="5468" y="1333"/>
            <a:chExt cx="243" cy="2714"/>
          </a:xfrm>
        </p:grpSpPr>
        <p:sp>
          <p:nvSpPr>
            <p:cNvPr id="77" name="Google Shape;77;p3"/>
            <p:cNvSpPr/>
            <p:nvPr/>
          </p:nvSpPr>
          <p:spPr>
            <a:xfrm flipH="1">
              <a:off x="5468" y="2620"/>
              <a:ext cx="205" cy="1427"/>
            </a:xfrm>
            <a:custGeom>
              <a:rect b="b" l="l" r="r" t="t"/>
              <a:pathLst>
                <a:path extrusionOk="0" h="3266" w="772">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78" name="Google Shape;78;p3"/>
            <p:cNvSpPr/>
            <p:nvPr/>
          </p:nvSpPr>
          <p:spPr>
            <a:xfrm flipH="1">
              <a:off x="5506" y="1333"/>
              <a:ext cx="205" cy="1633"/>
            </a:xfrm>
            <a:custGeom>
              <a:rect b="b" l="l" r="r" t="t"/>
              <a:pathLst>
                <a:path extrusionOk="0" h="3266" w="772">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grpSp>
      <p:grpSp>
        <p:nvGrpSpPr>
          <p:cNvPr id="79" name="Google Shape;79;p3"/>
          <p:cNvGrpSpPr/>
          <p:nvPr/>
        </p:nvGrpSpPr>
        <p:grpSpPr>
          <a:xfrm>
            <a:off x="7171101" y="-85888"/>
            <a:ext cx="2428148" cy="2245051"/>
            <a:chOff x="4517" y="-54"/>
            <a:chExt cx="1530" cy="1414"/>
          </a:xfrm>
        </p:grpSpPr>
        <p:grpSp>
          <p:nvGrpSpPr>
            <p:cNvPr id="80" name="Google Shape;80;p3"/>
            <p:cNvGrpSpPr/>
            <p:nvPr/>
          </p:nvGrpSpPr>
          <p:grpSpPr>
            <a:xfrm>
              <a:off x="4517" y="-54"/>
              <a:ext cx="1530" cy="1414"/>
              <a:chOff x="4517" y="-54"/>
              <a:chExt cx="1530" cy="1414"/>
            </a:xfrm>
          </p:grpSpPr>
          <p:sp>
            <p:nvSpPr>
              <p:cNvPr id="81" name="Google Shape;81;p3"/>
              <p:cNvSpPr/>
              <p:nvPr/>
            </p:nvSpPr>
            <p:spPr>
              <a:xfrm rot="-3180000">
                <a:off x="5430" y="1086"/>
                <a:ext cx="62" cy="288"/>
              </a:xfrm>
              <a:custGeom>
                <a:rect b="b" l="l" r="r" t="t"/>
                <a:pathLst>
                  <a:path extrusionOk="0" h="806" w="245">
                    <a:moveTo>
                      <a:pt x="123" y="9"/>
                    </a:moveTo>
                    <a:lnTo>
                      <a:pt x="131" y="342"/>
                    </a:lnTo>
                    <a:lnTo>
                      <a:pt x="0" y="806"/>
                    </a:lnTo>
                    <a:lnTo>
                      <a:pt x="79" y="789"/>
                    </a:lnTo>
                    <a:lnTo>
                      <a:pt x="218" y="376"/>
                    </a:lnTo>
                    <a:lnTo>
                      <a:pt x="245" y="0"/>
                    </a:lnTo>
                    <a:lnTo>
                      <a:pt x="123" y="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grpSp>
            <p:nvGrpSpPr>
              <p:cNvPr id="82" name="Google Shape;82;p3"/>
              <p:cNvGrpSpPr/>
              <p:nvPr/>
            </p:nvGrpSpPr>
            <p:grpSpPr>
              <a:xfrm>
                <a:off x="4517" y="-54"/>
                <a:ext cx="1530" cy="1414"/>
                <a:chOff x="4517" y="-54"/>
                <a:chExt cx="1530" cy="1414"/>
              </a:xfrm>
            </p:grpSpPr>
            <p:sp>
              <p:nvSpPr>
                <p:cNvPr id="83" name="Google Shape;83;p3"/>
                <p:cNvSpPr/>
                <p:nvPr/>
              </p:nvSpPr>
              <p:spPr>
                <a:xfrm rot="-3180000">
                  <a:off x="4966" y="71"/>
                  <a:ext cx="153" cy="125"/>
                </a:xfrm>
                <a:custGeom>
                  <a:rect b="b" l="l" r="r" t="t"/>
                  <a:pathLst>
                    <a:path extrusionOk="0" h="349" w="604">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84" name="Google Shape;84;p3"/>
                <p:cNvSpPr/>
                <p:nvPr/>
              </p:nvSpPr>
              <p:spPr>
                <a:xfrm rot="-3180000">
                  <a:off x="5048" y="331"/>
                  <a:ext cx="269" cy="438"/>
                </a:xfrm>
                <a:custGeom>
                  <a:rect b="b" l="l" r="r" t="t"/>
                  <a:pathLst>
                    <a:path extrusionOk="0" h="1230" w="1064">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85" name="Google Shape;85;p3"/>
                <p:cNvSpPr/>
                <p:nvPr/>
              </p:nvSpPr>
              <p:spPr>
                <a:xfrm rot="-3180000">
                  <a:off x="4858" y="181"/>
                  <a:ext cx="505" cy="898"/>
                </a:xfrm>
                <a:custGeom>
                  <a:rect b="b" l="l" r="r" t="t"/>
                  <a:pathLst>
                    <a:path extrusionOk="0" h="2521" w="2002">
                      <a:moveTo>
                        <a:pt x="1941" y="0"/>
                      </a:moveTo>
                      <a:lnTo>
                        <a:pt x="0" y="2521"/>
                      </a:lnTo>
                      <a:lnTo>
                        <a:pt x="192" y="2450"/>
                      </a:lnTo>
                      <a:lnTo>
                        <a:pt x="2002" y="61"/>
                      </a:lnTo>
                      <a:lnTo>
                        <a:pt x="1941"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86" name="Google Shape;86;p3"/>
                <p:cNvSpPr/>
                <p:nvPr/>
              </p:nvSpPr>
              <p:spPr>
                <a:xfrm rot="-3180000">
                  <a:off x="4903" y="-19"/>
                  <a:ext cx="758" cy="1344"/>
                </a:xfrm>
                <a:custGeom>
                  <a:rect b="b" l="l" r="r" t="t"/>
                  <a:pathLst>
                    <a:path extrusionOk="0" h="3771" w="3007">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87" name="Google Shape;87;p3"/>
                <p:cNvSpPr/>
                <p:nvPr/>
              </p:nvSpPr>
              <p:spPr>
                <a:xfrm rot="-3180000">
                  <a:off x="5297" y="896"/>
                  <a:ext cx="169" cy="122"/>
                </a:xfrm>
                <a:custGeom>
                  <a:rect b="b" l="l" r="r" t="t"/>
                  <a:pathLst>
                    <a:path extrusionOk="0" h="342" w="673">
                      <a:moveTo>
                        <a:pt x="0" y="80"/>
                      </a:moveTo>
                      <a:lnTo>
                        <a:pt x="255" y="106"/>
                      </a:lnTo>
                      <a:lnTo>
                        <a:pt x="639" y="342"/>
                      </a:lnTo>
                      <a:lnTo>
                        <a:pt x="673" y="289"/>
                      </a:lnTo>
                      <a:lnTo>
                        <a:pt x="447" y="114"/>
                      </a:lnTo>
                      <a:lnTo>
                        <a:pt x="26" y="0"/>
                      </a:lnTo>
                      <a:lnTo>
                        <a:pt x="0" y="8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88" name="Google Shape;88;p3"/>
                <p:cNvSpPr/>
                <p:nvPr/>
              </p:nvSpPr>
              <p:spPr>
                <a:xfrm rot="-3180000">
                  <a:off x="5253" y="805"/>
                  <a:ext cx="181" cy="144"/>
                </a:xfrm>
                <a:custGeom>
                  <a:rect b="b" l="l" r="r" t="t"/>
                  <a:pathLst>
                    <a:path extrusionOk="0" h="403" w="716">
                      <a:moveTo>
                        <a:pt x="0" y="78"/>
                      </a:moveTo>
                      <a:lnTo>
                        <a:pt x="340" y="148"/>
                      </a:lnTo>
                      <a:lnTo>
                        <a:pt x="638" y="403"/>
                      </a:lnTo>
                      <a:lnTo>
                        <a:pt x="716" y="296"/>
                      </a:lnTo>
                      <a:lnTo>
                        <a:pt x="420" y="114"/>
                      </a:lnTo>
                      <a:lnTo>
                        <a:pt x="70" y="0"/>
                      </a:lnTo>
                      <a:lnTo>
                        <a:pt x="0" y="7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89" name="Google Shape;89;p3"/>
                <p:cNvSpPr/>
                <p:nvPr/>
              </p:nvSpPr>
              <p:spPr>
                <a:xfrm rot="-3180000">
                  <a:off x="4985" y="210"/>
                  <a:ext cx="181" cy="147"/>
                </a:xfrm>
                <a:custGeom>
                  <a:rect b="b" l="l" r="r" t="t"/>
                  <a:pathLst>
                    <a:path extrusionOk="0" h="411" w="717">
                      <a:moveTo>
                        <a:pt x="0" y="78"/>
                      </a:moveTo>
                      <a:lnTo>
                        <a:pt x="316" y="139"/>
                      </a:lnTo>
                      <a:lnTo>
                        <a:pt x="649" y="411"/>
                      </a:lnTo>
                      <a:lnTo>
                        <a:pt x="717" y="314"/>
                      </a:lnTo>
                      <a:lnTo>
                        <a:pt x="394" y="87"/>
                      </a:lnTo>
                      <a:lnTo>
                        <a:pt x="54" y="0"/>
                      </a:lnTo>
                      <a:lnTo>
                        <a:pt x="0" y="7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90" name="Google Shape;90;p3"/>
                <p:cNvSpPr/>
                <p:nvPr/>
              </p:nvSpPr>
              <p:spPr>
                <a:xfrm rot="-3180000">
                  <a:off x="4948" y="141"/>
                  <a:ext cx="179" cy="138"/>
                </a:xfrm>
                <a:custGeom>
                  <a:rect b="b" l="l" r="r" t="t"/>
                  <a:pathLst>
                    <a:path extrusionOk="0" h="386" w="709">
                      <a:moveTo>
                        <a:pt x="0" y="88"/>
                      </a:moveTo>
                      <a:lnTo>
                        <a:pt x="272" y="131"/>
                      </a:lnTo>
                      <a:lnTo>
                        <a:pt x="665" y="386"/>
                      </a:lnTo>
                      <a:lnTo>
                        <a:pt x="709" y="308"/>
                      </a:lnTo>
                      <a:lnTo>
                        <a:pt x="306" y="53"/>
                      </a:lnTo>
                      <a:lnTo>
                        <a:pt x="43" y="0"/>
                      </a:lnTo>
                      <a:lnTo>
                        <a:pt x="0" y="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grpSp>
        </p:grpSp>
        <p:cxnSp>
          <p:nvCxnSpPr>
            <p:cNvPr id="91" name="Google Shape;91;p3"/>
            <p:cNvCxnSpPr/>
            <p:nvPr/>
          </p:nvCxnSpPr>
          <p:spPr>
            <a:xfrm>
              <a:off x="4870" y="84"/>
              <a:ext cx="42" cy="96"/>
            </a:xfrm>
            <a:prstGeom prst="straightConnector1">
              <a:avLst/>
            </a:prstGeom>
            <a:noFill/>
            <a:ln cap="flat" cmpd="sng" w="38100">
              <a:solidFill>
                <a:schemeClr val="accent2"/>
              </a:solidFill>
              <a:prstDash val="solid"/>
              <a:miter lim="800000"/>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docplayer.biz.tr/226646-Uc-fazli-asenkron-motorlar.html" TargetMode="External"/><Relationship Id="rId4" Type="http://schemas.openxmlformats.org/officeDocument/2006/relationships/hyperlink" Target="https://docplayer.biz.tr/3381956-Asenkron-ve-senkron-makineler.html" TargetMode="External"/><Relationship Id="rId5" Type="http://schemas.openxmlformats.org/officeDocument/2006/relationships/hyperlink" Target="https://docplayer.biz.tr/19741638-Uc-fazli-asenkron-motor-calisma-prensibi.html" TargetMode="External"/><Relationship Id="rId6" Type="http://schemas.openxmlformats.org/officeDocument/2006/relationships/hyperlink" Target="https://docplayer.biz.tr/3990025-5-unite-asenkron-motorlari.html" TargetMode="External"/><Relationship Id="rId7" Type="http://schemas.openxmlformats.org/officeDocument/2006/relationships/hyperlink" Target="https://www.sinavmatik.net/?blm=sorubankasi&amp;islem=modulsorulari&amp;okulid=&amp;alanid=&amp;dalid=&amp;dersid=652&amp;modulid=8440&amp;aranan=&amp;aramayeri=&amp;sayfa=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type="ctrTitle"/>
          </p:nvPr>
        </p:nvSpPr>
        <p:spPr>
          <a:xfrm>
            <a:off x="1371600" y="1511300"/>
            <a:ext cx="6400800" cy="2273300"/>
          </a:xfrm>
          <a:prstGeom prst="rect">
            <a:avLst/>
          </a:prstGeom>
          <a:noFill/>
          <a:ln>
            <a:noFill/>
          </a:ln>
          <a:effectLst>
            <a:outerShdw blurRad="63500" dir="2021404" dist="45790">
              <a:schemeClr val="lt2"/>
            </a:outerShdw>
          </a:effectLst>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Comic Sans MS"/>
              <a:buNone/>
            </a:pPr>
            <a:r>
              <a:rPr b="1" i="1" lang="en-US" sz="4400" u="sng">
                <a:solidFill>
                  <a:schemeClr val="dk2"/>
                </a:solidFill>
                <a:latin typeface="Comic Sans MS"/>
                <a:ea typeface="Comic Sans MS"/>
                <a:cs typeface="Comic Sans MS"/>
                <a:sym typeface="Comic Sans MS"/>
              </a:rPr>
              <a:t>ASENKRON </a:t>
            </a:r>
            <a:r>
              <a:rPr b="1" i="1" lang="en-US" sz="4400" u="sng">
                <a:solidFill>
                  <a:srgbClr val="CC3300"/>
                </a:solidFill>
                <a:latin typeface="Comic Sans MS"/>
                <a:ea typeface="Comic Sans MS"/>
                <a:cs typeface="Comic Sans MS"/>
                <a:sym typeface="Comic Sans MS"/>
              </a:rPr>
              <a:t>MOTORLAR</a:t>
            </a:r>
            <a:endParaRPr/>
          </a:p>
        </p:txBody>
      </p:sp>
      <p:sp>
        <p:nvSpPr>
          <p:cNvPr id="160" name="Google Shape;160;p14"/>
          <p:cNvSpPr txBox="1"/>
          <p:nvPr>
            <p:ph idx="1" type="subTitle"/>
          </p:nvPr>
        </p:nvSpPr>
        <p:spPr>
          <a:xfrm>
            <a:off x="1549400" y="4051300"/>
            <a:ext cx="6032500" cy="1003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Comic Sans MS"/>
              <a:buNone/>
            </a:pPr>
            <a:r>
              <a:t/>
            </a:r>
            <a:endParaRPr b="0" i="0" sz="2800" u="none">
              <a:solidFill>
                <a:schemeClr val="dk1"/>
              </a:solidFill>
              <a:latin typeface="Comic Sans MS"/>
              <a:ea typeface="Comic Sans MS"/>
              <a:cs typeface="Comic Sans MS"/>
              <a:sym typeface="Comic Sans MS"/>
            </a:endParaRPr>
          </a:p>
          <a:p>
            <a:pPr indent="0" lvl="0" marL="0" rtl="0" algn="ctr">
              <a:spcBef>
                <a:spcPts val="560"/>
              </a:spcBef>
              <a:spcAft>
                <a:spcPts val="0"/>
              </a:spcAft>
              <a:buClr>
                <a:schemeClr val="dk1"/>
              </a:buClr>
              <a:buSzPts val="2800"/>
              <a:buFont typeface="Comic Sans MS"/>
              <a:buNone/>
            </a:pPr>
            <a:r>
              <a:t/>
            </a:r>
            <a:endParaRPr b="0" i="0" sz="2800" u="none">
              <a:solidFill>
                <a:schemeClr val="dk1"/>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idx="1" type="body"/>
          </p:nvPr>
        </p:nvSpPr>
        <p:spPr>
          <a:xfrm>
            <a:off x="250825" y="765175"/>
            <a:ext cx="7696200" cy="4679950"/>
          </a:xfrm>
          <a:prstGeom prst="rect">
            <a:avLst/>
          </a:prstGeom>
          <a:noFill/>
          <a:ln>
            <a:noFill/>
          </a:ln>
        </p:spPr>
        <p:txBody>
          <a:bodyPr anchorCtr="0" anchor="t" bIns="45700" lIns="91425" spcFirstLastPara="1" rIns="91425" wrap="square" tIns="45700">
            <a:noAutofit/>
          </a:bodyPr>
          <a:lstStyle/>
          <a:p>
            <a:pPr indent="-342900" lvl="0" marL="342900" rtl="0" algn="ctr">
              <a:lnSpc>
                <a:spcPct val="80000"/>
              </a:lnSpc>
              <a:spcBef>
                <a:spcPts val="0"/>
              </a:spcBef>
              <a:spcAft>
                <a:spcPts val="0"/>
              </a:spcAft>
              <a:buClr>
                <a:schemeClr val="dk1"/>
              </a:buClr>
              <a:buSzPts val="2000"/>
              <a:buFont typeface="Times New Roman"/>
              <a:buNone/>
            </a:pPr>
            <a:br>
              <a:rPr b="0" i="0" lang="en-US" sz="2000" u="none">
                <a:solidFill>
                  <a:schemeClr val="dk1"/>
                </a:solidFill>
                <a:latin typeface="Times New Roman"/>
                <a:ea typeface="Times New Roman"/>
                <a:cs typeface="Times New Roman"/>
                <a:sym typeface="Times New Roman"/>
              </a:rPr>
            </a:br>
            <a:r>
              <a:rPr b="1" i="0" lang="en-US" sz="2000" u="none">
                <a:solidFill>
                  <a:schemeClr val="dk2"/>
                </a:solidFill>
                <a:latin typeface="Times New Roman"/>
                <a:ea typeface="Times New Roman"/>
                <a:cs typeface="Times New Roman"/>
                <a:sym typeface="Times New Roman"/>
              </a:rPr>
              <a:t>Yatak ve Rulmanlar</a:t>
            </a:r>
            <a:r>
              <a:rPr b="1" i="0" lang="en-US" sz="2000" u="none">
                <a:solidFill>
                  <a:schemeClr val="dk1"/>
                </a:solidFill>
                <a:latin typeface="Times New Roman"/>
                <a:ea typeface="Times New Roman"/>
                <a:cs typeface="Times New Roman"/>
                <a:sym typeface="Times New Roman"/>
              </a:rPr>
              <a:t> </a:t>
            </a:r>
            <a:endParaRPr/>
          </a:p>
          <a:p>
            <a:pPr indent="-342900" lvl="0" marL="342900" rtl="0" algn="l">
              <a:lnSpc>
                <a:spcPct val="80000"/>
              </a:lnSpc>
              <a:spcBef>
                <a:spcPts val="400"/>
              </a:spcBef>
              <a:spcAft>
                <a:spcPts val="0"/>
              </a:spcAft>
              <a:buClr>
                <a:srgbClr val="333399"/>
              </a:buClr>
              <a:buSzPts val="2000"/>
              <a:buFont typeface="Times New Roman"/>
              <a:buChar char="•"/>
            </a:pPr>
            <a:r>
              <a:rPr b="1" i="0" lang="en-US" sz="2000" u="none">
                <a:solidFill>
                  <a:srgbClr val="333399"/>
                </a:solidFill>
                <a:latin typeface="Times New Roman"/>
                <a:ea typeface="Times New Roman"/>
                <a:cs typeface="Times New Roman"/>
                <a:sym typeface="Times New Roman"/>
              </a:rPr>
              <a:t>Rotorun kolayca dönmesini sağlayan mekanik yapılı parçalardır. Küçük güçlü motorlarda pirinç vb. madenler kullanılarak yapılmış bilezik biçimli, yağlanmış yataklar (burç) kullanılır. Büyük güçlü motor yatakları ise rulman kullanılır.</a:t>
            </a:r>
            <a:r>
              <a:rPr b="0" i="0" lang="en-US" sz="2000" u="none">
                <a:solidFill>
                  <a:srgbClr val="333399"/>
                </a:solidFill>
                <a:latin typeface="Times New Roman"/>
                <a:ea typeface="Times New Roman"/>
                <a:cs typeface="Times New Roman"/>
                <a:sym typeface="Times New Roman"/>
              </a:rPr>
              <a:t> </a:t>
            </a:r>
            <a:endParaRPr/>
          </a:p>
          <a:p>
            <a:pPr indent="-215900" lvl="0" marL="342900" rtl="0" algn="l">
              <a:lnSpc>
                <a:spcPct val="80000"/>
              </a:lnSpc>
              <a:spcBef>
                <a:spcPts val="400"/>
              </a:spcBef>
              <a:spcAft>
                <a:spcPts val="0"/>
              </a:spcAft>
              <a:buClr>
                <a:schemeClr val="dk1"/>
              </a:buClr>
              <a:buSzPts val="2000"/>
              <a:buFont typeface="Comic Sans MS"/>
              <a:buNone/>
            </a:pPr>
            <a:r>
              <a:t/>
            </a:r>
            <a:endParaRPr b="0" i="0" sz="2000" u="none">
              <a:solidFill>
                <a:srgbClr val="333399"/>
              </a:solidFill>
              <a:latin typeface="Times New Roman"/>
              <a:ea typeface="Times New Roman"/>
              <a:cs typeface="Times New Roman"/>
              <a:sym typeface="Times New Roman"/>
            </a:endParaRPr>
          </a:p>
          <a:p>
            <a:pPr indent="-342900" lvl="0" marL="342900" rtl="0" algn="ctr">
              <a:lnSpc>
                <a:spcPct val="80000"/>
              </a:lnSpc>
              <a:spcBef>
                <a:spcPts val="40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  Soğutma Pervanesi</a:t>
            </a:r>
            <a:r>
              <a:rPr b="0" i="0" lang="en-US" sz="2000" u="none">
                <a:solidFill>
                  <a:schemeClr val="dk1"/>
                </a:solidFill>
                <a:latin typeface="Times New Roman"/>
                <a:ea typeface="Times New Roman"/>
                <a:cs typeface="Times New Roman"/>
                <a:sym typeface="Times New Roman"/>
              </a:rPr>
              <a:t> </a:t>
            </a:r>
            <a:endParaRPr/>
          </a:p>
          <a:p>
            <a:pPr indent="-342900" lvl="0" marL="342900" rtl="0" algn="l">
              <a:lnSpc>
                <a:spcPct val="80000"/>
              </a:lnSpc>
              <a:spcBef>
                <a:spcPts val="400"/>
              </a:spcBef>
              <a:spcAft>
                <a:spcPts val="0"/>
              </a:spcAft>
              <a:buClr>
                <a:srgbClr val="003300"/>
              </a:buClr>
              <a:buSzPts val="2000"/>
              <a:buFont typeface="Times New Roman"/>
              <a:buChar char="•"/>
            </a:pPr>
            <a:r>
              <a:rPr b="1" i="0" lang="en-US" sz="2000" u="none">
                <a:solidFill>
                  <a:srgbClr val="003300"/>
                </a:solidFill>
                <a:latin typeface="Times New Roman"/>
                <a:ea typeface="Times New Roman"/>
                <a:cs typeface="Times New Roman"/>
                <a:sym typeface="Times New Roman"/>
              </a:rPr>
              <a:t>0–20 kW güce sahip motorlarda hava ile soğutulur. Motorun dönen miline bağlanan plastik ya da metal pervane gövdenin sıcaklığını kolayca atmasını sağlar. </a:t>
            </a:r>
            <a:endParaRPr/>
          </a:p>
          <a:p>
            <a:pPr indent="-215900" lvl="0" marL="342900" rtl="0" algn="l">
              <a:lnSpc>
                <a:spcPct val="80000"/>
              </a:lnSpc>
              <a:spcBef>
                <a:spcPts val="400"/>
              </a:spcBef>
              <a:spcAft>
                <a:spcPts val="0"/>
              </a:spcAft>
              <a:buClr>
                <a:schemeClr val="dk1"/>
              </a:buClr>
              <a:buSzPts val="2000"/>
              <a:buFont typeface="Comic Sans MS"/>
              <a:buNone/>
            </a:pPr>
            <a:r>
              <a:t/>
            </a:r>
            <a:endParaRPr b="1" i="0" sz="2000" u="none">
              <a:solidFill>
                <a:srgbClr val="003300"/>
              </a:solidFill>
              <a:latin typeface="Times New Roman"/>
              <a:ea typeface="Times New Roman"/>
              <a:cs typeface="Times New Roman"/>
              <a:sym typeface="Times New Roman"/>
            </a:endParaRPr>
          </a:p>
          <a:p>
            <a:pPr indent="-342900" lvl="0" marL="342900" rtl="0" algn="ctr">
              <a:lnSpc>
                <a:spcPct val="80000"/>
              </a:lnSpc>
              <a:spcBef>
                <a:spcPts val="400"/>
              </a:spcBef>
              <a:spcAft>
                <a:spcPts val="0"/>
              </a:spcAft>
              <a:buClr>
                <a:schemeClr val="dk2"/>
              </a:buClr>
              <a:buSzPts val="2000"/>
              <a:buFont typeface="Times New Roman"/>
              <a:buNone/>
            </a:pPr>
            <a:r>
              <a:rPr b="1" i="0" lang="en-US" sz="2000" u="none">
                <a:solidFill>
                  <a:schemeClr val="dk2"/>
                </a:solidFill>
                <a:latin typeface="Times New Roman"/>
                <a:ea typeface="Times New Roman"/>
                <a:cs typeface="Times New Roman"/>
                <a:sym typeface="Times New Roman"/>
              </a:rPr>
              <a:t> Klemens Tablosu</a:t>
            </a:r>
            <a:r>
              <a:rPr b="0" i="0" lang="en-US" sz="2000" u="none">
                <a:solidFill>
                  <a:schemeClr val="dk1"/>
                </a:solidFill>
                <a:latin typeface="Times New Roman"/>
                <a:ea typeface="Times New Roman"/>
                <a:cs typeface="Times New Roman"/>
                <a:sym typeface="Times New Roman"/>
              </a:rPr>
              <a:t> </a:t>
            </a:r>
            <a:endParaRPr/>
          </a:p>
          <a:p>
            <a:pPr indent="-342900" lvl="0" marL="342900" rtl="0" algn="l">
              <a:lnSpc>
                <a:spcPct val="80000"/>
              </a:lnSpc>
              <a:spcBef>
                <a:spcPts val="400"/>
              </a:spcBef>
              <a:spcAft>
                <a:spcPts val="0"/>
              </a:spcAft>
              <a:buClr>
                <a:srgbClr val="333399"/>
              </a:buClr>
              <a:buSzPts val="2000"/>
              <a:buFont typeface="Times New Roman"/>
              <a:buChar char="•"/>
            </a:pPr>
            <a:r>
              <a:rPr b="1" i="0" lang="en-US" sz="2000" u="none">
                <a:solidFill>
                  <a:srgbClr val="333399"/>
                </a:solidFill>
                <a:latin typeface="Times New Roman"/>
                <a:ea typeface="Times New Roman"/>
                <a:cs typeface="Times New Roman"/>
                <a:sym typeface="Times New Roman"/>
              </a:rPr>
              <a:t>Statora yerleştirilen sargıların bağlantı uçları, klemens tablosuna çıkarılır. Üç fazlı motorların klemens altı adet bağlantı noktası vardır. Giriş uçları U-V-W, çıkış uçları X-Y-Z’dir.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idx="1" type="body"/>
          </p:nvPr>
        </p:nvSpPr>
        <p:spPr>
          <a:xfrm>
            <a:off x="755650" y="404812"/>
            <a:ext cx="7696200" cy="36576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folHlink"/>
              </a:buClr>
              <a:buSzPts val="3200"/>
              <a:buFont typeface="Calibri"/>
              <a:buNone/>
            </a:pPr>
            <a:r>
              <a:rPr b="1" i="0" lang="en-US" sz="3200" u="none">
                <a:solidFill>
                  <a:schemeClr val="folHlink"/>
                </a:solidFill>
                <a:latin typeface="Calibri"/>
                <a:ea typeface="Calibri"/>
                <a:cs typeface="Calibri"/>
                <a:sym typeface="Calibri"/>
              </a:rPr>
              <a:t>Motor Etiketi</a:t>
            </a:r>
            <a:r>
              <a:rPr b="0" i="0" lang="en-US" sz="3200" u="none">
                <a:solidFill>
                  <a:schemeClr val="dk1"/>
                </a:solidFill>
                <a:latin typeface="Comic Sans MS"/>
                <a:ea typeface="Comic Sans MS"/>
                <a:cs typeface="Comic Sans MS"/>
                <a:sym typeface="Comic Sans MS"/>
              </a:rPr>
              <a:t> </a:t>
            </a:r>
            <a:endParaRPr/>
          </a:p>
          <a:p>
            <a:pPr indent="-342900" lvl="0" marL="342900" rtl="0" algn="l">
              <a:lnSpc>
                <a:spcPct val="100000"/>
              </a:lnSpc>
              <a:spcBef>
                <a:spcPts val="360"/>
              </a:spcBef>
              <a:spcAft>
                <a:spcPts val="0"/>
              </a:spcAft>
              <a:buClr>
                <a:srgbClr val="663300"/>
              </a:buClr>
              <a:buSzPts val="1800"/>
              <a:buFont typeface="Comic Sans MS"/>
              <a:buChar char="•"/>
            </a:pPr>
            <a:r>
              <a:rPr b="1" i="0" lang="en-US" sz="1800" u="none">
                <a:solidFill>
                  <a:srgbClr val="663300"/>
                </a:solidFill>
                <a:latin typeface="Comic Sans MS"/>
                <a:ea typeface="Comic Sans MS"/>
                <a:cs typeface="Comic Sans MS"/>
                <a:sym typeface="Comic Sans MS"/>
              </a:rPr>
              <a:t>Motorların özelliklerini belirtmek amacıyla alüminyum etiketler, motorun üzerine monte edilir.</a:t>
            </a:r>
            <a:endParaRPr/>
          </a:p>
        </p:txBody>
      </p:sp>
      <p:pic>
        <p:nvPicPr>
          <p:cNvPr descr="ÜÜÜ" id="222" name="Google Shape;222;p24"/>
          <p:cNvPicPr preferRelativeResize="0"/>
          <p:nvPr/>
        </p:nvPicPr>
        <p:blipFill rotWithShape="1">
          <a:blip r:embed="rId3">
            <a:alphaModFix/>
          </a:blip>
          <a:srcRect b="0" l="0" r="0" t="0"/>
          <a:stretch/>
        </p:blipFill>
        <p:spPr>
          <a:xfrm>
            <a:off x="0" y="1844675"/>
            <a:ext cx="8569325" cy="37290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idx="1" type="body"/>
          </p:nvPr>
        </p:nvSpPr>
        <p:spPr>
          <a:xfrm>
            <a:off x="263525" y="549275"/>
            <a:ext cx="7386637" cy="6048375"/>
          </a:xfrm>
          <a:prstGeom prst="rect">
            <a:avLst/>
          </a:prstGeom>
          <a:noFill/>
          <a:ln>
            <a:noFill/>
          </a:ln>
        </p:spPr>
        <p:txBody>
          <a:bodyPr anchorCtr="0" anchor="t" bIns="45700" lIns="91425" spcFirstLastPara="1" rIns="91425" wrap="square" tIns="45700">
            <a:noAutofit/>
          </a:bodyPr>
          <a:lstStyle/>
          <a:p>
            <a:pPr indent="-342900" lvl="0" marL="342900" rtl="0" algn="ctr">
              <a:lnSpc>
                <a:spcPct val="80000"/>
              </a:lnSpc>
              <a:spcBef>
                <a:spcPts val="0"/>
              </a:spcBef>
              <a:spcAft>
                <a:spcPts val="0"/>
              </a:spcAft>
              <a:buClr>
                <a:srgbClr val="FFCC99"/>
              </a:buClr>
              <a:buSzPts val="2000"/>
              <a:buFont typeface="Comic Sans MS"/>
              <a:buNone/>
            </a:pPr>
            <a:r>
              <a:rPr b="1" i="1" lang="en-US" sz="2000" u="none">
                <a:solidFill>
                  <a:srgbClr val="FFCC99"/>
                </a:solidFill>
                <a:latin typeface="Comic Sans MS"/>
                <a:ea typeface="Comic Sans MS"/>
                <a:cs typeface="Comic Sans MS"/>
                <a:sym typeface="Comic Sans MS"/>
              </a:rPr>
              <a:t>Asenkron Motorların Üstünlükleri</a:t>
            </a:r>
            <a:endParaRPr/>
          </a:p>
          <a:p>
            <a:pPr indent="-342900" lvl="0" marL="342900" rtl="0" algn="l">
              <a:lnSpc>
                <a:spcPct val="80000"/>
              </a:lnSpc>
              <a:spcBef>
                <a:spcPts val="400"/>
              </a:spcBef>
              <a:spcAft>
                <a:spcPts val="0"/>
              </a:spcAft>
              <a:buClr>
                <a:schemeClr val="dk1"/>
              </a:buClr>
              <a:buSzPts val="2000"/>
              <a:buFont typeface="Comic Sans MS"/>
              <a:buNone/>
            </a:pPr>
            <a:r>
              <a:t/>
            </a:r>
            <a:endParaRPr b="1" i="1" sz="2000" u="none">
              <a:solidFill>
                <a:srgbClr val="FFCC99"/>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CC3300"/>
              </a:buClr>
              <a:buSzPts val="2000"/>
              <a:buFont typeface="Comic Sans MS"/>
              <a:buChar char="•"/>
            </a:pPr>
            <a:r>
              <a:rPr b="1" i="0" lang="en-US" sz="2000" u="none">
                <a:solidFill>
                  <a:srgbClr val="CC3300"/>
                </a:solidFill>
                <a:latin typeface="Comic Sans MS"/>
                <a:ea typeface="Comic Sans MS"/>
                <a:cs typeface="Comic Sans MS"/>
                <a:sym typeface="Comic Sans MS"/>
              </a:rPr>
              <a:t>Sürekli bakım istemezler.</a:t>
            </a:r>
            <a:endParaRPr/>
          </a:p>
          <a:p>
            <a:pPr indent="-342900" lvl="0" marL="342900" rtl="0" algn="l">
              <a:lnSpc>
                <a:spcPct val="80000"/>
              </a:lnSpc>
              <a:spcBef>
                <a:spcPts val="400"/>
              </a:spcBef>
              <a:spcAft>
                <a:spcPts val="0"/>
              </a:spcAft>
              <a:buClr>
                <a:schemeClr val="dk1"/>
              </a:buClr>
              <a:buSzPts val="2000"/>
              <a:buFont typeface="Comic Sans MS"/>
              <a:buNone/>
            </a:pPr>
            <a:r>
              <a:t/>
            </a:r>
            <a:endParaRPr b="1" i="0" sz="2000" u="none">
              <a:solidFill>
                <a:srgbClr val="CC3300"/>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CC3300"/>
              </a:buClr>
              <a:buSzPts val="2000"/>
              <a:buFont typeface="Comic Sans MS"/>
              <a:buChar char="•"/>
            </a:pPr>
            <a:r>
              <a:rPr b="1" i="0" lang="en-US" sz="2000" u="none">
                <a:solidFill>
                  <a:srgbClr val="CC3300"/>
                </a:solidFill>
                <a:latin typeface="Comic Sans MS"/>
                <a:ea typeface="Comic Sans MS"/>
                <a:cs typeface="Comic Sans MS"/>
                <a:sym typeface="Comic Sans MS"/>
              </a:rPr>
              <a:t>Diğer elektrik motorlarına oranla ucuz ve sağlamdırlar.</a:t>
            </a:r>
            <a:endParaRPr/>
          </a:p>
          <a:p>
            <a:pPr indent="-342900" lvl="0" marL="342900" rtl="0" algn="l">
              <a:lnSpc>
                <a:spcPct val="80000"/>
              </a:lnSpc>
              <a:spcBef>
                <a:spcPts val="400"/>
              </a:spcBef>
              <a:spcAft>
                <a:spcPts val="0"/>
              </a:spcAft>
              <a:buClr>
                <a:schemeClr val="dk1"/>
              </a:buClr>
              <a:buSzPts val="2000"/>
              <a:buFont typeface="Comic Sans MS"/>
              <a:buNone/>
            </a:pPr>
            <a:r>
              <a:t/>
            </a:r>
            <a:endParaRPr b="1" i="0" sz="2000" u="none">
              <a:solidFill>
                <a:srgbClr val="CC3300"/>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CC3300"/>
              </a:buClr>
              <a:buSzPts val="2000"/>
              <a:buFont typeface="Comic Sans MS"/>
              <a:buChar char="•"/>
            </a:pPr>
            <a:r>
              <a:rPr b="1" i="0" lang="en-US" sz="2000" u="none">
                <a:solidFill>
                  <a:srgbClr val="CC3300"/>
                </a:solidFill>
                <a:latin typeface="Comic Sans MS"/>
                <a:ea typeface="Comic Sans MS"/>
                <a:cs typeface="Comic Sans MS"/>
                <a:sym typeface="Comic Sans MS"/>
              </a:rPr>
              <a:t>Çalışma anında ark (kıvılcım) üretmezler.</a:t>
            </a:r>
            <a:endParaRPr/>
          </a:p>
          <a:p>
            <a:pPr indent="-342900" lvl="0" marL="342900" rtl="0" algn="l">
              <a:lnSpc>
                <a:spcPct val="80000"/>
              </a:lnSpc>
              <a:spcBef>
                <a:spcPts val="400"/>
              </a:spcBef>
              <a:spcAft>
                <a:spcPts val="0"/>
              </a:spcAft>
              <a:buClr>
                <a:schemeClr val="dk1"/>
              </a:buClr>
              <a:buSzPts val="2000"/>
              <a:buFont typeface="Comic Sans MS"/>
              <a:buNone/>
            </a:pPr>
            <a:r>
              <a:t/>
            </a:r>
            <a:endParaRPr b="1" i="0" sz="2000" u="none">
              <a:solidFill>
                <a:srgbClr val="CC3300"/>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CC3300"/>
              </a:buClr>
              <a:buSzPts val="2000"/>
              <a:buFont typeface="Comic Sans MS"/>
              <a:buChar char="•"/>
            </a:pPr>
            <a:r>
              <a:rPr b="1" i="0" lang="en-US" sz="2000" u="none">
                <a:solidFill>
                  <a:srgbClr val="CC3300"/>
                </a:solidFill>
                <a:latin typeface="Comic Sans MS"/>
                <a:ea typeface="Comic Sans MS"/>
                <a:cs typeface="Comic Sans MS"/>
                <a:sym typeface="Comic Sans MS"/>
              </a:rPr>
              <a:t>Yük altında devir sayıları çok değişmez.</a:t>
            </a:r>
            <a:endParaRPr/>
          </a:p>
          <a:p>
            <a:pPr indent="-342900" lvl="0" marL="342900" rtl="0" algn="l">
              <a:lnSpc>
                <a:spcPct val="80000"/>
              </a:lnSpc>
              <a:spcBef>
                <a:spcPts val="400"/>
              </a:spcBef>
              <a:spcAft>
                <a:spcPts val="0"/>
              </a:spcAft>
              <a:buClr>
                <a:schemeClr val="dk1"/>
              </a:buClr>
              <a:buSzPts val="2000"/>
              <a:buFont typeface="Comic Sans MS"/>
              <a:buNone/>
            </a:pPr>
            <a:r>
              <a:t/>
            </a:r>
            <a:endParaRPr b="1" i="0" sz="2000" u="none">
              <a:solidFill>
                <a:srgbClr val="CC3300"/>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CC3300"/>
              </a:buClr>
              <a:buSzPts val="2000"/>
              <a:buFont typeface="Comic Sans MS"/>
              <a:buChar char="•"/>
            </a:pPr>
            <a:r>
              <a:rPr b="1" i="0" lang="en-US" sz="2000" u="none">
                <a:solidFill>
                  <a:srgbClr val="CC3300"/>
                </a:solidFill>
                <a:latin typeface="Comic Sans MS"/>
                <a:ea typeface="Comic Sans MS"/>
                <a:cs typeface="Comic Sans MS"/>
                <a:sym typeface="Comic Sans MS"/>
              </a:rPr>
              <a:t>Elektronik devreler yardımıyla (frekans dönüştürücüleri) devir sayısı kolayca ayarlanabilir.</a:t>
            </a:r>
            <a:endParaRPr/>
          </a:p>
          <a:p>
            <a:pPr indent="-342900" lvl="0" marL="342900" rtl="0" algn="l">
              <a:lnSpc>
                <a:spcPct val="80000"/>
              </a:lnSpc>
              <a:spcBef>
                <a:spcPts val="400"/>
              </a:spcBef>
              <a:spcAft>
                <a:spcPts val="0"/>
              </a:spcAft>
              <a:buClr>
                <a:schemeClr val="dk1"/>
              </a:buClr>
              <a:buSzPts val="2000"/>
              <a:buFont typeface="Comic Sans MS"/>
              <a:buNone/>
            </a:pPr>
            <a:r>
              <a:t/>
            </a:r>
            <a:endParaRPr b="1" i="0" sz="2000" u="none">
              <a:solidFill>
                <a:srgbClr val="CC3300"/>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CC3300"/>
              </a:buClr>
              <a:buSzPts val="2000"/>
              <a:buFont typeface="Comic Sans MS"/>
              <a:buChar char="•"/>
            </a:pPr>
            <a:r>
              <a:rPr b="1" i="0" lang="en-US" sz="2000" u="none">
                <a:solidFill>
                  <a:srgbClr val="CC3300"/>
                </a:solidFill>
                <a:latin typeface="Comic Sans MS"/>
                <a:ea typeface="Comic Sans MS"/>
                <a:cs typeface="Comic Sans MS"/>
                <a:sym typeface="Comic Sans MS"/>
              </a:rPr>
              <a:t>Küçük güçlerden çok büyük güçlere kadar imal edilirler.</a:t>
            </a:r>
            <a:endParaRPr/>
          </a:p>
          <a:p>
            <a:pPr indent="-342900" lvl="0" marL="342900" rtl="0" algn="l">
              <a:lnSpc>
                <a:spcPct val="80000"/>
              </a:lnSpc>
              <a:spcBef>
                <a:spcPts val="400"/>
              </a:spcBef>
              <a:spcAft>
                <a:spcPts val="0"/>
              </a:spcAft>
              <a:buClr>
                <a:schemeClr val="dk1"/>
              </a:buClr>
              <a:buSzPts val="2000"/>
              <a:buFont typeface="Comic Sans MS"/>
              <a:buNone/>
            </a:pPr>
            <a:r>
              <a:t/>
            </a:r>
            <a:endParaRPr b="1" i="0" sz="2000" u="none">
              <a:solidFill>
                <a:srgbClr val="CC3300"/>
              </a:solidFill>
              <a:latin typeface="Comic Sans MS"/>
              <a:ea typeface="Comic Sans MS"/>
              <a:cs typeface="Comic Sans MS"/>
              <a:sym typeface="Comic Sans MS"/>
            </a:endParaRPr>
          </a:p>
          <a:p>
            <a:pPr indent="-342900" lvl="0" marL="342900" rtl="0" algn="l">
              <a:lnSpc>
                <a:spcPct val="80000"/>
              </a:lnSpc>
              <a:spcBef>
                <a:spcPts val="400"/>
              </a:spcBef>
              <a:spcAft>
                <a:spcPts val="0"/>
              </a:spcAft>
              <a:buClr>
                <a:srgbClr val="CC3300"/>
              </a:buClr>
              <a:buSzPts val="2000"/>
              <a:buFont typeface="Comic Sans MS"/>
              <a:buChar char="•"/>
            </a:pPr>
            <a:r>
              <a:rPr b="1" i="0" lang="en-US" sz="2000" u="none">
                <a:solidFill>
                  <a:srgbClr val="CC3300"/>
                </a:solidFill>
                <a:latin typeface="Comic Sans MS"/>
                <a:ea typeface="Comic Sans MS"/>
                <a:cs typeface="Comic Sans MS"/>
                <a:sym typeface="Comic Sans MS"/>
              </a:rPr>
              <a:t>Bir ve üç fazlı olarak üretilebilir.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nvSpPr>
        <p:spPr>
          <a:xfrm>
            <a:off x="539750" y="260350"/>
            <a:ext cx="6870700" cy="2052637"/>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Times New Roman"/>
              <a:buNone/>
            </a:pPr>
            <a:br>
              <a:rPr b="0" i="0" lang="en-US" sz="4000" u="none">
                <a:solidFill>
                  <a:schemeClr val="dk1"/>
                </a:solidFill>
                <a:latin typeface="Times New Roman"/>
                <a:ea typeface="Times New Roman"/>
                <a:cs typeface="Times New Roman"/>
                <a:sym typeface="Times New Roman"/>
              </a:rPr>
            </a:br>
            <a:br>
              <a:rPr b="0" i="0" lang="en-US" sz="4000" u="none">
                <a:solidFill>
                  <a:schemeClr val="dk1"/>
                </a:solidFill>
                <a:latin typeface="Times New Roman"/>
                <a:ea typeface="Times New Roman"/>
                <a:cs typeface="Times New Roman"/>
                <a:sym typeface="Times New Roman"/>
              </a:rPr>
            </a:br>
            <a:br>
              <a:rPr b="0" i="0" lang="en-US" sz="4000" u="none">
                <a:solidFill>
                  <a:schemeClr val="dk1"/>
                </a:solidFill>
                <a:latin typeface="Times New Roman"/>
                <a:ea typeface="Times New Roman"/>
                <a:cs typeface="Times New Roman"/>
                <a:sym typeface="Times New Roman"/>
              </a:rPr>
            </a:br>
            <a:br>
              <a:rPr b="0" i="0" lang="en-US" sz="4000" u="none">
                <a:solidFill>
                  <a:schemeClr val="dk1"/>
                </a:solidFill>
                <a:latin typeface="Times New Roman"/>
                <a:ea typeface="Times New Roman"/>
                <a:cs typeface="Times New Roman"/>
                <a:sym typeface="Times New Roman"/>
              </a:rPr>
            </a:br>
            <a:br>
              <a:rPr b="0" i="0" lang="en-US" sz="4000" u="none">
                <a:solidFill>
                  <a:schemeClr val="dk1"/>
                </a:solidFill>
                <a:latin typeface="Times New Roman"/>
                <a:ea typeface="Times New Roman"/>
                <a:cs typeface="Times New Roman"/>
                <a:sym typeface="Times New Roman"/>
              </a:rPr>
            </a:br>
            <a:br>
              <a:rPr b="0" i="0" lang="en-US" sz="4000" u="none">
                <a:solidFill>
                  <a:schemeClr val="dk1"/>
                </a:solidFill>
                <a:latin typeface="Times New Roman"/>
                <a:ea typeface="Times New Roman"/>
                <a:cs typeface="Times New Roman"/>
                <a:sym typeface="Times New Roman"/>
              </a:rPr>
            </a:br>
            <a:r>
              <a:rPr b="0" i="0" lang="en-US" sz="4000" u="none">
                <a:solidFill>
                  <a:srgbClr val="CC3300"/>
                </a:solidFill>
                <a:latin typeface="Times New Roman"/>
                <a:ea typeface="Times New Roman"/>
                <a:cs typeface="Times New Roman"/>
                <a:sym typeface="Times New Roman"/>
              </a:rPr>
              <a:t>ASENKRON MOTORLARDA </a:t>
            </a:r>
            <a:br>
              <a:rPr b="0" i="0" lang="en-US" sz="4000" u="none">
                <a:solidFill>
                  <a:srgbClr val="CC3300"/>
                </a:solidFill>
                <a:latin typeface="Times New Roman"/>
                <a:ea typeface="Times New Roman"/>
                <a:cs typeface="Times New Roman"/>
                <a:sym typeface="Times New Roman"/>
              </a:rPr>
            </a:br>
            <a:r>
              <a:rPr b="0" i="0" lang="en-US" sz="4000" u="none">
                <a:solidFill>
                  <a:srgbClr val="CC3300"/>
                </a:solidFill>
                <a:latin typeface="Times New Roman"/>
                <a:ea typeface="Times New Roman"/>
                <a:cs typeface="Times New Roman"/>
                <a:sym typeface="Times New Roman"/>
              </a:rPr>
              <a:t>KAYIPLAR VE VERİM</a:t>
            </a:r>
            <a:br>
              <a:rPr b="0" i="0" lang="en-US" sz="4000" u="none">
                <a:solidFill>
                  <a:schemeClr val="dk1"/>
                </a:solidFill>
                <a:latin typeface="Times New Roman"/>
                <a:ea typeface="Times New Roman"/>
                <a:cs typeface="Times New Roman"/>
                <a:sym typeface="Times New Roman"/>
              </a:rPr>
            </a:br>
            <a:endParaRPr/>
          </a:p>
        </p:txBody>
      </p:sp>
      <p:sp>
        <p:nvSpPr>
          <p:cNvPr id="233" name="Google Shape;233;p26"/>
          <p:cNvSpPr txBox="1"/>
          <p:nvPr/>
        </p:nvSpPr>
        <p:spPr>
          <a:xfrm>
            <a:off x="250825" y="1828800"/>
            <a:ext cx="8131175" cy="44084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Comic Sans MS"/>
              <a:buNone/>
            </a:pPr>
            <a:r>
              <a:rPr b="0" i="0" lang="en-US" sz="3200" u="none">
                <a:solidFill>
                  <a:schemeClr val="dk1"/>
                </a:solidFill>
                <a:latin typeface="Comic Sans MS"/>
                <a:ea typeface="Comic Sans MS"/>
                <a:cs typeface="Comic Sans MS"/>
                <a:sym typeface="Comic Sans MS"/>
              </a:rPr>
              <a:t>Genel olarak, bütün elektrik makinelerinde olduğu gibi, asenkron makineler-  de de çeşitli kayıplar meydana gelir. Bunlar:</a:t>
            </a:r>
            <a:endParaRPr/>
          </a:p>
          <a:p>
            <a:pPr indent="-203200" lvl="0" marL="0" marR="0" rtl="0" algn="l">
              <a:lnSpc>
                <a:spcPct val="100000"/>
              </a:lnSpc>
              <a:spcBef>
                <a:spcPts val="640"/>
              </a:spcBef>
              <a:spcAft>
                <a:spcPts val="0"/>
              </a:spcAft>
              <a:buClr>
                <a:srgbClr val="FF0000"/>
              </a:buClr>
              <a:buSzPts val="3200"/>
              <a:buFont typeface="Comic Sans MS"/>
              <a:buChar char="•"/>
            </a:pPr>
            <a:r>
              <a:rPr b="0" i="0" lang="en-US" sz="3200" u="none">
                <a:solidFill>
                  <a:srgbClr val="FF0000"/>
                </a:solidFill>
                <a:latin typeface="Comic Sans MS"/>
                <a:ea typeface="Comic Sans MS"/>
                <a:cs typeface="Comic Sans MS"/>
                <a:sym typeface="Comic Sans MS"/>
              </a:rPr>
              <a:t>Demir kayıpları</a:t>
            </a:r>
            <a:endParaRPr/>
          </a:p>
          <a:p>
            <a:pPr indent="-203200" lvl="0" marL="0" marR="0" rtl="0" algn="l">
              <a:lnSpc>
                <a:spcPct val="100000"/>
              </a:lnSpc>
              <a:spcBef>
                <a:spcPts val="640"/>
              </a:spcBef>
              <a:spcAft>
                <a:spcPts val="0"/>
              </a:spcAft>
              <a:buClr>
                <a:srgbClr val="FF0000"/>
              </a:buClr>
              <a:buSzPts val="3200"/>
              <a:buFont typeface="Comic Sans MS"/>
              <a:buChar char="•"/>
            </a:pPr>
            <a:r>
              <a:rPr b="0" i="0" lang="en-US" sz="3200" u="none">
                <a:solidFill>
                  <a:srgbClr val="FF0000"/>
                </a:solidFill>
                <a:latin typeface="Comic Sans MS"/>
                <a:ea typeface="Comic Sans MS"/>
                <a:cs typeface="Comic Sans MS"/>
                <a:sym typeface="Comic Sans MS"/>
              </a:rPr>
              <a:t>Bakır kayıpları</a:t>
            </a:r>
            <a:endParaRPr/>
          </a:p>
          <a:p>
            <a:pPr indent="-203200" lvl="0" marL="0" marR="0" rtl="0" algn="l">
              <a:lnSpc>
                <a:spcPct val="100000"/>
              </a:lnSpc>
              <a:spcBef>
                <a:spcPts val="640"/>
              </a:spcBef>
              <a:spcAft>
                <a:spcPts val="0"/>
              </a:spcAft>
              <a:buClr>
                <a:srgbClr val="FF0000"/>
              </a:buClr>
              <a:buSzPts val="3200"/>
              <a:buFont typeface="Comic Sans MS"/>
              <a:buChar char="•"/>
            </a:pPr>
            <a:r>
              <a:rPr b="0" i="0" lang="en-US" sz="3200" u="none">
                <a:solidFill>
                  <a:srgbClr val="FF0000"/>
                </a:solidFill>
                <a:latin typeface="Comic Sans MS"/>
                <a:ea typeface="Comic Sans MS"/>
                <a:cs typeface="Comic Sans MS"/>
                <a:sym typeface="Comic Sans MS"/>
              </a:rPr>
              <a:t>Rüzgâr ve sürtünme kayıplarıdır.</a:t>
            </a:r>
            <a:endParaRPr/>
          </a:p>
          <a:p>
            <a:pPr indent="0" lvl="0" marL="0" marR="0" rtl="0" algn="l">
              <a:lnSpc>
                <a:spcPct val="100000"/>
              </a:lnSpc>
              <a:spcBef>
                <a:spcPts val="0"/>
              </a:spcBef>
              <a:spcAft>
                <a:spcPts val="0"/>
              </a:spcAft>
              <a:buNone/>
            </a:pPr>
            <a:r>
              <a:t/>
            </a:r>
            <a:endParaRPr b="0" i="0" sz="3200" u="none">
              <a:solidFill>
                <a:srgbClr val="FF0000"/>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755650" y="188912"/>
            <a:ext cx="6870700" cy="90011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3300"/>
              </a:buClr>
              <a:buSzPts val="4400"/>
              <a:buFont typeface="Comic Sans MS"/>
              <a:buNone/>
            </a:pPr>
            <a:r>
              <a:rPr b="0" i="0" lang="en-US" sz="4400" u="none">
                <a:solidFill>
                  <a:srgbClr val="CC3300"/>
                </a:solidFill>
                <a:latin typeface="Comic Sans MS"/>
                <a:ea typeface="Comic Sans MS"/>
                <a:cs typeface="Comic Sans MS"/>
                <a:sym typeface="Comic Sans MS"/>
              </a:rPr>
              <a:t>DEMİR KAYIPLARI</a:t>
            </a:r>
            <a:endParaRPr/>
          </a:p>
        </p:txBody>
      </p:sp>
      <p:sp>
        <p:nvSpPr>
          <p:cNvPr id="239" name="Google Shape;239;p27"/>
          <p:cNvSpPr txBox="1"/>
          <p:nvPr>
            <p:ph idx="1" type="body"/>
          </p:nvPr>
        </p:nvSpPr>
        <p:spPr>
          <a:xfrm>
            <a:off x="468312" y="1268412"/>
            <a:ext cx="7696200" cy="430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300"/>
              <a:buFont typeface="Comic Sans MS"/>
              <a:buNone/>
            </a:pPr>
            <a:r>
              <a:rPr b="0" i="0" lang="en-US" sz="2300" u="none" cap="none" strike="noStrike">
                <a:solidFill>
                  <a:schemeClr val="dk1"/>
                </a:solidFill>
                <a:latin typeface="Comic Sans MS"/>
                <a:ea typeface="Comic Sans MS"/>
                <a:cs typeface="Comic Sans MS"/>
                <a:sym typeface="Comic Sans MS"/>
              </a:rPr>
              <a:t>  Demir kayıpları; stator ve rotor saçlarında meydana gelen histerezis ve fuko  kayıplarıdır. Bu kayıplar, frekans ve manyetik endüksiyon ile oranlıdır.</a:t>
            </a:r>
            <a:endParaRPr/>
          </a:p>
          <a:p>
            <a:pPr indent="0" lvl="0" marL="0" marR="0" rtl="0" algn="l">
              <a:lnSpc>
                <a:spcPct val="100000"/>
              </a:lnSpc>
              <a:spcBef>
                <a:spcPts val="460"/>
              </a:spcBef>
              <a:spcAft>
                <a:spcPts val="0"/>
              </a:spcAft>
              <a:buClr>
                <a:schemeClr val="dk1"/>
              </a:buClr>
              <a:buSzPts val="2300"/>
              <a:buFont typeface="Comic Sans MS"/>
              <a:buNone/>
            </a:pPr>
            <a:r>
              <a:rPr b="0" i="0" lang="en-US" sz="2300" u="none" cap="none" strike="noStrike">
                <a:solidFill>
                  <a:schemeClr val="dk1"/>
                </a:solidFill>
                <a:latin typeface="Comic Sans MS"/>
                <a:ea typeface="Comic Sans MS"/>
                <a:cs typeface="Comic Sans MS"/>
                <a:sym typeface="Comic Sans MS"/>
              </a:rPr>
              <a:t>   Stator demir kayıpları, stator frekansı sabit olduğuna göre değişmemektedir.  Yalnız rotor demir kayıpları, rotor frekansı ile değişir. Ancak boş ve yüklü çalışmada,  rotor frekansı çok küçüktür. Bu sebeple rotor demir kayıpları çok küçük olur ve ihmal  edilebilir. 0 halde, bir asenkron motorun demir kayıpları, stator demir kayıplarına  eşittir denebilir. Stator frekansı sabit olduğundan, demir kayıpları da bütün yükler  için sabittir.</a:t>
            </a:r>
            <a:endParaRPr/>
          </a:p>
          <a:p>
            <a:pPr indent="-196850" lvl="0" marL="342900" marR="0" rtl="0" algn="l">
              <a:spcBef>
                <a:spcPts val="460"/>
              </a:spcBef>
              <a:spcAft>
                <a:spcPts val="0"/>
              </a:spcAft>
              <a:buClr>
                <a:schemeClr val="dk1"/>
              </a:buClr>
              <a:buSzPts val="2300"/>
              <a:buFont typeface="Comic Sans MS"/>
              <a:buNone/>
            </a:pPr>
            <a:r>
              <a:t/>
            </a:r>
            <a:endParaRPr b="0" i="0" sz="2300" u="none">
              <a:solidFill>
                <a:schemeClr val="dk1"/>
              </a:solidFill>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827087" y="115887"/>
            <a:ext cx="6870700" cy="82867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3300"/>
              </a:buClr>
              <a:buSzPts val="4400"/>
              <a:buFont typeface="Comic Sans MS"/>
              <a:buNone/>
            </a:pPr>
            <a:r>
              <a:rPr b="0" i="0" lang="en-US" sz="4400" u="none">
                <a:solidFill>
                  <a:srgbClr val="CC3300"/>
                </a:solidFill>
                <a:latin typeface="Comic Sans MS"/>
                <a:ea typeface="Comic Sans MS"/>
                <a:cs typeface="Comic Sans MS"/>
                <a:sym typeface="Comic Sans MS"/>
              </a:rPr>
              <a:t>BAKIR KAYIPLARI</a:t>
            </a:r>
            <a:endParaRPr/>
          </a:p>
        </p:txBody>
      </p:sp>
      <p:sp>
        <p:nvSpPr>
          <p:cNvPr id="245" name="Google Shape;245;p28"/>
          <p:cNvSpPr txBox="1"/>
          <p:nvPr>
            <p:ph idx="1" type="body"/>
          </p:nvPr>
        </p:nvSpPr>
        <p:spPr>
          <a:xfrm>
            <a:off x="673100" y="1328737"/>
            <a:ext cx="7696200" cy="4433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  Asenkron motorlarda, stator ve rotoromik dirençlerinden dolayı değerinde bakır kayıpları meydana gelir. Bakır kayıpları; sargı dirençleri sabit olduğuna göre, yük akımlarının karesi ile değişir. şu halde bu kayıplar yükle değişen kayıplardır.</a:t>
            </a:r>
            <a:endParaRPr/>
          </a:p>
          <a:p>
            <a:pPr indent="0" lvl="0" marL="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  Rotor ve stator bakır kayıplarını bulabilmek için; akım ve dirençlerin bilinmesi  gerekir. Genel olarak bakır kayıpları, motorun kısa devre deneyinden tüm olarak hesaplanır.</a:t>
            </a:r>
            <a:endParaRPr/>
          </a:p>
          <a:p>
            <a:pPr indent="-165100" lvl="0" marL="342900" marR="0" rtl="0" algn="l">
              <a:spcBef>
                <a:spcPts val="560"/>
              </a:spcBef>
              <a:spcAft>
                <a:spcPts val="0"/>
              </a:spcAft>
              <a:buClr>
                <a:schemeClr val="dk1"/>
              </a:buClr>
              <a:buSzPts val="2800"/>
              <a:buFont typeface="Comic Sans MS"/>
              <a:buNone/>
            </a:pPr>
            <a:r>
              <a:t/>
            </a:r>
            <a:endParaRPr b="0" i="0" sz="2800" u="none">
              <a:solidFill>
                <a:schemeClr val="dk1"/>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611187" y="115887"/>
            <a:ext cx="6870700" cy="13335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omic Sans MS"/>
              <a:buNone/>
            </a:pPr>
            <a:r>
              <a:rPr b="0" i="0" lang="en-US" sz="4400" u="none">
                <a:solidFill>
                  <a:schemeClr val="dk1"/>
                </a:solidFill>
                <a:latin typeface="Comic Sans MS"/>
                <a:ea typeface="Comic Sans MS"/>
                <a:cs typeface="Comic Sans MS"/>
                <a:sym typeface="Comic Sans MS"/>
              </a:rPr>
              <a:t>                                                                                  </a:t>
            </a:r>
            <a:r>
              <a:rPr b="0" i="0" lang="en-US" sz="4000" u="none">
                <a:solidFill>
                  <a:srgbClr val="CC3300"/>
                </a:solidFill>
                <a:latin typeface="Comic Sans MS"/>
                <a:ea typeface="Comic Sans MS"/>
                <a:cs typeface="Comic Sans MS"/>
                <a:sym typeface="Comic Sans MS"/>
              </a:rPr>
              <a:t>RÜZGAR VE SÜRTÜNME KAYIPLARI</a:t>
            </a:r>
            <a:endParaRPr/>
          </a:p>
        </p:txBody>
      </p:sp>
      <p:sp>
        <p:nvSpPr>
          <p:cNvPr id="251" name="Google Shape;251;p29"/>
          <p:cNvSpPr txBox="1"/>
          <p:nvPr>
            <p:ph idx="1" type="body"/>
          </p:nvPr>
        </p:nvSpPr>
        <p:spPr>
          <a:xfrm>
            <a:off x="536575" y="1449387"/>
            <a:ext cx="7696200" cy="47513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omic Sans MS"/>
              <a:buNone/>
            </a:pPr>
            <a:r>
              <a:rPr b="0" i="0" lang="en-US" sz="2200" u="none">
                <a:solidFill>
                  <a:schemeClr val="dk1"/>
                </a:solidFill>
                <a:latin typeface="Comic Sans MS"/>
                <a:ea typeface="Comic Sans MS"/>
                <a:cs typeface="Comic Sans MS"/>
                <a:sym typeface="Comic Sans MS"/>
              </a:rPr>
              <a:t>  Asenkron motorlarda sürtünme ve rüzgâr kayıpları; devir sayısı ile biraz değişirse de bu değişim çok az olduğu için sabit kabul edilebilir. Sürtünme ve rüzgâr  kayıpları; boş çalışma deneyinde, demir kayıpları ile birlikte bulunur. Demir kayıpları  ile rüzgâr ve sürtünme kayıplarına sabit kayıplar denir.</a:t>
            </a:r>
            <a:endParaRPr/>
          </a:p>
          <a:p>
            <a:pPr indent="0" lvl="0" marL="0" marR="0" rtl="0" algn="l">
              <a:lnSpc>
                <a:spcPct val="100000"/>
              </a:lnSpc>
              <a:spcBef>
                <a:spcPts val="480"/>
              </a:spcBef>
              <a:spcAft>
                <a:spcPts val="0"/>
              </a:spcAft>
              <a:buClr>
                <a:srgbClr val="231F20"/>
              </a:buClr>
              <a:buSzPts val="2200"/>
              <a:buFont typeface="Trebuchet MS"/>
              <a:buNone/>
            </a:pPr>
            <a:r>
              <a:rPr b="0" i="0" lang="en-US" sz="2200" u="none">
                <a:solidFill>
                  <a:srgbClr val="231F20"/>
                </a:solidFill>
                <a:latin typeface="Trebuchet MS"/>
                <a:ea typeface="Trebuchet MS"/>
                <a:cs typeface="Trebuchet MS"/>
                <a:sym typeface="Trebuchet MS"/>
              </a:rPr>
              <a:t>Rotora verilen gücünden rotor bakır kayıpları çıkarıldığında, rotorda meydana gelen mekanik güç elde edilir. Rotordaki bu gücün çok az bir kısmı, rotor demir kayıplarına sarf olur. Bu kayıpları ihmal edersek, rotorda meydana gelen güçten,  rüzgâr ve sürtünme kayıplarını çıkarmakla, motordan alman gücü elde edilir</a:t>
            </a:r>
            <a:r>
              <a:rPr b="0" i="0" lang="en-US" sz="2400" u="none">
                <a:solidFill>
                  <a:srgbClr val="231F20"/>
                </a:solidFill>
                <a:latin typeface="Trebuchet MS"/>
                <a:ea typeface="Trebuchet MS"/>
                <a:cs typeface="Trebuchet MS"/>
                <a:sym typeface="Trebuchet MS"/>
              </a:rPr>
              <a:t>.</a:t>
            </a:r>
            <a:endParaRPr b="0" i="0" sz="2400" u="none">
              <a:solidFill>
                <a:schemeClr val="dk1"/>
              </a:solidFill>
              <a:latin typeface="Trebuchet MS"/>
              <a:ea typeface="Trebuchet MS"/>
              <a:cs typeface="Trebuchet MS"/>
              <a:sym typeface="Trebuchet MS"/>
            </a:endParaRPr>
          </a:p>
          <a:p>
            <a:pPr indent="-190500" lvl="0" marL="342900" marR="0" rtl="0" algn="l">
              <a:spcBef>
                <a:spcPts val="480"/>
              </a:spcBef>
              <a:spcAft>
                <a:spcPts val="0"/>
              </a:spcAft>
              <a:buClr>
                <a:schemeClr val="dk1"/>
              </a:buClr>
              <a:buSzPts val="2400"/>
              <a:buFont typeface="Comic Sans MS"/>
              <a:buNone/>
            </a:pPr>
            <a:r>
              <a:t/>
            </a:r>
            <a:endParaRPr b="0" i="0" sz="2400" u="none">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685800" y="152400"/>
            <a:ext cx="6870700" cy="82867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3300"/>
              </a:buClr>
              <a:buSzPts val="4400"/>
              <a:buFont typeface="Comic Sans MS"/>
              <a:buNone/>
            </a:pPr>
            <a:r>
              <a:rPr b="0" i="0" lang="en-US" sz="4400" u="none">
                <a:solidFill>
                  <a:srgbClr val="CC3300"/>
                </a:solidFill>
                <a:latin typeface="Comic Sans MS"/>
                <a:ea typeface="Comic Sans MS"/>
                <a:cs typeface="Comic Sans MS"/>
                <a:sym typeface="Comic Sans MS"/>
              </a:rPr>
              <a:t>VERİM</a:t>
            </a:r>
            <a:endParaRPr/>
          </a:p>
        </p:txBody>
      </p:sp>
      <p:sp>
        <p:nvSpPr>
          <p:cNvPr id="257" name="Google Shape;257;p30"/>
          <p:cNvSpPr txBox="1"/>
          <p:nvPr>
            <p:ph idx="1" type="body"/>
          </p:nvPr>
        </p:nvSpPr>
        <p:spPr>
          <a:xfrm>
            <a:off x="685800" y="981075"/>
            <a:ext cx="7696200" cy="53276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Verim; bir makineden alman gücün, makineye verilen güce  oranı  olduğuna göre;</a:t>
            </a:r>
            <a:endParaRPr/>
          </a:p>
          <a:p>
            <a:pPr indent="0" lvl="0" marL="0" marR="0" rtl="0" algn="l">
              <a:lnSpc>
                <a:spcPct val="100000"/>
              </a:lnSpc>
              <a:spcBef>
                <a:spcPts val="560"/>
              </a:spcBef>
              <a:spcAft>
                <a:spcPts val="0"/>
              </a:spcAft>
              <a:buClr>
                <a:schemeClr val="dk1"/>
              </a:buClr>
              <a:buSzPts val="2800"/>
              <a:buFont typeface="Comic Sans MS"/>
              <a:buNone/>
            </a:pPr>
            <a:r>
              <a:t/>
            </a:r>
            <a:endParaRPr b="0" i="0" sz="2800" u="none">
              <a:solidFill>
                <a:schemeClr val="dk1"/>
              </a:solidFill>
              <a:latin typeface="Comic Sans MS"/>
              <a:ea typeface="Comic Sans MS"/>
              <a:cs typeface="Comic Sans MS"/>
              <a:sym typeface="Comic Sans MS"/>
            </a:endParaRPr>
          </a:p>
          <a:p>
            <a:pPr indent="0" lvl="0" marL="0" marR="0" rtl="0" algn="l">
              <a:lnSpc>
                <a:spcPct val="100000"/>
              </a:lnSpc>
              <a:spcBef>
                <a:spcPts val="640"/>
              </a:spcBef>
              <a:spcAft>
                <a:spcPts val="0"/>
              </a:spcAft>
              <a:buClr>
                <a:schemeClr val="dk1"/>
              </a:buClr>
              <a:buSzPts val="3200"/>
              <a:buFont typeface="Comic Sans MS"/>
              <a:buNone/>
            </a:pPr>
            <a:r>
              <a:t/>
            </a:r>
            <a:endParaRPr b="0" i="0" sz="3200" u="none">
              <a:solidFill>
                <a:schemeClr val="dk1"/>
              </a:solidFill>
              <a:latin typeface="Comic Sans MS"/>
              <a:ea typeface="Comic Sans MS"/>
              <a:cs typeface="Comic Sans MS"/>
              <a:sym typeface="Comic Sans MS"/>
            </a:endParaRPr>
          </a:p>
          <a:p>
            <a:pPr indent="0" lvl="0" marL="0" marR="0" rtl="0" algn="l">
              <a:lnSpc>
                <a:spcPct val="100000"/>
              </a:lnSpc>
              <a:spcBef>
                <a:spcPts val="640"/>
              </a:spcBef>
              <a:spcAft>
                <a:spcPts val="0"/>
              </a:spcAft>
              <a:buClr>
                <a:schemeClr val="dk1"/>
              </a:buClr>
              <a:buSzPts val="3200"/>
              <a:buFont typeface="Comic Sans MS"/>
              <a:buNone/>
            </a:pPr>
            <a:r>
              <a:t/>
            </a:r>
            <a:endParaRPr b="0" i="0" sz="3200" u="none">
              <a:solidFill>
                <a:schemeClr val="dk1"/>
              </a:solidFill>
              <a:latin typeface="Comic Sans MS"/>
              <a:ea typeface="Comic Sans MS"/>
              <a:cs typeface="Comic Sans MS"/>
              <a:sym typeface="Comic Sans MS"/>
            </a:endParaRPr>
          </a:p>
          <a:p>
            <a:pPr indent="0" lvl="0" marL="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Verilen güç: Pv , Alınan güç: Pa , Kayıplar: Pka</a:t>
            </a:r>
            <a:endParaRPr/>
          </a:p>
          <a:p>
            <a:pPr indent="0" lvl="0" marL="0" marR="0" rtl="0" algn="l">
              <a:lnSpc>
                <a:spcPct val="100000"/>
              </a:lnSpc>
              <a:spcBef>
                <a:spcPts val="560"/>
              </a:spcBef>
              <a:spcAft>
                <a:spcPts val="0"/>
              </a:spcAft>
              <a:buClr>
                <a:schemeClr val="dk1"/>
              </a:buClr>
              <a:buSzPts val="2800"/>
              <a:buFont typeface="Comic Sans MS"/>
              <a:buNone/>
            </a:pPr>
            <a:r>
              <a:rPr b="0" i="0" lang="en-US" sz="2800" u="none">
                <a:solidFill>
                  <a:schemeClr val="dk1"/>
                </a:solidFill>
                <a:latin typeface="Comic Sans MS"/>
                <a:ea typeface="Comic Sans MS"/>
                <a:cs typeface="Comic Sans MS"/>
                <a:sym typeface="Comic Sans MS"/>
              </a:rPr>
              <a:t>Buna göre;</a:t>
            </a:r>
            <a:endParaRPr/>
          </a:p>
          <a:p>
            <a:pPr indent="-165100" lvl="0" marL="342900" marR="0" rtl="0" algn="l">
              <a:spcBef>
                <a:spcPts val="560"/>
              </a:spcBef>
              <a:spcAft>
                <a:spcPts val="0"/>
              </a:spcAft>
              <a:buClr>
                <a:schemeClr val="dk1"/>
              </a:buClr>
              <a:buSzPts val="2800"/>
              <a:buFont typeface="Comic Sans MS"/>
              <a:buNone/>
            </a:pPr>
            <a:r>
              <a:t/>
            </a:r>
            <a:endParaRPr b="0" i="0" sz="2800" u="none">
              <a:solidFill>
                <a:schemeClr val="dk1"/>
              </a:solidFill>
              <a:latin typeface="Comic Sans MS"/>
              <a:ea typeface="Comic Sans MS"/>
              <a:cs typeface="Comic Sans MS"/>
              <a:sym typeface="Comic Sans MS"/>
            </a:endParaRPr>
          </a:p>
        </p:txBody>
      </p:sp>
      <p:sp>
        <p:nvSpPr>
          <p:cNvPr id="258" name="Google Shape;258;p30"/>
          <p:cNvSpPr txBox="1"/>
          <p:nvPr/>
        </p:nvSpPr>
        <p:spPr>
          <a:xfrm>
            <a:off x="1270000" y="2082800"/>
            <a:ext cx="4022725" cy="10588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
        <p:nvSpPr>
          <p:cNvPr id="259" name="Google Shape;259;p30"/>
          <p:cNvSpPr txBox="1"/>
          <p:nvPr/>
        </p:nvSpPr>
        <p:spPr>
          <a:xfrm>
            <a:off x="2051050" y="4797425"/>
            <a:ext cx="4176712" cy="10572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685800" y="152400"/>
            <a:ext cx="6870700" cy="7556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omic Sans MS"/>
              <a:buNone/>
            </a:pPr>
            <a:r>
              <a:rPr b="1" i="1" lang="en-US" sz="2800" u="none">
                <a:solidFill>
                  <a:schemeClr val="dk1"/>
                </a:solidFill>
                <a:latin typeface="Comic Sans MS"/>
                <a:ea typeface="Comic Sans MS"/>
                <a:cs typeface="Comic Sans MS"/>
                <a:sym typeface="Comic Sans MS"/>
              </a:rPr>
              <a:t>BİR FAZLI ASENKRON MOTORLAR</a:t>
            </a:r>
            <a:endParaRPr/>
          </a:p>
        </p:txBody>
      </p:sp>
      <p:sp>
        <p:nvSpPr>
          <p:cNvPr id="265" name="Google Shape;265;p31"/>
          <p:cNvSpPr txBox="1"/>
          <p:nvPr>
            <p:ph idx="1" type="body"/>
          </p:nvPr>
        </p:nvSpPr>
        <p:spPr>
          <a:xfrm>
            <a:off x="250825" y="981075"/>
            <a:ext cx="7386637" cy="5543550"/>
          </a:xfrm>
          <a:prstGeom prst="rect">
            <a:avLst/>
          </a:prstGeom>
          <a:noFill/>
          <a:ln>
            <a:noFill/>
          </a:ln>
        </p:spPr>
        <p:txBody>
          <a:bodyPr anchorCtr="0" anchor="t" bIns="45700" lIns="91425" spcFirstLastPara="1" rIns="91425" wrap="square" tIns="45700">
            <a:noAutofit/>
          </a:bodyPr>
          <a:lstStyle/>
          <a:p>
            <a:pPr indent="-190500" lvl="0" marL="342900" rtl="0" algn="l">
              <a:lnSpc>
                <a:spcPct val="100000"/>
              </a:lnSpc>
              <a:spcBef>
                <a:spcPts val="0"/>
              </a:spcBef>
              <a:spcAft>
                <a:spcPts val="0"/>
              </a:spcAft>
              <a:buClr>
                <a:schemeClr val="dk1"/>
              </a:buClr>
              <a:buSzPts val="2400"/>
              <a:buFont typeface="Comic Sans MS"/>
              <a:buNone/>
            </a:pPr>
            <a:r>
              <a:t/>
            </a:r>
            <a:endParaRPr b="0" i="0" sz="2400" u="none">
              <a:solidFill>
                <a:srgbClr val="002060"/>
              </a:solidFill>
              <a:latin typeface="Comic Sans MS"/>
              <a:ea typeface="Comic Sans MS"/>
              <a:cs typeface="Comic Sans MS"/>
              <a:sym typeface="Comic Sans MS"/>
            </a:endParaRPr>
          </a:p>
          <a:p>
            <a:pPr indent="-342900" lvl="0" marL="342900" rtl="0" algn="l">
              <a:lnSpc>
                <a:spcPct val="100000"/>
              </a:lnSpc>
              <a:spcBef>
                <a:spcPts val="480"/>
              </a:spcBef>
              <a:spcAft>
                <a:spcPts val="0"/>
              </a:spcAft>
              <a:buClr>
                <a:srgbClr val="002060"/>
              </a:buClr>
              <a:buSzPts val="2400"/>
              <a:buFont typeface="Comic Sans MS"/>
              <a:buChar char="•"/>
            </a:pPr>
            <a:r>
              <a:rPr b="0" i="0" lang="en-US" sz="2400" u="none">
                <a:solidFill>
                  <a:srgbClr val="002060"/>
                </a:solidFill>
                <a:latin typeface="Comic Sans MS"/>
                <a:ea typeface="Comic Sans MS"/>
                <a:cs typeface="Comic Sans MS"/>
                <a:sym typeface="Comic Sans MS"/>
              </a:rPr>
              <a:t>Üç fazlı motorlar, tek fazlı motorlardan daha iyi çalışma performansı olmasına rağmen, çoğu zaman üç faz bulunmayabilir. Gücü 3 kW’ tan büyük olan motorlar üç fazlı olarak çalıştırılır. </a:t>
            </a:r>
            <a:endParaRPr/>
          </a:p>
          <a:p>
            <a:pPr indent="-342900" lvl="0" marL="342900" rtl="0" algn="l">
              <a:lnSpc>
                <a:spcPct val="100000"/>
              </a:lnSpc>
              <a:spcBef>
                <a:spcPts val="480"/>
              </a:spcBef>
              <a:spcAft>
                <a:spcPts val="0"/>
              </a:spcAft>
              <a:buClr>
                <a:srgbClr val="002060"/>
              </a:buClr>
              <a:buSzPts val="2400"/>
              <a:buFont typeface="Comic Sans MS"/>
              <a:buChar char="•"/>
            </a:pPr>
            <a:r>
              <a:rPr b="0" i="0" lang="en-US" sz="2400" u="none">
                <a:solidFill>
                  <a:srgbClr val="002060"/>
                </a:solidFill>
                <a:latin typeface="Comic Sans MS"/>
                <a:ea typeface="Comic Sans MS"/>
                <a:cs typeface="Comic Sans MS"/>
                <a:sym typeface="Comic Sans MS"/>
              </a:rPr>
              <a:t>Bir fazlı motorların çoğu küçük güçlü motorlardır. Bir fazlı asenkron motorlar, küçük el tezgahları ile buzdolabı, çamaşır makinesi, küçük su pompaları, mikser, vantilatör, aspiratör, teyp, pikap, tıraş makinesi vb. yerlerde kullanılır.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685800" y="152400"/>
            <a:ext cx="6870700" cy="97313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Comic Sans MS"/>
              <a:buNone/>
            </a:pPr>
            <a:r>
              <a:rPr b="0" i="0" lang="en-US" sz="2800" u="none">
                <a:solidFill>
                  <a:srgbClr val="000000"/>
                </a:solidFill>
                <a:latin typeface="Comic Sans MS"/>
                <a:ea typeface="Comic Sans MS"/>
                <a:cs typeface="Comic Sans MS"/>
                <a:sym typeface="Comic Sans MS"/>
              </a:rPr>
              <a:t>BİR FAZLI ASENKRON MOTOR ÇALIŞMA PRENSİBİ</a:t>
            </a:r>
            <a:endParaRPr/>
          </a:p>
        </p:txBody>
      </p:sp>
      <p:sp>
        <p:nvSpPr>
          <p:cNvPr id="271" name="Google Shape;271;p32"/>
          <p:cNvSpPr txBox="1"/>
          <p:nvPr>
            <p:ph idx="1" type="body"/>
          </p:nvPr>
        </p:nvSpPr>
        <p:spPr>
          <a:xfrm>
            <a:off x="685800" y="1341437"/>
            <a:ext cx="7696200" cy="4144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2060"/>
              </a:buClr>
              <a:buSzPts val="2000"/>
              <a:buFont typeface="Comic Sans MS"/>
              <a:buChar char="•"/>
            </a:pPr>
            <a:r>
              <a:rPr b="0" i="0" lang="en-US" sz="2000" u="none">
                <a:solidFill>
                  <a:srgbClr val="002060"/>
                </a:solidFill>
                <a:latin typeface="Comic Sans MS"/>
                <a:ea typeface="Comic Sans MS"/>
                <a:cs typeface="Comic Sans MS"/>
                <a:sym typeface="Comic Sans MS"/>
              </a:rPr>
              <a:t>Bir fazlı yardımcı sargılı asenkron motorlarda ana ve yardımcı sargı olmak üzere iki çeşit sargı bulunur. Ana sargı ile yardımcı sargı bir birine 90° açı farklı olarak statora yerleştirilir. Ana sargı kalın telden çok sipirli (sarımlı) olarak yapılır ve stator oluklarının 2/3 kaplar. Yardımcı sargı ise ince telden az sipirli (sarımlı) olarak yapılır. Yardımcı sargılı motorların rotorları genelde sincap kafesli (kısa devre çubuklu) rotordur. Bir fazlı asenkron motorlarda yalnız ana sargı ile döner manyetik alan oluşmaz. Bu nedenle bir fazlı motorlarda ana sargının yanında bir de yardımcı sargı bulunur. Ana ve yardımcı sargılar birbirine paralel bağlanıp aralarında 90° elektrik açı olacak şekilde oyuklara yerleştirilir.</a:t>
            </a:r>
            <a:endParaRPr/>
          </a:p>
          <a:p>
            <a:pPr indent="-215900" lvl="0" marL="342900" marR="0" rtl="0" algn="l">
              <a:spcBef>
                <a:spcPts val="400"/>
              </a:spcBef>
              <a:spcAft>
                <a:spcPts val="0"/>
              </a:spcAft>
              <a:buClr>
                <a:schemeClr val="dk1"/>
              </a:buClr>
              <a:buSzPts val="2000"/>
              <a:buFont typeface="Comic Sans MS"/>
              <a:buNone/>
            </a:pPr>
            <a:r>
              <a:t/>
            </a:r>
            <a:endParaRPr b="0" i="0" sz="2000" u="none">
              <a:solidFill>
                <a:srgbClr val="00206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5"/>
          <p:cNvSpPr txBox="1"/>
          <p:nvPr>
            <p:ph idx="1" type="subTitle"/>
          </p:nvPr>
        </p:nvSpPr>
        <p:spPr>
          <a:xfrm>
            <a:off x="1549400" y="4051300"/>
            <a:ext cx="6032500" cy="1003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Comic Sans MS"/>
              <a:buNone/>
            </a:pPr>
            <a:r>
              <a:t/>
            </a:r>
            <a:endParaRPr b="0" i="0" sz="2800" u="none">
              <a:solidFill>
                <a:schemeClr val="dk1"/>
              </a:solidFill>
              <a:latin typeface="Comic Sans MS"/>
              <a:ea typeface="Comic Sans MS"/>
              <a:cs typeface="Comic Sans MS"/>
              <a:sym typeface="Comic Sans MS"/>
            </a:endParaRPr>
          </a:p>
          <a:p>
            <a:pPr indent="0" lvl="0" marL="0" rtl="0" algn="ctr">
              <a:spcBef>
                <a:spcPts val="560"/>
              </a:spcBef>
              <a:spcAft>
                <a:spcPts val="0"/>
              </a:spcAft>
              <a:buClr>
                <a:schemeClr val="dk1"/>
              </a:buClr>
              <a:buSzPts val="2800"/>
              <a:buFont typeface="Comic Sans MS"/>
              <a:buNone/>
            </a:pPr>
            <a:r>
              <a:t/>
            </a:r>
            <a:endParaRPr b="0" i="0" sz="2800" u="none">
              <a:solidFill>
                <a:schemeClr val="dk1"/>
              </a:solidFill>
              <a:latin typeface="Comic Sans MS"/>
              <a:ea typeface="Comic Sans MS"/>
              <a:cs typeface="Comic Sans MS"/>
              <a:sym typeface="Comic Sans MS"/>
            </a:endParaRPr>
          </a:p>
        </p:txBody>
      </p:sp>
      <p:sp>
        <p:nvSpPr>
          <p:cNvPr id="166" name="Google Shape;166;p15"/>
          <p:cNvSpPr txBox="1"/>
          <p:nvPr>
            <p:ph type="ctrTitle"/>
          </p:nvPr>
        </p:nvSpPr>
        <p:spPr>
          <a:xfrm>
            <a:off x="1258887" y="1844675"/>
            <a:ext cx="6400800" cy="2089150"/>
          </a:xfrm>
          <a:prstGeom prst="rect">
            <a:avLst/>
          </a:prstGeom>
          <a:noFill/>
          <a:ln>
            <a:noFill/>
          </a:ln>
          <a:effectLst>
            <a:outerShdw blurRad="63500" dir="2021404" dist="45790">
              <a:schemeClr val="lt2"/>
            </a:outerShdw>
          </a:effectLst>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2"/>
              </a:buClr>
              <a:buSzPts val="2000"/>
              <a:buFont typeface="Comic Sans MS"/>
              <a:buNone/>
            </a:pPr>
            <a:r>
              <a:rPr b="1" i="1" lang="en-US" sz="2000" u="none">
                <a:solidFill>
                  <a:schemeClr val="accent2"/>
                </a:solidFill>
                <a:latin typeface="Comic Sans MS"/>
                <a:ea typeface="Comic Sans MS"/>
                <a:cs typeface="Comic Sans MS"/>
                <a:sym typeface="Comic Sans MS"/>
              </a:rPr>
              <a:t>HAZIRLAYANLAR</a:t>
            </a:r>
            <a:br>
              <a:rPr b="1" i="1" lang="en-US" sz="2000" u="none">
                <a:solidFill>
                  <a:schemeClr val="accent2"/>
                </a:solidFill>
                <a:latin typeface="Comic Sans MS"/>
                <a:ea typeface="Comic Sans MS"/>
                <a:cs typeface="Comic Sans MS"/>
                <a:sym typeface="Comic Sans MS"/>
              </a:rPr>
            </a:br>
            <a:r>
              <a:rPr b="1" i="1" lang="en-US" sz="2000" u="none">
                <a:solidFill>
                  <a:schemeClr val="accent2"/>
                </a:solidFill>
                <a:latin typeface="Comic Sans MS"/>
                <a:ea typeface="Comic Sans MS"/>
                <a:cs typeface="Comic Sans MS"/>
                <a:sym typeface="Comic Sans MS"/>
              </a:rPr>
              <a:t>2015010226057-YASEMİN TOPAL</a:t>
            </a:r>
            <a:br>
              <a:rPr b="1" i="1" lang="en-US" sz="2000" u="none">
                <a:solidFill>
                  <a:schemeClr val="accent2"/>
                </a:solidFill>
                <a:latin typeface="Comic Sans MS"/>
                <a:ea typeface="Comic Sans MS"/>
                <a:cs typeface="Comic Sans MS"/>
                <a:sym typeface="Comic Sans MS"/>
              </a:rPr>
            </a:br>
            <a:r>
              <a:rPr b="1" i="1" lang="en-US" sz="2000" u="none">
                <a:solidFill>
                  <a:schemeClr val="accent2"/>
                </a:solidFill>
                <a:latin typeface="Comic Sans MS"/>
                <a:ea typeface="Comic Sans MS"/>
                <a:cs typeface="Comic Sans MS"/>
                <a:sym typeface="Comic Sans MS"/>
              </a:rPr>
              <a:t>2015110226009-MURAT AYDOĞAN</a:t>
            </a:r>
            <a:br>
              <a:rPr b="1" i="1" lang="en-US" sz="2000" u="none">
                <a:solidFill>
                  <a:schemeClr val="accent2"/>
                </a:solidFill>
                <a:latin typeface="Comic Sans MS"/>
                <a:ea typeface="Comic Sans MS"/>
                <a:cs typeface="Comic Sans MS"/>
                <a:sym typeface="Comic Sans MS"/>
              </a:rPr>
            </a:br>
            <a:r>
              <a:rPr b="1" i="1" lang="en-US" sz="2000" u="none">
                <a:solidFill>
                  <a:schemeClr val="accent2"/>
                </a:solidFill>
                <a:latin typeface="Comic Sans MS"/>
                <a:ea typeface="Comic Sans MS"/>
                <a:cs typeface="Comic Sans MS"/>
                <a:sym typeface="Comic Sans MS"/>
              </a:rPr>
              <a:t>2017110226014-HANDE MELEK BUDAK</a:t>
            </a:r>
            <a:br>
              <a:rPr b="1" i="1" lang="en-US" sz="2000" u="none">
                <a:solidFill>
                  <a:schemeClr val="accent2"/>
                </a:solidFill>
                <a:latin typeface="Comic Sans MS"/>
                <a:ea typeface="Comic Sans MS"/>
                <a:cs typeface="Comic Sans MS"/>
                <a:sym typeface="Comic Sans MS"/>
              </a:rPr>
            </a:br>
            <a:r>
              <a:rPr b="1" i="1" lang="en-US" sz="2000" u="none">
                <a:solidFill>
                  <a:schemeClr val="accent2"/>
                </a:solidFill>
                <a:latin typeface="Comic Sans MS"/>
                <a:ea typeface="Comic Sans MS"/>
                <a:cs typeface="Comic Sans MS"/>
                <a:sym typeface="Comic Sans MS"/>
              </a:rPr>
              <a:t>2014010226044-EFKAN ÖLMEZ</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idx="1" type="body"/>
          </p:nvPr>
        </p:nvSpPr>
        <p:spPr>
          <a:xfrm>
            <a:off x="685800" y="1125537"/>
            <a:ext cx="7696200" cy="43608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2060"/>
              </a:buClr>
              <a:buSzPts val="2400"/>
              <a:buFont typeface="Comic Sans MS"/>
              <a:buChar char="•"/>
            </a:pPr>
            <a:r>
              <a:rPr b="0" i="0" lang="en-US" sz="2400" u="none">
                <a:solidFill>
                  <a:srgbClr val="002060"/>
                </a:solidFill>
                <a:latin typeface="Comic Sans MS"/>
                <a:ea typeface="Comic Sans MS"/>
                <a:cs typeface="Comic Sans MS"/>
                <a:sym typeface="Comic Sans MS"/>
              </a:rPr>
              <a:t>Bu sargılara bir fazlı alternatif gerilim uygulandığında her iki sargıda da manyetik alanlar meydana gelir. Oyuklar arasında 90° elektrik açı olmasına rağmen sargılara uygulanan gerilimler aynı fazda olduğundan, meydana gelen manyetik alanlarda aynı fazda olacaktır. Bu nedenle iki sargıda meydana gelen manyetik alanlar döner alan meydana getiremez. İki sargı manyetik alanları arasında bir faz farkı meydana gelmesini sağlamamız gerekir.</a:t>
            </a:r>
            <a:endParaRPr/>
          </a:p>
          <a:p>
            <a:pPr indent="-190500" lvl="0" marL="342900" marR="0" rtl="0" algn="l">
              <a:spcBef>
                <a:spcPts val="480"/>
              </a:spcBef>
              <a:spcAft>
                <a:spcPts val="0"/>
              </a:spcAft>
              <a:buClr>
                <a:schemeClr val="dk1"/>
              </a:buClr>
              <a:buSzPts val="2400"/>
              <a:buFont typeface="Comic Sans MS"/>
              <a:buNone/>
            </a:pPr>
            <a:r>
              <a:t/>
            </a:r>
            <a:endParaRPr b="0" i="0" sz="2400" u="none">
              <a:solidFill>
                <a:srgbClr val="002060"/>
              </a:solidFill>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idx="1" type="body"/>
          </p:nvPr>
        </p:nvSpPr>
        <p:spPr>
          <a:xfrm>
            <a:off x="685800" y="836612"/>
            <a:ext cx="7696200" cy="4649787"/>
          </a:xfrm>
          <a:prstGeom prst="rect">
            <a:avLst/>
          </a:prstGeom>
          <a:noFill/>
          <a:ln>
            <a:noFill/>
          </a:ln>
        </p:spPr>
        <p:txBody>
          <a:bodyPr anchorCtr="0" anchor="t" bIns="45700" lIns="91425" spcFirstLastPara="1" rIns="91425" wrap="square" tIns="45700">
            <a:noAutofit/>
          </a:bodyPr>
          <a:lstStyle/>
          <a:p>
            <a:pPr indent="0" lvl="0" marL="12700" rtl="0" algn="l">
              <a:lnSpc>
                <a:spcPct val="100000"/>
              </a:lnSpc>
              <a:spcBef>
                <a:spcPts val="0"/>
              </a:spcBef>
              <a:spcAft>
                <a:spcPts val="0"/>
              </a:spcAft>
              <a:buClr>
                <a:srgbClr val="BF0000"/>
              </a:buClr>
              <a:buSzPts val="2400"/>
              <a:buFont typeface="Trebuchet MS"/>
              <a:buNone/>
            </a:pPr>
            <a:r>
              <a:rPr b="0" i="0" lang="en-US" sz="2400" u="none">
                <a:solidFill>
                  <a:srgbClr val="BF0000"/>
                </a:solidFill>
                <a:latin typeface="Trebuchet MS"/>
                <a:ea typeface="Trebuchet MS"/>
                <a:cs typeface="Trebuchet MS"/>
                <a:sym typeface="Trebuchet MS"/>
              </a:rPr>
              <a:t>Asenkron motorların çalışması şu üç prensibe dayanır:</a:t>
            </a:r>
            <a:endParaRPr/>
          </a:p>
          <a:p>
            <a:pPr indent="0" lvl="0" marL="12700" rtl="0" algn="l">
              <a:lnSpc>
                <a:spcPct val="100000"/>
              </a:lnSpc>
              <a:spcBef>
                <a:spcPts val="700"/>
              </a:spcBef>
              <a:spcAft>
                <a:spcPts val="0"/>
              </a:spcAft>
              <a:buClr>
                <a:schemeClr val="dk1"/>
              </a:buClr>
              <a:buSzPts val="2400"/>
              <a:buFont typeface="Comic Sans MS"/>
              <a:buNone/>
            </a:pPr>
            <a:r>
              <a:t/>
            </a:r>
            <a:endParaRPr b="0" i="0" sz="2400" u="none">
              <a:solidFill>
                <a:srgbClr val="000000"/>
              </a:solidFill>
              <a:latin typeface="Trebuchet MS"/>
              <a:ea typeface="Trebuchet MS"/>
              <a:cs typeface="Trebuchet MS"/>
              <a:sym typeface="Trebuchet MS"/>
            </a:endParaRPr>
          </a:p>
          <a:p>
            <a:pPr indent="-152400" lvl="0" marL="12700" rtl="0" algn="l">
              <a:lnSpc>
                <a:spcPct val="58333"/>
              </a:lnSpc>
              <a:spcBef>
                <a:spcPts val="300"/>
              </a:spcBef>
              <a:spcAft>
                <a:spcPts val="0"/>
              </a:spcAft>
              <a:buClr>
                <a:srgbClr val="58595B"/>
              </a:buClr>
              <a:buSzPts val="2400"/>
              <a:buFont typeface="Trebuchet MS"/>
              <a:buChar char="•"/>
            </a:pPr>
            <a:r>
              <a:rPr b="0" i="0" lang="en-US" sz="2400" u="none">
                <a:solidFill>
                  <a:srgbClr val="58595B"/>
                </a:solidFill>
                <a:latin typeface="Trebuchet MS"/>
                <a:ea typeface="Trebuchet MS"/>
                <a:cs typeface="Trebuchet MS"/>
                <a:sym typeface="Trebuchet MS"/>
              </a:rPr>
              <a:t>Alternatif akımın uygulandığı stator sargılarında </a:t>
            </a:r>
            <a:endParaRPr/>
          </a:p>
          <a:p>
            <a:pPr indent="0" lvl="0" marL="12700" rtl="0" algn="l">
              <a:lnSpc>
                <a:spcPct val="58333"/>
              </a:lnSpc>
              <a:spcBef>
                <a:spcPts val="300"/>
              </a:spcBef>
              <a:spcAft>
                <a:spcPts val="0"/>
              </a:spcAft>
              <a:buClr>
                <a:schemeClr val="dk1"/>
              </a:buClr>
              <a:buSzPts val="2400"/>
              <a:buFont typeface="Comic Sans MS"/>
              <a:buNone/>
            </a:pPr>
            <a:r>
              <a:t/>
            </a:r>
            <a:endParaRPr b="0" i="0" sz="2400" u="none">
              <a:solidFill>
                <a:srgbClr val="58595B"/>
              </a:solidFill>
              <a:latin typeface="Trebuchet MS"/>
              <a:ea typeface="Trebuchet MS"/>
              <a:cs typeface="Trebuchet MS"/>
              <a:sym typeface="Trebuchet MS"/>
            </a:endParaRPr>
          </a:p>
          <a:p>
            <a:pPr indent="-152400" lvl="0" marL="12700" rtl="0" algn="l">
              <a:lnSpc>
                <a:spcPct val="58333"/>
              </a:lnSpc>
              <a:spcBef>
                <a:spcPts val="300"/>
              </a:spcBef>
              <a:spcAft>
                <a:spcPts val="0"/>
              </a:spcAft>
              <a:buClr>
                <a:srgbClr val="58595B"/>
              </a:buClr>
              <a:buSzPts val="2400"/>
              <a:buFont typeface="Trebuchet MS"/>
              <a:buChar char="•"/>
            </a:pPr>
            <a:r>
              <a:rPr b="0" i="0" lang="en-US" sz="2400" u="none">
                <a:solidFill>
                  <a:srgbClr val="58595B"/>
                </a:solidFill>
                <a:latin typeface="Trebuchet MS"/>
                <a:ea typeface="Trebuchet MS"/>
                <a:cs typeface="Trebuchet MS"/>
                <a:sym typeface="Trebuchet MS"/>
              </a:rPr>
              <a:t>dönen bir manyetik alan  olmalıdır.</a:t>
            </a:r>
            <a:endParaRPr/>
          </a:p>
          <a:p>
            <a:pPr indent="0" lvl="0" marL="12700" rtl="0" algn="l">
              <a:lnSpc>
                <a:spcPct val="58333"/>
              </a:lnSpc>
              <a:spcBef>
                <a:spcPts val="300"/>
              </a:spcBef>
              <a:spcAft>
                <a:spcPts val="0"/>
              </a:spcAft>
              <a:buClr>
                <a:schemeClr val="dk1"/>
              </a:buClr>
              <a:buSzPts val="2400"/>
              <a:buFont typeface="Comic Sans MS"/>
              <a:buNone/>
            </a:pPr>
            <a:r>
              <a:t/>
            </a:r>
            <a:endParaRPr b="0" i="0" sz="2400" u="none">
              <a:solidFill>
                <a:srgbClr val="000000"/>
              </a:solidFill>
              <a:latin typeface="Trebuchet MS"/>
              <a:ea typeface="Trebuchet MS"/>
              <a:cs typeface="Trebuchet MS"/>
              <a:sym typeface="Trebuchet MS"/>
            </a:endParaRPr>
          </a:p>
          <a:p>
            <a:pPr indent="-152400" lvl="0" marL="12700" rtl="0" algn="l">
              <a:lnSpc>
                <a:spcPct val="58333"/>
              </a:lnSpc>
              <a:spcBef>
                <a:spcPts val="200"/>
              </a:spcBef>
              <a:spcAft>
                <a:spcPts val="0"/>
              </a:spcAft>
              <a:buClr>
                <a:srgbClr val="58595B"/>
              </a:buClr>
              <a:buSzPts val="2400"/>
              <a:buFont typeface="Trebuchet MS"/>
              <a:buChar char="•"/>
            </a:pPr>
            <a:r>
              <a:rPr b="0" i="0" lang="en-US" sz="2400" u="none">
                <a:solidFill>
                  <a:srgbClr val="58595B"/>
                </a:solidFill>
                <a:latin typeface="Trebuchet MS"/>
                <a:ea typeface="Trebuchet MS"/>
                <a:cs typeface="Trebuchet MS"/>
                <a:sym typeface="Trebuchet MS"/>
              </a:rPr>
              <a:t>Manyetik alan içerisinde bulunan bir iletkenden akım</a:t>
            </a:r>
            <a:endParaRPr/>
          </a:p>
          <a:p>
            <a:pPr indent="0" lvl="0" marL="12700" rtl="0" algn="l">
              <a:lnSpc>
                <a:spcPct val="58333"/>
              </a:lnSpc>
              <a:spcBef>
                <a:spcPts val="200"/>
              </a:spcBef>
              <a:spcAft>
                <a:spcPts val="0"/>
              </a:spcAft>
              <a:buClr>
                <a:schemeClr val="dk1"/>
              </a:buClr>
              <a:buSzPts val="2400"/>
              <a:buFont typeface="Comic Sans MS"/>
              <a:buNone/>
            </a:pPr>
            <a:r>
              <a:t/>
            </a:r>
            <a:endParaRPr b="0" i="0" sz="2400" u="none">
              <a:solidFill>
                <a:srgbClr val="58595B"/>
              </a:solidFill>
              <a:latin typeface="Trebuchet MS"/>
              <a:ea typeface="Trebuchet MS"/>
              <a:cs typeface="Trebuchet MS"/>
              <a:sym typeface="Trebuchet MS"/>
            </a:endParaRPr>
          </a:p>
          <a:p>
            <a:pPr indent="0" lvl="0" marL="12700" rtl="0" algn="l">
              <a:lnSpc>
                <a:spcPct val="58333"/>
              </a:lnSpc>
              <a:spcBef>
                <a:spcPts val="200"/>
              </a:spcBef>
              <a:spcAft>
                <a:spcPts val="0"/>
              </a:spcAft>
              <a:buClr>
                <a:srgbClr val="58595B"/>
              </a:buClr>
              <a:buSzPts val="2400"/>
              <a:buFont typeface="Trebuchet MS"/>
              <a:buNone/>
            </a:pPr>
            <a:r>
              <a:rPr b="0" i="0" lang="en-US" sz="2400" u="none">
                <a:solidFill>
                  <a:srgbClr val="58595B"/>
                </a:solidFill>
                <a:latin typeface="Trebuchet MS"/>
                <a:ea typeface="Trebuchet MS"/>
                <a:cs typeface="Trebuchet MS"/>
                <a:sym typeface="Trebuchet MS"/>
              </a:rPr>
              <a:t> geçirilirse o iletken  manyetik alanın dışına doğru</a:t>
            </a:r>
            <a:endParaRPr/>
          </a:p>
          <a:p>
            <a:pPr indent="0" lvl="0" marL="12700" rtl="0" algn="l">
              <a:lnSpc>
                <a:spcPct val="58333"/>
              </a:lnSpc>
              <a:spcBef>
                <a:spcPts val="200"/>
              </a:spcBef>
              <a:spcAft>
                <a:spcPts val="0"/>
              </a:spcAft>
              <a:buClr>
                <a:schemeClr val="dk1"/>
              </a:buClr>
              <a:buSzPts val="2400"/>
              <a:buFont typeface="Comic Sans MS"/>
              <a:buNone/>
            </a:pPr>
            <a:r>
              <a:t/>
            </a:r>
            <a:endParaRPr b="0" i="0" sz="2400" u="none">
              <a:solidFill>
                <a:srgbClr val="58595B"/>
              </a:solidFill>
              <a:latin typeface="Trebuchet MS"/>
              <a:ea typeface="Trebuchet MS"/>
              <a:cs typeface="Trebuchet MS"/>
              <a:sym typeface="Trebuchet MS"/>
            </a:endParaRPr>
          </a:p>
          <a:p>
            <a:pPr indent="0" lvl="0" marL="12700" rtl="0" algn="l">
              <a:lnSpc>
                <a:spcPct val="58333"/>
              </a:lnSpc>
              <a:spcBef>
                <a:spcPts val="200"/>
              </a:spcBef>
              <a:spcAft>
                <a:spcPts val="0"/>
              </a:spcAft>
              <a:buClr>
                <a:srgbClr val="58595B"/>
              </a:buClr>
              <a:buSzPts val="2400"/>
              <a:buFont typeface="Trebuchet MS"/>
              <a:buNone/>
            </a:pPr>
            <a:r>
              <a:rPr b="0" i="0" lang="en-US" sz="2400" u="none">
                <a:solidFill>
                  <a:srgbClr val="58595B"/>
                </a:solidFill>
                <a:latin typeface="Trebuchet MS"/>
                <a:ea typeface="Trebuchet MS"/>
                <a:cs typeface="Trebuchet MS"/>
                <a:sym typeface="Trebuchet MS"/>
              </a:rPr>
              <a:t> itilir.</a:t>
            </a:r>
            <a:endParaRPr b="0" i="0" sz="2400" u="none">
              <a:solidFill>
                <a:srgbClr val="000000"/>
              </a:solidFill>
              <a:latin typeface="Trebuchet MS"/>
              <a:ea typeface="Trebuchet MS"/>
              <a:cs typeface="Trebuchet MS"/>
              <a:sym typeface="Trebuchet MS"/>
            </a:endParaRPr>
          </a:p>
          <a:p>
            <a:pPr indent="-152400" lvl="0" marL="12700" rtl="0" algn="l">
              <a:lnSpc>
                <a:spcPct val="100000"/>
              </a:lnSpc>
              <a:spcBef>
                <a:spcPts val="200"/>
              </a:spcBef>
              <a:spcAft>
                <a:spcPts val="0"/>
              </a:spcAft>
              <a:buClr>
                <a:srgbClr val="58595B"/>
              </a:buClr>
              <a:buSzPts val="2400"/>
              <a:buFont typeface="Trebuchet MS"/>
              <a:buChar char="•"/>
            </a:pPr>
            <a:r>
              <a:rPr b="0" i="0" lang="en-US" sz="2400" u="none">
                <a:solidFill>
                  <a:srgbClr val="58595B"/>
                </a:solidFill>
                <a:latin typeface="Trebuchet MS"/>
                <a:ea typeface="Trebuchet MS"/>
                <a:cs typeface="Trebuchet MS"/>
                <a:sym typeface="Trebuchet MS"/>
              </a:rPr>
              <a:t>Aynı adlı kutuplar birbirini iter, zıt kutuplar birbirini çeker.</a:t>
            </a:r>
            <a:endParaRPr b="0" i="0" sz="2400" u="none">
              <a:solidFill>
                <a:srgbClr val="000000"/>
              </a:solidFill>
              <a:latin typeface="Trebuchet MS"/>
              <a:ea typeface="Trebuchet MS"/>
              <a:cs typeface="Trebuchet MS"/>
              <a:sym typeface="Trebuchet MS"/>
            </a:endParaRPr>
          </a:p>
          <a:p>
            <a:pPr indent="-190500" lvl="0" marL="342900" rtl="0" algn="l">
              <a:spcBef>
                <a:spcPts val="480"/>
              </a:spcBef>
              <a:spcAft>
                <a:spcPts val="0"/>
              </a:spcAft>
              <a:buClr>
                <a:schemeClr val="dk1"/>
              </a:buClr>
              <a:buSzPts val="2400"/>
              <a:buFont typeface="Comic Sans MS"/>
              <a:buNone/>
            </a:pPr>
            <a:r>
              <a:t/>
            </a:r>
            <a:endParaRPr b="0" i="0" sz="2400" u="none">
              <a:solidFill>
                <a:srgbClr val="000000"/>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685800" y="152400"/>
            <a:ext cx="6870700" cy="85407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omic Sans MS"/>
              <a:buNone/>
            </a:pPr>
            <a:r>
              <a:rPr b="1" i="1" lang="en-US" sz="2400" u="none">
                <a:solidFill>
                  <a:schemeClr val="dk1"/>
                </a:solidFill>
                <a:latin typeface="Comic Sans MS"/>
                <a:ea typeface="Comic Sans MS"/>
                <a:cs typeface="Comic Sans MS"/>
                <a:sym typeface="Comic Sans MS"/>
              </a:rPr>
              <a:t>ÜÇ FAZLI ASENKRON MOTORLAR VE YAPISI</a:t>
            </a:r>
            <a:endParaRPr/>
          </a:p>
        </p:txBody>
      </p:sp>
      <p:sp>
        <p:nvSpPr>
          <p:cNvPr id="287" name="Google Shape;287;p35"/>
          <p:cNvSpPr txBox="1"/>
          <p:nvPr>
            <p:ph idx="1" type="body"/>
          </p:nvPr>
        </p:nvSpPr>
        <p:spPr>
          <a:xfrm>
            <a:off x="263525" y="1341437"/>
            <a:ext cx="7386637" cy="4032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333399"/>
              </a:buClr>
              <a:buSzPts val="2800"/>
              <a:buFont typeface="Comic Sans MS"/>
              <a:buChar char="•"/>
            </a:pPr>
            <a:r>
              <a:rPr b="0" i="0" lang="en-US" sz="2800" u="none">
                <a:solidFill>
                  <a:srgbClr val="333399"/>
                </a:solidFill>
                <a:latin typeface="Comic Sans MS"/>
                <a:ea typeface="Comic Sans MS"/>
                <a:cs typeface="Comic Sans MS"/>
                <a:sym typeface="Comic Sans MS"/>
              </a:rPr>
              <a:t>3 Fazlı asenkron motorlar stator ve rotor olmak üzere iki temel bileşenden oluşur. Stator motorun sabit parçasını oluşturur. Statorda stator çekirdeği ve alan sargıları bulunur. 3 fazlı asenkron motorların statorlarında her 3 faz için birer ayrı sargı bulunmaktadır. Rotor ise motorun dönen parçasıdır.</a:t>
            </a:r>
            <a:endParaRPr/>
          </a:p>
        </p:txBody>
      </p:sp>
      <p:sp>
        <p:nvSpPr>
          <p:cNvPr id="288" name="Google Shape;288;p35"/>
          <p:cNvSpPr txBox="1"/>
          <p:nvPr/>
        </p:nvSpPr>
        <p:spPr>
          <a:xfrm>
            <a:off x="-885231300" y="1727498400"/>
            <a:ext cx="1835150"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Asenkron Motorların Üstünlükleri</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289" name="Google Shape;289;p35"/>
          <p:cNvSpPr txBox="1"/>
          <p:nvPr/>
        </p:nvSpPr>
        <p:spPr>
          <a:xfrm>
            <a:off x="-731202500" y="-2147483648"/>
            <a:ext cx="95250"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290" name="Google Shape;290;p35"/>
          <p:cNvSpPr txBox="1"/>
          <p:nvPr/>
        </p:nvSpPr>
        <p:spPr>
          <a:xfrm>
            <a:off x="-577213400" y="2016515600"/>
            <a:ext cx="1414462"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Sürekli bakım istemezler.</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291" name="Google Shape;291;p35"/>
          <p:cNvSpPr txBox="1"/>
          <p:nvPr/>
        </p:nvSpPr>
        <p:spPr>
          <a:xfrm>
            <a:off x="-731202500" y="2147483647"/>
            <a:ext cx="95250"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292" name="Google Shape;292;p35"/>
          <p:cNvSpPr txBox="1"/>
          <p:nvPr/>
        </p:nvSpPr>
        <p:spPr>
          <a:xfrm>
            <a:off x="-577213400" y="2147483647"/>
            <a:ext cx="2101850"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Diğer elektrik motorlarına oranla ucuz</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293" name="Google Shape;293;p35"/>
          <p:cNvSpPr txBox="1"/>
          <p:nvPr/>
        </p:nvSpPr>
        <p:spPr>
          <a:xfrm>
            <a:off x="893476800" y="2147483647"/>
            <a:ext cx="900112"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ve sağlamdırlar.</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294" name="Google Shape;294;p35"/>
          <p:cNvSpPr txBox="1"/>
          <p:nvPr/>
        </p:nvSpPr>
        <p:spPr>
          <a:xfrm>
            <a:off x="-731202500" y="2147483647"/>
            <a:ext cx="95250"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295" name="Google Shape;295;p35"/>
          <p:cNvSpPr txBox="1"/>
          <p:nvPr/>
        </p:nvSpPr>
        <p:spPr>
          <a:xfrm>
            <a:off x="-577213400" y="-2147483648"/>
            <a:ext cx="2314575"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Çalışma anında ark (kıvılcım) üretmezler.</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296" name="Google Shape;296;p35"/>
          <p:cNvSpPr txBox="1"/>
          <p:nvPr/>
        </p:nvSpPr>
        <p:spPr>
          <a:xfrm>
            <a:off x="-731202500" y="2147483647"/>
            <a:ext cx="95250"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297" name="Google Shape;297;p35"/>
          <p:cNvSpPr txBox="1"/>
          <p:nvPr/>
        </p:nvSpPr>
        <p:spPr>
          <a:xfrm>
            <a:off x="-577213400" y="2147483647"/>
            <a:ext cx="2225675"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Yük altında devir sayıları çok değişmez.</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298" name="Google Shape;298;p35"/>
          <p:cNvSpPr txBox="1"/>
          <p:nvPr/>
        </p:nvSpPr>
        <p:spPr>
          <a:xfrm>
            <a:off x="-731202500" y="-2147483648"/>
            <a:ext cx="95250"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299" name="Google Shape;299;p35"/>
          <p:cNvSpPr txBox="1"/>
          <p:nvPr/>
        </p:nvSpPr>
        <p:spPr>
          <a:xfrm>
            <a:off x="-577213400" y="2147483647"/>
            <a:ext cx="4991100"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Elektronik devreler yardımıyla (frekans dönüştürücüleri) devir sayısı kolayca ayarlanabilir.</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300" name="Google Shape;300;p35"/>
          <p:cNvSpPr txBox="1"/>
          <p:nvPr/>
        </p:nvSpPr>
        <p:spPr>
          <a:xfrm>
            <a:off x="-731202500" y="2147483647"/>
            <a:ext cx="95250"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301" name="Google Shape;301;p35"/>
          <p:cNvSpPr txBox="1"/>
          <p:nvPr/>
        </p:nvSpPr>
        <p:spPr>
          <a:xfrm>
            <a:off x="-577213400" y="2147483647"/>
            <a:ext cx="3090862"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Küçük güçlerden çok büyük güçlere kadar imal edilirler.</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302" name="Google Shape;302;p35"/>
          <p:cNvSpPr txBox="1"/>
          <p:nvPr/>
        </p:nvSpPr>
        <p:spPr>
          <a:xfrm>
            <a:off x="-731202500" y="2147483647"/>
            <a:ext cx="95250"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303" name="Google Shape;303;p35"/>
          <p:cNvSpPr txBox="1"/>
          <p:nvPr/>
        </p:nvSpPr>
        <p:spPr>
          <a:xfrm>
            <a:off x="-577213400" y="2147483647"/>
            <a:ext cx="323850" cy="427037"/>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Bir ve</a:t>
            </a:r>
            <a:endParaRPr b="0" i="0" sz="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a:solidFill>
                <a:schemeClr val="dk1"/>
              </a:solidFill>
              <a:latin typeface="Arial"/>
              <a:ea typeface="Arial"/>
              <a:cs typeface="Arial"/>
              <a:sym typeface="Arial"/>
            </a:endParaRPr>
          </a:p>
        </p:txBody>
      </p:sp>
      <p:sp>
        <p:nvSpPr>
          <p:cNvPr id="304" name="Google Shape;304;p35"/>
          <p:cNvSpPr txBox="1"/>
          <p:nvPr/>
        </p:nvSpPr>
        <p:spPr>
          <a:xfrm>
            <a:off x="-338988400" y="2147483647"/>
            <a:ext cx="1357312" cy="15240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üç fazlı olarak üretilebilir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685800" y="152400"/>
            <a:ext cx="6870700" cy="7556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3300"/>
              </a:buClr>
              <a:buSzPts val="2000"/>
              <a:buFont typeface="Comic Sans MS"/>
              <a:buNone/>
            </a:pPr>
            <a:r>
              <a:rPr b="1" i="0" lang="en-US" sz="2000" u="none">
                <a:solidFill>
                  <a:srgbClr val="CC3300"/>
                </a:solidFill>
                <a:latin typeface="Comic Sans MS"/>
                <a:ea typeface="Comic Sans MS"/>
                <a:cs typeface="Comic Sans MS"/>
                <a:sym typeface="Comic Sans MS"/>
              </a:rPr>
              <a:t>ÜÇ FAZLI ASENKRON MOTORLARIN ÇALIŞMA PRENSİBİ</a:t>
            </a:r>
            <a:endParaRPr/>
          </a:p>
        </p:txBody>
      </p:sp>
      <p:sp>
        <p:nvSpPr>
          <p:cNvPr id="310" name="Google Shape;310;p36"/>
          <p:cNvSpPr txBox="1"/>
          <p:nvPr>
            <p:ph idx="1" type="body"/>
          </p:nvPr>
        </p:nvSpPr>
        <p:spPr>
          <a:xfrm>
            <a:off x="539750" y="1268412"/>
            <a:ext cx="7696200" cy="47529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3300"/>
              </a:buClr>
              <a:buSzPts val="2000"/>
              <a:buFont typeface="Calibri"/>
              <a:buChar char="•"/>
            </a:pPr>
            <a:r>
              <a:rPr b="1" i="0" lang="en-US" sz="2000" u="none">
                <a:solidFill>
                  <a:srgbClr val="003300"/>
                </a:solidFill>
                <a:latin typeface="Calibri"/>
                <a:ea typeface="Calibri"/>
                <a:cs typeface="Calibri"/>
                <a:sym typeface="Calibri"/>
              </a:rPr>
              <a:t>Asenkron motorların stator sargılarına üç fazlı alternatif bir gerilim uygulandığında stator sargılarında döner bir manyetik alan meydana gelir.</a:t>
            </a:r>
            <a:endParaRPr/>
          </a:p>
          <a:p>
            <a:pPr indent="-342900" lvl="0" marL="342900" rtl="0" algn="l">
              <a:lnSpc>
                <a:spcPct val="80000"/>
              </a:lnSpc>
              <a:spcBef>
                <a:spcPts val="400"/>
              </a:spcBef>
              <a:spcAft>
                <a:spcPts val="0"/>
              </a:spcAft>
              <a:buClr>
                <a:srgbClr val="003300"/>
              </a:buClr>
              <a:buSzPts val="2000"/>
              <a:buFont typeface="Calibri"/>
              <a:buChar char="•"/>
            </a:pPr>
            <a:r>
              <a:rPr b="1" i="0" lang="en-US" sz="2000" u="none">
                <a:solidFill>
                  <a:srgbClr val="003300"/>
                </a:solidFill>
                <a:latin typeface="Calibri"/>
                <a:ea typeface="Calibri"/>
                <a:cs typeface="Calibri"/>
                <a:sym typeface="Calibri"/>
              </a:rPr>
              <a:t>Bu manyetik alan manyetik alan içerisinde duran kısa devre çubuklarını keserek rotor üzerinde bir gerilim indükler.</a:t>
            </a:r>
            <a:endParaRPr/>
          </a:p>
          <a:p>
            <a:pPr indent="-342900" lvl="0" marL="342900" rtl="0" algn="l">
              <a:lnSpc>
                <a:spcPct val="80000"/>
              </a:lnSpc>
              <a:spcBef>
                <a:spcPts val="400"/>
              </a:spcBef>
              <a:spcAft>
                <a:spcPts val="0"/>
              </a:spcAft>
              <a:buClr>
                <a:srgbClr val="003300"/>
              </a:buClr>
              <a:buSzPts val="2000"/>
              <a:buFont typeface="Calibri"/>
              <a:buChar char="•"/>
            </a:pPr>
            <a:r>
              <a:rPr b="1" i="0" lang="en-US" sz="2000" u="none">
                <a:solidFill>
                  <a:srgbClr val="003300"/>
                </a:solidFill>
                <a:latin typeface="Calibri"/>
                <a:ea typeface="Calibri"/>
                <a:cs typeface="Calibri"/>
                <a:sym typeface="Calibri"/>
              </a:rPr>
              <a:t>İndüklenen bu gerilimin oluşturduğu kısa devre akımları rotor üzerinde rotor manyetik alanını oluşturur.</a:t>
            </a:r>
            <a:endParaRPr/>
          </a:p>
          <a:p>
            <a:pPr indent="-342900" lvl="0" marL="342900" rtl="0" algn="l">
              <a:lnSpc>
                <a:spcPct val="80000"/>
              </a:lnSpc>
              <a:spcBef>
                <a:spcPts val="400"/>
              </a:spcBef>
              <a:spcAft>
                <a:spcPts val="0"/>
              </a:spcAft>
              <a:buClr>
                <a:srgbClr val="003300"/>
              </a:buClr>
              <a:buSzPts val="2000"/>
              <a:buFont typeface="Calibri"/>
              <a:buChar char="•"/>
            </a:pPr>
            <a:r>
              <a:rPr b="1" i="0" lang="en-US" sz="2000" u="none">
                <a:solidFill>
                  <a:srgbClr val="003300"/>
                </a:solidFill>
                <a:latin typeface="Calibri"/>
                <a:ea typeface="Calibri"/>
                <a:cs typeface="Calibri"/>
                <a:sym typeface="Calibri"/>
              </a:rPr>
              <a:t>Rotor manyetik alanı ile stator manyetik alanının birbirini etkilemesi sonucunda bir döndürme momenti oluşur.</a:t>
            </a:r>
            <a:endParaRPr/>
          </a:p>
          <a:p>
            <a:pPr indent="-342900" lvl="0" marL="342900" rtl="0" algn="l">
              <a:lnSpc>
                <a:spcPct val="80000"/>
              </a:lnSpc>
              <a:spcBef>
                <a:spcPts val="400"/>
              </a:spcBef>
              <a:spcAft>
                <a:spcPts val="0"/>
              </a:spcAft>
              <a:buClr>
                <a:srgbClr val="003300"/>
              </a:buClr>
              <a:buSzPts val="2000"/>
              <a:buFont typeface="Calibri"/>
              <a:buChar char="•"/>
            </a:pPr>
            <a:r>
              <a:rPr b="1" i="0" lang="en-US" sz="2000" u="none">
                <a:solidFill>
                  <a:srgbClr val="003300"/>
                </a:solidFill>
                <a:latin typeface="Calibri"/>
                <a:ea typeface="Calibri"/>
                <a:cs typeface="Calibri"/>
                <a:sym typeface="Calibri"/>
              </a:rPr>
              <a:t>Oluşan bu moment ile rotor, döner alan yönünde dönmeye başlar.</a:t>
            </a:r>
            <a:endParaRPr/>
          </a:p>
          <a:p>
            <a:pPr indent="-342900" lvl="0" marL="342900" rtl="0" algn="l">
              <a:lnSpc>
                <a:spcPct val="80000"/>
              </a:lnSpc>
              <a:spcBef>
                <a:spcPts val="400"/>
              </a:spcBef>
              <a:spcAft>
                <a:spcPts val="0"/>
              </a:spcAft>
              <a:buClr>
                <a:srgbClr val="003300"/>
              </a:buClr>
              <a:buSzPts val="2000"/>
              <a:buFont typeface="Calibri"/>
              <a:buChar char="•"/>
            </a:pPr>
            <a:r>
              <a:rPr b="1" i="0" lang="en-US" sz="2000" u="none">
                <a:solidFill>
                  <a:srgbClr val="003300"/>
                </a:solidFill>
                <a:latin typeface="Calibri"/>
                <a:ea typeface="Calibri"/>
                <a:cs typeface="Calibri"/>
                <a:sym typeface="Calibri"/>
              </a:rPr>
              <a:t>Rotor,senkron devirle dönerse stator alanı rotor kısa devre çubukları ile aynı doğrultuda olacağından çubuklar alan tarafından kesilmeyecek ve rotor çubuklarında bir gerilim indüklenmeyecektir.</a:t>
            </a:r>
            <a:endParaRPr/>
          </a:p>
          <a:p>
            <a:pPr indent="-342900" lvl="0" marL="342900" rtl="0" algn="l">
              <a:lnSpc>
                <a:spcPct val="80000"/>
              </a:lnSpc>
              <a:spcBef>
                <a:spcPts val="400"/>
              </a:spcBef>
              <a:spcAft>
                <a:spcPts val="0"/>
              </a:spcAft>
              <a:buClr>
                <a:srgbClr val="003300"/>
              </a:buClr>
              <a:buSzPts val="2000"/>
              <a:buFont typeface="Calibri"/>
              <a:buChar char="•"/>
            </a:pPr>
            <a:r>
              <a:rPr b="1" i="0" lang="en-US" sz="2000" u="none">
                <a:solidFill>
                  <a:srgbClr val="003300"/>
                </a:solidFill>
                <a:latin typeface="Calibri"/>
                <a:ea typeface="Calibri"/>
                <a:cs typeface="Calibri"/>
                <a:sym typeface="Calibri"/>
              </a:rPr>
              <a:t>Dolayısıyla herhangi bir döndürme momenti meydana gelmeyeceğinden rotor dönmeyecektir.</a:t>
            </a:r>
            <a:endParaRPr/>
          </a:p>
          <a:p>
            <a:pPr indent="-215900" lvl="0" marL="342900" rtl="0" algn="l">
              <a:spcBef>
                <a:spcPts val="400"/>
              </a:spcBef>
              <a:spcAft>
                <a:spcPts val="0"/>
              </a:spcAft>
              <a:buClr>
                <a:schemeClr val="dk1"/>
              </a:buClr>
              <a:buSzPts val="2000"/>
              <a:buFont typeface="Comic Sans MS"/>
              <a:buNone/>
            </a:pPr>
            <a:r>
              <a:t/>
            </a:r>
            <a:endParaRPr b="1" i="0" sz="2000" u="none">
              <a:solidFill>
                <a:srgbClr val="0033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755650" y="188912"/>
            <a:ext cx="6870700" cy="7556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omic Sans MS"/>
              <a:buNone/>
            </a:pPr>
            <a:r>
              <a:rPr b="1" i="1" lang="en-US" sz="2400" u="none">
                <a:solidFill>
                  <a:schemeClr val="dk1"/>
                </a:solidFill>
                <a:latin typeface="Comic Sans MS"/>
                <a:ea typeface="Comic Sans MS"/>
                <a:cs typeface="Comic Sans MS"/>
                <a:sym typeface="Comic Sans MS"/>
              </a:rPr>
              <a:t>YILDIZ BAĞLANTI’DA</a:t>
            </a:r>
            <a:endParaRPr/>
          </a:p>
        </p:txBody>
      </p:sp>
      <p:sp>
        <p:nvSpPr>
          <p:cNvPr id="316" name="Google Shape;316;p37"/>
          <p:cNvSpPr txBox="1"/>
          <p:nvPr>
            <p:ph idx="1" type="body"/>
          </p:nvPr>
        </p:nvSpPr>
        <p:spPr>
          <a:xfrm>
            <a:off x="250825" y="1052512"/>
            <a:ext cx="7705725" cy="1152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3399"/>
              </a:buClr>
              <a:buSzPts val="1600"/>
              <a:buFont typeface="Comic Sans MS"/>
              <a:buNone/>
            </a:pPr>
            <a:r>
              <a:rPr b="1" i="0" lang="en-US" sz="1600" u="none">
                <a:solidFill>
                  <a:srgbClr val="003399"/>
                </a:solidFill>
                <a:latin typeface="Comic Sans MS"/>
                <a:ea typeface="Comic Sans MS"/>
                <a:cs typeface="Comic Sans MS"/>
                <a:sym typeface="Comic Sans MS"/>
              </a:rPr>
              <a:t>      Sargıların çıkış uçları (X-Y-Z) bakırlamalar ile kısa devre edilir.Sargıların giriş uçlarına (U-V-W) şebeke gerilimi uygulanır.Bu durumda motorun statorundaki her bir sargıya uygulanan gerilim;</a:t>
            </a:r>
            <a:endParaRPr/>
          </a:p>
          <a:p>
            <a:pPr indent="-241300" lvl="0" marL="342900" rtl="0" algn="l">
              <a:spcBef>
                <a:spcPts val="320"/>
              </a:spcBef>
              <a:spcAft>
                <a:spcPts val="0"/>
              </a:spcAft>
              <a:buClr>
                <a:schemeClr val="dk1"/>
              </a:buClr>
              <a:buSzPts val="1600"/>
              <a:buFont typeface="Comic Sans MS"/>
              <a:buNone/>
            </a:pPr>
            <a:r>
              <a:t/>
            </a:r>
            <a:endParaRPr b="1" i="0" sz="1600" u="none">
              <a:solidFill>
                <a:srgbClr val="003399"/>
              </a:solidFill>
              <a:latin typeface="Comic Sans MS"/>
              <a:ea typeface="Comic Sans MS"/>
              <a:cs typeface="Comic Sans MS"/>
              <a:sym typeface="Comic Sans MS"/>
            </a:endParaRPr>
          </a:p>
        </p:txBody>
      </p:sp>
      <p:pic>
        <p:nvPicPr>
          <p:cNvPr descr="Ekran Alıntısı" id="317" name="Google Shape;317;p37"/>
          <p:cNvPicPr preferRelativeResize="0"/>
          <p:nvPr/>
        </p:nvPicPr>
        <p:blipFill rotWithShape="1">
          <a:blip r:embed="rId3">
            <a:alphaModFix/>
          </a:blip>
          <a:srcRect b="0" l="0" r="0" t="0"/>
          <a:stretch/>
        </p:blipFill>
        <p:spPr>
          <a:xfrm>
            <a:off x="1116012" y="2565400"/>
            <a:ext cx="7561262" cy="2949575"/>
          </a:xfrm>
          <a:prstGeom prst="rect">
            <a:avLst/>
          </a:prstGeom>
          <a:noFill/>
          <a:ln>
            <a:noFill/>
          </a:ln>
        </p:spPr>
      </p:pic>
      <p:sp>
        <p:nvSpPr>
          <p:cNvPr id="318" name="Google Shape;318;p37"/>
          <p:cNvSpPr txBox="1"/>
          <p:nvPr/>
        </p:nvSpPr>
        <p:spPr>
          <a:xfrm>
            <a:off x="1835150" y="5876925"/>
            <a:ext cx="6553200" cy="7794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CC99"/>
              </a:buClr>
              <a:buSzPts val="1800"/>
              <a:buFont typeface="Arial"/>
              <a:buNone/>
            </a:pPr>
            <a:r>
              <a:rPr b="1" i="1" lang="en-US" sz="1800" u="none">
                <a:solidFill>
                  <a:srgbClr val="FFCC99"/>
                </a:solidFill>
                <a:latin typeface="Arial"/>
                <a:ea typeface="Arial"/>
                <a:cs typeface="Arial"/>
                <a:sym typeface="Arial"/>
              </a:rPr>
              <a:t>Asenkron motorun yıldız sargı ve klemens bağlantısı</a:t>
            </a:r>
            <a:endParaRPr/>
          </a:p>
          <a:p>
            <a:pPr indent="0" lvl="0" marL="0" marR="0" rtl="0" algn="l">
              <a:lnSpc>
                <a:spcPct val="100000"/>
              </a:lnSpc>
              <a:spcBef>
                <a:spcPts val="0"/>
              </a:spcBef>
              <a:spcAft>
                <a:spcPts val="0"/>
              </a:spcAft>
              <a:buNone/>
            </a:pPr>
            <a:r>
              <a:t/>
            </a:r>
            <a:endParaRPr b="1" i="1" sz="1800" u="none">
              <a:solidFill>
                <a:srgbClr val="FFCC99"/>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descr="Ekran Alıntısığ" id="323" name="Google Shape;323;p38"/>
          <p:cNvPicPr preferRelativeResize="0"/>
          <p:nvPr/>
        </p:nvPicPr>
        <p:blipFill rotWithShape="1">
          <a:blip r:embed="rId3">
            <a:alphaModFix/>
          </a:blip>
          <a:srcRect b="0" l="0" r="0" t="0"/>
          <a:stretch/>
        </p:blipFill>
        <p:spPr>
          <a:xfrm>
            <a:off x="468312" y="188912"/>
            <a:ext cx="6783387" cy="2914650"/>
          </a:xfrm>
          <a:prstGeom prst="rect">
            <a:avLst/>
          </a:prstGeom>
          <a:noFill/>
          <a:ln>
            <a:noFill/>
          </a:ln>
        </p:spPr>
      </p:pic>
      <p:pic>
        <p:nvPicPr>
          <p:cNvPr descr="kj" id="324" name="Google Shape;324;p38"/>
          <p:cNvPicPr preferRelativeResize="0"/>
          <p:nvPr/>
        </p:nvPicPr>
        <p:blipFill rotWithShape="1">
          <a:blip r:embed="rId4">
            <a:alphaModFix/>
          </a:blip>
          <a:srcRect b="0" l="0" r="0" t="0"/>
          <a:stretch/>
        </p:blipFill>
        <p:spPr>
          <a:xfrm>
            <a:off x="2051050" y="3284537"/>
            <a:ext cx="6191250" cy="3187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250825" y="188912"/>
            <a:ext cx="7477125" cy="5381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omic Sans MS"/>
              <a:buNone/>
            </a:pPr>
            <a:r>
              <a:rPr b="1" i="1" lang="en-US" sz="2400" u="none">
                <a:solidFill>
                  <a:schemeClr val="dk1"/>
                </a:solidFill>
                <a:latin typeface="Comic Sans MS"/>
                <a:ea typeface="Comic Sans MS"/>
                <a:cs typeface="Comic Sans MS"/>
                <a:sym typeface="Comic Sans MS"/>
              </a:rPr>
              <a:t>ÜÇGEN BAĞLANTIDA</a:t>
            </a:r>
            <a:endParaRPr/>
          </a:p>
        </p:txBody>
      </p:sp>
      <p:sp>
        <p:nvSpPr>
          <p:cNvPr id="330" name="Google Shape;330;p39"/>
          <p:cNvSpPr txBox="1"/>
          <p:nvPr>
            <p:ph idx="1" type="body"/>
          </p:nvPr>
        </p:nvSpPr>
        <p:spPr>
          <a:xfrm>
            <a:off x="468312" y="981075"/>
            <a:ext cx="7386637" cy="14398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CC3300"/>
              </a:buClr>
              <a:buSzPts val="1400"/>
              <a:buFont typeface="Comic Sans MS"/>
              <a:buNone/>
            </a:pPr>
            <a:r>
              <a:rPr b="1" i="0" lang="en-US" sz="1400" u="none">
                <a:solidFill>
                  <a:srgbClr val="CC3300"/>
                </a:solidFill>
                <a:latin typeface="Comic Sans MS"/>
                <a:ea typeface="Comic Sans MS"/>
                <a:cs typeface="Comic Sans MS"/>
                <a:sym typeface="Comic Sans MS"/>
              </a:rPr>
              <a:t>      </a:t>
            </a:r>
            <a:r>
              <a:rPr b="1" i="0" lang="en-US" sz="1800" u="none">
                <a:solidFill>
                  <a:srgbClr val="CC3300"/>
                </a:solidFill>
                <a:latin typeface="Comic Sans MS"/>
                <a:ea typeface="Comic Sans MS"/>
                <a:cs typeface="Comic Sans MS"/>
                <a:sym typeface="Comic Sans MS"/>
              </a:rPr>
              <a:t>Her bir motor faz sargısı giriş ucu diğer faz sargısının çıkış ucuna bağlanır.Şekilde görüldüğü gibi üçgen bağlantıda motorun statorundaki her bir sargıya 380V uygulanır.Bu gerilim,sargının normal çalışma gerilimidir</a:t>
            </a:r>
            <a:r>
              <a:rPr b="1" i="1" lang="en-US" sz="1800" u="none">
                <a:solidFill>
                  <a:srgbClr val="CC3300"/>
                </a:solidFill>
                <a:latin typeface="Comic Sans MS"/>
                <a:ea typeface="Comic Sans MS"/>
                <a:cs typeface="Comic Sans MS"/>
                <a:sym typeface="Comic Sans MS"/>
              </a:rPr>
              <a:t>.</a:t>
            </a:r>
            <a:endParaRPr/>
          </a:p>
          <a:p>
            <a:pPr indent="-228600" lvl="0" marL="342900" rtl="0" algn="l">
              <a:spcBef>
                <a:spcPts val="360"/>
              </a:spcBef>
              <a:spcAft>
                <a:spcPts val="0"/>
              </a:spcAft>
              <a:buClr>
                <a:schemeClr val="dk1"/>
              </a:buClr>
              <a:buSzPts val="1800"/>
              <a:buFont typeface="Comic Sans MS"/>
              <a:buNone/>
            </a:pPr>
            <a:r>
              <a:t/>
            </a:r>
            <a:endParaRPr b="1" i="1" sz="1800" u="none">
              <a:solidFill>
                <a:srgbClr val="CC3300"/>
              </a:solidFill>
              <a:latin typeface="Comic Sans MS"/>
              <a:ea typeface="Comic Sans MS"/>
              <a:cs typeface="Comic Sans MS"/>
              <a:sym typeface="Comic Sans MS"/>
            </a:endParaRPr>
          </a:p>
        </p:txBody>
      </p:sp>
      <p:pic>
        <p:nvPicPr>
          <p:cNvPr descr="ukkkkkk" id="331" name="Google Shape;331;p39"/>
          <p:cNvPicPr preferRelativeResize="0"/>
          <p:nvPr/>
        </p:nvPicPr>
        <p:blipFill rotWithShape="1">
          <a:blip r:embed="rId3">
            <a:alphaModFix/>
          </a:blip>
          <a:srcRect b="0" l="0" r="0" t="0"/>
          <a:stretch/>
        </p:blipFill>
        <p:spPr>
          <a:xfrm>
            <a:off x="468312" y="2349500"/>
            <a:ext cx="7451725" cy="2949575"/>
          </a:xfrm>
          <a:prstGeom prst="rect">
            <a:avLst/>
          </a:prstGeom>
          <a:noFill/>
          <a:ln>
            <a:noFill/>
          </a:ln>
        </p:spPr>
      </p:pic>
      <p:sp>
        <p:nvSpPr>
          <p:cNvPr id="332" name="Google Shape;332;p39"/>
          <p:cNvSpPr txBox="1"/>
          <p:nvPr/>
        </p:nvSpPr>
        <p:spPr>
          <a:xfrm>
            <a:off x="1908175" y="5949950"/>
            <a:ext cx="6480175" cy="3365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folHlink"/>
              </a:buClr>
              <a:buSzPts val="1600"/>
              <a:buFont typeface="Arial"/>
              <a:buNone/>
            </a:pPr>
            <a:r>
              <a:rPr b="1" i="1" lang="en-US" sz="1600" u="none">
                <a:solidFill>
                  <a:schemeClr val="folHlink"/>
                </a:solidFill>
                <a:latin typeface="Arial"/>
                <a:ea typeface="Arial"/>
                <a:cs typeface="Arial"/>
                <a:sym typeface="Arial"/>
              </a:rPr>
              <a:t>Asenkron motorun üçgen sargı ve klemens bağlantısı</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0"/>
          <p:cNvPicPr preferRelativeResize="0"/>
          <p:nvPr>
            <p:ph idx="1" type="body"/>
          </p:nvPr>
        </p:nvPicPr>
        <p:blipFill rotWithShape="1">
          <a:blip r:embed="rId3">
            <a:alphaModFix/>
          </a:blip>
          <a:srcRect b="0" l="0" r="0" t="0"/>
          <a:stretch/>
        </p:blipFill>
        <p:spPr>
          <a:xfrm>
            <a:off x="900112" y="1989137"/>
            <a:ext cx="7029450" cy="2460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827087" y="188912"/>
            <a:ext cx="6870700" cy="5476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BF0000"/>
              </a:buClr>
              <a:buSzPts val="2400"/>
              <a:buFont typeface="Comic Sans MS"/>
              <a:buNone/>
            </a:pPr>
            <a:r>
              <a:rPr b="0" i="0" lang="en-US" sz="2400" u="none">
                <a:solidFill>
                  <a:srgbClr val="BF0000"/>
                </a:solidFill>
                <a:latin typeface="Comic Sans MS"/>
                <a:ea typeface="Comic Sans MS"/>
                <a:cs typeface="Comic Sans MS"/>
                <a:sym typeface="Comic Sans MS"/>
              </a:rPr>
              <a:t>MOTOR TİPLERİ</a:t>
            </a:r>
            <a:endParaRPr/>
          </a:p>
        </p:txBody>
      </p:sp>
      <p:sp>
        <p:nvSpPr>
          <p:cNvPr id="343" name="Google Shape;343;p41"/>
          <p:cNvSpPr txBox="1"/>
          <p:nvPr>
            <p:ph idx="1" type="body"/>
          </p:nvPr>
        </p:nvSpPr>
        <p:spPr>
          <a:xfrm>
            <a:off x="611187" y="736600"/>
            <a:ext cx="7696200" cy="5645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31F20"/>
              </a:buClr>
              <a:buSzPts val="2000"/>
              <a:buFont typeface="Trebuchet MS"/>
              <a:buNone/>
            </a:pPr>
            <a:r>
              <a:rPr b="0" i="0" lang="en-US" sz="2000" u="none">
                <a:solidFill>
                  <a:srgbClr val="231F20"/>
                </a:solidFill>
                <a:latin typeface="Trebuchet MS"/>
                <a:ea typeface="Trebuchet MS"/>
                <a:cs typeface="Trebuchet MS"/>
                <a:sym typeface="Trebuchet MS"/>
              </a:rPr>
              <a:t>     Bir asenkron motorun yapılış tipi makineden istenen özelliklere bağlıdır. Motorun alçak veya yüksek devirli olması, soğutma şekli, korunma türleri, işletme şeklinin sürekli, kısa veya değişik aralıklarda olması yapım tipine etki eden faktörlerdir.      </a:t>
            </a:r>
            <a:endParaRPr/>
          </a:p>
          <a:p>
            <a:pPr indent="0" lvl="0" marL="0" marR="0" rtl="0" algn="l">
              <a:lnSpc>
                <a:spcPct val="100000"/>
              </a:lnSpc>
              <a:spcBef>
                <a:spcPts val="400"/>
              </a:spcBef>
              <a:spcAft>
                <a:spcPts val="0"/>
              </a:spcAft>
              <a:buClr>
                <a:srgbClr val="231F20"/>
              </a:buClr>
              <a:buSzPts val="2000"/>
              <a:buFont typeface="Trebuchet MS"/>
              <a:buNone/>
            </a:pPr>
            <a:r>
              <a:rPr b="0" i="0" lang="en-US" sz="2000" u="none">
                <a:solidFill>
                  <a:srgbClr val="231F20"/>
                </a:solidFill>
                <a:latin typeface="Trebuchet MS"/>
                <a:ea typeface="Trebuchet MS"/>
                <a:cs typeface="Trebuchet MS"/>
                <a:sym typeface="Trebuchet MS"/>
              </a:rPr>
              <a:t>                                           </a:t>
            </a:r>
            <a:r>
              <a:rPr b="0" i="0" lang="en-US" sz="2000" u="none">
                <a:solidFill>
                  <a:srgbClr val="BF0000"/>
                </a:solidFill>
                <a:latin typeface="Trebuchet MS"/>
                <a:ea typeface="Trebuchet MS"/>
                <a:cs typeface="Trebuchet MS"/>
                <a:sym typeface="Trebuchet MS"/>
              </a:rPr>
              <a:t>AÇIK TİP</a:t>
            </a:r>
            <a:endParaRPr/>
          </a:p>
          <a:p>
            <a:pPr indent="0" lvl="0" marL="0" marR="0" rtl="0" algn="l">
              <a:lnSpc>
                <a:spcPct val="100000"/>
              </a:lnSpc>
              <a:spcBef>
                <a:spcPts val="400"/>
              </a:spcBef>
              <a:spcAft>
                <a:spcPts val="0"/>
              </a:spcAft>
              <a:buClr>
                <a:srgbClr val="231F20"/>
              </a:buClr>
              <a:buSzPts val="2000"/>
              <a:buFont typeface="Trebuchet MS"/>
              <a:buNone/>
            </a:pPr>
            <a:r>
              <a:rPr b="0" i="0" lang="en-US" sz="2000" u="none">
                <a:solidFill>
                  <a:srgbClr val="231F20"/>
                </a:solidFill>
                <a:latin typeface="Trebuchet MS"/>
                <a:ea typeface="Trebuchet MS"/>
                <a:cs typeface="Trebuchet MS"/>
                <a:sym typeface="Trebuchet MS"/>
              </a:rPr>
              <a:t>    Açık yapı tipinde motor kapaklarında ve gövdesinde açıklıklar bulunur. Açık  yapı tipinde soğutucu havayı makinenin ortasından geçirip ısı kaynaklarına ulaştırma olanağı vardır. Böylece rotor, stator ve stator saç paketi ile sargılar hava akı-  mı içinde bulunur. Fakat bu yapı tipinde en büyük sorun soğutucu havanın makine  içinden en uygun bir şekilde geçirilmesini sağlamaktır. Ayrıca sargılar hava ile direk  temas ettiği için izolasyondaki bozulmalar daha çabuk olmaktadır. Bu tip motorlar  koruma bakımından zayıf olan motorlardır.</a:t>
            </a:r>
            <a:endParaRPr b="0" i="0" sz="2000" u="none">
              <a:solidFill>
                <a:schemeClr val="dk1"/>
              </a:solidFill>
              <a:latin typeface="Trebuchet MS"/>
              <a:ea typeface="Trebuchet MS"/>
              <a:cs typeface="Trebuchet MS"/>
              <a:sym typeface="Trebuchet MS"/>
            </a:endParaRPr>
          </a:p>
          <a:p>
            <a:pPr indent="-215900" lvl="0" marL="342900" marR="0" rtl="0" algn="l">
              <a:spcBef>
                <a:spcPts val="400"/>
              </a:spcBef>
              <a:spcAft>
                <a:spcPts val="0"/>
              </a:spcAft>
              <a:buClr>
                <a:schemeClr val="dk1"/>
              </a:buClr>
              <a:buSzPts val="2000"/>
              <a:buFont typeface="Comic Sans MS"/>
              <a:buNone/>
            </a:pPr>
            <a:r>
              <a:t/>
            </a:r>
            <a:endParaRPr b="0" i="0" sz="2000" u="none">
              <a:solidFill>
                <a:schemeClr val="dk1"/>
              </a:solidFill>
              <a:latin typeface="Trebuchet MS"/>
              <a:ea typeface="Trebuchet MS"/>
              <a:cs typeface="Trebuchet MS"/>
              <a:sym typeface="Trebuchet MS"/>
            </a:endParaRPr>
          </a:p>
        </p:txBody>
      </p:sp>
      <p:pic>
        <p:nvPicPr>
          <p:cNvPr id="344" name="Google Shape;344;p41"/>
          <p:cNvPicPr preferRelativeResize="0"/>
          <p:nvPr/>
        </p:nvPicPr>
        <p:blipFill rotWithShape="1">
          <a:blip r:embed="rId3">
            <a:alphaModFix/>
          </a:blip>
          <a:srcRect b="0" l="0" r="0" t="0"/>
          <a:stretch/>
        </p:blipFill>
        <p:spPr>
          <a:xfrm>
            <a:off x="4459287" y="5035550"/>
            <a:ext cx="4260850" cy="1822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txBox="1"/>
          <p:nvPr>
            <p:ph idx="1" type="body"/>
          </p:nvPr>
        </p:nvSpPr>
        <p:spPr>
          <a:xfrm>
            <a:off x="685800" y="260350"/>
            <a:ext cx="7696200" cy="5226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31F20"/>
              </a:buClr>
              <a:buSzPts val="3200"/>
              <a:buFont typeface="Trebuchet MS"/>
              <a:buNone/>
            </a:pPr>
            <a:r>
              <a:rPr b="0" i="0" lang="en-US" sz="3200" u="none">
                <a:solidFill>
                  <a:srgbClr val="231F20"/>
                </a:solidFill>
                <a:latin typeface="Trebuchet MS"/>
                <a:ea typeface="Trebuchet MS"/>
                <a:cs typeface="Trebuchet MS"/>
                <a:sym typeface="Trebuchet MS"/>
              </a:rPr>
              <a:t>                     </a:t>
            </a:r>
            <a:r>
              <a:rPr b="0" i="0" lang="en-US" sz="3200" u="none">
                <a:solidFill>
                  <a:srgbClr val="BF0000"/>
                </a:solidFill>
                <a:latin typeface="Trebuchet MS"/>
                <a:ea typeface="Trebuchet MS"/>
                <a:cs typeface="Trebuchet MS"/>
                <a:sym typeface="Trebuchet MS"/>
              </a:rPr>
              <a:t>KAPALI TİP  </a:t>
            </a:r>
            <a:endParaRPr/>
          </a:p>
          <a:p>
            <a:pPr indent="0" lvl="0" marL="0" marR="0" rtl="0" algn="l">
              <a:lnSpc>
                <a:spcPct val="100000"/>
              </a:lnSpc>
              <a:spcBef>
                <a:spcPts val="480"/>
              </a:spcBef>
              <a:spcAft>
                <a:spcPts val="0"/>
              </a:spcAft>
              <a:buClr>
                <a:srgbClr val="231F20"/>
              </a:buClr>
              <a:buSzPts val="2400"/>
              <a:buFont typeface="Trebuchet MS"/>
              <a:buNone/>
            </a:pPr>
            <a:r>
              <a:rPr b="0" i="0" lang="en-US" sz="2400" u="none">
                <a:solidFill>
                  <a:srgbClr val="231F20"/>
                </a:solidFill>
                <a:latin typeface="Trebuchet MS"/>
                <a:ea typeface="Trebuchet MS"/>
                <a:cs typeface="Trebuchet MS"/>
                <a:sym typeface="Trebuchet MS"/>
              </a:rPr>
              <a:t>   En çok kullanılan yapı tipidir. </a:t>
            </a:r>
            <a:endParaRPr/>
          </a:p>
          <a:p>
            <a:pPr indent="0" lvl="0" marL="0" marR="0" rtl="0" algn="l">
              <a:lnSpc>
                <a:spcPct val="100000"/>
              </a:lnSpc>
              <a:spcBef>
                <a:spcPts val="480"/>
              </a:spcBef>
              <a:spcAft>
                <a:spcPts val="0"/>
              </a:spcAft>
              <a:buClr>
                <a:srgbClr val="231F20"/>
              </a:buClr>
              <a:buSzPts val="2400"/>
              <a:buFont typeface="Trebuchet MS"/>
              <a:buNone/>
            </a:pPr>
            <a:r>
              <a:rPr b="0" i="0" lang="en-US" sz="2400" u="none">
                <a:solidFill>
                  <a:srgbClr val="231F20"/>
                </a:solidFill>
                <a:latin typeface="Trebuchet MS"/>
                <a:ea typeface="Trebuchet MS"/>
                <a:cs typeface="Trebuchet MS"/>
                <a:sym typeface="Trebuchet MS"/>
              </a:rPr>
              <a:t>Koruma bakımından en uygun </a:t>
            </a:r>
            <a:endParaRPr/>
          </a:p>
          <a:p>
            <a:pPr indent="0" lvl="0" marL="0" marR="0" rtl="0" algn="l">
              <a:lnSpc>
                <a:spcPct val="100000"/>
              </a:lnSpc>
              <a:spcBef>
                <a:spcPts val="480"/>
              </a:spcBef>
              <a:spcAft>
                <a:spcPts val="0"/>
              </a:spcAft>
              <a:buClr>
                <a:srgbClr val="231F20"/>
              </a:buClr>
              <a:buSzPts val="2400"/>
              <a:buFont typeface="Trebuchet MS"/>
              <a:buNone/>
            </a:pPr>
            <a:r>
              <a:rPr b="0" i="0" lang="en-US" sz="2400" u="none">
                <a:solidFill>
                  <a:srgbClr val="231F20"/>
                </a:solidFill>
                <a:latin typeface="Trebuchet MS"/>
                <a:ea typeface="Trebuchet MS"/>
                <a:cs typeface="Trebuchet MS"/>
                <a:sym typeface="Trebuchet MS"/>
              </a:rPr>
              <a:t>yapı tipi kapalı  tiptir.</a:t>
            </a:r>
            <a:endParaRPr/>
          </a:p>
          <a:p>
            <a:pPr indent="0" lvl="0" marL="0" marR="0" rtl="0" algn="l">
              <a:lnSpc>
                <a:spcPct val="100000"/>
              </a:lnSpc>
              <a:spcBef>
                <a:spcPts val="480"/>
              </a:spcBef>
              <a:spcAft>
                <a:spcPts val="0"/>
              </a:spcAft>
              <a:buClr>
                <a:schemeClr val="dk1"/>
              </a:buClr>
              <a:buSzPts val="2400"/>
              <a:buFont typeface="Comic Sans MS"/>
              <a:buNone/>
            </a:pPr>
            <a:r>
              <a:t/>
            </a:r>
            <a:endParaRPr b="0" i="0" sz="2400" u="none">
              <a:solidFill>
                <a:srgbClr val="231F20"/>
              </a:solidFill>
              <a:latin typeface="Trebuchet MS"/>
              <a:ea typeface="Trebuchet MS"/>
              <a:cs typeface="Trebuchet MS"/>
              <a:sym typeface="Trebuchet MS"/>
            </a:endParaRPr>
          </a:p>
          <a:p>
            <a:pPr indent="0" lvl="0" marL="0" marR="0" rtl="0" algn="l">
              <a:lnSpc>
                <a:spcPct val="100000"/>
              </a:lnSpc>
              <a:spcBef>
                <a:spcPts val="480"/>
              </a:spcBef>
              <a:spcAft>
                <a:spcPts val="0"/>
              </a:spcAft>
              <a:buClr>
                <a:srgbClr val="231F20"/>
              </a:buClr>
              <a:buSzPts val="2400"/>
              <a:buFont typeface="Trebuchet MS"/>
              <a:buNone/>
            </a:pPr>
            <a:r>
              <a:rPr b="0" i="0" lang="en-US" sz="2400" u="none">
                <a:solidFill>
                  <a:srgbClr val="231F20"/>
                </a:solidFill>
                <a:latin typeface="Trebuchet MS"/>
                <a:ea typeface="Trebuchet MS"/>
                <a:cs typeface="Trebuchet MS"/>
                <a:sym typeface="Trebuchet MS"/>
              </a:rPr>
              <a:t>                                </a:t>
            </a:r>
            <a:r>
              <a:rPr b="0" i="0" lang="en-US" sz="2400" u="none">
                <a:solidFill>
                  <a:srgbClr val="BF0000"/>
                </a:solidFill>
                <a:latin typeface="Trebuchet MS"/>
                <a:ea typeface="Trebuchet MS"/>
                <a:cs typeface="Trebuchet MS"/>
                <a:sym typeface="Trebuchet MS"/>
              </a:rPr>
              <a:t>FLANŞLI TİP</a:t>
            </a:r>
            <a:endParaRPr/>
          </a:p>
          <a:p>
            <a:pPr indent="0" lvl="0" marL="0" marR="0" rtl="0" algn="l">
              <a:lnSpc>
                <a:spcPct val="100000"/>
              </a:lnSpc>
              <a:spcBef>
                <a:spcPts val="440"/>
              </a:spcBef>
              <a:spcAft>
                <a:spcPts val="0"/>
              </a:spcAft>
              <a:buClr>
                <a:srgbClr val="231F20"/>
              </a:buClr>
              <a:buSzPts val="2200"/>
              <a:buFont typeface="Trebuchet MS"/>
              <a:buNone/>
            </a:pPr>
            <a:r>
              <a:rPr b="0" i="0" lang="en-US" sz="2200" u="none">
                <a:solidFill>
                  <a:srgbClr val="231F20"/>
                </a:solidFill>
                <a:latin typeface="Trebuchet MS"/>
                <a:ea typeface="Trebuchet MS"/>
                <a:cs typeface="Trebuchet MS"/>
                <a:sym typeface="Trebuchet MS"/>
              </a:rPr>
              <a:t>Flanşlı yapı tipi, iş makinesine doğrudan doğruya bağlanabilmek için en elverişli yapı tipidir. Flanşlı motorlarda motor milinin bulunduğu kapakta  dairesel biçimde metal bir kapak bulunur. Bu kapağa flanş denir. Aynı kapak motorun bağlanacağı sistemde de bulunur. Bu kapaklar birbirine monte edilerek motor  mekanik enerjiyi aktaracağı sisteme bağlanmış olur.</a:t>
            </a:r>
            <a:endParaRPr b="0" i="0" sz="2200" u="none">
              <a:solidFill>
                <a:schemeClr val="dk1"/>
              </a:solidFill>
              <a:latin typeface="Trebuchet MS"/>
              <a:ea typeface="Trebuchet MS"/>
              <a:cs typeface="Trebuchet MS"/>
              <a:sym typeface="Trebuchet MS"/>
            </a:endParaRPr>
          </a:p>
          <a:p>
            <a:pPr indent="-203200" lvl="0" marL="342900" marR="0" rtl="0" algn="l">
              <a:spcBef>
                <a:spcPts val="440"/>
              </a:spcBef>
              <a:spcAft>
                <a:spcPts val="0"/>
              </a:spcAft>
              <a:buClr>
                <a:schemeClr val="dk1"/>
              </a:buClr>
              <a:buSzPts val="2200"/>
              <a:buFont typeface="Comic Sans MS"/>
              <a:buNone/>
            </a:pPr>
            <a:r>
              <a:t/>
            </a:r>
            <a:endParaRPr b="0" i="0" sz="2200" u="none">
              <a:solidFill>
                <a:schemeClr val="dk1"/>
              </a:solidFill>
              <a:latin typeface="Trebuchet MS"/>
              <a:ea typeface="Trebuchet MS"/>
              <a:cs typeface="Trebuchet MS"/>
              <a:sym typeface="Trebuchet MS"/>
            </a:endParaRPr>
          </a:p>
        </p:txBody>
      </p:sp>
      <p:pic>
        <p:nvPicPr>
          <p:cNvPr id="350" name="Google Shape;350;p42"/>
          <p:cNvPicPr preferRelativeResize="0"/>
          <p:nvPr/>
        </p:nvPicPr>
        <p:blipFill rotWithShape="1">
          <a:blip r:embed="rId3">
            <a:alphaModFix/>
          </a:blip>
          <a:srcRect b="0" l="0" r="0" t="0"/>
          <a:stretch/>
        </p:blipFill>
        <p:spPr>
          <a:xfrm>
            <a:off x="4932362" y="981075"/>
            <a:ext cx="3095625" cy="1354137"/>
          </a:xfrm>
          <a:prstGeom prst="rect">
            <a:avLst/>
          </a:prstGeom>
          <a:noFill/>
          <a:ln>
            <a:noFill/>
          </a:ln>
        </p:spPr>
      </p:pic>
      <p:pic>
        <p:nvPicPr>
          <p:cNvPr id="351" name="Google Shape;351;p42"/>
          <p:cNvPicPr preferRelativeResize="0"/>
          <p:nvPr/>
        </p:nvPicPr>
        <p:blipFill rotWithShape="1">
          <a:blip r:embed="rId4">
            <a:alphaModFix/>
          </a:blip>
          <a:srcRect b="0" l="0" r="0" t="0"/>
          <a:stretch/>
        </p:blipFill>
        <p:spPr>
          <a:xfrm>
            <a:off x="3767137" y="5178425"/>
            <a:ext cx="4260850" cy="14557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6"/>
          <p:cNvSpPr txBox="1"/>
          <p:nvPr>
            <p:ph type="title"/>
          </p:nvPr>
        </p:nvSpPr>
        <p:spPr>
          <a:xfrm>
            <a:off x="1042987" y="549275"/>
            <a:ext cx="6942137" cy="31686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663300"/>
              </a:buClr>
              <a:buSzPts val="1800"/>
              <a:buFont typeface="Calibri"/>
              <a:buNone/>
            </a:pPr>
            <a:r>
              <a:rPr b="1" i="0" lang="en-US" sz="1800" u="none">
                <a:solidFill>
                  <a:srgbClr val="663300"/>
                </a:solidFill>
                <a:latin typeface="Calibri"/>
                <a:ea typeface="Calibri"/>
                <a:cs typeface="Calibri"/>
                <a:sym typeface="Calibri"/>
              </a:rPr>
              <a:t>İndüksiyon motor ya da asenkron motor, rotor için gerekli gücü komitatör ya da bileziklerden ziyade elektromanyetik indüksiyon yoluyla aktaran AC motor tipidir. </a:t>
            </a:r>
            <a:br>
              <a:rPr b="1" i="0" lang="en-US" sz="1800" u="none">
                <a:solidFill>
                  <a:srgbClr val="663300"/>
                </a:solidFill>
                <a:latin typeface="Calibri"/>
                <a:ea typeface="Calibri"/>
                <a:cs typeface="Calibri"/>
                <a:sym typeface="Calibri"/>
              </a:rPr>
            </a:br>
            <a:r>
              <a:rPr b="1" i="0" lang="en-US" sz="1800" u="none">
                <a:solidFill>
                  <a:srgbClr val="663300"/>
                </a:solidFill>
                <a:latin typeface="Calibri"/>
                <a:ea typeface="Calibri"/>
                <a:cs typeface="Calibri"/>
                <a:sym typeface="Calibri"/>
              </a:rPr>
              <a:t>Asenkron motorlar; stator, rotor, rotor yatakları, pervane ve yan kapaklardan meydana gelir.</a:t>
            </a:r>
            <a:br>
              <a:rPr b="1" i="0" lang="en-US" sz="1800" u="none">
                <a:solidFill>
                  <a:srgbClr val="663300"/>
                </a:solidFill>
                <a:latin typeface="Calibri"/>
                <a:ea typeface="Calibri"/>
                <a:cs typeface="Calibri"/>
                <a:sym typeface="Calibri"/>
              </a:rPr>
            </a:br>
            <a:r>
              <a:rPr b="1" i="0" lang="en-US" sz="1800" u="none">
                <a:solidFill>
                  <a:srgbClr val="663300"/>
                </a:solidFill>
                <a:latin typeface="Calibri"/>
                <a:ea typeface="Calibri"/>
                <a:cs typeface="Calibri"/>
                <a:sym typeface="Calibri"/>
              </a:rPr>
              <a:t>Bu motorlara, stator sargılarında oluşan manyetik alanın dönme hızı ile rotor dönme hızı aynı olmadığından uyumlu olmayan motor anlamına gelen Asenkron Motor adı verilmiştir. Asenkron </a:t>
            </a:r>
            <a:br>
              <a:rPr b="1" i="0" lang="en-US" sz="1800" u="none">
                <a:solidFill>
                  <a:srgbClr val="663300"/>
                </a:solidFill>
                <a:latin typeface="Calibri"/>
                <a:ea typeface="Calibri"/>
                <a:cs typeface="Calibri"/>
                <a:sym typeface="Calibri"/>
              </a:rPr>
            </a:br>
            <a:r>
              <a:rPr b="1" i="0" lang="en-US" sz="1800" u="none">
                <a:solidFill>
                  <a:srgbClr val="663300"/>
                </a:solidFill>
                <a:latin typeface="Calibri"/>
                <a:ea typeface="Calibri"/>
                <a:cs typeface="Calibri"/>
                <a:sym typeface="Calibri"/>
              </a:rPr>
              <a:t>motorlar indükleme prensibine göre çalıştıklarından İndüksiyon motor olarak da bilinirler.</a:t>
            </a:r>
            <a:br>
              <a:rPr b="1" i="0" lang="en-US" sz="1800" u="none">
                <a:solidFill>
                  <a:srgbClr val="663300"/>
                </a:solidFill>
                <a:latin typeface="Calibri"/>
                <a:ea typeface="Calibri"/>
                <a:cs typeface="Calibri"/>
                <a:sym typeface="Calibri"/>
              </a:rPr>
            </a:br>
            <a:endParaRPr/>
          </a:p>
        </p:txBody>
      </p:sp>
      <p:sp>
        <p:nvSpPr>
          <p:cNvPr id="172" name="Google Shape;172;p16"/>
          <p:cNvSpPr txBox="1"/>
          <p:nvPr/>
        </p:nvSpPr>
        <p:spPr>
          <a:xfrm>
            <a:off x="1042987" y="0"/>
            <a:ext cx="7343775" cy="936625"/>
          </a:xfrm>
          <a:prstGeom prst="rect">
            <a:avLst/>
          </a:prstGeom>
          <a:noFill/>
          <a:ln>
            <a:noFill/>
          </a:ln>
          <a:effectLst>
            <a:outerShdw blurRad="63500" dir="2021404" dist="45790">
              <a:schemeClr val="lt2"/>
            </a:outerShdw>
          </a:effectLst>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660033"/>
              </a:buClr>
              <a:buSzPts val="2400"/>
              <a:buFont typeface="Times New Roman"/>
              <a:buNone/>
            </a:pPr>
            <a:r>
              <a:rPr b="1" i="1" lang="en-US" sz="2400" u="none">
                <a:solidFill>
                  <a:srgbClr val="660033"/>
                </a:solidFill>
                <a:latin typeface="Times New Roman"/>
                <a:ea typeface="Times New Roman"/>
                <a:cs typeface="Times New Roman"/>
                <a:sym typeface="Times New Roman"/>
              </a:rPr>
              <a:t>                           Asenkron Motorlara Giriş</a:t>
            </a:r>
            <a:br>
              <a:rPr b="1" i="1" lang="en-US" sz="2400" u="none">
                <a:solidFill>
                  <a:srgbClr val="660033"/>
                </a:solidFill>
                <a:latin typeface="Times New Roman"/>
                <a:ea typeface="Times New Roman"/>
                <a:cs typeface="Times New Roman"/>
                <a:sym typeface="Times New Roman"/>
              </a:rPr>
            </a:br>
            <a:endParaRPr/>
          </a:p>
        </p:txBody>
      </p:sp>
      <p:pic>
        <p:nvPicPr>
          <p:cNvPr descr="Asenkron_motor_yapisi" id="173" name="Google Shape;173;p16"/>
          <p:cNvPicPr preferRelativeResize="0"/>
          <p:nvPr/>
        </p:nvPicPr>
        <p:blipFill rotWithShape="1">
          <a:blip r:embed="rId3">
            <a:alphaModFix/>
          </a:blip>
          <a:srcRect b="0" l="0" r="0" t="0"/>
          <a:stretch/>
        </p:blipFill>
        <p:spPr>
          <a:xfrm>
            <a:off x="2339975" y="3543300"/>
            <a:ext cx="6192837" cy="3314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3"/>
          <p:cNvSpPr txBox="1"/>
          <p:nvPr>
            <p:ph type="title"/>
          </p:nvPr>
        </p:nvSpPr>
        <p:spPr>
          <a:xfrm>
            <a:off x="755650" y="188912"/>
            <a:ext cx="6870700" cy="5556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3300"/>
              </a:buClr>
              <a:buSzPts val="2000"/>
              <a:buFont typeface="Comic Sans MS"/>
              <a:buNone/>
            </a:pPr>
            <a:r>
              <a:rPr b="1" i="1" lang="en-US" sz="2000" u="none">
                <a:solidFill>
                  <a:srgbClr val="CC3300"/>
                </a:solidFill>
                <a:latin typeface="Comic Sans MS"/>
                <a:ea typeface="Comic Sans MS"/>
                <a:cs typeface="Comic Sans MS"/>
                <a:sym typeface="Comic Sans MS"/>
              </a:rPr>
              <a:t>DEVİR YÖNÜNÜN DEĞİŞTİRİLMESİ</a:t>
            </a:r>
            <a:endParaRPr/>
          </a:p>
        </p:txBody>
      </p:sp>
      <p:pic>
        <p:nvPicPr>
          <p:cNvPr descr="lllllllllll_LI" id="357" name="Google Shape;357;p43"/>
          <p:cNvPicPr preferRelativeResize="0"/>
          <p:nvPr/>
        </p:nvPicPr>
        <p:blipFill rotWithShape="1">
          <a:blip r:embed="rId3">
            <a:alphaModFix/>
          </a:blip>
          <a:srcRect b="0" l="0" r="0" t="0"/>
          <a:stretch/>
        </p:blipFill>
        <p:spPr>
          <a:xfrm>
            <a:off x="1187450" y="836612"/>
            <a:ext cx="6769100" cy="45894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idx="1" type="body"/>
          </p:nvPr>
        </p:nvSpPr>
        <p:spPr>
          <a:xfrm>
            <a:off x="755650" y="404812"/>
            <a:ext cx="7696200" cy="5081587"/>
          </a:xfrm>
          <a:prstGeom prst="rect">
            <a:avLst/>
          </a:prstGeom>
          <a:noFill/>
          <a:ln>
            <a:noFill/>
          </a:ln>
        </p:spPr>
        <p:txBody>
          <a:bodyPr anchorCtr="0" anchor="t" bIns="45700" lIns="91425" spcFirstLastPara="1" rIns="91425" wrap="square" tIns="45700">
            <a:noAutofit/>
          </a:bodyPr>
          <a:lstStyle/>
          <a:p>
            <a:pPr indent="-342900" lvl="0" marL="342900" rtl="0" algn="ctr">
              <a:lnSpc>
                <a:spcPct val="80000"/>
              </a:lnSpc>
              <a:spcBef>
                <a:spcPts val="0"/>
              </a:spcBef>
              <a:spcAft>
                <a:spcPts val="0"/>
              </a:spcAft>
              <a:buClr>
                <a:srgbClr val="333399"/>
              </a:buClr>
              <a:buSzPts val="2800"/>
              <a:buFont typeface="Calibri"/>
              <a:buChar char="•"/>
            </a:pPr>
            <a:r>
              <a:rPr b="1" i="0" lang="en-US" sz="2800" u="none">
                <a:solidFill>
                  <a:srgbClr val="333399"/>
                </a:solidFill>
                <a:latin typeface="Calibri"/>
                <a:ea typeface="Calibri"/>
                <a:cs typeface="Calibri"/>
                <a:sym typeface="Calibri"/>
              </a:rPr>
              <a:t>SORULAR</a:t>
            </a:r>
            <a:endParaRPr/>
          </a:p>
          <a:p>
            <a:pPr indent="-342900" lvl="0" marL="342900" rtl="0" algn="l">
              <a:lnSpc>
                <a:spcPct val="80000"/>
              </a:lnSpc>
              <a:spcBef>
                <a:spcPts val="560"/>
              </a:spcBef>
              <a:spcAft>
                <a:spcPts val="0"/>
              </a:spcAft>
              <a:buClr>
                <a:srgbClr val="003366"/>
              </a:buClr>
              <a:buSzPts val="2800"/>
              <a:buFont typeface="Times New Roman"/>
              <a:buNone/>
            </a:pPr>
            <a:r>
              <a:rPr b="1" i="0" lang="en-US" sz="2800" u="sng">
                <a:solidFill>
                  <a:srgbClr val="003366"/>
                </a:solidFill>
                <a:latin typeface="Times New Roman"/>
                <a:ea typeface="Times New Roman"/>
                <a:cs typeface="Times New Roman"/>
                <a:sym typeface="Times New Roman"/>
              </a:rPr>
              <a:t>SORU:1</a:t>
            </a:r>
            <a:endParaRPr/>
          </a:p>
          <a:p>
            <a:pPr indent="-342900" lvl="0" marL="342900" rtl="0" algn="ctr">
              <a:lnSpc>
                <a:spcPct val="80000"/>
              </a:lnSpc>
              <a:spcBef>
                <a:spcPts val="560"/>
              </a:spcBef>
              <a:spcAft>
                <a:spcPts val="0"/>
              </a:spcAft>
              <a:buClr>
                <a:srgbClr val="003366"/>
              </a:buClr>
              <a:buSzPts val="2800"/>
              <a:buFont typeface="Times New Roman"/>
              <a:buNone/>
            </a:pPr>
            <a:r>
              <a:rPr b="1" i="0" lang="en-US" sz="2800" u="none">
                <a:solidFill>
                  <a:srgbClr val="003366"/>
                </a:solidFill>
                <a:latin typeface="Times New Roman"/>
                <a:ea typeface="Times New Roman"/>
                <a:cs typeface="Times New Roman"/>
                <a:sym typeface="Times New Roman"/>
              </a:rPr>
              <a:t>Aşağıdakilerden hangisi 3 fazlı asenkron</a:t>
            </a:r>
            <a:endParaRPr/>
          </a:p>
          <a:p>
            <a:pPr indent="-342900" lvl="0" marL="342900" rtl="0" algn="ctr">
              <a:lnSpc>
                <a:spcPct val="80000"/>
              </a:lnSpc>
              <a:spcBef>
                <a:spcPts val="560"/>
              </a:spcBef>
              <a:spcAft>
                <a:spcPts val="0"/>
              </a:spcAft>
              <a:buClr>
                <a:srgbClr val="003366"/>
              </a:buClr>
              <a:buSzPts val="2800"/>
              <a:buFont typeface="Times New Roman"/>
              <a:buNone/>
            </a:pPr>
            <a:r>
              <a:rPr b="1" i="0" lang="en-US" sz="2800" u="none">
                <a:solidFill>
                  <a:srgbClr val="003366"/>
                </a:solidFill>
                <a:latin typeface="Times New Roman"/>
                <a:ea typeface="Times New Roman"/>
                <a:cs typeface="Times New Roman"/>
                <a:sym typeface="Times New Roman"/>
              </a:rPr>
              <a:t>motorlarda bulunmaz?</a:t>
            </a:r>
            <a:endParaRPr/>
          </a:p>
          <a:p>
            <a:pPr indent="-342900" lvl="0" marL="342900" rtl="0" algn="l">
              <a:lnSpc>
                <a:spcPct val="80000"/>
              </a:lnSpc>
              <a:spcBef>
                <a:spcPts val="560"/>
              </a:spcBef>
              <a:spcAft>
                <a:spcPts val="0"/>
              </a:spcAft>
              <a:buClr>
                <a:schemeClr val="dk1"/>
              </a:buClr>
              <a:buSzPts val="2800"/>
              <a:buFont typeface="Comic Sans MS"/>
              <a:buNone/>
            </a:pPr>
            <a:r>
              <a:t/>
            </a:r>
            <a:endParaRPr b="1" i="0" sz="2800" u="none">
              <a:solidFill>
                <a:srgbClr val="003366"/>
              </a:solidFill>
              <a:latin typeface="Times New Roman"/>
              <a:ea typeface="Times New Roman"/>
              <a:cs typeface="Times New Roman"/>
              <a:sym typeface="Times New Roman"/>
            </a:endParaRPr>
          </a:p>
          <a:p>
            <a:pPr indent="-342900" lvl="0" marL="342900" rtl="0" algn="l">
              <a:lnSpc>
                <a:spcPct val="80000"/>
              </a:lnSpc>
              <a:spcBef>
                <a:spcPts val="560"/>
              </a:spcBef>
              <a:spcAft>
                <a:spcPts val="0"/>
              </a:spcAft>
              <a:buClr>
                <a:srgbClr val="003366"/>
              </a:buClr>
              <a:buSzPts val="2800"/>
              <a:buFont typeface="Times New Roman"/>
              <a:buNone/>
            </a:pPr>
            <a:r>
              <a:rPr b="1" i="0" lang="en-US" sz="2800" u="none">
                <a:solidFill>
                  <a:srgbClr val="003366"/>
                </a:solidFill>
                <a:latin typeface="Times New Roman"/>
                <a:ea typeface="Times New Roman"/>
                <a:cs typeface="Times New Roman"/>
                <a:sym typeface="Times New Roman"/>
              </a:rPr>
              <a:t>A-) Stator </a:t>
            </a:r>
            <a:endParaRPr/>
          </a:p>
          <a:p>
            <a:pPr indent="-342900" lvl="0" marL="342900" rtl="0" algn="l">
              <a:lnSpc>
                <a:spcPct val="80000"/>
              </a:lnSpc>
              <a:spcBef>
                <a:spcPts val="560"/>
              </a:spcBef>
              <a:spcAft>
                <a:spcPts val="0"/>
              </a:spcAft>
              <a:buClr>
                <a:srgbClr val="003366"/>
              </a:buClr>
              <a:buSzPts val="2800"/>
              <a:buFont typeface="Times New Roman"/>
              <a:buNone/>
            </a:pPr>
            <a:r>
              <a:rPr b="1" i="0" lang="en-US" sz="2800" u="none">
                <a:solidFill>
                  <a:srgbClr val="003366"/>
                </a:solidFill>
                <a:latin typeface="Times New Roman"/>
                <a:ea typeface="Times New Roman"/>
                <a:cs typeface="Times New Roman"/>
                <a:sym typeface="Times New Roman"/>
              </a:rPr>
              <a:t>B-) Merkezkaç Anahtarı</a:t>
            </a:r>
            <a:endParaRPr/>
          </a:p>
          <a:p>
            <a:pPr indent="-342900" lvl="0" marL="342900" rtl="0" algn="l">
              <a:lnSpc>
                <a:spcPct val="80000"/>
              </a:lnSpc>
              <a:spcBef>
                <a:spcPts val="560"/>
              </a:spcBef>
              <a:spcAft>
                <a:spcPts val="0"/>
              </a:spcAft>
              <a:buClr>
                <a:srgbClr val="003366"/>
              </a:buClr>
              <a:buSzPts val="2800"/>
              <a:buFont typeface="Times New Roman"/>
              <a:buNone/>
            </a:pPr>
            <a:r>
              <a:rPr b="1" i="0" lang="en-US" sz="2800" u="none">
                <a:solidFill>
                  <a:srgbClr val="003366"/>
                </a:solidFill>
                <a:latin typeface="Times New Roman"/>
                <a:ea typeface="Times New Roman"/>
                <a:cs typeface="Times New Roman"/>
                <a:sym typeface="Times New Roman"/>
              </a:rPr>
              <a:t>C-) Rotor</a:t>
            </a:r>
            <a:endParaRPr/>
          </a:p>
          <a:p>
            <a:pPr indent="-342900" lvl="0" marL="342900" rtl="0" algn="l">
              <a:lnSpc>
                <a:spcPct val="80000"/>
              </a:lnSpc>
              <a:spcBef>
                <a:spcPts val="560"/>
              </a:spcBef>
              <a:spcAft>
                <a:spcPts val="0"/>
              </a:spcAft>
              <a:buClr>
                <a:srgbClr val="003366"/>
              </a:buClr>
              <a:buSzPts val="2800"/>
              <a:buFont typeface="Times New Roman"/>
              <a:buNone/>
            </a:pPr>
            <a:r>
              <a:rPr b="1" i="0" lang="en-US" sz="2800" u="none">
                <a:solidFill>
                  <a:srgbClr val="003366"/>
                </a:solidFill>
                <a:latin typeface="Times New Roman"/>
                <a:ea typeface="Times New Roman"/>
                <a:cs typeface="Times New Roman"/>
                <a:sym typeface="Times New Roman"/>
              </a:rPr>
              <a:t>D-) Gövde ve Kapaklar</a:t>
            </a:r>
            <a:endParaRPr/>
          </a:p>
          <a:p>
            <a:pPr indent="-165100" lvl="0" marL="342900" rtl="0" algn="l">
              <a:lnSpc>
                <a:spcPct val="80000"/>
              </a:lnSpc>
              <a:spcBef>
                <a:spcPts val="560"/>
              </a:spcBef>
              <a:spcAft>
                <a:spcPts val="0"/>
              </a:spcAft>
              <a:buClr>
                <a:schemeClr val="dk1"/>
              </a:buClr>
              <a:buSzPts val="2800"/>
              <a:buFont typeface="Comic Sans MS"/>
              <a:buNone/>
            </a:pPr>
            <a:r>
              <a:t/>
            </a:r>
            <a:endParaRPr b="1" i="0" sz="2800" u="none">
              <a:solidFill>
                <a:srgbClr val="003366"/>
              </a:solidFill>
              <a:latin typeface="Times New Roman"/>
              <a:ea typeface="Times New Roman"/>
              <a:cs typeface="Times New Roman"/>
              <a:sym typeface="Times New Roman"/>
            </a:endParaRPr>
          </a:p>
          <a:p>
            <a:pPr indent="-342900" lvl="0" marL="342900" rtl="0" algn="l">
              <a:lnSpc>
                <a:spcPct val="80000"/>
              </a:lnSpc>
              <a:spcBef>
                <a:spcPts val="560"/>
              </a:spcBef>
              <a:spcAft>
                <a:spcPts val="0"/>
              </a:spcAft>
              <a:buClr>
                <a:srgbClr val="003366"/>
              </a:buClr>
              <a:buSzPts val="2800"/>
              <a:buFont typeface="Times New Roman"/>
              <a:buNone/>
            </a:pPr>
            <a:r>
              <a:rPr b="1" i="0" lang="en-US" sz="2800" u="none">
                <a:solidFill>
                  <a:srgbClr val="003366"/>
                </a:solidFill>
                <a:latin typeface="Times New Roman"/>
                <a:ea typeface="Times New Roman"/>
                <a:cs typeface="Times New Roman"/>
                <a:sym typeface="Times New Roman"/>
              </a:rPr>
              <a:t>                                                CEVAP:B</a:t>
            </a:r>
            <a:endParaRPr/>
          </a:p>
          <a:p>
            <a:pPr indent="-165100" lvl="0" marL="342900" rtl="0" algn="l">
              <a:spcBef>
                <a:spcPts val="560"/>
              </a:spcBef>
              <a:spcAft>
                <a:spcPts val="0"/>
              </a:spcAft>
              <a:buClr>
                <a:schemeClr val="dk1"/>
              </a:buClr>
              <a:buSzPts val="2800"/>
              <a:buFont typeface="Comic Sans MS"/>
              <a:buNone/>
            </a:pPr>
            <a:r>
              <a:t/>
            </a:r>
            <a:endParaRPr b="1" i="0" sz="2800" u="none">
              <a:solidFill>
                <a:srgbClr val="003366"/>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idx="1" type="body"/>
          </p:nvPr>
        </p:nvSpPr>
        <p:spPr>
          <a:xfrm>
            <a:off x="250825" y="260350"/>
            <a:ext cx="7696200" cy="50403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3366"/>
              </a:buClr>
              <a:buSzPts val="2400"/>
              <a:buFont typeface="Times New Roman"/>
              <a:buNone/>
            </a:pPr>
            <a:r>
              <a:rPr b="1" i="0" lang="en-US" sz="2400" u="sng">
                <a:solidFill>
                  <a:srgbClr val="003366"/>
                </a:solidFill>
                <a:latin typeface="Times New Roman"/>
                <a:ea typeface="Times New Roman"/>
                <a:cs typeface="Times New Roman"/>
                <a:sym typeface="Times New Roman"/>
              </a:rPr>
              <a:t>SORU:2</a:t>
            </a:r>
            <a:endParaRPr/>
          </a:p>
          <a:p>
            <a:pPr indent="-342900" lvl="0" marL="342900" rtl="0" algn="l">
              <a:lnSpc>
                <a:spcPct val="90000"/>
              </a:lnSpc>
              <a:spcBef>
                <a:spcPts val="480"/>
              </a:spcBef>
              <a:spcAft>
                <a:spcPts val="0"/>
              </a:spcAft>
              <a:buClr>
                <a:schemeClr val="dk1"/>
              </a:buClr>
              <a:buSzPts val="2400"/>
              <a:buFont typeface="Comic Sans MS"/>
              <a:buNone/>
            </a:pPr>
            <a:r>
              <a:t/>
            </a:r>
            <a:endParaRPr b="1" i="0" sz="2400" u="sng">
              <a:solidFill>
                <a:srgbClr val="003366"/>
              </a:solidFill>
              <a:latin typeface="Times New Roman"/>
              <a:ea typeface="Times New Roman"/>
              <a:cs typeface="Times New Roman"/>
              <a:sym typeface="Times New Roman"/>
            </a:endParaRPr>
          </a:p>
          <a:p>
            <a:pPr indent="-342900" lvl="0" marL="342900" rtl="0" algn="ctr">
              <a:lnSpc>
                <a:spcPct val="90000"/>
              </a:lnSpc>
              <a:spcBef>
                <a:spcPts val="400"/>
              </a:spcBef>
              <a:spcAft>
                <a:spcPts val="0"/>
              </a:spcAft>
              <a:buClr>
                <a:srgbClr val="003366"/>
              </a:buClr>
              <a:buSzPts val="2000"/>
              <a:buFont typeface="Times New Roman"/>
              <a:buNone/>
            </a:pPr>
            <a:r>
              <a:rPr b="1" i="0" lang="en-US" sz="2000" u="none">
                <a:solidFill>
                  <a:srgbClr val="003366"/>
                </a:solidFill>
                <a:latin typeface="Times New Roman"/>
                <a:ea typeface="Times New Roman"/>
                <a:cs typeface="Times New Roman"/>
                <a:sym typeface="Times New Roman"/>
              </a:rPr>
              <a:t>Aşağıdaki yargılardan hangilerinde üç fazlı motorların çalışması için gerekli olan prensipler doğru olarak verilmiştir?</a:t>
            </a:r>
            <a:endParaRPr/>
          </a:p>
          <a:p>
            <a:pPr indent="-342900" lvl="0" marL="342900" rtl="0" algn="l">
              <a:lnSpc>
                <a:spcPct val="90000"/>
              </a:lnSpc>
              <a:spcBef>
                <a:spcPts val="400"/>
              </a:spcBef>
              <a:spcAft>
                <a:spcPts val="0"/>
              </a:spcAft>
              <a:buClr>
                <a:srgbClr val="003366"/>
              </a:buClr>
              <a:buSzPts val="2000"/>
              <a:buFont typeface="Times New Roman"/>
              <a:buNone/>
            </a:pPr>
            <a:r>
              <a:rPr b="1" i="0" lang="en-US" sz="2000" u="none">
                <a:solidFill>
                  <a:srgbClr val="003366"/>
                </a:solidFill>
                <a:latin typeface="Times New Roman"/>
                <a:ea typeface="Times New Roman"/>
                <a:cs typeface="Times New Roman"/>
                <a:sym typeface="Times New Roman"/>
              </a:rPr>
              <a:t>     I-Alternatif akımın uygulandığı stator sargılarında dönen bir manyetik alan olmalıdır.</a:t>
            </a:r>
            <a:br>
              <a:rPr b="1" i="0" lang="en-US" sz="2000" u="none">
                <a:solidFill>
                  <a:srgbClr val="003366"/>
                </a:solidFill>
                <a:latin typeface="Times New Roman"/>
                <a:ea typeface="Times New Roman"/>
                <a:cs typeface="Times New Roman"/>
                <a:sym typeface="Times New Roman"/>
              </a:rPr>
            </a:br>
            <a:r>
              <a:rPr b="1" i="0" lang="en-US" sz="2000" u="none">
                <a:solidFill>
                  <a:srgbClr val="003366"/>
                </a:solidFill>
                <a:latin typeface="Times New Roman"/>
                <a:ea typeface="Times New Roman"/>
                <a:cs typeface="Times New Roman"/>
                <a:sym typeface="Times New Roman"/>
              </a:rPr>
              <a:t>II-Manyetik alan içinde bulunan bir iletkenden akım geçirilirse o iletken, manyetik alanın dışına doğru iletilir.</a:t>
            </a:r>
            <a:br>
              <a:rPr b="1" i="0" lang="en-US" sz="2000" u="none">
                <a:solidFill>
                  <a:srgbClr val="003366"/>
                </a:solidFill>
                <a:latin typeface="Times New Roman"/>
                <a:ea typeface="Times New Roman"/>
                <a:cs typeface="Times New Roman"/>
                <a:sym typeface="Times New Roman"/>
              </a:rPr>
            </a:br>
            <a:r>
              <a:rPr b="1" i="0" lang="en-US" sz="2000" u="none">
                <a:solidFill>
                  <a:srgbClr val="003366"/>
                </a:solidFill>
                <a:latin typeface="Times New Roman"/>
                <a:ea typeface="Times New Roman"/>
                <a:cs typeface="Times New Roman"/>
                <a:sym typeface="Times New Roman"/>
              </a:rPr>
              <a:t>III-Aynı adlı kutuplar birbirini iter, zıt kutuplar birbirini çeker.</a:t>
            </a:r>
            <a:endParaRPr/>
          </a:p>
          <a:p>
            <a:pPr indent="-342900" lvl="0" marL="342900" rtl="0" algn="l">
              <a:lnSpc>
                <a:spcPct val="90000"/>
              </a:lnSpc>
              <a:spcBef>
                <a:spcPts val="400"/>
              </a:spcBef>
              <a:spcAft>
                <a:spcPts val="0"/>
              </a:spcAft>
              <a:buClr>
                <a:schemeClr val="dk1"/>
              </a:buClr>
              <a:buSzPts val="2000"/>
              <a:buFont typeface="Comic Sans MS"/>
              <a:buNone/>
            </a:pPr>
            <a:r>
              <a:t/>
            </a:r>
            <a:endParaRPr b="1" i="0" sz="2000" u="none">
              <a:solidFill>
                <a:srgbClr val="003366"/>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rgbClr val="003366"/>
              </a:buClr>
              <a:buSzPts val="2000"/>
              <a:buFont typeface="Times New Roman"/>
              <a:buNone/>
            </a:pPr>
            <a:r>
              <a:rPr b="1" i="0" lang="en-US" sz="2000" u="none">
                <a:solidFill>
                  <a:srgbClr val="003366"/>
                </a:solidFill>
                <a:latin typeface="Times New Roman"/>
                <a:ea typeface="Times New Roman"/>
                <a:cs typeface="Times New Roman"/>
                <a:sym typeface="Times New Roman"/>
              </a:rPr>
              <a:t> A-) I-II</a:t>
            </a:r>
            <a:endParaRPr/>
          </a:p>
          <a:p>
            <a:pPr indent="-342900" lvl="0" marL="342900" rtl="0" algn="l">
              <a:lnSpc>
                <a:spcPct val="90000"/>
              </a:lnSpc>
              <a:spcBef>
                <a:spcPts val="400"/>
              </a:spcBef>
              <a:spcAft>
                <a:spcPts val="0"/>
              </a:spcAft>
              <a:buClr>
                <a:srgbClr val="003366"/>
              </a:buClr>
              <a:buSzPts val="2000"/>
              <a:buFont typeface="Times New Roman"/>
              <a:buNone/>
            </a:pPr>
            <a:r>
              <a:rPr b="1" i="0" lang="en-US" sz="2000" u="none">
                <a:solidFill>
                  <a:srgbClr val="003366"/>
                </a:solidFill>
                <a:latin typeface="Times New Roman"/>
                <a:ea typeface="Times New Roman"/>
                <a:cs typeface="Times New Roman"/>
                <a:sym typeface="Times New Roman"/>
              </a:rPr>
              <a:t> B-) I-III</a:t>
            </a:r>
            <a:endParaRPr/>
          </a:p>
          <a:p>
            <a:pPr indent="-342900" lvl="0" marL="342900" rtl="0" algn="l">
              <a:lnSpc>
                <a:spcPct val="90000"/>
              </a:lnSpc>
              <a:spcBef>
                <a:spcPts val="400"/>
              </a:spcBef>
              <a:spcAft>
                <a:spcPts val="0"/>
              </a:spcAft>
              <a:buClr>
                <a:srgbClr val="003366"/>
              </a:buClr>
              <a:buSzPts val="2000"/>
              <a:buFont typeface="Times New Roman"/>
              <a:buNone/>
            </a:pPr>
            <a:r>
              <a:rPr b="1" i="0" lang="en-US" sz="2000" u="none">
                <a:solidFill>
                  <a:srgbClr val="003366"/>
                </a:solidFill>
                <a:latin typeface="Times New Roman"/>
                <a:ea typeface="Times New Roman"/>
                <a:cs typeface="Times New Roman"/>
                <a:sym typeface="Times New Roman"/>
              </a:rPr>
              <a:t> C-) II-III</a:t>
            </a:r>
            <a:endParaRPr/>
          </a:p>
          <a:p>
            <a:pPr indent="-342900" lvl="0" marL="342900" rtl="0" algn="l">
              <a:lnSpc>
                <a:spcPct val="90000"/>
              </a:lnSpc>
              <a:spcBef>
                <a:spcPts val="400"/>
              </a:spcBef>
              <a:spcAft>
                <a:spcPts val="0"/>
              </a:spcAft>
              <a:buClr>
                <a:srgbClr val="003366"/>
              </a:buClr>
              <a:buSzPts val="2000"/>
              <a:buFont typeface="Times New Roman"/>
              <a:buNone/>
            </a:pPr>
            <a:r>
              <a:rPr b="1" i="0" lang="en-US" sz="2000" u="none">
                <a:solidFill>
                  <a:srgbClr val="003366"/>
                </a:solidFill>
                <a:latin typeface="Times New Roman"/>
                <a:ea typeface="Times New Roman"/>
                <a:cs typeface="Times New Roman"/>
                <a:sym typeface="Times New Roman"/>
              </a:rPr>
              <a:t> D-) I-II-III</a:t>
            </a:r>
            <a:endParaRPr/>
          </a:p>
          <a:p>
            <a:pPr indent="-342900" lvl="0" marL="342900" rtl="0" algn="ctr">
              <a:lnSpc>
                <a:spcPct val="90000"/>
              </a:lnSpc>
              <a:spcBef>
                <a:spcPts val="400"/>
              </a:spcBef>
              <a:spcAft>
                <a:spcPts val="0"/>
              </a:spcAft>
              <a:buClr>
                <a:srgbClr val="003366"/>
              </a:buClr>
              <a:buSzPts val="2000"/>
              <a:buFont typeface="Times New Roman"/>
              <a:buNone/>
            </a:pPr>
            <a:r>
              <a:rPr b="1" i="0" lang="en-US" sz="2000" u="none">
                <a:solidFill>
                  <a:srgbClr val="003366"/>
                </a:solidFill>
                <a:latin typeface="Times New Roman"/>
                <a:ea typeface="Times New Roman"/>
                <a:cs typeface="Times New Roman"/>
                <a:sym typeface="Times New Roman"/>
              </a:rPr>
              <a:t>                                                                         CEVAP:D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6"/>
          <p:cNvSpPr txBox="1"/>
          <p:nvPr>
            <p:ph idx="1" type="body"/>
          </p:nvPr>
        </p:nvSpPr>
        <p:spPr>
          <a:xfrm>
            <a:off x="685800" y="476250"/>
            <a:ext cx="7696200" cy="54006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3366"/>
              </a:buClr>
              <a:buSzPts val="2400"/>
              <a:buFont typeface="Calibri"/>
              <a:buNone/>
            </a:pPr>
            <a:r>
              <a:rPr b="1" i="0" lang="en-US" sz="2400" u="sng">
                <a:solidFill>
                  <a:srgbClr val="003366"/>
                </a:solidFill>
                <a:latin typeface="Calibri"/>
                <a:ea typeface="Calibri"/>
                <a:cs typeface="Calibri"/>
                <a:sym typeface="Calibri"/>
              </a:rPr>
              <a:t>SORU:3</a:t>
            </a:r>
            <a:endParaRPr/>
          </a:p>
          <a:p>
            <a:pPr indent="-342900" lvl="0" marL="342900" rtl="0" algn="l">
              <a:lnSpc>
                <a:spcPct val="80000"/>
              </a:lnSpc>
              <a:spcBef>
                <a:spcPts val="480"/>
              </a:spcBef>
              <a:spcAft>
                <a:spcPts val="0"/>
              </a:spcAft>
              <a:buClr>
                <a:schemeClr val="dk1"/>
              </a:buClr>
              <a:buSzPts val="2400"/>
              <a:buFont typeface="Comic Sans MS"/>
              <a:buNone/>
            </a:pPr>
            <a:r>
              <a:t/>
            </a:r>
            <a:endParaRPr b="1" i="0" sz="2400" u="sng">
              <a:solidFill>
                <a:srgbClr val="003366"/>
              </a:solidFill>
              <a:latin typeface="Calibri"/>
              <a:ea typeface="Calibri"/>
              <a:cs typeface="Calibri"/>
              <a:sym typeface="Calibri"/>
            </a:endParaRPr>
          </a:p>
          <a:p>
            <a:pPr indent="-342900" lvl="0" marL="342900" rtl="0" algn="l">
              <a:lnSpc>
                <a:spcPct val="80000"/>
              </a:lnSpc>
              <a:spcBef>
                <a:spcPts val="480"/>
              </a:spcBef>
              <a:spcAft>
                <a:spcPts val="0"/>
              </a:spcAft>
              <a:buClr>
                <a:srgbClr val="003366"/>
              </a:buClr>
              <a:buSzPts val="2400"/>
              <a:buFont typeface="Calibri"/>
              <a:buNone/>
            </a:pPr>
            <a:r>
              <a:rPr b="1" i="0" lang="en-US" sz="2400" u="none">
                <a:solidFill>
                  <a:srgbClr val="003366"/>
                </a:solidFill>
                <a:latin typeface="Calibri"/>
                <a:ea typeface="Calibri"/>
                <a:cs typeface="Calibri"/>
                <a:sym typeface="Calibri"/>
              </a:rPr>
              <a:t>     Aşağıdakilerden hangisi üç fazlı asenkron motorlarda devir yönünün değiştirilmesi için doğru olarak verilmiştir?</a:t>
            </a:r>
            <a:endParaRPr/>
          </a:p>
          <a:p>
            <a:pPr indent="-342900" lvl="0" marL="342900" rtl="0" algn="l">
              <a:lnSpc>
                <a:spcPct val="80000"/>
              </a:lnSpc>
              <a:spcBef>
                <a:spcPts val="480"/>
              </a:spcBef>
              <a:spcAft>
                <a:spcPts val="0"/>
              </a:spcAft>
              <a:buClr>
                <a:schemeClr val="dk1"/>
              </a:buClr>
              <a:buSzPts val="2400"/>
              <a:buFont typeface="Comic Sans MS"/>
              <a:buNone/>
            </a:pPr>
            <a:r>
              <a:t/>
            </a:r>
            <a:endParaRPr b="1" i="0" sz="2400" u="none">
              <a:solidFill>
                <a:srgbClr val="003366"/>
              </a:solidFill>
              <a:latin typeface="Calibri"/>
              <a:ea typeface="Calibri"/>
              <a:cs typeface="Calibri"/>
              <a:sym typeface="Calibri"/>
            </a:endParaRPr>
          </a:p>
          <a:p>
            <a:pPr indent="-342900" lvl="0" marL="342900" rtl="0" algn="l">
              <a:lnSpc>
                <a:spcPct val="80000"/>
              </a:lnSpc>
              <a:spcBef>
                <a:spcPts val="480"/>
              </a:spcBef>
              <a:spcAft>
                <a:spcPts val="0"/>
              </a:spcAft>
              <a:buClr>
                <a:srgbClr val="003366"/>
              </a:buClr>
              <a:buSzPts val="2400"/>
              <a:buFont typeface="Calibri"/>
              <a:buNone/>
            </a:pPr>
            <a:r>
              <a:rPr b="1" i="0" lang="en-US" sz="2400" u="none">
                <a:solidFill>
                  <a:srgbClr val="003366"/>
                </a:solidFill>
                <a:latin typeface="Calibri"/>
                <a:ea typeface="Calibri"/>
                <a:cs typeface="Calibri"/>
                <a:sym typeface="Calibri"/>
              </a:rPr>
              <a:t>A-) Motora uygulanan 3 fazdan herhangi bir tanesinin yeri değiştirilir.</a:t>
            </a:r>
            <a:endParaRPr/>
          </a:p>
          <a:p>
            <a:pPr indent="-342900" lvl="0" marL="342900" rtl="0" algn="l">
              <a:lnSpc>
                <a:spcPct val="80000"/>
              </a:lnSpc>
              <a:spcBef>
                <a:spcPts val="480"/>
              </a:spcBef>
              <a:spcAft>
                <a:spcPts val="0"/>
              </a:spcAft>
              <a:buClr>
                <a:srgbClr val="003366"/>
              </a:buClr>
              <a:buSzPts val="2400"/>
              <a:buFont typeface="Calibri"/>
              <a:buNone/>
            </a:pPr>
            <a:r>
              <a:rPr b="1" i="0" lang="en-US" sz="2400" u="none">
                <a:solidFill>
                  <a:srgbClr val="003366"/>
                </a:solidFill>
                <a:latin typeface="Calibri"/>
                <a:ea typeface="Calibri"/>
                <a:cs typeface="Calibri"/>
                <a:sym typeface="Calibri"/>
              </a:rPr>
              <a:t>B-) Motora uygulanan 3 fazdan herhangi iki tanesinin yerleri değiştirilir.</a:t>
            </a:r>
            <a:endParaRPr/>
          </a:p>
          <a:p>
            <a:pPr indent="-342900" lvl="0" marL="342900" rtl="0" algn="l">
              <a:lnSpc>
                <a:spcPct val="80000"/>
              </a:lnSpc>
              <a:spcBef>
                <a:spcPts val="480"/>
              </a:spcBef>
              <a:spcAft>
                <a:spcPts val="0"/>
              </a:spcAft>
              <a:buClr>
                <a:srgbClr val="003366"/>
              </a:buClr>
              <a:buSzPts val="2400"/>
              <a:buFont typeface="Calibri"/>
              <a:buNone/>
            </a:pPr>
            <a:r>
              <a:rPr b="1" i="0" lang="en-US" sz="2400" u="none">
                <a:solidFill>
                  <a:srgbClr val="003366"/>
                </a:solidFill>
                <a:latin typeface="Calibri"/>
                <a:ea typeface="Calibri"/>
                <a:cs typeface="Calibri"/>
                <a:sym typeface="Calibri"/>
              </a:rPr>
              <a:t>C-) Motora uygulanan 3 fazdan hepsinin yerleri değiştirilir.</a:t>
            </a:r>
            <a:endParaRPr/>
          </a:p>
          <a:p>
            <a:pPr indent="-342900" lvl="0" marL="342900" rtl="0" algn="l">
              <a:lnSpc>
                <a:spcPct val="80000"/>
              </a:lnSpc>
              <a:spcBef>
                <a:spcPts val="480"/>
              </a:spcBef>
              <a:spcAft>
                <a:spcPts val="0"/>
              </a:spcAft>
              <a:buClr>
                <a:srgbClr val="003366"/>
              </a:buClr>
              <a:buSzPts val="2400"/>
              <a:buFont typeface="Calibri"/>
              <a:buNone/>
            </a:pPr>
            <a:r>
              <a:rPr b="1" i="0" lang="en-US" sz="2400" u="none">
                <a:solidFill>
                  <a:srgbClr val="003366"/>
                </a:solidFill>
                <a:latin typeface="Calibri"/>
                <a:ea typeface="Calibri"/>
                <a:cs typeface="Calibri"/>
                <a:sym typeface="Calibri"/>
              </a:rPr>
              <a:t>D-) Hepsi doğru</a:t>
            </a:r>
            <a:endParaRPr/>
          </a:p>
          <a:p>
            <a:pPr indent="-342900" lvl="0" marL="342900" rtl="0" algn="l">
              <a:lnSpc>
                <a:spcPct val="80000"/>
              </a:lnSpc>
              <a:spcBef>
                <a:spcPts val="480"/>
              </a:spcBef>
              <a:spcAft>
                <a:spcPts val="0"/>
              </a:spcAft>
              <a:buClr>
                <a:schemeClr val="dk1"/>
              </a:buClr>
              <a:buSzPts val="2400"/>
              <a:buFont typeface="Comic Sans MS"/>
              <a:buNone/>
            </a:pPr>
            <a:r>
              <a:t/>
            </a:r>
            <a:endParaRPr b="1" i="0" sz="2400" u="none">
              <a:solidFill>
                <a:srgbClr val="003366"/>
              </a:solidFill>
              <a:latin typeface="Calibri"/>
              <a:ea typeface="Calibri"/>
              <a:cs typeface="Calibri"/>
              <a:sym typeface="Calibri"/>
            </a:endParaRPr>
          </a:p>
          <a:p>
            <a:pPr indent="-342900" lvl="0" marL="342900" rtl="0" algn="ctr">
              <a:lnSpc>
                <a:spcPct val="80000"/>
              </a:lnSpc>
              <a:spcBef>
                <a:spcPts val="480"/>
              </a:spcBef>
              <a:spcAft>
                <a:spcPts val="0"/>
              </a:spcAft>
              <a:buClr>
                <a:srgbClr val="003366"/>
              </a:buClr>
              <a:buSzPts val="2400"/>
              <a:buFont typeface="Calibri"/>
              <a:buNone/>
            </a:pPr>
            <a:r>
              <a:rPr b="1" i="0" lang="en-US" sz="2400" u="none">
                <a:solidFill>
                  <a:srgbClr val="003366"/>
                </a:solidFill>
                <a:latin typeface="Calibri"/>
                <a:ea typeface="Calibri"/>
                <a:cs typeface="Calibri"/>
                <a:sym typeface="Calibri"/>
              </a:rPr>
              <a:t>                                   CEVAP:B</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idx="1" type="body"/>
          </p:nvPr>
        </p:nvSpPr>
        <p:spPr>
          <a:xfrm>
            <a:off x="685800" y="333375"/>
            <a:ext cx="7696200" cy="56165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3366"/>
              </a:buClr>
              <a:buSzPts val="2800"/>
              <a:buFont typeface="Comic Sans MS"/>
              <a:buNone/>
            </a:pPr>
            <a:r>
              <a:rPr b="0" i="0" lang="en-US" sz="2800" u="sng">
                <a:solidFill>
                  <a:srgbClr val="003366"/>
                </a:solidFill>
                <a:latin typeface="Comic Sans MS"/>
                <a:ea typeface="Comic Sans MS"/>
                <a:cs typeface="Comic Sans MS"/>
                <a:sym typeface="Comic Sans MS"/>
              </a:rPr>
              <a:t>SORU 4:</a:t>
            </a:r>
            <a:endParaRPr/>
          </a:p>
          <a:p>
            <a:pPr indent="0" lvl="0" marL="0" rtl="0" algn="l">
              <a:lnSpc>
                <a:spcPct val="100000"/>
              </a:lnSpc>
              <a:spcBef>
                <a:spcPts val="560"/>
              </a:spcBef>
              <a:spcAft>
                <a:spcPts val="0"/>
              </a:spcAft>
              <a:buClr>
                <a:srgbClr val="003366"/>
              </a:buClr>
              <a:buSzPts val="2800"/>
              <a:buFont typeface="Comic Sans MS"/>
              <a:buNone/>
            </a:pPr>
            <a:r>
              <a:rPr b="0" i="1" lang="en-US" sz="2800" u="none">
                <a:solidFill>
                  <a:srgbClr val="003366"/>
                </a:solidFill>
                <a:latin typeface="Comic Sans MS"/>
                <a:ea typeface="Comic Sans MS"/>
                <a:cs typeface="Comic Sans MS"/>
                <a:sym typeface="Comic Sans MS"/>
              </a:rPr>
              <a:t>I. Demir kayıpları</a:t>
            </a:r>
            <a:endParaRPr/>
          </a:p>
          <a:p>
            <a:pPr indent="0" lvl="0" marL="0" rtl="0" algn="l">
              <a:lnSpc>
                <a:spcPct val="100000"/>
              </a:lnSpc>
              <a:spcBef>
                <a:spcPts val="560"/>
              </a:spcBef>
              <a:spcAft>
                <a:spcPts val="0"/>
              </a:spcAft>
              <a:buClr>
                <a:srgbClr val="003366"/>
              </a:buClr>
              <a:buSzPts val="2800"/>
              <a:buFont typeface="Comic Sans MS"/>
              <a:buNone/>
            </a:pPr>
            <a:r>
              <a:rPr b="0" i="1" lang="en-US" sz="2800" u="none">
                <a:solidFill>
                  <a:srgbClr val="003366"/>
                </a:solidFill>
                <a:latin typeface="Comic Sans MS"/>
                <a:ea typeface="Comic Sans MS"/>
                <a:cs typeface="Comic Sans MS"/>
                <a:sym typeface="Comic Sans MS"/>
              </a:rPr>
              <a:t>II. Bakır kayıpları</a:t>
            </a:r>
            <a:endParaRPr/>
          </a:p>
          <a:p>
            <a:pPr indent="0" lvl="0" marL="0" rtl="0" algn="l">
              <a:lnSpc>
                <a:spcPct val="100000"/>
              </a:lnSpc>
              <a:spcBef>
                <a:spcPts val="560"/>
              </a:spcBef>
              <a:spcAft>
                <a:spcPts val="0"/>
              </a:spcAft>
              <a:buClr>
                <a:srgbClr val="003366"/>
              </a:buClr>
              <a:buSzPts val="2800"/>
              <a:buFont typeface="Comic Sans MS"/>
              <a:buNone/>
            </a:pPr>
            <a:r>
              <a:rPr b="0" i="1" lang="en-US" sz="2800" u="none">
                <a:solidFill>
                  <a:srgbClr val="003366"/>
                </a:solidFill>
                <a:latin typeface="Comic Sans MS"/>
                <a:ea typeface="Comic Sans MS"/>
                <a:cs typeface="Comic Sans MS"/>
                <a:sym typeface="Comic Sans MS"/>
              </a:rPr>
              <a:t>III. Rüzgar ve sürtünme kayıpları</a:t>
            </a:r>
            <a:endParaRPr/>
          </a:p>
          <a:p>
            <a:pPr indent="0" lvl="0" marL="0" rtl="0" algn="l">
              <a:lnSpc>
                <a:spcPct val="100000"/>
              </a:lnSpc>
              <a:spcBef>
                <a:spcPts val="560"/>
              </a:spcBef>
              <a:spcAft>
                <a:spcPts val="0"/>
              </a:spcAft>
              <a:buClr>
                <a:srgbClr val="003366"/>
              </a:buClr>
              <a:buSzPts val="2800"/>
              <a:buFont typeface="Comic Sans MS"/>
              <a:buNone/>
            </a:pPr>
            <a:r>
              <a:rPr b="0" i="1" lang="en-US" sz="2800" u="none">
                <a:solidFill>
                  <a:srgbClr val="003366"/>
                </a:solidFill>
                <a:latin typeface="Comic Sans MS"/>
                <a:ea typeface="Comic Sans MS"/>
                <a:cs typeface="Comic Sans MS"/>
                <a:sym typeface="Comic Sans MS"/>
              </a:rPr>
              <a:t>Yukarıdakilerden hangileri asenkron motor kayıplarıdır?</a:t>
            </a:r>
            <a:endParaRPr/>
          </a:p>
          <a:p>
            <a:pPr indent="0" lvl="0" marL="0" rtl="0" algn="l">
              <a:lnSpc>
                <a:spcPct val="100000"/>
              </a:lnSpc>
              <a:spcBef>
                <a:spcPts val="560"/>
              </a:spcBef>
              <a:spcAft>
                <a:spcPts val="0"/>
              </a:spcAft>
              <a:buClr>
                <a:srgbClr val="003366"/>
              </a:buClr>
              <a:buSzPts val="2800"/>
              <a:buFont typeface="Comic Sans MS"/>
              <a:buNone/>
            </a:pPr>
            <a:r>
              <a:rPr b="0" i="1" lang="en-US" sz="2800" u="none">
                <a:solidFill>
                  <a:srgbClr val="003366"/>
                </a:solidFill>
                <a:latin typeface="Comic Sans MS"/>
                <a:ea typeface="Comic Sans MS"/>
                <a:cs typeface="Comic Sans MS"/>
                <a:sym typeface="Comic Sans MS"/>
              </a:rPr>
              <a:t>A-) I ve II</a:t>
            </a:r>
            <a:endParaRPr/>
          </a:p>
          <a:p>
            <a:pPr indent="0" lvl="0" marL="0" rtl="0" algn="l">
              <a:lnSpc>
                <a:spcPct val="100000"/>
              </a:lnSpc>
              <a:spcBef>
                <a:spcPts val="560"/>
              </a:spcBef>
              <a:spcAft>
                <a:spcPts val="0"/>
              </a:spcAft>
              <a:buClr>
                <a:srgbClr val="003366"/>
              </a:buClr>
              <a:buSzPts val="2800"/>
              <a:buFont typeface="Comic Sans MS"/>
              <a:buNone/>
            </a:pPr>
            <a:r>
              <a:rPr b="0" i="1" lang="en-US" sz="2800" u="none">
                <a:solidFill>
                  <a:srgbClr val="003366"/>
                </a:solidFill>
                <a:latin typeface="Comic Sans MS"/>
                <a:ea typeface="Comic Sans MS"/>
                <a:cs typeface="Comic Sans MS"/>
                <a:sym typeface="Comic Sans MS"/>
              </a:rPr>
              <a:t>B-) I ve III</a:t>
            </a:r>
            <a:endParaRPr/>
          </a:p>
          <a:p>
            <a:pPr indent="0" lvl="0" marL="0" rtl="0" algn="l">
              <a:lnSpc>
                <a:spcPct val="100000"/>
              </a:lnSpc>
              <a:spcBef>
                <a:spcPts val="560"/>
              </a:spcBef>
              <a:spcAft>
                <a:spcPts val="0"/>
              </a:spcAft>
              <a:buClr>
                <a:srgbClr val="003366"/>
              </a:buClr>
              <a:buSzPts val="2800"/>
              <a:buFont typeface="Comic Sans MS"/>
              <a:buNone/>
            </a:pPr>
            <a:r>
              <a:rPr b="0" i="1" lang="en-US" sz="2800" u="none">
                <a:solidFill>
                  <a:srgbClr val="003366"/>
                </a:solidFill>
                <a:latin typeface="Comic Sans MS"/>
                <a:ea typeface="Comic Sans MS"/>
                <a:cs typeface="Comic Sans MS"/>
                <a:sym typeface="Comic Sans MS"/>
              </a:rPr>
              <a:t>C-) II ve III</a:t>
            </a:r>
            <a:endParaRPr/>
          </a:p>
          <a:p>
            <a:pPr indent="0" lvl="0" marL="0" rtl="0" algn="l">
              <a:lnSpc>
                <a:spcPct val="100000"/>
              </a:lnSpc>
              <a:spcBef>
                <a:spcPts val="560"/>
              </a:spcBef>
              <a:spcAft>
                <a:spcPts val="0"/>
              </a:spcAft>
              <a:buClr>
                <a:srgbClr val="003366"/>
              </a:buClr>
              <a:buSzPts val="2800"/>
              <a:buFont typeface="Comic Sans MS"/>
              <a:buNone/>
            </a:pPr>
            <a:r>
              <a:rPr b="0" i="1" lang="en-US" sz="2800" u="none">
                <a:solidFill>
                  <a:srgbClr val="003366"/>
                </a:solidFill>
                <a:latin typeface="Comic Sans MS"/>
                <a:ea typeface="Comic Sans MS"/>
                <a:cs typeface="Comic Sans MS"/>
                <a:sym typeface="Comic Sans MS"/>
              </a:rPr>
              <a:t>D-) Hepsi</a:t>
            </a:r>
            <a:endParaRPr/>
          </a:p>
          <a:p>
            <a:pPr indent="0" lvl="0" marL="0" rtl="0" algn="l">
              <a:lnSpc>
                <a:spcPct val="100000"/>
              </a:lnSpc>
              <a:spcBef>
                <a:spcPts val="560"/>
              </a:spcBef>
              <a:spcAft>
                <a:spcPts val="0"/>
              </a:spcAft>
              <a:buClr>
                <a:srgbClr val="003366"/>
              </a:buClr>
              <a:buSzPts val="2800"/>
              <a:buFont typeface="Comic Sans MS"/>
              <a:buNone/>
            </a:pPr>
            <a:r>
              <a:rPr b="0" i="1" lang="en-US" sz="2800" u="none">
                <a:solidFill>
                  <a:srgbClr val="003366"/>
                </a:solidFill>
                <a:latin typeface="Comic Sans MS"/>
                <a:ea typeface="Comic Sans MS"/>
                <a:cs typeface="Comic Sans MS"/>
                <a:sym typeface="Comic Sans MS"/>
              </a:rPr>
              <a:t>                                                    (cevap D )</a:t>
            </a:r>
            <a:endParaRPr/>
          </a:p>
          <a:p>
            <a:pPr indent="0" lvl="0" marL="0" rtl="0" algn="l">
              <a:lnSpc>
                <a:spcPct val="100000"/>
              </a:lnSpc>
              <a:spcBef>
                <a:spcPts val="560"/>
              </a:spcBef>
              <a:spcAft>
                <a:spcPts val="0"/>
              </a:spcAft>
              <a:buClr>
                <a:schemeClr val="lt1"/>
              </a:buClr>
              <a:buSzPts val="2800"/>
              <a:buFont typeface="Comic Sans MS"/>
              <a:buNone/>
            </a:pPr>
            <a:r>
              <a:rPr b="0" i="1" lang="en-US" sz="2800" u="none">
                <a:solidFill>
                  <a:schemeClr val="lt1"/>
                </a:solidFill>
                <a:latin typeface="Comic Sans MS"/>
                <a:ea typeface="Comic Sans MS"/>
                <a:cs typeface="Comic Sans MS"/>
                <a:sym typeface="Comic Sans MS"/>
              </a:rPr>
              <a:t>MOTOR KAYIPLARI NELERDİR ?</a:t>
            </a:r>
            <a:endParaRPr/>
          </a:p>
          <a:p>
            <a:pPr indent="-165100" lvl="0" marL="342900" rtl="0" algn="l">
              <a:spcBef>
                <a:spcPts val="560"/>
              </a:spcBef>
              <a:spcAft>
                <a:spcPts val="0"/>
              </a:spcAft>
              <a:buClr>
                <a:schemeClr val="dk1"/>
              </a:buClr>
              <a:buSzPts val="2800"/>
              <a:buFont typeface="Comic Sans MS"/>
              <a:buNone/>
            </a:pPr>
            <a:r>
              <a:t/>
            </a:r>
            <a:endParaRPr b="0" i="1" sz="2800" u="none">
              <a:solidFill>
                <a:schemeClr val="lt1"/>
              </a:solidFill>
              <a:latin typeface="Comic Sans MS"/>
              <a:ea typeface="Comic Sans MS"/>
              <a:cs typeface="Comic Sans MS"/>
              <a:sym typeface="Comic Sans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idx="1" type="body"/>
          </p:nvPr>
        </p:nvSpPr>
        <p:spPr>
          <a:xfrm>
            <a:off x="685800" y="404812"/>
            <a:ext cx="7696200" cy="50815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99"/>
              </a:buClr>
              <a:buSzPts val="3200"/>
              <a:buFont typeface="Comic Sans MS"/>
              <a:buNone/>
            </a:pPr>
            <a:r>
              <a:rPr b="0" i="0" lang="en-US" sz="3200" u="none">
                <a:solidFill>
                  <a:srgbClr val="333399"/>
                </a:solidFill>
                <a:latin typeface="Comic Sans MS"/>
                <a:ea typeface="Comic Sans MS"/>
                <a:cs typeface="Comic Sans MS"/>
                <a:sym typeface="Comic Sans MS"/>
              </a:rPr>
              <a:t>SORU5:</a:t>
            </a:r>
            <a:endParaRPr/>
          </a:p>
          <a:p>
            <a:pPr indent="0" lvl="0" marL="0" marR="0" rtl="0" algn="l">
              <a:lnSpc>
                <a:spcPct val="100000"/>
              </a:lnSpc>
              <a:spcBef>
                <a:spcPts val="640"/>
              </a:spcBef>
              <a:spcAft>
                <a:spcPts val="0"/>
              </a:spcAft>
              <a:buClr>
                <a:srgbClr val="333399"/>
              </a:buClr>
              <a:buSzPts val="3200"/>
              <a:buFont typeface="Comic Sans MS"/>
              <a:buNone/>
            </a:pPr>
            <a:r>
              <a:rPr b="0" i="0" lang="en-US" sz="3200" u="none">
                <a:solidFill>
                  <a:srgbClr val="333399"/>
                </a:solidFill>
                <a:latin typeface="Comic Sans MS"/>
                <a:ea typeface="Comic Sans MS"/>
                <a:cs typeface="Comic Sans MS"/>
                <a:sym typeface="Comic Sans MS"/>
              </a:rPr>
              <a:t>Aşağıdakilerden hangisi asenkron motor tiplerinden değildir?</a:t>
            </a:r>
            <a:endParaRPr/>
          </a:p>
          <a:p>
            <a:pPr indent="0" lvl="0" marL="0" marR="0" rtl="0" algn="l">
              <a:lnSpc>
                <a:spcPct val="100000"/>
              </a:lnSpc>
              <a:spcBef>
                <a:spcPts val="640"/>
              </a:spcBef>
              <a:spcAft>
                <a:spcPts val="0"/>
              </a:spcAft>
              <a:buClr>
                <a:srgbClr val="333399"/>
              </a:buClr>
              <a:buSzPts val="3200"/>
              <a:buFont typeface="Comic Sans MS"/>
              <a:buNone/>
            </a:pPr>
            <a:r>
              <a:rPr b="0" i="0" lang="en-US" sz="3200" u="none">
                <a:solidFill>
                  <a:srgbClr val="333399"/>
                </a:solidFill>
                <a:latin typeface="Comic Sans MS"/>
                <a:ea typeface="Comic Sans MS"/>
                <a:cs typeface="Comic Sans MS"/>
                <a:sym typeface="Comic Sans MS"/>
              </a:rPr>
              <a:t>A-) açık tip    </a:t>
            </a:r>
            <a:endParaRPr/>
          </a:p>
          <a:p>
            <a:pPr indent="0" lvl="0" marL="0" marR="0" rtl="0" algn="l">
              <a:lnSpc>
                <a:spcPct val="100000"/>
              </a:lnSpc>
              <a:spcBef>
                <a:spcPts val="640"/>
              </a:spcBef>
              <a:spcAft>
                <a:spcPts val="0"/>
              </a:spcAft>
              <a:buClr>
                <a:srgbClr val="333399"/>
              </a:buClr>
              <a:buSzPts val="3200"/>
              <a:buFont typeface="Comic Sans MS"/>
              <a:buNone/>
            </a:pPr>
            <a:r>
              <a:rPr b="0" i="0" lang="en-US" sz="3200" u="none">
                <a:solidFill>
                  <a:srgbClr val="333399"/>
                </a:solidFill>
                <a:latin typeface="Comic Sans MS"/>
                <a:ea typeface="Comic Sans MS"/>
                <a:cs typeface="Comic Sans MS"/>
                <a:sym typeface="Comic Sans MS"/>
              </a:rPr>
              <a:t>B-) yarı açık tip</a:t>
            </a:r>
            <a:endParaRPr/>
          </a:p>
          <a:p>
            <a:pPr indent="0" lvl="0" marL="0" marR="0" rtl="0" algn="l">
              <a:lnSpc>
                <a:spcPct val="100000"/>
              </a:lnSpc>
              <a:spcBef>
                <a:spcPts val="640"/>
              </a:spcBef>
              <a:spcAft>
                <a:spcPts val="0"/>
              </a:spcAft>
              <a:buClr>
                <a:srgbClr val="333399"/>
              </a:buClr>
              <a:buSzPts val="3200"/>
              <a:buFont typeface="Comic Sans MS"/>
              <a:buNone/>
            </a:pPr>
            <a:r>
              <a:rPr b="0" i="0" lang="en-US" sz="3200" u="none">
                <a:solidFill>
                  <a:srgbClr val="333399"/>
                </a:solidFill>
                <a:latin typeface="Comic Sans MS"/>
                <a:ea typeface="Comic Sans MS"/>
                <a:cs typeface="Comic Sans MS"/>
                <a:sym typeface="Comic Sans MS"/>
              </a:rPr>
              <a:t>C-) kapalı tip</a:t>
            </a:r>
            <a:endParaRPr/>
          </a:p>
          <a:p>
            <a:pPr indent="0" lvl="0" marL="0" marR="0" rtl="0" algn="l">
              <a:lnSpc>
                <a:spcPct val="100000"/>
              </a:lnSpc>
              <a:spcBef>
                <a:spcPts val="640"/>
              </a:spcBef>
              <a:spcAft>
                <a:spcPts val="0"/>
              </a:spcAft>
              <a:buClr>
                <a:srgbClr val="333399"/>
              </a:buClr>
              <a:buSzPts val="3200"/>
              <a:buFont typeface="Comic Sans MS"/>
              <a:buNone/>
            </a:pPr>
            <a:r>
              <a:rPr b="0" i="0" lang="en-US" sz="3200" u="none">
                <a:solidFill>
                  <a:srgbClr val="333399"/>
                </a:solidFill>
                <a:latin typeface="Comic Sans MS"/>
                <a:ea typeface="Comic Sans MS"/>
                <a:cs typeface="Comic Sans MS"/>
                <a:sym typeface="Comic Sans MS"/>
              </a:rPr>
              <a:t>D-) flanşlı tip</a:t>
            </a:r>
            <a:endParaRPr/>
          </a:p>
          <a:p>
            <a:pPr indent="0" lvl="0" marL="0" marR="0" rtl="0" algn="l">
              <a:lnSpc>
                <a:spcPct val="100000"/>
              </a:lnSpc>
              <a:spcBef>
                <a:spcPts val="640"/>
              </a:spcBef>
              <a:spcAft>
                <a:spcPts val="0"/>
              </a:spcAft>
              <a:buClr>
                <a:srgbClr val="333399"/>
              </a:buClr>
              <a:buSzPts val="3200"/>
              <a:buFont typeface="Comic Sans MS"/>
              <a:buNone/>
            </a:pPr>
            <a:r>
              <a:rPr b="0" i="0" lang="en-US" sz="3200" u="none">
                <a:solidFill>
                  <a:srgbClr val="333399"/>
                </a:solidFill>
                <a:latin typeface="Comic Sans MS"/>
                <a:ea typeface="Comic Sans MS"/>
                <a:cs typeface="Comic Sans MS"/>
                <a:sym typeface="Comic Sans MS"/>
              </a:rPr>
              <a:t>                                         CEVAP:B</a:t>
            </a:r>
            <a:endParaRPr/>
          </a:p>
          <a:p>
            <a:pPr indent="-139700" lvl="0" marL="342900" marR="0" rtl="0" algn="l">
              <a:spcBef>
                <a:spcPts val="640"/>
              </a:spcBef>
              <a:spcAft>
                <a:spcPts val="0"/>
              </a:spcAft>
              <a:buClr>
                <a:schemeClr val="dk1"/>
              </a:buClr>
              <a:buSzPts val="3200"/>
              <a:buFont typeface="Comic Sans MS"/>
              <a:buNone/>
            </a:pPr>
            <a:r>
              <a:t/>
            </a:r>
            <a:endParaRPr b="0" i="0" sz="3200" u="none">
              <a:solidFill>
                <a:srgbClr val="333399"/>
              </a:solidFill>
              <a:latin typeface="Comic Sans MS"/>
              <a:ea typeface="Comic Sans MS"/>
              <a:cs typeface="Comic Sans MS"/>
              <a:sym typeface="Comic Sans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9"/>
          <p:cNvSpPr txBox="1"/>
          <p:nvPr>
            <p:ph type="title"/>
          </p:nvPr>
        </p:nvSpPr>
        <p:spPr>
          <a:xfrm>
            <a:off x="685800" y="152400"/>
            <a:ext cx="6870700" cy="46831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3300"/>
              </a:buClr>
              <a:buSzPts val="2000"/>
              <a:buFont typeface="Comic Sans MS"/>
              <a:buNone/>
            </a:pPr>
            <a:r>
              <a:rPr b="1" i="1" lang="en-US" sz="2000" u="sng">
                <a:solidFill>
                  <a:srgbClr val="CC3300"/>
                </a:solidFill>
                <a:latin typeface="Comic Sans MS"/>
                <a:ea typeface="Comic Sans MS"/>
                <a:cs typeface="Comic Sans MS"/>
                <a:sym typeface="Comic Sans MS"/>
              </a:rPr>
              <a:t>KAYNAKLAR</a:t>
            </a:r>
            <a:endParaRPr/>
          </a:p>
        </p:txBody>
      </p:sp>
      <p:sp>
        <p:nvSpPr>
          <p:cNvPr id="388" name="Google Shape;388;p49"/>
          <p:cNvSpPr txBox="1"/>
          <p:nvPr>
            <p:ph idx="1" type="body"/>
          </p:nvPr>
        </p:nvSpPr>
        <p:spPr>
          <a:xfrm>
            <a:off x="250825" y="620712"/>
            <a:ext cx="7696200" cy="4649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600"/>
              <a:buFont typeface="Comic Sans MS"/>
              <a:buChar char="•"/>
            </a:pPr>
            <a:r>
              <a:rPr b="0" i="0" lang="en-US" sz="1600" u="sng">
                <a:solidFill>
                  <a:schemeClr val="hlink"/>
                </a:solidFill>
                <a:latin typeface="Comic Sans MS"/>
                <a:ea typeface="Comic Sans MS"/>
                <a:cs typeface="Comic Sans MS"/>
                <a:sym typeface="Comic Sans MS"/>
                <a:hlinkClick r:id="rId3"/>
              </a:rPr>
              <a:t>https://docplayer.biz.tr/226646-Uc-fazli-asenkron-motorlar.html</a:t>
            </a:r>
            <a:endParaRPr/>
          </a:p>
          <a:p>
            <a:pPr indent="-342900" lvl="0" marL="342900" marR="0" rtl="0" algn="l">
              <a:lnSpc>
                <a:spcPct val="100000"/>
              </a:lnSpc>
              <a:spcBef>
                <a:spcPts val="320"/>
              </a:spcBef>
              <a:spcAft>
                <a:spcPts val="0"/>
              </a:spcAft>
              <a:buClr>
                <a:schemeClr val="dk1"/>
              </a:buClr>
              <a:buSzPts val="1600"/>
              <a:buFont typeface="Comic Sans MS"/>
              <a:buChar char="•"/>
            </a:pPr>
            <a:r>
              <a:rPr b="0" i="0" lang="en-US" sz="1600" u="none">
                <a:solidFill>
                  <a:schemeClr val="dk1"/>
                </a:solidFill>
                <a:latin typeface="Comic Sans MS"/>
                <a:ea typeface="Comic Sans MS"/>
                <a:cs typeface="Comic Sans MS"/>
                <a:sym typeface="Comic Sans MS"/>
              </a:rPr>
              <a:t> </a:t>
            </a:r>
            <a:r>
              <a:rPr b="0" i="0" lang="en-US" sz="1600" u="sng">
                <a:solidFill>
                  <a:schemeClr val="hlink"/>
                </a:solidFill>
                <a:latin typeface="Comic Sans MS"/>
                <a:ea typeface="Comic Sans MS"/>
                <a:cs typeface="Comic Sans MS"/>
                <a:sym typeface="Comic Sans MS"/>
                <a:hlinkClick r:id="rId4"/>
              </a:rPr>
              <a:t>https://docplayer.biz.tr/3381956-Asenkron-ve-senkron-makineler.html</a:t>
            </a:r>
            <a:r>
              <a:rPr b="0" i="0" lang="en-US" sz="1600" u="none">
                <a:solidFill>
                  <a:schemeClr val="dk1"/>
                </a:solidFill>
                <a:latin typeface="Comic Sans MS"/>
                <a:ea typeface="Comic Sans MS"/>
                <a:cs typeface="Comic Sans MS"/>
                <a:sym typeface="Comic Sans MS"/>
              </a:rPr>
              <a:t> </a:t>
            </a:r>
            <a:endParaRPr/>
          </a:p>
          <a:p>
            <a:pPr indent="-342900" lvl="0" marL="342900" marR="0" rtl="0" algn="l">
              <a:lnSpc>
                <a:spcPct val="100000"/>
              </a:lnSpc>
              <a:spcBef>
                <a:spcPts val="320"/>
              </a:spcBef>
              <a:spcAft>
                <a:spcPts val="0"/>
              </a:spcAft>
              <a:buClr>
                <a:schemeClr val="dk1"/>
              </a:buClr>
              <a:buSzPts val="1600"/>
              <a:buFont typeface="Comic Sans MS"/>
              <a:buChar char="•"/>
            </a:pPr>
            <a:r>
              <a:rPr b="0" i="0" lang="en-US" sz="1600" u="sng">
                <a:solidFill>
                  <a:schemeClr val="hlink"/>
                </a:solidFill>
                <a:latin typeface="Comic Sans MS"/>
                <a:ea typeface="Comic Sans MS"/>
                <a:cs typeface="Comic Sans MS"/>
                <a:sym typeface="Comic Sans MS"/>
                <a:hlinkClick r:id="rId5"/>
              </a:rPr>
              <a:t>https://docplayer.biz.tr/19741638-Uc-fazli-asenkron-motor-calisma-prensibi.html</a:t>
            </a:r>
            <a:r>
              <a:rPr b="0" i="0" lang="en-US" sz="1600" u="none">
                <a:solidFill>
                  <a:schemeClr val="dk1"/>
                </a:solidFill>
                <a:latin typeface="Comic Sans MS"/>
                <a:ea typeface="Comic Sans MS"/>
                <a:cs typeface="Comic Sans MS"/>
                <a:sym typeface="Comic Sans MS"/>
              </a:rPr>
              <a:t> </a:t>
            </a:r>
            <a:endParaRPr/>
          </a:p>
          <a:p>
            <a:pPr indent="-342900" lvl="0" marL="342900" marR="0" rtl="0" algn="l">
              <a:lnSpc>
                <a:spcPct val="100000"/>
              </a:lnSpc>
              <a:spcBef>
                <a:spcPts val="320"/>
              </a:spcBef>
              <a:spcAft>
                <a:spcPts val="0"/>
              </a:spcAft>
              <a:buClr>
                <a:schemeClr val="dk1"/>
              </a:buClr>
              <a:buSzPts val="1600"/>
              <a:buFont typeface="Comic Sans MS"/>
              <a:buChar char="•"/>
            </a:pPr>
            <a:r>
              <a:rPr b="0" i="0" lang="en-US" sz="1600" u="sng">
                <a:solidFill>
                  <a:schemeClr val="hlink"/>
                </a:solidFill>
                <a:latin typeface="Comic Sans MS"/>
                <a:ea typeface="Comic Sans MS"/>
                <a:cs typeface="Comic Sans MS"/>
                <a:sym typeface="Comic Sans MS"/>
                <a:hlinkClick r:id="rId6"/>
              </a:rPr>
              <a:t>https://docplayer.biz.tr/3990025-5-unite-asenkron-motorlari.html</a:t>
            </a:r>
            <a:r>
              <a:rPr b="0" i="0" lang="en-US" sz="1600" u="none">
                <a:solidFill>
                  <a:schemeClr val="dk1"/>
                </a:solidFill>
                <a:latin typeface="Comic Sans MS"/>
                <a:ea typeface="Comic Sans MS"/>
                <a:cs typeface="Comic Sans MS"/>
                <a:sym typeface="Comic Sans MS"/>
              </a:rPr>
              <a:t> </a:t>
            </a:r>
            <a:endParaRPr/>
          </a:p>
          <a:p>
            <a:pPr indent="-342900" lvl="0" marL="342900" marR="0" rtl="0" algn="l">
              <a:lnSpc>
                <a:spcPct val="100000"/>
              </a:lnSpc>
              <a:spcBef>
                <a:spcPts val="320"/>
              </a:spcBef>
              <a:spcAft>
                <a:spcPts val="0"/>
              </a:spcAft>
              <a:buClr>
                <a:schemeClr val="dk1"/>
              </a:buClr>
              <a:buSzPts val="1600"/>
              <a:buFont typeface="Comic Sans MS"/>
              <a:buChar char="•"/>
            </a:pPr>
            <a:r>
              <a:rPr b="0" i="0" lang="en-US" sz="1600" u="sng">
                <a:solidFill>
                  <a:schemeClr val="hlink"/>
                </a:solidFill>
                <a:latin typeface="Comic Sans MS"/>
                <a:ea typeface="Comic Sans MS"/>
                <a:cs typeface="Comic Sans MS"/>
                <a:sym typeface="Comic Sans MS"/>
                <a:hlinkClick r:id="rId7"/>
              </a:rPr>
              <a:t>https://www.sinavmatik.net/?blm=sorubankasi&amp;islem=modulsorulari&amp;okulid=&amp;alanid=&amp;dalid=&amp;dersid=652&amp;modulid=8440&amp;aranan=&amp;aramayeri=&amp;sayfa=2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ph idx="1" type="body"/>
          </p:nvPr>
        </p:nvSpPr>
        <p:spPr>
          <a:xfrm>
            <a:off x="1619250" y="3213100"/>
            <a:ext cx="7273925" cy="33845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2000"/>
              <a:buFont typeface="Calibri"/>
              <a:buNone/>
            </a:pPr>
            <a:r>
              <a:rPr b="1" i="0" lang="en-US" sz="2000" u="none">
                <a:solidFill>
                  <a:srgbClr val="993300"/>
                </a:solidFill>
                <a:latin typeface="Calibri"/>
                <a:ea typeface="Calibri"/>
                <a:cs typeface="Calibri"/>
                <a:sym typeface="Calibri"/>
              </a:rPr>
              <a:t>      </a:t>
            </a:r>
            <a:r>
              <a:rPr b="1" i="0" lang="en-US" sz="1800" u="none">
                <a:solidFill>
                  <a:srgbClr val="993300"/>
                </a:solidFill>
                <a:latin typeface="Calibri"/>
                <a:ea typeface="Calibri"/>
                <a:cs typeface="Calibri"/>
                <a:sym typeface="Calibri"/>
              </a:rPr>
              <a:t>Asenkron makineler endüstride genellikle motor olarak çalıştırılırlar, fakat belirli koşulların sağlanması durumunda generatör olarak (rüzgar türbinleri) da çalıştırılabilirler.</a:t>
            </a:r>
            <a:br>
              <a:rPr b="1" i="0" lang="en-US" sz="1800" u="none">
                <a:solidFill>
                  <a:srgbClr val="993300"/>
                </a:solidFill>
                <a:latin typeface="Calibri"/>
                <a:ea typeface="Calibri"/>
                <a:cs typeface="Calibri"/>
                <a:sym typeface="Calibri"/>
              </a:rPr>
            </a:br>
            <a:r>
              <a:rPr b="1" i="0" lang="en-US" sz="1800" u="none">
                <a:solidFill>
                  <a:srgbClr val="993300"/>
                </a:solidFill>
                <a:latin typeface="Calibri"/>
                <a:ea typeface="Calibri"/>
                <a:cs typeface="Calibri"/>
                <a:sym typeface="Calibri"/>
              </a:rPr>
              <a:t>Asenkron motorlar ucuz olması, az bakım gerektirmesi ve çalışma sırasında ark meydana gelmemesi sebebiyle DA motorlara göre daha çok tercih edilirler. Devir sayıları yük ile fazla değişmediğinden sabit devirli motor olarak kabul edilirler. Devir sayıları kademeli(çift sargılı-dahlender) olarak birkaç devirli veya frekans dönüştürücüleri yardımıyla hız sınırları arasında ayarlanır.</a:t>
            </a:r>
            <a:endParaRPr/>
          </a:p>
          <a:p>
            <a:pPr indent="-228600" lvl="0" marL="342900" rtl="0" algn="l">
              <a:lnSpc>
                <a:spcPct val="100000"/>
              </a:lnSpc>
              <a:spcBef>
                <a:spcPts val="360"/>
              </a:spcBef>
              <a:spcAft>
                <a:spcPts val="0"/>
              </a:spcAft>
              <a:buClr>
                <a:schemeClr val="dk1"/>
              </a:buClr>
              <a:buSzPts val="1800"/>
              <a:buFont typeface="Comic Sans MS"/>
              <a:buNone/>
            </a:pPr>
            <a:r>
              <a:t/>
            </a:r>
            <a:endParaRPr b="1" i="0" sz="1800" u="none">
              <a:solidFill>
                <a:srgbClr val="993300"/>
              </a:solidFill>
              <a:latin typeface="Calibri"/>
              <a:ea typeface="Calibri"/>
              <a:cs typeface="Calibri"/>
              <a:sym typeface="Calibri"/>
            </a:endParaRPr>
          </a:p>
          <a:p>
            <a:pPr indent="-228600" lvl="0" marL="342900" rtl="0" algn="l">
              <a:spcBef>
                <a:spcPts val="360"/>
              </a:spcBef>
              <a:spcAft>
                <a:spcPts val="0"/>
              </a:spcAft>
              <a:buClr>
                <a:schemeClr val="dk1"/>
              </a:buClr>
              <a:buSzPts val="1800"/>
              <a:buFont typeface="Comic Sans MS"/>
              <a:buNone/>
            </a:pPr>
            <a:r>
              <a:t/>
            </a:r>
            <a:endParaRPr b="1" i="0" sz="1800" u="none">
              <a:solidFill>
                <a:srgbClr val="993300"/>
              </a:solidFill>
              <a:latin typeface="Calibri"/>
              <a:ea typeface="Calibri"/>
              <a:cs typeface="Calibri"/>
              <a:sym typeface="Calibri"/>
            </a:endParaRPr>
          </a:p>
        </p:txBody>
      </p:sp>
      <p:pic>
        <p:nvPicPr>
          <p:cNvPr descr="asenkron motorlar" id="179" name="Google Shape;179;p17"/>
          <p:cNvPicPr preferRelativeResize="0"/>
          <p:nvPr/>
        </p:nvPicPr>
        <p:blipFill rotWithShape="1">
          <a:blip r:embed="rId3">
            <a:alphaModFix/>
          </a:blip>
          <a:srcRect b="0" l="0" r="0" t="0"/>
          <a:stretch/>
        </p:blipFill>
        <p:spPr>
          <a:xfrm>
            <a:off x="179387" y="188912"/>
            <a:ext cx="7345362" cy="29797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250825" y="188912"/>
            <a:ext cx="7477125" cy="75247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i="1" lang="en-US" sz="2800" u="none">
                <a:solidFill>
                  <a:schemeClr val="dk1"/>
                </a:solidFill>
                <a:latin typeface="Calibri"/>
                <a:ea typeface="Calibri"/>
                <a:cs typeface="Calibri"/>
                <a:sym typeface="Calibri"/>
              </a:rPr>
              <a:t>ASENKRON MOTORLARIN YAPISI</a:t>
            </a:r>
            <a:endParaRPr/>
          </a:p>
        </p:txBody>
      </p:sp>
      <p:sp>
        <p:nvSpPr>
          <p:cNvPr id="185" name="Google Shape;185;p18"/>
          <p:cNvSpPr txBox="1"/>
          <p:nvPr>
            <p:ph idx="1" type="body"/>
          </p:nvPr>
        </p:nvSpPr>
        <p:spPr>
          <a:xfrm>
            <a:off x="395287" y="1052512"/>
            <a:ext cx="7696200" cy="30972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Times New Roman"/>
              <a:buChar char="•"/>
            </a:pPr>
            <a:r>
              <a:rPr b="1" i="0" lang="en-US" sz="1800" u="none">
                <a:solidFill>
                  <a:schemeClr val="folHlink"/>
                </a:solidFill>
                <a:latin typeface="Times New Roman"/>
                <a:ea typeface="Times New Roman"/>
                <a:cs typeface="Times New Roman"/>
                <a:sym typeface="Times New Roman"/>
              </a:rPr>
              <a:t>Asenkron motorlar genel olarak stator ve rotor olmak üzere 2 kısımdan oluşur.</a:t>
            </a:r>
            <a:endParaRPr/>
          </a:p>
          <a:p>
            <a:pPr indent="-342900" lvl="0" marL="342900" rtl="0" algn="l">
              <a:lnSpc>
                <a:spcPct val="100000"/>
              </a:lnSpc>
              <a:spcBef>
                <a:spcPts val="360"/>
              </a:spcBef>
              <a:spcAft>
                <a:spcPts val="0"/>
              </a:spcAft>
              <a:buClr>
                <a:schemeClr val="folHlink"/>
              </a:buClr>
              <a:buSzPts val="1800"/>
              <a:buFont typeface="Times New Roman"/>
              <a:buChar char="•"/>
            </a:pPr>
            <a:r>
              <a:rPr b="1" i="0" lang="en-US" sz="1800" u="none">
                <a:solidFill>
                  <a:schemeClr val="folHlink"/>
                </a:solidFill>
                <a:latin typeface="Times New Roman"/>
                <a:ea typeface="Times New Roman"/>
                <a:cs typeface="Times New Roman"/>
                <a:sym typeface="Times New Roman"/>
              </a:rPr>
              <a:t>Stator, asenkron motorun duran kısmıdır. Rotor ise dönen kısmıdır.</a:t>
            </a:r>
            <a:endParaRPr/>
          </a:p>
          <a:p>
            <a:pPr indent="-342900" lvl="0" marL="342900" rtl="0" algn="l">
              <a:lnSpc>
                <a:spcPct val="100000"/>
              </a:lnSpc>
              <a:spcBef>
                <a:spcPts val="360"/>
              </a:spcBef>
              <a:spcAft>
                <a:spcPts val="0"/>
              </a:spcAft>
              <a:buClr>
                <a:schemeClr val="folHlink"/>
              </a:buClr>
              <a:buSzPts val="1800"/>
              <a:buFont typeface="Times New Roman"/>
              <a:buChar char="•"/>
            </a:pPr>
            <a:r>
              <a:rPr b="1" i="0" lang="en-US" sz="1800" u="none">
                <a:solidFill>
                  <a:schemeClr val="folHlink"/>
                </a:solidFill>
                <a:latin typeface="Times New Roman"/>
                <a:ea typeface="Times New Roman"/>
                <a:cs typeface="Times New Roman"/>
                <a:sym typeface="Times New Roman"/>
              </a:rPr>
              <a:t>Rotor; kısa devreli rotor (sincap kafesli rotor) ve sargılı rotor (bilezikli rotor) olmak üzere 2 çeşittir.</a:t>
            </a:r>
            <a:endParaRPr/>
          </a:p>
          <a:p>
            <a:pPr indent="-342900" lvl="0" marL="342900" rtl="0" algn="l">
              <a:lnSpc>
                <a:spcPct val="100000"/>
              </a:lnSpc>
              <a:spcBef>
                <a:spcPts val="360"/>
              </a:spcBef>
              <a:spcAft>
                <a:spcPts val="0"/>
              </a:spcAft>
              <a:buClr>
                <a:schemeClr val="folHlink"/>
              </a:buClr>
              <a:buSzPts val="1800"/>
              <a:buFont typeface="Times New Roman"/>
              <a:buChar char="•"/>
            </a:pPr>
            <a:r>
              <a:rPr b="1" i="0" lang="en-US" sz="1800" u="none">
                <a:solidFill>
                  <a:schemeClr val="folHlink"/>
                </a:solidFill>
                <a:latin typeface="Times New Roman"/>
                <a:ea typeface="Times New Roman"/>
                <a:cs typeface="Times New Roman"/>
                <a:sym typeface="Times New Roman"/>
              </a:rPr>
              <a:t>Senkron motor,rotorun yapım biçimine göre bilezikli ve kafesli asenkron motor olarak tanımlanır.</a:t>
            </a:r>
            <a:endParaRPr/>
          </a:p>
          <a:p>
            <a:pPr indent="-342900" lvl="0" marL="342900" rtl="0" algn="l">
              <a:lnSpc>
                <a:spcPct val="100000"/>
              </a:lnSpc>
              <a:spcBef>
                <a:spcPts val="360"/>
              </a:spcBef>
              <a:spcAft>
                <a:spcPts val="0"/>
              </a:spcAft>
              <a:buClr>
                <a:schemeClr val="folHlink"/>
              </a:buClr>
              <a:buSzPts val="1800"/>
              <a:buFont typeface="Times New Roman"/>
              <a:buChar char="•"/>
            </a:pPr>
            <a:r>
              <a:rPr b="1" i="0" lang="en-US" sz="1800" u="none">
                <a:solidFill>
                  <a:schemeClr val="folHlink"/>
                </a:solidFill>
                <a:latin typeface="Times New Roman"/>
                <a:ea typeface="Times New Roman"/>
                <a:cs typeface="Times New Roman"/>
                <a:sym typeface="Times New Roman"/>
              </a:rPr>
              <a:t>Asenkron motorlar genel olarak aşağıdaki parçalardan oluşmaktadır.</a:t>
            </a:r>
            <a:endParaRPr/>
          </a:p>
          <a:p>
            <a:pPr indent="-228600" lvl="0" marL="342900" rtl="0" algn="l">
              <a:lnSpc>
                <a:spcPct val="100000"/>
              </a:lnSpc>
              <a:spcBef>
                <a:spcPts val="360"/>
              </a:spcBef>
              <a:spcAft>
                <a:spcPts val="0"/>
              </a:spcAft>
              <a:buClr>
                <a:schemeClr val="dk1"/>
              </a:buClr>
              <a:buSzPts val="1800"/>
              <a:buFont typeface="Comic Sans MS"/>
              <a:buNone/>
            </a:pPr>
            <a:r>
              <a:t/>
            </a:r>
            <a:endParaRPr b="1" i="0" sz="1800" u="none">
              <a:solidFill>
                <a:schemeClr val="folHlink"/>
              </a:solidFill>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Font typeface="Comic Sans MS"/>
              <a:buNone/>
            </a:pPr>
            <a:r>
              <a:t/>
            </a:r>
            <a:endParaRPr b="1" i="0" sz="1800" u="none">
              <a:solidFill>
                <a:schemeClr val="folHlink"/>
              </a:solidFill>
              <a:latin typeface="Times New Roman"/>
              <a:ea typeface="Times New Roman"/>
              <a:cs typeface="Times New Roman"/>
              <a:sym typeface="Times New Roman"/>
            </a:endParaRPr>
          </a:p>
        </p:txBody>
      </p:sp>
      <p:sp>
        <p:nvSpPr>
          <p:cNvPr id="186" name="Google Shape;186;p18"/>
          <p:cNvSpPr txBox="1"/>
          <p:nvPr/>
        </p:nvSpPr>
        <p:spPr>
          <a:xfrm>
            <a:off x="3059112" y="4221162"/>
            <a:ext cx="4897437" cy="1739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3399"/>
              </a:buClr>
              <a:buSzPts val="1800"/>
              <a:buFont typeface="Comic Sans MS"/>
              <a:buChar char="•"/>
            </a:pPr>
            <a:r>
              <a:rPr b="0" i="0" lang="en-US" sz="1800" u="none">
                <a:solidFill>
                  <a:srgbClr val="003399"/>
                </a:solidFill>
                <a:latin typeface="Comic Sans MS"/>
                <a:ea typeface="Comic Sans MS"/>
                <a:cs typeface="Comic Sans MS"/>
                <a:sym typeface="Comic Sans MS"/>
              </a:rPr>
              <a:t>Stator </a:t>
            </a:r>
            <a:endParaRPr/>
          </a:p>
          <a:p>
            <a:pPr indent="-342900" lvl="0" marL="342900" marR="0" rtl="0" algn="l">
              <a:lnSpc>
                <a:spcPct val="100000"/>
              </a:lnSpc>
              <a:spcBef>
                <a:spcPts val="0"/>
              </a:spcBef>
              <a:spcAft>
                <a:spcPts val="0"/>
              </a:spcAft>
              <a:buClr>
                <a:srgbClr val="003399"/>
              </a:buClr>
              <a:buSzPts val="1800"/>
              <a:buFont typeface="Comic Sans MS"/>
              <a:buChar char="•"/>
            </a:pPr>
            <a:r>
              <a:rPr b="0" i="0" lang="en-US" sz="1800" u="none">
                <a:solidFill>
                  <a:srgbClr val="003399"/>
                </a:solidFill>
                <a:latin typeface="Comic Sans MS"/>
                <a:ea typeface="Comic Sans MS"/>
                <a:cs typeface="Comic Sans MS"/>
                <a:sym typeface="Comic Sans MS"/>
              </a:rPr>
              <a:t>Rotor </a:t>
            </a:r>
            <a:endParaRPr/>
          </a:p>
          <a:p>
            <a:pPr indent="-342900" lvl="0" marL="342900" marR="0" rtl="0" algn="l">
              <a:lnSpc>
                <a:spcPct val="100000"/>
              </a:lnSpc>
              <a:spcBef>
                <a:spcPts val="0"/>
              </a:spcBef>
              <a:spcAft>
                <a:spcPts val="0"/>
              </a:spcAft>
              <a:buClr>
                <a:srgbClr val="003399"/>
              </a:buClr>
              <a:buSzPts val="1800"/>
              <a:buFont typeface="Comic Sans MS"/>
              <a:buChar char="•"/>
            </a:pPr>
            <a:r>
              <a:rPr b="0" i="0" lang="en-US" sz="1800" u="none">
                <a:solidFill>
                  <a:srgbClr val="003399"/>
                </a:solidFill>
                <a:latin typeface="Comic Sans MS"/>
                <a:ea typeface="Comic Sans MS"/>
                <a:cs typeface="Comic Sans MS"/>
                <a:sym typeface="Comic Sans MS"/>
              </a:rPr>
              <a:t>Gövde </a:t>
            </a:r>
            <a:endParaRPr/>
          </a:p>
          <a:p>
            <a:pPr indent="-342900" lvl="0" marL="342900" marR="0" rtl="0" algn="l">
              <a:lnSpc>
                <a:spcPct val="100000"/>
              </a:lnSpc>
              <a:spcBef>
                <a:spcPts val="0"/>
              </a:spcBef>
              <a:spcAft>
                <a:spcPts val="0"/>
              </a:spcAft>
              <a:buClr>
                <a:srgbClr val="003399"/>
              </a:buClr>
              <a:buSzPts val="1800"/>
              <a:buFont typeface="Comic Sans MS"/>
              <a:buChar char="•"/>
            </a:pPr>
            <a:r>
              <a:rPr b="0" i="0" lang="en-US" sz="1800" u="none">
                <a:solidFill>
                  <a:srgbClr val="003399"/>
                </a:solidFill>
                <a:latin typeface="Comic Sans MS"/>
                <a:ea typeface="Comic Sans MS"/>
                <a:cs typeface="Comic Sans MS"/>
                <a:sym typeface="Comic Sans MS"/>
              </a:rPr>
              <a:t>Yataklar </a:t>
            </a:r>
            <a:endParaRPr/>
          </a:p>
          <a:p>
            <a:pPr indent="-342900" lvl="0" marL="342900" marR="0" rtl="0" algn="l">
              <a:lnSpc>
                <a:spcPct val="100000"/>
              </a:lnSpc>
              <a:spcBef>
                <a:spcPts val="0"/>
              </a:spcBef>
              <a:spcAft>
                <a:spcPts val="0"/>
              </a:spcAft>
              <a:buClr>
                <a:srgbClr val="003399"/>
              </a:buClr>
              <a:buSzPts val="1800"/>
              <a:buFont typeface="Comic Sans MS"/>
              <a:buChar char="•"/>
            </a:pPr>
            <a:r>
              <a:rPr b="0" i="0" lang="en-US" sz="1800" u="none">
                <a:solidFill>
                  <a:srgbClr val="003399"/>
                </a:solidFill>
                <a:latin typeface="Comic Sans MS"/>
                <a:ea typeface="Comic Sans MS"/>
                <a:cs typeface="Comic Sans MS"/>
                <a:sym typeface="Comic Sans MS"/>
              </a:rPr>
              <a:t>Kapaklar </a:t>
            </a:r>
            <a:endParaRPr/>
          </a:p>
          <a:p>
            <a:pPr indent="-342900" lvl="0" marL="342900" marR="0" rtl="0" algn="l">
              <a:lnSpc>
                <a:spcPct val="100000"/>
              </a:lnSpc>
              <a:spcBef>
                <a:spcPts val="0"/>
              </a:spcBef>
              <a:spcAft>
                <a:spcPts val="0"/>
              </a:spcAft>
              <a:buClr>
                <a:srgbClr val="003399"/>
              </a:buClr>
              <a:buSzPts val="1800"/>
              <a:buFont typeface="Comic Sans MS"/>
              <a:buChar char="•"/>
            </a:pPr>
            <a:r>
              <a:rPr b="0" i="0" lang="en-US" sz="1800" u="none">
                <a:solidFill>
                  <a:srgbClr val="003399"/>
                </a:solidFill>
                <a:latin typeface="Comic Sans MS"/>
                <a:ea typeface="Comic Sans MS"/>
                <a:cs typeface="Comic Sans MS"/>
                <a:sym typeface="Comic Sans MS"/>
              </a:rPr>
              <a:t>Pervane( fan)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684212" y="333375"/>
            <a:ext cx="6870700" cy="4841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660033"/>
              </a:buClr>
              <a:buSzPts val="2000"/>
              <a:buFont typeface="Comic Sans MS"/>
              <a:buNone/>
            </a:pPr>
            <a:r>
              <a:rPr b="1" i="1" lang="en-US" sz="2000" u="none">
                <a:solidFill>
                  <a:srgbClr val="660033"/>
                </a:solidFill>
                <a:latin typeface="Comic Sans MS"/>
                <a:ea typeface="Comic Sans MS"/>
                <a:cs typeface="Comic Sans MS"/>
                <a:sym typeface="Comic Sans MS"/>
              </a:rPr>
              <a:t>ASENKRON MOTORLARIN YAPISI</a:t>
            </a:r>
            <a:endParaRPr/>
          </a:p>
        </p:txBody>
      </p:sp>
      <p:pic>
        <p:nvPicPr>
          <p:cNvPr id="192" name="Google Shape;192;p19"/>
          <p:cNvPicPr preferRelativeResize="0"/>
          <p:nvPr>
            <p:ph idx="1" type="body"/>
          </p:nvPr>
        </p:nvPicPr>
        <p:blipFill rotWithShape="1">
          <a:blip r:embed="rId3">
            <a:alphaModFix/>
          </a:blip>
          <a:srcRect b="0" l="0" r="0" t="0"/>
          <a:stretch/>
        </p:blipFill>
        <p:spPr>
          <a:xfrm>
            <a:off x="395287" y="1052512"/>
            <a:ext cx="7488237" cy="43830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idx="1" type="body"/>
          </p:nvPr>
        </p:nvSpPr>
        <p:spPr>
          <a:xfrm>
            <a:off x="323850" y="188912"/>
            <a:ext cx="7920037" cy="3240087"/>
          </a:xfrm>
          <a:prstGeom prst="rect">
            <a:avLst/>
          </a:prstGeom>
          <a:noFill/>
          <a:ln>
            <a:noFill/>
          </a:ln>
        </p:spPr>
        <p:txBody>
          <a:bodyPr anchorCtr="0" anchor="t" bIns="45700" lIns="91425" spcFirstLastPara="1" rIns="91425" wrap="square" tIns="45700">
            <a:noAutofit/>
          </a:bodyPr>
          <a:lstStyle/>
          <a:p>
            <a:pPr indent="-342900" lvl="0" marL="342900" rtl="0" algn="ctr">
              <a:lnSpc>
                <a:spcPct val="80000"/>
              </a:lnSpc>
              <a:spcBef>
                <a:spcPts val="0"/>
              </a:spcBef>
              <a:spcAft>
                <a:spcPts val="0"/>
              </a:spcAft>
              <a:buClr>
                <a:schemeClr val="dk1"/>
              </a:buClr>
              <a:buSzPts val="1600"/>
              <a:buFont typeface="Comic Sans MS"/>
              <a:buNone/>
            </a:pPr>
            <a:r>
              <a:t/>
            </a:r>
            <a:endParaRPr b="0" i="1" sz="1600" u="none">
              <a:solidFill>
                <a:srgbClr val="FFCC99"/>
              </a:solidFill>
              <a:latin typeface="Comic Sans MS"/>
              <a:ea typeface="Comic Sans MS"/>
              <a:cs typeface="Comic Sans MS"/>
              <a:sym typeface="Comic Sans MS"/>
            </a:endParaRPr>
          </a:p>
          <a:p>
            <a:pPr indent="-342900" lvl="0" marL="342900" rtl="0" algn="ctr">
              <a:lnSpc>
                <a:spcPct val="80000"/>
              </a:lnSpc>
              <a:spcBef>
                <a:spcPts val="320"/>
              </a:spcBef>
              <a:spcAft>
                <a:spcPts val="0"/>
              </a:spcAft>
              <a:buClr>
                <a:srgbClr val="003300"/>
              </a:buClr>
              <a:buSzPts val="1600"/>
              <a:buFont typeface="Comic Sans MS"/>
              <a:buNone/>
            </a:pPr>
            <a:r>
              <a:rPr b="1" i="1" lang="en-US" sz="1600" u="none">
                <a:solidFill>
                  <a:srgbClr val="003300"/>
                </a:solidFill>
                <a:latin typeface="Comic Sans MS"/>
                <a:ea typeface="Comic Sans MS"/>
                <a:cs typeface="Comic Sans MS"/>
                <a:sym typeface="Comic Sans MS"/>
              </a:rPr>
              <a:t>Stator</a:t>
            </a:r>
            <a:endParaRPr/>
          </a:p>
          <a:p>
            <a:pPr indent="-342900" lvl="0" marL="342900" rtl="0" algn="l">
              <a:lnSpc>
                <a:spcPct val="80000"/>
              </a:lnSpc>
              <a:spcBef>
                <a:spcPts val="480"/>
              </a:spcBef>
              <a:spcAft>
                <a:spcPts val="0"/>
              </a:spcAft>
              <a:buClr>
                <a:srgbClr val="993300"/>
              </a:buClr>
              <a:buSzPts val="2400"/>
              <a:buFont typeface="Calibri"/>
              <a:buChar char="•"/>
            </a:pPr>
            <a:r>
              <a:rPr b="1" i="0" lang="en-US" sz="2400" u="none">
                <a:solidFill>
                  <a:srgbClr val="993300"/>
                </a:solidFill>
                <a:latin typeface="Calibri"/>
                <a:ea typeface="Calibri"/>
                <a:cs typeface="Calibri"/>
                <a:sym typeface="Calibri"/>
              </a:rPr>
              <a:t>Alternatif gerilimle çalışan motorlarda döner manyetik alan oluşturmak için </a:t>
            </a:r>
            <a:endParaRPr/>
          </a:p>
          <a:p>
            <a:pPr indent="-342900" lvl="0" marL="342900" rtl="0" algn="l">
              <a:lnSpc>
                <a:spcPct val="80000"/>
              </a:lnSpc>
              <a:spcBef>
                <a:spcPts val="480"/>
              </a:spcBef>
              <a:spcAft>
                <a:spcPts val="0"/>
              </a:spcAft>
              <a:buClr>
                <a:srgbClr val="993300"/>
              </a:buClr>
              <a:buSzPts val="2400"/>
              <a:buFont typeface="Calibri"/>
              <a:buChar char="•"/>
            </a:pPr>
            <a:r>
              <a:rPr b="1" i="0" lang="en-US" sz="2400" u="none">
                <a:solidFill>
                  <a:srgbClr val="993300"/>
                </a:solidFill>
                <a:latin typeface="Calibri"/>
                <a:ea typeface="Calibri"/>
                <a:cs typeface="Calibri"/>
                <a:sym typeface="Calibri"/>
              </a:rPr>
              <a:t>sargıların bulunduğu kısımdır. Stator, 0,35–0,8 mm’lik silisyum katkılı birer tarafları </a:t>
            </a:r>
            <a:endParaRPr/>
          </a:p>
          <a:p>
            <a:pPr indent="-342900" lvl="0" marL="342900" rtl="0" algn="l">
              <a:lnSpc>
                <a:spcPct val="80000"/>
              </a:lnSpc>
              <a:spcBef>
                <a:spcPts val="480"/>
              </a:spcBef>
              <a:spcAft>
                <a:spcPts val="0"/>
              </a:spcAft>
              <a:buClr>
                <a:srgbClr val="993300"/>
              </a:buClr>
              <a:buSzPts val="2400"/>
              <a:buFont typeface="Calibri"/>
              <a:buChar char="•"/>
            </a:pPr>
            <a:r>
              <a:rPr b="1" i="0" lang="en-US" sz="2400" u="none">
                <a:solidFill>
                  <a:srgbClr val="993300"/>
                </a:solidFill>
                <a:latin typeface="Calibri"/>
                <a:ea typeface="Calibri"/>
                <a:cs typeface="Calibri"/>
                <a:sym typeface="Calibri"/>
              </a:rPr>
              <a:t>yalıtılmış ve iç yüzeyine oluklar açılmış sacların pres edilerek paketlenmesiyle elde </a:t>
            </a:r>
            <a:endParaRPr/>
          </a:p>
          <a:p>
            <a:pPr indent="-342900" lvl="0" marL="342900" rtl="0" algn="l">
              <a:lnSpc>
                <a:spcPct val="80000"/>
              </a:lnSpc>
              <a:spcBef>
                <a:spcPts val="480"/>
              </a:spcBef>
              <a:spcAft>
                <a:spcPts val="0"/>
              </a:spcAft>
              <a:buClr>
                <a:srgbClr val="993300"/>
              </a:buClr>
              <a:buSzPts val="2400"/>
              <a:buFont typeface="Calibri"/>
              <a:buChar char="•"/>
            </a:pPr>
            <a:r>
              <a:rPr b="1" i="0" lang="en-US" sz="2400" u="none">
                <a:solidFill>
                  <a:srgbClr val="993300"/>
                </a:solidFill>
                <a:latin typeface="Calibri"/>
                <a:ea typeface="Calibri"/>
                <a:cs typeface="Calibri"/>
                <a:sym typeface="Calibri"/>
              </a:rPr>
              <a:t>edilir.</a:t>
            </a:r>
            <a:endParaRPr/>
          </a:p>
        </p:txBody>
      </p:sp>
      <p:sp>
        <p:nvSpPr>
          <p:cNvPr id="198" name="Google Shape;198;p20"/>
          <p:cNvSpPr txBox="1"/>
          <p:nvPr/>
        </p:nvSpPr>
        <p:spPr>
          <a:xfrm>
            <a:off x="1763712" y="3284537"/>
            <a:ext cx="7058025" cy="2805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00"/>
              </a:buClr>
              <a:buSzPts val="1800"/>
              <a:buFont typeface="Comic Sans MS"/>
              <a:buNone/>
            </a:pPr>
            <a:r>
              <a:rPr b="1" i="1" lang="en-US" sz="1800" u="none">
                <a:solidFill>
                  <a:srgbClr val="003300"/>
                </a:solidFill>
                <a:latin typeface="Comic Sans MS"/>
                <a:ea typeface="Comic Sans MS"/>
                <a:cs typeface="Comic Sans MS"/>
                <a:sym typeface="Comic Sans MS"/>
              </a:rPr>
              <a:t>Rotor</a:t>
            </a:r>
            <a:endParaRPr/>
          </a:p>
          <a:p>
            <a:pPr indent="0" lvl="0" marL="0" marR="0" rtl="0" algn="l">
              <a:lnSpc>
                <a:spcPct val="100000"/>
              </a:lnSpc>
              <a:spcBef>
                <a:spcPts val="0"/>
              </a:spcBef>
              <a:spcAft>
                <a:spcPts val="0"/>
              </a:spcAft>
              <a:buClr>
                <a:srgbClr val="003399"/>
              </a:buClr>
              <a:buSzPts val="2000"/>
              <a:buFont typeface="Calibri"/>
              <a:buNone/>
            </a:pPr>
            <a:r>
              <a:rPr b="1" i="0" lang="en-US" sz="2000" u="none">
                <a:solidFill>
                  <a:srgbClr val="003399"/>
                </a:solidFill>
                <a:latin typeface="Calibri"/>
                <a:ea typeface="Calibri"/>
                <a:cs typeface="Calibri"/>
                <a:sym typeface="Calibri"/>
              </a:rPr>
              <a:t>    Alternatif gerilimle çalışan motorlarda statorun meydana getirdiği döner manyetik alanın içinde dönen ve mekanik enerjinin alındığı kısımdır. İki şekilde üretilirler. </a:t>
            </a:r>
            <a:endParaRPr/>
          </a:p>
          <a:p>
            <a:pPr indent="-127000" lvl="0" marL="0" marR="0" rtl="0" algn="ctr">
              <a:lnSpc>
                <a:spcPct val="100000"/>
              </a:lnSpc>
              <a:spcBef>
                <a:spcPts val="0"/>
              </a:spcBef>
              <a:spcAft>
                <a:spcPts val="0"/>
              </a:spcAft>
              <a:buClr>
                <a:srgbClr val="003399"/>
              </a:buClr>
              <a:buSzPts val="2000"/>
              <a:buFont typeface="Calibri"/>
              <a:buChar char="•"/>
            </a:pPr>
            <a:r>
              <a:rPr b="1" i="0" lang="en-US" sz="2000" u="none">
                <a:solidFill>
                  <a:srgbClr val="003399"/>
                </a:solidFill>
                <a:latin typeface="Calibri"/>
                <a:ea typeface="Calibri"/>
                <a:cs typeface="Calibri"/>
                <a:sym typeface="Calibri"/>
              </a:rPr>
              <a:t> </a:t>
            </a:r>
            <a:r>
              <a:rPr b="1" i="0" lang="en-US" sz="2000" u="none">
                <a:solidFill>
                  <a:srgbClr val="990099"/>
                </a:solidFill>
                <a:latin typeface="Calibri"/>
                <a:ea typeface="Calibri"/>
                <a:cs typeface="Calibri"/>
                <a:sym typeface="Calibri"/>
              </a:rPr>
              <a:t>Sincap Kafesine Benzeyen Kısa Devre Çubuklu Rotor:</a:t>
            </a:r>
            <a:r>
              <a:rPr b="1" i="0" lang="en-US" sz="2000" u="none">
                <a:solidFill>
                  <a:srgbClr val="003399"/>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3399"/>
              </a:buClr>
              <a:buSzPts val="2000"/>
              <a:buFont typeface="Calibri"/>
              <a:buNone/>
            </a:pPr>
            <a:r>
              <a:rPr b="1" i="0" lang="en-US" sz="2000" u="none">
                <a:solidFill>
                  <a:srgbClr val="003399"/>
                </a:solidFill>
                <a:latin typeface="Calibri"/>
                <a:ea typeface="Calibri"/>
                <a:cs typeface="Calibri"/>
                <a:sym typeface="Calibri"/>
              </a:rPr>
              <a:t>Rotorun dış yüzeyine açılmış oluklara alüminyum veya bakır çubuklar yerleştirilerek çubukların her iki tarafı kısa devre edilir. Ayrıca soğutucu görevi için her iki </a:t>
            </a:r>
            <a:endParaRPr/>
          </a:p>
          <a:p>
            <a:pPr indent="0" lvl="0" marL="0" marR="0" rtl="0" algn="l">
              <a:lnSpc>
                <a:spcPct val="100000"/>
              </a:lnSpc>
              <a:spcBef>
                <a:spcPts val="0"/>
              </a:spcBef>
              <a:spcAft>
                <a:spcPts val="0"/>
              </a:spcAft>
              <a:buClr>
                <a:srgbClr val="003399"/>
              </a:buClr>
              <a:buSzPts val="2000"/>
              <a:buFont typeface="Calibri"/>
              <a:buNone/>
            </a:pPr>
            <a:r>
              <a:rPr b="1" i="0" lang="en-US" sz="2000" u="none">
                <a:solidFill>
                  <a:srgbClr val="003399"/>
                </a:solidFill>
                <a:latin typeface="Calibri"/>
                <a:ea typeface="Calibri"/>
                <a:cs typeface="Calibri"/>
                <a:sym typeface="Calibri"/>
              </a:rPr>
              <a:t>tarafa kanatçıklar konmuştur.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idx="1" type="body"/>
          </p:nvPr>
        </p:nvSpPr>
        <p:spPr>
          <a:xfrm>
            <a:off x="611187" y="1557337"/>
            <a:ext cx="7696200" cy="3352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Comic Sans MS"/>
              <a:buNone/>
            </a:pPr>
            <a:r>
              <a:rPr b="0" i="0" lang="en-US" sz="3200" u="none">
                <a:solidFill>
                  <a:schemeClr val="dk1"/>
                </a:solidFill>
                <a:latin typeface="Comic Sans MS"/>
                <a:ea typeface="Comic Sans MS"/>
                <a:cs typeface="Comic Sans MS"/>
                <a:sym typeface="Comic Sans MS"/>
              </a:rPr>
              <a:t> </a:t>
            </a:r>
            <a:endParaRPr/>
          </a:p>
          <a:p>
            <a:pPr indent="-139700" lvl="0" marL="342900" rtl="0" algn="l">
              <a:spcBef>
                <a:spcPts val="640"/>
              </a:spcBef>
              <a:spcAft>
                <a:spcPts val="0"/>
              </a:spcAft>
              <a:buClr>
                <a:schemeClr val="dk1"/>
              </a:buClr>
              <a:buSzPts val="3200"/>
              <a:buFont typeface="Comic Sans MS"/>
              <a:buNone/>
            </a:pPr>
            <a:r>
              <a:t/>
            </a:r>
            <a:endParaRPr b="0" i="0" sz="3200" u="none">
              <a:solidFill>
                <a:schemeClr val="dk1"/>
              </a:solidFill>
              <a:latin typeface="Comic Sans MS"/>
              <a:ea typeface="Comic Sans MS"/>
              <a:cs typeface="Comic Sans MS"/>
              <a:sym typeface="Comic Sans MS"/>
            </a:endParaRPr>
          </a:p>
        </p:txBody>
      </p:sp>
      <p:pic>
        <p:nvPicPr>
          <p:cNvPr descr="LL" id="204" name="Google Shape;204;p21"/>
          <p:cNvPicPr preferRelativeResize="0"/>
          <p:nvPr/>
        </p:nvPicPr>
        <p:blipFill rotWithShape="1">
          <a:blip r:embed="rId3">
            <a:alphaModFix/>
          </a:blip>
          <a:srcRect b="0" l="0" r="0" t="0"/>
          <a:stretch/>
        </p:blipFill>
        <p:spPr>
          <a:xfrm>
            <a:off x="179387" y="260350"/>
            <a:ext cx="7416800" cy="4062412"/>
          </a:xfrm>
          <a:prstGeom prst="rect">
            <a:avLst/>
          </a:prstGeom>
          <a:noFill/>
          <a:ln>
            <a:noFill/>
          </a:ln>
        </p:spPr>
      </p:pic>
      <p:sp>
        <p:nvSpPr>
          <p:cNvPr id="205" name="Google Shape;205;p21"/>
          <p:cNvSpPr txBox="1"/>
          <p:nvPr/>
        </p:nvSpPr>
        <p:spPr>
          <a:xfrm>
            <a:off x="1979612" y="4437062"/>
            <a:ext cx="6192837" cy="204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Sargılı (Bilezikli) Rotor:</a:t>
            </a:r>
            <a:endParaRPr/>
          </a:p>
          <a:p>
            <a:pPr indent="0" lvl="0" marL="0" marR="0" rtl="0" algn="l">
              <a:lnSpc>
                <a:spcPct val="100000"/>
              </a:lnSpc>
              <a:spcBef>
                <a:spcPts val="0"/>
              </a:spcBef>
              <a:spcAft>
                <a:spcPts val="0"/>
              </a:spcAft>
              <a:buClr>
                <a:srgbClr val="990099"/>
              </a:buClr>
              <a:buSzPts val="1800"/>
              <a:buFont typeface="Times New Roman"/>
              <a:buNone/>
            </a:pPr>
            <a:r>
              <a:rPr b="1" i="0" lang="en-US" sz="1800" u="none">
                <a:solidFill>
                  <a:srgbClr val="990099"/>
                </a:solidFill>
                <a:latin typeface="Times New Roman"/>
                <a:ea typeface="Times New Roman"/>
                <a:cs typeface="Times New Roman"/>
                <a:sym typeface="Times New Roman"/>
              </a:rPr>
              <a:t>Rotor dış yüzeyine açılan oluklara 1200 faz farklı üç fazlı alternatif akım sargısı yerleştirilen rotorlardır. Sargı uçları, yıldız ve üçgen bağlandıktan sonra üç uç rotor mili üzerinde bulunan milden yalıtılmış üç adet pirinç bronzdan yapılmış bileziklere bağlanır. Sargılara akım, bu bileziklere basan fırçalar ile sağlanır.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idx="1" type="body"/>
          </p:nvPr>
        </p:nvSpPr>
        <p:spPr>
          <a:xfrm>
            <a:off x="179387" y="260350"/>
            <a:ext cx="7696200" cy="522605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rgbClr val="990099"/>
              </a:buClr>
              <a:buSzPts val="1800"/>
              <a:buFont typeface="Comic Sans MS"/>
              <a:buNone/>
            </a:pPr>
            <a:r>
              <a:rPr b="1" i="0" lang="en-US" sz="1800" u="none">
                <a:solidFill>
                  <a:srgbClr val="990099"/>
                </a:solidFill>
                <a:latin typeface="Comic Sans MS"/>
                <a:ea typeface="Comic Sans MS"/>
                <a:cs typeface="Comic Sans MS"/>
                <a:sym typeface="Comic Sans MS"/>
              </a:rPr>
              <a:t>Gövde ve Kapaklar</a:t>
            </a:r>
            <a:r>
              <a:rPr b="0" i="0" lang="en-US" sz="3200" u="none">
                <a:solidFill>
                  <a:schemeClr val="dk1"/>
                </a:solidFill>
                <a:latin typeface="Comic Sans MS"/>
                <a:ea typeface="Comic Sans MS"/>
                <a:cs typeface="Comic Sans MS"/>
                <a:sym typeface="Comic Sans MS"/>
              </a:rPr>
              <a:t> </a:t>
            </a:r>
            <a:endParaRPr/>
          </a:p>
          <a:p>
            <a:pPr indent="-342900" lvl="0" marL="342900" rtl="0" algn="l">
              <a:lnSpc>
                <a:spcPct val="100000"/>
              </a:lnSpc>
              <a:spcBef>
                <a:spcPts val="360"/>
              </a:spcBef>
              <a:spcAft>
                <a:spcPts val="0"/>
              </a:spcAft>
              <a:buClr>
                <a:schemeClr val="dk1"/>
              </a:buClr>
              <a:buSzPts val="1800"/>
              <a:buFont typeface="Comic Sans MS"/>
              <a:buChar char="•"/>
            </a:pPr>
            <a:r>
              <a:rPr b="1" i="0" lang="en-US" sz="1800" u="none">
                <a:solidFill>
                  <a:schemeClr val="dk1"/>
                </a:solidFill>
                <a:latin typeface="Comic Sans MS"/>
                <a:ea typeface="Comic Sans MS"/>
                <a:cs typeface="Comic Sans MS"/>
                <a:sym typeface="Comic Sans MS"/>
              </a:rPr>
              <a:t>Dış etkilere karşı alüminyum, demir ya da demir alaşımından üretilir. Rotorun </a:t>
            </a:r>
            <a:endParaRPr/>
          </a:p>
          <a:p>
            <a:pPr indent="-342900" lvl="0" marL="342900" rtl="0" algn="l">
              <a:lnSpc>
                <a:spcPct val="100000"/>
              </a:lnSpc>
              <a:spcBef>
                <a:spcPts val="360"/>
              </a:spcBef>
              <a:spcAft>
                <a:spcPts val="0"/>
              </a:spcAft>
              <a:buClr>
                <a:schemeClr val="dk1"/>
              </a:buClr>
              <a:buSzPts val="1800"/>
              <a:buFont typeface="Comic Sans MS"/>
              <a:buChar char="•"/>
            </a:pPr>
            <a:r>
              <a:rPr b="1" i="0" lang="en-US" sz="1800" u="none">
                <a:solidFill>
                  <a:schemeClr val="dk1"/>
                </a:solidFill>
                <a:latin typeface="Comic Sans MS"/>
                <a:ea typeface="Comic Sans MS"/>
                <a:cs typeface="Comic Sans MS"/>
                <a:sym typeface="Comic Sans MS"/>
              </a:rPr>
              <a:t>stator içinde merkezi olarak yataklanma görevini kapaklar yapar.</a:t>
            </a:r>
            <a:endParaRPr/>
          </a:p>
          <a:p>
            <a:pPr indent="-228600" lvl="0" marL="342900" rtl="0" algn="l">
              <a:spcBef>
                <a:spcPts val="360"/>
              </a:spcBef>
              <a:spcAft>
                <a:spcPts val="0"/>
              </a:spcAft>
              <a:buClr>
                <a:schemeClr val="dk1"/>
              </a:buClr>
              <a:buSzPts val="1800"/>
              <a:buFont typeface="Comic Sans MS"/>
              <a:buNone/>
            </a:pPr>
            <a:r>
              <a:t/>
            </a:r>
            <a:endParaRPr b="1" i="0" sz="1800" u="none">
              <a:solidFill>
                <a:schemeClr val="dk1"/>
              </a:solidFill>
              <a:latin typeface="Comic Sans MS"/>
              <a:ea typeface="Comic Sans MS"/>
              <a:cs typeface="Comic Sans MS"/>
              <a:sym typeface="Comic Sans MS"/>
            </a:endParaRPr>
          </a:p>
        </p:txBody>
      </p:sp>
      <p:pic>
        <p:nvPicPr>
          <p:cNvPr descr="İİ" id="211" name="Google Shape;211;p22"/>
          <p:cNvPicPr preferRelativeResize="0"/>
          <p:nvPr/>
        </p:nvPicPr>
        <p:blipFill rotWithShape="1">
          <a:blip r:embed="rId3">
            <a:alphaModFix/>
          </a:blip>
          <a:srcRect b="0" l="0" r="0" t="0"/>
          <a:stretch/>
        </p:blipFill>
        <p:spPr>
          <a:xfrm>
            <a:off x="900112" y="1989137"/>
            <a:ext cx="7343775" cy="349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Boyalı Kalemler">
  <a:themeElements>
    <a:clrScheme name="Boyalı Kalemler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oyalı Kalemler">
  <a:themeElements>
    <a:clrScheme name="Boyalı Kalemler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