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9144000"/>
  <p:notesSz cx="6858000" cy="9144000"/>
  <p:embeddedFontLst>
    <p:embeddedFont>
      <p:font typeface="Arial Narrow"/>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rialNarrow-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ArialNarrow-italic.fntdata"/><Relationship Id="rId10" Type="http://schemas.openxmlformats.org/officeDocument/2006/relationships/slide" Target="slides/slide5.xml"/><Relationship Id="rId32" Type="http://schemas.openxmlformats.org/officeDocument/2006/relationships/font" Target="fonts/ArialNarrow-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ArialNarrow-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Slaydı" showMasterSp="0" type="title">
  <p:cSld name="TITLE">
    <p:spTree>
      <p:nvGrpSpPr>
        <p:cNvPr id="12" name="Shape 12"/>
        <p:cNvGrpSpPr/>
        <p:nvPr/>
      </p:nvGrpSpPr>
      <p:grpSpPr>
        <a:xfrm>
          <a:off x="0" y="0"/>
          <a:ext cx="0" cy="0"/>
          <a:chOff x="0" y="0"/>
          <a:chExt cx="0" cy="0"/>
        </a:xfrm>
      </p:grpSpPr>
      <p:pic>
        <p:nvPicPr>
          <p:cNvPr descr="horizon.png" id="13" name="Google Shape;13;p2"/>
          <p:cNvPicPr preferRelativeResize="0"/>
          <p:nvPr/>
        </p:nvPicPr>
        <p:blipFill rotWithShape="1">
          <a:blip r:embed="rId2">
            <a:alphaModFix/>
          </a:blip>
          <a:srcRect b="0" l="0" r="0" t="33333"/>
          <a:stretch/>
        </p:blipFill>
        <p:spPr>
          <a:xfrm>
            <a:off x="0" y="0"/>
            <a:ext cx="9144000" cy="4572000"/>
          </a:xfrm>
          <a:prstGeom prst="rect">
            <a:avLst/>
          </a:prstGeom>
          <a:noFill/>
          <a:ln>
            <a:noFill/>
          </a:ln>
        </p:spPr>
      </p:pic>
      <p:sp>
        <p:nvSpPr>
          <p:cNvPr id="14" name="Google Shape;14;p2"/>
          <p:cNvSpPr txBox="1"/>
          <p:nvPr>
            <p:ph idx="10" type="dt"/>
          </p:nvPr>
        </p:nvSpPr>
        <p:spPr>
          <a:xfrm>
            <a:off x="5715000" y="6356350"/>
            <a:ext cx="1524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609600" y="6356350"/>
            <a:ext cx="2895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7543800" y="6356350"/>
            <a:ext cx="990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
        <p:nvSpPr>
          <p:cNvPr id="17" name="Google Shape;17;p2"/>
          <p:cNvSpPr txBox="1"/>
          <p:nvPr>
            <p:ph idx="1" type="subTitle"/>
          </p:nvPr>
        </p:nvSpPr>
        <p:spPr>
          <a:xfrm>
            <a:off x="1219200" y="3886200"/>
            <a:ext cx="6400800" cy="1752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340"/>
              </a:spcBef>
              <a:spcAft>
                <a:spcPts val="0"/>
              </a:spcAft>
              <a:buSzPts val="1700"/>
              <a:buNone/>
              <a:defRPr sz="1700">
                <a:solidFill>
                  <a:schemeClr val="lt2"/>
                </a:solidFill>
              </a:defRPr>
            </a:lvl1pPr>
            <a:lvl2pPr lvl="1" algn="ctr">
              <a:lnSpc>
                <a:spcPct val="100000"/>
              </a:lnSpc>
              <a:spcBef>
                <a:spcPts val="600"/>
              </a:spcBef>
              <a:spcAft>
                <a:spcPts val="0"/>
              </a:spcAft>
              <a:buSzPts val="1700"/>
              <a:buNone/>
              <a:defRPr>
                <a:solidFill>
                  <a:schemeClr val="lt1"/>
                </a:solidFill>
              </a:defRPr>
            </a:lvl2pPr>
            <a:lvl3pPr lvl="2" algn="ctr">
              <a:lnSpc>
                <a:spcPct val="100000"/>
              </a:lnSpc>
              <a:spcBef>
                <a:spcPts val="600"/>
              </a:spcBef>
              <a:spcAft>
                <a:spcPts val="0"/>
              </a:spcAft>
              <a:buSzPts val="1700"/>
              <a:buNone/>
              <a:defRPr>
                <a:solidFill>
                  <a:schemeClr val="lt1"/>
                </a:solidFill>
              </a:defRPr>
            </a:lvl3pPr>
            <a:lvl4pPr lvl="3" algn="ctr">
              <a:lnSpc>
                <a:spcPct val="100000"/>
              </a:lnSpc>
              <a:spcBef>
                <a:spcPts val="600"/>
              </a:spcBef>
              <a:spcAft>
                <a:spcPts val="0"/>
              </a:spcAft>
              <a:buSzPts val="1700"/>
              <a:buNone/>
              <a:defRPr>
                <a:solidFill>
                  <a:schemeClr val="lt1"/>
                </a:solidFill>
              </a:defRPr>
            </a:lvl4pPr>
            <a:lvl5pPr lvl="4" algn="ctr">
              <a:lnSpc>
                <a:spcPct val="100000"/>
              </a:lnSpc>
              <a:spcBef>
                <a:spcPts val="600"/>
              </a:spcBef>
              <a:spcAft>
                <a:spcPts val="0"/>
              </a:spcAft>
              <a:buSzPts val="1700"/>
              <a:buNone/>
              <a:defRPr>
                <a:solidFill>
                  <a:schemeClr val="lt1"/>
                </a:solidFill>
              </a:defRPr>
            </a:lvl5pPr>
            <a:lvl6pPr lvl="5" algn="ctr">
              <a:lnSpc>
                <a:spcPct val="100000"/>
              </a:lnSpc>
              <a:spcBef>
                <a:spcPts val="600"/>
              </a:spcBef>
              <a:spcAft>
                <a:spcPts val="0"/>
              </a:spcAft>
              <a:buSzPts val="1700"/>
              <a:buNone/>
              <a:defRPr>
                <a:solidFill>
                  <a:schemeClr val="lt1"/>
                </a:solidFill>
              </a:defRPr>
            </a:lvl6pPr>
            <a:lvl7pPr lvl="6" algn="ctr">
              <a:lnSpc>
                <a:spcPct val="100000"/>
              </a:lnSpc>
              <a:spcBef>
                <a:spcPts val="600"/>
              </a:spcBef>
              <a:spcAft>
                <a:spcPts val="0"/>
              </a:spcAft>
              <a:buSzPts val="1700"/>
              <a:buNone/>
              <a:defRPr>
                <a:solidFill>
                  <a:schemeClr val="lt1"/>
                </a:solidFill>
              </a:defRPr>
            </a:lvl7pPr>
            <a:lvl8pPr lvl="7" algn="ctr">
              <a:lnSpc>
                <a:spcPct val="100000"/>
              </a:lnSpc>
              <a:spcBef>
                <a:spcPts val="600"/>
              </a:spcBef>
              <a:spcAft>
                <a:spcPts val="0"/>
              </a:spcAft>
              <a:buSzPts val="1700"/>
              <a:buNone/>
              <a:defRPr>
                <a:solidFill>
                  <a:schemeClr val="lt1"/>
                </a:solidFill>
              </a:defRPr>
            </a:lvl8pPr>
            <a:lvl9pPr lvl="8" algn="ctr">
              <a:lnSpc>
                <a:spcPct val="100000"/>
              </a:lnSpc>
              <a:spcBef>
                <a:spcPts val="600"/>
              </a:spcBef>
              <a:spcAft>
                <a:spcPts val="600"/>
              </a:spcAft>
              <a:buSzPts val="1700"/>
              <a:buNone/>
              <a:defRPr>
                <a:solidFill>
                  <a:schemeClr val="lt1"/>
                </a:solidFill>
              </a:defRPr>
            </a:lvl9pPr>
          </a:lstStyle>
          <a:p/>
        </p:txBody>
      </p:sp>
      <p:sp>
        <p:nvSpPr>
          <p:cNvPr id="18" name="Google Shape;18;p2"/>
          <p:cNvSpPr txBox="1"/>
          <p:nvPr>
            <p:ph type="ctrTitle"/>
          </p:nvPr>
        </p:nvSpPr>
        <p:spPr>
          <a:xfrm>
            <a:off x="685800" y="2007888"/>
            <a:ext cx="7772400" cy="1470025"/>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lt1"/>
              </a:buClr>
              <a:buSzPts val="3200"/>
              <a:buFont typeface="Arial Narrow"/>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Dikey Metin" type="vertTx">
  <p:cSld name="VERTICAL_TEXT">
    <p:spTree>
      <p:nvGrpSpPr>
        <p:cNvPr id="71" name="Shape 71"/>
        <p:cNvGrpSpPr/>
        <p:nvPr/>
      </p:nvGrpSpPr>
      <p:grpSpPr>
        <a:xfrm>
          <a:off x="0" y="0"/>
          <a:ext cx="0" cy="0"/>
          <a:chOff x="0" y="0"/>
          <a:chExt cx="0" cy="0"/>
        </a:xfrm>
      </p:grpSpPr>
      <p:sp>
        <p:nvSpPr>
          <p:cNvPr id="72" name="Google Shape;72;p11"/>
          <p:cNvSpPr txBox="1"/>
          <p:nvPr>
            <p:ph type="title"/>
          </p:nvPr>
        </p:nvSpPr>
        <p:spPr>
          <a:xfrm>
            <a:off x="609600" y="274638"/>
            <a:ext cx="79248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 type="body"/>
          </p:nvPr>
        </p:nvSpPr>
        <p:spPr>
          <a:xfrm rot="5400000">
            <a:off x="2309019" y="-99218"/>
            <a:ext cx="4525963" cy="7924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6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600"/>
              </a:spcBef>
              <a:spcAft>
                <a:spcPts val="0"/>
              </a:spcAft>
              <a:buSzPts val="1800"/>
              <a:buChar char="•"/>
              <a:defRPr/>
            </a:lvl6pPr>
            <a:lvl7pPr indent="-342900" lvl="6" marL="3200400" algn="l">
              <a:lnSpc>
                <a:spcPct val="100000"/>
              </a:lnSpc>
              <a:spcBef>
                <a:spcPts val="600"/>
              </a:spcBef>
              <a:spcAft>
                <a:spcPts val="0"/>
              </a:spcAft>
              <a:buSzPts val="1800"/>
              <a:buChar char="•"/>
              <a:defRPr/>
            </a:lvl7pPr>
            <a:lvl8pPr indent="-342900" lvl="7" marL="3657600" algn="l">
              <a:lnSpc>
                <a:spcPct val="100000"/>
              </a:lnSpc>
              <a:spcBef>
                <a:spcPts val="600"/>
              </a:spcBef>
              <a:spcAft>
                <a:spcPts val="0"/>
              </a:spcAft>
              <a:buSzPts val="1800"/>
              <a:buChar char="•"/>
              <a:defRPr/>
            </a:lvl8pPr>
            <a:lvl9pPr indent="-342900" lvl="8" marL="4114800" algn="l">
              <a:lnSpc>
                <a:spcPct val="100000"/>
              </a:lnSpc>
              <a:spcBef>
                <a:spcPts val="600"/>
              </a:spcBef>
              <a:spcAft>
                <a:spcPts val="600"/>
              </a:spcAft>
              <a:buSzPts val="1800"/>
              <a:buChar char="•"/>
              <a:defRPr/>
            </a:lvl9pPr>
          </a:lstStyle>
          <a:p/>
        </p:txBody>
      </p:sp>
      <p:sp>
        <p:nvSpPr>
          <p:cNvPr id="74" name="Google Shape;74;p11"/>
          <p:cNvSpPr txBox="1"/>
          <p:nvPr>
            <p:ph idx="10" type="dt"/>
          </p:nvPr>
        </p:nvSpPr>
        <p:spPr>
          <a:xfrm>
            <a:off x="5715000" y="6356350"/>
            <a:ext cx="1524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1"/>
          <p:cNvSpPr txBox="1"/>
          <p:nvPr>
            <p:ph idx="11" type="ftr"/>
          </p:nvPr>
        </p:nvSpPr>
        <p:spPr>
          <a:xfrm>
            <a:off x="609600" y="6356350"/>
            <a:ext cx="2895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2" type="sldNum"/>
          </p:nvPr>
        </p:nvSpPr>
        <p:spPr>
          <a:xfrm>
            <a:off x="7543800" y="6356350"/>
            <a:ext cx="990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key Başlık ve Metin" type="vertTitleAndTx">
  <p:cSld name="VERTICAL_TITLE_AND_VERTICAL_TEXT">
    <p:spTree>
      <p:nvGrpSpPr>
        <p:cNvPr id="77" name="Shape 77"/>
        <p:cNvGrpSpPr/>
        <p:nvPr/>
      </p:nvGrpSpPr>
      <p:grpSpPr>
        <a:xfrm>
          <a:off x="0" y="0"/>
          <a:ext cx="0" cy="0"/>
          <a:chOff x="0" y="0"/>
          <a:chExt cx="0" cy="0"/>
        </a:xfrm>
      </p:grpSpPr>
      <p:sp>
        <p:nvSpPr>
          <p:cNvPr id="78" name="Google Shape;78;p12"/>
          <p:cNvSpPr txBox="1"/>
          <p:nvPr>
            <p:ph type="title"/>
          </p:nvPr>
        </p:nvSpPr>
        <p:spPr>
          <a:xfrm rot="5400000">
            <a:off x="4732337" y="2171700"/>
            <a:ext cx="5851525" cy="2057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6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600"/>
              </a:spcBef>
              <a:spcAft>
                <a:spcPts val="0"/>
              </a:spcAft>
              <a:buSzPts val="1800"/>
              <a:buChar char="•"/>
              <a:defRPr/>
            </a:lvl6pPr>
            <a:lvl7pPr indent="-342900" lvl="6" marL="3200400" algn="l">
              <a:lnSpc>
                <a:spcPct val="100000"/>
              </a:lnSpc>
              <a:spcBef>
                <a:spcPts val="600"/>
              </a:spcBef>
              <a:spcAft>
                <a:spcPts val="0"/>
              </a:spcAft>
              <a:buSzPts val="1800"/>
              <a:buChar char="•"/>
              <a:defRPr/>
            </a:lvl7pPr>
            <a:lvl8pPr indent="-342900" lvl="7" marL="3657600" algn="l">
              <a:lnSpc>
                <a:spcPct val="100000"/>
              </a:lnSpc>
              <a:spcBef>
                <a:spcPts val="600"/>
              </a:spcBef>
              <a:spcAft>
                <a:spcPts val="0"/>
              </a:spcAft>
              <a:buSzPts val="1800"/>
              <a:buChar char="•"/>
              <a:defRPr/>
            </a:lvl8pPr>
            <a:lvl9pPr indent="-342900" lvl="8" marL="4114800" algn="l">
              <a:lnSpc>
                <a:spcPct val="100000"/>
              </a:lnSpc>
              <a:spcBef>
                <a:spcPts val="600"/>
              </a:spcBef>
              <a:spcAft>
                <a:spcPts val="600"/>
              </a:spcAft>
              <a:buSzPts val="1800"/>
              <a:buChar char="•"/>
              <a:defRPr/>
            </a:lvl9pPr>
          </a:lstStyle>
          <a:p/>
        </p:txBody>
      </p:sp>
      <p:sp>
        <p:nvSpPr>
          <p:cNvPr id="80" name="Google Shape;80;p12"/>
          <p:cNvSpPr txBox="1"/>
          <p:nvPr>
            <p:ph idx="10" type="dt"/>
          </p:nvPr>
        </p:nvSpPr>
        <p:spPr>
          <a:xfrm>
            <a:off x="5715000" y="6356350"/>
            <a:ext cx="1524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2"/>
          <p:cNvSpPr txBox="1"/>
          <p:nvPr>
            <p:ph idx="11" type="ftr"/>
          </p:nvPr>
        </p:nvSpPr>
        <p:spPr>
          <a:xfrm>
            <a:off x="609600" y="6356350"/>
            <a:ext cx="2895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2" type="sldNum"/>
          </p:nvPr>
        </p:nvSpPr>
        <p:spPr>
          <a:xfrm>
            <a:off x="7543800" y="6356350"/>
            <a:ext cx="990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İçerik" type="obj">
  <p:cSld name="OBJECT">
    <p:spTree>
      <p:nvGrpSpPr>
        <p:cNvPr id="19" name="Shape 19"/>
        <p:cNvGrpSpPr/>
        <p:nvPr/>
      </p:nvGrpSpPr>
      <p:grpSpPr>
        <a:xfrm>
          <a:off x="0" y="0"/>
          <a:ext cx="0" cy="0"/>
          <a:chOff x="0" y="0"/>
          <a:chExt cx="0" cy="0"/>
        </a:xfrm>
      </p:grpSpPr>
      <p:sp>
        <p:nvSpPr>
          <p:cNvPr id="20" name="Google Shape;20;p3"/>
          <p:cNvSpPr txBox="1"/>
          <p:nvPr>
            <p:ph type="title"/>
          </p:nvPr>
        </p:nvSpPr>
        <p:spPr>
          <a:xfrm>
            <a:off x="609600" y="274638"/>
            <a:ext cx="79248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0" type="dt"/>
          </p:nvPr>
        </p:nvSpPr>
        <p:spPr>
          <a:xfrm>
            <a:off x="5715000" y="6356350"/>
            <a:ext cx="1524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1" type="ftr"/>
          </p:nvPr>
        </p:nvSpPr>
        <p:spPr>
          <a:xfrm>
            <a:off x="609600" y="6356350"/>
            <a:ext cx="2895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2" type="sldNum"/>
          </p:nvPr>
        </p:nvSpPr>
        <p:spPr>
          <a:xfrm>
            <a:off x="7543800" y="6356350"/>
            <a:ext cx="990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
        <p:nvSpPr>
          <p:cNvPr id="24" name="Google Shape;24;p3"/>
          <p:cNvSpPr txBox="1"/>
          <p:nvPr>
            <p:ph idx="1" type="body"/>
          </p:nvPr>
        </p:nvSpPr>
        <p:spPr>
          <a:xfrm>
            <a:off x="609600" y="1600200"/>
            <a:ext cx="7924800" cy="4114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6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600"/>
              </a:spcBef>
              <a:spcAft>
                <a:spcPts val="0"/>
              </a:spcAft>
              <a:buSzPts val="1800"/>
              <a:buChar char="•"/>
              <a:defRPr/>
            </a:lvl6pPr>
            <a:lvl7pPr indent="-342900" lvl="6" marL="3200400" algn="l">
              <a:lnSpc>
                <a:spcPct val="100000"/>
              </a:lnSpc>
              <a:spcBef>
                <a:spcPts val="600"/>
              </a:spcBef>
              <a:spcAft>
                <a:spcPts val="0"/>
              </a:spcAft>
              <a:buSzPts val="1800"/>
              <a:buChar char="•"/>
              <a:defRPr/>
            </a:lvl7pPr>
            <a:lvl8pPr indent="-342900" lvl="7" marL="3657600" algn="l">
              <a:lnSpc>
                <a:spcPct val="100000"/>
              </a:lnSpc>
              <a:spcBef>
                <a:spcPts val="600"/>
              </a:spcBef>
              <a:spcAft>
                <a:spcPts val="0"/>
              </a:spcAft>
              <a:buSzPts val="1800"/>
              <a:buChar char="•"/>
              <a:defRPr/>
            </a:lvl8pPr>
            <a:lvl9pPr indent="-342900" lvl="8" marL="4114800" algn="l">
              <a:lnSpc>
                <a:spcPct val="100000"/>
              </a:lnSpc>
              <a:spcBef>
                <a:spcPts val="600"/>
              </a:spcBef>
              <a:spcAft>
                <a:spcPts val="60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ölüm Üstbilgisi" showMasterSp="0" type="secHead">
  <p:cSld name="SECTION_HEADER">
    <p:spTree>
      <p:nvGrpSpPr>
        <p:cNvPr id="25" name="Shape 25"/>
        <p:cNvGrpSpPr/>
        <p:nvPr/>
      </p:nvGrpSpPr>
      <p:grpSpPr>
        <a:xfrm>
          <a:off x="0" y="0"/>
          <a:ext cx="0" cy="0"/>
          <a:chOff x="0" y="0"/>
          <a:chExt cx="0" cy="0"/>
        </a:xfrm>
      </p:grpSpPr>
      <p:sp>
        <p:nvSpPr>
          <p:cNvPr id="26" name="Google Shape;26;p4"/>
          <p:cNvSpPr txBox="1"/>
          <p:nvPr>
            <p:ph type="title"/>
          </p:nvPr>
        </p:nvSpPr>
        <p:spPr>
          <a:xfrm>
            <a:off x="609600" y="4962525"/>
            <a:ext cx="7885113"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1"/>
              </a:buClr>
              <a:buSzPts val="3200"/>
              <a:buFont typeface="Arial Narrow"/>
              <a:buNone/>
              <a:defRPr b="0" i="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 type="body"/>
          </p:nvPr>
        </p:nvSpPr>
        <p:spPr>
          <a:xfrm>
            <a:off x="609600" y="3462338"/>
            <a:ext cx="7885113"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340"/>
              </a:spcBef>
              <a:spcAft>
                <a:spcPts val="0"/>
              </a:spcAft>
              <a:buSzPts val="1700"/>
              <a:buNone/>
              <a:defRPr sz="1700">
                <a:solidFill>
                  <a:schemeClr val="lt2"/>
                </a:solidFill>
              </a:defRPr>
            </a:lvl1pPr>
            <a:lvl2pPr indent="-228600" lvl="1" marL="914400" algn="l">
              <a:lnSpc>
                <a:spcPct val="100000"/>
              </a:lnSpc>
              <a:spcBef>
                <a:spcPts val="600"/>
              </a:spcBef>
              <a:spcAft>
                <a:spcPts val="0"/>
              </a:spcAft>
              <a:buSzPts val="1800"/>
              <a:buNone/>
              <a:defRPr sz="1800">
                <a:solidFill>
                  <a:schemeClr val="lt1"/>
                </a:solidFill>
              </a:defRPr>
            </a:lvl2pPr>
            <a:lvl3pPr indent="-228600" lvl="2" marL="1371600" algn="l">
              <a:lnSpc>
                <a:spcPct val="100000"/>
              </a:lnSpc>
              <a:spcBef>
                <a:spcPts val="600"/>
              </a:spcBef>
              <a:spcAft>
                <a:spcPts val="0"/>
              </a:spcAft>
              <a:buSzPts val="1600"/>
              <a:buNone/>
              <a:defRPr sz="1600">
                <a:solidFill>
                  <a:schemeClr val="lt1"/>
                </a:solidFill>
              </a:defRPr>
            </a:lvl3pPr>
            <a:lvl4pPr indent="-228600" lvl="3" marL="1828800" algn="l">
              <a:lnSpc>
                <a:spcPct val="100000"/>
              </a:lnSpc>
              <a:spcBef>
                <a:spcPts val="600"/>
              </a:spcBef>
              <a:spcAft>
                <a:spcPts val="0"/>
              </a:spcAft>
              <a:buSzPts val="1400"/>
              <a:buNone/>
              <a:defRPr sz="1400">
                <a:solidFill>
                  <a:schemeClr val="lt1"/>
                </a:solidFill>
              </a:defRPr>
            </a:lvl4pPr>
            <a:lvl5pPr indent="-228600" lvl="4" marL="2286000" algn="l">
              <a:lnSpc>
                <a:spcPct val="100000"/>
              </a:lnSpc>
              <a:spcBef>
                <a:spcPts val="600"/>
              </a:spcBef>
              <a:spcAft>
                <a:spcPts val="0"/>
              </a:spcAft>
              <a:buSzPts val="1400"/>
              <a:buNone/>
              <a:defRPr sz="1400">
                <a:solidFill>
                  <a:schemeClr val="lt1"/>
                </a:solidFill>
              </a:defRPr>
            </a:lvl5pPr>
            <a:lvl6pPr indent="-228600" lvl="5" marL="2743200" algn="l">
              <a:lnSpc>
                <a:spcPct val="100000"/>
              </a:lnSpc>
              <a:spcBef>
                <a:spcPts val="600"/>
              </a:spcBef>
              <a:spcAft>
                <a:spcPts val="0"/>
              </a:spcAft>
              <a:buSzPts val="1400"/>
              <a:buNone/>
              <a:defRPr sz="1400">
                <a:solidFill>
                  <a:schemeClr val="lt1"/>
                </a:solidFill>
              </a:defRPr>
            </a:lvl6pPr>
            <a:lvl7pPr indent="-228600" lvl="6" marL="3200400" algn="l">
              <a:lnSpc>
                <a:spcPct val="100000"/>
              </a:lnSpc>
              <a:spcBef>
                <a:spcPts val="600"/>
              </a:spcBef>
              <a:spcAft>
                <a:spcPts val="0"/>
              </a:spcAft>
              <a:buSzPts val="1400"/>
              <a:buNone/>
              <a:defRPr sz="1400">
                <a:solidFill>
                  <a:schemeClr val="lt1"/>
                </a:solidFill>
              </a:defRPr>
            </a:lvl7pPr>
            <a:lvl8pPr indent="-228600" lvl="7" marL="3657600" algn="l">
              <a:lnSpc>
                <a:spcPct val="100000"/>
              </a:lnSpc>
              <a:spcBef>
                <a:spcPts val="600"/>
              </a:spcBef>
              <a:spcAft>
                <a:spcPts val="0"/>
              </a:spcAft>
              <a:buSzPts val="1400"/>
              <a:buNone/>
              <a:defRPr sz="1400">
                <a:solidFill>
                  <a:schemeClr val="lt1"/>
                </a:solidFill>
              </a:defRPr>
            </a:lvl8pPr>
            <a:lvl9pPr indent="-228600" lvl="8" marL="4114800" algn="l">
              <a:lnSpc>
                <a:spcPct val="100000"/>
              </a:lnSpc>
              <a:spcBef>
                <a:spcPts val="600"/>
              </a:spcBef>
              <a:spcAft>
                <a:spcPts val="600"/>
              </a:spcAft>
              <a:buSzPts val="1400"/>
              <a:buNone/>
              <a:defRPr sz="1400">
                <a:solidFill>
                  <a:schemeClr val="lt1"/>
                </a:solidFill>
              </a:defRPr>
            </a:lvl9pPr>
          </a:lstStyle>
          <a:p/>
        </p:txBody>
      </p:sp>
      <p:sp>
        <p:nvSpPr>
          <p:cNvPr id="28" name="Google Shape;28;p4"/>
          <p:cNvSpPr txBox="1"/>
          <p:nvPr>
            <p:ph idx="10" type="dt"/>
          </p:nvPr>
        </p:nvSpPr>
        <p:spPr>
          <a:xfrm>
            <a:off x="5715000" y="6356350"/>
            <a:ext cx="1524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609600" y="6356350"/>
            <a:ext cx="2895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7543800" y="6356350"/>
            <a:ext cx="990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ki İçerik" type="twoObj">
  <p:cSld name="TWO_OBJECTS">
    <p:spTree>
      <p:nvGrpSpPr>
        <p:cNvPr id="31" name="Shape 31"/>
        <p:cNvGrpSpPr/>
        <p:nvPr/>
      </p:nvGrpSpPr>
      <p:grpSpPr>
        <a:xfrm>
          <a:off x="0" y="0"/>
          <a:ext cx="0" cy="0"/>
          <a:chOff x="0" y="0"/>
          <a:chExt cx="0" cy="0"/>
        </a:xfrm>
      </p:grpSpPr>
      <p:sp>
        <p:nvSpPr>
          <p:cNvPr id="32" name="Google Shape;32;p5"/>
          <p:cNvSpPr txBox="1"/>
          <p:nvPr>
            <p:ph idx="1" type="body"/>
          </p:nvPr>
        </p:nvSpPr>
        <p:spPr>
          <a:xfrm>
            <a:off x="609600" y="1600200"/>
            <a:ext cx="3733800" cy="4114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6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36550" lvl="4" marL="2286000" algn="l">
              <a:lnSpc>
                <a:spcPct val="100000"/>
              </a:lnSpc>
              <a:spcBef>
                <a:spcPts val="600"/>
              </a:spcBef>
              <a:spcAft>
                <a:spcPts val="0"/>
              </a:spcAft>
              <a:buSzPts val="1700"/>
              <a:buChar char="•"/>
              <a:defRPr/>
            </a:lvl5pPr>
            <a:lvl6pPr indent="-336550" lvl="5" marL="2743200" algn="l">
              <a:lnSpc>
                <a:spcPct val="100000"/>
              </a:lnSpc>
              <a:spcBef>
                <a:spcPts val="600"/>
              </a:spcBef>
              <a:spcAft>
                <a:spcPts val="0"/>
              </a:spcAft>
              <a:buClr>
                <a:schemeClr val="lt2"/>
              </a:buClr>
              <a:buSzPts val="1700"/>
              <a:buFont typeface="Arial"/>
              <a:buChar char="•"/>
              <a:defRPr/>
            </a:lvl6pPr>
            <a:lvl7pPr indent="-336550" lvl="6" marL="3200400" algn="l">
              <a:lnSpc>
                <a:spcPct val="100000"/>
              </a:lnSpc>
              <a:spcBef>
                <a:spcPts val="600"/>
              </a:spcBef>
              <a:spcAft>
                <a:spcPts val="0"/>
              </a:spcAft>
              <a:buClr>
                <a:schemeClr val="lt2"/>
              </a:buClr>
              <a:buSzPts val="1700"/>
              <a:buFont typeface="Arial"/>
              <a:buChar char="•"/>
              <a:defRPr/>
            </a:lvl7pPr>
            <a:lvl8pPr indent="-336550" lvl="7" marL="3657600" algn="l">
              <a:lnSpc>
                <a:spcPct val="100000"/>
              </a:lnSpc>
              <a:spcBef>
                <a:spcPts val="600"/>
              </a:spcBef>
              <a:spcAft>
                <a:spcPts val="0"/>
              </a:spcAft>
              <a:buClr>
                <a:schemeClr val="lt2"/>
              </a:buClr>
              <a:buSzPts val="1700"/>
              <a:buFont typeface="Arial"/>
              <a:buChar char="•"/>
              <a:defRPr/>
            </a:lvl8pPr>
            <a:lvl9pPr indent="-336550" lvl="8" marL="4114800" algn="l">
              <a:lnSpc>
                <a:spcPct val="100000"/>
              </a:lnSpc>
              <a:spcBef>
                <a:spcPts val="600"/>
              </a:spcBef>
              <a:spcAft>
                <a:spcPts val="600"/>
              </a:spcAft>
              <a:buClr>
                <a:schemeClr val="lt2"/>
              </a:buClr>
              <a:buSzPts val="1700"/>
              <a:buFont typeface="Arial"/>
              <a:buChar char="•"/>
              <a:defRPr/>
            </a:lvl9pPr>
          </a:lstStyle>
          <a:p/>
        </p:txBody>
      </p:sp>
      <p:sp>
        <p:nvSpPr>
          <p:cNvPr id="33" name="Google Shape;33;p5"/>
          <p:cNvSpPr txBox="1"/>
          <p:nvPr>
            <p:ph idx="2" type="body"/>
          </p:nvPr>
        </p:nvSpPr>
        <p:spPr>
          <a:xfrm>
            <a:off x="4800600" y="1600200"/>
            <a:ext cx="3733800" cy="4114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6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36550" lvl="5" marL="2743200" algn="l">
              <a:lnSpc>
                <a:spcPct val="100000"/>
              </a:lnSpc>
              <a:spcBef>
                <a:spcPts val="600"/>
              </a:spcBef>
              <a:spcAft>
                <a:spcPts val="0"/>
              </a:spcAft>
              <a:buClr>
                <a:schemeClr val="lt2"/>
              </a:buClr>
              <a:buSzPts val="1700"/>
              <a:buChar char="•"/>
              <a:defRPr/>
            </a:lvl6pPr>
            <a:lvl7pPr indent="-336550" lvl="6" marL="3200400" algn="l">
              <a:lnSpc>
                <a:spcPct val="100000"/>
              </a:lnSpc>
              <a:spcBef>
                <a:spcPts val="600"/>
              </a:spcBef>
              <a:spcAft>
                <a:spcPts val="0"/>
              </a:spcAft>
              <a:buClr>
                <a:schemeClr val="lt2"/>
              </a:buClr>
              <a:buSzPts val="1700"/>
              <a:buChar char="•"/>
              <a:defRPr/>
            </a:lvl7pPr>
            <a:lvl8pPr indent="-336550" lvl="7" marL="3657600" algn="l">
              <a:lnSpc>
                <a:spcPct val="100000"/>
              </a:lnSpc>
              <a:spcBef>
                <a:spcPts val="600"/>
              </a:spcBef>
              <a:spcAft>
                <a:spcPts val="0"/>
              </a:spcAft>
              <a:buClr>
                <a:schemeClr val="lt2"/>
              </a:buClr>
              <a:buSzPts val="1700"/>
              <a:buChar char="•"/>
              <a:defRPr/>
            </a:lvl8pPr>
            <a:lvl9pPr indent="-336550" lvl="8" marL="4114800" algn="l">
              <a:lnSpc>
                <a:spcPct val="100000"/>
              </a:lnSpc>
              <a:spcBef>
                <a:spcPts val="600"/>
              </a:spcBef>
              <a:spcAft>
                <a:spcPts val="600"/>
              </a:spcAft>
              <a:buClr>
                <a:schemeClr val="lt2"/>
              </a:buClr>
              <a:buSzPts val="1700"/>
              <a:buChar char="•"/>
              <a:defRPr/>
            </a:lvl9pPr>
          </a:lstStyle>
          <a:p/>
        </p:txBody>
      </p:sp>
      <p:sp>
        <p:nvSpPr>
          <p:cNvPr id="34" name="Google Shape;34;p5"/>
          <p:cNvSpPr txBox="1"/>
          <p:nvPr>
            <p:ph type="title"/>
          </p:nvPr>
        </p:nvSpPr>
        <p:spPr>
          <a:xfrm>
            <a:off x="609600" y="274638"/>
            <a:ext cx="79248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0" type="dt"/>
          </p:nvPr>
        </p:nvSpPr>
        <p:spPr>
          <a:xfrm>
            <a:off x="5715000" y="6356350"/>
            <a:ext cx="1524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1" type="ftr"/>
          </p:nvPr>
        </p:nvSpPr>
        <p:spPr>
          <a:xfrm>
            <a:off x="609600" y="6356350"/>
            <a:ext cx="2895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2" type="sldNum"/>
          </p:nvPr>
        </p:nvSpPr>
        <p:spPr>
          <a:xfrm>
            <a:off x="7543800" y="6356350"/>
            <a:ext cx="990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arşılaştırma" type="twoTxTwoObj">
  <p:cSld name="TWO_OBJECTS_WITH_TEXT">
    <p:spTree>
      <p:nvGrpSpPr>
        <p:cNvPr id="38" name="Shape 38"/>
        <p:cNvGrpSpPr/>
        <p:nvPr/>
      </p:nvGrpSpPr>
      <p:grpSpPr>
        <a:xfrm>
          <a:off x="0" y="0"/>
          <a:ext cx="0" cy="0"/>
          <a:chOff x="0" y="0"/>
          <a:chExt cx="0" cy="0"/>
        </a:xfrm>
      </p:grpSpPr>
      <p:sp>
        <p:nvSpPr>
          <p:cNvPr id="39" name="Google Shape;39;p6"/>
          <p:cNvSpPr txBox="1"/>
          <p:nvPr>
            <p:ph idx="1" type="body"/>
          </p:nvPr>
        </p:nvSpPr>
        <p:spPr>
          <a:xfrm>
            <a:off x="4800600" y="2209800"/>
            <a:ext cx="3733800" cy="35052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6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36550" lvl="5" marL="2743200" algn="l">
              <a:lnSpc>
                <a:spcPct val="100000"/>
              </a:lnSpc>
              <a:spcBef>
                <a:spcPts val="600"/>
              </a:spcBef>
              <a:spcAft>
                <a:spcPts val="0"/>
              </a:spcAft>
              <a:buClr>
                <a:schemeClr val="lt2"/>
              </a:buClr>
              <a:buSzPts val="1700"/>
              <a:buChar char="•"/>
              <a:defRPr/>
            </a:lvl6pPr>
            <a:lvl7pPr indent="-336550" lvl="6" marL="3200400" algn="l">
              <a:lnSpc>
                <a:spcPct val="100000"/>
              </a:lnSpc>
              <a:spcBef>
                <a:spcPts val="600"/>
              </a:spcBef>
              <a:spcAft>
                <a:spcPts val="0"/>
              </a:spcAft>
              <a:buClr>
                <a:schemeClr val="lt2"/>
              </a:buClr>
              <a:buSzPts val="1700"/>
              <a:buChar char="•"/>
              <a:defRPr/>
            </a:lvl7pPr>
            <a:lvl8pPr indent="-336550" lvl="7" marL="3657600" algn="l">
              <a:lnSpc>
                <a:spcPct val="100000"/>
              </a:lnSpc>
              <a:spcBef>
                <a:spcPts val="600"/>
              </a:spcBef>
              <a:spcAft>
                <a:spcPts val="0"/>
              </a:spcAft>
              <a:buClr>
                <a:schemeClr val="lt2"/>
              </a:buClr>
              <a:buSzPts val="1700"/>
              <a:buChar char="•"/>
              <a:defRPr/>
            </a:lvl8pPr>
            <a:lvl9pPr indent="-336550" lvl="8" marL="4114800" algn="l">
              <a:lnSpc>
                <a:spcPct val="100000"/>
              </a:lnSpc>
              <a:spcBef>
                <a:spcPts val="600"/>
              </a:spcBef>
              <a:spcAft>
                <a:spcPts val="600"/>
              </a:spcAft>
              <a:buClr>
                <a:schemeClr val="lt2"/>
              </a:buClr>
              <a:buSzPts val="1700"/>
              <a:buChar char="•"/>
              <a:defRPr/>
            </a:lvl9pPr>
          </a:lstStyle>
          <a:p/>
        </p:txBody>
      </p:sp>
      <p:sp>
        <p:nvSpPr>
          <p:cNvPr id="40" name="Google Shape;40;p6"/>
          <p:cNvSpPr txBox="1"/>
          <p:nvPr>
            <p:ph idx="2" type="body"/>
          </p:nvPr>
        </p:nvSpPr>
        <p:spPr>
          <a:xfrm>
            <a:off x="609600" y="2209800"/>
            <a:ext cx="3733800" cy="35052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6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36550" lvl="5" marL="2743200" algn="l">
              <a:lnSpc>
                <a:spcPct val="100000"/>
              </a:lnSpc>
              <a:spcBef>
                <a:spcPts val="600"/>
              </a:spcBef>
              <a:spcAft>
                <a:spcPts val="0"/>
              </a:spcAft>
              <a:buClr>
                <a:schemeClr val="lt2"/>
              </a:buClr>
              <a:buSzPts val="1700"/>
              <a:buChar char="•"/>
              <a:defRPr/>
            </a:lvl6pPr>
            <a:lvl7pPr indent="-336550" lvl="6" marL="3200400" algn="l">
              <a:lnSpc>
                <a:spcPct val="100000"/>
              </a:lnSpc>
              <a:spcBef>
                <a:spcPts val="600"/>
              </a:spcBef>
              <a:spcAft>
                <a:spcPts val="0"/>
              </a:spcAft>
              <a:buClr>
                <a:schemeClr val="lt2"/>
              </a:buClr>
              <a:buSzPts val="1700"/>
              <a:buChar char="•"/>
              <a:defRPr/>
            </a:lvl7pPr>
            <a:lvl8pPr indent="-336550" lvl="7" marL="3657600" algn="l">
              <a:lnSpc>
                <a:spcPct val="100000"/>
              </a:lnSpc>
              <a:spcBef>
                <a:spcPts val="600"/>
              </a:spcBef>
              <a:spcAft>
                <a:spcPts val="0"/>
              </a:spcAft>
              <a:buClr>
                <a:schemeClr val="lt2"/>
              </a:buClr>
              <a:buSzPts val="1700"/>
              <a:buChar char="•"/>
              <a:defRPr/>
            </a:lvl8pPr>
            <a:lvl9pPr indent="-336550" lvl="8" marL="4114800" algn="l">
              <a:lnSpc>
                <a:spcPct val="100000"/>
              </a:lnSpc>
              <a:spcBef>
                <a:spcPts val="600"/>
              </a:spcBef>
              <a:spcAft>
                <a:spcPts val="600"/>
              </a:spcAft>
              <a:buClr>
                <a:schemeClr val="lt2"/>
              </a:buClr>
              <a:buSzPts val="1700"/>
              <a:buChar char="•"/>
              <a:defRPr/>
            </a:lvl9pPr>
          </a:lstStyle>
          <a:p/>
        </p:txBody>
      </p:sp>
      <p:sp>
        <p:nvSpPr>
          <p:cNvPr id="41" name="Google Shape;41;p6"/>
          <p:cNvSpPr txBox="1"/>
          <p:nvPr>
            <p:ph type="title"/>
          </p:nvPr>
        </p:nvSpPr>
        <p:spPr>
          <a:xfrm>
            <a:off x="609600" y="274638"/>
            <a:ext cx="79248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1"/>
              </a:buClr>
              <a:buSzPts val="3000"/>
              <a:buFont typeface="Arial Narrow"/>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3" type="body"/>
          </p:nvPr>
        </p:nvSpPr>
        <p:spPr>
          <a:xfrm>
            <a:off x="609600" y="1600199"/>
            <a:ext cx="3733800" cy="574675"/>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340"/>
              </a:spcBef>
              <a:spcAft>
                <a:spcPts val="0"/>
              </a:spcAft>
              <a:buSzPts val="1700"/>
              <a:buNone/>
              <a:defRPr b="0" i="0" sz="1700">
                <a:solidFill>
                  <a:schemeClr val="lt2"/>
                </a:solidFill>
              </a:defRPr>
            </a:lvl1pPr>
            <a:lvl2pPr indent="-228600" lvl="1" marL="914400" algn="l">
              <a:lnSpc>
                <a:spcPct val="100000"/>
              </a:lnSpc>
              <a:spcBef>
                <a:spcPts val="600"/>
              </a:spcBef>
              <a:spcAft>
                <a:spcPts val="0"/>
              </a:spcAft>
              <a:buSzPts val="2000"/>
              <a:buNone/>
              <a:defRPr b="1" sz="2000"/>
            </a:lvl2pPr>
            <a:lvl3pPr indent="-228600" lvl="2" marL="1371600" algn="l">
              <a:lnSpc>
                <a:spcPct val="100000"/>
              </a:lnSpc>
              <a:spcBef>
                <a:spcPts val="600"/>
              </a:spcBef>
              <a:spcAft>
                <a:spcPts val="0"/>
              </a:spcAft>
              <a:buSzPts val="1800"/>
              <a:buNone/>
              <a:defRPr b="1" sz="1800"/>
            </a:lvl3pPr>
            <a:lvl4pPr indent="-228600" lvl="3" marL="1828800" algn="l">
              <a:lnSpc>
                <a:spcPct val="100000"/>
              </a:lnSpc>
              <a:spcBef>
                <a:spcPts val="600"/>
              </a:spcBef>
              <a:spcAft>
                <a:spcPts val="0"/>
              </a:spcAft>
              <a:buSzPts val="1600"/>
              <a:buNone/>
              <a:defRPr b="1" sz="1600"/>
            </a:lvl4pPr>
            <a:lvl5pPr indent="-228600" lvl="4" marL="2286000" algn="l">
              <a:lnSpc>
                <a:spcPct val="100000"/>
              </a:lnSpc>
              <a:spcBef>
                <a:spcPts val="600"/>
              </a:spcBef>
              <a:spcAft>
                <a:spcPts val="0"/>
              </a:spcAft>
              <a:buSzPts val="1600"/>
              <a:buNone/>
              <a:defRPr b="1" sz="1600"/>
            </a:lvl5pPr>
            <a:lvl6pPr indent="-228600" lvl="5" marL="2743200" algn="l">
              <a:lnSpc>
                <a:spcPct val="100000"/>
              </a:lnSpc>
              <a:spcBef>
                <a:spcPts val="600"/>
              </a:spcBef>
              <a:spcAft>
                <a:spcPts val="0"/>
              </a:spcAft>
              <a:buSzPts val="1600"/>
              <a:buNone/>
              <a:defRPr b="1" sz="1600"/>
            </a:lvl6pPr>
            <a:lvl7pPr indent="-228600" lvl="6" marL="3200400" algn="l">
              <a:lnSpc>
                <a:spcPct val="100000"/>
              </a:lnSpc>
              <a:spcBef>
                <a:spcPts val="600"/>
              </a:spcBef>
              <a:spcAft>
                <a:spcPts val="0"/>
              </a:spcAft>
              <a:buSzPts val="1600"/>
              <a:buNone/>
              <a:defRPr b="1" sz="1600"/>
            </a:lvl7pPr>
            <a:lvl8pPr indent="-228600" lvl="7" marL="3657600" algn="l">
              <a:lnSpc>
                <a:spcPct val="100000"/>
              </a:lnSpc>
              <a:spcBef>
                <a:spcPts val="600"/>
              </a:spcBef>
              <a:spcAft>
                <a:spcPts val="0"/>
              </a:spcAft>
              <a:buSzPts val="1600"/>
              <a:buNone/>
              <a:defRPr b="1" sz="1600"/>
            </a:lvl8pPr>
            <a:lvl9pPr indent="-228600" lvl="8" marL="4114800" algn="l">
              <a:lnSpc>
                <a:spcPct val="100000"/>
              </a:lnSpc>
              <a:spcBef>
                <a:spcPts val="600"/>
              </a:spcBef>
              <a:spcAft>
                <a:spcPts val="600"/>
              </a:spcAft>
              <a:buSzPts val="1600"/>
              <a:buNone/>
              <a:defRPr b="1" sz="1600"/>
            </a:lvl9pPr>
          </a:lstStyle>
          <a:p/>
        </p:txBody>
      </p:sp>
      <p:sp>
        <p:nvSpPr>
          <p:cNvPr id="43" name="Google Shape;43;p6"/>
          <p:cNvSpPr txBox="1"/>
          <p:nvPr>
            <p:ph idx="4" type="body"/>
          </p:nvPr>
        </p:nvSpPr>
        <p:spPr>
          <a:xfrm>
            <a:off x="4800600" y="1600199"/>
            <a:ext cx="3733800" cy="574675"/>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340"/>
              </a:spcBef>
              <a:spcAft>
                <a:spcPts val="0"/>
              </a:spcAft>
              <a:buSzPts val="1700"/>
              <a:buNone/>
              <a:defRPr b="0" i="0" sz="1700">
                <a:solidFill>
                  <a:schemeClr val="lt2"/>
                </a:solidFill>
              </a:defRPr>
            </a:lvl1pPr>
            <a:lvl2pPr indent="-228600" lvl="1" marL="914400" algn="l">
              <a:lnSpc>
                <a:spcPct val="100000"/>
              </a:lnSpc>
              <a:spcBef>
                <a:spcPts val="600"/>
              </a:spcBef>
              <a:spcAft>
                <a:spcPts val="0"/>
              </a:spcAft>
              <a:buSzPts val="2000"/>
              <a:buNone/>
              <a:defRPr b="1" sz="2000"/>
            </a:lvl2pPr>
            <a:lvl3pPr indent="-228600" lvl="2" marL="1371600" algn="l">
              <a:lnSpc>
                <a:spcPct val="100000"/>
              </a:lnSpc>
              <a:spcBef>
                <a:spcPts val="600"/>
              </a:spcBef>
              <a:spcAft>
                <a:spcPts val="0"/>
              </a:spcAft>
              <a:buSzPts val="1800"/>
              <a:buNone/>
              <a:defRPr b="1" sz="1800"/>
            </a:lvl3pPr>
            <a:lvl4pPr indent="-228600" lvl="3" marL="1828800" algn="l">
              <a:lnSpc>
                <a:spcPct val="100000"/>
              </a:lnSpc>
              <a:spcBef>
                <a:spcPts val="600"/>
              </a:spcBef>
              <a:spcAft>
                <a:spcPts val="0"/>
              </a:spcAft>
              <a:buSzPts val="1600"/>
              <a:buNone/>
              <a:defRPr b="1" sz="1600"/>
            </a:lvl4pPr>
            <a:lvl5pPr indent="-228600" lvl="4" marL="2286000" algn="l">
              <a:lnSpc>
                <a:spcPct val="100000"/>
              </a:lnSpc>
              <a:spcBef>
                <a:spcPts val="600"/>
              </a:spcBef>
              <a:spcAft>
                <a:spcPts val="0"/>
              </a:spcAft>
              <a:buSzPts val="1600"/>
              <a:buNone/>
              <a:defRPr b="1" sz="1600"/>
            </a:lvl5pPr>
            <a:lvl6pPr indent="-228600" lvl="5" marL="2743200" algn="l">
              <a:lnSpc>
                <a:spcPct val="100000"/>
              </a:lnSpc>
              <a:spcBef>
                <a:spcPts val="600"/>
              </a:spcBef>
              <a:spcAft>
                <a:spcPts val="0"/>
              </a:spcAft>
              <a:buSzPts val="1600"/>
              <a:buNone/>
              <a:defRPr b="1" sz="1600"/>
            </a:lvl6pPr>
            <a:lvl7pPr indent="-228600" lvl="6" marL="3200400" algn="l">
              <a:lnSpc>
                <a:spcPct val="100000"/>
              </a:lnSpc>
              <a:spcBef>
                <a:spcPts val="600"/>
              </a:spcBef>
              <a:spcAft>
                <a:spcPts val="0"/>
              </a:spcAft>
              <a:buSzPts val="1600"/>
              <a:buNone/>
              <a:defRPr b="1" sz="1600"/>
            </a:lvl7pPr>
            <a:lvl8pPr indent="-228600" lvl="7" marL="3657600" algn="l">
              <a:lnSpc>
                <a:spcPct val="100000"/>
              </a:lnSpc>
              <a:spcBef>
                <a:spcPts val="600"/>
              </a:spcBef>
              <a:spcAft>
                <a:spcPts val="0"/>
              </a:spcAft>
              <a:buSzPts val="1600"/>
              <a:buNone/>
              <a:defRPr b="1" sz="1600"/>
            </a:lvl8pPr>
            <a:lvl9pPr indent="-228600" lvl="8" marL="4114800" algn="l">
              <a:lnSpc>
                <a:spcPct val="100000"/>
              </a:lnSpc>
              <a:spcBef>
                <a:spcPts val="600"/>
              </a:spcBef>
              <a:spcAft>
                <a:spcPts val="600"/>
              </a:spcAft>
              <a:buSzPts val="1600"/>
              <a:buNone/>
              <a:defRPr b="1" sz="1600"/>
            </a:lvl9pPr>
          </a:lstStyle>
          <a:p/>
        </p:txBody>
      </p:sp>
      <p:sp>
        <p:nvSpPr>
          <p:cNvPr id="44" name="Google Shape;44;p6"/>
          <p:cNvSpPr txBox="1"/>
          <p:nvPr>
            <p:ph idx="10" type="dt"/>
          </p:nvPr>
        </p:nvSpPr>
        <p:spPr>
          <a:xfrm>
            <a:off x="5715000" y="6356350"/>
            <a:ext cx="1524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1" type="ftr"/>
          </p:nvPr>
        </p:nvSpPr>
        <p:spPr>
          <a:xfrm>
            <a:off x="609600" y="6356350"/>
            <a:ext cx="2895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2" type="sldNum"/>
          </p:nvPr>
        </p:nvSpPr>
        <p:spPr>
          <a:xfrm>
            <a:off x="7543800" y="6356350"/>
            <a:ext cx="990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Yalnızca Başlık" type="titleOnly">
  <p:cSld name="TITLE_ONLY">
    <p:spTree>
      <p:nvGrpSpPr>
        <p:cNvPr id="47" name="Shape 47"/>
        <p:cNvGrpSpPr/>
        <p:nvPr/>
      </p:nvGrpSpPr>
      <p:grpSpPr>
        <a:xfrm>
          <a:off x="0" y="0"/>
          <a:ext cx="0" cy="0"/>
          <a:chOff x="0" y="0"/>
          <a:chExt cx="0" cy="0"/>
        </a:xfrm>
      </p:grpSpPr>
      <p:sp>
        <p:nvSpPr>
          <p:cNvPr id="48" name="Google Shape;48;p7"/>
          <p:cNvSpPr txBox="1"/>
          <p:nvPr>
            <p:ph type="title"/>
          </p:nvPr>
        </p:nvSpPr>
        <p:spPr>
          <a:xfrm>
            <a:off x="609600" y="274638"/>
            <a:ext cx="79248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0" type="dt"/>
          </p:nvPr>
        </p:nvSpPr>
        <p:spPr>
          <a:xfrm>
            <a:off x="5715000" y="6356350"/>
            <a:ext cx="1524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1" type="ftr"/>
          </p:nvPr>
        </p:nvSpPr>
        <p:spPr>
          <a:xfrm>
            <a:off x="609600" y="6356350"/>
            <a:ext cx="2895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2" type="sldNum"/>
          </p:nvPr>
        </p:nvSpPr>
        <p:spPr>
          <a:xfrm>
            <a:off x="7543800" y="6356350"/>
            <a:ext cx="990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ş" type="blank">
  <p:cSld name="BLANK">
    <p:spTree>
      <p:nvGrpSpPr>
        <p:cNvPr id="52" name="Shape 52"/>
        <p:cNvGrpSpPr/>
        <p:nvPr/>
      </p:nvGrpSpPr>
      <p:grpSpPr>
        <a:xfrm>
          <a:off x="0" y="0"/>
          <a:ext cx="0" cy="0"/>
          <a:chOff x="0" y="0"/>
          <a:chExt cx="0" cy="0"/>
        </a:xfrm>
      </p:grpSpPr>
      <p:sp>
        <p:nvSpPr>
          <p:cNvPr id="53" name="Google Shape;53;p8"/>
          <p:cNvSpPr txBox="1"/>
          <p:nvPr>
            <p:ph idx="10" type="dt"/>
          </p:nvPr>
        </p:nvSpPr>
        <p:spPr>
          <a:xfrm>
            <a:off x="5715000" y="6356350"/>
            <a:ext cx="1524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8"/>
          <p:cNvSpPr txBox="1"/>
          <p:nvPr>
            <p:ph idx="11" type="ftr"/>
          </p:nvPr>
        </p:nvSpPr>
        <p:spPr>
          <a:xfrm>
            <a:off x="609600" y="6356350"/>
            <a:ext cx="2895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8"/>
          <p:cNvSpPr txBox="1"/>
          <p:nvPr>
            <p:ph idx="12" type="sldNum"/>
          </p:nvPr>
        </p:nvSpPr>
        <p:spPr>
          <a:xfrm>
            <a:off x="7543800" y="6356350"/>
            <a:ext cx="990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İçerik" type="objTx">
  <p:cSld name="OBJECT_WITH_CAPTION_TEXT">
    <p:spTree>
      <p:nvGrpSpPr>
        <p:cNvPr id="56" name="Shape 56"/>
        <p:cNvGrpSpPr/>
        <p:nvPr/>
      </p:nvGrpSpPr>
      <p:grpSpPr>
        <a:xfrm>
          <a:off x="0" y="0"/>
          <a:ext cx="0" cy="0"/>
          <a:chOff x="0" y="0"/>
          <a:chExt cx="0" cy="0"/>
        </a:xfrm>
      </p:grpSpPr>
      <p:sp>
        <p:nvSpPr>
          <p:cNvPr id="57" name="Google Shape;57;p9"/>
          <p:cNvSpPr txBox="1"/>
          <p:nvPr>
            <p:ph idx="1" type="body"/>
          </p:nvPr>
        </p:nvSpPr>
        <p:spPr>
          <a:xfrm>
            <a:off x="3962400" y="1447800"/>
            <a:ext cx="4648200" cy="42672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6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600"/>
              </a:spcBef>
              <a:spcAft>
                <a:spcPts val="0"/>
              </a:spcAft>
              <a:buSzPts val="1800"/>
              <a:buChar char="•"/>
              <a:defRPr/>
            </a:lvl6pPr>
            <a:lvl7pPr indent="-342900" lvl="6" marL="3200400" algn="l">
              <a:lnSpc>
                <a:spcPct val="100000"/>
              </a:lnSpc>
              <a:spcBef>
                <a:spcPts val="600"/>
              </a:spcBef>
              <a:spcAft>
                <a:spcPts val="0"/>
              </a:spcAft>
              <a:buSzPts val="1800"/>
              <a:buChar char="•"/>
              <a:defRPr/>
            </a:lvl7pPr>
            <a:lvl8pPr indent="-342900" lvl="7" marL="3657600" algn="l">
              <a:lnSpc>
                <a:spcPct val="100000"/>
              </a:lnSpc>
              <a:spcBef>
                <a:spcPts val="600"/>
              </a:spcBef>
              <a:spcAft>
                <a:spcPts val="0"/>
              </a:spcAft>
              <a:buSzPts val="1800"/>
              <a:buChar char="•"/>
              <a:defRPr/>
            </a:lvl8pPr>
            <a:lvl9pPr indent="-342900" lvl="8" marL="4114800" algn="l">
              <a:lnSpc>
                <a:spcPct val="100000"/>
              </a:lnSpc>
              <a:spcBef>
                <a:spcPts val="600"/>
              </a:spcBef>
              <a:spcAft>
                <a:spcPts val="600"/>
              </a:spcAft>
              <a:buSzPts val="1800"/>
              <a:buChar char="•"/>
              <a:defRPr/>
            </a:lvl9pPr>
          </a:lstStyle>
          <a:p/>
        </p:txBody>
      </p:sp>
      <p:sp>
        <p:nvSpPr>
          <p:cNvPr id="58" name="Google Shape;58;p9"/>
          <p:cNvSpPr txBox="1"/>
          <p:nvPr>
            <p:ph type="title"/>
          </p:nvPr>
        </p:nvSpPr>
        <p:spPr>
          <a:xfrm>
            <a:off x="612648" y="1447800"/>
            <a:ext cx="2971800" cy="109728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1800"/>
              <a:buFont typeface="Arial Narrow"/>
              <a:buNone/>
              <a:defRPr b="0" i="0" sz="1800" cap="none">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2" type="body"/>
          </p:nvPr>
        </p:nvSpPr>
        <p:spPr>
          <a:xfrm>
            <a:off x="612648" y="2547891"/>
            <a:ext cx="2971800" cy="3167109"/>
          </a:xfrm>
          <a:prstGeom prst="rect">
            <a:avLst/>
          </a:prstGeom>
          <a:noFill/>
          <a:ln>
            <a:noFill/>
          </a:ln>
        </p:spPr>
        <p:txBody>
          <a:bodyPr anchorCtr="0" anchor="t" bIns="45700" lIns="91425" spcFirstLastPara="1" rIns="91425" wrap="square" tIns="9125">
            <a:noAutofit/>
          </a:bodyPr>
          <a:lstStyle>
            <a:lvl1pPr indent="-228600" lvl="0" marL="457200" algn="l">
              <a:lnSpc>
                <a:spcPct val="100000"/>
              </a:lnSpc>
              <a:spcBef>
                <a:spcPts val="280"/>
              </a:spcBef>
              <a:spcAft>
                <a:spcPts val="0"/>
              </a:spcAft>
              <a:buSzPts val="1400"/>
              <a:buNone/>
              <a:defRPr sz="1400"/>
            </a:lvl1pPr>
            <a:lvl2pPr indent="-228600" lvl="1" marL="914400" algn="l">
              <a:lnSpc>
                <a:spcPct val="100000"/>
              </a:lnSpc>
              <a:spcBef>
                <a:spcPts val="600"/>
              </a:spcBef>
              <a:spcAft>
                <a:spcPts val="0"/>
              </a:spcAft>
              <a:buSzPts val="1200"/>
              <a:buNone/>
              <a:defRPr sz="1200"/>
            </a:lvl2pPr>
            <a:lvl3pPr indent="-228600" lvl="2" marL="1371600" algn="l">
              <a:lnSpc>
                <a:spcPct val="100000"/>
              </a:lnSpc>
              <a:spcBef>
                <a:spcPts val="600"/>
              </a:spcBef>
              <a:spcAft>
                <a:spcPts val="0"/>
              </a:spcAft>
              <a:buSzPts val="1000"/>
              <a:buNone/>
              <a:defRPr sz="1000"/>
            </a:lvl3pPr>
            <a:lvl4pPr indent="-228600" lvl="3" marL="1828800" algn="l">
              <a:lnSpc>
                <a:spcPct val="100000"/>
              </a:lnSpc>
              <a:spcBef>
                <a:spcPts val="600"/>
              </a:spcBef>
              <a:spcAft>
                <a:spcPts val="0"/>
              </a:spcAft>
              <a:buSzPts val="900"/>
              <a:buNone/>
              <a:defRPr sz="900"/>
            </a:lvl4pPr>
            <a:lvl5pPr indent="-228600" lvl="4" marL="2286000" algn="l">
              <a:lnSpc>
                <a:spcPct val="100000"/>
              </a:lnSpc>
              <a:spcBef>
                <a:spcPts val="600"/>
              </a:spcBef>
              <a:spcAft>
                <a:spcPts val="0"/>
              </a:spcAft>
              <a:buSzPts val="900"/>
              <a:buNone/>
              <a:defRPr sz="900"/>
            </a:lvl5pPr>
            <a:lvl6pPr indent="-228600" lvl="5" marL="2743200" algn="l">
              <a:lnSpc>
                <a:spcPct val="100000"/>
              </a:lnSpc>
              <a:spcBef>
                <a:spcPts val="600"/>
              </a:spcBef>
              <a:spcAft>
                <a:spcPts val="0"/>
              </a:spcAft>
              <a:buSzPts val="900"/>
              <a:buNone/>
              <a:defRPr sz="900"/>
            </a:lvl6pPr>
            <a:lvl7pPr indent="-228600" lvl="6" marL="3200400" algn="l">
              <a:lnSpc>
                <a:spcPct val="100000"/>
              </a:lnSpc>
              <a:spcBef>
                <a:spcPts val="600"/>
              </a:spcBef>
              <a:spcAft>
                <a:spcPts val="0"/>
              </a:spcAft>
              <a:buSzPts val="900"/>
              <a:buNone/>
              <a:defRPr sz="900"/>
            </a:lvl7pPr>
            <a:lvl8pPr indent="-228600" lvl="7" marL="3657600" algn="l">
              <a:lnSpc>
                <a:spcPct val="100000"/>
              </a:lnSpc>
              <a:spcBef>
                <a:spcPts val="600"/>
              </a:spcBef>
              <a:spcAft>
                <a:spcPts val="0"/>
              </a:spcAft>
              <a:buSzPts val="900"/>
              <a:buNone/>
              <a:defRPr sz="900"/>
            </a:lvl8pPr>
            <a:lvl9pPr indent="-228600" lvl="8" marL="4114800" algn="l">
              <a:lnSpc>
                <a:spcPct val="100000"/>
              </a:lnSpc>
              <a:spcBef>
                <a:spcPts val="600"/>
              </a:spcBef>
              <a:spcAft>
                <a:spcPts val="600"/>
              </a:spcAft>
              <a:buSzPts val="900"/>
              <a:buNone/>
              <a:defRPr sz="900"/>
            </a:lvl9pPr>
          </a:lstStyle>
          <a:p/>
        </p:txBody>
      </p:sp>
      <p:sp>
        <p:nvSpPr>
          <p:cNvPr id="60" name="Google Shape;60;p9"/>
          <p:cNvSpPr txBox="1"/>
          <p:nvPr>
            <p:ph idx="10" type="dt"/>
          </p:nvPr>
        </p:nvSpPr>
        <p:spPr>
          <a:xfrm>
            <a:off x="5715000" y="6356350"/>
            <a:ext cx="1524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9"/>
          <p:cNvSpPr txBox="1"/>
          <p:nvPr>
            <p:ph idx="11" type="ftr"/>
          </p:nvPr>
        </p:nvSpPr>
        <p:spPr>
          <a:xfrm>
            <a:off x="609600" y="6356350"/>
            <a:ext cx="2895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2" type="sldNum"/>
          </p:nvPr>
        </p:nvSpPr>
        <p:spPr>
          <a:xfrm>
            <a:off x="7543800" y="6356350"/>
            <a:ext cx="990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Resim" showMasterSp="0" type="picTx">
  <p:cSld name="PICTURE_WITH_CAPTION_TEXT">
    <p:spTree>
      <p:nvGrpSpPr>
        <p:cNvPr id="63" name="Shape 63"/>
        <p:cNvGrpSpPr/>
        <p:nvPr/>
      </p:nvGrpSpPr>
      <p:grpSpPr>
        <a:xfrm>
          <a:off x="0" y="0"/>
          <a:ext cx="0" cy="0"/>
          <a:chOff x="0" y="0"/>
          <a:chExt cx="0" cy="0"/>
        </a:xfrm>
      </p:grpSpPr>
      <p:pic>
        <p:nvPicPr>
          <p:cNvPr descr="horizon.png" id="64" name="Google Shape;64;p10"/>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65" name="Google Shape;65;p10"/>
          <p:cNvSpPr txBox="1"/>
          <p:nvPr>
            <p:ph type="title"/>
          </p:nvPr>
        </p:nvSpPr>
        <p:spPr>
          <a:xfrm>
            <a:off x="609600" y="1447800"/>
            <a:ext cx="2971800" cy="109728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1800"/>
              <a:buFont typeface="Arial Narrow"/>
              <a:buNone/>
              <a:defRPr b="0" i="0" sz="1800" cap="none">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p:nvPr>
            <p:ph idx="2" type="pic"/>
          </p:nvPr>
        </p:nvSpPr>
        <p:spPr>
          <a:xfrm>
            <a:off x="4657344" y="1447800"/>
            <a:ext cx="3419856" cy="347472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400"/>
              </a:spcBef>
              <a:spcAft>
                <a:spcPts val="0"/>
              </a:spcAft>
              <a:buClr>
                <a:schemeClr val="lt2"/>
              </a:buClr>
              <a:buSzPts val="2000"/>
              <a:buFont typeface="Arial"/>
              <a:buNone/>
              <a:defRPr b="0" i="0" sz="2000" u="none" cap="none" strike="noStrike">
                <a:solidFill>
                  <a:srgbClr val="A5A5A5"/>
                </a:solidFill>
                <a:latin typeface="Arial Narrow"/>
                <a:ea typeface="Arial Narrow"/>
                <a:cs typeface="Arial Narrow"/>
                <a:sym typeface="Arial Narrow"/>
              </a:defRPr>
            </a:lvl1pPr>
            <a:lvl2pPr lvl="1" marR="0" rtl="0" algn="l">
              <a:lnSpc>
                <a:spcPct val="100000"/>
              </a:lnSpc>
              <a:spcBef>
                <a:spcPts val="600"/>
              </a:spcBef>
              <a:spcAft>
                <a:spcPts val="0"/>
              </a:spcAft>
              <a:buClr>
                <a:schemeClr val="lt2"/>
              </a:buClr>
              <a:buSzPts val="2800"/>
              <a:buFont typeface="Arial"/>
              <a:buNone/>
              <a:defRPr b="0" i="0" sz="2800" u="none" cap="none" strike="noStrike">
                <a:solidFill>
                  <a:schemeClr val="lt1"/>
                </a:solidFill>
                <a:latin typeface="Arial Narrow"/>
                <a:ea typeface="Arial Narrow"/>
                <a:cs typeface="Arial Narrow"/>
                <a:sym typeface="Arial Narrow"/>
              </a:defRPr>
            </a:lvl2pPr>
            <a:lvl3pPr lvl="2" marR="0" rtl="0" algn="l">
              <a:lnSpc>
                <a:spcPct val="100000"/>
              </a:lnSpc>
              <a:spcBef>
                <a:spcPts val="600"/>
              </a:spcBef>
              <a:spcAft>
                <a:spcPts val="0"/>
              </a:spcAft>
              <a:buClr>
                <a:schemeClr val="lt2"/>
              </a:buClr>
              <a:buSzPts val="2400"/>
              <a:buFont typeface="Arial"/>
              <a:buNone/>
              <a:defRPr b="0" i="0" sz="2400" u="none" cap="none" strike="noStrike">
                <a:solidFill>
                  <a:schemeClr val="lt1"/>
                </a:solidFill>
                <a:latin typeface="Arial Narrow"/>
                <a:ea typeface="Arial Narrow"/>
                <a:cs typeface="Arial Narrow"/>
                <a:sym typeface="Arial Narrow"/>
              </a:defRPr>
            </a:lvl3pPr>
            <a:lvl4pPr lvl="3" marR="0" rtl="0" algn="l">
              <a:lnSpc>
                <a:spcPct val="100000"/>
              </a:lnSpc>
              <a:spcBef>
                <a:spcPts val="600"/>
              </a:spcBef>
              <a:spcAft>
                <a:spcPts val="0"/>
              </a:spcAft>
              <a:buClr>
                <a:schemeClr val="lt2"/>
              </a:buClr>
              <a:buSzPts val="2000"/>
              <a:buFont typeface="Arial"/>
              <a:buNone/>
              <a:defRPr b="0" i="0" sz="2000" u="none" cap="none" strike="noStrike">
                <a:solidFill>
                  <a:schemeClr val="lt1"/>
                </a:solidFill>
                <a:latin typeface="Arial Narrow"/>
                <a:ea typeface="Arial Narrow"/>
                <a:cs typeface="Arial Narrow"/>
                <a:sym typeface="Arial Narrow"/>
              </a:defRPr>
            </a:lvl4pPr>
            <a:lvl5pPr lvl="4" marR="0" rtl="0" algn="l">
              <a:lnSpc>
                <a:spcPct val="100000"/>
              </a:lnSpc>
              <a:spcBef>
                <a:spcPts val="600"/>
              </a:spcBef>
              <a:spcAft>
                <a:spcPts val="0"/>
              </a:spcAft>
              <a:buClr>
                <a:schemeClr val="lt2"/>
              </a:buClr>
              <a:buSzPts val="2000"/>
              <a:buFont typeface="Arial"/>
              <a:buNone/>
              <a:defRPr b="0" i="0" sz="2000" u="none" cap="none" strike="noStrike">
                <a:solidFill>
                  <a:schemeClr val="lt1"/>
                </a:solidFill>
                <a:latin typeface="Arial Narrow"/>
                <a:ea typeface="Arial Narrow"/>
                <a:cs typeface="Arial Narrow"/>
                <a:sym typeface="Arial Narrow"/>
              </a:defRPr>
            </a:lvl5pPr>
            <a:lvl6pPr lvl="5" marR="0" rtl="0" algn="l">
              <a:lnSpc>
                <a:spcPct val="100000"/>
              </a:lnSpc>
              <a:spcBef>
                <a:spcPts val="600"/>
              </a:spcBef>
              <a:spcAft>
                <a:spcPts val="0"/>
              </a:spcAft>
              <a:buClr>
                <a:schemeClr val="lt2"/>
              </a:buClr>
              <a:buSzPts val="2000"/>
              <a:buFont typeface="Arial"/>
              <a:buNone/>
              <a:defRPr b="0" i="0" sz="2000" u="none" cap="none" strike="noStrike">
                <a:solidFill>
                  <a:schemeClr val="lt1"/>
                </a:solidFill>
                <a:latin typeface="Arial Narrow"/>
                <a:ea typeface="Arial Narrow"/>
                <a:cs typeface="Arial Narrow"/>
                <a:sym typeface="Arial Narrow"/>
              </a:defRPr>
            </a:lvl6pPr>
            <a:lvl7pPr lvl="6" marR="0" rtl="0" algn="l">
              <a:lnSpc>
                <a:spcPct val="100000"/>
              </a:lnSpc>
              <a:spcBef>
                <a:spcPts val="600"/>
              </a:spcBef>
              <a:spcAft>
                <a:spcPts val="0"/>
              </a:spcAft>
              <a:buClr>
                <a:schemeClr val="lt2"/>
              </a:buClr>
              <a:buSzPts val="2000"/>
              <a:buFont typeface="Arial"/>
              <a:buNone/>
              <a:defRPr b="0" i="0" sz="2000" u="none" cap="none" strike="noStrike">
                <a:solidFill>
                  <a:schemeClr val="lt1"/>
                </a:solidFill>
                <a:latin typeface="Arial Narrow"/>
                <a:ea typeface="Arial Narrow"/>
                <a:cs typeface="Arial Narrow"/>
                <a:sym typeface="Arial Narrow"/>
              </a:defRPr>
            </a:lvl7pPr>
            <a:lvl8pPr lvl="7" marR="0" rtl="0" algn="l">
              <a:lnSpc>
                <a:spcPct val="100000"/>
              </a:lnSpc>
              <a:spcBef>
                <a:spcPts val="600"/>
              </a:spcBef>
              <a:spcAft>
                <a:spcPts val="0"/>
              </a:spcAft>
              <a:buClr>
                <a:schemeClr val="lt2"/>
              </a:buClr>
              <a:buSzPts val="2000"/>
              <a:buFont typeface="Arial"/>
              <a:buNone/>
              <a:defRPr b="0" i="0" sz="2000" u="none" cap="none" strike="noStrike">
                <a:solidFill>
                  <a:schemeClr val="lt1"/>
                </a:solidFill>
                <a:latin typeface="Arial Narrow"/>
                <a:ea typeface="Arial Narrow"/>
                <a:cs typeface="Arial Narrow"/>
                <a:sym typeface="Arial Narrow"/>
              </a:defRPr>
            </a:lvl8pPr>
            <a:lvl9pPr lvl="8" marR="0" rtl="0" algn="l">
              <a:lnSpc>
                <a:spcPct val="100000"/>
              </a:lnSpc>
              <a:spcBef>
                <a:spcPts val="600"/>
              </a:spcBef>
              <a:spcAft>
                <a:spcPts val="600"/>
              </a:spcAft>
              <a:buClr>
                <a:schemeClr val="lt2"/>
              </a:buClr>
              <a:buSzPts val="2000"/>
              <a:buFont typeface="Arial"/>
              <a:buNone/>
              <a:defRPr b="0" i="0" sz="2000" u="none" cap="none" strike="noStrike">
                <a:solidFill>
                  <a:schemeClr val="lt1"/>
                </a:solidFill>
                <a:latin typeface="Arial Narrow"/>
                <a:ea typeface="Arial Narrow"/>
                <a:cs typeface="Arial Narrow"/>
                <a:sym typeface="Arial Narrow"/>
              </a:defRPr>
            </a:lvl9pPr>
          </a:lstStyle>
          <a:p/>
        </p:txBody>
      </p:sp>
      <p:sp>
        <p:nvSpPr>
          <p:cNvPr id="67" name="Google Shape;67;p10"/>
          <p:cNvSpPr txBox="1"/>
          <p:nvPr>
            <p:ph idx="1" type="body"/>
          </p:nvPr>
        </p:nvSpPr>
        <p:spPr>
          <a:xfrm>
            <a:off x="609600" y="2547890"/>
            <a:ext cx="2971800" cy="2405109"/>
          </a:xfrm>
          <a:prstGeom prst="rect">
            <a:avLst/>
          </a:prstGeom>
          <a:noFill/>
          <a:ln>
            <a:noFill/>
          </a:ln>
        </p:spPr>
        <p:txBody>
          <a:bodyPr anchorCtr="0" anchor="t" bIns="45700" lIns="91425" spcFirstLastPara="1" rIns="91425" wrap="square" tIns="9125">
            <a:noAutofit/>
          </a:bodyPr>
          <a:lstStyle>
            <a:lvl1pPr indent="-228600" lvl="0" marL="457200" algn="l">
              <a:lnSpc>
                <a:spcPct val="100000"/>
              </a:lnSpc>
              <a:spcBef>
                <a:spcPts val="280"/>
              </a:spcBef>
              <a:spcAft>
                <a:spcPts val="0"/>
              </a:spcAft>
              <a:buSzPts val="1400"/>
              <a:buNone/>
              <a:defRPr sz="1400"/>
            </a:lvl1pPr>
            <a:lvl2pPr indent="-228600" lvl="1" marL="914400" algn="l">
              <a:lnSpc>
                <a:spcPct val="100000"/>
              </a:lnSpc>
              <a:spcBef>
                <a:spcPts val="600"/>
              </a:spcBef>
              <a:spcAft>
                <a:spcPts val="0"/>
              </a:spcAft>
              <a:buSzPts val="1200"/>
              <a:buNone/>
              <a:defRPr sz="1200"/>
            </a:lvl2pPr>
            <a:lvl3pPr indent="-228600" lvl="2" marL="1371600" algn="l">
              <a:lnSpc>
                <a:spcPct val="100000"/>
              </a:lnSpc>
              <a:spcBef>
                <a:spcPts val="600"/>
              </a:spcBef>
              <a:spcAft>
                <a:spcPts val="0"/>
              </a:spcAft>
              <a:buSzPts val="1000"/>
              <a:buNone/>
              <a:defRPr sz="1000"/>
            </a:lvl3pPr>
            <a:lvl4pPr indent="-228600" lvl="3" marL="1828800" algn="l">
              <a:lnSpc>
                <a:spcPct val="100000"/>
              </a:lnSpc>
              <a:spcBef>
                <a:spcPts val="600"/>
              </a:spcBef>
              <a:spcAft>
                <a:spcPts val="0"/>
              </a:spcAft>
              <a:buSzPts val="900"/>
              <a:buNone/>
              <a:defRPr sz="900"/>
            </a:lvl4pPr>
            <a:lvl5pPr indent="-228600" lvl="4" marL="2286000" algn="l">
              <a:lnSpc>
                <a:spcPct val="100000"/>
              </a:lnSpc>
              <a:spcBef>
                <a:spcPts val="600"/>
              </a:spcBef>
              <a:spcAft>
                <a:spcPts val="0"/>
              </a:spcAft>
              <a:buSzPts val="900"/>
              <a:buNone/>
              <a:defRPr sz="900"/>
            </a:lvl5pPr>
            <a:lvl6pPr indent="-228600" lvl="5" marL="2743200" algn="l">
              <a:lnSpc>
                <a:spcPct val="100000"/>
              </a:lnSpc>
              <a:spcBef>
                <a:spcPts val="600"/>
              </a:spcBef>
              <a:spcAft>
                <a:spcPts val="0"/>
              </a:spcAft>
              <a:buSzPts val="900"/>
              <a:buNone/>
              <a:defRPr sz="900"/>
            </a:lvl6pPr>
            <a:lvl7pPr indent="-228600" lvl="6" marL="3200400" algn="l">
              <a:lnSpc>
                <a:spcPct val="100000"/>
              </a:lnSpc>
              <a:spcBef>
                <a:spcPts val="600"/>
              </a:spcBef>
              <a:spcAft>
                <a:spcPts val="0"/>
              </a:spcAft>
              <a:buSzPts val="900"/>
              <a:buNone/>
              <a:defRPr sz="900"/>
            </a:lvl7pPr>
            <a:lvl8pPr indent="-228600" lvl="7" marL="3657600" algn="l">
              <a:lnSpc>
                <a:spcPct val="100000"/>
              </a:lnSpc>
              <a:spcBef>
                <a:spcPts val="600"/>
              </a:spcBef>
              <a:spcAft>
                <a:spcPts val="0"/>
              </a:spcAft>
              <a:buSzPts val="900"/>
              <a:buNone/>
              <a:defRPr sz="900"/>
            </a:lvl8pPr>
            <a:lvl9pPr indent="-228600" lvl="8" marL="4114800" algn="l">
              <a:lnSpc>
                <a:spcPct val="100000"/>
              </a:lnSpc>
              <a:spcBef>
                <a:spcPts val="600"/>
              </a:spcBef>
              <a:spcAft>
                <a:spcPts val="600"/>
              </a:spcAft>
              <a:buSzPts val="900"/>
              <a:buNone/>
              <a:defRPr sz="900"/>
            </a:lvl9pPr>
          </a:lstStyle>
          <a:p/>
        </p:txBody>
      </p:sp>
      <p:sp>
        <p:nvSpPr>
          <p:cNvPr id="68" name="Google Shape;68;p10"/>
          <p:cNvSpPr txBox="1"/>
          <p:nvPr>
            <p:ph idx="10" type="dt"/>
          </p:nvPr>
        </p:nvSpPr>
        <p:spPr>
          <a:xfrm>
            <a:off x="5715000" y="6356350"/>
            <a:ext cx="1524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p:nvPr>
            <p:ph idx="11" type="ftr"/>
          </p:nvPr>
        </p:nvSpPr>
        <p:spPr>
          <a:xfrm>
            <a:off x="609600" y="6356350"/>
            <a:ext cx="2895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2" type="sldNum"/>
          </p:nvPr>
        </p:nvSpPr>
        <p:spPr>
          <a:xfrm>
            <a:off x="7543800" y="6356350"/>
            <a:ext cx="990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B3B3B"/>
            </a:gs>
            <a:gs pos="31000">
              <a:schemeClr val="dk1"/>
            </a:gs>
            <a:gs pos="100000">
              <a:schemeClr val="dk1"/>
            </a:gs>
          </a:gsLst>
          <a:lin ang="5400000" scaled="0"/>
        </a:gradFill>
      </p:bgPr>
    </p:bg>
    <p:spTree>
      <p:nvGrpSpPr>
        <p:cNvPr id="5" name="Shape 5"/>
        <p:cNvGrpSpPr/>
        <p:nvPr/>
      </p:nvGrpSpPr>
      <p:grpSpPr>
        <a:xfrm>
          <a:off x="0" y="0"/>
          <a:ext cx="0" cy="0"/>
          <a:chOff x="0" y="0"/>
          <a:chExt cx="0" cy="0"/>
        </a:xfrm>
      </p:grpSpPr>
      <p:pic>
        <p:nvPicPr>
          <p:cNvPr descr="horizon.png" id="6" name="Google Shape;6;p1"/>
          <p:cNvPicPr preferRelativeResize="0"/>
          <p:nvPr/>
        </p:nvPicPr>
        <p:blipFill rotWithShape="1">
          <a:blip r:embed="rId1">
            <a:alphaModFix/>
          </a:blip>
          <a:srcRect b="0" l="0" r="0" t="0"/>
          <a:stretch/>
        </p:blipFill>
        <p:spPr>
          <a:xfrm>
            <a:off x="0" y="0"/>
            <a:ext cx="9144000" cy="6858000"/>
          </a:xfrm>
          <a:prstGeom prst="rect">
            <a:avLst/>
          </a:prstGeom>
          <a:noFill/>
          <a:ln>
            <a:noFill/>
          </a:ln>
        </p:spPr>
      </p:pic>
      <p:sp>
        <p:nvSpPr>
          <p:cNvPr id="7" name="Google Shape;7;p1"/>
          <p:cNvSpPr txBox="1"/>
          <p:nvPr>
            <p:ph type="title"/>
          </p:nvPr>
        </p:nvSpPr>
        <p:spPr>
          <a:xfrm>
            <a:off x="609600" y="274638"/>
            <a:ext cx="7924800" cy="1143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lt1"/>
              </a:buClr>
              <a:buSzPts val="3000"/>
              <a:buFont typeface="Arial Narrow"/>
              <a:buNone/>
              <a:defRPr b="0" i="0" sz="3000" u="none" cap="none" strike="noStrike">
                <a:solidFill>
                  <a:schemeClr val="lt1"/>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8" name="Google Shape;8;p1"/>
          <p:cNvSpPr txBox="1"/>
          <p:nvPr>
            <p:ph idx="1" type="body"/>
          </p:nvPr>
        </p:nvSpPr>
        <p:spPr>
          <a:xfrm>
            <a:off x="609600" y="1600200"/>
            <a:ext cx="7924800" cy="4525963"/>
          </a:xfrm>
          <a:prstGeom prst="rect">
            <a:avLst/>
          </a:prstGeom>
          <a:noFill/>
          <a:ln>
            <a:noFill/>
          </a:ln>
        </p:spPr>
        <p:txBody>
          <a:bodyPr anchorCtr="0" anchor="t" bIns="45700" lIns="91425" spcFirstLastPara="1" rIns="91425" wrap="square" tIns="45700">
            <a:noAutofit/>
          </a:bodyPr>
          <a:lstStyle>
            <a:lvl1pPr indent="-336550" lvl="0" marL="457200" marR="0" rtl="0" algn="l">
              <a:lnSpc>
                <a:spcPct val="100000"/>
              </a:lnSpc>
              <a:spcBef>
                <a:spcPts val="34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1pPr>
            <a:lvl2pPr indent="-336550" lvl="1" marL="9144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2pPr>
            <a:lvl3pPr indent="-336550" lvl="2" marL="13716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3pPr>
            <a:lvl4pPr indent="-336550" lvl="3" marL="18288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4pPr>
            <a:lvl5pPr indent="-336550" lvl="4" marL="22860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5pPr>
            <a:lvl6pPr indent="-336550" lvl="5" marL="27432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6pPr>
            <a:lvl7pPr indent="-336550" lvl="6" marL="32004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7pPr>
            <a:lvl8pPr indent="-336550" lvl="7" marL="3657600" marR="0" rtl="0" algn="l">
              <a:lnSpc>
                <a:spcPct val="100000"/>
              </a:lnSpc>
              <a:spcBef>
                <a:spcPts val="600"/>
              </a:spcBef>
              <a:spcAft>
                <a:spcPts val="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8pPr>
            <a:lvl9pPr indent="-336550" lvl="8" marL="4114800" marR="0" rtl="0" algn="l">
              <a:lnSpc>
                <a:spcPct val="100000"/>
              </a:lnSpc>
              <a:spcBef>
                <a:spcPts val="600"/>
              </a:spcBef>
              <a:spcAft>
                <a:spcPts val="600"/>
              </a:spcAft>
              <a:buClr>
                <a:schemeClr val="lt2"/>
              </a:buClr>
              <a:buSzPts val="1700"/>
              <a:buFont typeface="Arial"/>
              <a:buChar char="•"/>
              <a:defRPr b="0" i="0" sz="1700" u="none" cap="none" strike="noStrike">
                <a:solidFill>
                  <a:schemeClr val="lt1"/>
                </a:solidFill>
                <a:latin typeface="Arial Narrow"/>
                <a:ea typeface="Arial Narrow"/>
                <a:cs typeface="Arial Narrow"/>
                <a:sym typeface="Arial Narrow"/>
              </a:defRPr>
            </a:lvl9pPr>
          </a:lstStyle>
          <a:p/>
        </p:txBody>
      </p:sp>
      <p:sp>
        <p:nvSpPr>
          <p:cNvPr id="9" name="Google Shape;9;p1"/>
          <p:cNvSpPr txBox="1"/>
          <p:nvPr>
            <p:ph idx="10" type="dt"/>
          </p:nvPr>
        </p:nvSpPr>
        <p:spPr>
          <a:xfrm>
            <a:off x="5715000" y="6356350"/>
            <a:ext cx="15240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lt1"/>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2pPr>
            <a:lvl3pPr lvl="2"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3pPr>
            <a:lvl4pPr lvl="3"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4pPr>
            <a:lvl5pPr lvl="4"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5pPr>
            <a:lvl6pPr lvl="5"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6pPr>
            <a:lvl7pPr lvl="6"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7pPr>
            <a:lvl8pPr lvl="7"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8pPr>
            <a:lvl9pPr lvl="8"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9pPr>
          </a:lstStyle>
          <a:p/>
        </p:txBody>
      </p:sp>
      <p:sp>
        <p:nvSpPr>
          <p:cNvPr id="10" name="Google Shape;10;p1"/>
          <p:cNvSpPr txBox="1"/>
          <p:nvPr>
            <p:ph idx="11" type="ftr"/>
          </p:nvPr>
        </p:nvSpPr>
        <p:spPr>
          <a:xfrm>
            <a:off x="609600" y="6356350"/>
            <a:ext cx="2895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lt1"/>
                </a:solidFill>
                <a:latin typeface="Arial Narrow"/>
                <a:ea typeface="Arial Narrow"/>
                <a:cs typeface="Arial Narrow"/>
                <a:sym typeface="Arial Narrow"/>
              </a:defRPr>
            </a:lvl1pPr>
            <a:lvl2pPr lvl="1"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2pPr>
            <a:lvl3pPr lvl="2"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3pPr>
            <a:lvl4pPr lvl="3"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4pPr>
            <a:lvl5pPr lvl="4"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5pPr>
            <a:lvl6pPr lvl="5"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6pPr>
            <a:lvl7pPr lvl="6"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7pPr>
            <a:lvl8pPr lvl="7"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8pPr>
            <a:lvl9pPr lvl="8" marR="0" rtl="0" algn="l">
              <a:spcBef>
                <a:spcPts val="0"/>
              </a:spcBef>
              <a:spcAft>
                <a:spcPts val="0"/>
              </a:spcAft>
              <a:buSzPts val="1400"/>
              <a:buNone/>
              <a:defRPr b="0" i="0" sz="1800" u="none" cap="none" strike="noStrike">
                <a:solidFill>
                  <a:schemeClr val="lt1"/>
                </a:solidFill>
                <a:latin typeface="Arial Narrow"/>
                <a:ea typeface="Arial Narrow"/>
                <a:cs typeface="Arial Narrow"/>
                <a:sym typeface="Arial Narrow"/>
              </a:defRPr>
            </a:lvl9pPr>
          </a:lstStyle>
          <a:p/>
        </p:txBody>
      </p:sp>
      <p:sp>
        <p:nvSpPr>
          <p:cNvPr id="11" name="Google Shape;11;p1"/>
          <p:cNvSpPr txBox="1"/>
          <p:nvPr>
            <p:ph idx="12" type="sldNum"/>
          </p:nvPr>
        </p:nvSpPr>
        <p:spPr>
          <a:xfrm>
            <a:off x="7543800" y="6356350"/>
            <a:ext cx="990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chemeClr val="lt1"/>
                </a:solidFill>
                <a:latin typeface="Arial Narrow"/>
                <a:ea typeface="Arial Narrow"/>
                <a:cs typeface="Arial Narrow"/>
                <a:sym typeface="Arial Narrow"/>
              </a:defRPr>
            </a:lvl1pPr>
            <a:lvl2pPr indent="0" lvl="1" marL="0" marR="0" rtl="0" algn="r">
              <a:spcBef>
                <a:spcPts val="0"/>
              </a:spcBef>
              <a:buNone/>
              <a:defRPr b="0" i="0" sz="1100" u="none" cap="none" strike="noStrike">
                <a:solidFill>
                  <a:schemeClr val="lt1"/>
                </a:solidFill>
                <a:latin typeface="Arial Narrow"/>
                <a:ea typeface="Arial Narrow"/>
                <a:cs typeface="Arial Narrow"/>
                <a:sym typeface="Arial Narrow"/>
              </a:defRPr>
            </a:lvl2pPr>
            <a:lvl3pPr indent="0" lvl="2" marL="0" marR="0" rtl="0" algn="r">
              <a:spcBef>
                <a:spcPts val="0"/>
              </a:spcBef>
              <a:buNone/>
              <a:defRPr b="0" i="0" sz="1100" u="none" cap="none" strike="noStrike">
                <a:solidFill>
                  <a:schemeClr val="lt1"/>
                </a:solidFill>
                <a:latin typeface="Arial Narrow"/>
                <a:ea typeface="Arial Narrow"/>
                <a:cs typeface="Arial Narrow"/>
                <a:sym typeface="Arial Narrow"/>
              </a:defRPr>
            </a:lvl3pPr>
            <a:lvl4pPr indent="0" lvl="3" marL="0" marR="0" rtl="0" algn="r">
              <a:spcBef>
                <a:spcPts val="0"/>
              </a:spcBef>
              <a:buNone/>
              <a:defRPr b="0" i="0" sz="1100" u="none" cap="none" strike="noStrike">
                <a:solidFill>
                  <a:schemeClr val="lt1"/>
                </a:solidFill>
                <a:latin typeface="Arial Narrow"/>
                <a:ea typeface="Arial Narrow"/>
                <a:cs typeface="Arial Narrow"/>
                <a:sym typeface="Arial Narrow"/>
              </a:defRPr>
            </a:lvl4pPr>
            <a:lvl5pPr indent="0" lvl="4" marL="0" marR="0" rtl="0" algn="r">
              <a:spcBef>
                <a:spcPts val="0"/>
              </a:spcBef>
              <a:buNone/>
              <a:defRPr b="0" i="0" sz="1100" u="none" cap="none" strike="noStrike">
                <a:solidFill>
                  <a:schemeClr val="lt1"/>
                </a:solidFill>
                <a:latin typeface="Arial Narrow"/>
                <a:ea typeface="Arial Narrow"/>
                <a:cs typeface="Arial Narrow"/>
                <a:sym typeface="Arial Narrow"/>
              </a:defRPr>
            </a:lvl5pPr>
            <a:lvl6pPr indent="0" lvl="5" marL="0" marR="0" rtl="0" algn="r">
              <a:spcBef>
                <a:spcPts val="0"/>
              </a:spcBef>
              <a:buNone/>
              <a:defRPr b="0" i="0" sz="1100" u="none" cap="none" strike="noStrike">
                <a:solidFill>
                  <a:schemeClr val="lt1"/>
                </a:solidFill>
                <a:latin typeface="Arial Narrow"/>
                <a:ea typeface="Arial Narrow"/>
                <a:cs typeface="Arial Narrow"/>
                <a:sym typeface="Arial Narrow"/>
              </a:defRPr>
            </a:lvl6pPr>
            <a:lvl7pPr indent="0" lvl="6" marL="0" marR="0" rtl="0" algn="r">
              <a:spcBef>
                <a:spcPts val="0"/>
              </a:spcBef>
              <a:buNone/>
              <a:defRPr b="0" i="0" sz="1100" u="none" cap="none" strike="noStrike">
                <a:solidFill>
                  <a:schemeClr val="lt1"/>
                </a:solidFill>
                <a:latin typeface="Arial Narrow"/>
                <a:ea typeface="Arial Narrow"/>
                <a:cs typeface="Arial Narrow"/>
                <a:sym typeface="Arial Narrow"/>
              </a:defRPr>
            </a:lvl7pPr>
            <a:lvl8pPr indent="0" lvl="7" marL="0" marR="0" rtl="0" algn="r">
              <a:spcBef>
                <a:spcPts val="0"/>
              </a:spcBef>
              <a:buNone/>
              <a:defRPr b="0" i="0" sz="1100" u="none" cap="none" strike="noStrike">
                <a:solidFill>
                  <a:schemeClr val="lt1"/>
                </a:solidFill>
                <a:latin typeface="Arial Narrow"/>
                <a:ea typeface="Arial Narrow"/>
                <a:cs typeface="Arial Narrow"/>
                <a:sym typeface="Arial Narrow"/>
              </a:defRPr>
            </a:lvl8pPr>
            <a:lvl9pPr indent="0" lvl="8" marL="0" marR="0" rtl="0" algn="r">
              <a:spcBef>
                <a:spcPts val="0"/>
              </a:spcBef>
              <a:buNone/>
              <a:defRPr b="0" i="0" sz="1100" u="none" cap="none" strike="noStrike">
                <a:solidFill>
                  <a:schemeClr val="lt1"/>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tr-TR"/>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www.elektrik.gen.tr/2016/11/dogru-akim-makinalari-2/3983" TargetMode="External"/><Relationship Id="rId4" Type="http://schemas.openxmlformats.org/officeDocument/2006/relationships/hyperlink" Target="https://docplayer.biz.tr/149936-Dogru-akim-makineleri.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3"/>
          <p:cNvSpPr txBox="1"/>
          <p:nvPr>
            <p:ph idx="1" type="subTitle"/>
          </p:nvPr>
        </p:nvSpPr>
        <p:spPr>
          <a:xfrm>
            <a:off x="1371600" y="3886200"/>
            <a:ext cx="6400800" cy="2711152"/>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700"/>
              <a:buNone/>
            </a:pPr>
            <a:r>
              <a:rPr lang="tr-TR">
                <a:solidFill>
                  <a:schemeClr val="lt1"/>
                </a:solidFill>
              </a:rPr>
              <a:t>Ebrar Şenyurt  2015010226051</a:t>
            </a:r>
            <a:endParaRPr/>
          </a:p>
          <a:p>
            <a:pPr indent="0" lvl="0" marL="0" rtl="0" algn="ctr">
              <a:lnSpc>
                <a:spcPct val="100000"/>
              </a:lnSpc>
              <a:spcBef>
                <a:spcPts val="940"/>
              </a:spcBef>
              <a:spcAft>
                <a:spcPts val="0"/>
              </a:spcAft>
              <a:buSzPts val="1700"/>
              <a:buNone/>
            </a:pPr>
            <a:r>
              <a:rPr lang="tr-TR">
                <a:solidFill>
                  <a:schemeClr val="lt1"/>
                </a:solidFill>
              </a:rPr>
              <a:t> Melih Ahmetoğlu 2014010226055</a:t>
            </a:r>
            <a:endParaRPr/>
          </a:p>
          <a:p>
            <a:pPr indent="0" lvl="0" marL="0" rtl="0" algn="ctr">
              <a:lnSpc>
                <a:spcPct val="100000"/>
              </a:lnSpc>
              <a:spcBef>
                <a:spcPts val="940"/>
              </a:spcBef>
              <a:spcAft>
                <a:spcPts val="0"/>
              </a:spcAft>
              <a:buSzPts val="1700"/>
              <a:buNone/>
            </a:pPr>
            <a:r>
              <a:rPr lang="tr-TR">
                <a:solidFill>
                  <a:schemeClr val="lt1"/>
                </a:solidFill>
              </a:rPr>
              <a:t>Taha Kalkmaz 2015010226047</a:t>
            </a:r>
            <a:endParaRPr/>
          </a:p>
          <a:p>
            <a:pPr indent="0" lvl="0" marL="0" rtl="0" algn="ctr">
              <a:lnSpc>
                <a:spcPct val="100000"/>
              </a:lnSpc>
              <a:spcBef>
                <a:spcPts val="940"/>
              </a:spcBef>
              <a:spcAft>
                <a:spcPts val="0"/>
              </a:spcAft>
              <a:buSzPts val="1700"/>
              <a:buNone/>
            </a:pPr>
            <a:r>
              <a:rPr lang="tr-TR">
                <a:solidFill>
                  <a:schemeClr val="lt1"/>
                </a:solidFill>
              </a:rPr>
              <a:t>Mert Üğdül     2015010226039</a:t>
            </a:r>
            <a:endParaRPr>
              <a:solidFill>
                <a:schemeClr val="lt1"/>
              </a:solidFill>
            </a:endParaRPr>
          </a:p>
        </p:txBody>
      </p:sp>
      <p:sp>
        <p:nvSpPr>
          <p:cNvPr id="88" name="Google Shape;88;p13"/>
          <p:cNvSpPr txBox="1"/>
          <p:nvPr>
            <p:ph type="ctrTitle"/>
          </p:nvPr>
        </p:nvSpPr>
        <p:spPr>
          <a:xfrm>
            <a:off x="467544" y="836712"/>
            <a:ext cx="7772400" cy="1584176"/>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FF0000"/>
              </a:buClr>
              <a:buSzPts val="3200"/>
              <a:buFont typeface="Comic Sans MS"/>
              <a:buNone/>
            </a:pPr>
            <a:r>
              <a:rPr lang="tr-TR">
                <a:solidFill>
                  <a:srgbClr val="FF0000"/>
                </a:solidFill>
                <a:latin typeface="Comic Sans MS"/>
                <a:ea typeface="Comic Sans MS"/>
                <a:cs typeface="Comic Sans MS"/>
                <a:sym typeface="Comic Sans MS"/>
              </a:rPr>
              <a:t>DOĞRU AKIM MAKİNELERİNİN TEMELLERİ</a:t>
            </a:r>
            <a:endParaRPr>
              <a:solidFill>
                <a:srgbClr val="FF0000"/>
              </a:solidFill>
              <a:latin typeface="Comic Sans MS"/>
              <a:ea typeface="Comic Sans MS"/>
              <a:cs typeface="Comic Sans MS"/>
              <a:sym typeface="Comic Sans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idx="1" type="body"/>
          </p:nvPr>
        </p:nvSpPr>
        <p:spPr>
          <a:xfrm>
            <a:off x="467544" y="90872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500"/>
              <a:buChar char="•"/>
            </a:pPr>
            <a:r>
              <a:rPr b="1" lang="tr-TR" sz="2500">
                <a:solidFill>
                  <a:srgbClr val="FF0000"/>
                </a:solidFill>
              </a:rPr>
              <a:t>Uyarma Geriliminin Elde Ediliş Şekline Göre Sınıflama:</a:t>
            </a:r>
            <a:endParaRPr/>
          </a:p>
          <a:p>
            <a:pPr indent="-342900" lvl="0" marL="342900" rtl="0" algn="l">
              <a:lnSpc>
                <a:spcPct val="100000"/>
              </a:lnSpc>
              <a:spcBef>
                <a:spcPts val="1100"/>
              </a:spcBef>
              <a:spcAft>
                <a:spcPts val="0"/>
              </a:spcAft>
              <a:buSzPts val="2500"/>
              <a:buChar char="•"/>
            </a:pPr>
            <a:r>
              <a:rPr lang="tr-TR" sz="2500"/>
              <a:t>1)Yabancı(Serbest) Uyarmalı</a:t>
            </a:r>
            <a:endParaRPr/>
          </a:p>
          <a:p>
            <a:pPr indent="-342900" lvl="0" marL="342900" rtl="0" algn="l">
              <a:lnSpc>
                <a:spcPct val="100000"/>
              </a:lnSpc>
              <a:spcBef>
                <a:spcPts val="1100"/>
              </a:spcBef>
              <a:spcAft>
                <a:spcPts val="0"/>
              </a:spcAft>
              <a:buSzPts val="2500"/>
              <a:buChar char="•"/>
            </a:pPr>
            <a:r>
              <a:rPr lang="tr-TR" sz="2500"/>
              <a:t>2) Kendinden Uyarmalı   </a:t>
            </a:r>
            <a:endParaRPr/>
          </a:p>
          <a:p>
            <a:pPr indent="0" lvl="0" marL="0" rtl="0" algn="l">
              <a:lnSpc>
                <a:spcPct val="100000"/>
              </a:lnSpc>
              <a:spcBef>
                <a:spcPts val="1100"/>
              </a:spcBef>
              <a:spcAft>
                <a:spcPts val="0"/>
              </a:spcAft>
              <a:buSzPts val="2500"/>
              <a:buNone/>
            </a:pPr>
            <a:r>
              <a:rPr lang="tr-TR" sz="2500"/>
              <a:t>               a)Seri Uyarmalı</a:t>
            </a:r>
            <a:endParaRPr/>
          </a:p>
          <a:p>
            <a:pPr indent="0" lvl="0" marL="0" rtl="0" algn="l">
              <a:lnSpc>
                <a:spcPct val="100000"/>
              </a:lnSpc>
              <a:spcBef>
                <a:spcPts val="1100"/>
              </a:spcBef>
              <a:spcAft>
                <a:spcPts val="0"/>
              </a:spcAft>
              <a:buSzPts val="2500"/>
              <a:buNone/>
            </a:pPr>
            <a:r>
              <a:rPr lang="tr-TR" sz="2500"/>
              <a:t>               b)Sönt Uyarmalı</a:t>
            </a:r>
            <a:endParaRPr/>
          </a:p>
          <a:p>
            <a:pPr indent="0" lvl="0" marL="0" rtl="0" algn="l">
              <a:lnSpc>
                <a:spcPct val="100000"/>
              </a:lnSpc>
              <a:spcBef>
                <a:spcPts val="1100"/>
              </a:spcBef>
              <a:spcAft>
                <a:spcPts val="0"/>
              </a:spcAft>
              <a:buSzPts val="2500"/>
              <a:buNone/>
            </a:pPr>
            <a:r>
              <a:rPr lang="tr-TR" sz="2500"/>
              <a:t>               c)Kompund Uyarmalı</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ph idx="1" type="body"/>
          </p:nvPr>
        </p:nvSpPr>
        <p:spPr>
          <a:xfrm>
            <a:off x="457200" y="188640"/>
            <a:ext cx="8229600" cy="593752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500"/>
              <a:buNone/>
            </a:pPr>
            <a:r>
              <a:rPr lang="tr-TR" sz="2500">
                <a:solidFill>
                  <a:srgbClr val="FF0000"/>
                </a:solidFill>
              </a:rPr>
              <a:t> </a:t>
            </a:r>
            <a:r>
              <a:rPr b="1" lang="tr-TR" sz="2500">
                <a:solidFill>
                  <a:srgbClr val="FF0000"/>
                </a:solidFill>
              </a:rPr>
              <a:t>Serbest Uyarmalı Do</a:t>
            </a:r>
            <a:r>
              <a:rPr lang="tr-TR" sz="2500">
                <a:solidFill>
                  <a:srgbClr val="FF0000"/>
                </a:solidFill>
              </a:rPr>
              <a:t>ğ</a:t>
            </a:r>
            <a:r>
              <a:rPr b="1" lang="tr-TR" sz="2500">
                <a:solidFill>
                  <a:srgbClr val="FF0000"/>
                </a:solidFill>
              </a:rPr>
              <a:t>ru Akım Makinesi</a:t>
            </a:r>
            <a:endParaRPr/>
          </a:p>
          <a:p>
            <a:pPr indent="-342900" lvl="0" marL="342900" rtl="0" algn="l">
              <a:lnSpc>
                <a:spcPct val="100000"/>
              </a:lnSpc>
              <a:spcBef>
                <a:spcPts val="1000"/>
              </a:spcBef>
              <a:spcAft>
                <a:spcPts val="0"/>
              </a:spcAft>
              <a:buSzPts val="2000"/>
              <a:buChar char="•"/>
            </a:pPr>
            <a:r>
              <a:rPr lang="tr-TR" sz="2000"/>
              <a:t>Ana kutup sargıları endüvi sargılarının bağlı olmadığı ayrı bir şebekeden beslenir. Bu makinede birebirinden ayrı iki doğru akım kaynağına gerek vardır.</a:t>
            </a:r>
            <a:endParaRPr/>
          </a:p>
          <a:p>
            <a:pPr indent="-342900" lvl="0" marL="342900" rtl="0" algn="l">
              <a:lnSpc>
                <a:spcPct val="100000"/>
              </a:lnSpc>
              <a:spcBef>
                <a:spcPts val="1000"/>
              </a:spcBef>
              <a:spcAft>
                <a:spcPts val="0"/>
              </a:spcAft>
              <a:buSzPts val="2000"/>
              <a:buChar char="•"/>
            </a:pPr>
            <a:r>
              <a:rPr b="1" lang="tr-TR" sz="2000">
                <a:solidFill>
                  <a:srgbClr val="FF0000"/>
                </a:solidFill>
              </a:rPr>
              <a:t>Seri Uyarmalı Doğru Akım Makinesi</a:t>
            </a:r>
            <a:endParaRPr/>
          </a:p>
          <a:p>
            <a:pPr indent="-342900" lvl="0" marL="342900" rtl="0" algn="l">
              <a:lnSpc>
                <a:spcPct val="100000"/>
              </a:lnSpc>
              <a:spcBef>
                <a:spcPts val="1000"/>
              </a:spcBef>
              <a:spcAft>
                <a:spcPts val="0"/>
              </a:spcAft>
              <a:buSzPts val="2000"/>
              <a:buChar char="•"/>
            </a:pPr>
            <a:r>
              <a:rPr lang="tr-TR" sz="2000"/>
              <a:t>Uyarma sargısı endüvi sargısına seri olarak bağlanınca seri uyarmalı doğru akım makinesi elde edilir. Uyarma sargısından endüvi akımı I a geçer. Bu nedenle kutup sargıları kalın kesitli ve az sayıdadır.</a:t>
            </a:r>
            <a:endParaRPr/>
          </a:p>
          <a:p>
            <a:pPr indent="-342900" lvl="0" marL="342900" rtl="0" algn="l">
              <a:lnSpc>
                <a:spcPct val="100000"/>
              </a:lnSpc>
              <a:spcBef>
                <a:spcPts val="1000"/>
              </a:spcBef>
              <a:spcAft>
                <a:spcPts val="0"/>
              </a:spcAft>
              <a:buSzPts val="2000"/>
              <a:buChar char="•"/>
            </a:pPr>
            <a:r>
              <a:rPr lang="tr-TR" sz="2000">
                <a:solidFill>
                  <a:srgbClr val="FF0000"/>
                </a:solidFill>
              </a:rPr>
              <a:t>Ş</a:t>
            </a:r>
            <a:r>
              <a:rPr b="1" lang="tr-TR" sz="2000">
                <a:solidFill>
                  <a:srgbClr val="FF0000"/>
                </a:solidFill>
              </a:rPr>
              <a:t>önt Uyarmalı Doğru Akım Makinesi</a:t>
            </a:r>
            <a:endParaRPr/>
          </a:p>
          <a:p>
            <a:pPr indent="-342900" lvl="0" marL="342900" rtl="0" algn="l">
              <a:lnSpc>
                <a:spcPct val="100000"/>
              </a:lnSpc>
              <a:spcBef>
                <a:spcPts val="1000"/>
              </a:spcBef>
              <a:spcAft>
                <a:spcPts val="0"/>
              </a:spcAft>
              <a:buSzPts val="2000"/>
              <a:buChar char="•"/>
            </a:pPr>
            <a:r>
              <a:rPr lang="tr-TR" sz="2000"/>
              <a:t>Uyarma sargıları endüvi sargılarına paralel bağlanmaktadır. Uyarma sargısı ince ve çok sayıda sarımdan oluşmaktadır. Uyarma sargıları uçlarına “V” şebeke gerilimi uygulanmaktadır.</a:t>
            </a:r>
            <a:endParaRPr sz="2000">
              <a:solidFill>
                <a:srgbClr val="FF0000"/>
              </a:solidFill>
            </a:endParaRPr>
          </a:p>
          <a:p>
            <a:pPr indent="-342900" lvl="0" marL="342900" rtl="0" algn="l">
              <a:lnSpc>
                <a:spcPct val="100000"/>
              </a:lnSpc>
              <a:spcBef>
                <a:spcPts val="1000"/>
              </a:spcBef>
              <a:spcAft>
                <a:spcPts val="0"/>
              </a:spcAft>
              <a:buSzPts val="2000"/>
              <a:buChar char="•"/>
            </a:pPr>
            <a:r>
              <a:rPr b="1" lang="tr-TR" sz="2000">
                <a:solidFill>
                  <a:srgbClr val="FF0000"/>
                </a:solidFill>
              </a:rPr>
              <a:t>Kompund Uyarmalı Doğru Akım Makinesi                                                  </a:t>
            </a:r>
            <a:r>
              <a:rPr lang="tr-TR" sz="2000"/>
              <a:t>Uyarma devresi sargılarında hem seri sargı hem de şönt sargı bulunan makinelerdir. Pratikte kullanımı azdır.</a:t>
            </a:r>
            <a:endParaRPr sz="2000">
              <a:solidFill>
                <a:srgbClr val="FF0000"/>
              </a:solidFill>
            </a:endParaRPr>
          </a:p>
          <a:p>
            <a:pPr indent="-215900" lvl="0" marL="342900" rtl="0" algn="l">
              <a:lnSpc>
                <a:spcPct val="100000"/>
              </a:lnSpc>
              <a:spcBef>
                <a:spcPts val="1000"/>
              </a:spcBef>
              <a:spcAft>
                <a:spcPts val="0"/>
              </a:spcAft>
              <a:buSzPts val="2000"/>
              <a:buNone/>
            </a:pPr>
            <a:r>
              <a:t/>
            </a:r>
            <a:endParaRPr sz="2000"/>
          </a:p>
          <a:p>
            <a:pPr indent="-215900" lvl="0" marL="342900" rtl="0" algn="l">
              <a:lnSpc>
                <a:spcPct val="100000"/>
              </a:lnSpc>
              <a:spcBef>
                <a:spcPts val="1000"/>
              </a:spcBef>
              <a:spcAft>
                <a:spcPts val="0"/>
              </a:spcAft>
              <a:buSzPts val="2000"/>
              <a:buNone/>
            </a:pPr>
            <a:r>
              <a:t/>
            </a:r>
            <a:endParaRPr sz="2000"/>
          </a:p>
          <a:p>
            <a:pPr indent="-215900" lvl="0" marL="342900" rtl="0" algn="l">
              <a:lnSpc>
                <a:spcPct val="100000"/>
              </a:lnSpc>
              <a:spcBef>
                <a:spcPts val="1000"/>
              </a:spcBef>
              <a:spcAft>
                <a:spcPts val="0"/>
              </a:spcAft>
              <a:buSzPts val="2000"/>
              <a:buNone/>
            </a:pPr>
            <a:r>
              <a:t/>
            </a:r>
            <a:endParaRPr sz="2000"/>
          </a:p>
          <a:p>
            <a:pPr indent="-215900" lvl="0" marL="342900" rtl="0" algn="l">
              <a:lnSpc>
                <a:spcPct val="100000"/>
              </a:lnSpc>
              <a:spcBef>
                <a:spcPts val="1000"/>
              </a:spcBef>
              <a:spcAft>
                <a:spcPts val="0"/>
              </a:spcAft>
              <a:buSzPts val="2000"/>
              <a:buNone/>
            </a:pPr>
            <a:r>
              <a:t/>
            </a:r>
            <a:endParaRPr sz="2000"/>
          </a:p>
          <a:p>
            <a:pPr indent="-215900" lvl="0" marL="342900" rtl="0" algn="l">
              <a:lnSpc>
                <a:spcPct val="100000"/>
              </a:lnSpc>
              <a:spcBef>
                <a:spcPts val="1000"/>
              </a:spcBef>
              <a:spcAft>
                <a:spcPts val="0"/>
              </a:spcAft>
              <a:buSzPts val="2000"/>
              <a:buNone/>
            </a:pPr>
            <a:r>
              <a:t/>
            </a:r>
            <a:endParaRPr sz="2000"/>
          </a:p>
          <a:p>
            <a:pPr indent="-215900" lvl="0" marL="342900" rtl="0" algn="l">
              <a:lnSpc>
                <a:spcPct val="100000"/>
              </a:lnSpc>
              <a:spcBef>
                <a:spcPts val="1000"/>
              </a:spcBef>
              <a:spcAft>
                <a:spcPts val="0"/>
              </a:spcAft>
              <a:buSzPts val="2000"/>
              <a:buNone/>
            </a:pPr>
            <a:r>
              <a:t/>
            </a:r>
            <a:endParaRPr sz="2000"/>
          </a:p>
          <a:p>
            <a:pPr indent="0" lvl="0" marL="0" rtl="0" algn="l">
              <a:lnSpc>
                <a:spcPct val="100000"/>
              </a:lnSpc>
              <a:spcBef>
                <a:spcPts val="1000"/>
              </a:spcBef>
              <a:spcAft>
                <a:spcPts val="0"/>
              </a:spcAft>
              <a:buSzPts val="2000"/>
              <a:buNone/>
            </a:pPr>
            <a:r>
              <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idx="1" type="body"/>
          </p:nvPr>
        </p:nvSpPr>
        <p:spPr>
          <a:xfrm>
            <a:off x="609600" y="1600200"/>
            <a:ext cx="79248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500"/>
              <a:buChar char="•"/>
            </a:pPr>
            <a:r>
              <a:rPr b="1" lang="tr-TR" sz="2500"/>
              <a:t>Sargı ve Kutuplara göre Sınıflama:   </a:t>
            </a:r>
            <a:endParaRPr/>
          </a:p>
          <a:p>
            <a:pPr indent="0" lvl="0" marL="0" rtl="0" algn="l">
              <a:lnSpc>
                <a:spcPct val="100000"/>
              </a:lnSpc>
              <a:spcBef>
                <a:spcPts val="1100"/>
              </a:spcBef>
              <a:spcAft>
                <a:spcPts val="0"/>
              </a:spcAft>
              <a:buSzPts val="2500"/>
              <a:buNone/>
            </a:pPr>
            <a:r>
              <a:rPr b="1" lang="tr-TR" sz="2500"/>
              <a:t>     </a:t>
            </a:r>
            <a:r>
              <a:rPr lang="tr-TR" sz="2500"/>
              <a:t>1)Yardımcı kutuplu</a:t>
            </a:r>
            <a:endParaRPr/>
          </a:p>
          <a:p>
            <a:pPr indent="0" lvl="0" marL="0" rtl="0" algn="l">
              <a:lnSpc>
                <a:spcPct val="100000"/>
              </a:lnSpc>
              <a:spcBef>
                <a:spcPts val="1100"/>
              </a:spcBef>
              <a:spcAft>
                <a:spcPts val="0"/>
              </a:spcAft>
              <a:buSzPts val="2500"/>
              <a:buNone/>
            </a:pPr>
            <a:r>
              <a:rPr lang="tr-TR" sz="2500"/>
              <a:t>     2)Yardımcı kutupsuz  </a:t>
            </a:r>
            <a:endParaRPr/>
          </a:p>
          <a:p>
            <a:pPr indent="0" lvl="0" marL="0" rtl="0" algn="l">
              <a:lnSpc>
                <a:spcPct val="100000"/>
              </a:lnSpc>
              <a:spcBef>
                <a:spcPts val="1100"/>
              </a:spcBef>
              <a:spcAft>
                <a:spcPts val="0"/>
              </a:spcAft>
              <a:buSzPts val="2500"/>
              <a:buNone/>
            </a:pPr>
            <a:r>
              <a:rPr lang="tr-TR" sz="2500"/>
              <a:t>     3)Kompanzasyon Sargılı</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idx="1" type="body"/>
          </p:nvPr>
        </p:nvSpPr>
        <p:spPr>
          <a:xfrm>
            <a:off x="457200" y="476672"/>
            <a:ext cx="8229600" cy="5649491"/>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500"/>
              <a:buChar char="•"/>
            </a:pPr>
            <a:r>
              <a:rPr b="1" lang="tr-TR" sz="2500">
                <a:solidFill>
                  <a:srgbClr val="FF0000"/>
                </a:solidFill>
              </a:rPr>
              <a:t>Kullanım alanları: </a:t>
            </a:r>
            <a:r>
              <a:rPr lang="tr-TR" sz="2500"/>
              <a:t>Motor sık sık durup kalkacak, hassas ve geniş alanda hız ayarına elverişli olacak, yük altındayken durup kalkacaksa bu tür uygulamalarda doğru akım motoru kullanılır. Otomobil sanayinde marş motorları ve klima motorları olarak, açılır kapanır köprüler, teleferik ve metrolar, dikiş makineleri, otomatik kapılar, fanlar, oyuncaklar örnek uygulama alanları olarak verilebilir.</a:t>
            </a:r>
            <a:endParaRPr sz="2500">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609600" y="274638"/>
            <a:ext cx="7924800"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F0000"/>
              </a:buClr>
              <a:buSzPts val="3000"/>
              <a:buFont typeface="Arial Narrow"/>
              <a:buNone/>
            </a:pPr>
            <a:r>
              <a:rPr b="1" lang="tr-TR">
                <a:solidFill>
                  <a:srgbClr val="FF0000"/>
                </a:solidFill>
              </a:rPr>
              <a:t>DOĞRU AKIM MAKINELERINDE MOTOR ÇALIŞMA</a:t>
            </a:r>
            <a:endParaRPr>
              <a:solidFill>
                <a:srgbClr val="FF0000"/>
              </a:solidFill>
            </a:endParaRPr>
          </a:p>
        </p:txBody>
      </p:sp>
      <p:sp>
        <p:nvSpPr>
          <p:cNvPr id="159" name="Google Shape;159;p26"/>
          <p:cNvSpPr txBox="1"/>
          <p:nvPr>
            <p:ph idx="1" type="body"/>
          </p:nvPr>
        </p:nvSpPr>
        <p:spPr>
          <a:xfrm>
            <a:off x="457200" y="1600200"/>
            <a:ext cx="8229600" cy="499715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312"/>
              <a:buChar char="•"/>
            </a:pPr>
            <a:r>
              <a:rPr lang="tr-TR" sz="2312"/>
              <a:t>Makinenin motor çalışmasında şebekeden çekilen elektrik enerjisi manyetik alan yardımıyla mekanik enerjiye dönüştürülür. Endüvi doğru akım şebekesinden fırçalar ve kollektör vasıtası ile doğru akımla beslenir. Kutup sargıları da manyetik alan olusturmak için doğru akım ile beslenir. Bu durumda Bio-Savart yasasında belirtildiği üzere endüvi sargı iletkenlerinde bir kuvvet üretilir. Bu kuvvetin endüvi eksenine göre oluşturduğu moment ile endüvi dönmeye baslar. Motor çalışma için gerilim ifadesi asağıdaki gibidir:</a:t>
            </a:r>
            <a:endParaRPr/>
          </a:p>
          <a:p>
            <a:pPr indent="-196088" lvl="0" marL="342900" rtl="0" algn="l">
              <a:lnSpc>
                <a:spcPct val="90000"/>
              </a:lnSpc>
              <a:spcBef>
                <a:spcPts val="1062"/>
              </a:spcBef>
              <a:spcAft>
                <a:spcPts val="0"/>
              </a:spcAft>
              <a:buSzPts val="2312"/>
              <a:buNone/>
            </a:pPr>
            <a:r>
              <a:t/>
            </a:r>
            <a:endParaRPr sz="2312"/>
          </a:p>
          <a:p>
            <a:pPr indent="0" lvl="0" marL="0" rtl="0" algn="l">
              <a:lnSpc>
                <a:spcPct val="90000"/>
              </a:lnSpc>
              <a:spcBef>
                <a:spcPts val="1118"/>
              </a:spcBef>
              <a:spcAft>
                <a:spcPts val="0"/>
              </a:spcAft>
              <a:buSzPts val="2312"/>
              <a:buNone/>
            </a:pPr>
            <a:r>
              <a:rPr lang="tr-TR" sz="2312"/>
              <a:t>                                 </a:t>
            </a:r>
            <a:r>
              <a:rPr i="1" lang="tr-TR" sz="2590"/>
              <a:t>V </a:t>
            </a:r>
            <a:r>
              <a:rPr lang="tr-TR" sz="2590"/>
              <a:t>= </a:t>
            </a:r>
            <a:r>
              <a:rPr i="1" lang="tr-TR" sz="2590"/>
              <a:t>E </a:t>
            </a:r>
            <a:r>
              <a:rPr lang="tr-TR" sz="2590"/>
              <a:t>+ </a:t>
            </a:r>
            <a:r>
              <a:rPr i="1" lang="tr-TR" sz="2590"/>
              <a:t>R </a:t>
            </a:r>
            <a:r>
              <a:rPr lang="tr-TR" sz="2590"/>
              <a:t>× </a:t>
            </a:r>
            <a:r>
              <a:rPr i="1" lang="tr-TR" sz="2590"/>
              <a:t>I</a:t>
            </a:r>
            <a:endParaRPr/>
          </a:p>
          <a:p>
            <a:pPr indent="-342900" lvl="0" marL="342900" rtl="0" algn="l">
              <a:lnSpc>
                <a:spcPct val="90000"/>
              </a:lnSpc>
              <a:spcBef>
                <a:spcPts val="1062"/>
              </a:spcBef>
              <a:spcAft>
                <a:spcPts val="0"/>
              </a:spcAft>
              <a:buSzPts val="2312"/>
              <a:buChar char="•"/>
            </a:pPr>
            <a:r>
              <a:rPr lang="tr-TR" sz="2312"/>
              <a:t>Burada V sebeke gerilimi (Volt), Ea endüvide endüklenen elektromotor kuvveti (Volt), R endüvi devresi toplam direnci, I a endüvi devresi akımı (Amper) ‘dır.</a:t>
            </a:r>
            <a:endParaRPr sz="2312"/>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txBox="1"/>
          <p:nvPr>
            <p:ph type="title"/>
          </p:nvPr>
        </p:nvSpPr>
        <p:spPr>
          <a:xfrm>
            <a:off x="609600" y="274638"/>
            <a:ext cx="7924800"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F0000"/>
              </a:buClr>
              <a:buSzPts val="3000"/>
              <a:buFont typeface="Arial Narrow"/>
              <a:buNone/>
            </a:pPr>
            <a:r>
              <a:rPr b="1" lang="tr-TR">
                <a:solidFill>
                  <a:srgbClr val="FF0000"/>
                </a:solidFill>
              </a:rPr>
              <a:t>DOĞRU AKIM MAKINELERINDE GENERATÖR ÇALIŞMA</a:t>
            </a:r>
            <a:endParaRPr>
              <a:solidFill>
                <a:srgbClr val="FF0000"/>
              </a:solidFill>
            </a:endParaRPr>
          </a:p>
        </p:txBody>
      </p:sp>
      <p:sp>
        <p:nvSpPr>
          <p:cNvPr id="165" name="Google Shape;165;p27"/>
          <p:cNvSpPr txBox="1"/>
          <p:nvPr>
            <p:ph idx="1" type="body"/>
          </p:nvPr>
        </p:nvSpPr>
        <p:spPr>
          <a:xfrm>
            <a:off x="457200" y="1600200"/>
            <a:ext cx="8229600" cy="506916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000"/>
              <a:buChar char="•"/>
            </a:pPr>
            <a:r>
              <a:rPr lang="tr-TR" sz="2000"/>
              <a:t>Generatör çalışma ile doğru akım makinesine verilen mekanik enerji elektrik enerjisine çevrilmektedir. Genaratör çalışma Faraday yasasına dayanmaktadır. Makinenin içerisinde olması gereken manyetik alan kutuplardaki sargı ya da mıknatıslar tarafından oluşturulmaktadır. Endüvi üzerindeki bobinler endüvi ile birlikte hareket ettirildiği zaman, bobinlerde gerilim endüklenecektir. Endüklenen bu gerilim ve dolayısı ile akan akım sinüsoidal ve alternatif akımdır. Bu alternatif akımın doğrultulması ve şebekeye verilmesi fırça-kollektör düzeneği sayesindedir. Oluşan alternatif gerilim değişirken bobin kenarları da yer değiştirmekte ancak fırçalar sabit kaldığı için aşağı ve yukarıdaki fırçaların polariteleri değişmemektedir.</a:t>
            </a:r>
            <a:endParaRPr/>
          </a:p>
          <a:p>
            <a:pPr indent="0" lvl="0" marL="0" rtl="0" algn="l">
              <a:lnSpc>
                <a:spcPct val="100000"/>
              </a:lnSpc>
              <a:spcBef>
                <a:spcPts val="1000"/>
              </a:spcBef>
              <a:spcAft>
                <a:spcPts val="0"/>
              </a:spcAft>
              <a:buSzPts val="2000"/>
              <a:buNone/>
            </a:pPr>
            <a:r>
              <a:rPr lang="tr-TR" sz="2000"/>
              <a:t>        </a:t>
            </a:r>
            <a:r>
              <a:rPr i="1" lang="tr-TR" sz="2000"/>
              <a:t>                                          </a:t>
            </a:r>
            <a:endParaRPr i="1" sz="2000"/>
          </a:p>
          <a:p>
            <a:pPr indent="0" lvl="0" marL="0" rtl="0" algn="l">
              <a:lnSpc>
                <a:spcPct val="100000"/>
              </a:lnSpc>
              <a:spcBef>
                <a:spcPts val="1000"/>
              </a:spcBef>
              <a:spcAft>
                <a:spcPts val="0"/>
              </a:spcAft>
              <a:buSzPts val="2000"/>
              <a:buNone/>
            </a:pPr>
            <a:r>
              <a:rPr i="1" lang="tr-TR" sz="2000"/>
              <a:t>                                                            E </a:t>
            </a:r>
            <a:r>
              <a:rPr lang="tr-TR" sz="2000"/>
              <a:t>=</a:t>
            </a:r>
            <a:r>
              <a:rPr i="1" lang="tr-TR" sz="2000"/>
              <a:t>V </a:t>
            </a:r>
            <a:r>
              <a:rPr lang="tr-TR" sz="2000"/>
              <a:t>+ </a:t>
            </a:r>
            <a:r>
              <a:rPr i="1" lang="tr-TR" sz="2000"/>
              <a:t>R </a:t>
            </a:r>
            <a:r>
              <a:rPr lang="tr-TR" sz="2000"/>
              <a:t>× </a:t>
            </a:r>
            <a:r>
              <a:rPr i="1" lang="tr-TR" sz="2000"/>
              <a:t>I</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8"/>
          <p:cNvSpPr txBox="1"/>
          <p:nvPr>
            <p:ph idx="1" type="body"/>
          </p:nvPr>
        </p:nvSpPr>
        <p:spPr>
          <a:xfrm>
            <a:off x="573596" y="404664"/>
            <a:ext cx="79248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500"/>
              <a:buChar char="•"/>
            </a:pPr>
            <a:r>
              <a:rPr lang="tr-TR" sz="2500"/>
              <a:t>Generatör çalışmada dönüş yönü sol el üç parmak kuralı ile bulunur. Bu kurala göre sol elin  başparmağı hareketin yönünü, işaret parmağı endüvide akan akımın yönünü ve ortak parmak ise manyetik alan yönünü göstermektedir.</a:t>
            </a:r>
            <a:endParaRPr/>
          </a:p>
          <a:p>
            <a:pPr indent="-184150" lvl="0" marL="342900" rtl="0" algn="l">
              <a:lnSpc>
                <a:spcPct val="100000"/>
              </a:lnSpc>
              <a:spcBef>
                <a:spcPts val="1100"/>
              </a:spcBef>
              <a:spcAft>
                <a:spcPts val="0"/>
              </a:spcAft>
              <a:buSzPts val="2500"/>
              <a:buNone/>
            </a:pPr>
            <a:r>
              <a:t/>
            </a:r>
            <a:endParaRPr sz="2500"/>
          </a:p>
        </p:txBody>
      </p:sp>
      <p:pic>
        <p:nvPicPr>
          <p:cNvPr id="171" name="Google Shape;171;p28"/>
          <p:cNvPicPr preferRelativeResize="0"/>
          <p:nvPr/>
        </p:nvPicPr>
        <p:blipFill rotWithShape="1">
          <a:blip r:embed="rId3">
            <a:alphaModFix/>
          </a:blip>
          <a:srcRect b="0" l="0" r="0" t="0"/>
          <a:stretch/>
        </p:blipFill>
        <p:spPr>
          <a:xfrm>
            <a:off x="1979712" y="2348880"/>
            <a:ext cx="4824536" cy="282939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9"/>
          <p:cNvSpPr txBox="1"/>
          <p:nvPr>
            <p:ph idx="1" type="body"/>
          </p:nvPr>
        </p:nvSpPr>
        <p:spPr>
          <a:xfrm>
            <a:off x="323528" y="188640"/>
            <a:ext cx="8229600" cy="6048672"/>
          </a:xfrm>
          <a:prstGeom prst="rect">
            <a:avLst/>
          </a:prstGeom>
          <a:noFill/>
          <a:ln>
            <a:noFill/>
          </a:ln>
        </p:spPr>
        <p:txBody>
          <a:bodyPr anchorCtr="0" anchor="t" bIns="45700" lIns="91425" spcFirstLastPara="1" rIns="91425" wrap="square" tIns="45700">
            <a:noAutofit/>
          </a:bodyPr>
          <a:lstStyle/>
          <a:p>
            <a:pPr indent="-234950" lvl="0" marL="342900" rtl="0" algn="l">
              <a:lnSpc>
                <a:spcPct val="100000"/>
              </a:lnSpc>
              <a:spcBef>
                <a:spcPts val="0"/>
              </a:spcBef>
              <a:spcAft>
                <a:spcPts val="0"/>
              </a:spcAft>
              <a:buSzPts val="1700"/>
              <a:buNone/>
            </a:pPr>
            <a:r>
              <a:t/>
            </a:r>
            <a:endParaRPr b="1">
              <a:solidFill>
                <a:srgbClr val="FF0000"/>
              </a:solidFill>
            </a:endParaRPr>
          </a:p>
          <a:p>
            <a:pPr indent="-234950" lvl="0" marL="342900" rtl="0" algn="l">
              <a:lnSpc>
                <a:spcPct val="100000"/>
              </a:lnSpc>
              <a:spcBef>
                <a:spcPts val="940"/>
              </a:spcBef>
              <a:spcAft>
                <a:spcPts val="0"/>
              </a:spcAft>
              <a:buSzPts val="1700"/>
              <a:buNone/>
            </a:pPr>
            <a:r>
              <a:t/>
            </a:r>
            <a:endParaRPr b="1">
              <a:solidFill>
                <a:srgbClr val="FF0000"/>
              </a:solidFill>
            </a:endParaRPr>
          </a:p>
          <a:p>
            <a:pPr indent="-234950" lvl="0" marL="342900" rtl="0" algn="l">
              <a:lnSpc>
                <a:spcPct val="100000"/>
              </a:lnSpc>
              <a:spcBef>
                <a:spcPts val="940"/>
              </a:spcBef>
              <a:spcAft>
                <a:spcPts val="0"/>
              </a:spcAft>
              <a:buSzPts val="1700"/>
              <a:buNone/>
            </a:pPr>
            <a:r>
              <a:t/>
            </a:r>
            <a:endParaRPr b="1">
              <a:solidFill>
                <a:srgbClr val="FF0000"/>
              </a:solidFill>
            </a:endParaRPr>
          </a:p>
          <a:p>
            <a:pPr indent="-234950" lvl="0" marL="342900" rtl="0" algn="l">
              <a:lnSpc>
                <a:spcPct val="100000"/>
              </a:lnSpc>
              <a:spcBef>
                <a:spcPts val="940"/>
              </a:spcBef>
              <a:spcAft>
                <a:spcPts val="0"/>
              </a:spcAft>
              <a:buSzPts val="1700"/>
              <a:buNone/>
            </a:pPr>
            <a:r>
              <a:t/>
            </a:r>
            <a:endParaRPr b="1">
              <a:solidFill>
                <a:srgbClr val="FF0000"/>
              </a:solidFill>
            </a:endParaRPr>
          </a:p>
          <a:p>
            <a:pPr indent="-342900" lvl="0" marL="342900" rtl="0" algn="l">
              <a:lnSpc>
                <a:spcPct val="100000"/>
              </a:lnSpc>
              <a:spcBef>
                <a:spcPts val="1100"/>
              </a:spcBef>
              <a:spcAft>
                <a:spcPts val="0"/>
              </a:spcAft>
              <a:buSzPts val="2500"/>
              <a:buChar char="•"/>
            </a:pPr>
            <a:r>
              <a:rPr b="1" lang="tr-TR" sz="2500">
                <a:solidFill>
                  <a:srgbClr val="FF0000"/>
                </a:solidFill>
              </a:rPr>
              <a:t>Endüvi Reaksiyonu:</a:t>
            </a:r>
            <a:r>
              <a:rPr lang="tr-TR" sz="2500"/>
              <a:t>Endüvi devresi manyetik alanının kutuplarda üretilen manyetik alanı bozmasına endüvi reaksiyonu denir. Bu reaksiyon makinenin çalısmasını bir çok açıdan bozan bir olaydır ve mutlaka engellenmelidir. Kutuplardan gelen akılar yatay endüvi alanı nedeni ile fırça kollektör düzlemine dik degil de bir açı ile girdiginden dolayı, düzlemden geçen akı miktarı azalır. Bunun sonucu olarak ta endüklenen gerilim azalır.</a:t>
            </a:r>
            <a:endParaRPr sz="2500">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txBox="1"/>
          <p:nvPr>
            <p:ph idx="1" type="body"/>
          </p:nvPr>
        </p:nvSpPr>
        <p:spPr>
          <a:xfrm>
            <a:off x="457200" y="260648"/>
            <a:ext cx="8229600" cy="586551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500"/>
              <a:buChar char="•"/>
            </a:pPr>
            <a:r>
              <a:rPr lang="tr-TR" sz="2500"/>
              <a:t>Aşağıda gösterildiği gibi kutup ayaklarında belirli noktalarda akı yoğunlaşması nedeni ile doyma meydana gelebilir.</a:t>
            </a:r>
            <a:endParaRPr/>
          </a:p>
          <a:p>
            <a:pPr indent="-184150" lvl="0" marL="342900" rtl="0" algn="l">
              <a:lnSpc>
                <a:spcPct val="100000"/>
              </a:lnSpc>
              <a:spcBef>
                <a:spcPts val="1100"/>
              </a:spcBef>
              <a:spcAft>
                <a:spcPts val="0"/>
              </a:spcAft>
              <a:buSzPts val="2500"/>
              <a:buNone/>
            </a:pPr>
            <a:r>
              <a:t/>
            </a:r>
            <a:endParaRPr sz="2500"/>
          </a:p>
          <a:p>
            <a:pPr indent="-184150" lvl="0" marL="342900" rtl="0" algn="l">
              <a:lnSpc>
                <a:spcPct val="100000"/>
              </a:lnSpc>
              <a:spcBef>
                <a:spcPts val="1100"/>
              </a:spcBef>
              <a:spcAft>
                <a:spcPts val="0"/>
              </a:spcAft>
              <a:buSzPts val="2500"/>
              <a:buNone/>
            </a:pPr>
            <a:r>
              <a:t/>
            </a:r>
            <a:endParaRPr sz="2500"/>
          </a:p>
        </p:txBody>
      </p:sp>
      <p:pic>
        <p:nvPicPr>
          <p:cNvPr id="182" name="Google Shape;182;p30"/>
          <p:cNvPicPr preferRelativeResize="0"/>
          <p:nvPr/>
        </p:nvPicPr>
        <p:blipFill rotWithShape="1">
          <a:blip r:embed="rId3">
            <a:alphaModFix/>
          </a:blip>
          <a:srcRect b="0" l="0" r="0" t="0"/>
          <a:stretch/>
        </p:blipFill>
        <p:spPr>
          <a:xfrm>
            <a:off x="971600" y="1196752"/>
            <a:ext cx="7272808" cy="468052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1"/>
          <p:cNvSpPr txBox="1"/>
          <p:nvPr>
            <p:ph idx="1" type="body"/>
          </p:nvPr>
        </p:nvSpPr>
        <p:spPr>
          <a:xfrm>
            <a:off x="457200" y="260648"/>
            <a:ext cx="8229600" cy="586551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500"/>
              <a:buChar char="•"/>
            </a:pPr>
            <a:r>
              <a:rPr b="1" lang="tr-TR" sz="2500">
                <a:solidFill>
                  <a:srgbClr val="FF0000"/>
                </a:solidFill>
              </a:rPr>
              <a:t>Komütasyon</a:t>
            </a:r>
            <a:endParaRPr b="1" sz="2500">
              <a:solidFill>
                <a:srgbClr val="FF0000"/>
              </a:solidFill>
            </a:endParaRPr>
          </a:p>
          <a:p>
            <a:pPr indent="-342900" lvl="0" marL="342900" rtl="0" algn="l">
              <a:lnSpc>
                <a:spcPct val="100000"/>
              </a:lnSpc>
              <a:spcBef>
                <a:spcPts val="1100"/>
              </a:spcBef>
              <a:spcAft>
                <a:spcPts val="0"/>
              </a:spcAft>
              <a:buSzPts val="2500"/>
              <a:buChar char="•"/>
            </a:pPr>
            <a:r>
              <a:rPr lang="tr-TR" sz="2500"/>
              <a:t>Kolektör üzerine yerleştirilmiş fırçaların altından geçen endüvi bobinlerinde akımın yön değiştirmesi olayına komütasyon denilmektedir. Komütasyon olayında akımın yönü 180 degisir. Komütasyon olayı bir kollektör lamel geniğliğinin kollektör hızında geçildiği süre kadar devam eder.</a:t>
            </a:r>
            <a:endParaRPr/>
          </a:p>
          <a:p>
            <a:pPr indent="-184150" lvl="0" marL="342900" rtl="0" algn="l">
              <a:lnSpc>
                <a:spcPct val="100000"/>
              </a:lnSpc>
              <a:spcBef>
                <a:spcPts val="1100"/>
              </a:spcBef>
              <a:spcAft>
                <a:spcPts val="0"/>
              </a:spcAft>
              <a:buSzPts val="2500"/>
              <a:buNone/>
            </a:pPr>
            <a:r>
              <a:t/>
            </a:r>
            <a:endParaRPr sz="2500"/>
          </a:p>
          <a:p>
            <a:pPr indent="-184150" lvl="0" marL="342900" rtl="0" algn="l">
              <a:lnSpc>
                <a:spcPct val="100000"/>
              </a:lnSpc>
              <a:spcBef>
                <a:spcPts val="1100"/>
              </a:spcBef>
              <a:spcAft>
                <a:spcPts val="0"/>
              </a:spcAft>
              <a:buSzPts val="2500"/>
              <a:buNone/>
            </a:pPr>
            <a:r>
              <a:t/>
            </a:r>
            <a:endParaRPr sz="2500"/>
          </a:p>
          <a:p>
            <a:pPr indent="-184150" lvl="0" marL="342900" rtl="0" algn="l">
              <a:lnSpc>
                <a:spcPct val="100000"/>
              </a:lnSpc>
              <a:spcBef>
                <a:spcPts val="1100"/>
              </a:spcBef>
              <a:spcAft>
                <a:spcPts val="0"/>
              </a:spcAft>
              <a:buSzPts val="2500"/>
              <a:buNone/>
            </a:pPr>
            <a:r>
              <a:t/>
            </a:r>
            <a:endParaRPr sz="2500"/>
          </a:p>
        </p:txBody>
      </p:sp>
      <p:pic>
        <p:nvPicPr>
          <p:cNvPr id="188" name="Google Shape;188;p31"/>
          <p:cNvPicPr preferRelativeResize="0"/>
          <p:nvPr/>
        </p:nvPicPr>
        <p:blipFill rotWithShape="1">
          <a:blip r:embed="rId3">
            <a:alphaModFix/>
          </a:blip>
          <a:srcRect b="0" l="0" r="0" t="0"/>
          <a:stretch/>
        </p:blipFill>
        <p:spPr>
          <a:xfrm>
            <a:off x="1115616" y="3501008"/>
            <a:ext cx="6264696" cy="237626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609600" y="274638"/>
            <a:ext cx="7924800"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F0000"/>
              </a:buClr>
              <a:buSzPts val="3300"/>
              <a:buFont typeface="Arial Narrow"/>
              <a:buNone/>
            </a:pPr>
            <a:r>
              <a:rPr lang="tr-TR" sz="3300">
                <a:solidFill>
                  <a:srgbClr val="FF0000"/>
                </a:solidFill>
              </a:rPr>
              <a:t>DOĞRU AKIM MAKİNELERİ</a:t>
            </a:r>
            <a:endParaRPr sz="3300">
              <a:solidFill>
                <a:srgbClr val="FF0000"/>
              </a:solidFill>
            </a:endParaRPr>
          </a:p>
        </p:txBody>
      </p:sp>
      <p:sp>
        <p:nvSpPr>
          <p:cNvPr id="94" name="Google Shape;94;p14"/>
          <p:cNvSpPr txBox="1"/>
          <p:nvPr>
            <p:ph idx="1" type="body"/>
          </p:nvPr>
        </p:nvSpPr>
        <p:spPr>
          <a:xfrm>
            <a:off x="609600" y="1600200"/>
            <a:ext cx="79248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500"/>
              <a:buChar char="•"/>
            </a:pPr>
            <a:r>
              <a:rPr lang="tr-TR" sz="2500"/>
              <a:t>Doğru akım (DA) makineleri mekanik enerjiyi elektrik enerjisine, elektrik enerjisini de mekanik enerjiye dönüştüren makinalardır. </a:t>
            </a:r>
            <a:endParaRPr sz="2500"/>
          </a:p>
          <a:p>
            <a:pPr indent="-342900" lvl="0" marL="342900" rtl="0" algn="l">
              <a:lnSpc>
                <a:spcPct val="100000"/>
              </a:lnSpc>
              <a:spcBef>
                <a:spcPts val="1100"/>
              </a:spcBef>
              <a:spcAft>
                <a:spcPts val="0"/>
              </a:spcAft>
              <a:buSzPts val="2500"/>
              <a:buChar char="•"/>
            </a:pPr>
            <a:r>
              <a:rPr lang="tr-TR" sz="2500"/>
              <a:t>Doğru akım makinaları genel olarak ikiye ayrılırlar. Mekanik enerjiyi elektrik enerjisine dönüştüren bir DA makinasına generatör denir. Elektrik enerjisini mekanik enerjiye dönüştüren bir DA makinasına ise motor denir.</a:t>
            </a:r>
            <a:endParaRPr sz="2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2"/>
          <p:cNvSpPr txBox="1"/>
          <p:nvPr>
            <p:ph type="title"/>
          </p:nvPr>
        </p:nvSpPr>
        <p:spPr>
          <a:xfrm>
            <a:off x="609600" y="274638"/>
            <a:ext cx="7924800"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F0000"/>
              </a:buClr>
              <a:buSzPts val="3000"/>
              <a:buFont typeface="Arial Narrow"/>
              <a:buNone/>
            </a:pPr>
            <a:r>
              <a:rPr b="1" lang="tr-TR">
                <a:solidFill>
                  <a:srgbClr val="FF0000"/>
                </a:solidFill>
              </a:rPr>
              <a:t>ÖRNEK SORULAR</a:t>
            </a:r>
            <a:endParaRPr b="1">
              <a:solidFill>
                <a:srgbClr val="FF0000"/>
              </a:solidFill>
            </a:endParaRPr>
          </a:p>
        </p:txBody>
      </p:sp>
      <p:sp>
        <p:nvSpPr>
          <p:cNvPr id="194" name="Google Shape;194;p32"/>
          <p:cNvSpPr txBox="1"/>
          <p:nvPr>
            <p:ph idx="1" type="body"/>
          </p:nvPr>
        </p:nvSpPr>
        <p:spPr>
          <a:xfrm>
            <a:off x="609600" y="1600200"/>
            <a:ext cx="79248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1572"/>
              <a:buChar char="•"/>
            </a:pPr>
            <a:r>
              <a:rPr lang="tr-TR" sz="1572"/>
              <a:t>1</a:t>
            </a:r>
            <a:r>
              <a:rPr lang="tr-TR" sz="2312"/>
              <a:t>) I) Seri uyarmalı</a:t>
            </a:r>
            <a:endParaRPr/>
          </a:p>
          <a:p>
            <a:pPr indent="0" lvl="0" marL="0" rtl="0" algn="l">
              <a:lnSpc>
                <a:spcPct val="80000"/>
              </a:lnSpc>
              <a:spcBef>
                <a:spcPts val="1062"/>
              </a:spcBef>
              <a:spcAft>
                <a:spcPts val="0"/>
              </a:spcAft>
              <a:buSzPts val="2312"/>
              <a:buNone/>
            </a:pPr>
            <a:r>
              <a:rPr lang="tr-TR" sz="2312"/>
              <a:t>         II)Pararel uyarmalı</a:t>
            </a:r>
            <a:endParaRPr/>
          </a:p>
          <a:p>
            <a:pPr indent="0" lvl="0" marL="0" rtl="0" algn="l">
              <a:lnSpc>
                <a:spcPct val="80000"/>
              </a:lnSpc>
              <a:spcBef>
                <a:spcPts val="1062"/>
              </a:spcBef>
              <a:spcAft>
                <a:spcPts val="0"/>
              </a:spcAft>
              <a:buSzPts val="2312"/>
              <a:buNone/>
            </a:pPr>
            <a:r>
              <a:rPr lang="tr-TR" sz="2312"/>
              <a:t>        III)Şönt uyarmalı</a:t>
            </a:r>
            <a:endParaRPr/>
          </a:p>
          <a:p>
            <a:pPr indent="0" lvl="0" marL="0" rtl="0" algn="l">
              <a:lnSpc>
                <a:spcPct val="80000"/>
              </a:lnSpc>
              <a:spcBef>
                <a:spcPts val="1062"/>
              </a:spcBef>
              <a:spcAft>
                <a:spcPts val="0"/>
              </a:spcAft>
              <a:buSzPts val="2312"/>
              <a:buNone/>
            </a:pPr>
            <a:r>
              <a:rPr lang="tr-TR" sz="2312"/>
              <a:t>       IV)Kompund uyarmalı</a:t>
            </a:r>
            <a:endParaRPr/>
          </a:p>
          <a:p>
            <a:pPr indent="0" lvl="0" marL="0" rtl="0" algn="l">
              <a:lnSpc>
                <a:spcPct val="80000"/>
              </a:lnSpc>
              <a:spcBef>
                <a:spcPts val="1062"/>
              </a:spcBef>
              <a:spcAft>
                <a:spcPts val="0"/>
              </a:spcAft>
              <a:buSzPts val="2312"/>
              <a:buNone/>
            </a:pPr>
            <a:r>
              <a:rPr lang="tr-TR" sz="2312"/>
              <a:t>    </a:t>
            </a:r>
            <a:r>
              <a:rPr b="1" lang="tr-TR" sz="2312"/>
              <a:t>Yukarıdakilerden hangisi veya hangileri kendinden uyarmalı gerilimin elde ediliş şekillerindendir?</a:t>
            </a:r>
            <a:endParaRPr/>
          </a:p>
          <a:p>
            <a:pPr indent="0" lvl="0" marL="0" rtl="0" algn="l">
              <a:lnSpc>
                <a:spcPct val="80000"/>
              </a:lnSpc>
              <a:spcBef>
                <a:spcPts val="1062"/>
              </a:spcBef>
              <a:spcAft>
                <a:spcPts val="0"/>
              </a:spcAft>
              <a:buSzPts val="2312"/>
              <a:buNone/>
            </a:pPr>
            <a:r>
              <a:t/>
            </a:r>
            <a:endParaRPr sz="2312"/>
          </a:p>
          <a:p>
            <a:pPr indent="-457200" lvl="0" marL="457200" rtl="0" algn="l">
              <a:lnSpc>
                <a:spcPct val="80000"/>
              </a:lnSpc>
              <a:spcBef>
                <a:spcPts val="1062"/>
              </a:spcBef>
              <a:spcAft>
                <a:spcPts val="0"/>
              </a:spcAft>
              <a:buSzPts val="2312"/>
              <a:buAutoNum type="alphaUcParenR"/>
            </a:pPr>
            <a:r>
              <a:rPr lang="tr-TR" sz="2312"/>
              <a:t>Yalnız II          B)I ve III      C) I, III ve IV     D) Hepsi</a:t>
            </a:r>
            <a:endParaRPr/>
          </a:p>
          <a:p>
            <a:pPr indent="0" lvl="0" marL="0" rtl="0" algn="l">
              <a:lnSpc>
                <a:spcPct val="80000"/>
              </a:lnSpc>
              <a:spcBef>
                <a:spcPts val="1062"/>
              </a:spcBef>
              <a:spcAft>
                <a:spcPts val="0"/>
              </a:spcAft>
              <a:buSzPts val="2312"/>
              <a:buNone/>
            </a:pPr>
            <a:r>
              <a:t/>
            </a:r>
            <a:endParaRPr sz="2312"/>
          </a:p>
          <a:p>
            <a:pPr indent="0" lvl="0" marL="0" rtl="0" algn="l">
              <a:lnSpc>
                <a:spcPct val="80000"/>
              </a:lnSpc>
              <a:spcBef>
                <a:spcPts val="1062"/>
              </a:spcBef>
              <a:spcAft>
                <a:spcPts val="0"/>
              </a:spcAft>
              <a:buSzPts val="2312"/>
              <a:buNone/>
            </a:pPr>
            <a:r>
              <a:rPr b="1" lang="tr-TR" sz="2312"/>
              <a:t>Cevap: C</a:t>
            </a:r>
            <a:endParaRPr b="1" sz="2312"/>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3"/>
          <p:cNvSpPr txBox="1"/>
          <p:nvPr>
            <p:ph idx="1" type="body"/>
          </p:nvPr>
        </p:nvSpPr>
        <p:spPr>
          <a:xfrm>
            <a:off x="457200" y="836712"/>
            <a:ext cx="8229600" cy="5289451"/>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700"/>
              <a:buChar char="•"/>
            </a:pPr>
            <a:r>
              <a:rPr b="1" lang="tr-TR"/>
              <a:t>2) </a:t>
            </a:r>
            <a:r>
              <a:rPr b="1" lang="tr-TR" sz="2500"/>
              <a:t>Uyarma devresi sargılarında hem seri sargı hem de sönt sargı bulunan makinelere ne ad verilir?</a:t>
            </a:r>
            <a:endParaRPr/>
          </a:p>
          <a:p>
            <a:pPr indent="-184150" lvl="0" marL="342900" rtl="0" algn="l">
              <a:lnSpc>
                <a:spcPct val="100000"/>
              </a:lnSpc>
              <a:spcBef>
                <a:spcPts val="1100"/>
              </a:spcBef>
              <a:spcAft>
                <a:spcPts val="0"/>
              </a:spcAft>
              <a:buSzPts val="2500"/>
              <a:buNone/>
            </a:pPr>
            <a:r>
              <a:t/>
            </a:r>
            <a:endParaRPr sz="2500"/>
          </a:p>
          <a:p>
            <a:pPr indent="0" lvl="0" marL="0" rtl="0" algn="l">
              <a:lnSpc>
                <a:spcPct val="100000"/>
              </a:lnSpc>
              <a:spcBef>
                <a:spcPts val="1100"/>
              </a:spcBef>
              <a:spcAft>
                <a:spcPts val="0"/>
              </a:spcAft>
              <a:buSzPts val="2500"/>
              <a:buNone/>
            </a:pPr>
            <a:r>
              <a:rPr lang="tr-TR" sz="2500"/>
              <a:t>      A) Yardımcı kutuplu</a:t>
            </a:r>
            <a:endParaRPr/>
          </a:p>
          <a:p>
            <a:pPr indent="0" lvl="0" marL="0" rtl="0" algn="l">
              <a:lnSpc>
                <a:spcPct val="100000"/>
              </a:lnSpc>
              <a:spcBef>
                <a:spcPts val="1100"/>
              </a:spcBef>
              <a:spcAft>
                <a:spcPts val="0"/>
              </a:spcAft>
              <a:buSzPts val="2500"/>
              <a:buNone/>
            </a:pPr>
            <a:r>
              <a:rPr lang="tr-TR" sz="2500"/>
              <a:t>      B) Kompanzasyon sargılı</a:t>
            </a:r>
            <a:endParaRPr/>
          </a:p>
          <a:p>
            <a:pPr indent="0" lvl="0" marL="0" rtl="0" algn="l">
              <a:lnSpc>
                <a:spcPct val="100000"/>
              </a:lnSpc>
              <a:spcBef>
                <a:spcPts val="1100"/>
              </a:spcBef>
              <a:spcAft>
                <a:spcPts val="0"/>
              </a:spcAft>
              <a:buSzPts val="2500"/>
              <a:buNone/>
            </a:pPr>
            <a:r>
              <a:rPr lang="tr-TR" sz="2500"/>
              <a:t>      C) Serbest uyarmalı</a:t>
            </a:r>
            <a:endParaRPr/>
          </a:p>
          <a:p>
            <a:pPr indent="0" lvl="0" marL="0" rtl="0" algn="l">
              <a:lnSpc>
                <a:spcPct val="100000"/>
              </a:lnSpc>
              <a:spcBef>
                <a:spcPts val="1100"/>
              </a:spcBef>
              <a:spcAft>
                <a:spcPts val="0"/>
              </a:spcAft>
              <a:buSzPts val="2500"/>
              <a:buNone/>
            </a:pPr>
            <a:r>
              <a:rPr lang="tr-TR" sz="2500"/>
              <a:t>      D) Kompund uyarmalı</a:t>
            </a:r>
            <a:endParaRPr/>
          </a:p>
          <a:p>
            <a:pPr indent="0" lvl="0" marL="0" rtl="0" algn="l">
              <a:lnSpc>
                <a:spcPct val="100000"/>
              </a:lnSpc>
              <a:spcBef>
                <a:spcPts val="1100"/>
              </a:spcBef>
              <a:spcAft>
                <a:spcPts val="0"/>
              </a:spcAft>
              <a:buSzPts val="2500"/>
              <a:buNone/>
            </a:pPr>
            <a:r>
              <a:t/>
            </a:r>
            <a:endParaRPr sz="2500"/>
          </a:p>
          <a:p>
            <a:pPr indent="0" lvl="0" marL="0" rtl="0" algn="l">
              <a:lnSpc>
                <a:spcPct val="100000"/>
              </a:lnSpc>
              <a:spcBef>
                <a:spcPts val="1100"/>
              </a:spcBef>
              <a:spcAft>
                <a:spcPts val="0"/>
              </a:spcAft>
              <a:buSzPts val="2500"/>
              <a:buNone/>
            </a:pPr>
            <a:r>
              <a:t/>
            </a:r>
            <a:endParaRPr sz="2500"/>
          </a:p>
          <a:p>
            <a:pPr indent="0" lvl="0" marL="0" rtl="0" algn="l">
              <a:lnSpc>
                <a:spcPct val="100000"/>
              </a:lnSpc>
              <a:spcBef>
                <a:spcPts val="1100"/>
              </a:spcBef>
              <a:spcAft>
                <a:spcPts val="0"/>
              </a:spcAft>
              <a:buSzPts val="2500"/>
              <a:buNone/>
            </a:pPr>
            <a:r>
              <a:rPr b="1" lang="tr-TR" sz="2500"/>
              <a:t>Cevap:D</a:t>
            </a:r>
            <a:endParaRPr b="1" sz="25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4"/>
          <p:cNvSpPr txBox="1"/>
          <p:nvPr>
            <p:ph idx="1" type="body"/>
          </p:nvPr>
        </p:nvSpPr>
        <p:spPr>
          <a:xfrm>
            <a:off x="457200" y="260648"/>
            <a:ext cx="8229600" cy="586551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700"/>
              <a:buChar char="•"/>
            </a:pPr>
            <a:r>
              <a:rPr b="1" lang="tr-TR"/>
              <a:t>3) Aşağıdakilerden hangisi DA makinelerinin elemanlarından biridir?</a:t>
            </a:r>
            <a:endParaRPr/>
          </a:p>
          <a:p>
            <a:pPr indent="-234950" lvl="0" marL="342900" rtl="0" algn="l">
              <a:lnSpc>
                <a:spcPct val="100000"/>
              </a:lnSpc>
              <a:spcBef>
                <a:spcPts val="940"/>
              </a:spcBef>
              <a:spcAft>
                <a:spcPts val="0"/>
              </a:spcAft>
              <a:buSzPts val="1700"/>
              <a:buNone/>
            </a:pPr>
            <a:r>
              <a:t/>
            </a:r>
            <a:endParaRPr/>
          </a:p>
          <a:p>
            <a:pPr indent="0" lvl="0" marL="0" rtl="0" algn="l">
              <a:lnSpc>
                <a:spcPct val="100000"/>
              </a:lnSpc>
              <a:spcBef>
                <a:spcPts val="940"/>
              </a:spcBef>
              <a:spcAft>
                <a:spcPts val="0"/>
              </a:spcAft>
              <a:buSzPts val="1700"/>
              <a:buNone/>
            </a:pPr>
            <a:r>
              <a:rPr lang="tr-TR"/>
              <a:t>      A) Hepsi</a:t>
            </a:r>
            <a:endParaRPr/>
          </a:p>
          <a:p>
            <a:pPr indent="0" lvl="0" marL="0" rtl="0" algn="l">
              <a:lnSpc>
                <a:spcPct val="100000"/>
              </a:lnSpc>
              <a:spcBef>
                <a:spcPts val="940"/>
              </a:spcBef>
              <a:spcAft>
                <a:spcPts val="0"/>
              </a:spcAft>
              <a:buSzPts val="1700"/>
              <a:buNone/>
            </a:pPr>
            <a:r>
              <a:rPr lang="tr-TR"/>
              <a:t>      B) Kollektör</a:t>
            </a:r>
            <a:endParaRPr/>
          </a:p>
          <a:p>
            <a:pPr indent="0" lvl="0" marL="0" rtl="0" algn="l">
              <a:lnSpc>
                <a:spcPct val="100000"/>
              </a:lnSpc>
              <a:spcBef>
                <a:spcPts val="940"/>
              </a:spcBef>
              <a:spcAft>
                <a:spcPts val="0"/>
              </a:spcAft>
              <a:buSzPts val="1700"/>
              <a:buNone/>
            </a:pPr>
            <a:r>
              <a:rPr lang="tr-TR"/>
              <a:t>      C) Fırça</a:t>
            </a:r>
            <a:endParaRPr/>
          </a:p>
          <a:p>
            <a:pPr indent="0" lvl="0" marL="0" rtl="0" algn="l">
              <a:lnSpc>
                <a:spcPct val="100000"/>
              </a:lnSpc>
              <a:spcBef>
                <a:spcPts val="940"/>
              </a:spcBef>
              <a:spcAft>
                <a:spcPts val="0"/>
              </a:spcAft>
              <a:buSzPts val="1700"/>
              <a:buNone/>
            </a:pPr>
            <a:r>
              <a:rPr lang="tr-TR"/>
              <a:t>      D) Mil</a:t>
            </a:r>
            <a:endParaRPr/>
          </a:p>
          <a:p>
            <a:pPr indent="0" lvl="0" marL="0" rtl="0" algn="l">
              <a:lnSpc>
                <a:spcPct val="100000"/>
              </a:lnSpc>
              <a:spcBef>
                <a:spcPts val="940"/>
              </a:spcBef>
              <a:spcAft>
                <a:spcPts val="0"/>
              </a:spcAft>
              <a:buSzPts val="1700"/>
              <a:buNone/>
            </a:pPr>
            <a:r>
              <a:t/>
            </a:r>
            <a:endParaRPr/>
          </a:p>
          <a:p>
            <a:pPr indent="0" lvl="0" marL="0" rtl="0" algn="l">
              <a:lnSpc>
                <a:spcPct val="100000"/>
              </a:lnSpc>
              <a:spcBef>
                <a:spcPts val="940"/>
              </a:spcBef>
              <a:spcAft>
                <a:spcPts val="0"/>
              </a:spcAft>
              <a:buSzPts val="1700"/>
              <a:buNone/>
            </a:pPr>
            <a:r>
              <a:rPr b="1" lang="tr-TR"/>
              <a:t>Cevap: A</a:t>
            </a:r>
            <a:endParaRPr b="1"/>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5"/>
          <p:cNvSpPr txBox="1"/>
          <p:nvPr>
            <p:ph idx="1" type="body"/>
          </p:nvPr>
        </p:nvSpPr>
        <p:spPr>
          <a:xfrm>
            <a:off x="457200" y="404664"/>
            <a:ext cx="8229600" cy="5721499"/>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700"/>
              <a:buChar char="•"/>
            </a:pPr>
            <a:r>
              <a:rPr b="1" lang="tr-TR"/>
              <a:t>4) Doğru akım makinelerinde makinenin dönen kısmına ne ad verilir?</a:t>
            </a:r>
            <a:endParaRPr/>
          </a:p>
          <a:p>
            <a:pPr indent="-234950" lvl="0" marL="342900" rtl="0" algn="l">
              <a:lnSpc>
                <a:spcPct val="100000"/>
              </a:lnSpc>
              <a:spcBef>
                <a:spcPts val="940"/>
              </a:spcBef>
              <a:spcAft>
                <a:spcPts val="0"/>
              </a:spcAft>
              <a:buSzPts val="1700"/>
              <a:buNone/>
            </a:pPr>
            <a:r>
              <a:t/>
            </a:r>
            <a:endParaRPr/>
          </a:p>
          <a:p>
            <a:pPr indent="0" lvl="0" marL="0" rtl="0" algn="l">
              <a:lnSpc>
                <a:spcPct val="100000"/>
              </a:lnSpc>
              <a:spcBef>
                <a:spcPts val="940"/>
              </a:spcBef>
              <a:spcAft>
                <a:spcPts val="0"/>
              </a:spcAft>
              <a:buSzPts val="1700"/>
              <a:buNone/>
            </a:pPr>
            <a:r>
              <a:rPr lang="tr-TR"/>
              <a:t>      A) Endüvi</a:t>
            </a:r>
            <a:endParaRPr/>
          </a:p>
          <a:p>
            <a:pPr indent="0" lvl="0" marL="0" rtl="0" algn="l">
              <a:lnSpc>
                <a:spcPct val="100000"/>
              </a:lnSpc>
              <a:spcBef>
                <a:spcPts val="940"/>
              </a:spcBef>
              <a:spcAft>
                <a:spcPts val="0"/>
              </a:spcAft>
              <a:buSzPts val="1700"/>
              <a:buNone/>
            </a:pPr>
            <a:r>
              <a:rPr lang="tr-TR"/>
              <a:t>      B) Ana Kutup</a:t>
            </a:r>
            <a:endParaRPr/>
          </a:p>
          <a:p>
            <a:pPr indent="0" lvl="0" marL="0" rtl="0" algn="l">
              <a:lnSpc>
                <a:spcPct val="100000"/>
              </a:lnSpc>
              <a:spcBef>
                <a:spcPts val="940"/>
              </a:spcBef>
              <a:spcAft>
                <a:spcPts val="0"/>
              </a:spcAft>
              <a:buSzPts val="1700"/>
              <a:buNone/>
            </a:pPr>
            <a:r>
              <a:rPr lang="tr-TR"/>
              <a:t>      C) Karkas</a:t>
            </a:r>
            <a:endParaRPr/>
          </a:p>
          <a:p>
            <a:pPr indent="0" lvl="0" marL="0" rtl="0" algn="l">
              <a:lnSpc>
                <a:spcPct val="100000"/>
              </a:lnSpc>
              <a:spcBef>
                <a:spcPts val="940"/>
              </a:spcBef>
              <a:spcAft>
                <a:spcPts val="0"/>
              </a:spcAft>
              <a:buSzPts val="1700"/>
              <a:buNone/>
            </a:pPr>
            <a:r>
              <a:rPr lang="tr-TR"/>
              <a:t>      D)Kollektör</a:t>
            </a:r>
            <a:endParaRPr/>
          </a:p>
          <a:p>
            <a:pPr indent="0" lvl="0" marL="0" rtl="0" algn="l">
              <a:lnSpc>
                <a:spcPct val="100000"/>
              </a:lnSpc>
              <a:spcBef>
                <a:spcPts val="940"/>
              </a:spcBef>
              <a:spcAft>
                <a:spcPts val="0"/>
              </a:spcAft>
              <a:buSzPts val="1700"/>
              <a:buNone/>
            </a:pPr>
            <a:r>
              <a:t/>
            </a:r>
            <a:endParaRPr/>
          </a:p>
          <a:p>
            <a:pPr indent="0" lvl="0" marL="0" rtl="0" algn="l">
              <a:lnSpc>
                <a:spcPct val="100000"/>
              </a:lnSpc>
              <a:spcBef>
                <a:spcPts val="940"/>
              </a:spcBef>
              <a:spcAft>
                <a:spcPts val="0"/>
              </a:spcAft>
              <a:buSzPts val="1700"/>
              <a:buNone/>
            </a:pPr>
            <a:r>
              <a:t/>
            </a:r>
            <a:endParaRPr/>
          </a:p>
          <a:p>
            <a:pPr indent="0" lvl="0" marL="0" rtl="0" algn="l">
              <a:lnSpc>
                <a:spcPct val="100000"/>
              </a:lnSpc>
              <a:spcBef>
                <a:spcPts val="940"/>
              </a:spcBef>
              <a:spcAft>
                <a:spcPts val="0"/>
              </a:spcAft>
              <a:buSzPts val="1700"/>
              <a:buNone/>
            </a:pPr>
            <a:r>
              <a:rPr b="1" lang="tr-TR"/>
              <a:t>Cevap: A</a:t>
            </a:r>
            <a:endParaRPr b="1"/>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6"/>
          <p:cNvSpPr txBox="1"/>
          <p:nvPr>
            <p:ph type="title"/>
          </p:nvPr>
        </p:nvSpPr>
        <p:spPr>
          <a:xfrm>
            <a:off x="609600" y="274638"/>
            <a:ext cx="7924800"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3000"/>
              <a:buFont typeface="Arial Narrow"/>
              <a:buNone/>
            </a:pPr>
            <a:br>
              <a:rPr lang="tr-TR"/>
            </a:br>
            <a:br>
              <a:rPr lang="tr-TR"/>
            </a:br>
            <a:br>
              <a:rPr lang="tr-TR"/>
            </a:br>
            <a:endParaRPr/>
          </a:p>
        </p:txBody>
      </p:sp>
      <p:sp>
        <p:nvSpPr>
          <p:cNvPr id="215" name="Google Shape;215;p36"/>
          <p:cNvSpPr txBox="1"/>
          <p:nvPr>
            <p:ph idx="1" type="body"/>
          </p:nvPr>
        </p:nvSpPr>
        <p:spPr>
          <a:xfrm>
            <a:off x="609600" y="1600200"/>
            <a:ext cx="79248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700"/>
              <a:buChar char="•"/>
            </a:pPr>
            <a:r>
              <a:rPr lang="tr-TR"/>
              <a:t>5- Doğru akım makinelerde motorun çalışması durumu için aşağıdakilerden hangisi söylenilemez ?</a:t>
            </a:r>
            <a:endParaRPr/>
          </a:p>
          <a:p>
            <a:pPr indent="0" lvl="0" marL="0" rtl="0" algn="l">
              <a:lnSpc>
                <a:spcPct val="100000"/>
              </a:lnSpc>
              <a:spcBef>
                <a:spcPts val="940"/>
              </a:spcBef>
              <a:spcAft>
                <a:spcPts val="0"/>
              </a:spcAft>
              <a:buSzPts val="1700"/>
              <a:buNone/>
            </a:pPr>
            <a:r>
              <a:rPr lang="tr-TR"/>
              <a:t>A-) Kutup sargıları manyetik alan oluşturmak için doğru akım ile beslenir.</a:t>
            </a:r>
            <a:endParaRPr/>
          </a:p>
          <a:p>
            <a:pPr indent="0" lvl="0" marL="0" rtl="0" algn="l">
              <a:lnSpc>
                <a:spcPct val="100000"/>
              </a:lnSpc>
              <a:spcBef>
                <a:spcPts val="940"/>
              </a:spcBef>
              <a:spcAft>
                <a:spcPts val="0"/>
              </a:spcAft>
              <a:buSzPts val="1700"/>
              <a:buNone/>
            </a:pPr>
            <a:r>
              <a:rPr lang="tr-TR"/>
              <a:t>B-) Şebekeden çekilen elektrik enerjisi manyetik alan yardımıyla mekanik enerjiye dönüştürülür.</a:t>
            </a:r>
            <a:endParaRPr/>
          </a:p>
          <a:p>
            <a:pPr indent="0" lvl="0" marL="0" rtl="0" algn="l">
              <a:lnSpc>
                <a:spcPct val="100000"/>
              </a:lnSpc>
              <a:spcBef>
                <a:spcPts val="940"/>
              </a:spcBef>
              <a:spcAft>
                <a:spcPts val="0"/>
              </a:spcAft>
              <a:buSzPts val="1700"/>
              <a:buNone/>
            </a:pPr>
            <a:r>
              <a:rPr lang="tr-TR"/>
              <a:t>C-) Endüklenen gerilimle akan akım sinüsoidal ve alternatif akımdır.</a:t>
            </a:r>
            <a:endParaRPr/>
          </a:p>
          <a:p>
            <a:pPr indent="0" lvl="0" marL="0" rtl="0" algn="l">
              <a:lnSpc>
                <a:spcPct val="100000"/>
              </a:lnSpc>
              <a:spcBef>
                <a:spcPts val="940"/>
              </a:spcBef>
              <a:spcAft>
                <a:spcPts val="0"/>
              </a:spcAft>
              <a:buSzPts val="1700"/>
              <a:buNone/>
            </a:pPr>
            <a:r>
              <a:rPr lang="tr-TR"/>
              <a:t>D-) Kuvvetin endüvi eksenine göre oluşturduğu moment ile endüvi dönmeye başlar.</a:t>
            </a:r>
            <a:endParaRPr/>
          </a:p>
          <a:p>
            <a:pPr indent="0" lvl="0" marL="0" rtl="0" algn="l">
              <a:lnSpc>
                <a:spcPct val="100000"/>
              </a:lnSpc>
              <a:spcBef>
                <a:spcPts val="940"/>
              </a:spcBef>
              <a:spcAft>
                <a:spcPts val="0"/>
              </a:spcAft>
              <a:buSzPts val="1700"/>
              <a:buNone/>
            </a:pPr>
            <a:r>
              <a:t/>
            </a:r>
            <a:endParaRPr/>
          </a:p>
          <a:p>
            <a:pPr indent="0" lvl="0" marL="0" rtl="0" algn="l">
              <a:lnSpc>
                <a:spcPct val="100000"/>
              </a:lnSpc>
              <a:spcBef>
                <a:spcPts val="940"/>
              </a:spcBef>
              <a:spcAft>
                <a:spcPts val="0"/>
              </a:spcAft>
              <a:buSzPts val="1700"/>
              <a:buNone/>
            </a:pPr>
            <a:r>
              <a:t/>
            </a:r>
            <a:endParaRPr/>
          </a:p>
          <a:p>
            <a:pPr indent="0" lvl="0" marL="0" rtl="0" algn="l">
              <a:lnSpc>
                <a:spcPct val="100000"/>
              </a:lnSpc>
              <a:spcBef>
                <a:spcPts val="940"/>
              </a:spcBef>
              <a:spcAft>
                <a:spcPts val="0"/>
              </a:spcAft>
              <a:buSzPts val="1700"/>
              <a:buNone/>
            </a:pPr>
            <a:r>
              <a:rPr lang="tr-TR"/>
              <a:t>Cevap C</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7"/>
          <p:cNvSpPr txBox="1"/>
          <p:nvPr>
            <p:ph type="title"/>
          </p:nvPr>
        </p:nvSpPr>
        <p:spPr>
          <a:xfrm>
            <a:off x="609600" y="274638"/>
            <a:ext cx="7924800"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lt1"/>
              </a:buClr>
              <a:buSzPts val="3000"/>
              <a:buFont typeface="Arial Narrow"/>
              <a:buNone/>
            </a:pPr>
            <a:r>
              <a:rPr lang="tr-TR"/>
              <a:t>KAYNAKÇA</a:t>
            </a:r>
            <a:endParaRPr/>
          </a:p>
        </p:txBody>
      </p:sp>
      <p:sp>
        <p:nvSpPr>
          <p:cNvPr id="221" name="Google Shape;221;p37"/>
          <p:cNvSpPr txBox="1"/>
          <p:nvPr>
            <p:ph idx="1" type="body"/>
          </p:nvPr>
        </p:nvSpPr>
        <p:spPr>
          <a:xfrm>
            <a:off x="609600" y="1600200"/>
            <a:ext cx="79248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700"/>
              <a:buChar char="•"/>
            </a:pPr>
            <a:r>
              <a:rPr lang="tr-TR" u="sng">
                <a:solidFill>
                  <a:schemeClr val="hlink"/>
                </a:solidFill>
                <a:hlinkClick r:id="rId3"/>
              </a:rPr>
              <a:t>http://www.elektrik.gen.tr/2016/11/dogru-akim-makinalari-2/3983</a:t>
            </a:r>
            <a:endParaRPr/>
          </a:p>
          <a:p>
            <a:pPr indent="-342900" lvl="0" marL="342900" rtl="0" algn="l">
              <a:lnSpc>
                <a:spcPct val="100000"/>
              </a:lnSpc>
              <a:spcBef>
                <a:spcPts val="940"/>
              </a:spcBef>
              <a:spcAft>
                <a:spcPts val="0"/>
              </a:spcAft>
              <a:buSzPts val="1700"/>
              <a:buChar char="•"/>
            </a:pPr>
            <a:r>
              <a:rPr lang="tr-TR" u="sng">
                <a:solidFill>
                  <a:schemeClr val="hlink"/>
                </a:solidFill>
                <a:hlinkClick r:id="rId4"/>
              </a:rPr>
              <a:t>https://docplayer.biz.tr/149936-Dogru-akim-makineleri.html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idx="1" type="body"/>
          </p:nvPr>
        </p:nvSpPr>
        <p:spPr>
          <a:xfrm>
            <a:off x="323528" y="260648"/>
            <a:ext cx="8229600" cy="5544616"/>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500"/>
              <a:buChar char="•"/>
            </a:pPr>
            <a:r>
              <a:rPr lang="tr-TR" sz="2500"/>
              <a:t>Generatör ve motor yapı olarak aynıdırlar. Aynı makina hem generatör hem de motor olarak kullanılabilir.</a:t>
            </a:r>
            <a:endParaRPr/>
          </a:p>
          <a:p>
            <a:pPr indent="-342900" lvl="0" marL="342900" rtl="0" algn="l">
              <a:lnSpc>
                <a:spcPct val="100000"/>
              </a:lnSpc>
              <a:spcBef>
                <a:spcPts val="1100"/>
              </a:spcBef>
              <a:spcAft>
                <a:spcPts val="0"/>
              </a:spcAft>
              <a:buSzPts val="2500"/>
              <a:buChar char="•"/>
            </a:pPr>
            <a:r>
              <a:rPr lang="tr-TR" sz="2500"/>
              <a:t>Bir DA makinası genel olarak gövde, kutuplar, kompanzasyon sargısı, endüvi, komütatör, fırçalar ve mekanik (rulman ve benzeri) parçalardan meydana gelir.</a:t>
            </a:r>
            <a:endParaRPr sz="2500"/>
          </a:p>
          <a:p>
            <a:pPr indent="-184150" lvl="0" marL="342900" rtl="0" algn="l">
              <a:lnSpc>
                <a:spcPct val="100000"/>
              </a:lnSpc>
              <a:spcBef>
                <a:spcPts val="1100"/>
              </a:spcBef>
              <a:spcAft>
                <a:spcPts val="0"/>
              </a:spcAft>
              <a:buSzPts val="2500"/>
              <a:buNone/>
            </a:pPr>
            <a:r>
              <a:t/>
            </a:r>
            <a:endParaRPr sz="2500"/>
          </a:p>
          <a:p>
            <a:pPr indent="-184150" lvl="0" marL="342900" rtl="0" algn="l">
              <a:lnSpc>
                <a:spcPct val="100000"/>
              </a:lnSpc>
              <a:spcBef>
                <a:spcPts val="1100"/>
              </a:spcBef>
              <a:spcAft>
                <a:spcPts val="0"/>
              </a:spcAft>
              <a:buSzPts val="2500"/>
              <a:buNone/>
            </a:pPr>
            <a:r>
              <a:t/>
            </a:r>
            <a:endParaRPr sz="2500"/>
          </a:p>
        </p:txBody>
      </p:sp>
      <p:pic>
        <p:nvPicPr>
          <p:cNvPr id="100" name="Google Shape;100;p15"/>
          <p:cNvPicPr preferRelativeResize="0"/>
          <p:nvPr/>
        </p:nvPicPr>
        <p:blipFill rotWithShape="1">
          <a:blip r:embed="rId3">
            <a:alphaModFix/>
          </a:blip>
          <a:srcRect b="0" l="0" r="0" t="0"/>
          <a:stretch/>
        </p:blipFill>
        <p:spPr>
          <a:xfrm>
            <a:off x="971600" y="2586038"/>
            <a:ext cx="7168815" cy="314721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539552" y="692696"/>
            <a:ext cx="7924800"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F0000"/>
              </a:buClr>
              <a:buSzPts val="5400"/>
              <a:buFont typeface="Arial Narrow"/>
              <a:buNone/>
            </a:pPr>
            <a:r>
              <a:rPr b="1" lang="tr-TR" sz="5400">
                <a:solidFill>
                  <a:srgbClr val="FF0000"/>
                </a:solidFill>
              </a:rPr>
              <a:t>DOGRU AKIM MAKINELERININ YAPISI</a:t>
            </a:r>
            <a:endParaRPr sz="5400">
              <a:solidFill>
                <a:srgbClr val="FF0000"/>
              </a:solidFill>
            </a:endParaRPr>
          </a:p>
        </p:txBody>
      </p:sp>
      <p:sp>
        <p:nvSpPr>
          <p:cNvPr id="106" name="Google Shape;106;p16"/>
          <p:cNvSpPr txBox="1"/>
          <p:nvPr>
            <p:ph idx="1" type="body"/>
          </p:nvPr>
        </p:nvSpPr>
        <p:spPr>
          <a:xfrm>
            <a:off x="467544" y="2420888"/>
            <a:ext cx="7924800" cy="2620888"/>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500"/>
              <a:buChar char="•"/>
            </a:pPr>
            <a:r>
              <a:rPr lang="tr-TR" sz="2500"/>
              <a:t>Doğru akım makineleri yapısal açıdan diğer elektrik makineleri karşılaştırıldığında daha basit bir görüntü sergilemektedir. Makinede duran kısımdan oluşan ve stator olarak adlandırılan kısım mıknatıslanmayı gerçekleştiren ana ve yardımcı kutuplarla bunların sargılarını taşımaktadır. Rotor veya endüvi olarak adlandırılan hareketli kısımda ise endüvi sargıları bulunmaktadır.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17"/>
          <p:cNvPicPr preferRelativeResize="0"/>
          <p:nvPr/>
        </p:nvPicPr>
        <p:blipFill rotWithShape="1">
          <a:blip r:embed="rId3">
            <a:alphaModFix/>
          </a:blip>
          <a:srcRect b="0" l="0" r="0" t="0"/>
          <a:stretch/>
        </p:blipFill>
        <p:spPr>
          <a:xfrm>
            <a:off x="899592" y="404664"/>
            <a:ext cx="7560839" cy="605975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idx="1" type="body"/>
          </p:nvPr>
        </p:nvSpPr>
        <p:spPr>
          <a:xfrm>
            <a:off x="457200" y="260648"/>
            <a:ext cx="8229600" cy="586551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000"/>
              <a:buNone/>
            </a:pPr>
            <a:r>
              <a:rPr b="1" lang="tr-TR" sz="2000"/>
              <a:t>                            </a:t>
            </a:r>
            <a:r>
              <a:rPr b="1" lang="tr-TR" sz="2000">
                <a:solidFill>
                  <a:srgbClr val="FF0000"/>
                </a:solidFill>
              </a:rPr>
              <a:t>YAPISINDA BULUNAN ELEMANLAR</a:t>
            </a:r>
            <a:endParaRPr/>
          </a:p>
          <a:p>
            <a:pPr indent="0" lvl="0" marL="0" rtl="0" algn="l">
              <a:lnSpc>
                <a:spcPct val="100000"/>
              </a:lnSpc>
              <a:spcBef>
                <a:spcPts val="1000"/>
              </a:spcBef>
              <a:spcAft>
                <a:spcPts val="0"/>
              </a:spcAft>
              <a:buSzPts val="2000"/>
              <a:buNone/>
            </a:pPr>
            <a:r>
              <a:t/>
            </a:r>
            <a:endParaRPr b="1" sz="2000"/>
          </a:p>
          <a:p>
            <a:pPr indent="-342900" lvl="0" marL="342900" rtl="0" algn="l">
              <a:lnSpc>
                <a:spcPct val="100000"/>
              </a:lnSpc>
              <a:spcBef>
                <a:spcPts val="1000"/>
              </a:spcBef>
              <a:spcAft>
                <a:spcPts val="0"/>
              </a:spcAft>
              <a:buSzPts val="2000"/>
              <a:buChar char="•"/>
            </a:pPr>
            <a:r>
              <a:rPr b="1" lang="tr-TR" sz="2000">
                <a:solidFill>
                  <a:srgbClr val="FF0000"/>
                </a:solidFill>
              </a:rPr>
              <a:t>Karkas:</a:t>
            </a:r>
            <a:r>
              <a:rPr b="1" lang="tr-TR" sz="2000"/>
              <a:t> </a:t>
            </a:r>
            <a:r>
              <a:rPr lang="tr-TR" sz="2000"/>
              <a:t>Makinenin kasası olarak tanımlayabilecegimiz en dıs kısmıdır. Makineyi dıs etkenlerden korumak ve olusan ısının dısa atılmasını saglamak en önemli görevleridir. Bu nedenle ısı iletim katsayısı yüksek malzeme seçilmesinde fayda vardır. Ayrıca makinede olusan manyetik devre ile dogrudan iliskili oldugu için manyetik özelliklerinin iyi olması gerekmektedir. Genelde uygulamada yumusak dökme çelik kullanılmaktadır.</a:t>
            </a:r>
            <a:endParaRPr/>
          </a:p>
          <a:p>
            <a:pPr indent="-342900" lvl="0" marL="342900" rtl="0" algn="l">
              <a:lnSpc>
                <a:spcPct val="100000"/>
              </a:lnSpc>
              <a:spcBef>
                <a:spcPts val="1000"/>
              </a:spcBef>
              <a:spcAft>
                <a:spcPts val="0"/>
              </a:spcAft>
              <a:buSzPts val="2000"/>
              <a:buChar char="•"/>
            </a:pPr>
            <a:r>
              <a:rPr b="1" lang="tr-TR" sz="2000">
                <a:solidFill>
                  <a:srgbClr val="FF0000"/>
                </a:solidFill>
              </a:rPr>
              <a:t>Ana Kutuplar: </a:t>
            </a:r>
            <a:r>
              <a:rPr lang="tr-TR" sz="2000"/>
              <a:t>Stator karkasına monte edilen ana kutuplar</a:t>
            </a:r>
            <a:r>
              <a:rPr b="1" lang="tr-TR" sz="2000"/>
              <a:t>, </a:t>
            </a:r>
            <a:r>
              <a:rPr lang="tr-TR" sz="2000"/>
              <a:t>kutup ayagı ve kutup gövdesinden olusmaktadır. Mıknatıslanmayı olusturan sargıların monte edildigi kısım olan gövde, dökme çelik veya silisyumlu saclardan imal edilirler. Kutup ayakları ise kutuplarda üretilen manyetik akının hava aralıgına geçmesini saglayan kısımdır. Silisyumlu saclardan üretilirler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idx="1" type="body"/>
          </p:nvPr>
        </p:nvSpPr>
        <p:spPr>
          <a:xfrm>
            <a:off x="457200" y="476672"/>
            <a:ext cx="8229600" cy="5649491"/>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000"/>
              <a:buChar char="•"/>
            </a:pPr>
            <a:r>
              <a:rPr b="1" lang="tr-TR" sz="2000">
                <a:solidFill>
                  <a:srgbClr val="FF0000"/>
                </a:solidFill>
              </a:rPr>
              <a:t>Yardımcı Kutuplar: </a:t>
            </a:r>
            <a:r>
              <a:rPr lang="tr-TR" sz="2000"/>
              <a:t>Ana kutuplar arasına monte edilen yardımcı kutuplar, makinede endüvinin meydana getirdiği ve endüvi reaksiyonu olarak adlandırılan manyetik alandaki bozulmayı önlemek amacı ile kullanılmaktadır.</a:t>
            </a:r>
            <a:endParaRPr/>
          </a:p>
          <a:p>
            <a:pPr indent="-342900" lvl="0" marL="342900" rtl="0" algn="l">
              <a:lnSpc>
                <a:spcPct val="100000"/>
              </a:lnSpc>
              <a:spcBef>
                <a:spcPts val="1000"/>
              </a:spcBef>
              <a:spcAft>
                <a:spcPts val="0"/>
              </a:spcAft>
              <a:buSzPts val="2000"/>
              <a:buChar char="•"/>
            </a:pPr>
            <a:r>
              <a:rPr b="1" lang="tr-TR" sz="2000">
                <a:solidFill>
                  <a:srgbClr val="FF0000"/>
                </a:solidFill>
              </a:rPr>
              <a:t>Kompanzasyon Sargıları: </a:t>
            </a:r>
            <a:r>
              <a:rPr lang="tr-TR" sz="2000"/>
              <a:t>Büyük güçlü makinelerde (100 kW ve üstü) endüvi reaksiyonunun meydana getirdiği bozucu alanı yok etmek için yardımcı kutup sargıları yetersiz kalmaktadır. Bunlara ilaveten ana kutup tabanlarına kompanzasyon sargıları yerleştirilir. Bu sargılar ana kutupların altında bulunan endüvi iletkenlerinin meydana getirdiği bozucu alanı azaltmaya veya yok etmeye yönelik alan üretirler.</a:t>
            </a:r>
            <a:endParaRPr/>
          </a:p>
          <a:p>
            <a:pPr indent="-342900" lvl="0" marL="342900" rtl="0" algn="l">
              <a:lnSpc>
                <a:spcPct val="100000"/>
              </a:lnSpc>
              <a:spcBef>
                <a:spcPts val="1000"/>
              </a:spcBef>
              <a:spcAft>
                <a:spcPts val="0"/>
              </a:spcAft>
              <a:buSzPts val="2000"/>
              <a:buChar char="•"/>
            </a:pPr>
            <a:r>
              <a:rPr b="1" lang="tr-TR" sz="2000">
                <a:solidFill>
                  <a:srgbClr val="FF0000"/>
                </a:solidFill>
              </a:rPr>
              <a:t>Endüvi (Rotor): </a:t>
            </a:r>
            <a:r>
              <a:rPr lang="tr-TR" sz="2000"/>
              <a:t>Doğru akım makinesinin dönen kısmına endüvi denilir. Endüvi kollektör, demir veya sac nüve ile sargılardan oluşmaktadır. Endüvide endüklenen gerilim alternatif olduğu için zamana göre değişim neticesinde demir kayıpları meydana gelecektir. Bunu azaltmak için genelde 0.5-1 mm kalınlığında sac paketlerden üretilirler. Üzerine presler ile açılan oluklara sargılar yerleştirilir.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idx="1" type="body"/>
          </p:nvPr>
        </p:nvSpPr>
        <p:spPr>
          <a:xfrm>
            <a:off x="457200" y="188640"/>
            <a:ext cx="8229600" cy="593752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000"/>
              <a:buChar char="•"/>
            </a:pPr>
            <a:r>
              <a:rPr b="1" lang="tr-TR" sz="2000">
                <a:solidFill>
                  <a:srgbClr val="FF0000"/>
                </a:solidFill>
              </a:rPr>
              <a:t>Kollektör:</a:t>
            </a:r>
            <a:r>
              <a:rPr b="1" lang="tr-TR" sz="2000"/>
              <a:t> </a:t>
            </a:r>
            <a:r>
              <a:rPr lang="tr-TR" sz="2000"/>
              <a:t>Sert elektrolitik bakırdan yapılan, mika ile birbirinden yalıtılmıs dilimler halinde dizilmis, bobin yanlarının baglandıgı ve makine mili üzerine monte edilen bir parçadır. Birbirinden izoleli her bir kollektör dilimine lamel denilir.</a:t>
            </a:r>
            <a:endParaRPr/>
          </a:p>
          <a:p>
            <a:pPr indent="-215900" lvl="0" marL="342900" rtl="0" algn="l">
              <a:lnSpc>
                <a:spcPct val="100000"/>
              </a:lnSpc>
              <a:spcBef>
                <a:spcPts val="1000"/>
              </a:spcBef>
              <a:spcAft>
                <a:spcPts val="0"/>
              </a:spcAft>
              <a:buSzPts val="2000"/>
              <a:buNone/>
            </a:pPr>
            <a:r>
              <a:t/>
            </a:r>
            <a:endParaRPr sz="2000"/>
          </a:p>
          <a:p>
            <a:pPr indent="-215900" lvl="0" marL="342900" rtl="0" algn="l">
              <a:lnSpc>
                <a:spcPct val="100000"/>
              </a:lnSpc>
              <a:spcBef>
                <a:spcPts val="1000"/>
              </a:spcBef>
              <a:spcAft>
                <a:spcPts val="0"/>
              </a:spcAft>
              <a:buSzPts val="2000"/>
              <a:buNone/>
            </a:pPr>
            <a:r>
              <a:t/>
            </a:r>
            <a:endParaRPr sz="2000"/>
          </a:p>
          <a:p>
            <a:pPr indent="-215900" lvl="0" marL="342900" rtl="0" algn="l">
              <a:lnSpc>
                <a:spcPct val="100000"/>
              </a:lnSpc>
              <a:spcBef>
                <a:spcPts val="1000"/>
              </a:spcBef>
              <a:spcAft>
                <a:spcPts val="0"/>
              </a:spcAft>
              <a:buSzPts val="2000"/>
              <a:buNone/>
            </a:pPr>
            <a:r>
              <a:t/>
            </a:r>
            <a:endParaRPr sz="2000"/>
          </a:p>
          <a:p>
            <a:pPr indent="-215900" lvl="0" marL="342900" rtl="0" algn="l">
              <a:lnSpc>
                <a:spcPct val="100000"/>
              </a:lnSpc>
              <a:spcBef>
                <a:spcPts val="1000"/>
              </a:spcBef>
              <a:spcAft>
                <a:spcPts val="0"/>
              </a:spcAft>
              <a:buSzPts val="2000"/>
              <a:buNone/>
            </a:pPr>
            <a:r>
              <a:t/>
            </a:r>
            <a:endParaRPr sz="2000"/>
          </a:p>
          <a:p>
            <a:pPr indent="-215900" lvl="0" marL="342900" rtl="0" algn="l">
              <a:lnSpc>
                <a:spcPct val="100000"/>
              </a:lnSpc>
              <a:spcBef>
                <a:spcPts val="1000"/>
              </a:spcBef>
              <a:spcAft>
                <a:spcPts val="0"/>
              </a:spcAft>
              <a:buSzPts val="2000"/>
              <a:buNone/>
            </a:pPr>
            <a:r>
              <a:t/>
            </a:r>
            <a:endParaRPr sz="2000"/>
          </a:p>
          <a:p>
            <a:pPr indent="-215900" lvl="0" marL="342900" rtl="0" algn="l">
              <a:lnSpc>
                <a:spcPct val="100000"/>
              </a:lnSpc>
              <a:spcBef>
                <a:spcPts val="1000"/>
              </a:spcBef>
              <a:spcAft>
                <a:spcPts val="0"/>
              </a:spcAft>
              <a:buSzPts val="2000"/>
              <a:buNone/>
            </a:pPr>
            <a:r>
              <a:t/>
            </a:r>
            <a:endParaRPr sz="2000"/>
          </a:p>
          <a:p>
            <a:pPr indent="-342900" lvl="0" marL="342900" rtl="0" algn="l">
              <a:lnSpc>
                <a:spcPct val="100000"/>
              </a:lnSpc>
              <a:spcBef>
                <a:spcPts val="1000"/>
              </a:spcBef>
              <a:spcAft>
                <a:spcPts val="0"/>
              </a:spcAft>
              <a:buSzPts val="2000"/>
              <a:buChar char="•"/>
            </a:pPr>
            <a:r>
              <a:rPr b="1" lang="tr-TR" sz="2000">
                <a:solidFill>
                  <a:srgbClr val="FF0000"/>
                </a:solidFill>
              </a:rPr>
              <a:t>Fırça:</a:t>
            </a:r>
            <a:r>
              <a:rPr b="1" lang="tr-TR" sz="2000"/>
              <a:t> </a:t>
            </a:r>
            <a:r>
              <a:rPr lang="tr-TR" sz="2000"/>
              <a:t>Sert karbondan yapılan fırçalara iletkenlik katsayısını arttırmak için metal tozları ilave edilmektedir. Fırçalar, kollektör ile temas ederek akım alısverisini saglamaktadır.</a:t>
            </a:r>
            <a:endParaRPr/>
          </a:p>
          <a:p>
            <a:pPr indent="-215900" lvl="0" marL="342900" rtl="0" algn="l">
              <a:lnSpc>
                <a:spcPct val="100000"/>
              </a:lnSpc>
              <a:spcBef>
                <a:spcPts val="1000"/>
              </a:spcBef>
              <a:spcAft>
                <a:spcPts val="0"/>
              </a:spcAft>
              <a:buSzPts val="2000"/>
              <a:buNone/>
            </a:pPr>
            <a:r>
              <a:t/>
            </a:r>
            <a:endParaRPr sz="2000"/>
          </a:p>
          <a:p>
            <a:pPr indent="-215900" lvl="0" marL="342900" rtl="0" algn="l">
              <a:lnSpc>
                <a:spcPct val="100000"/>
              </a:lnSpc>
              <a:spcBef>
                <a:spcPts val="1000"/>
              </a:spcBef>
              <a:spcAft>
                <a:spcPts val="0"/>
              </a:spcAft>
              <a:buSzPts val="2000"/>
              <a:buNone/>
            </a:pPr>
            <a:r>
              <a:t/>
            </a:r>
            <a:endParaRPr sz="2000"/>
          </a:p>
        </p:txBody>
      </p:sp>
      <p:pic>
        <p:nvPicPr>
          <p:cNvPr id="127" name="Google Shape;127;p20"/>
          <p:cNvPicPr preferRelativeResize="0"/>
          <p:nvPr/>
        </p:nvPicPr>
        <p:blipFill rotWithShape="1">
          <a:blip r:embed="rId3">
            <a:alphaModFix/>
          </a:blip>
          <a:srcRect b="0" l="0" r="0" t="0"/>
          <a:stretch/>
        </p:blipFill>
        <p:spPr>
          <a:xfrm>
            <a:off x="2149004" y="1484784"/>
            <a:ext cx="4000500" cy="1943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609600" y="274638"/>
            <a:ext cx="7924800"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F0000"/>
              </a:buClr>
              <a:buSzPts val="4000"/>
              <a:buFont typeface="Arial Narrow"/>
              <a:buNone/>
            </a:pPr>
            <a:r>
              <a:rPr b="1" lang="tr-TR" sz="4000">
                <a:solidFill>
                  <a:srgbClr val="FF0000"/>
                </a:solidFill>
              </a:rPr>
              <a:t>DOĞRU AKIM MAKINELERININ SINIFLANDIRILMASI</a:t>
            </a:r>
            <a:endParaRPr sz="4000">
              <a:solidFill>
                <a:srgbClr val="FF0000"/>
              </a:solidFill>
            </a:endParaRPr>
          </a:p>
        </p:txBody>
      </p:sp>
      <p:sp>
        <p:nvSpPr>
          <p:cNvPr id="133" name="Google Shape;133;p21"/>
          <p:cNvSpPr txBox="1"/>
          <p:nvPr>
            <p:ph idx="1" type="body"/>
          </p:nvPr>
        </p:nvSpPr>
        <p:spPr>
          <a:xfrm>
            <a:off x="609600" y="1600200"/>
            <a:ext cx="79248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700"/>
              <a:buChar char="•"/>
            </a:pPr>
            <a:r>
              <a:rPr b="1" lang="tr-TR"/>
              <a:t>Güce Göre Sınıflama:</a:t>
            </a:r>
            <a:endParaRPr/>
          </a:p>
          <a:p>
            <a:pPr indent="-342900" lvl="0" marL="342900" rtl="0" algn="l">
              <a:lnSpc>
                <a:spcPct val="100000"/>
              </a:lnSpc>
              <a:spcBef>
                <a:spcPts val="940"/>
              </a:spcBef>
              <a:spcAft>
                <a:spcPts val="0"/>
              </a:spcAft>
              <a:buSzPts val="1700"/>
              <a:buChar char="•"/>
            </a:pPr>
            <a:r>
              <a:rPr lang="tr-TR"/>
              <a:t>100 W ‘tan düşük güçler      Çok Düşük Güçlü</a:t>
            </a:r>
            <a:endParaRPr/>
          </a:p>
          <a:p>
            <a:pPr indent="-342900" lvl="0" marL="342900" rtl="0" algn="l">
              <a:lnSpc>
                <a:spcPct val="100000"/>
              </a:lnSpc>
              <a:spcBef>
                <a:spcPts val="940"/>
              </a:spcBef>
              <a:spcAft>
                <a:spcPts val="0"/>
              </a:spcAft>
              <a:buSzPts val="1700"/>
              <a:buChar char="•"/>
            </a:pPr>
            <a:r>
              <a:rPr lang="tr-TR"/>
              <a:t>100 W-1 kW                            Düşük Güçlü</a:t>
            </a:r>
            <a:endParaRPr/>
          </a:p>
          <a:p>
            <a:pPr indent="-342900" lvl="0" marL="342900" rtl="0" algn="l">
              <a:lnSpc>
                <a:spcPct val="100000"/>
              </a:lnSpc>
              <a:spcBef>
                <a:spcPts val="940"/>
              </a:spcBef>
              <a:spcAft>
                <a:spcPts val="0"/>
              </a:spcAft>
              <a:buSzPts val="1700"/>
              <a:buChar char="•"/>
            </a:pPr>
            <a:r>
              <a:rPr lang="tr-TR"/>
              <a:t>1 kW- 10kW                            Küçük Güçlü</a:t>
            </a:r>
            <a:endParaRPr/>
          </a:p>
          <a:p>
            <a:pPr indent="-342900" lvl="0" marL="342900" rtl="0" algn="l">
              <a:lnSpc>
                <a:spcPct val="100000"/>
              </a:lnSpc>
              <a:spcBef>
                <a:spcPts val="940"/>
              </a:spcBef>
              <a:spcAft>
                <a:spcPts val="0"/>
              </a:spcAft>
              <a:buSzPts val="1700"/>
              <a:buChar char="•"/>
            </a:pPr>
            <a:r>
              <a:rPr lang="tr-TR"/>
              <a:t>10 kW-100 kW                         Orta Güçlü</a:t>
            </a:r>
            <a:endParaRPr/>
          </a:p>
          <a:p>
            <a:pPr indent="-342900" lvl="0" marL="342900" rtl="0" algn="l">
              <a:lnSpc>
                <a:spcPct val="100000"/>
              </a:lnSpc>
              <a:spcBef>
                <a:spcPts val="940"/>
              </a:spcBef>
              <a:spcAft>
                <a:spcPts val="0"/>
              </a:spcAft>
              <a:buSzPts val="1700"/>
              <a:buChar char="•"/>
            </a:pPr>
            <a:r>
              <a:rPr lang="tr-TR"/>
              <a:t>100 kW- 1000 kW                   Büyük Güçlü</a:t>
            </a:r>
            <a:endParaRPr/>
          </a:p>
          <a:p>
            <a:pPr indent="-342900" lvl="0" marL="342900" rtl="0" algn="l">
              <a:lnSpc>
                <a:spcPct val="100000"/>
              </a:lnSpc>
              <a:spcBef>
                <a:spcPts val="940"/>
              </a:spcBef>
              <a:spcAft>
                <a:spcPts val="0"/>
              </a:spcAft>
              <a:buSzPts val="1700"/>
              <a:buChar char="•"/>
            </a:pPr>
            <a:r>
              <a:rPr lang="tr-TR"/>
              <a:t>1000 kW ‘tan büyük güçler   Çok Büyük Güçlü</a:t>
            </a:r>
            <a:endParaRPr/>
          </a:p>
        </p:txBody>
      </p:sp>
    </p:spTree>
  </p:cSld>
  <p:clrMapOvr>
    <a:masterClrMapping/>
  </p:clrMapOvr>
</p:sld>
</file>

<file path=ppt/theme/theme1.xml><?xml version="1.0" encoding="utf-8"?>
<a:theme xmlns:a="http://schemas.openxmlformats.org/drawingml/2006/main" xmlns:r="http://schemas.openxmlformats.org/officeDocument/2006/relationships" name="Ufuk">
  <a:themeElements>
    <a:clrScheme name="Ufuk">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