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4"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Lst>
  <p:sldSz cy="6858000" cx="12192000"/>
  <p:notesSz cx="6858000" cy="9144000"/>
  <p:embeddedFontLst>
    <p:embeddedFont>
      <p:font typeface="Century Gothic"/>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font" Target="fonts/CenturyGothic-regular.fntdata"/><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CenturyGothic-italic.fntdata"/><Relationship Id="rId25" Type="http://schemas.openxmlformats.org/officeDocument/2006/relationships/font" Target="fonts/CenturyGothic-bold.fntdata"/><Relationship Id="rId27" Type="http://schemas.openxmlformats.org/officeDocument/2006/relationships/font" Target="fonts/CenturyGothic-bold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şlık Slaydı" type="title">
  <p:cSld name="TITLE">
    <p:spTree>
      <p:nvGrpSpPr>
        <p:cNvPr id="38" name="Shape 38"/>
        <p:cNvGrpSpPr/>
        <p:nvPr/>
      </p:nvGrpSpPr>
      <p:grpSpPr>
        <a:xfrm>
          <a:off x="0" y="0"/>
          <a:ext cx="0" cy="0"/>
          <a:chOff x="0" y="0"/>
          <a:chExt cx="0" cy="0"/>
        </a:xfrm>
      </p:grpSpPr>
      <p:sp>
        <p:nvSpPr>
          <p:cNvPr id="39" name="Google Shape;39;p2"/>
          <p:cNvSpPr txBox="1"/>
          <p:nvPr>
            <p:ph type="ctrTitle"/>
          </p:nvPr>
        </p:nvSpPr>
        <p:spPr>
          <a:xfrm>
            <a:off x="2589213" y="2514600"/>
            <a:ext cx="8915399" cy="226278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rgbClr val="262626"/>
              </a:buClr>
              <a:buSzPts val="5400"/>
              <a:buFont typeface="Century Gothic"/>
              <a:buNone/>
              <a:defRPr sz="5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2"/>
          <p:cNvSpPr txBox="1"/>
          <p:nvPr>
            <p:ph idx="1" type="subTitle"/>
          </p:nvPr>
        </p:nvSpPr>
        <p:spPr>
          <a:xfrm>
            <a:off x="2589213" y="4777379"/>
            <a:ext cx="8915399" cy="1126283"/>
          </a:xfrm>
          <a:prstGeom prst="rect">
            <a:avLst/>
          </a:prstGeom>
          <a:noFill/>
          <a:ln>
            <a:noFill/>
          </a:ln>
        </p:spPr>
        <p:txBody>
          <a:bodyPr anchorCtr="0" anchor="t" bIns="45700" lIns="91425" spcFirstLastPara="1" rIns="91425" wrap="square" tIns="45700">
            <a:noAutofit/>
          </a:bodyPr>
          <a:lstStyle>
            <a:lvl1pPr lvl="0" algn="l">
              <a:spcBef>
                <a:spcPts val="1000"/>
              </a:spcBef>
              <a:spcAft>
                <a:spcPts val="0"/>
              </a:spcAft>
              <a:buSzPts val="1800"/>
              <a:buNone/>
              <a:defRPr>
                <a:solidFill>
                  <a:srgbClr val="595959"/>
                </a:solidFill>
              </a:defRPr>
            </a:lvl1pPr>
            <a:lvl2pPr lvl="1" algn="ctr">
              <a:spcBef>
                <a:spcPts val="1000"/>
              </a:spcBef>
              <a:spcAft>
                <a:spcPts val="0"/>
              </a:spcAft>
              <a:buSzPts val="1600"/>
              <a:buNone/>
              <a:defRPr>
                <a:solidFill>
                  <a:srgbClr val="888888"/>
                </a:solidFill>
              </a:defRPr>
            </a:lvl2pPr>
            <a:lvl3pPr lvl="2" algn="ctr">
              <a:spcBef>
                <a:spcPts val="1000"/>
              </a:spcBef>
              <a:spcAft>
                <a:spcPts val="0"/>
              </a:spcAft>
              <a:buSzPts val="1400"/>
              <a:buNone/>
              <a:defRPr>
                <a:solidFill>
                  <a:srgbClr val="888888"/>
                </a:solidFill>
              </a:defRPr>
            </a:lvl3pPr>
            <a:lvl4pPr lvl="3" algn="ctr">
              <a:spcBef>
                <a:spcPts val="1000"/>
              </a:spcBef>
              <a:spcAft>
                <a:spcPts val="0"/>
              </a:spcAft>
              <a:buSzPts val="1200"/>
              <a:buNone/>
              <a:defRPr>
                <a:solidFill>
                  <a:srgbClr val="888888"/>
                </a:solidFill>
              </a:defRPr>
            </a:lvl4pPr>
            <a:lvl5pPr lvl="4" algn="ctr">
              <a:spcBef>
                <a:spcPts val="1000"/>
              </a:spcBef>
              <a:spcAft>
                <a:spcPts val="0"/>
              </a:spcAft>
              <a:buSzPts val="1200"/>
              <a:buNone/>
              <a:defRPr>
                <a:solidFill>
                  <a:srgbClr val="888888"/>
                </a:solidFill>
              </a:defRPr>
            </a:lvl5pPr>
            <a:lvl6pPr lvl="5" algn="ctr">
              <a:spcBef>
                <a:spcPts val="1000"/>
              </a:spcBef>
              <a:spcAft>
                <a:spcPts val="0"/>
              </a:spcAft>
              <a:buSzPts val="1200"/>
              <a:buNone/>
              <a:defRPr>
                <a:solidFill>
                  <a:srgbClr val="888888"/>
                </a:solidFill>
              </a:defRPr>
            </a:lvl6pPr>
            <a:lvl7pPr lvl="6" algn="ctr">
              <a:spcBef>
                <a:spcPts val="1000"/>
              </a:spcBef>
              <a:spcAft>
                <a:spcPts val="0"/>
              </a:spcAft>
              <a:buSzPts val="1200"/>
              <a:buNone/>
              <a:defRPr>
                <a:solidFill>
                  <a:srgbClr val="888888"/>
                </a:solidFill>
              </a:defRPr>
            </a:lvl7pPr>
            <a:lvl8pPr lvl="7" algn="ctr">
              <a:spcBef>
                <a:spcPts val="1000"/>
              </a:spcBef>
              <a:spcAft>
                <a:spcPts val="0"/>
              </a:spcAft>
              <a:buSzPts val="1200"/>
              <a:buNone/>
              <a:defRPr>
                <a:solidFill>
                  <a:srgbClr val="888888"/>
                </a:solidFill>
              </a:defRPr>
            </a:lvl8pPr>
            <a:lvl9pPr lvl="8" algn="ctr">
              <a:spcBef>
                <a:spcPts val="1000"/>
              </a:spcBef>
              <a:spcAft>
                <a:spcPts val="0"/>
              </a:spcAft>
              <a:buSzPts val="1200"/>
              <a:buNone/>
              <a:defRPr>
                <a:solidFill>
                  <a:srgbClr val="888888"/>
                </a:solidFill>
              </a:defRPr>
            </a:lvl9pPr>
          </a:lstStyle>
          <a:p/>
        </p:txBody>
      </p:sp>
      <p:sp>
        <p:nvSpPr>
          <p:cNvPr id="41" name="Google Shape;41;p2"/>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2"/>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2"/>
          <p:cNvSpPr/>
          <p:nvPr/>
        </p:nvSpPr>
        <p:spPr>
          <a:xfrm>
            <a:off x="0" y="4323810"/>
            <a:ext cx="1744652" cy="778589"/>
          </a:xfrm>
          <a:custGeom>
            <a:rect b="b" l="l" r="r" t="t"/>
            <a:pathLst>
              <a:path extrusionOk="0" h="166" w="372">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txBox="1"/>
          <p:nvPr>
            <p:ph idx="12" type="sldNum"/>
          </p:nvPr>
        </p:nvSpPr>
        <p:spPr>
          <a:xfrm>
            <a:off x="531812" y="4529540"/>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şlık ve Resim Yazısı">
  <p:cSld name="Başlık ve Resim Yazısı">
    <p:spTree>
      <p:nvGrpSpPr>
        <p:cNvPr id="104" name="Shape 104"/>
        <p:cNvGrpSpPr/>
        <p:nvPr/>
      </p:nvGrpSpPr>
      <p:grpSpPr>
        <a:xfrm>
          <a:off x="0" y="0"/>
          <a:ext cx="0" cy="0"/>
          <a:chOff x="0" y="0"/>
          <a:chExt cx="0" cy="0"/>
        </a:xfrm>
      </p:grpSpPr>
      <p:sp>
        <p:nvSpPr>
          <p:cNvPr id="105" name="Google Shape;105;p11"/>
          <p:cNvSpPr txBox="1"/>
          <p:nvPr>
            <p:ph type="title"/>
          </p:nvPr>
        </p:nvSpPr>
        <p:spPr>
          <a:xfrm>
            <a:off x="2589212" y="609600"/>
            <a:ext cx="8915399" cy="311704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rgbClr val="262626"/>
              </a:buClr>
              <a:buSzPts val="4800"/>
              <a:buFont typeface="Century Gothic"/>
              <a:buNone/>
              <a:defRPr b="0" sz="48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6" name="Google Shape;106;p11"/>
          <p:cNvSpPr txBox="1"/>
          <p:nvPr>
            <p:ph idx="1" type="body"/>
          </p:nvPr>
        </p:nvSpPr>
        <p:spPr>
          <a:xfrm>
            <a:off x="2589212" y="4354046"/>
            <a:ext cx="8915399" cy="1555864"/>
          </a:xfrm>
          <a:prstGeom prst="rect">
            <a:avLst/>
          </a:prstGeom>
          <a:noFill/>
          <a:ln>
            <a:noFill/>
          </a:ln>
        </p:spPr>
        <p:txBody>
          <a:bodyPr anchorCtr="0" anchor="ctr" bIns="45700" lIns="91425" spcFirstLastPara="1" rIns="91425" wrap="square" tIns="45700">
            <a:noAutofit/>
          </a:bodyPr>
          <a:lstStyle>
            <a:lvl1pPr indent="-228600" lvl="0" marL="457200" algn="l">
              <a:spcBef>
                <a:spcPts val="1000"/>
              </a:spcBef>
              <a:spcAft>
                <a:spcPts val="0"/>
              </a:spcAft>
              <a:buSzPts val="1800"/>
              <a:buNone/>
              <a:defRPr sz="1800">
                <a:solidFill>
                  <a:srgbClr val="595959"/>
                </a:solidFill>
              </a:defRPr>
            </a:lvl1pPr>
            <a:lvl2pPr indent="-228600" lvl="1" marL="914400" algn="l">
              <a:spcBef>
                <a:spcPts val="1000"/>
              </a:spcBef>
              <a:spcAft>
                <a:spcPts val="0"/>
              </a:spcAft>
              <a:buSzPts val="1800"/>
              <a:buNone/>
              <a:defRPr sz="1800">
                <a:solidFill>
                  <a:srgbClr val="888888"/>
                </a:solidFill>
              </a:defRPr>
            </a:lvl2pPr>
            <a:lvl3pPr indent="-228600" lvl="2" marL="1371600" algn="l">
              <a:spcBef>
                <a:spcPts val="1000"/>
              </a:spcBef>
              <a:spcAft>
                <a:spcPts val="0"/>
              </a:spcAft>
              <a:buSzPts val="1600"/>
              <a:buNone/>
              <a:defRPr sz="1600">
                <a:solidFill>
                  <a:srgbClr val="888888"/>
                </a:solidFill>
              </a:defRPr>
            </a:lvl3pPr>
            <a:lvl4pPr indent="-228600" lvl="3" marL="1828800" algn="l">
              <a:spcBef>
                <a:spcPts val="1000"/>
              </a:spcBef>
              <a:spcAft>
                <a:spcPts val="0"/>
              </a:spcAft>
              <a:buSzPts val="1400"/>
              <a:buNone/>
              <a:defRPr sz="1400">
                <a:solidFill>
                  <a:srgbClr val="888888"/>
                </a:solidFill>
              </a:defRPr>
            </a:lvl4pPr>
            <a:lvl5pPr indent="-228600" lvl="4" marL="2286000" algn="l">
              <a:spcBef>
                <a:spcPts val="1000"/>
              </a:spcBef>
              <a:spcAft>
                <a:spcPts val="0"/>
              </a:spcAft>
              <a:buSzPts val="1400"/>
              <a:buNone/>
              <a:defRPr sz="1400">
                <a:solidFill>
                  <a:srgbClr val="888888"/>
                </a:solidFill>
              </a:defRPr>
            </a:lvl5pPr>
            <a:lvl6pPr indent="-228600" lvl="5" marL="2743200" algn="l">
              <a:spcBef>
                <a:spcPts val="1000"/>
              </a:spcBef>
              <a:spcAft>
                <a:spcPts val="0"/>
              </a:spcAft>
              <a:buSzPts val="1400"/>
              <a:buNone/>
              <a:defRPr sz="1400">
                <a:solidFill>
                  <a:srgbClr val="888888"/>
                </a:solidFill>
              </a:defRPr>
            </a:lvl6pPr>
            <a:lvl7pPr indent="-228600" lvl="6" marL="3200400" algn="l">
              <a:spcBef>
                <a:spcPts val="1000"/>
              </a:spcBef>
              <a:spcAft>
                <a:spcPts val="0"/>
              </a:spcAft>
              <a:buSzPts val="1400"/>
              <a:buNone/>
              <a:defRPr sz="1400">
                <a:solidFill>
                  <a:srgbClr val="888888"/>
                </a:solidFill>
              </a:defRPr>
            </a:lvl7pPr>
            <a:lvl8pPr indent="-228600" lvl="7" marL="3657600" algn="l">
              <a:spcBef>
                <a:spcPts val="1000"/>
              </a:spcBef>
              <a:spcAft>
                <a:spcPts val="0"/>
              </a:spcAft>
              <a:buSzPts val="1400"/>
              <a:buNone/>
              <a:defRPr sz="1400">
                <a:solidFill>
                  <a:srgbClr val="888888"/>
                </a:solidFill>
              </a:defRPr>
            </a:lvl8pPr>
            <a:lvl9pPr indent="-228600" lvl="8" marL="4114800" algn="l">
              <a:spcBef>
                <a:spcPts val="1000"/>
              </a:spcBef>
              <a:spcAft>
                <a:spcPts val="0"/>
              </a:spcAft>
              <a:buSzPts val="1400"/>
              <a:buNone/>
              <a:defRPr sz="1400">
                <a:solidFill>
                  <a:srgbClr val="888888"/>
                </a:solidFill>
              </a:defRPr>
            </a:lvl9pPr>
          </a:lstStyle>
          <a:p/>
        </p:txBody>
      </p:sp>
      <p:sp>
        <p:nvSpPr>
          <p:cNvPr id="107" name="Google Shape;107;p11"/>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8" name="Google Shape;108;p11"/>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9" name="Google Shape;109;p11"/>
          <p:cNvSpPr/>
          <p:nvPr/>
        </p:nvSpPr>
        <p:spPr>
          <a:xfrm flipH="1" rot="10800000">
            <a:off x="-4189" y="31781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txBox="1"/>
          <p:nvPr>
            <p:ph idx="12" type="sldNum"/>
          </p:nvPr>
        </p:nvSpPr>
        <p:spPr>
          <a:xfrm>
            <a:off x="531812" y="3244139"/>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Resim Yazılı Alıntı">
  <p:cSld name="Resim Yazılı Alıntı">
    <p:spTree>
      <p:nvGrpSpPr>
        <p:cNvPr id="111" name="Shape 111"/>
        <p:cNvGrpSpPr/>
        <p:nvPr/>
      </p:nvGrpSpPr>
      <p:grpSpPr>
        <a:xfrm>
          <a:off x="0" y="0"/>
          <a:ext cx="0" cy="0"/>
          <a:chOff x="0" y="0"/>
          <a:chExt cx="0" cy="0"/>
        </a:xfrm>
      </p:grpSpPr>
      <p:sp>
        <p:nvSpPr>
          <p:cNvPr id="112" name="Google Shape;112;p12"/>
          <p:cNvSpPr txBox="1"/>
          <p:nvPr>
            <p:ph type="title"/>
          </p:nvPr>
        </p:nvSpPr>
        <p:spPr>
          <a:xfrm>
            <a:off x="2849949" y="609600"/>
            <a:ext cx="8393926" cy="2895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rgbClr val="262626"/>
              </a:buClr>
              <a:buSzPts val="4800"/>
              <a:buFont typeface="Century Gothic"/>
              <a:buNone/>
              <a:defRPr b="0" sz="48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3" name="Google Shape;113;p12"/>
          <p:cNvSpPr txBox="1"/>
          <p:nvPr>
            <p:ph idx="1" type="body"/>
          </p:nvPr>
        </p:nvSpPr>
        <p:spPr>
          <a:xfrm>
            <a:off x="3275012" y="3505200"/>
            <a:ext cx="7536554" cy="381000"/>
          </a:xfrm>
          <a:prstGeom prst="rect">
            <a:avLst/>
          </a:prstGeom>
          <a:noFill/>
          <a:ln>
            <a:noFill/>
          </a:ln>
        </p:spPr>
        <p:txBody>
          <a:bodyPr anchorCtr="0" anchor="ctr" bIns="45700" lIns="91425" spcFirstLastPara="1" rIns="91425" wrap="square" tIns="45700">
            <a:noAutofit/>
          </a:bodyPr>
          <a:lstStyle>
            <a:lvl1pPr indent="-228600" lvl="0" marL="457200" algn="l">
              <a:spcBef>
                <a:spcPts val="1000"/>
              </a:spcBef>
              <a:spcAft>
                <a:spcPts val="0"/>
              </a:spcAft>
              <a:buSzPts val="1600"/>
              <a:buFont typeface="Century Gothic"/>
              <a:buNone/>
              <a:defRPr sz="1600">
                <a:solidFill>
                  <a:srgbClr val="7F7F7F"/>
                </a:solidFill>
              </a:defRPr>
            </a:lvl1pPr>
            <a:lvl2pPr indent="-228600" lvl="1" marL="914400" algn="l">
              <a:spcBef>
                <a:spcPts val="1000"/>
              </a:spcBef>
              <a:spcAft>
                <a:spcPts val="0"/>
              </a:spcAft>
              <a:buSzPts val="1600"/>
              <a:buFont typeface="Century Gothic"/>
              <a:buNone/>
              <a:defRPr/>
            </a:lvl2pPr>
            <a:lvl3pPr indent="-228600" lvl="2" marL="1371600" algn="l">
              <a:spcBef>
                <a:spcPts val="1000"/>
              </a:spcBef>
              <a:spcAft>
                <a:spcPts val="0"/>
              </a:spcAft>
              <a:buSzPts val="1400"/>
              <a:buFont typeface="Century Gothic"/>
              <a:buNone/>
              <a:defRPr/>
            </a:lvl3pPr>
            <a:lvl4pPr indent="-228600" lvl="3" marL="1828800" algn="l">
              <a:spcBef>
                <a:spcPts val="1000"/>
              </a:spcBef>
              <a:spcAft>
                <a:spcPts val="0"/>
              </a:spcAft>
              <a:buSzPts val="1200"/>
              <a:buFont typeface="Century Gothic"/>
              <a:buNone/>
              <a:defRPr/>
            </a:lvl4pPr>
            <a:lvl5pPr indent="-228600" lvl="4" marL="2286000" algn="l">
              <a:spcBef>
                <a:spcPts val="1000"/>
              </a:spcBef>
              <a:spcAft>
                <a:spcPts val="0"/>
              </a:spcAft>
              <a:buSzPts val="1200"/>
              <a:buFont typeface="Century Gothic"/>
              <a:buNone/>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114" name="Google Shape;114;p12"/>
          <p:cNvSpPr txBox="1"/>
          <p:nvPr>
            <p:ph idx="2" type="body"/>
          </p:nvPr>
        </p:nvSpPr>
        <p:spPr>
          <a:xfrm>
            <a:off x="2589212" y="4354046"/>
            <a:ext cx="8915399" cy="1555864"/>
          </a:xfrm>
          <a:prstGeom prst="rect">
            <a:avLst/>
          </a:prstGeom>
          <a:noFill/>
          <a:ln>
            <a:noFill/>
          </a:ln>
        </p:spPr>
        <p:txBody>
          <a:bodyPr anchorCtr="0" anchor="ctr" bIns="45700" lIns="91425" spcFirstLastPara="1" rIns="91425" wrap="square" tIns="45700">
            <a:noAutofit/>
          </a:bodyPr>
          <a:lstStyle>
            <a:lvl1pPr indent="-228600" lvl="0" marL="457200" algn="l">
              <a:spcBef>
                <a:spcPts val="1000"/>
              </a:spcBef>
              <a:spcAft>
                <a:spcPts val="0"/>
              </a:spcAft>
              <a:buSzPts val="1800"/>
              <a:buNone/>
              <a:defRPr sz="1800">
                <a:solidFill>
                  <a:srgbClr val="595959"/>
                </a:solidFill>
              </a:defRPr>
            </a:lvl1pPr>
            <a:lvl2pPr indent="-228600" lvl="1" marL="914400" algn="l">
              <a:spcBef>
                <a:spcPts val="1000"/>
              </a:spcBef>
              <a:spcAft>
                <a:spcPts val="0"/>
              </a:spcAft>
              <a:buSzPts val="1800"/>
              <a:buNone/>
              <a:defRPr sz="1800">
                <a:solidFill>
                  <a:srgbClr val="888888"/>
                </a:solidFill>
              </a:defRPr>
            </a:lvl2pPr>
            <a:lvl3pPr indent="-228600" lvl="2" marL="1371600" algn="l">
              <a:spcBef>
                <a:spcPts val="1000"/>
              </a:spcBef>
              <a:spcAft>
                <a:spcPts val="0"/>
              </a:spcAft>
              <a:buSzPts val="1600"/>
              <a:buNone/>
              <a:defRPr sz="1600">
                <a:solidFill>
                  <a:srgbClr val="888888"/>
                </a:solidFill>
              </a:defRPr>
            </a:lvl3pPr>
            <a:lvl4pPr indent="-228600" lvl="3" marL="1828800" algn="l">
              <a:spcBef>
                <a:spcPts val="1000"/>
              </a:spcBef>
              <a:spcAft>
                <a:spcPts val="0"/>
              </a:spcAft>
              <a:buSzPts val="1400"/>
              <a:buNone/>
              <a:defRPr sz="1400">
                <a:solidFill>
                  <a:srgbClr val="888888"/>
                </a:solidFill>
              </a:defRPr>
            </a:lvl4pPr>
            <a:lvl5pPr indent="-228600" lvl="4" marL="2286000" algn="l">
              <a:spcBef>
                <a:spcPts val="1000"/>
              </a:spcBef>
              <a:spcAft>
                <a:spcPts val="0"/>
              </a:spcAft>
              <a:buSzPts val="1400"/>
              <a:buNone/>
              <a:defRPr sz="1400">
                <a:solidFill>
                  <a:srgbClr val="888888"/>
                </a:solidFill>
              </a:defRPr>
            </a:lvl5pPr>
            <a:lvl6pPr indent="-228600" lvl="5" marL="2743200" algn="l">
              <a:spcBef>
                <a:spcPts val="1000"/>
              </a:spcBef>
              <a:spcAft>
                <a:spcPts val="0"/>
              </a:spcAft>
              <a:buSzPts val="1400"/>
              <a:buNone/>
              <a:defRPr sz="1400">
                <a:solidFill>
                  <a:srgbClr val="888888"/>
                </a:solidFill>
              </a:defRPr>
            </a:lvl6pPr>
            <a:lvl7pPr indent="-228600" lvl="6" marL="3200400" algn="l">
              <a:spcBef>
                <a:spcPts val="1000"/>
              </a:spcBef>
              <a:spcAft>
                <a:spcPts val="0"/>
              </a:spcAft>
              <a:buSzPts val="1400"/>
              <a:buNone/>
              <a:defRPr sz="1400">
                <a:solidFill>
                  <a:srgbClr val="888888"/>
                </a:solidFill>
              </a:defRPr>
            </a:lvl7pPr>
            <a:lvl8pPr indent="-228600" lvl="7" marL="3657600" algn="l">
              <a:spcBef>
                <a:spcPts val="1000"/>
              </a:spcBef>
              <a:spcAft>
                <a:spcPts val="0"/>
              </a:spcAft>
              <a:buSzPts val="1400"/>
              <a:buNone/>
              <a:defRPr sz="1400">
                <a:solidFill>
                  <a:srgbClr val="888888"/>
                </a:solidFill>
              </a:defRPr>
            </a:lvl8pPr>
            <a:lvl9pPr indent="-228600" lvl="8" marL="4114800" algn="l">
              <a:spcBef>
                <a:spcPts val="1000"/>
              </a:spcBef>
              <a:spcAft>
                <a:spcPts val="0"/>
              </a:spcAft>
              <a:buSzPts val="1400"/>
              <a:buNone/>
              <a:defRPr sz="1400">
                <a:solidFill>
                  <a:srgbClr val="888888"/>
                </a:solidFill>
              </a:defRPr>
            </a:lvl9pPr>
          </a:lstStyle>
          <a:p/>
        </p:txBody>
      </p:sp>
      <p:sp>
        <p:nvSpPr>
          <p:cNvPr id="115" name="Google Shape;115;p12"/>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6" name="Google Shape;116;p12"/>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 name="Google Shape;117;p12"/>
          <p:cNvSpPr/>
          <p:nvPr/>
        </p:nvSpPr>
        <p:spPr>
          <a:xfrm flipH="1" rot="10800000">
            <a:off x="-4189" y="31781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2"/>
          <p:cNvSpPr txBox="1"/>
          <p:nvPr>
            <p:ph idx="12" type="sldNum"/>
          </p:nvPr>
        </p:nvSpPr>
        <p:spPr>
          <a:xfrm>
            <a:off x="531812" y="3244139"/>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tr-TR"/>
              <a:t>‹#›</a:t>
            </a:fld>
            <a:endParaRPr/>
          </a:p>
        </p:txBody>
      </p:sp>
      <p:sp>
        <p:nvSpPr>
          <p:cNvPr id="119" name="Google Shape;119;p12"/>
          <p:cNvSpPr txBox="1"/>
          <p:nvPr/>
        </p:nvSpPr>
        <p:spPr>
          <a:xfrm>
            <a:off x="2467652" y="648005"/>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tr-TR" sz="8000">
                <a:solidFill>
                  <a:schemeClr val="accent1"/>
                </a:solidFill>
                <a:latin typeface="Arial"/>
                <a:ea typeface="Arial"/>
                <a:cs typeface="Arial"/>
                <a:sym typeface="Arial"/>
              </a:rPr>
              <a:t>“</a:t>
            </a:r>
            <a:endParaRPr/>
          </a:p>
        </p:txBody>
      </p:sp>
      <p:sp>
        <p:nvSpPr>
          <p:cNvPr id="120" name="Google Shape;120;p12"/>
          <p:cNvSpPr txBox="1"/>
          <p:nvPr/>
        </p:nvSpPr>
        <p:spPr>
          <a:xfrm>
            <a:off x="11114852" y="2905306"/>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tr-TR" sz="8000">
                <a:solidFill>
                  <a:schemeClr val="accent1"/>
                </a:solidFill>
                <a:latin typeface="Arial"/>
                <a:ea typeface="Arial"/>
                <a:cs typeface="Arial"/>
                <a:sym typeface="Arial"/>
              </a:rPr>
              <a:t>”</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sim Kartı">
  <p:cSld name="İsim Kartı">
    <p:spTree>
      <p:nvGrpSpPr>
        <p:cNvPr id="121" name="Shape 121"/>
        <p:cNvGrpSpPr/>
        <p:nvPr/>
      </p:nvGrpSpPr>
      <p:grpSpPr>
        <a:xfrm>
          <a:off x="0" y="0"/>
          <a:ext cx="0" cy="0"/>
          <a:chOff x="0" y="0"/>
          <a:chExt cx="0" cy="0"/>
        </a:xfrm>
      </p:grpSpPr>
      <p:sp>
        <p:nvSpPr>
          <p:cNvPr id="122" name="Google Shape;122;p13"/>
          <p:cNvSpPr txBox="1"/>
          <p:nvPr>
            <p:ph type="title"/>
          </p:nvPr>
        </p:nvSpPr>
        <p:spPr>
          <a:xfrm>
            <a:off x="2589213" y="2438400"/>
            <a:ext cx="8915400" cy="272484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rgbClr val="262626"/>
              </a:buClr>
              <a:buSzPts val="4800"/>
              <a:buFont typeface="Century Gothic"/>
              <a:buNone/>
              <a:defRPr b="0" sz="4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3" name="Google Shape;123;p13"/>
          <p:cNvSpPr txBox="1"/>
          <p:nvPr>
            <p:ph idx="1" type="body"/>
          </p:nvPr>
        </p:nvSpPr>
        <p:spPr>
          <a:xfrm>
            <a:off x="2589213" y="5181600"/>
            <a:ext cx="8915400" cy="729622"/>
          </a:xfrm>
          <a:prstGeom prst="rect">
            <a:avLst/>
          </a:prstGeom>
          <a:noFill/>
          <a:ln>
            <a:noFill/>
          </a:ln>
        </p:spPr>
        <p:txBody>
          <a:bodyPr anchorCtr="0" anchor="t" bIns="45700" lIns="91425" spcFirstLastPara="1" rIns="91425" wrap="square" tIns="45700">
            <a:noAutofit/>
          </a:bodyPr>
          <a:lstStyle>
            <a:lvl1pPr indent="-228600" lvl="0" marL="457200" algn="l">
              <a:spcBef>
                <a:spcPts val="1000"/>
              </a:spcBef>
              <a:spcAft>
                <a:spcPts val="0"/>
              </a:spcAft>
              <a:buSzPts val="1800"/>
              <a:buNone/>
              <a:defRPr>
                <a:solidFill>
                  <a:srgbClr val="595959"/>
                </a:solidFill>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124" name="Google Shape;124;p13"/>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5" name="Google Shape;125;p13"/>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6" name="Google Shape;126;p13"/>
          <p:cNvSpPr/>
          <p:nvPr/>
        </p:nvSpPr>
        <p:spPr>
          <a:xfrm flipH="1" rot="10800000">
            <a:off x="-4189" y="491172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13"/>
          <p:cNvSpPr txBox="1"/>
          <p:nvPr>
            <p:ph idx="12" type="sldNum"/>
          </p:nvPr>
        </p:nvSpPr>
        <p:spPr>
          <a:xfrm>
            <a:off x="531812" y="4983087"/>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lıntı İsim Kartı">
  <p:cSld name="Alıntı İsim Kartı">
    <p:spTree>
      <p:nvGrpSpPr>
        <p:cNvPr id="128" name="Shape 128"/>
        <p:cNvGrpSpPr/>
        <p:nvPr/>
      </p:nvGrpSpPr>
      <p:grpSpPr>
        <a:xfrm>
          <a:off x="0" y="0"/>
          <a:ext cx="0" cy="0"/>
          <a:chOff x="0" y="0"/>
          <a:chExt cx="0" cy="0"/>
        </a:xfrm>
      </p:grpSpPr>
      <p:sp>
        <p:nvSpPr>
          <p:cNvPr id="129" name="Google Shape;129;p14"/>
          <p:cNvSpPr txBox="1"/>
          <p:nvPr>
            <p:ph type="title"/>
          </p:nvPr>
        </p:nvSpPr>
        <p:spPr>
          <a:xfrm>
            <a:off x="2849949" y="609600"/>
            <a:ext cx="8393926" cy="2895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rgbClr val="262626"/>
              </a:buClr>
              <a:buSzPts val="4800"/>
              <a:buFont typeface="Century Gothic"/>
              <a:buNone/>
              <a:defRPr b="0" sz="48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0" name="Google Shape;130;p14"/>
          <p:cNvSpPr txBox="1"/>
          <p:nvPr>
            <p:ph idx="1" type="body"/>
          </p:nvPr>
        </p:nvSpPr>
        <p:spPr>
          <a:xfrm>
            <a:off x="2589212" y="4343400"/>
            <a:ext cx="8915400" cy="838200"/>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2400"/>
              <a:buFont typeface="Century Gothic"/>
              <a:buNone/>
              <a:defRPr sz="2400">
                <a:solidFill>
                  <a:schemeClr val="accent1"/>
                </a:solidFill>
              </a:defRPr>
            </a:lvl1pPr>
            <a:lvl2pPr indent="-228600" lvl="1" marL="914400" algn="l">
              <a:spcBef>
                <a:spcPts val="1000"/>
              </a:spcBef>
              <a:spcAft>
                <a:spcPts val="0"/>
              </a:spcAft>
              <a:buSzPts val="1600"/>
              <a:buFont typeface="Century Gothic"/>
              <a:buNone/>
              <a:defRPr/>
            </a:lvl2pPr>
            <a:lvl3pPr indent="-228600" lvl="2" marL="1371600" algn="l">
              <a:spcBef>
                <a:spcPts val="1000"/>
              </a:spcBef>
              <a:spcAft>
                <a:spcPts val="0"/>
              </a:spcAft>
              <a:buSzPts val="1400"/>
              <a:buFont typeface="Century Gothic"/>
              <a:buNone/>
              <a:defRPr/>
            </a:lvl3pPr>
            <a:lvl4pPr indent="-228600" lvl="3" marL="1828800" algn="l">
              <a:spcBef>
                <a:spcPts val="1000"/>
              </a:spcBef>
              <a:spcAft>
                <a:spcPts val="0"/>
              </a:spcAft>
              <a:buSzPts val="1200"/>
              <a:buFont typeface="Century Gothic"/>
              <a:buNone/>
              <a:defRPr/>
            </a:lvl4pPr>
            <a:lvl5pPr indent="-228600" lvl="4" marL="2286000" algn="l">
              <a:spcBef>
                <a:spcPts val="1000"/>
              </a:spcBef>
              <a:spcAft>
                <a:spcPts val="0"/>
              </a:spcAft>
              <a:buSzPts val="1200"/>
              <a:buFont typeface="Century Gothic"/>
              <a:buNone/>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131" name="Google Shape;131;p14"/>
          <p:cNvSpPr txBox="1"/>
          <p:nvPr>
            <p:ph idx="2" type="body"/>
          </p:nvPr>
        </p:nvSpPr>
        <p:spPr>
          <a:xfrm>
            <a:off x="2589213" y="5181600"/>
            <a:ext cx="8915400" cy="729622"/>
          </a:xfrm>
          <a:prstGeom prst="rect">
            <a:avLst/>
          </a:prstGeom>
          <a:noFill/>
          <a:ln>
            <a:noFill/>
          </a:ln>
        </p:spPr>
        <p:txBody>
          <a:bodyPr anchorCtr="0" anchor="t" bIns="45700" lIns="91425" spcFirstLastPara="1" rIns="91425" wrap="square" tIns="45700">
            <a:noAutofit/>
          </a:bodyPr>
          <a:lstStyle>
            <a:lvl1pPr indent="-228600" lvl="0" marL="457200" algn="l">
              <a:spcBef>
                <a:spcPts val="1000"/>
              </a:spcBef>
              <a:spcAft>
                <a:spcPts val="0"/>
              </a:spcAft>
              <a:buSzPts val="1800"/>
              <a:buNone/>
              <a:defRPr>
                <a:solidFill>
                  <a:srgbClr val="595959"/>
                </a:solidFill>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132" name="Google Shape;132;p14"/>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3" name="Google Shape;133;p14"/>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4" name="Google Shape;134;p14"/>
          <p:cNvSpPr/>
          <p:nvPr/>
        </p:nvSpPr>
        <p:spPr>
          <a:xfrm flipH="1" rot="10800000">
            <a:off x="-4189" y="491172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4"/>
          <p:cNvSpPr txBox="1"/>
          <p:nvPr>
            <p:ph idx="12" type="sldNum"/>
          </p:nvPr>
        </p:nvSpPr>
        <p:spPr>
          <a:xfrm>
            <a:off x="531812" y="4983087"/>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tr-TR"/>
              <a:t>‹#›</a:t>
            </a:fld>
            <a:endParaRPr/>
          </a:p>
        </p:txBody>
      </p:sp>
      <p:sp>
        <p:nvSpPr>
          <p:cNvPr id="136" name="Google Shape;136;p14"/>
          <p:cNvSpPr txBox="1"/>
          <p:nvPr/>
        </p:nvSpPr>
        <p:spPr>
          <a:xfrm>
            <a:off x="2467652" y="648005"/>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tr-TR" sz="8000">
                <a:solidFill>
                  <a:schemeClr val="accent1"/>
                </a:solidFill>
                <a:latin typeface="Arial"/>
                <a:ea typeface="Arial"/>
                <a:cs typeface="Arial"/>
                <a:sym typeface="Arial"/>
              </a:rPr>
              <a:t>“</a:t>
            </a:r>
            <a:endParaRPr/>
          </a:p>
        </p:txBody>
      </p:sp>
      <p:sp>
        <p:nvSpPr>
          <p:cNvPr id="137" name="Google Shape;137;p14"/>
          <p:cNvSpPr txBox="1"/>
          <p:nvPr/>
        </p:nvSpPr>
        <p:spPr>
          <a:xfrm>
            <a:off x="11114852" y="2905306"/>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tr-TR" sz="8000">
                <a:solidFill>
                  <a:schemeClr val="accent1"/>
                </a:solidFill>
                <a:latin typeface="Arial"/>
                <a:ea typeface="Arial"/>
                <a:cs typeface="Arial"/>
                <a:sym typeface="Arial"/>
              </a:rPr>
              <a:t>”</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ğru veya Yanlış">
  <p:cSld name="Doğru veya Yanlış">
    <p:spTree>
      <p:nvGrpSpPr>
        <p:cNvPr id="138" name="Shape 138"/>
        <p:cNvGrpSpPr/>
        <p:nvPr/>
      </p:nvGrpSpPr>
      <p:grpSpPr>
        <a:xfrm>
          <a:off x="0" y="0"/>
          <a:ext cx="0" cy="0"/>
          <a:chOff x="0" y="0"/>
          <a:chExt cx="0" cy="0"/>
        </a:xfrm>
      </p:grpSpPr>
      <p:sp>
        <p:nvSpPr>
          <p:cNvPr id="139" name="Google Shape;139;p15"/>
          <p:cNvSpPr txBox="1"/>
          <p:nvPr>
            <p:ph type="title"/>
          </p:nvPr>
        </p:nvSpPr>
        <p:spPr>
          <a:xfrm>
            <a:off x="2589212" y="627407"/>
            <a:ext cx="8915399" cy="288002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rgbClr val="262626"/>
              </a:buClr>
              <a:buSzPts val="4800"/>
              <a:buFont typeface="Century Gothic"/>
              <a:buNone/>
              <a:defRPr b="0" sz="4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0" name="Google Shape;140;p15"/>
          <p:cNvSpPr txBox="1"/>
          <p:nvPr>
            <p:ph idx="1" type="body"/>
          </p:nvPr>
        </p:nvSpPr>
        <p:spPr>
          <a:xfrm>
            <a:off x="2589212" y="4343400"/>
            <a:ext cx="8915400" cy="838200"/>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2400"/>
              <a:buFont typeface="Century Gothic"/>
              <a:buNone/>
              <a:defRPr sz="2400">
                <a:solidFill>
                  <a:schemeClr val="accent1"/>
                </a:solidFill>
              </a:defRPr>
            </a:lvl1pPr>
            <a:lvl2pPr indent="-228600" lvl="1" marL="914400" algn="l">
              <a:spcBef>
                <a:spcPts val="1000"/>
              </a:spcBef>
              <a:spcAft>
                <a:spcPts val="0"/>
              </a:spcAft>
              <a:buSzPts val="1600"/>
              <a:buFont typeface="Century Gothic"/>
              <a:buNone/>
              <a:defRPr/>
            </a:lvl2pPr>
            <a:lvl3pPr indent="-228600" lvl="2" marL="1371600" algn="l">
              <a:spcBef>
                <a:spcPts val="1000"/>
              </a:spcBef>
              <a:spcAft>
                <a:spcPts val="0"/>
              </a:spcAft>
              <a:buSzPts val="1400"/>
              <a:buFont typeface="Century Gothic"/>
              <a:buNone/>
              <a:defRPr/>
            </a:lvl3pPr>
            <a:lvl4pPr indent="-228600" lvl="3" marL="1828800" algn="l">
              <a:spcBef>
                <a:spcPts val="1000"/>
              </a:spcBef>
              <a:spcAft>
                <a:spcPts val="0"/>
              </a:spcAft>
              <a:buSzPts val="1200"/>
              <a:buFont typeface="Century Gothic"/>
              <a:buNone/>
              <a:defRPr/>
            </a:lvl4pPr>
            <a:lvl5pPr indent="-228600" lvl="4" marL="2286000" algn="l">
              <a:spcBef>
                <a:spcPts val="1000"/>
              </a:spcBef>
              <a:spcAft>
                <a:spcPts val="0"/>
              </a:spcAft>
              <a:buSzPts val="1200"/>
              <a:buFont typeface="Century Gothic"/>
              <a:buNone/>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141" name="Google Shape;141;p15"/>
          <p:cNvSpPr txBox="1"/>
          <p:nvPr>
            <p:ph idx="2" type="body"/>
          </p:nvPr>
        </p:nvSpPr>
        <p:spPr>
          <a:xfrm>
            <a:off x="2589213" y="5181600"/>
            <a:ext cx="8915400" cy="729622"/>
          </a:xfrm>
          <a:prstGeom prst="rect">
            <a:avLst/>
          </a:prstGeom>
          <a:noFill/>
          <a:ln>
            <a:noFill/>
          </a:ln>
        </p:spPr>
        <p:txBody>
          <a:bodyPr anchorCtr="0" anchor="t" bIns="45700" lIns="91425" spcFirstLastPara="1" rIns="91425" wrap="square" tIns="45700">
            <a:noAutofit/>
          </a:bodyPr>
          <a:lstStyle>
            <a:lvl1pPr indent="-228600" lvl="0" marL="457200" algn="l">
              <a:spcBef>
                <a:spcPts val="1000"/>
              </a:spcBef>
              <a:spcAft>
                <a:spcPts val="0"/>
              </a:spcAft>
              <a:buSzPts val="1800"/>
              <a:buNone/>
              <a:defRPr>
                <a:solidFill>
                  <a:srgbClr val="595959"/>
                </a:solidFill>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142" name="Google Shape;142;p15"/>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3" name="Google Shape;143;p15"/>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4" name="Google Shape;144;p15"/>
          <p:cNvSpPr/>
          <p:nvPr/>
        </p:nvSpPr>
        <p:spPr>
          <a:xfrm flipH="1" rot="10800000">
            <a:off x="-4189" y="491172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5"/>
          <p:cNvSpPr txBox="1"/>
          <p:nvPr>
            <p:ph idx="12" type="sldNum"/>
          </p:nvPr>
        </p:nvSpPr>
        <p:spPr>
          <a:xfrm>
            <a:off x="531812" y="4983087"/>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şlık ve Dikey Metin" type="vertTx">
  <p:cSld name="VERTICAL_TEXT">
    <p:spTree>
      <p:nvGrpSpPr>
        <p:cNvPr id="146" name="Shape 146"/>
        <p:cNvGrpSpPr/>
        <p:nvPr/>
      </p:nvGrpSpPr>
      <p:grpSpPr>
        <a:xfrm>
          <a:off x="0" y="0"/>
          <a:ext cx="0" cy="0"/>
          <a:chOff x="0" y="0"/>
          <a:chExt cx="0" cy="0"/>
        </a:xfrm>
      </p:grpSpPr>
      <p:sp>
        <p:nvSpPr>
          <p:cNvPr id="147" name="Google Shape;147;p16"/>
          <p:cNvSpPr txBox="1"/>
          <p:nvPr>
            <p:ph type="title"/>
          </p:nvPr>
        </p:nvSpPr>
        <p:spPr>
          <a:xfrm>
            <a:off x="2592924" y="624110"/>
            <a:ext cx="8911687" cy="128089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8" name="Google Shape;148;p16"/>
          <p:cNvSpPr txBox="1"/>
          <p:nvPr>
            <p:ph idx="1" type="body"/>
          </p:nvPr>
        </p:nvSpPr>
        <p:spPr>
          <a:xfrm rot="5400000">
            <a:off x="5103812" y="-381000"/>
            <a:ext cx="3886200" cy="8915400"/>
          </a:xfrm>
          <a:prstGeom prst="rect">
            <a:avLst/>
          </a:prstGeom>
          <a:noFill/>
          <a:ln>
            <a:noFill/>
          </a:ln>
        </p:spPr>
        <p:txBody>
          <a:bodyPr anchorCtr="0" anchor="t" bIns="45700" lIns="91425" spcFirstLastPara="1" rIns="91425" wrap="square" tIns="45700">
            <a:noAutofit/>
          </a:bodyPr>
          <a:lstStyle>
            <a:lvl1pPr indent="-342900" lvl="0" marL="457200" algn="l">
              <a:spcBef>
                <a:spcPts val="100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149" name="Google Shape;149;p16"/>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0" name="Google Shape;150;p16"/>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1" name="Google Shape;151;p16"/>
          <p:cNvSpPr/>
          <p:nvPr/>
        </p:nvSpPr>
        <p:spPr>
          <a:xfrm flipH="1" rot="10800000">
            <a:off x="-4189" y="7143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6"/>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key Başlık ve Metin" type="vertTitleAndTx">
  <p:cSld name="VERTICAL_TITLE_AND_VERTICAL_TEXT">
    <p:spTree>
      <p:nvGrpSpPr>
        <p:cNvPr id="153" name="Shape 153"/>
        <p:cNvGrpSpPr/>
        <p:nvPr/>
      </p:nvGrpSpPr>
      <p:grpSpPr>
        <a:xfrm>
          <a:off x="0" y="0"/>
          <a:ext cx="0" cy="0"/>
          <a:chOff x="0" y="0"/>
          <a:chExt cx="0" cy="0"/>
        </a:xfrm>
      </p:grpSpPr>
      <p:sp>
        <p:nvSpPr>
          <p:cNvPr id="154" name="Google Shape;154;p17"/>
          <p:cNvSpPr txBox="1"/>
          <p:nvPr>
            <p:ph type="title"/>
          </p:nvPr>
        </p:nvSpPr>
        <p:spPr>
          <a:xfrm rot="5400000">
            <a:off x="7756704" y="2165513"/>
            <a:ext cx="5283817" cy="22076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5" name="Google Shape;155;p17"/>
          <p:cNvSpPr txBox="1"/>
          <p:nvPr>
            <p:ph idx="1" type="body"/>
          </p:nvPr>
        </p:nvSpPr>
        <p:spPr>
          <a:xfrm rot="5400000">
            <a:off x="3185803" y="30814"/>
            <a:ext cx="5283817" cy="6477000"/>
          </a:xfrm>
          <a:prstGeom prst="rect">
            <a:avLst/>
          </a:prstGeom>
          <a:noFill/>
          <a:ln>
            <a:noFill/>
          </a:ln>
        </p:spPr>
        <p:txBody>
          <a:bodyPr anchorCtr="0" anchor="t" bIns="45700" lIns="91425" spcFirstLastPara="1" rIns="91425" wrap="square" tIns="45700">
            <a:noAutofit/>
          </a:bodyPr>
          <a:lstStyle>
            <a:lvl1pPr indent="-342900" lvl="0" marL="457200" algn="l">
              <a:spcBef>
                <a:spcPts val="100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156" name="Google Shape;156;p17"/>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7" name="Google Shape;157;p17"/>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8" name="Google Shape;158;p17"/>
          <p:cNvSpPr/>
          <p:nvPr/>
        </p:nvSpPr>
        <p:spPr>
          <a:xfrm flipH="1" rot="10800000">
            <a:off x="-4189" y="7143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7"/>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şlık ve İçerik" type="obj">
  <p:cSld name="OBJECT">
    <p:spTree>
      <p:nvGrpSpPr>
        <p:cNvPr id="45" name="Shape 45"/>
        <p:cNvGrpSpPr/>
        <p:nvPr/>
      </p:nvGrpSpPr>
      <p:grpSpPr>
        <a:xfrm>
          <a:off x="0" y="0"/>
          <a:ext cx="0" cy="0"/>
          <a:chOff x="0" y="0"/>
          <a:chExt cx="0" cy="0"/>
        </a:xfrm>
      </p:grpSpPr>
      <p:sp>
        <p:nvSpPr>
          <p:cNvPr id="46" name="Google Shape;46;p3"/>
          <p:cNvSpPr txBox="1"/>
          <p:nvPr>
            <p:ph type="title"/>
          </p:nvPr>
        </p:nvSpPr>
        <p:spPr>
          <a:xfrm>
            <a:off x="2592925" y="624110"/>
            <a:ext cx="8911687" cy="128089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3"/>
          <p:cNvSpPr txBox="1"/>
          <p:nvPr>
            <p:ph idx="1" type="body"/>
          </p:nvPr>
        </p:nvSpPr>
        <p:spPr>
          <a:xfrm>
            <a:off x="2589212" y="2133600"/>
            <a:ext cx="8915400" cy="3777622"/>
          </a:xfrm>
          <a:prstGeom prst="rect">
            <a:avLst/>
          </a:prstGeom>
          <a:noFill/>
          <a:ln>
            <a:noFill/>
          </a:ln>
        </p:spPr>
        <p:txBody>
          <a:bodyPr anchorCtr="0" anchor="t" bIns="45700" lIns="91425" spcFirstLastPara="1" rIns="91425" wrap="square" tIns="45700">
            <a:noAutofit/>
          </a:bodyPr>
          <a:lstStyle>
            <a:lvl1pPr indent="-342900" lvl="0" marL="457200" algn="l">
              <a:spcBef>
                <a:spcPts val="100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48" name="Google Shape;48;p3"/>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3"/>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3"/>
          <p:cNvSpPr/>
          <p:nvPr/>
        </p:nvSpPr>
        <p:spPr>
          <a:xfrm flipH="1" rot="10800000">
            <a:off x="-4189" y="7143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3"/>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ölüm Üst Bilgisi" type="secHead">
  <p:cSld name="SECTION_HEADER">
    <p:spTree>
      <p:nvGrpSpPr>
        <p:cNvPr id="52" name="Shape 52"/>
        <p:cNvGrpSpPr/>
        <p:nvPr/>
      </p:nvGrpSpPr>
      <p:grpSpPr>
        <a:xfrm>
          <a:off x="0" y="0"/>
          <a:ext cx="0" cy="0"/>
          <a:chOff x="0" y="0"/>
          <a:chExt cx="0" cy="0"/>
        </a:xfrm>
      </p:grpSpPr>
      <p:sp>
        <p:nvSpPr>
          <p:cNvPr id="53" name="Google Shape;53;p4"/>
          <p:cNvSpPr txBox="1"/>
          <p:nvPr>
            <p:ph type="title"/>
          </p:nvPr>
        </p:nvSpPr>
        <p:spPr>
          <a:xfrm>
            <a:off x="2589212" y="2058750"/>
            <a:ext cx="8915399" cy="14688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rgbClr val="262626"/>
              </a:buClr>
              <a:buSzPts val="4000"/>
              <a:buFont typeface="Century Gothic"/>
              <a:buNone/>
              <a:defRPr b="0"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4"/>
          <p:cNvSpPr txBox="1"/>
          <p:nvPr>
            <p:ph idx="1" type="body"/>
          </p:nvPr>
        </p:nvSpPr>
        <p:spPr>
          <a:xfrm>
            <a:off x="2589212" y="3530129"/>
            <a:ext cx="8915399" cy="860400"/>
          </a:xfrm>
          <a:prstGeom prst="rect">
            <a:avLst/>
          </a:prstGeom>
          <a:noFill/>
          <a:ln>
            <a:noFill/>
          </a:ln>
        </p:spPr>
        <p:txBody>
          <a:bodyPr anchorCtr="0" anchor="t" bIns="45700" lIns="91425" spcFirstLastPara="1" rIns="91425" wrap="square" tIns="45700">
            <a:noAutofit/>
          </a:bodyPr>
          <a:lstStyle>
            <a:lvl1pPr indent="-228600" lvl="0" marL="457200" algn="l">
              <a:spcBef>
                <a:spcPts val="1000"/>
              </a:spcBef>
              <a:spcAft>
                <a:spcPts val="0"/>
              </a:spcAft>
              <a:buSzPts val="2000"/>
              <a:buNone/>
              <a:defRPr sz="2000">
                <a:solidFill>
                  <a:srgbClr val="595959"/>
                </a:solidFill>
              </a:defRPr>
            </a:lvl1pPr>
            <a:lvl2pPr indent="-228600" lvl="1" marL="914400" algn="l">
              <a:spcBef>
                <a:spcPts val="1000"/>
              </a:spcBef>
              <a:spcAft>
                <a:spcPts val="0"/>
              </a:spcAft>
              <a:buSzPts val="1800"/>
              <a:buNone/>
              <a:defRPr sz="1800">
                <a:solidFill>
                  <a:srgbClr val="888888"/>
                </a:solidFill>
              </a:defRPr>
            </a:lvl2pPr>
            <a:lvl3pPr indent="-228600" lvl="2" marL="1371600" algn="l">
              <a:spcBef>
                <a:spcPts val="1000"/>
              </a:spcBef>
              <a:spcAft>
                <a:spcPts val="0"/>
              </a:spcAft>
              <a:buSzPts val="1600"/>
              <a:buNone/>
              <a:defRPr sz="1600">
                <a:solidFill>
                  <a:srgbClr val="888888"/>
                </a:solidFill>
              </a:defRPr>
            </a:lvl3pPr>
            <a:lvl4pPr indent="-228600" lvl="3" marL="1828800" algn="l">
              <a:spcBef>
                <a:spcPts val="1000"/>
              </a:spcBef>
              <a:spcAft>
                <a:spcPts val="0"/>
              </a:spcAft>
              <a:buSzPts val="1400"/>
              <a:buNone/>
              <a:defRPr sz="1400">
                <a:solidFill>
                  <a:srgbClr val="888888"/>
                </a:solidFill>
              </a:defRPr>
            </a:lvl4pPr>
            <a:lvl5pPr indent="-228600" lvl="4" marL="2286000" algn="l">
              <a:spcBef>
                <a:spcPts val="1000"/>
              </a:spcBef>
              <a:spcAft>
                <a:spcPts val="0"/>
              </a:spcAft>
              <a:buSzPts val="1400"/>
              <a:buNone/>
              <a:defRPr sz="1400">
                <a:solidFill>
                  <a:srgbClr val="888888"/>
                </a:solidFill>
              </a:defRPr>
            </a:lvl5pPr>
            <a:lvl6pPr indent="-228600" lvl="5" marL="2743200" algn="l">
              <a:spcBef>
                <a:spcPts val="1000"/>
              </a:spcBef>
              <a:spcAft>
                <a:spcPts val="0"/>
              </a:spcAft>
              <a:buSzPts val="1400"/>
              <a:buNone/>
              <a:defRPr sz="1400">
                <a:solidFill>
                  <a:srgbClr val="888888"/>
                </a:solidFill>
              </a:defRPr>
            </a:lvl6pPr>
            <a:lvl7pPr indent="-228600" lvl="6" marL="3200400" algn="l">
              <a:spcBef>
                <a:spcPts val="1000"/>
              </a:spcBef>
              <a:spcAft>
                <a:spcPts val="0"/>
              </a:spcAft>
              <a:buSzPts val="1400"/>
              <a:buNone/>
              <a:defRPr sz="1400">
                <a:solidFill>
                  <a:srgbClr val="888888"/>
                </a:solidFill>
              </a:defRPr>
            </a:lvl7pPr>
            <a:lvl8pPr indent="-228600" lvl="7" marL="3657600" algn="l">
              <a:spcBef>
                <a:spcPts val="1000"/>
              </a:spcBef>
              <a:spcAft>
                <a:spcPts val="0"/>
              </a:spcAft>
              <a:buSzPts val="1400"/>
              <a:buNone/>
              <a:defRPr sz="1400">
                <a:solidFill>
                  <a:srgbClr val="888888"/>
                </a:solidFill>
              </a:defRPr>
            </a:lvl8pPr>
            <a:lvl9pPr indent="-228600" lvl="8" marL="4114800" algn="l">
              <a:spcBef>
                <a:spcPts val="1000"/>
              </a:spcBef>
              <a:spcAft>
                <a:spcPts val="0"/>
              </a:spcAft>
              <a:buSzPts val="1400"/>
              <a:buNone/>
              <a:defRPr sz="1400">
                <a:solidFill>
                  <a:srgbClr val="888888"/>
                </a:solidFill>
              </a:defRPr>
            </a:lvl9pPr>
          </a:lstStyle>
          <a:p/>
        </p:txBody>
      </p:sp>
      <p:sp>
        <p:nvSpPr>
          <p:cNvPr id="55" name="Google Shape;55;p4"/>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4"/>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4"/>
          <p:cNvSpPr/>
          <p:nvPr/>
        </p:nvSpPr>
        <p:spPr>
          <a:xfrm flipH="1" rot="10800000">
            <a:off x="-4189" y="31781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4"/>
          <p:cNvSpPr txBox="1"/>
          <p:nvPr>
            <p:ph idx="12" type="sldNum"/>
          </p:nvPr>
        </p:nvSpPr>
        <p:spPr>
          <a:xfrm>
            <a:off x="531812" y="3244139"/>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ki İçerik" type="twoObj">
  <p:cSld name="TWO_OBJECTS">
    <p:spTree>
      <p:nvGrpSpPr>
        <p:cNvPr id="59" name="Shape 59"/>
        <p:cNvGrpSpPr/>
        <p:nvPr/>
      </p:nvGrpSpPr>
      <p:grpSpPr>
        <a:xfrm>
          <a:off x="0" y="0"/>
          <a:ext cx="0" cy="0"/>
          <a:chOff x="0" y="0"/>
          <a:chExt cx="0" cy="0"/>
        </a:xfrm>
      </p:grpSpPr>
      <p:sp>
        <p:nvSpPr>
          <p:cNvPr id="60" name="Google Shape;60;p5"/>
          <p:cNvSpPr txBox="1"/>
          <p:nvPr>
            <p:ph type="title"/>
          </p:nvPr>
        </p:nvSpPr>
        <p:spPr>
          <a:xfrm>
            <a:off x="2592924" y="624110"/>
            <a:ext cx="8911687" cy="128089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5"/>
          <p:cNvSpPr txBox="1"/>
          <p:nvPr>
            <p:ph idx="1" type="body"/>
          </p:nvPr>
        </p:nvSpPr>
        <p:spPr>
          <a:xfrm>
            <a:off x="2589212" y="2133600"/>
            <a:ext cx="4313864" cy="3777622"/>
          </a:xfrm>
          <a:prstGeom prst="rect">
            <a:avLst/>
          </a:prstGeom>
          <a:noFill/>
          <a:ln>
            <a:noFill/>
          </a:ln>
        </p:spPr>
        <p:txBody>
          <a:bodyPr anchorCtr="0" anchor="t" bIns="45700" lIns="91425" spcFirstLastPara="1" rIns="91425" wrap="square" tIns="45700">
            <a:noAutofit/>
          </a:bodyPr>
          <a:lstStyle>
            <a:lvl1pPr indent="-342900" lvl="0" marL="457200" algn="l">
              <a:spcBef>
                <a:spcPts val="100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62" name="Google Shape;62;p5"/>
          <p:cNvSpPr txBox="1"/>
          <p:nvPr>
            <p:ph idx="2" type="body"/>
          </p:nvPr>
        </p:nvSpPr>
        <p:spPr>
          <a:xfrm>
            <a:off x="7190747" y="2126222"/>
            <a:ext cx="4313864" cy="3777622"/>
          </a:xfrm>
          <a:prstGeom prst="rect">
            <a:avLst/>
          </a:prstGeom>
          <a:noFill/>
          <a:ln>
            <a:noFill/>
          </a:ln>
        </p:spPr>
        <p:txBody>
          <a:bodyPr anchorCtr="0" anchor="t" bIns="45700" lIns="91425" spcFirstLastPara="1" rIns="91425" wrap="square" tIns="45700">
            <a:noAutofit/>
          </a:bodyPr>
          <a:lstStyle>
            <a:lvl1pPr indent="-342900" lvl="0" marL="457200" algn="l">
              <a:spcBef>
                <a:spcPts val="100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63" name="Google Shape;63;p5"/>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5"/>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5"/>
          <p:cNvSpPr/>
          <p:nvPr/>
        </p:nvSpPr>
        <p:spPr>
          <a:xfrm flipH="1" rot="10800000">
            <a:off x="-4189" y="7143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5"/>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Karşılaştırma" type="twoTxTwoObj">
  <p:cSld name="TWO_OBJECTS_WITH_TEXT">
    <p:spTree>
      <p:nvGrpSpPr>
        <p:cNvPr id="67" name="Shape 67"/>
        <p:cNvGrpSpPr/>
        <p:nvPr/>
      </p:nvGrpSpPr>
      <p:grpSpPr>
        <a:xfrm>
          <a:off x="0" y="0"/>
          <a:ext cx="0" cy="0"/>
          <a:chOff x="0" y="0"/>
          <a:chExt cx="0" cy="0"/>
        </a:xfrm>
      </p:grpSpPr>
      <p:sp>
        <p:nvSpPr>
          <p:cNvPr id="68" name="Google Shape;68;p6"/>
          <p:cNvSpPr txBox="1"/>
          <p:nvPr>
            <p:ph type="title"/>
          </p:nvPr>
        </p:nvSpPr>
        <p:spPr>
          <a:xfrm>
            <a:off x="2592924" y="624110"/>
            <a:ext cx="8911687" cy="128089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6"/>
          <p:cNvSpPr txBox="1"/>
          <p:nvPr>
            <p:ph idx="1" type="body"/>
          </p:nvPr>
        </p:nvSpPr>
        <p:spPr>
          <a:xfrm>
            <a:off x="2939373" y="1972703"/>
            <a:ext cx="3992732"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2400"/>
              <a:buNone/>
              <a:defRPr b="0" sz="2400"/>
            </a:lvl1pPr>
            <a:lvl2pPr indent="-228600" lvl="1" marL="914400" algn="l">
              <a:spcBef>
                <a:spcPts val="1000"/>
              </a:spcBef>
              <a:spcAft>
                <a:spcPts val="0"/>
              </a:spcAft>
              <a:buSzPts val="2000"/>
              <a:buNone/>
              <a:defRPr b="1" sz="2000"/>
            </a:lvl2pPr>
            <a:lvl3pPr indent="-228600" lvl="2" marL="1371600" algn="l">
              <a:spcBef>
                <a:spcPts val="1000"/>
              </a:spcBef>
              <a:spcAft>
                <a:spcPts val="0"/>
              </a:spcAft>
              <a:buSzPts val="1800"/>
              <a:buNone/>
              <a:defRPr b="1" sz="1800"/>
            </a:lvl3pPr>
            <a:lvl4pPr indent="-228600" lvl="3" marL="1828800" algn="l">
              <a:spcBef>
                <a:spcPts val="1000"/>
              </a:spcBef>
              <a:spcAft>
                <a:spcPts val="0"/>
              </a:spcAft>
              <a:buSzPts val="1600"/>
              <a:buNone/>
              <a:defRPr b="1" sz="1600"/>
            </a:lvl4pPr>
            <a:lvl5pPr indent="-228600" lvl="4" marL="2286000" algn="l">
              <a:spcBef>
                <a:spcPts val="1000"/>
              </a:spcBef>
              <a:spcAft>
                <a:spcPts val="0"/>
              </a:spcAft>
              <a:buSzPts val="1600"/>
              <a:buNone/>
              <a:defRPr b="1" sz="1600"/>
            </a:lvl5pPr>
            <a:lvl6pPr indent="-228600" lvl="5" marL="2743200" algn="l">
              <a:spcBef>
                <a:spcPts val="1000"/>
              </a:spcBef>
              <a:spcAft>
                <a:spcPts val="0"/>
              </a:spcAft>
              <a:buSzPts val="1600"/>
              <a:buNone/>
              <a:defRPr b="1" sz="1600"/>
            </a:lvl6pPr>
            <a:lvl7pPr indent="-228600" lvl="6" marL="3200400" algn="l">
              <a:spcBef>
                <a:spcPts val="1000"/>
              </a:spcBef>
              <a:spcAft>
                <a:spcPts val="0"/>
              </a:spcAft>
              <a:buSzPts val="1600"/>
              <a:buNone/>
              <a:defRPr b="1" sz="1600"/>
            </a:lvl7pPr>
            <a:lvl8pPr indent="-228600" lvl="7" marL="3657600" algn="l">
              <a:spcBef>
                <a:spcPts val="1000"/>
              </a:spcBef>
              <a:spcAft>
                <a:spcPts val="0"/>
              </a:spcAft>
              <a:buSzPts val="1600"/>
              <a:buNone/>
              <a:defRPr b="1" sz="1600"/>
            </a:lvl8pPr>
            <a:lvl9pPr indent="-228600" lvl="8" marL="4114800" algn="l">
              <a:spcBef>
                <a:spcPts val="1000"/>
              </a:spcBef>
              <a:spcAft>
                <a:spcPts val="0"/>
              </a:spcAft>
              <a:buSzPts val="1600"/>
              <a:buNone/>
              <a:defRPr b="1" sz="1600"/>
            </a:lvl9pPr>
          </a:lstStyle>
          <a:p/>
        </p:txBody>
      </p:sp>
      <p:sp>
        <p:nvSpPr>
          <p:cNvPr id="70" name="Google Shape;70;p6"/>
          <p:cNvSpPr txBox="1"/>
          <p:nvPr>
            <p:ph idx="2" type="body"/>
          </p:nvPr>
        </p:nvSpPr>
        <p:spPr>
          <a:xfrm>
            <a:off x="2589212" y="2548966"/>
            <a:ext cx="4342893" cy="3354060"/>
          </a:xfrm>
          <a:prstGeom prst="rect">
            <a:avLst/>
          </a:prstGeom>
          <a:noFill/>
          <a:ln>
            <a:noFill/>
          </a:ln>
        </p:spPr>
        <p:txBody>
          <a:bodyPr anchorCtr="0" anchor="t" bIns="45700" lIns="91425" spcFirstLastPara="1" rIns="91425" wrap="square" tIns="45700">
            <a:noAutofit/>
          </a:bodyPr>
          <a:lstStyle>
            <a:lvl1pPr indent="-342900" lvl="0" marL="457200" algn="l">
              <a:spcBef>
                <a:spcPts val="100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71" name="Google Shape;71;p6"/>
          <p:cNvSpPr txBox="1"/>
          <p:nvPr>
            <p:ph idx="3" type="body"/>
          </p:nvPr>
        </p:nvSpPr>
        <p:spPr>
          <a:xfrm>
            <a:off x="7506629" y="1969475"/>
            <a:ext cx="3999001"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2400"/>
              <a:buNone/>
              <a:defRPr b="0" sz="2400"/>
            </a:lvl1pPr>
            <a:lvl2pPr indent="-228600" lvl="1" marL="914400" algn="l">
              <a:spcBef>
                <a:spcPts val="1000"/>
              </a:spcBef>
              <a:spcAft>
                <a:spcPts val="0"/>
              </a:spcAft>
              <a:buSzPts val="2000"/>
              <a:buNone/>
              <a:defRPr b="1" sz="2000"/>
            </a:lvl2pPr>
            <a:lvl3pPr indent="-228600" lvl="2" marL="1371600" algn="l">
              <a:spcBef>
                <a:spcPts val="1000"/>
              </a:spcBef>
              <a:spcAft>
                <a:spcPts val="0"/>
              </a:spcAft>
              <a:buSzPts val="1800"/>
              <a:buNone/>
              <a:defRPr b="1" sz="1800"/>
            </a:lvl3pPr>
            <a:lvl4pPr indent="-228600" lvl="3" marL="1828800" algn="l">
              <a:spcBef>
                <a:spcPts val="1000"/>
              </a:spcBef>
              <a:spcAft>
                <a:spcPts val="0"/>
              </a:spcAft>
              <a:buSzPts val="1600"/>
              <a:buNone/>
              <a:defRPr b="1" sz="1600"/>
            </a:lvl4pPr>
            <a:lvl5pPr indent="-228600" lvl="4" marL="2286000" algn="l">
              <a:spcBef>
                <a:spcPts val="1000"/>
              </a:spcBef>
              <a:spcAft>
                <a:spcPts val="0"/>
              </a:spcAft>
              <a:buSzPts val="1600"/>
              <a:buNone/>
              <a:defRPr b="1" sz="1600"/>
            </a:lvl5pPr>
            <a:lvl6pPr indent="-228600" lvl="5" marL="2743200" algn="l">
              <a:spcBef>
                <a:spcPts val="1000"/>
              </a:spcBef>
              <a:spcAft>
                <a:spcPts val="0"/>
              </a:spcAft>
              <a:buSzPts val="1600"/>
              <a:buNone/>
              <a:defRPr b="1" sz="1600"/>
            </a:lvl6pPr>
            <a:lvl7pPr indent="-228600" lvl="6" marL="3200400" algn="l">
              <a:spcBef>
                <a:spcPts val="1000"/>
              </a:spcBef>
              <a:spcAft>
                <a:spcPts val="0"/>
              </a:spcAft>
              <a:buSzPts val="1600"/>
              <a:buNone/>
              <a:defRPr b="1" sz="1600"/>
            </a:lvl7pPr>
            <a:lvl8pPr indent="-228600" lvl="7" marL="3657600" algn="l">
              <a:spcBef>
                <a:spcPts val="1000"/>
              </a:spcBef>
              <a:spcAft>
                <a:spcPts val="0"/>
              </a:spcAft>
              <a:buSzPts val="1600"/>
              <a:buNone/>
              <a:defRPr b="1" sz="1600"/>
            </a:lvl8pPr>
            <a:lvl9pPr indent="-228600" lvl="8" marL="4114800" algn="l">
              <a:spcBef>
                <a:spcPts val="1000"/>
              </a:spcBef>
              <a:spcAft>
                <a:spcPts val="0"/>
              </a:spcAft>
              <a:buSzPts val="1600"/>
              <a:buNone/>
              <a:defRPr b="1" sz="1600"/>
            </a:lvl9pPr>
          </a:lstStyle>
          <a:p/>
        </p:txBody>
      </p:sp>
      <p:sp>
        <p:nvSpPr>
          <p:cNvPr id="72" name="Google Shape;72;p6"/>
          <p:cNvSpPr txBox="1"/>
          <p:nvPr>
            <p:ph idx="4" type="body"/>
          </p:nvPr>
        </p:nvSpPr>
        <p:spPr>
          <a:xfrm>
            <a:off x="7166957" y="2545738"/>
            <a:ext cx="4338674" cy="3354060"/>
          </a:xfrm>
          <a:prstGeom prst="rect">
            <a:avLst/>
          </a:prstGeom>
          <a:noFill/>
          <a:ln>
            <a:noFill/>
          </a:ln>
        </p:spPr>
        <p:txBody>
          <a:bodyPr anchorCtr="0" anchor="t" bIns="45700" lIns="91425" spcFirstLastPara="1" rIns="91425" wrap="square" tIns="45700">
            <a:noAutofit/>
          </a:bodyPr>
          <a:lstStyle>
            <a:lvl1pPr indent="-342900" lvl="0" marL="457200" algn="l">
              <a:spcBef>
                <a:spcPts val="100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73" name="Google Shape;73;p6"/>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6"/>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6"/>
          <p:cNvSpPr/>
          <p:nvPr/>
        </p:nvSpPr>
        <p:spPr>
          <a:xfrm flipH="1" rot="10800000">
            <a:off x="-4189" y="7143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6"/>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Yalnızca Başlık" type="titleOnly">
  <p:cSld name="TITLE_ONLY">
    <p:spTree>
      <p:nvGrpSpPr>
        <p:cNvPr id="77" name="Shape 77"/>
        <p:cNvGrpSpPr/>
        <p:nvPr/>
      </p:nvGrpSpPr>
      <p:grpSpPr>
        <a:xfrm>
          <a:off x="0" y="0"/>
          <a:ext cx="0" cy="0"/>
          <a:chOff x="0" y="0"/>
          <a:chExt cx="0" cy="0"/>
        </a:xfrm>
      </p:grpSpPr>
      <p:sp>
        <p:nvSpPr>
          <p:cNvPr id="78" name="Google Shape;78;p7"/>
          <p:cNvSpPr txBox="1"/>
          <p:nvPr>
            <p:ph type="title"/>
          </p:nvPr>
        </p:nvSpPr>
        <p:spPr>
          <a:xfrm>
            <a:off x="2592924" y="624110"/>
            <a:ext cx="8911687" cy="128089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7"/>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7"/>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7"/>
          <p:cNvSpPr/>
          <p:nvPr/>
        </p:nvSpPr>
        <p:spPr>
          <a:xfrm flipH="1" rot="10800000">
            <a:off x="-4189" y="7143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7"/>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oş" type="blank">
  <p:cSld name="BLANK">
    <p:spTree>
      <p:nvGrpSpPr>
        <p:cNvPr id="83" name="Shape 83"/>
        <p:cNvGrpSpPr/>
        <p:nvPr/>
      </p:nvGrpSpPr>
      <p:grpSpPr>
        <a:xfrm>
          <a:off x="0" y="0"/>
          <a:ext cx="0" cy="0"/>
          <a:chOff x="0" y="0"/>
          <a:chExt cx="0" cy="0"/>
        </a:xfrm>
      </p:grpSpPr>
      <p:sp>
        <p:nvSpPr>
          <p:cNvPr id="84" name="Google Shape;84;p8"/>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8"/>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8"/>
          <p:cNvSpPr/>
          <p:nvPr/>
        </p:nvSpPr>
        <p:spPr>
          <a:xfrm flipH="1" rot="10800000">
            <a:off x="-4189" y="7143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şlıklı İçerik" type="objTx">
  <p:cSld name="OBJECT_WITH_CAPTION_TEXT">
    <p:spTree>
      <p:nvGrpSpPr>
        <p:cNvPr id="88" name="Shape 88"/>
        <p:cNvGrpSpPr/>
        <p:nvPr/>
      </p:nvGrpSpPr>
      <p:grpSpPr>
        <a:xfrm>
          <a:off x="0" y="0"/>
          <a:ext cx="0" cy="0"/>
          <a:chOff x="0" y="0"/>
          <a:chExt cx="0" cy="0"/>
        </a:xfrm>
      </p:grpSpPr>
      <p:sp>
        <p:nvSpPr>
          <p:cNvPr id="89" name="Google Shape;89;p9"/>
          <p:cNvSpPr txBox="1"/>
          <p:nvPr>
            <p:ph type="title"/>
          </p:nvPr>
        </p:nvSpPr>
        <p:spPr>
          <a:xfrm>
            <a:off x="2589212" y="446088"/>
            <a:ext cx="3505199" cy="976312"/>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rgbClr val="262626"/>
              </a:buClr>
              <a:buSzPts val="2000"/>
              <a:buFont typeface="Century Gothic"/>
              <a:buNone/>
              <a:defRPr b="0"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9"/>
          <p:cNvSpPr txBox="1"/>
          <p:nvPr>
            <p:ph idx="1" type="body"/>
          </p:nvPr>
        </p:nvSpPr>
        <p:spPr>
          <a:xfrm>
            <a:off x="6323012" y="446088"/>
            <a:ext cx="5181600" cy="5414963"/>
          </a:xfrm>
          <a:prstGeom prst="rect">
            <a:avLst/>
          </a:prstGeom>
          <a:noFill/>
          <a:ln>
            <a:noFill/>
          </a:ln>
        </p:spPr>
        <p:txBody>
          <a:bodyPr anchorCtr="0" anchor="ctr" bIns="45700" lIns="91425" spcFirstLastPara="1" rIns="91425" wrap="square" tIns="45700">
            <a:noAutofit/>
          </a:bodyPr>
          <a:lstStyle>
            <a:lvl1pPr indent="-342900" lvl="0" marL="457200" algn="l">
              <a:spcBef>
                <a:spcPts val="100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91" name="Google Shape;91;p9"/>
          <p:cNvSpPr txBox="1"/>
          <p:nvPr>
            <p:ph idx="2" type="body"/>
          </p:nvPr>
        </p:nvSpPr>
        <p:spPr>
          <a:xfrm>
            <a:off x="2589212" y="1598613"/>
            <a:ext cx="3505199" cy="4262436"/>
          </a:xfrm>
          <a:prstGeom prst="rect">
            <a:avLst/>
          </a:prstGeom>
          <a:noFill/>
          <a:ln>
            <a:noFill/>
          </a:ln>
        </p:spPr>
        <p:txBody>
          <a:bodyPr anchorCtr="0" anchor="t" bIns="45700" lIns="91425" spcFirstLastPara="1" rIns="91425" wrap="square" tIns="45700">
            <a:noAutofit/>
          </a:bodyPr>
          <a:lstStyle>
            <a:lvl1pPr indent="-228600" lvl="0" marL="457200" algn="l">
              <a:spcBef>
                <a:spcPts val="1000"/>
              </a:spcBef>
              <a:spcAft>
                <a:spcPts val="0"/>
              </a:spcAft>
              <a:buSzPts val="1400"/>
              <a:buNone/>
              <a:defRPr sz="1400"/>
            </a:lvl1pPr>
            <a:lvl2pPr indent="-228600" lvl="1" marL="914400" algn="l">
              <a:spcBef>
                <a:spcPts val="1000"/>
              </a:spcBef>
              <a:spcAft>
                <a:spcPts val="0"/>
              </a:spcAft>
              <a:buSzPts val="1200"/>
              <a:buNone/>
              <a:defRPr sz="1200"/>
            </a:lvl2pPr>
            <a:lvl3pPr indent="-228600" lvl="2" marL="1371600" algn="l">
              <a:spcBef>
                <a:spcPts val="1000"/>
              </a:spcBef>
              <a:spcAft>
                <a:spcPts val="0"/>
              </a:spcAft>
              <a:buSzPts val="1000"/>
              <a:buNone/>
              <a:defRPr sz="1000"/>
            </a:lvl3pPr>
            <a:lvl4pPr indent="-228600" lvl="3" marL="1828800" algn="l">
              <a:spcBef>
                <a:spcPts val="1000"/>
              </a:spcBef>
              <a:spcAft>
                <a:spcPts val="0"/>
              </a:spcAft>
              <a:buSzPts val="900"/>
              <a:buNone/>
              <a:defRPr sz="900"/>
            </a:lvl4pPr>
            <a:lvl5pPr indent="-228600" lvl="4" marL="2286000" algn="l">
              <a:spcBef>
                <a:spcPts val="1000"/>
              </a:spcBef>
              <a:spcAft>
                <a:spcPts val="0"/>
              </a:spcAft>
              <a:buSzPts val="900"/>
              <a:buNone/>
              <a:defRPr sz="900"/>
            </a:lvl5pPr>
            <a:lvl6pPr indent="-228600" lvl="5" marL="2743200" algn="l">
              <a:spcBef>
                <a:spcPts val="1000"/>
              </a:spcBef>
              <a:spcAft>
                <a:spcPts val="0"/>
              </a:spcAft>
              <a:buSzPts val="900"/>
              <a:buNone/>
              <a:defRPr sz="900"/>
            </a:lvl6pPr>
            <a:lvl7pPr indent="-228600" lvl="6" marL="3200400" algn="l">
              <a:spcBef>
                <a:spcPts val="1000"/>
              </a:spcBef>
              <a:spcAft>
                <a:spcPts val="0"/>
              </a:spcAft>
              <a:buSzPts val="900"/>
              <a:buNone/>
              <a:defRPr sz="900"/>
            </a:lvl7pPr>
            <a:lvl8pPr indent="-228600" lvl="7" marL="3657600" algn="l">
              <a:spcBef>
                <a:spcPts val="1000"/>
              </a:spcBef>
              <a:spcAft>
                <a:spcPts val="0"/>
              </a:spcAft>
              <a:buSzPts val="900"/>
              <a:buNone/>
              <a:defRPr sz="900"/>
            </a:lvl8pPr>
            <a:lvl9pPr indent="-228600" lvl="8" marL="4114800" algn="l">
              <a:spcBef>
                <a:spcPts val="1000"/>
              </a:spcBef>
              <a:spcAft>
                <a:spcPts val="0"/>
              </a:spcAft>
              <a:buSzPts val="900"/>
              <a:buNone/>
              <a:defRPr sz="900"/>
            </a:lvl9pPr>
          </a:lstStyle>
          <a:p/>
        </p:txBody>
      </p:sp>
      <p:sp>
        <p:nvSpPr>
          <p:cNvPr id="92" name="Google Shape;92;p9"/>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9"/>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9"/>
          <p:cNvSpPr/>
          <p:nvPr/>
        </p:nvSpPr>
        <p:spPr>
          <a:xfrm flipH="1" rot="10800000">
            <a:off x="-4189" y="7143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9"/>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şlıklı Resim" type="picTx">
  <p:cSld name="PICTURE_WITH_CAPTION_TEXT">
    <p:spTree>
      <p:nvGrpSpPr>
        <p:cNvPr id="96" name="Shape 96"/>
        <p:cNvGrpSpPr/>
        <p:nvPr/>
      </p:nvGrpSpPr>
      <p:grpSpPr>
        <a:xfrm>
          <a:off x="0" y="0"/>
          <a:ext cx="0" cy="0"/>
          <a:chOff x="0" y="0"/>
          <a:chExt cx="0" cy="0"/>
        </a:xfrm>
      </p:grpSpPr>
      <p:sp>
        <p:nvSpPr>
          <p:cNvPr id="97" name="Google Shape;97;p10"/>
          <p:cNvSpPr txBox="1"/>
          <p:nvPr>
            <p:ph type="title"/>
          </p:nvPr>
        </p:nvSpPr>
        <p:spPr>
          <a:xfrm>
            <a:off x="2589213" y="4800600"/>
            <a:ext cx="8915400" cy="56673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rgbClr val="262626"/>
              </a:buClr>
              <a:buSzPts val="2400"/>
              <a:buFont typeface="Century Gothic"/>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10"/>
          <p:cNvSpPr/>
          <p:nvPr>
            <p:ph idx="2" type="pic"/>
          </p:nvPr>
        </p:nvSpPr>
        <p:spPr>
          <a:xfrm>
            <a:off x="2589212" y="634965"/>
            <a:ext cx="8915400" cy="3854970"/>
          </a:xfrm>
          <a:prstGeom prst="rect">
            <a:avLst/>
          </a:prstGeom>
          <a:noFill/>
          <a:ln>
            <a:noFill/>
          </a:ln>
        </p:spPr>
        <p:txBody>
          <a:bodyPr anchorCtr="0" anchor="t" bIns="45700" lIns="91425" spcFirstLastPara="1" rIns="91425" wrap="square" tIns="45700">
            <a:noAutofit/>
          </a:bodyPr>
          <a:lstStyle>
            <a:lvl1pPr lvl="0" marR="0" rtl="0" algn="ctr">
              <a:spcBef>
                <a:spcPts val="1000"/>
              </a:spcBef>
              <a:spcAft>
                <a:spcPts val="0"/>
              </a:spcAft>
              <a:buClr>
                <a:schemeClr val="accent1"/>
              </a:buClr>
              <a:buSzPts val="1600"/>
              <a:buFont typeface="Noto Sans Symbols"/>
              <a:buNone/>
              <a:defRPr b="0" i="0" sz="1600" u="none" cap="none" strike="noStrike">
                <a:solidFill>
                  <a:srgbClr val="3F3F3F"/>
                </a:solidFill>
                <a:latin typeface="Century Gothic"/>
                <a:ea typeface="Century Gothic"/>
                <a:cs typeface="Century Gothic"/>
                <a:sym typeface="Century Gothic"/>
              </a:defRPr>
            </a:lvl1pPr>
            <a:lvl2pPr lvl="1" marR="0" rtl="0" algn="l">
              <a:spcBef>
                <a:spcPts val="1000"/>
              </a:spcBef>
              <a:spcAft>
                <a:spcPts val="0"/>
              </a:spcAft>
              <a:buClr>
                <a:schemeClr val="accent1"/>
              </a:buClr>
              <a:buSzPts val="1600"/>
              <a:buFont typeface="Noto Sans Symbols"/>
              <a:buNone/>
              <a:defRPr b="0" i="0" sz="1600" u="none" cap="none" strike="noStrike">
                <a:solidFill>
                  <a:srgbClr val="3F3F3F"/>
                </a:solidFill>
                <a:latin typeface="Century Gothic"/>
                <a:ea typeface="Century Gothic"/>
                <a:cs typeface="Century Gothic"/>
                <a:sym typeface="Century Gothic"/>
              </a:defRPr>
            </a:lvl2pPr>
            <a:lvl3pPr lvl="2" marR="0" rtl="0" algn="l">
              <a:spcBef>
                <a:spcPts val="1000"/>
              </a:spcBef>
              <a:spcAft>
                <a:spcPts val="0"/>
              </a:spcAft>
              <a:buClr>
                <a:schemeClr val="accent1"/>
              </a:buClr>
              <a:buSzPts val="1600"/>
              <a:buFont typeface="Noto Sans Symbols"/>
              <a:buNone/>
              <a:defRPr b="0" i="0" sz="1600" u="none" cap="none" strike="noStrike">
                <a:solidFill>
                  <a:srgbClr val="3F3F3F"/>
                </a:solidFill>
                <a:latin typeface="Century Gothic"/>
                <a:ea typeface="Century Gothic"/>
                <a:cs typeface="Century Gothic"/>
                <a:sym typeface="Century Gothic"/>
              </a:defRPr>
            </a:lvl3pPr>
            <a:lvl4pPr lvl="3" marR="0" rtl="0" algn="l">
              <a:spcBef>
                <a:spcPts val="1000"/>
              </a:spcBef>
              <a:spcAft>
                <a:spcPts val="0"/>
              </a:spcAft>
              <a:buClr>
                <a:schemeClr val="accent1"/>
              </a:buClr>
              <a:buSzPts val="1600"/>
              <a:buFont typeface="Noto Sans Symbols"/>
              <a:buNone/>
              <a:defRPr b="0" i="0" sz="1600" u="none" cap="none" strike="noStrike">
                <a:solidFill>
                  <a:srgbClr val="3F3F3F"/>
                </a:solidFill>
                <a:latin typeface="Century Gothic"/>
                <a:ea typeface="Century Gothic"/>
                <a:cs typeface="Century Gothic"/>
                <a:sym typeface="Century Gothic"/>
              </a:defRPr>
            </a:lvl4pPr>
            <a:lvl5pPr lvl="4" marR="0" rtl="0" algn="l">
              <a:spcBef>
                <a:spcPts val="1000"/>
              </a:spcBef>
              <a:spcAft>
                <a:spcPts val="0"/>
              </a:spcAft>
              <a:buClr>
                <a:schemeClr val="accent1"/>
              </a:buClr>
              <a:buSzPts val="1600"/>
              <a:buFont typeface="Noto Sans Symbols"/>
              <a:buNone/>
              <a:defRPr b="0" i="0" sz="1600" u="none" cap="none" strike="noStrike">
                <a:solidFill>
                  <a:srgbClr val="3F3F3F"/>
                </a:solidFill>
                <a:latin typeface="Century Gothic"/>
                <a:ea typeface="Century Gothic"/>
                <a:cs typeface="Century Gothic"/>
                <a:sym typeface="Century Gothic"/>
              </a:defRPr>
            </a:lvl5pPr>
            <a:lvl6pPr lvl="5" marR="0" rtl="0" algn="l">
              <a:spcBef>
                <a:spcPts val="1000"/>
              </a:spcBef>
              <a:spcAft>
                <a:spcPts val="0"/>
              </a:spcAft>
              <a:buClr>
                <a:schemeClr val="accent1"/>
              </a:buClr>
              <a:buSzPts val="1600"/>
              <a:buFont typeface="Noto Sans Symbols"/>
              <a:buNone/>
              <a:defRPr b="0" i="0" sz="1600" u="none" cap="none" strike="noStrike">
                <a:solidFill>
                  <a:srgbClr val="3F3F3F"/>
                </a:solidFill>
                <a:latin typeface="Century Gothic"/>
                <a:ea typeface="Century Gothic"/>
                <a:cs typeface="Century Gothic"/>
                <a:sym typeface="Century Gothic"/>
              </a:defRPr>
            </a:lvl6pPr>
            <a:lvl7pPr lvl="6" marR="0" rtl="0" algn="l">
              <a:spcBef>
                <a:spcPts val="1000"/>
              </a:spcBef>
              <a:spcAft>
                <a:spcPts val="0"/>
              </a:spcAft>
              <a:buClr>
                <a:schemeClr val="accent1"/>
              </a:buClr>
              <a:buSzPts val="1600"/>
              <a:buFont typeface="Noto Sans Symbols"/>
              <a:buNone/>
              <a:defRPr b="0" i="0" sz="1600" u="none" cap="none" strike="noStrike">
                <a:solidFill>
                  <a:srgbClr val="3F3F3F"/>
                </a:solidFill>
                <a:latin typeface="Century Gothic"/>
                <a:ea typeface="Century Gothic"/>
                <a:cs typeface="Century Gothic"/>
                <a:sym typeface="Century Gothic"/>
              </a:defRPr>
            </a:lvl7pPr>
            <a:lvl8pPr lvl="7" marR="0" rtl="0" algn="l">
              <a:spcBef>
                <a:spcPts val="1000"/>
              </a:spcBef>
              <a:spcAft>
                <a:spcPts val="0"/>
              </a:spcAft>
              <a:buClr>
                <a:schemeClr val="accent1"/>
              </a:buClr>
              <a:buSzPts val="1600"/>
              <a:buFont typeface="Noto Sans Symbols"/>
              <a:buNone/>
              <a:defRPr b="0" i="0" sz="1600" u="none" cap="none" strike="noStrike">
                <a:solidFill>
                  <a:srgbClr val="3F3F3F"/>
                </a:solidFill>
                <a:latin typeface="Century Gothic"/>
                <a:ea typeface="Century Gothic"/>
                <a:cs typeface="Century Gothic"/>
                <a:sym typeface="Century Gothic"/>
              </a:defRPr>
            </a:lvl8pPr>
            <a:lvl9pPr lvl="8" marR="0" rtl="0" algn="l">
              <a:spcBef>
                <a:spcPts val="1000"/>
              </a:spcBef>
              <a:spcAft>
                <a:spcPts val="0"/>
              </a:spcAft>
              <a:buClr>
                <a:schemeClr val="accent1"/>
              </a:buClr>
              <a:buSzPts val="1600"/>
              <a:buFont typeface="Noto Sans Symbols"/>
              <a:buNone/>
              <a:defRPr b="0" i="0" sz="1600" u="none" cap="none" strike="noStrike">
                <a:solidFill>
                  <a:srgbClr val="3F3F3F"/>
                </a:solidFill>
                <a:latin typeface="Century Gothic"/>
                <a:ea typeface="Century Gothic"/>
                <a:cs typeface="Century Gothic"/>
                <a:sym typeface="Century Gothic"/>
              </a:defRPr>
            </a:lvl9pPr>
          </a:lstStyle>
          <a:p/>
        </p:txBody>
      </p:sp>
      <p:sp>
        <p:nvSpPr>
          <p:cNvPr id="99" name="Google Shape;99;p10"/>
          <p:cNvSpPr txBox="1"/>
          <p:nvPr>
            <p:ph idx="1" type="body"/>
          </p:nvPr>
        </p:nvSpPr>
        <p:spPr>
          <a:xfrm>
            <a:off x="2589213" y="5367338"/>
            <a:ext cx="8915400" cy="493712"/>
          </a:xfrm>
          <a:prstGeom prst="rect">
            <a:avLst/>
          </a:prstGeom>
          <a:noFill/>
          <a:ln>
            <a:noFill/>
          </a:ln>
        </p:spPr>
        <p:txBody>
          <a:bodyPr anchorCtr="0" anchor="t" bIns="45700" lIns="91425" spcFirstLastPara="1" rIns="91425" wrap="square" tIns="45700">
            <a:noAutofit/>
          </a:bodyPr>
          <a:lstStyle>
            <a:lvl1pPr indent="-228600" lvl="0" marL="457200" algn="l">
              <a:spcBef>
                <a:spcPts val="1000"/>
              </a:spcBef>
              <a:spcAft>
                <a:spcPts val="0"/>
              </a:spcAft>
              <a:buSzPts val="1200"/>
              <a:buNone/>
              <a:defRPr sz="1200"/>
            </a:lvl1pPr>
            <a:lvl2pPr indent="-228600" lvl="1" marL="914400" algn="l">
              <a:spcBef>
                <a:spcPts val="1000"/>
              </a:spcBef>
              <a:spcAft>
                <a:spcPts val="0"/>
              </a:spcAft>
              <a:buSzPts val="1200"/>
              <a:buNone/>
              <a:defRPr sz="1200"/>
            </a:lvl2pPr>
            <a:lvl3pPr indent="-228600" lvl="2" marL="1371600" algn="l">
              <a:spcBef>
                <a:spcPts val="1000"/>
              </a:spcBef>
              <a:spcAft>
                <a:spcPts val="0"/>
              </a:spcAft>
              <a:buSzPts val="1000"/>
              <a:buNone/>
              <a:defRPr sz="1000"/>
            </a:lvl3pPr>
            <a:lvl4pPr indent="-228600" lvl="3" marL="1828800" algn="l">
              <a:spcBef>
                <a:spcPts val="1000"/>
              </a:spcBef>
              <a:spcAft>
                <a:spcPts val="0"/>
              </a:spcAft>
              <a:buSzPts val="900"/>
              <a:buNone/>
              <a:defRPr sz="900"/>
            </a:lvl4pPr>
            <a:lvl5pPr indent="-228600" lvl="4" marL="2286000" algn="l">
              <a:spcBef>
                <a:spcPts val="1000"/>
              </a:spcBef>
              <a:spcAft>
                <a:spcPts val="0"/>
              </a:spcAft>
              <a:buSzPts val="900"/>
              <a:buNone/>
              <a:defRPr sz="900"/>
            </a:lvl5pPr>
            <a:lvl6pPr indent="-228600" lvl="5" marL="2743200" algn="l">
              <a:spcBef>
                <a:spcPts val="1000"/>
              </a:spcBef>
              <a:spcAft>
                <a:spcPts val="0"/>
              </a:spcAft>
              <a:buSzPts val="900"/>
              <a:buNone/>
              <a:defRPr sz="900"/>
            </a:lvl6pPr>
            <a:lvl7pPr indent="-228600" lvl="6" marL="3200400" algn="l">
              <a:spcBef>
                <a:spcPts val="1000"/>
              </a:spcBef>
              <a:spcAft>
                <a:spcPts val="0"/>
              </a:spcAft>
              <a:buSzPts val="900"/>
              <a:buNone/>
              <a:defRPr sz="900"/>
            </a:lvl7pPr>
            <a:lvl8pPr indent="-228600" lvl="7" marL="3657600" algn="l">
              <a:spcBef>
                <a:spcPts val="1000"/>
              </a:spcBef>
              <a:spcAft>
                <a:spcPts val="0"/>
              </a:spcAft>
              <a:buSzPts val="900"/>
              <a:buNone/>
              <a:defRPr sz="900"/>
            </a:lvl8pPr>
            <a:lvl9pPr indent="-228600" lvl="8" marL="4114800" algn="l">
              <a:spcBef>
                <a:spcPts val="1000"/>
              </a:spcBef>
              <a:spcAft>
                <a:spcPts val="0"/>
              </a:spcAft>
              <a:buSzPts val="900"/>
              <a:buNone/>
              <a:defRPr sz="900"/>
            </a:lvl9pPr>
          </a:lstStyle>
          <a:p/>
        </p:txBody>
      </p:sp>
      <p:sp>
        <p:nvSpPr>
          <p:cNvPr id="100" name="Google Shape;100;p10"/>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1" name="Google Shape;101;p10"/>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10"/>
          <p:cNvSpPr/>
          <p:nvPr/>
        </p:nvSpPr>
        <p:spPr>
          <a:xfrm flipH="1" rot="10800000">
            <a:off x="-4189" y="491172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0"/>
          <p:cNvSpPr txBox="1"/>
          <p:nvPr>
            <p:ph idx="12" type="sldNum"/>
          </p:nvPr>
        </p:nvSpPr>
        <p:spPr>
          <a:xfrm>
            <a:off x="531812" y="4983087"/>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theme" Target="../theme/theme2.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FFF"/>
            </a:gs>
            <a:gs pos="100000">
              <a:srgbClr val="DDE6C3"/>
            </a:gs>
          </a:gsLst>
          <a:path path="circle">
            <a:fillToRect b="100%" r="100%"/>
          </a:path>
          <a:tileRect l="-100%" t="-100%"/>
        </a:gradFill>
      </p:bgPr>
    </p:bg>
    <p:spTree>
      <p:nvGrpSpPr>
        <p:cNvPr id="5" name="Shape 5"/>
        <p:cNvGrpSpPr/>
        <p:nvPr/>
      </p:nvGrpSpPr>
      <p:grpSpPr>
        <a:xfrm>
          <a:off x="0" y="0"/>
          <a:ext cx="0" cy="0"/>
          <a:chOff x="0" y="0"/>
          <a:chExt cx="0" cy="0"/>
        </a:xfrm>
      </p:grpSpPr>
      <p:grpSp>
        <p:nvGrpSpPr>
          <p:cNvPr id="6" name="Google Shape;6;p1"/>
          <p:cNvGrpSpPr/>
          <p:nvPr/>
        </p:nvGrpSpPr>
        <p:grpSpPr>
          <a:xfrm>
            <a:off x="1" y="228600"/>
            <a:ext cx="2851516" cy="6638628"/>
            <a:chOff x="2487613" y="285750"/>
            <a:chExt cx="2428875" cy="5654676"/>
          </a:xfrm>
        </p:grpSpPr>
        <p:sp>
          <p:nvSpPr>
            <p:cNvPr id="7" name="Google Shape;7;p1"/>
            <p:cNvSpPr/>
            <p:nvPr/>
          </p:nvSpPr>
          <p:spPr>
            <a:xfrm>
              <a:off x="2487613" y="2284413"/>
              <a:ext cx="85725" cy="533400"/>
            </a:xfrm>
            <a:custGeom>
              <a:rect b="b" l="l" r="r" t="t"/>
              <a:pathLst>
                <a:path extrusionOk="0" h="136" w="22">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 name="Google Shape;8;p1"/>
            <p:cNvSpPr/>
            <p:nvPr/>
          </p:nvSpPr>
          <p:spPr>
            <a:xfrm>
              <a:off x="2597151" y="2779713"/>
              <a:ext cx="550863" cy="1978025"/>
            </a:xfrm>
            <a:custGeom>
              <a:rect b="b" l="l" r="r" t="t"/>
              <a:pathLst>
                <a:path extrusionOk="0" h="504" w="140">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 name="Google Shape;9;p1"/>
            <p:cNvSpPr/>
            <p:nvPr/>
          </p:nvSpPr>
          <p:spPr>
            <a:xfrm>
              <a:off x="3175001" y="4730750"/>
              <a:ext cx="519113" cy="1209675"/>
            </a:xfrm>
            <a:custGeom>
              <a:rect b="b" l="l" r="r" t="t"/>
              <a:pathLst>
                <a:path extrusionOk="0" h="308" w="132">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 name="Google Shape;10;p1"/>
            <p:cNvSpPr/>
            <p:nvPr/>
          </p:nvSpPr>
          <p:spPr>
            <a:xfrm>
              <a:off x="3305176" y="5630863"/>
              <a:ext cx="146050" cy="309563"/>
            </a:xfrm>
            <a:custGeom>
              <a:rect b="b" l="l" r="r" t="t"/>
              <a:pathLst>
                <a:path extrusionOk="0" h="79" w="37">
                  <a:moveTo>
                    <a:pt x="28" y="79"/>
                  </a:moveTo>
                  <a:cubicBezTo>
                    <a:pt x="37" y="79"/>
                    <a:pt x="37" y="79"/>
                    <a:pt x="37" y="79"/>
                  </a:cubicBezTo>
                  <a:cubicBezTo>
                    <a:pt x="24" y="53"/>
                    <a:pt x="12" y="27"/>
                    <a:pt x="0" y="0"/>
                  </a:cubicBezTo>
                  <a:cubicBezTo>
                    <a:pt x="8" y="27"/>
                    <a:pt x="17" y="53"/>
                    <a:pt x="28" y="79"/>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1"/>
            <p:cNvSpPr/>
            <p:nvPr/>
          </p:nvSpPr>
          <p:spPr>
            <a:xfrm>
              <a:off x="2573338" y="2817813"/>
              <a:ext cx="700088" cy="2835275"/>
            </a:xfrm>
            <a:custGeom>
              <a:rect b="b" l="l" r="r" t="t"/>
              <a:pathLst>
                <a:path extrusionOk="0" h="722" w="178">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1"/>
            <p:cNvSpPr/>
            <p:nvPr/>
          </p:nvSpPr>
          <p:spPr>
            <a:xfrm>
              <a:off x="2506663" y="285750"/>
              <a:ext cx="90488" cy="2493963"/>
            </a:xfrm>
            <a:custGeom>
              <a:rect b="b" l="l" r="r" t="t"/>
              <a:pathLst>
                <a:path extrusionOk="0" h="635" w="23">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1"/>
            <p:cNvSpPr/>
            <p:nvPr/>
          </p:nvSpPr>
          <p:spPr>
            <a:xfrm>
              <a:off x="2554288" y="2598738"/>
              <a:ext cx="66675" cy="420688"/>
            </a:xfrm>
            <a:custGeom>
              <a:rect b="b" l="l" r="r" t="t"/>
              <a:pathLst>
                <a:path extrusionOk="0" h="107" w="1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1"/>
            <p:cNvSpPr/>
            <p:nvPr/>
          </p:nvSpPr>
          <p:spPr>
            <a:xfrm>
              <a:off x="3143251" y="4757738"/>
              <a:ext cx="161925" cy="873125"/>
            </a:xfrm>
            <a:custGeom>
              <a:rect b="b" l="l" r="r" t="t"/>
              <a:pathLst>
                <a:path extrusionOk="0" h="222" w="41">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1"/>
            <p:cNvSpPr/>
            <p:nvPr/>
          </p:nvSpPr>
          <p:spPr>
            <a:xfrm>
              <a:off x="3148013" y="1282700"/>
              <a:ext cx="1768475" cy="3448050"/>
            </a:xfrm>
            <a:custGeom>
              <a:rect b="b" l="l" r="r" t="t"/>
              <a:pathLst>
                <a:path extrusionOk="0" h="878" w="450">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1"/>
            <p:cNvSpPr/>
            <p:nvPr/>
          </p:nvSpPr>
          <p:spPr>
            <a:xfrm>
              <a:off x="3273426" y="5653088"/>
              <a:ext cx="138113" cy="287338"/>
            </a:xfrm>
            <a:custGeom>
              <a:rect b="b" l="l" r="r" t="t"/>
              <a:pathLst>
                <a:path extrusionOk="0" h="73" w="35">
                  <a:moveTo>
                    <a:pt x="0" y="0"/>
                  </a:moveTo>
                  <a:cubicBezTo>
                    <a:pt x="7" y="24"/>
                    <a:pt x="16" y="49"/>
                    <a:pt x="26" y="73"/>
                  </a:cubicBezTo>
                  <a:cubicBezTo>
                    <a:pt x="35" y="73"/>
                    <a:pt x="35" y="73"/>
                    <a:pt x="35" y="73"/>
                  </a:cubicBezTo>
                  <a:cubicBezTo>
                    <a:pt x="23" y="49"/>
                    <a:pt x="11" y="24"/>
                    <a:pt x="0" y="0"/>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1"/>
            <p:cNvSpPr/>
            <p:nvPr/>
          </p:nvSpPr>
          <p:spPr>
            <a:xfrm>
              <a:off x="3143251" y="4656138"/>
              <a:ext cx="31750" cy="188913"/>
            </a:xfrm>
            <a:custGeom>
              <a:rect b="b" l="l" r="r" t="t"/>
              <a:pathLst>
                <a:path extrusionOk="0" h="48" w="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1"/>
            <p:cNvSpPr/>
            <p:nvPr/>
          </p:nvSpPr>
          <p:spPr>
            <a:xfrm>
              <a:off x="3211513" y="5410200"/>
              <a:ext cx="203200" cy="530225"/>
            </a:xfrm>
            <a:custGeom>
              <a:rect b="b" l="l" r="r" t="t"/>
              <a:pathLst>
                <a:path extrusionOk="0" h="135" w="52">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 name="Google Shape;19;p1"/>
          <p:cNvGrpSpPr/>
          <p:nvPr/>
        </p:nvGrpSpPr>
        <p:grpSpPr>
          <a:xfrm>
            <a:off x="27222" y="-786"/>
            <a:ext cx="2356674" cy="6854039"/>
            <a:chOff x="6627813" y="194833"/>
            <a:chExt cx="1952625" cy="5678918"/>
          </a:xfrm>
        </p:grpSpPr>
        <p:sp>
          <p:nvSpPr>
            <p:cNvPr id="20" name="Google Shape;20;p1"/>
            <p:cNvSpPr/>
            <p:nvPr/>
          </p:nvSpPr>
          <p:spPr>
            <a:xfrm>
              <a:off x="6627813" y="194833"/>
              <a:ext cx="409575" cy="3646488"/>
            </a:xfrm>
            <a:custGeom>
              <a:rect b="b" l="l" r="r" t="t"/>
              <a:pathLst>
                <a:path extrusionOk="0" h="920" w="103">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1"/>
            <p:cNvSpPr/>
            <p:nvPr/>
          </p:nvSpPr>
          <p:spPr>
            <a:xfrm>
              <a:off x="7061201" y="3771900"/>
              <a:ext cx="350838" cy="1309688"/>
            </a:xfrm>
            <a:custGeom>
              <a:rect b="b" l="l" r="r" t="t"/>
              <a:pathLst>
                <a:path extrusionOk="0" h="330" w="88">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1"/>
            <p:cNvSpPr/>
            <p:nvPr/>
          </p:nvSpPr>
          <p:spPr>
            <a:xfrm>
              <a:off x="7439026" y="5053013"/>
              <a:ext cx="357188" cy="820738"/>
            </a:xfrm>
            <a:custGeom>
              <a:rect b="b" l="l" r="r" t="t"/>
              <a:pathLst>
                <a:path extrusionOk="0" h="207" w="90">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1"/>
            <p:cNvSpPr/>
            <p:nvPr/>
          </p:nvSpPr>
          <p:spPr>
            <a:xfrm>
              <a:off x="7037388" y="3811588"/>
              <a:ext cx="457200" cy="1852613"/>
            </a:xfrm>
            <a:custGeom>
              <a:rect b="b" l="l" r="r" t="t"/>
              <a:pathLst>
                <a:path extrusionOk="0" h="467" w="115">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1"/>
            <p:cNvSpPr/>
            <p:nvPr/>
          </p:nvSpPr>
          <p:spPr>
            <a:xfrm>
              <a:off x="6992938" y="1263650"/>
              <a:ext cx="144463" cy="2508250"/>
            </a:xfrm>
            <a:custGeom>
              <a:rect b="b" l="l" r="r" t="t"/>
              <a:pathLst>
                <a:path extrusionOk="0" h="633" w="36">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1"/>
            <p:cNvSpPr/>
            <p:nvPr/>
          </p:nvSpPr>
          <p:spPr>
            <a:xfrm>
              <a:off x="7526338" y="5640388"/>
              <a:ext cx="111125" cy="233363"/>
            </a:xfrm>
            <a:custGeom>
              <a:rect b="b" l="l" r="r" t="t"/>
              <a:pathLst>
                <a:path extrusionOk="0" h="59" w="28">
                  <a:moveTo>
                    <a:pt x="22" y="59"/>
                  </a:moveTo>
                  <a:cubicBezTo>
                    <a:pt x="28" y="59"/>
                    <a:pt x="28" y="59"/>
                    <a:pt x="28" y="59"/>
                  </a:cubicBezTo>
                  <a:cubicBezTo>
                    <a:pt x="18" y="40"/>
                    <a:pt x="9" y="20"/>
                    <a:pt x="0" y="0"/>
                  </a:cubicBezTo>
                  <a:cubicBezTo>
                    <a:pt x="6" y="20"/>
                    <a:pt x="13" y="40"/>
                    <a:pt x="22" y="59"/>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1"/>
            <p:cNvSpPr/>
            <p:nvPr/>
          </p:nvSpPr>
          <p:spPr>
            <a:xfrm>
              <a:off x="7021513" y="3598863"/>
              <a:ext cx="68263" cy="423863"/>
            </a:xfrm>
            <a:custGeom>
              <a:rect b="b" l="l" r="r" t="t"/>
              <a:pathLst>
                <a:path extrusionOk="0" h="107" w="1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1"/>
            <p:cNvSpPr/>
            <p:nvPr/>
          </p:nvSpPr>
          <p:spPr>
            <a:xfrm>
              <a:off x="7412038" y="2801938"/>
              <a:ext cx="1168400" cy="2251075"/>
            </a:xfrm>
            <a:custGeom>
              <a:rect b="b" l="l" r="r" t="t"/>
              <a:pathLst>
                <a:path extrusionOk="0" h="568" w="294">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1"/>
            <p:cNvSpPr/>
            <p:nvPr/>
          </p:nvSpPr>
          <p:spPr>
            <a:xfrm>
              <a:off x="7494588" y="5664200"/>
              <a:ext cx="100013" cy="209550"/>
            </a:xfrm>
            <a:custGeom>
              <a:rect b="b" l="l" r="r" t="t"/>
              <a:pathLst>
                <a:path extrusionOk="0" h="53" w="25">
                  <a:moveTo>
                    <a:pt x="0" y="0"/>
                  </a:moveTo>
                  <a:cubicBezTo>
                    <a:pt x="5" y="18"/>
                    <a:pt x="12" y="36"/>
                    <a:pt x="19" y="53"/>
                  </a:cubicBezTo>
                  <a:cubicBezTo>
                    <a:pt x="25" y="53"/>
                    <a:pt x="25" y="53"/>
                    <a:pt x="25" y="53"/>
                  </a:cubicBezTo>
                  <a:cubicBezTo>
                    <a:pt x="16" y="36"/>
                    <a:pt x="8" y="18"/>
                    <a:pt x="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1"/>
            <p:cNvSpPr/>
            <p:nvPr/>
          </p:nvSpPr>
          <p:spPr>
            <a:xfrm>
              <a:off x="7412038" y="5081588"/>
              <a:ext cx="114300" cy="558800"/>
            </a:xfrm>
            <a:custGeom>
              <a:rect b="b" l="l" r="r" t="t"/>
              <a:pathLst>
                <a:path extrusionOk="0" h="141" w="29">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1"/>
            <p:cNvSpPr/>
            <p:nvPr/>
          </p:nvSpPr>
          <p:spPr>
            <a:xfrm>
              <a:off x="7412038" y="4978400"/>
              <a:ext cx="31750" cy="188913"/>
            </a:xfrm>
            <a:custGeom>
              <a:rect b="b" l="l" r="r" t="t"/>
              <a:pathLst>
                <a:path extrusionOk="0" h="48" w="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1"/>
            <p:cNvSpPr/>
            <p:nvPr/>
          </p:nvSpPr>
          <p:spPr>
            <a:xfrm>
              <a:off x="7439026" y="5434013"/>
              <a:ext cx="174625" cy="439738"/>
            </a:xfrm>
            <a:custGeom>
              <a:rect b="b" l="l" r="r" t="t"/>
              <a:pathLst>
                <a:path extrusionOk="0" h="111" w="44">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2" name="Google Shape;32;p1"/>
          <p:cNvSpPr/>
          <p:nvPr/>
        </p:nvSpPr>
        <p:spPr>
          <a:xfrm>
            <a:off x="0" y="0"/>
            <a:ext cx="182880" cy="68580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1"/>
          <p:cNvSpPr txBox="1"/>
          <p:nvPr>
            <p:ph type="title"/>
          </p:nvPr>
        </p:nvSpPr>
        <p:spPr>
          <a:xfrm>
            <a:off x="2592924" y="624110"/>
            <a:ext cx="8911687" cy="128089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Clr>
                <a:srgbClr val="262626"/>
              </a:buClr>
              <a:buSzPts val="3600"/>
              <a:buFont typeface="Century Gothic"/>
              <a:buNone/>
              <a:defRPr b="0" i="0" sz="3600" u="none" cap="none" strike="noStrike">
                <a:solidFill>
                  <a:srgbClr val="262626"/>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34" name="Google Shape;34;p1"/>
          <p:cNvSpPr txBox="1"/>
          <p:nvPr>
            <p:ph idx="1" type="body"/>
          </p:nvPr>
        </p:nvSpPr>
        <p:spPr>
          <a:xfrm>
            <a:off x="2589212" y="2133600"/>
            <a:ext cx="8915400" cy="3886200"/>
          </a:xfrm>
          <a:prstGeom prst="rect">
            <a:avLst/>
          </a:prstGeom>
          <a:noFill/>
          <a:ln>
            <a:noFill/>
          </a:ln>
        </p:spPr>
        <p:txBody>
          <a:bodyPr anchorCtr="0" anchor="t" bIns="45700" lIns="91425" spcFirstLastPara="1" rIns="91425" wrap="square" tIns="45700">
            <a:noAutofit/>
          </a:bodyPr>
          <a:lstStyle>
            <a:lvl1pPr indent="-342900" lvl="0" marL="457200" marR="0" rtl="0" algn="l">
              <a:spcBef>
                <a:spcPts val="1000"/>
              </a:spcBef>
              <a:spcAft>
                <a:spcPts val="0"/>
              </a:spcAft>
              <a:buClr>
                <a:schemeClr val="accent1"/>
              </a:buClr>
              <a:buSzPts val="1800"/>
              <a:buFont typeface="Noto Sans Symbols"/>
              <a:buChar char="🠶"/>
              <a:defRPr b="0" i="0" sz="1800" u="none" cap="none" strike="noStrike">
                <a:solidFill>
                  <a:srgbClr val="3F3F3F"/>
                </a:solidFill>
                <a:latin typeface="Century Gothic"/>
                <a:ea typeface="Century Gothic"/>
                <a:cs typeface="Century Gothic"/>
                <a:sym typeface="Century Gothic"/>
              </a:defRPr>
            </a:lvl1pPr>
            <a:lvl2pPr indent="-330200" lvl="1" marL="914400" marR="0" rtl="0" algn="l">
              <a:spcBef>
                <a:spcPts val="1000"/>
              </a:spcBef>
              <a:spcAft>
                <a:spcPts val="0"/>
              </a:spcAft>
              <a:buClr>
                <a:schemeClr val="accent1"/>
              </a:buClr>
              <a:buSzPts val="1600"/>
              <a:buFont typeface="Noto Sans Symbols"/>
              <a:buChar char="🠶"/>
              <a:defRPr b="0" i="0" sz="1600" u="none" cap="none" strike="noStrike">
                <a:solidFill>
                  <a:srgbClr val="3F3F3F"/>
                </a:solidFill>
                <a:latin typeface="Century Gothic"/>
                <a:ea typeface="Century Gothic"/>
                <a:cs typeface="Century Gothic"/>
                <a:sym typeface="Century Gothic"/>
              </a:defRPr>
            </a:lvl2pPr>
            <a:lvl3pPr indent="-317500" lvl="2" marL="1371600" marR="0" rtl="0" algn="l">
              <a:spcBef>
                <a:spcPts val="1000"/>
              </a:spcBef>
              <a:spcAft>
                <a:spcPts val="0"/>
              </a:spcAft>
              <a:buClr>
                <a:schemeClr val="accent1"/>
              </a:buClr>
              <a:buSzPts val="1400"/>
              <a:buFont typeface="Noto Sans Symbols"/>
              <a:buChar char="🠶"/>
              <a:defRPr b="0" i="0" sz="1400" u="none" cap="none" strike="noStrike">
                <a:solidFill>
                  <a:srgbClr val="3F3F3F"/>
                </a:solidFill>
                <a:latin typeface="Century Gothic"/>
                <a:ea typeface="Century Gothic"/>
                <a:cs typeface="Century Gothic"/>
                <a:sym typeface="Century Gothic"/>
              </a:defRPr>
            </a:lvl3pPr>
            <a:lvl4pPr indent="-304800" lvl="3" marL="18288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4pPr>
            <a:lvl5pPr indent="-304800" lvl="4" marL="22860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5pPr>
            <a:lvl6pPr indent="-304800" lvl="5" marL="27432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6pPr>
            <a:lvl7pPr indent="-304800" lvl="6" marL="32004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7pPr>
            <a:lvl8pPr indent="-304800" lvl="7" marL="36576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8pPr>
            <a:lvl9pPr indent="-304800" lvl="8" marL="41148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9pPr>
          </a:lstStyle>
          <a:p/>
        </p:txBody>
      </p:sp>
      <p:sp>
        <p:nvSpPr>
          <p:cNvPr id="35" name="Google Shape;35;p1"/>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900" u="none" cap="none" strike="noStrike">
                <a:solidFill>
                  <a:srgbClr val="888888"/>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36" name="Google Shape;36;p1"/>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900" u="none" cap="none" strike="noStrike">
                <a:solidFill>
                  <a:srgbClr val="888888"/>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37" name="Google Shape;37;p1"/>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2000" u="none" cap="none" strike="noStrike">
                <a:solidFill>
                  <a:srgbClr val="FEFFFF"/>
                </a:solidFill>
                <a:latin typeface="Century Gothic"/>
                <a:ea typeface="Century Gothic"/>
                <a:cs typeface="Century Gothic"/>
                <a:sym typeface="Century Gothic"/>
              </a:defRPr>
            </a:lvl1pPr>
            <a:lvl2pPr indent="0" lvl="1" marL="0" marR="0" rtl="0" algn="r">
              <a:spcBef>
                <a:spcPts val="0"/>
              </a:spcBef>
              <a:buNone/>
              <a:defRPr b="0" i="0" sz="2000" u="none" cap="none" strike="noStrike">
                <a:solidFill>
                  <a:srgbClr val="FEFFFF"/>
                </a:solidFill>
                <a:latin typeface="Century Gothic"/>
                <a:ea typeface="Century Gothic"/>
                <a:cs typeface="Century Gothic"/>
                <a:sym typeface="Century Gothic"/>
              </a:defRPr>
            </a:lvl2pPr>
            <a:lvl3pPr indent="0" lvl="2" marL="0" marR="0" rtl="0" algn="r">
              <a:spcBef>
                <a:spcPts val="0"/>
              </a:spcBef>
              <a:buNone/>
              <a:defRPr b="0" i="0" sz="2000" u="none" cap="none" strike="noStrike">
                <a:solidFill>
                  <a:srgbClr val="FEFFFF"/>
                </a:solidFill>
                <a:latin typeface="Century Gothic"/>
                <a:ea typeface="Century Gothic"/>
                <a:cs typeface="Century Gothic"/>
                <a:sym typeface="Century Gothic"/>
              </a:defRPr>
            </a:lvl3pPr>
            <a:lvl4pPr indent="0" lvl="3" marL="0" marR="0" rtl="0" algn="r">
              <a:spcBef>
                <a:spcPts val="0"/>
              </a:spcBef>
              <a:buNone/>
              <a:defRPr b="0" i="0" sz="2000" u="none" cap="none" strike="noStrike">
                <a:solidFill>
                  <a:srgbClr val="FEFFFF"/>
                </a:solidFill>
                <a:latin typeface="Century Gothic"/>
                <a:ea typeface="Century Gothic"/>
                <a:cs typeface="Century Gothic"/>
                <a:sym typeface="Century Gothic"/>
              </a:defRPr>
            </a:lvl4pPr>
            <a:lvl5pPr indent="0" lvl="4" marL="0" marR="0" rtl="0" algn="r">
              <a:spcBef>
                <a:spcPts val="0"/>
              </a:spcBef>
              <a:buNone/>
              <a:defRPr b="0" i="0" sz="2000" u="none" cap="none" strike="noStrike">
                <a:solidFill>
                  <a:srgbClr val="FEFFFF"/>
                </a:solidFill>
                <a:latin typeface="Century Gothic"/>
                <a:ea typeface="Century Gothic"/>
                <a:cs typeface="Century Gothic"/>
                <a:sym typeface="Century Gothic"/>
              </a:defRPr>
            </a:lvl5pPr>
            <a:lvl6pPr indent="0" lvl="5" marL="0" marR="0" rtl="0" algn="r">
              <a:spcBef>
                <a:spcPts val="0"/>
              </a:spcBef>
              <a:buNone/>
              <a:defRPr b="0" i="0" sz="2000" u="none" cap="none" strike="noStrike">
                <a:solidFill>
                  <a:srgbClr val="FEFFFF"/>
                </a:solidFill>
                <a:latin typeface="Century Gothic"/>
                <a:ea typeface="Century Gothic"/>
                <a:cs typeface="Century Gothic"/>
                <a:sym typeface="Century Gothic"/>
              </a:defRPr>
            </a:lvl6pPr>
            <a:lvl7pPr indent="0" lvl="6" marL="0" marR="0" rtl="0" algn="r">
              <a:spcBef>
                <a:spcPts val="0"/>
              </a:spcBef>
              <a:buNone/>
              <a:defRPr b="0" i="0" sz="2000" u="none" cap="none" strike="noStrike">
                <a:solidFill>
                  <a:srgbClr val="FEFFFF"/>
                </a:solidFill>
                <a:latin typeface="Century Gothic"/>
                <a:ea typeface="Century Gothic"/>
                <a:cs typeface="Century Gothic"/>
                <a:sym typeface="Century Gothic"/>
              </a:defRPr>
            </a:lvl7pPr>
            <a:lvl8pPr indent="0" lvl="7" marL="0" marR="0" rtl="0" algn="r">
              <a:spcBef>
                <a:spcPts val="0"/>
              </a:spcBef>
              <a:buNone/>
              <a:defRPr b="0" i="0" sz="2000" u="none" cap="none" strike="noStrike">
                <a:solidFill>
                  <a:srgbClr val="FEFFFF"/>
                </a:solidFill>
                <a:latin typeface="Century Gothic"/>
                <a:ea typeface="Century Gothic"/>
                <a:cs typeface="Century Gothic"/>
                <a:sym typeface="Century Gothic"/>
              </a:defRPr>
            </a:lvl8pPr>
            <a:lvl9pPr indent="0" lvl="8" marL="0" marR="0" rtl="0" algn="r">
              <a:spcBef>
                <a:spcPts val="0"/>
              </a:spcBef>
              <a:buNone/>
              <a:defRPr b="0" i="0" sz="2000" u="none" cap="none" strike="noStrike">
                <a:solidFill>
                  <a:srgbClr val="FEFFFF"/>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tr-T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jpg"/><Relationship Id="rId4" Type="http://schemas.openxmlformats.org/officeDocument/2006/relationships/image" Target="../media/image7.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6.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6.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3.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4.jpg"/><Relationship Id="rId4" Type="http://schemas.openxmlformats.org/officeDocument/2006/relationships/image" Target="../media/image2.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8.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5.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5.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8"/>
          <p:cNvSpPr txBox="1"/>
          <p:nvPr>
            <p:ph type="ctrTitle"/>
          </p:nvPr>
        </p:nvSpPr>
        <p:spPr>
          <a:xfrm>
            <a:off x="1049662" y="629818"/>
            <a:ext cx="8915399" cy="105637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rgbClr val="262626"/>
              </a:buClr>
              <a:buSzPts val="5400"/>
              <a:buFont typeface="Century Gothic"/>
              <a:buNone/>
            </a:pPr>
            <a:r>
              <a:rPr b="1" lang="tr-TR"/>
              <a:t>ÜÇ FAZLI DEVRELER</a:t>
            </a:r>
            <a:endParaRPr/>
          </a:p>
        </p:txBody>
      </p:sp>
      <p:sp>
        <p:nvSpPr>
          <p:cNvPr id="165" name="Google Shape;165;p18"/>
          <p:cNvSpPr txBox="1"/>
          <p:nvPr>
            <p:ph idx="1" type="subTitle"/>
          </p:nvPr>
        </p:nvSpPr>
        <p:spPr>
          <a:xfrm>
            <a:off x="2589213" y="3632433"/>
            <a:ext cx="8915399" cy="227123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SzPts val="2200"/>
              <a:buNone/>
            </a:pPr>
            <a:r>
              <a:rPr b="1" lang="tr-TR" sz="2200"/>
              <a:t>TOLGA ÇELEBİ - 2015010225060</a:t>
            </a:r>
            <a:endParaRPr/>
          </a:p>
          <a:p>
            <a:pPr indent="0" lvl="0" marL="0" rtl="0" algn="r">
              <a:spcBef>
                <a:spcPts val="1000"/>
              </a:spcBef>
              <a:spcAft>
                <a:spcPts val="0"/>
              </a:spcAft>
              <a:buSzPts val="2200"/>
              <a:buNone/>
            </a:pPr>
            <a:r>
              <a:rPr b="1" lang="tr-TR" sz="2200"/>
              <a:t>ENES DURANEL - 2016110225005</a:t>
            </a:r>
            <a:endParaRPr/>
          </a:p>
          <a:p>
            <a:pPr indent="0" lvl="0" marL="0" rtl="0" algn="r">
              <a:spcBef>
                <a:spcPts val="1000"/>
              </a:spcBef>
              <a:spcAft>
                <a:spcPts val="0"/>
              </a:spcAft>
              <a:buSzPts val="2200"/>
              <a:buNone/>
            </a:pPr>
            <a:r>
              <a:rPr b="1" lang="tr-TR" sz="2200"/>
              <a:t>ÜZEYİR AKKUŞ - 2016210225007</a:t>
            </a:r>
            <a:endParaRPr/>
          </a:p>
          <a:p>
            <a:pPr indent="0" lvl="0" marL="0" rtl="0" algn="r">
              <a:spcBef>
                <a:spcPts val="1000"/>
              </a:spcBef>
              <a:spcAft>
                <a:spcPts val="0"/>
              </a:spcAft>
              <a:buSzPts val="2200"/>
              <a:buNone/>
            </a:pPr>
            <a:r>
              <a:rPr b="1" lang="tr-TR" sz="2200"/>
              <a:t>ALİ ŞAHİN - 2016010225063</a:t>
            </a:r>
            <a:endParaRPr/>
          </a:p>
          <a:p>
            <a:pPr indent="0" lvl="0" marL="0" rtl="0" algn="l">
              <a:spcBef>
                <a:spcPts val="1000"/>
              </a:spcBef>
              <a:spcAft>
                <a:spcPts val="0"/>
              </a:spcAft>
              <a:buSzPts val="2200"/>
              <a:buNone/>
            </a:pPr>
            <a:r>
              <a:t/>
            </a:r>
            <a:endParaRPr b="1" sz="22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27"/>
          <p:cNvSpPr txBox="1"/>
          <p:nvPr>
            <p:ph idx="1" type="body"/>
          </p:nvPr>
        </p:nvSpPr>
        <p:spPr>
          <a:xfrm>
            <a:off x="5318450" y="80865"/>
            <a:ext cx="6167501" cy="2182784"/>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200"/>
              <a:buChar char="🠶"/>
            </a:pPr>
            <a:r>
              <a:rPr lang="tr-TR" sz="2200"/>
              <a:t>   Yandaki şekilde görüldüğü gibi I(R) ,I(S) ,I(T) üç fazlı yükün her fazına ait akımlarını göstermektedir. Bu akımlar elemanların gerilimleri cinsinden ifade edilebilir.</a:t>
            </a:r>
            <a:endParaRPr/>
          </a:p>
        </p:txBody>
      </p:sp>
      <p:pic>
        <p:nvPicPr>
          <p:cNvPr descr="nesne, saat içeren bir resim&#10;&#10;Açıklama otomatik olarak oluşturuldu" id="220" name="Google Shape;220;p27"/>
          <p:cNvPicPr preferRelativeResize="0"/>
          <p:nvPr/>
        </p:nvPicPr>
        <p:blipFill rotWithShape="1">
          <a:blip r:embed="rId3">
            <a:alphaModFix/>
          </a:blip>
          <a:srcRect b="0" l="0" r="0" t="0"/>
          <a:stretch/>
        </p:blipFill>
        <p:spPr>
          <a:xfrm>
            <a:off x="2719748" y="0"/>
            <a:ext cx="2598702" cy="2263649"/>
          </a:xfrm>
          <a:prstGeom prst="rect">
            <a:avLst/>
          </a:prstGeom>
          <a:noFill/>
          <a:ln>
            <a:noFill/>
          </a:ln>
        </p:spPr>
      </p:pic>
      <p:sp>
        <p:nvSpPr>
          <p:cNvPr id="221" name="Google Shape;221;p27"/>
          <p:cNvSpPr txBox="1"/>
          <p:nvPr/>
        </p:nvSpPr>
        <p:spPr>
          <a:xfrm>
            <a:off x="1881708" y="3394769"/>
            <a:ext cx="6167501" cy="891074"/>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accent1"/>
              </a:buClr>
              <a:buSzPts val="2200"/>
              <a:buFont typeface="Noto Sans Symbols"/>
              <a:buChar char="🠶"/>
            </a:pPr>
            <a:r>
              <a:rPr b="0" i="0" lang="tr-TR" sz="2200" u="none" cap="none" strike="noStrike">
                <a:solidFill>
                  <a:srgbClr val="3F3F3F"/>
                </a:solidFill>
                <a:latin typeface="Century Gothic"/>
                <a:ea typeface="Century Gothic"/>
                <a:cs typeface="Century Gothic"/>
                <a:sym typeface="Century Gothic"/>
              </a:rPr>
              <a:t>   Bu denklemden yola çıkarak S ve T fazının akımı içinde aynı yoldan gidebiliriz.</a:t>
            </a:r>
            <a:endParaRPr/>
          </a:p>
        </p:txBody>
      </p:sp>
      <p:pic>
        <p:nvPicPr>
          <p:cNvPr descr="nesne, saat içeren bir resim&#10;&#10;Açıklama otomatik olarak oluşturuldu" id="222" name="Google Shape;222;p27"/>
          <p:cNvPicPr preferRelativeResize="0"/>
          <p:nvPr/>
        </p:nvPicPr>
        <p:blipFill rotWithShape="1">
          <a:blip r:embed="rId4">
            <a:alphaModFix/>
          </a:blip>
          <a:srcRect b="0" l="0" r="0" t="0"/>
          <a:stretch/>
        </p:blipFill>
        <p:spPr>
          <a:xfrm>
            <a:off x="5737134" y="2109279"/>
            <a:ext cx="1923298" cy="1359574"/>
          </a:xfrm>
          <a:prstGeom prst="rect">
            <a:avLst/>
          </a:prstGeom>
          <a:noFill/>
          <a:ln>
            <a:noFill/>
          </a:ln>
        </p:spPr>
      </p:pic>
      <p:sp>
        <p:nvSpPr>
          <p:cNvPr id="223" name="Google Shape;223;p27"/>
          <p:cNvSpPr txBox="1"/>
          <p:nvPr/>
        </p:nvSpPr>
        <p:spPr>
          <a:xfrm>
            <a:off x="3512363" y="4285843"/>
            <a:ext cx="7973588" cy="1926772"/>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accent1"/>
              </a:buClr>
              <a:buSzPts val="2100"/>
              <a:buFont typeface="Noto Sans Symbols"/>
              <a:buChar char="🠶"/>
            </a:pPr>
            <a:r>
              <a:rPr b="0" i="0" lang="tr-TR" sz="2100" u="none" cap="none" strike="noStrike">
                <a:solidFill>
                  <a:srgbClr val="3F3F3F"/>
                </a:solidFill>
                <a:latin typeface="Century Gothic"/>
                <a:ea typeface="Century Gothic"/>
                <a:cs typeface="Century Gothic"/>
                <a:sym typeface="Century Gothic"/>
              </a:rPr>
              <a:t>I(HR), I(HS), I(HT) generatör ile yük arasında ki bağlantıyı sağlayan iletkenlerden geçen hat akımlarını ifade eder. Buradan çıkaracağımız sonuç ise hat akımları ile faz akımlarının bir birine eşit olmasıdır.</a:t>
            </a:r>
            <a:endParaRPr/>
          </a:p>
          <a:p>
            <a:pPr indent="-342900" lvl="0" marL="342900" marR="0" rtl="0" algn="l">
              <a:spcBef>
                <a:spcPts val="1000"/>
              </a:spcBef>
              <a:spcAft>
                <a:spcPts val="0"/>
              </a:spcAft>
              <a:buClr>
                <a:schemeClr val="accent1"/>
              </a:buClr>
              <a:buSzPts val="2100"/>
              <a:buFont typeface="Noto Sans Symbols"/>
              <a:buChar char="🠶"/>
            </a:pPr>
            <a:r>
              <a:rPr b="0" i="0" lang="tr-TR" sz="2100" u="none" cap="none" strike="noStrike">
                <a:solidFill>
                  <a:srgbClr val="3F3F3F"/>
                </a:solidFill>
                <a:latin typeface="Century Gothic"/>
                <a:ea typeface="Century Gothic"/>
                <a:cs typeface="Century Gothic"/>
                <a:sym typeface="Century Gothic"/>
              </a:rPr>
              <a:t>Yani;  I(HR) = I(R), I(HS) = I(S), I(HT)= I(T)  olacaktır. Ancak bu durum gerilimler konusunda farklılıklar göstermektedir.</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28"/>
          <p:cNvSpPr txBox="1"/>
          <p:nvPr>
            <p:ph type="title"/>
          </p:nvPr>
        </p:nvSpPr>
        <p:spPr>
          <a:xfrm>
            <a:off x="2592925" y="624110"/>
            <a:ext cx="8911687" cy="128089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4A856D"/>
              </a:buClr>
              <a:buSzPts val="3600"/>
              <a:buFont typeface="Century Gothic"/>
              <a:buNone/>
            </a:pPr>
            <a:r>
              <a:rPr b="1" lang="tr-TR">
                <a:solidFill>
                  <a:srgbClr val="4A856D"/>
                </a:solidFill>
              </a:rPr>
              <a:t>Üçgen Bağlı Yük</a:t>
            </a:r>
            <a:endParaRPr>
              <a:solidFill>
                <a:srgbClr val="4A856D"/>
              </a:solidFill>
            </a:endParaRPr>
          </a:p>
        </p:txBody>
      </p:sp>
      <p:sp>
        <p:nvSpPr>
          <p:cNvPr id="229" name="Google Shape;229;p28"/>
          <p:cNvSpPr txBox="1"/>
          <p:nvPr>
            <p:ph idx="1" type="body"/>
          </p:nvPr>
        </p:nvSpPr>
        <p:spPr>
          <a:xfrm>
            <a:off x="2589211" y="1905000"/>
            <a:ext cx="8915400" cy="1364609"/>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200"/>
              <a:buChar char="🠶"/>
            </a:pPr>
            <a:r>
              <a:rPr lang="tr-TR" sz="2200"/>
              <a:t>   Aşağıdaki şekilde görüldüğü gibi faz empedanslarının her birinin çıkışı bir diğer faz empedansının çıkışına bağlantı yapılarak elde edilir.  Üçgen bağlı yükte nötr iletken bulunmaz.</a:t>
            </a:r>
            <a:endParaRPr/>
          </a:p>
        </p:txBody>
      </p:sp>
      <p:pic>
        <p:nvPicPr>
          <p:cNvPr descr="nesne, anten içeren bir resim&#10;&#10;Açıklama otomatik olarak oluşturuldu" id="230" name="Google Shape;230;p28"/>
          <p:cNvPicPr preferRelativeResize="0"/>
          <p:nvPr/>
        </p:nvPicPr>
        <p:blipFill rotWithShape="1">
          <a:blip r:embed="rId3">
            <a:alphaModFix/>
          </a:blip>
          <a:srcRect b="0" l="0" r="0" t="0"/>
          <a:stretch/>
        </p:blipFill>
        <p:spPr>
          <a:xfrm>
            <a:off x="5013871" y="3498209"/>
            <a:ext cx="4066081" cy="2855938"/>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29"/>
          <p:cNvSpPr txBox="1"/>
          <p:nvPr>
            <p:ph idx="1" type="body"/>
          </p:nvPr>
        </p:nvSpPr>
        <p:spPr>
          <a:xfrm>
            <a:off x="3211253" y="975049"/>
            <a:ext cx="8980747" cy="4907902"/>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200"/>
              <a:buChar char="🠶"/>
            </a:pPr>
            <a:r>
              <a:rPr b="1" lang="tr-TR" sz="2200"/>
              <a:t>"I(RS),  I(ST)</a:t>
            </a:r>
            <a:r>
              <a:rPr b="1" baseline="-25000" lang="tr-TR" sz="2200"/>
              <a:t>, </a:t>
            </a:r>
            <a:r>
              <a:rPr b="1" lang="tr-TR" sz="2200"/>
              <a:t> I(TR)", </a:t>
            </a:r>
            <a:r>
              <a:rPr lang="tr-TR" sz="2200"/>
              <a:t>üç fazlı yükün her fazına ait yük akımlarını temsil etmektedir. Bu akımlar elemanların üzerlerinde ki gerilimler cinsinden ifade edilir.</a:t>
            </a:r>
            <a:br>
              <a:rPr lang="tr-TR" sz="2200"/>
            </a:br>
            <a:br>
              <a:rPr lang="tr-TR" sz="2200"/>
            </a:br>
            <a:r>
              <a:rPr b="1" lang="tr-TR" sz="2200"/>
              <a:t>I</a:t>
            </a:r>
            <a:r>
              <a:rPr lang="tr-TR" sz="2200"/>
              <a:t>HR, </a:t>
            </a:r>
            <a:r>
              <a:rPr b="1" lang="tr-TR" sz="2200"/>
              <a:t>I</a:t>
            </a:r>
            <a:r>
              <a:rPr lang="tr-TR" sz="2200"/>
              <a:t>HS, </a:t>
            </a:r>
            <a:r>
              <a:rPr b="1" lang="tr-TR" sz="2200"/>
              <a:t>I</a:t>
            </a:r>
            <a:r>
              <a:rPr lang="tr-TR" sz="2200"/>
              <a:t>HT değerleri ise yıldız bağlantıda olduğu gibi generatörle  3 fazlı yükün arasındaki bağlantıyı sağlayan hatların akımını gösterir. Üçgen bağlantıda nötr noktası olmadığı için yalnızca fazlar arası yani faz-faz gerilimler söz konusudur.</a:t>
            </a:r>
            <a:br>
              <a:rPr lang="tr-TR" sz="2200"/>
            </a:br>
            <a:br>
              <a:rPr lang="tr-TR" sz="2200"/>
            </a:br>
            <a:r>
              <a:rPr lang="tr-TR" sz="2200"/>
              <a:t>Bunlar;</a:t>
            </a:r>
            <a:endParaRPr/>
          </a:p>
          <a:p>
            <a:pPr indent="-342900" lvl="0" marL="342900" rtl="0" algn="l">
              <a:spcBef>
                <a:spcPts val="1000"/>
              </a:spcBef>
              <a:spcAft>
                <a:spcPts val="0"/>
              </a:spcAft>
              <a:buSzPts val="2200"/>
              <a:buChar char="🠶"/>
            </a:pPr>
            <a:r>
              <a:rPr b="1" lang="tr-TR" sz="2200"/>
              <a:t>U(RS),  U(ST),  U(TR)</a:t>
            </a:r>
            <a:r>
              <a:rPr lang="tr-TR" sz="2200"/>
              <a:t>' dir.  Aşağıda ki denklemlerden de anlaşılacağı gibi hat akımları ile faz akımları birbirine eşit olmamaktadır.</a:t>
            </a:r>
            <a:endParaRPr/>
          </a:p>
          <a:p>
            <a:pPr indent="-203200" lvl="0" marL="342900" rtl="0" algn="l">
              <a:spcBef>
                <a:spcPts val="1000"/>
              </a:spcBef>
              <a:spcAft>
                <a:spcPts val="0"/>
              </a:spcAft>
              <a:buSzPts val="2200"/>
              <a:buNone/>
            </a:pPr>
            <a:r>
              <a:t/>
            </a:r>
            <a:endParaRPr sz="2200"/>
          </a:p>
        </p:txBody>
      </p:sp>
      <p:pic>
        <p:nvPicPr>
          <p:cNvPr descr="nesne, anten içeren bir resim&#10;&#10;Açıklama otomatik olarak oluşturuldu" id="236" name="Google Shape;236;p29"/>
          <p:cNvPicPr preferRelativeResize="0"/>
          <p:nvPr/>
        </p:nvPicPr>
        <p:blipFill rotWithShape="1">
          <a:blip r:embed="rId3">
            <a:alphaModFix/>
          </a:blip>
          <a:srcRect b="0" l="0" r="0" t="0"/>
          <a:stretch/>
        </p:blipFill>
        <p:spPr>
          <a:xfrm>
            <a:off x="-1" y="-1"/>
            <a:ext cx="3573467" cy="250993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30"/>
          <p:cNvSpPr txBox="1"/>
          <p:nvPr>
            <p:ph type="title"/>
          </p:nvPr>
        </p:nvSpPr>
        <p:spPr>
          <a:xfrm>
            <a:off x="2106364" y="1504953"/>
            <a:ext cx="8911687" cy="398983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262626"/>
              </a:buClr>
              <a:buSzPts val="2200"/>
              <a:buFont typeface="Century Gothic"/>
              <a:buNone/>
            </a:pPr>
            <a:r>
              <a:rPr lang="tr-TR" sz="2200"/>
              <a:t> </a:t>
            </a:r>
            <a:br>
              <a:rPr lang="tr-TR" sz="2200"/>
            </a:br>
            <a:r>
              <a:rPr lang="tr-TR" sz="2200"/>
              <a:t>Kirchoff  akım kanunundan yola çıkarak;</a:t>
            </a:r>
            <a:br>
              <a:rPr lang="tr-TR" sz="2200"/>
            </a:br>
            <a:br>
              <a:rPr lang="tr-TR" sz="2200"/>
            </a:br>
            <a:r>
              <a:rPr b="1" lang="tr-TR" sz="2200"/>
              <a:t>I</a:t>
            </a:r>
            <a:r>
              <a:rPr b="1" baseline="-25000" lang="tr-TR" sz="2200"/>
              <a:t>(HR)</a:t>
            </a:r>
            <a:r>
              <a:rPr b="1" lang="tr-TR" sz="2200"/>
              <a:t> = I</a:t>
            </a:r>
            <a:r>
              <a:rPr b="1" baseline="-25000" lang="tr-TR" sz="2200"/>
              <a:t>(RS)</a:t>
            </a:r>
            <a:r>
              <a:rPr b="1" lang="tr-TR" sz="2200"/>
              <a:t> - I</a:t>
            </a:r>
            <a:r>
              <a:rPr b="1" baseline="-25000" lang="tr-TR" sz="2200"/>
              <a:t>(TR)</a:t>
            </a:r>
            <a:br>
              <a:rPr lang="tr-TR" sz="2200"/>
            </a:br>
            <a:br>
              <a:rPr lang="tr-TR" sz="2200"/>
            </a:br>
            <a:r>
              <a:rPr b="1" lang="tr-TR" sz="2200"/>
              <a:t>I</a:t>
            </a:r>
            <a:r>
              <a:rPr b="1" baseline="-25000" lang="tr-TR" sz="2200"/>
              <a:t>(HS) </a:t>
            </a:r>
            <a:r>
              <a:rPr b="1" lang="tr-TR" sz="2200"/>
              <a:t>= I</a:t>
            </a:r>
            <a:r>
              <a:rPr b="1" baseline="-25000" lang="tr-TR" sz="2200"/>
              <a:t>(ST)</a:t>
            </a:r>
            <a:r>
              <a:rPr b="1" lang="tr-TR" sz="2200"/>
              <a:t> - I</a:t>
            </a:r>
            <a:r>
              <a:rPr b="1" baseline="-25000" lang="tr-TR" sz="2200"/>
              <a:t>(RS)</a:t>
            </a:r>
            <a:br>
              <a:rPr lang="tr-TR" sz="2200"/>
            </a:br>
            <a:br>
              <a:rPr lang="tr-TR" sz="2200"/>
            </a:br>
            <a:r>
              <a:rPr b="1" lang="tr-TR" sz="2200"/>
              <a:t>I</a:t>
            </a:r>
            <a:r>
              <a:rPr b="1" baseline="-25000" lang="tr-TR" sz="2200"/>
              <a:t>(HT)</a:t>
            </a:r>
            <a:r>
              <a:rPr b="1" lang="tr-TR" sz="2200"/>
              <a:t> =I</a:t>
            </a:r>
            <a:r>
              <a:rPr b="1" baseline="-25000" lang="tr-TR" sz="2200"/>
              <a:t>(TR)</a:t>
            </a:r>
            <a:r>
              <a:rPr b="1" lang="tr-TR" sz="2200"/>
              <a:t> - I</a:t>
            </a:r>
            <a:r>
              <a:rPr b="1" baseline="-25000" lang="tr-TR" sz="2200"/>
              <a:t>(ST)</a:t>
            </a:r>
            <a:br>
              <a:rPr lang="tr-TR" sz="2200"/>
            </a:br>
            <a:br>
              <a:rPr lang="tr-TR" sz="2200"/>
            </a:br>
            <a:r>
              <a:rPr lang="tr-TR" sz="2200"/>
              <a:t>hat akımlarını faz akımları cinsinden iade edebiliriz.</a:t>
            </a:r>
            <a:br>
              <a:rPr lang="tr-TR" sz="2200"/>
            </a:br>
            <a:br>
              <a:rPr lang="tr-TR" sz="2200"/>
            </a:br>
            <a:endParaRPr sz="2200"/>
          </a:p>
        </p:txBody>
      </p:sp>
      <p:pic>
        <p:nvPicPr>
          <p:cNvPr descr="cihaz içeren bir resim&#10;&#10;Açıklama otomatik olarak oluşturuldu" id="242" name="Google Shape;242;p30"/>
          <p:cNvPicPr preferRelativeResize="0"/>
          <p:nvPr>
            <p:ph idx="1" type="body"/>
          </p:nvPr>
        </p:nvPicPr>
        <p:blipFill rotWithShape="1">
          <a:blip r:embed="rId3">
            <a:alphaModFix/>
          </a:blip>
          <a:srcRect b="0" l="0" r="0" t="0"/>
          <a:stretch/>
        </p:blipFill>
        <p:spPr>
          <a:xfrm>
            <a:off x="2586951" y="197485"/>
            <a:ext cx="7018098" cy="691748"/>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31"/>
          <p:cNvSpPr txBox="1"/>
          <p:nvPr>
            <p:ph type="title"/>
          </p:nvPr>
        </p:nvSpPr>
        <p:spPr>
          <a:xfrm>
            <a:off x="1615221" y="4601934"/>
            <a:ext cx="4944199" cy="47704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262626"/>
              </a:buClr>
              <a:buSzPts val="1800"/>
              <a:buFont typeface="Century Gothic"/>
              <a:buNone/>
            </a:pPr>
            <a:r>
              <a:rPr b="1" i="1" lang="tr-TR" sz="1800"/>
              <a:t>Üç Fazın Vektör Diyagramında Gösterimi</a:t>
            </a:r>
            <a:endParaRPr sz="1800"/>
          </a:p>
        </p:txBody>
      </p:sp>
      <p:pic>
        <p:nvPicPr>
          <p:cNvPr descr="metin, harita içeren bir resim&#10;&#10;Açıklama otomatik olarak oluşturuldu" id="248" name="Google Shape;248;p31"/>
          <p:cNvPicPr preferRelativeResize="0"/>
          <p:nvPr>
            <p:ph idx="1" type="body"/>
          </p:nvPr>
        </p:nvPicPr>
        <p:blipFill rotWithShape="1">
          <a:blip r:embed="rId3">
            <a:alphaModFix/>
          </a:blip>
          <a:srcRect b="0" l="0" r="0" t="0"/>
          <a:stretch/>
        </p:blipFill>
        <p:spPr>
          <a:xfrm>
            <a:off x="1595536" y="0"/>
            <a:ext cx="4581329" cy="4591600"/>
          </a:xfrm>
          <a:prstGeom prst="rect">
            <a:avLst/>
          </a:prstGeom>
          <a:noFill/>
          <a:ln>
            <a:noFill/>
          </a:ln>
        </p:spPr>
      </p:pic>
      <p:sp>
        <p:nvSpPr>
          <p:cNvPr id="249" name="Google Shape;249;p31"/>
          <p:cNvSpPr/>
          <p:nvPr/>
        </p:nvSpPr>
        <p:spPr>
          <a:xfrm>
            <a:off x="6559420" y="578698"/>
            <a:ext cx="4581330" cy="246221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tr-TR" sz="2200" u="none" cap="none" strike="noStrike">
                <a:solidFill>
                  <a:srgbClr val="333333"/>
                </a:solidFill>
                <a:latin typeface="Trebuchet MS"/>
                <a:ea typeface="Trebuchet MS"/>
                <a:cs typeface="Trebuchet MS"/>
                <a:sym typeface="Trebuchet MS"/>
              </a:rPr>
              <a:t>(</a:t>
            </a:r>
            <a:r>
              <a:rPr b="1" i="0" lang="tr-TR" sz="2200" u="none" cap="none" strike="noStrike">
                <a:solidFill>
                  <a:srgbClr val="333333"/>
                </a:solidFill>
                <a:latin typeface="times new roman"/>
                <a:ea typeface="times new roman"/>
                <a:cs typeface="times new roman"/>
                <a:sym typeface="times new roman"/>
              </a:rPr>
              <a:t>I</a:t>
            </a:r>
            <a:r>
              <a:rPr b="0" i="0" lang="tr-TR" sz="2200" u="none" cap="none" strike="noStrike">
                <a:solidFill>
                  <a:srgbClr val="333333"/>
                </a:solidFill>
                <a:latin typeface="Trebuchet MS"/>
                <a:ea typeface="Trebuchet MS"/>
                <a:cs typeface="Trebuchet MS"/>
                <a:sym typeface="Trebuchet MS"/>
              </a:rPr>
              <a:t>RS) ve (–</a:t>
            </a:r>
            <a:r>
              <a:rPr b="1" i="0" lang="tr-TR" sz="2200" u="none" cap="none" strike="noStrike">
                <a:solidFill>
                  <a:srgbClr val="333333"/>
                </a:solidFill>
                <a:latin typeface="times new roman"/>
                <a:ea typeface="times new roman"/>
                <a:cs typeface="times new roman"/>
                <a:sym typeface="times new roman"/>
              </a:rPr>
              <a:t>I</a:t>
            </a:r>
            <a:r>
              <a:rPr b="0" i="0" lang="tr-TR" sz="2200" u="none" cap="none" strike="noStrike">
                <a:solidFill>
                  <a:srgbClr val="333333"/>
                </a:solidFill>
                <a:latin typeface="Trebuchet MS"/>
                <a:ea typeface="Trebuchet MS"/>
                <a:cs typeface="Trebuchet MS"/>
                <a:sym typeface="Trebuchet MS"/>
              </a:rPr>
              <a:t>TR) genlikleri eşit olduğundan fazör olarak ikizkenar üçgen oluşturmaktadırlar. R fazının hat akım fazörünün açısı 30 derece olup;</a:t>
            </a:r>
            <a:endParaRPr/>
          </a:p>
          <a:p>
            <a:pPr indent="0" lvl="0" marL="0" marR="0" rtl="0" algn="l">
              <a:spcBef>
                <a:spcPts val="0"/>
              </a:spcBef>
              <a:spcAft>
                <a:spcPts val="0"/>
              </a:spcAft>
              <a:buNone/>
            </a:pPr>
            <a:r>
              <a:t/>
            </a:r>
            <a:endParaRPr sz="2200">
              <a:solidFill>
                <a:srgbClr val="333333"/>
              </a:solidFill>
              <a:latin typeface="Trebuchet MS"/>
              <a:ea typeface="Trebuchet MS"/>
              <a:cs typeface="Trebuchet MS"/>
              <a:sym typeface="Trebuchet MS"/>
            </a:endParaRPr>
          </a:p>
          <a:p>
            <a:pPr indent="0" lvl="0" marL="0" marR="0" rtl="0" algn="l">
              <a:spcBef>
                <a:spcPts val="0"/>
              </a:spcBef>
              <a:spcAft>
                <a:spcPts val="0"/>
              </a:spcAft>
              <a:buNone/>
            </a:pPr>
            <a:r>
              <a:t/>
            </a:r>
            <a:endParaRPr sz="2200">
              <a:solidFill>
                <a:schemeClr val="dk1"/>
              </a:solidFill>
              <a:latin typeface="Century Gothic"/>
              <a:ea typeface="Century Gothic"/>
              <a:cs typeface="Century Gothic"/>
              <a:sym typeface="Century Gothic"/>
            </a:endParaRPr>
          </a:p>
        </p:txBody>
      </p:sp>
      <p:pic>
        <p:nvPicPr>
          <p:cNvPr descr="nesne içeren bir resim&#10;&#10;Açıklama otomatik olarak oluşturuldu" id="250" name="Google Shape;250;p31"/>
          <p:cNvPicPr preferRelativeResize="0"/>
          <p:nvPr/>
        </p:nvPicPr>
        <p:blipFill rotWithShape="1">
          <a:blip r:embed="rId4">
            <a:alphaModFix/>
          </a:blip>
          <a:srcRect b="0" l="0" r="0" t="0"/>
          <a:stretch/>
        </p:blipFill>
        <p:spPr>
          <a:xfrm>
            <a:off x="6480904" y="2421058"/>
            <a:ext cx="5359643" cy="1260373"/>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32"/>
          <p:cNvSpPr txBox="1"/>
          <p:nvPr>
            <p:ph type="title"/>
          </p:nvPr>
        </p:nvSpPr>
        <p:spPr>
          <a:xfrm>
            <a:off x="2592925" y="624110"/>
            <a:ext cx="8911687" cy="128089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4A856D"/>
              </a:buClr>
              <a:buSzPts val="3600"/>
              <a:buFont typeface="Century Gothic"/>
              <a:buNone/>
            </a:pPr>
            <a:r>
              <a:rPr b="1" lang="tr-TR">
                <a:solidFill>
                  <a:srgbClr val="4A856D"/>
                </a:solidFill>
              </a:rPr>
              <a:t>Dengesiz Yük Durumu</a:t>
            </a:r>
            <a:endParaRPr>
              <a:solidFill>
                <a:srgbClr val="4A856D"/>
              </a:solidFill>
            </a:endParaRPr>
          </a:p>
        </p:txBody>
      </p:sp>
      <p:sp>
        <p:nvSpPr>
          <p:cNvPr id="256" name="Google Shape;256;p32"/>
          <p:cNvSpPr txBox="1"/>
          <p:nvPr>
            <p:ph idx="1" type="body"/>
          </p:nvPr>
        </p:nvSpPr>
        <p:spPr>
          <a:xfrm>
            <a:off x="2589212" y="2133600"/>
            <a:ext cx="8915400" cy="3777622"/>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200"/>
              <a:buChar char="🠶"/>
            </a:pPr>
            <a:r>
              <a:rPr lang="tr-TR" sz="2200"/>
              <a:t>   Üçgen bağlantı için dengesiz yük durumunda faz empedansları birbirinden farklı olduğu için faz-faz veya hat akım değerlerine farklı olup aralarında ki 120º faz farkı simetrisi olmayacaktır ve sistemin simetrisi bozulacaktır. Yıldız bağlantıda dengesiz yük; durumunda ise nötr iletkeninde ki akımın değeri 0 olmayacaktır. Bu yük durumunda nötr iletkeninin olmaması sistemin çalışmasını engeller. Bunun sonucunda nötr iletkeni olup olmadığı durumlarda faz akımlarının değerleri değişecektir.</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33"/>
          <p:cNvSpPr txBox="1"/>
          <p:nvPr>
            <p:ph type="title"/>
          </p:nvPr>
        </p:nvSpPr>
        <p:spPr>
          <a:xfrm>
            <a:off x="2592925" y="624110"/>
            <a:ext cx="8911687" cy="128089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4A856D"/>
              </a:buClr>
              <a:buSzPts val="3600"/>
              <a:buFont typeface="Century Gothic"/>
              <a:buNone/>
            </a:pPr>
            <a:r>
              <a:rPr b="1" lang="tr-TR">
                <a:solidFill>
                  <a:srgbClr val="4A856D"/>
                </a:solidFill>
              </a:rPr>
              <a:t>SORULAR</a:t>
            </a:r>
            <a:endParaRPr/>
          </a:p>
        </p:txBody>
      </p:sp>
      <p:sp>
        <p:nvSpPr>
          <p:cNvPr id="262" name="Google Shape;262;p33"/>
          <p:cNvSpPr txBox="1"/>
          <p:nvPr>
            <p:ph idx="1" type="body"/>
          </p:nvPr>
        </p:nvSpPr>
        <p:spPr>
          <a:xfrm>
            <a:off x="2589212" y="2133600"/>
            <a:ext cx="8915400" cy="3777622"/>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200"/>
              <a:buChar char="🠶"/>
            </a:pPr>
            <a:r>
              <a:rPr b="1" lang="tr-TR" sz="2200"/>
              <a:t>1) Üç fazlı sistemlerde, her üç faz hattındaki akımların büyüklükleri birbirine eşit olduğu sistem hangisidir ?</a:t>
            </a:r>
            <a:endParaRPr/>
          </a:p>
          <a:p>
            <a:pPr indent="-203200" lvl="0" marL="342900" rtl="0" algn="l">
              <a:spcBef>
                <a:spcPts val="1000"/>
              </a:spcBef>
              <a:spcAft>
                <a:spcPts val="0"/>
              </a:spcAft>
              <a:buSzPts val="2200"/>
              <a:buNone/>
            </a:pPr>
            <a:r>
              <a:t/>
            </a:r>
            <a:endParaRPr b="1" sz="2200"/>
          </a:p>
          <a:p>
            <a:pPr indent="-342900" lvl="0" marL="342900" rtl="0" algn="l">
              <a:spcBef>
                <a:spcPts val="1000"/>
              </a:spcBef>
              <a:spcAft>
                <a:spcPts val="0"/>
              </a:spcAft>
              <a:buSzPts val="2200"/>
              <a:buChar char="🠶"/>
            </a:pPr>
            <a:r>
              <a:rPr b="1" lang="tr-TR" sz="2200"/>
              <a:t>A) Dengeli sistem      </a:t>
            </a:r>
            <a:r>
              <a:rPr b="1" lang="tr-TR" sz="2200">
                <a:solidFill>
                  <a:srgbClr val="C00000"/>
                </a:solidFill>
              </a:rPr>
              <a:t>B</a:t>
            </a:r>
            <a:r>
              <a:rPr b="1" lang="tr-TR" sz="2200"/>
              <a:t>)Düzenli sistem</a:t>
            </a:r>
            <a:endParaRPr/>
          </a:p>
          <a:p>
            <a:pPr indent="-342900" lvl="0" marL="342900" rtl="0" algn="l">
              <a:spcBef>
                <a:spcPts val="1000"/>
              </a:spcBef>
              <a:spcAft>
                <a:spcPts val="0"/>
              </a:spcAft>
              <a:buSzPts val="2200"/>
              <a:buChar char="🠶"/>
            </a:pPr>
            <a:r>
              <a:rPr b="1" lang="tr-TR" sz="2200"/>
              <a:t>C)Eşit sistem               D)Ani sistem</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34"/>
          <p:cNvSpPr txBox="1"/>
          <p:nvPr>
            <p:ph idx="1" type="body"/>
          </p:nvPr>
        </p:nvSpPr>
        <p:spPr>
          <a:xfrm>
            <a:off x="2589212" y="482600"/>
            <a:ext cx="8980488" cy="50165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200"/>
              <a:buNone/>
            </a:pPr>
            <a:r>
              <a:rPr b="1" lang="tr-TR" sz="2200"/>
              <a:t>2) Üç fazlı AC sisteminde üreteç bobinleri birbiri ile kaç derecelik açı ile yerleştirilmiştir ?</a:t>
            </a:r>
            <a:endParaRPr/>
          </a:p>
          <a:p>
            <a:pPr indent="0" lvl="0" marL="0" rtl="0" algn="l">
              <a:spcBef>
                <a:spcPts val="1000"/>
              </a:spcBef>
              <a:spcAft>
                <a:spcPts val="0"/>
              </a:spcAft>
              <a:buSzPts val="2200"/>
              <a:buNone/>
            </a:pPr>
            <a:r>
              <a:rPr b="1" lang="tr-TR" sz="2200"/>
              <a:t>A) 60         B) 90   </a:t>
            </a:r>
            <a:r>
              <a:rPr b="1" lang="tr-TR" sz="2200">
                <a:solidFill>
                  <a:srgbClr val="FF0000"/>
                </a:solidFill>
              </a:rPr>
              <a:t>  C</a:t>
            </a:r>
            <a:r>
              <a:rPr b="1" lang="tr-TR" sz="2200"/>
              <a:t>)  120    D) 150</a:t>
            </a:r>
            <a:endParaRPr/>
          </a:p>
          <a:p>
            <a:pPr indent="0" lvl="0" marL="0" rtl="0" algn="l">
              <a:spcBef>
                <a:spcPts val="1000"/>
              </a:spcBef>
              <a:spcAft>
                <a:spcPts val="0"/>
              </a:spcAft>
              <a:buSzPts val="2200"/>
              <a:buNone/>
            </a:pPr>
            <a:r>
              <a:t/>
            </a:r>
            <a:endParaRPr b="1" sz="2200"/>
          </a:p>
          <a:p>
            <a:pPr indent="0" lvl="0" marL="0" rtl="0" algn="l">
              <a:spcBef>
                <a:spcPts val="1000"/>
              </a:spcBef>
              <a:spcAft>
                <a:spcPts val="0"/>
              </a:spcAft>
              <a:buSzPts val="2200"/>
              <a:buNone/>
            </a:pPr>
            <a:r>
              <a:t/>
            </a:r>
            <a:endParaRPr b="1" sz="2200"/>
          </a:p>
          <a:p>
            <a:pPr indent="0" lvl="0" marL="0" rtl="0" algn="l">
              <a:spcBef>
                <a:spcPts val="1000"/>
              </a:spcBef>
              <a:spcAft>
                <a:spcPts val="0"/>
              </a:spcAft>
              <a:buSzPts val="2200"/>
              <a:buNone/>
            </a:pPr>
            <a:r>
              <a:rPr b="1" lang="tr-TR" sz="2200"/>
              <a:t>3) Yıldız bağlantıda hat gerilimi faz geriliminin kaç katına eşittir ?</a:t>
            </a:r>
            <a:endParaRPr/>
          </a:p>
          <a:p>
            <a:pPr indent="0" lvl="0" marL="0" rtl="0" algn="l">
              <a:spcBef>
                <a:spcPts val="1000"/>
              </a:spcBef>
              <a:spcAft>
                <a:spcPts val="0"/>
              </a:spcAft>
              <a:buSzPts val="2200"/>
              <a:buNone/>
            </a:pPr>
            <a:r>
              <a:rPr b="1" lang="tr-TR" sz="2200">
                <a:solidFill>
                  <a:srgbClr val="FF0000"/>
                </a:solidFill>
              </a:rPr>
              <a:t>A</a:t>
            </a:r>
            <a:r>
              <a:rPr b="1" lang="tr-TR" sz="2200"/>
              <a:t>)3                               B)2                     </a:t>
            </a:r>
            <a:endParaRPr/>
          </a:p>
          <a:p>
            <a:pPr indent="0" lvl="0" marL="0" rtl="0" algn="l">
              <a:spcBef>
                <a:spcPts val="1000"/>
              </a:spcBef>
              <a:spcAft>
                <a:spcPts val="0"/>
              </a:spcAft>
              <a:buSzPts val="2200"/>
              <a:buNone/>
            </a:pPr>
            <a:r>
              <a:rPr b="1" lang="tr-TR" sz="2200"/>
              <a:t>C) 1,5                          D) 10</a:t>
            </a:r>
            <a:endParaRPr/>
          </a:p>
          <a:p>
            <a:pPr indent="-203200" lvl="0" marL="342900" rtl="0" algn="l">
              <a:spcBef>
                <a:spcPts val="1000"/>
              </a:spcBef>
              <a:spcAft>
                <a:spcPts val="0"/>
              </a:spcAft>
              <a:buSzPts val="2200"/>
              <a:buNone/>
            </a:pPr>
            <a:r>
              <a:t/>
            </a:r>
            <a:endParaRPr b="1" sz="22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35"/>
          <p:cNvSpPr txBox="1"/>
          <p:nvPr>
            <p:ph idx="1" type="body"/>
          </p:nvPr>
        </p:nvSpPr>
        <p:spPr>
          <a:xfrm>
            <a:off x="2030412" y="431800"/>
            <a:ext cx="9247188" cy="4648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200"/>
              <a:buNone/>
            </a:pPr>
            <a:r>
              <a:rPr b="1" lang="tr-TR" sz="2200"/>
              <a:t>5)  Üç fazlı sistemlerde yol verme hangi bağlantı ile başlar ?</a:t>
            </a:r>
            <a:endParaRPr/>
          </a:p>
          <a:p>
            <a:pPr indent="0" lvl="0" marL="0" rtl="0" algn="l">
              <a:spcBef>
                <a:spcPts val="1000"/>
              </a:spcBef>
              <a:spcAft>
                <a:spcPts val="0"/>
              </a:spcAft>
              <a:buSzPts val="2200"/>
              <a:buNone/>
            </a:pPr>
            <a:r>
              <a:rPr b="1" lang="tr-TR" sz="2200">
                <a:solidFill>
                  <a:srgbClr val="C00000"/>
                </a:solidFill>
              </a:rPr>
              <a:t>A</a:t>
            </a:r>
            <a:r>
              <a:rPr b="1" lang="tr-TR" sz="2200"/>
              <a:t>) Yıldız    B) Üçgen    C)Düzenli   D) Düzensiz</a:t>
            </a:r>
            <a:endParaRPr/>
          </a:p>
          <a:p>
            <a:pPr indent="-317500" lvl="0" marL="457200" rtl="0" algn="l">
              <a:spcBef>
                <a:spcPts val="1000"/>
              </a:spcBef>
              <a:spcAft>
                <a:spcPts val="0"/>
              </a:spcAft>
              <a:buSzPts val="2200"/>
              <a:buNone/>
            </a:pPr>
            <a:r>
              <a:t/>
            </a:r>
            <a:endParaRPr b="1" sz="2200"/>
          </a:p>
          <a:p>
            <a:pPr indent="-317500" lvl="0" marL="457200" rtl="0" algn="l">
              <a:spcBef>
                <a:spcPts val="1000"/>
              </a:spcBef>
              <a:spcAft>
                <a:spcPts val="0"/>
              </a:spcAft>
              <a:buSzPts val="2200"/>
              <a:buNone/>
            </a:pPr>
            <a:r>
              <a:t/>
            </a:r>
            <a:endParaRPr b="1" sz="2200"/>
          </a:p>
          <a:p>
            <a:pPr indent="-317500" lvl="0" marL="457200" rtl="0" algn="l">
              <a:spcBef>
                <a:spcPts val="1000"/>
              </a:spcBef>
              <a:spcAft>
                <a:spcPts val="0"/>
              </a:spcAft>
              <a:buSzPts val="2200"/>
              <a:buNone/>
            </a:pPr>
            <a:r>
              <a:t/>
            </a:r>
            <a:endParaRPr b="1" sz="2200"/>
          </a:p>
          <a:p>
            <a:pPr indent="0" lvl="0" marL="0" rtl="0" algn="l">
              <a:spcBef>
                <a:spcPts val="1000"/>
              </a:spcBef>
              <a:spcAft>
                <a:spcPts val="0"/>
              </a:spcAft>
              <a:buSzPts val="2200"/>
              <a:buNone/>
            </a:pPr>
            <a:r>
              <a:rPr b="1" lang="tr-TR" sz="2200"/>
              <a:t>5) Üçgen bağlantıda hat gerilimi faz geriliminin kaç katına eşittir ?</a:t>
            </a:r>
            <a:endParaRPr/>
          </a:p>
          <a:p>
            <a:pPr indent="0" lvl="0" marL="0" rtl="0" algn="l">
              <a:spcBef>
                <a:spcPts val="1000"/>
              </a:spcBef>
              <a:spcAft>
                <a:spcPts val="0"/>
              </a:spcAft>
              <a:buSzPts val="2200"/>
              <a:buNone/>
            </a:pPr>
            <a:r>
              <a:rPr b="1" lang="tr-TR" sz="2200">
                <a:solidFill>
                  <a:schemeClr val="dk1"/>
                </a:solidFill>
              </a:rPr>
              <a:t>A</a:t>
            </a:r>
            <a:r>
              <a:rPr b="1" lang="tr-TR" sz="2200"/>
              <a:t>)3                               B) 2                     </a:t>
            </a:r>
            <a:endParaRPr/>
          </a:p>
          <a:p>
            <a:pPr indent="0" lvl="0" marL="0" rtl="0" algn="l">
              <a:spcBef>
                <a:spcPts val="1000"/>
              </a:spcBef>
              <a:spcAft>
                <a:spcPts val="0"/>
              </a:spcAft>
              <a:buSzPts val="2200"/>
              <a:buNone/>
            </a:pPr>
            <a:r>
              <a:rPr b="1" lang="tr-TR" sz="2200"/>
              <a:t>C) 1,5                           </a:t>
            </a:r>
            <a:r>
              <a:rPr b="1" lang="tr-TR" sz="2200">
                <a:solidFill>
                  <a:srgbClr val="C00000"/>
                </a:solidFill>
              </a:rPr>
              <a:t>D</a:t>
            </a:r>
            <a:r>
              <a:rPr b="1" lang="tr-TR" sz="2200"/>
              <a:t>) √3</a:t>
            </a:r>
            <a:endParaRPr/>
          </a:p>
          <a:p>
            <a:pPr indent="0" lvl="0" marL="0" rtl="0" algn="l">
              <a:spcBef>
                <a:spcPts val="1000"/>
              </a:spcBef>
              <a:spcAft>
                <a:spcPts val="0"/>
              </a:spcAft>
              <a:buSzPts val="2200"/>
              <a:buNone/>
            </a:pPr>
            <a:r>
              <a:t/>
            </a:r>
            <a:endParaRPr b="1" sz="2200"/>
          </a:p>
          <a:p>
            <a:pPr indent="0" lvl="0" marL="0" rtl="0" algn="l">
              <a:spcBef>
                <a:spcPts val="1000"/>
              </a:spcBef>
              <a:spcAft>
                <a:spcPts val="0"/>
              </a:spcAft>
              <a:buSzPts val="2200"/>
              <a:buNone/>
            </a:pPr>
            <a:r>
              <a:t/>
            </a:r>
            <a:endParaRPr b="1" sz="2200"/>
          </a:p>
          <a:p>
            <a:pPr indent="0" lvl="0" marL="0" rtl="0" algn="l">
              <a:spcBef>
                <a:spcPts val="1000"/>
              </a:spcBef>
              <a:spcAft>
                <a:spcPts val="0"/>
              </a:spcAft>
              <a:buSzPts val="2200"/>
              <a:buNone/>
            </a:pPr>
            <a:r>
              <a:t/>
            </a:r>
            <a:endParaRPr b="1" sz="2200"/>
          </a:p>
          <a:p>
            <a:pPr indent="-203200" lvl="0" marL="342900" rtl="0" algn="l">
              <a:spcBef>
                <a:spcPts val="1000"/>
              </a:spcBef>
              <a:spcAft>
                <a:spcPts val="0"/>
              </a:spcAft>
              <a:buSzPts val="2200"/>
              <a:buNone/>
            </a:pPr>
            <a:r>
              <a:t/>
            </a:r>
            <a:endParaRPr b="1" sz="22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36"/>
          <p:cNvSpPr txBox="1"/>
          <p:nvPr>
            <p:ph type="title"/>
          </p:nvPr>
        </p:nvSpPr>
        <p:spPr>
          <a:xfrm>
            <a:off x="2592925" y="624110"/>
            <a:ext cx="8911687" cy="128089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4A856D"/>
              </a:buClr>
              <a:buSzPts val="3600"/>
              <a:buFont typeface="Century Gothic"/>
              <a:buNone/>
            </a:pPr>
            <a:r>
              <a:rPr b="1" lang="tr-TR">
                <a:solidFill>
                  <a:srgbClr val="4A856D"/>
                </a:solidFill>
              </a:rPr>
              <a:t>KAYNAKÇA</a:t>
            </a:r>
            <a:endParaRPr/>
          </a:p>
        </p:txBody>
      </p:sp>
      <p:sp>
        <p:nvSpPr>
          <p:cNvPr id="278" name="Google Shape;278;p36"/>
          <p:cNvSpPr txBox="1"/>
          <p:nvPr>
            <p:ph idx="1" type="body"/>
          </p:nvPr>
        </p:nvSpPr>
        <p:spPr>
          <a:xfrm>
            <a:off x="2589212" y="2133600"/>
            <a:ext cx="8915400" cy="3777622"/>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200"/>
              <a:buChar char="🠶"/>
            </a:pPr>
            <a:r>
              <a:rPr b="1" lang="tr-TR" sz="2200"/>
              <a:t>Elektrik Devreleri II Teori ve Çözümlü Örnekler  Doç. Dr. Ali Bekir Yıldız, Kocaeli Üniversitesi - Elektrik Mühendisliği</a:t>
            </a:r>
            <a:endParaRPr/>
          </a:p>
          <a:p>
            <a:pPr indent="-203200" lvl="0" marL="342900" rtl="0" algn="l">
              <a:spcBef>
                <a:spcPts val="1000"/>
              </a:spcBef>
              <a:spcAft>
                <a:spcPts val="0"/>
              </a:spcAft>
              <a:buSzPts val="2200"/>
              <a:buNone/>
            </a:pPr>
            <a:r>
              <a:t/>
            </a:r>
            <a:endParaRPr b="1" sz="2200"/>
          </a:p>
          <a:p>
            <a:pPr indent="-342900" lvl="0" marL="342900" rtl="0" algn="l">
              <a:spcBef>
                <a:spcPts val="1000"/>
              </a:spcBef>
              <a:spcAft>
                <a:spcPts val="0"/>
              </a:spcAft>
              <a:buSzPts val="2200"/>
              <a:buChar char="🠶"/>
            </a:pPr>
            <a:r>
              <a:rPr b="1" lang="tr-TR" sz="2200"/>
              <a:t>fizikdersi.gen.tr</a:t>
            </a:r>
            <a:endParaRPr/>
          </a:p>
          <a:p>
            <a:pPr indent="-203200" lvl="0" marL="342900" rtl="0" algn="l">
              <a:spcBef>
                <a:spcPts val="1000"/>
              </a:spcBef>
              <a:spcAft>
                <a:spcPts val="0"/>
              </a:spcAft>
              <a:buSzPts val="2200"/>
              <a:buNone/>
            </a:pPr>
            <a:r>
              <a:t/>
            </a:r>
            <a:endParaRPr b="1" sz="2200"/>
          </a:p>
          <a:p>
            <a:pPr indent="-342900" lvl="0" marL="342900" rtl="0" algn="l">
              <a:spcBef>
                <a:spcPts val="1000"/>
              </a:spcBef>
              <a:spcAft>
                <a:spcPts val="0"/>
              </a:spcAft>
              <a:buSzPts val="2200"/>
              <a:buChar char="🠶"/>
            </a:pPr>
            <a:r>
              <a:rPr b="1" lang="tr-TR" sz="2200"/>
              <a:t>elektrikport.com</a:t>
            </a:r>
            <a:endParaRPr/>
          </a:p>
          <a:p>
            <a:pPr indent="-203200" lvl="0" marL="342900" rtl="0" algn="l">
              <a:spcBef>
                <a:spcPts val="1000"/>
              </a:spcBef>
              <a:spcAft>
                <a:spcPts val="0"/>
              </a:spcAft>
              <a:buSzPts val="2200"/>
              <a:buNone/>
            </a:pPr>
            <a:r>
              <a:t/>
            </a:r>
            <a:endParaRPr b="1" sz="2200"/>
          </a:p>
          <a:p>
            <a:pPr indent="-342900" lvl="0" marL="342900" rtl="0" algn="l">
              <a:spcBef>
                <a:spcPts val="1000"/>
              </a:spcBef>
              <a:spcAft>
                <a:spcPts val="0"/>
              </a:spcAft>
              <a:buSzPts val="2200"/>
              <a:buChar char="🠶"/>
            </a:pPr>
            <a:r>
              <a:rPr b="1" lang="tr-TR" sz="2200"/>
              <a:t>researchgate.net</a:t>
            </a:r>
            <a:endParaRPr/>
          </a:p>
          <a:p>
            <a:pPr indent="-203200" lvl="0" marL="342900" rtl="0" algn="l">
              <a:spcBef>
                <a:spcPts val="1000"/>
              </a:spcBef>
              <a:spcAft>
                <a:spcPts val="0"/>
              </a:spcAft>
              <a:buSzPts val="2200"/>
              <a:buNone/>
            </a:pPr>
            <a:r>
              <a:t/>
            </a:r>
            <a:endParaRPr b="1" sz="22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9"/>
          <p:cNvSpPr txBox="1"/>
          <p:nvPr>
            <p:ph type="title"/>
          </p:nvPr>
        </p:nvSpPr>
        <p:spPr>
          <a:xfrm>
            <a:off x="2592925" y="624110"/>
            <a:ext cx="8911687" cy="128089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4A856D"/>
              </a:buClr>
              <a:buSzPts val="3600"/>
              <a:buFont typeface="Century Gothic"/>
              <a:buNone/>
            </a:pPr>
            <a:r>
              <a:rPr b="1" lang="tr-TR">
                <a:solidFill>
                  <a:srgbClr val="4A856D"/>
                </a:solidFill>
              </a:rPr>
              <a:t>ÜÇ FAZLI DEVRELER</a:t>
            </a:r>
            <a:endParaRPr/>
          </a:p>
        </p:txBody>
      </p:sp>
      <p:sp>
        <p:nvSpPr>
          <p:cNvPr id="171" name="Google Shape;171;p19"/>
          <p:cNvSpPr txBox="1"/>
          <p:nvPr>
            <p:ph idx="1" type="body"/>
          </p:nvPr>
        </p:nvSpPr>
        <p:spPr>
          <a:xfrm>
            <a:off x="2589212" y="2133600"/>
            <a:ext cx="8915400" cy="3777622"/>
          </a:xfrm>
          <a:prstGeom prst="rect">
            <a:avLst/>
          </a:prstGeom>
          <a:noFill/>
          <a:ln>
            <a:noFill/>
          </a:ln>
        </p:spPr>
        <p:txBody>
          <a:bodyPr anchorCtr="0" anchor="t" bIns="45700" lIns="91425" spcFirstLastPara="1" rIns="91425" wrap="square" tIns="45700">
            <a:noAutofit/>
          </a:bodyPr>
          <a:lstStyle/>
          <a:p>
            <a:pPr indent="-228600" lvl="0" marL="342900" rtl="0" algn="l">
              <a:spcBef>
                <a:spcPts val="0"/>
              </a:spcBef>
              <a:spcAft>
                <a:spcPts val="0"/>
              </a:spcAft>
              <a:buSzPts val="1800"/>
              <a:buNone/>
            </a:pPr>
            <a:r>
              <a:t/>
            </a:r>
            <a:endParaRPr/>
          </a:p>
          <a:p>
            <a:pPr indent="-342900" lvl="0" marL="342900" rtl="0" algn="l">
              <a:spcBef>
                <a:spcPts val="1000"/>
              </a:spcBef>
              <a:spcAft>
                <a:spcPts val="0"/>
              </a:spcAft>
              <a:buSzPts val="2200"/>
              <a:buChar char="🠶"/>
            </a:pPr>
            <a:r>
              <a:rPr lang="tr-TR" sz="2200"/>
              <a:t>   Tek fazlı sistemde, yükün generatörden</a:t>
            </a:r>
            <a:r>
              <a:rPr b="1" lang="tr-TR" sz="2200"/>
              <a:t> </a:t>
            </a:r>
            <a:r>
              <a:rPr lang="tr-TR" sz="2200"/>
              <a:t>çektiği gücün frekansının, gerilim / akım frekansının iki katı olduğu ve değişiminde dalgalı olduğu yapılan analizlerde görülmüştür. Üç fazlı sistemlerde yüke ait toplam ani güç, her faza ait güçlerin toplamıdır. Bu toplam, sabit bir değerdir yani zamanla değişmemektedir. Bu güç sabit olduğundan özellikle üç  fazlı sistemlerde motorların momenti daha düzgündür. Salınımlar (titreşimler) minimum seviyededir.</a:t>
            </a:r>
            <a:br>
              <a:rPr lang="tr-TR" sz="2000"/>
            </a:br>
            <a:r>
              <a:rPr lang="tr-TR" sz="2000"/>
              <a:t>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0"/>
          <p:cNvSpPr txBox="1"/>
          <p:nvPr>
            <p:ph type="title"/>
          </p:nvPr>
        </p:nvSpPr>
        <p:spPr>
          <a:xfrm>
            <a:off x="2592925" y="624110"/>
            <a:ext cx="8911687" cy="843963"/>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4A856D"/>
              </a:buClr>
              <a:buSzPts val="3240"/>
              <a:buFont typeface="Century Gothic"/>
              <a:buNone/>
            </a:pPr>
            <a:r>
              <a:rPr b="1" lang="tr-TR" sz="3240">
                <a:solidFill>
                  <a:srgbClr val="4A856D"/>
                </a:solidFill>
              </a:rPr>
              <a:t>Üç Fazlı Sistemin Avantajları</a:t>
            </a:r>
            <a:br>
              <a:rPr b="1" lang="tr-TR" sz="3240"/>
            </a:br>
            <a:endParaRPr sz="3240"/>
          </a:p>
        </p:txBody>
      </p:sp>
      <p:sp>
        <p:nvSpPr>
          <p:cNvPr id="177" name="Google Shape;177;p20"/>
          <p:cNvSpPr txBox="1"/>
          <p:nvPr>
            <p:ph idx="1" type="body"/>
          </p:nvPr>
        </p:nvSpPr>
        <p:spPr>
          <a:xfrm>
            <a:off x="2589212" y="2133600"/>
            <a:ext cx="8915400" cy="3777622"/>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200"/>
              <a:buNone/>
            </a:pPr>
            <a:r>
              <a:rPr lang="tr-TR" sz="2200"/>
              <a:t>► DC elde edilmek istendiğinde 3 fazlı doğrultucuların akım harmoniklerinin tek faz doğrultucu akım harmoniklerine göre daha düşük olması,</a:t>
            </a:r>
            <a:br>
              <a:rPr lang="tr-TR" sz="2200"/>
            </a:br>
            <a:r>
              <a:rPr lang="tr-TR" sz="2200"/>
              <a:t>► 3 faz enerji iletiminde kablo kesitleri 1 fazlıya göre daha küçüktür. Bu nedenle maliyetler azalır.</a:t>
            </a:r>
            <a:br>
              <a:rPr lang="tr-TR" sz="2200"/>
            </a:br>
            <a:r>
              <a:rPr lang="tr-TR" sz="2200"/>
              <a:t>► 2 farklı gerilim seviyelerinde kullanılabilir; Faz-Nötr 220V, Faz-Faz 380V</a:t>
            </a:r>
            <a:br>
              <a:rPr lang="tr-TR" sz="2200"/>
            </a:br>
            <a:r>
              <a:rPr lang="tr-TR" sz="2200"/>
              <a:t>► Aynı boyuttaki iki veya üç fazlı sistem bir fazlı sistemden daha büyük güç verir.</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1"/>
          <p:cNvSpPr txBox="1"/>
          <p:nvPr>
            <p:ph type="title"/>
          </p:nvPr>
        </p:nvSpPr>
        <p:spPr>
          <a:xfrm>
            <a:off x="2592925" y="624110"/>
            <a:ext cx="8911687" cy="860741"/>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4A856D"/>
              </a:buClr>
              <a:buSzPts val="3600"/>
              <a:buFont typeface="Century Gothic"/>
              <a:buNone/>
            </a:pPr>
            <a:r>
              <a:rPr b="1" lang="tr-TR">
                <a:solidFill>
                  <a:srgbClr val="4A856D"/>
                </a:solidFill>
              </a:rPr>
              <a:t>Üç Fazlı Sistemlerde Genel İfadeler</a:t>
            </a:r>
            <a:endParaRPr>
              <a:solidFill>
                <a:srgbClr val="4A856D"/>
              </a:solidFill>
            </a:endParaRPr>
          </a:p>
        </p:txBody>
      </p:sp>
      <p:pic>
        <p:nvPicPr>
          <p:cNvPr descr="metin, harita içeren bir resim&#10;&#10;Açıklama otomatik olarak oluşturuldu" id="183" name="Google Shape;183;p21"/>
          <p:cNvPicPr preferRelativeResize="0"/>
          <p:nvPr>
            <p:ph idx="1" type="body"/>
          </p:nvPr>
        </p:nvPicPr>
        <p:blipFill rotWithShape="1">
          <a:blip r:embed="rId3">
            <a:alphaModFix/>
          </a:blip>
          <a:srcRect b="0" l="0" r="0" t="0"/>
          <a:stretch/>
        </p:blipFill>
        <p:spPr>
          <a:xfrm>
            <a:off x="3119312" y="2063692"/>
            <a:ext cx="7875636" cy="4015938"/>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2"/>
          <p:cNvSpPr txBox="1"/>
          <p:nvPr>
            <p:ph type="title"/>
          </p:nvPr>
        </p:nvSpPr>
        <p:spPr>
          <a:xfrm>
            <a:off x="2592925" y="624110"/>
            <a:ext cx="8911687" cy="835574"/>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4A856D"/>
              </a:buClr>
              <a:buSzPts val="3600"/>
              <a:buFont typeface="Century Gothic"/>
              <a:buNone/>
            </a:pPr>
            <a:r>
              <a:rPr b="1" lang="tr-TR">
                <a:solidFill>
                  <a:srgbClr val="4A856D"/>
                </a:solidFill>
              </a:rPr>
              <a:t>3 Fazlı Sistemin Çalışma Prensibi</a:t>
            </a:r>
            <a:endParaRPr>
              <a:solidFill>
                <a:srgbClr val="4A856D"/>
              </a:solidFill>
            </a:endParaRPr>
          </a:p>
        </p:txBody>
      </p:sp>
      <p:sp>
        <p:nvSpPr>
          <p:cNvPr id="189" name="Google Shape;189;p22"/>
          <p:cNvSpPr txBox="1"/>
          <p:nvPr>
            <p:ph idx="1" type="body"/>
          </p:nvPr>
        </p:nvSpPr>
        <p:spPr>
          <a:xfrm>
            <a:off x="2592925" y="1540189"/>
            <a:ext cx="8915400" cy="3777622"/>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800"/>
              <a:buChar char="🠶"/>
            </a:pPr>
            <a:r>
              <a:rPr lang="tr-TR"/>
              <a:t>   3 fazlı sistemde 3 sargı (bobin) manyetik alan içerisinde aralarında elektriksel olarak 120º açı olacak şekilde yerleştirilirler. Bu sargılara R-S-T sargıları da denir.</a:t>
            </a:r>
            <a:endParaRPr/>
          </a:p>
        </p:txBody>
      </p:sp>
      <p:pic>
        <p:nvPicPr>
          <p:cNvPr descr="nesne içeren bir resim&#10;&#10;Açıklama otomatik olarak oluşturuldu" id="190" name="Google Shape;190;p22"/>
          <p:cNvPicPr preferRelativeResize="0"/>
          <p:nvPr/>
        </p:nvPicPr>
        <p:blipFill rotWithShape="1">
          <a:blip r:embed="rId3">
            <a:alphaModFix/>
          </a:blip>
          <a:srcRect b="0" l="0" r="0" t="0"/>
          <a:stretch/>
        </p:blipFill>
        <p:spPr>
          <a:xfrm>
            <a:off x="5307748" y="2580183"/>
            <a:ext cx="6196864" cy="3653707"/>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pic>
        <p:nvPicPr>
          <p:cNvPr descr="nesne içeren bir resim&#10;&#10;Açıklama otomatik olarak oluşturuldu" id="195" name="Google Shape;195;p23"/>
          <p:cNvPicPr preferRelativeResize="0"/>
          <p:nvPr>
            <p:ph idx="1" type="body"/>
          </p:nvPr>
        </p:nvPicPr>
        <p:blipFill rotWithShape="1">
          <a:blip r:embed="rId3">
            <a:alphaModFix/>
          </a:blip>
          <a:srcRect b="0" l="0" r="0" t="0"/>
          <a:stretch/>
        </p:blipFill>
        <p:spPr>
          <a:xfrm>
            <a:off x="2756834" y="0"/>
            <a:ext cx="6678331" cy="3937584"/>
          </a:xfrm>
          <a:prstGeom prst="rect">
            <a:avLst/>
          </a:prstGeom>
          <a:noFill/>
          <a:ln>
            <a:noFill/>
          </a:ln>
        </p:spPr>
      </p:pic>
      <p:sp>
        <p:nvSpPr>
          <p:cNvPr id="196" name="Google Shape;196;p23"/>
          <p:cNvSpPr txBox="1"/>
          <p:nvPr>
            <p:ph type="title"/>
          </p:nvPr>
        </p:nvSpPr>
        <p:spPr>
          <a:xfrm>
            <a:off x="1653611" y="4244410"/>
            <a:ext cx="8884776" cy="1904464"/>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262626"/>
              </a:buClr>
              <a:buSzPts val="2200"/>
              <a:buFont typeface="Century Gothic"/>
              <a:buNone/>
            </a:pPr>
            <a:r>
              <a:rPr lang="tr-TR" sz="2200"/>
              <a:t>Sistemde R yani a sargısı referans alındığında temel olarak R sargısı ile T sargısı arasında 120º, R-S arasında ise 240º açı farkı bulunur. Rotor üzerindeki sargılar beraber döndürüldüğünde b ve c sargıları üzerinde indüklenen emk’lar (zıt motor kuvveti) “a” sargısı üzerinde oluşan emk’yı belli açı farkıyla izlerler.</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24"/>
          <p:cNvSpPr txBox="1"/>
          <p:nvPr>
            <p:ph type="title"/>
          </p:nvPr>
        </p:nvSpPr>
        <p:spPr>
          <a:xfrm>
            <a:off x="2592925" y="624110"/>
            <a:ext cx="8911687" cy="128089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4A856D"/>
              </a:buClr>
              <a:buSzPts val="3240"/>
              <a:buFont typeface="Century Gothic"/>
              <a:buNone/>
            </a:pPr>
            <a:r>
              <a:rPr b="1" lang="tr-TR" sz="3240">
                <a:solidFill>
                  <a:srgbClr val="4A856D"/>
                </a:solidFill>
              </a:rPr>
              <a:t>Üç Fazlı Sistemlerde Dengeli/Dengesiz</a:t>
            </a:r>
            <a:br>
              <a:rPr b="1" lang="tr-TR" sz="3240">
                <a:solidFill>
                  <a:srgbClr val="4A856D"/>
                </a:solidFill>
              </a:rPr>
            </a:br>
            <a:r>
              <a:rPr b="1" lang="tr-TR" sz="3240">
                <a:solidFill>
                  <a:srgbClr val="4A856D"/>
                </a:solidFill>
              </a:rPr>
              <a:t>Yük Durumu</a:t>
            </a:r>
            <a:br>
              <a:rPr b="1" lang="tr-TR" sz="3240"/>
            </a:br>
            <a:endParaRPr sz="3240"/>
          </a:p>
        </p:txBody>
      </p:sp>
      <p:sp>
        <p:nvSpPr>
          <p:cNvPr id="202" name="Google Shape;202;p24"/>
          <p:cNvSpPr txBox="1"/>
          <p:nvPr>
            <p:ph idx="1" type="body"/>
          </p:nvPr>
        </p:nvSpPr>
        <p:spPr>
          <a:xfrm>
            <a:off x="2592925" y="2814198"/>
            <a:ext cx="8915400" cy="3419692"/>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200"/>
              <a:buChar char="🠶"/>
            </a:pPr>
            <a:r>
              <a:rPr lang="tr-TR" sz="2200"/>
              <a:t>   Elektrik güç sistemleri 3 fazlı generatörler tarafından beslenirler. Genaratörler 3 fazlı dengeli yükleri beslerler ki bu dengeli yükten kasıt 3 faz sargı empedanslarının birbirine eşit olmasıdır. Her bir sargıyı Z1, Z2, Z3  olarak adlandıracak olursak Z1=Z2=Z3  olur.</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25"/>
          <p:cNvSpPr txBox="1"/>
          <p:nvPr>
            <p:ph idx="1" type="body"/>
          </p:nvPr>
        </p:nvSpPr>
        <p:spPr>
          <a:xfrm>
            <a:off x="1638300" y="816528"/>
            <a:ext cx="8915400" cy="3777622"/>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200"/>
              <a:buChar char="🠶"/>
            </a:pPr>
            <a:r>
              <a:rPr lang="tr-TR" sz="2200"/>
              <a:t>   Yük sisteminin dengeli olması çok önemlidir. Çünkü yük empedanslarının genlik ve açısı birbirine eşit olursa generatör tarafından da 120º faz farkı oluşturulacak ve çekilen akımların genliği birbirlerine eşit olacaktır. Ancak empedansları farklı bir yük grubu bağlandığında işler değişecektir. Akımların genlikleri farklı olacak ve açıları arasında ki fark 120º olmadığından bu sistem dengesiz yük adını alacaktır.</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26"/>
          <p:cNvSpPr txBox="1"/>
          <p:nvPr>
            <p:ph type="title"/>
          </p:nvPr>
        </p:nvSpPr>
        <p:spPr>
          <a:xfrm>
            <a:off x="2592925" y="624110"/>
            <a:ext cx="8911687" cy="961409"/>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4A856D"/>
              </a:buClr>
              <a:buSzPts val="3600"/>
              <a:buFont typeface="Century Gothic"/>
              <a:buNone/>
            </a:pPr>
            <a:r>
              <a:rPr b="1" lang="tr-TR">
                <a:solidFill>
                  <a:srgbClr val="4A856D"/>
                </a:solidFill>
              </a:rPr>
              <a:t>Yıldız Bağlı Yük</a:t>
            </a:r>
            <a:endParaRPr>
              <a:solidFill>
                <a:srgbClr val="4A856D"/>
              </a:solidFill>
            </a:endParaRPr>
          </a:p>
        </p:txBody>
      </p:sp>
      <p:sp>
        <p:nvSpPr>
          <p:cNvPr id="213" name="Google Shape;213;p26"/>
          <p:cNvSpPr txBox="1"/>
          <p:nvPr>
            <p:ph idx="1" type="body"/>
          </p:nvPr>
        </p:nvSpPr>
        <p:spPr>
          <a:xfrm>
            <a:off x="2592925" y="1585519"/>
            <a:ext cx="8915400" cy="2253842"/>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200"/>
              <a:buChar char="🠶"/>
            </a:pPr>
            <a:r>
              <a:rPr lang="tr-TR" sz="2200"/>
              <a:t>   Aşağıdaki şekilde 3 ayrı Z1, Z2, Z3 empedanslarından oluşmuş üç fazlı yıldız bağlı yük görülmektedir. Her faz empedansının çıkış uçları birleştirilerek elde edilir.  Birleşme noktasından çıkan iletkene ise Nötr iletkeni veya sıfır iletkeni denir. Dengeli yük durumunda buradan akımın genlik değeri 0'dır. Sistemde bazen bu nötr iletkeni kullanılmayabilir.</a:t>
            </a:r>
            <a:endParaRPr/>
          </a:p>
        </p:txBody>
      </p:sp>
      <p:pic>
        <p:nvPicPr>
          <p:cNvPr descr="nesne, saat içeren bir resim&#10;&#10;Açıklama otomatik olarak oluşturuldu" id="214" name="Google Shape;214;p26"/>
          <p:cNvPicPr preferRelativeResize="0"/>
          <p:nvPr/>
        </p:nvPicPr>
        <p:blipFill rotWithShape="1">
          <a:blip r:embed="rId3">
            <a:alphaModFix/>
          </a:blip>
          <a:srcRect b="0" l="0" r="0" t="0"/>
          <a:stretch/>
        </p:blipFill>
        <p:spPr>
          <a:xfrm>
            <a:off x="7844255" y="3751200"/>
            <a:ext cx="3240511" cy="282270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uman">
  <a:themeElements>
    <a:clrScheme name="Duman">
      <a:dk1>
        <a:srgbClr val="000000"/>
      </a:dk1>
      <a:lt1>
        <a:srgbClr val="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