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Lst>
  <p:sldSz cy="7562850" cx="10693400"/>
  <p:notesSz cx="10693400" cy="7562850"/>
  <p:embeddedFontLst>
    <p:embeddedFont>
      <p:font typeface="Noto Sans Symbols"/>
      <p:regular r:id="rId77"/>
      <p:bold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NotoSansSymbols-regular.fntdata"/><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34" Type="http://schemas.openxmlformats.org/officeDocument/2006/relationships/slide" Target="slides/slide29.xml"/><Relationship Id="rId78" Type="http://schemas.openxmlformats.org/officeDocument/2006/relationships/font" Target="fonts/NotoSansSymbols-bold.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6575" cy="512763"/>
          </a:xfrm>
          <a:prstGeom prst="rect">
            <a:avLst/>
          </a:prstGeom>
          <a:noFill/>
          <a:ln>
            <a:noFill/>
          </a:ln>
        </p:spPr>
        <p:txBody>
          <a:bodyPr anchorCtr="0" anchor="t" bIns="45725" lIns="91475" spcFirstLastPara="1" rIns="91475" wrap="square" tIns="457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9" y="1"/>
            <a:ext cx="3076575" cy="512763"/>
          </a:xfrm>
          <a:prstGeom prst="rect">
            <a:avLst/>
          </a:prstGeom>
          <a:noFill/>
          <a:ln>
            <a:noFill/>
          </a:ln>
        </p:spPr>
        <p:txBody>
          <a:bodyPr anchorCtr="0" anchor="t" bIns="45725" lIns="91475" spcFirstLastPara="1" rIns="91475" wrap="square" tIns="45725">
            <a:noAutofit/>
          </a:bodyPr>
          <a:lstStyle>
            <a:lvl1pPr lvl="0" marR="0" rtl="0" algn="r">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720264"/>
            <a:ext cx="3076575" cy="512762"/>
          </a:xfrm>
          <a:prstGeom prst="rect">
            <a:avLst/>
          </a:prstGeom>
          <a:noFill/>
          <a:ln>
            <a:noFill/>
          </a:ln>
        </p:spPr>
        <p:txBody>
          <a:bodyPr anchorCtr="0" anchor="b" bIns="45725" lIns="91475" spcFirstLastPara="1" rIns="91475" wrap="square" tIns="457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marR="0" rtl="0" algn="r">
              <a:spcBef>
                <a:spcPts val="0"/>
              </a:spcBef>
              <a:spcAft>
                <a:spcPts val="0"/>
              </a:spcAft>
              <a:buNone/>
            </a:pPr>
            <a:fld id="{00000000-1234-1234-1234-123412341234}" type="slidenum">
              <a:rPr b="0" i="0" lang="tr-TR"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96" name="Google Shape;96;p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65" name="Google Shape;165;p1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73" name="Google Shape;173;p1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81" name="Google Shape;181;p1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07" name="Google Shape;207;p1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4: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26" name="Google Shape;226;p1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5: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68" name="Google Shape;268;p1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6: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99" name="Google Shape;299;p1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7: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328" name="Google Shape;328;p1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8: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341" name="Google Shape;341;p1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9: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348" name="Google Shape;348;p1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02" name="Google Shape;102;p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0: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453" name="Google Shape;453;p2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2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498" name="Google Shape;498;p2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2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542" name="Google Shape;542;p2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2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569" name="Google Shape;569;p2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24: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576" name="Google Shape;576;p2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25: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582" name="Google Shape;582;p2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26: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763" name="Google Shape;763;p2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27: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769" name="Google Shape;769;p2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28: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775" name="Google Shape;775;p2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29: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825" name="Google Shape;825;p2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11" name="Google Shape;111;p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30: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831" name="Google Shape;831;p3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3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840" name="Google Shape;840;p3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3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846" name="Google Shape;846;p3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3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854" name="Google Shape;854;p3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34: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869" name="Google Shape;869;p3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35: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879" name="Google Shape;879;p3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36: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889" name="Google Shape;889;p3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37: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898" name="Google Shape;898;p3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38: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908" name="Google Shape;908;p3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p39: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921" name="Google Shape;921;p3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20" name="Google Shape;120;p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40: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937" name="Google Shape;937;p4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p4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948" name="Google Shape;948;p4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4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967" name="Google Shape;967;p4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p4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983" name="Google Shape;983;p4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p44: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015" name="Google Shape;1015;p4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p45: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036" name="Google Shape;1036;p4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p46: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046" name="Google Shape;1046;p4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p47: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056" name="Google Shape;1056;p4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p48: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109" name="Google Shape;1109;p4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p49: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119" name="Google Shape;1119;p4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26" name="Google Shape;126;p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p50: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228" name="Google Shape;1228;p5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p5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297" name="Google Shape;1297;p5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p5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414" name="Google Shape;1414;p5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0" name="Shape 1630"/>
        <p:cNvGrpSpPr/>
        <p:nvPr/>
      </p:nvGrpSpPr>
      <p:grpSpPr>
        <a:xfrm>
          <a:off x="0" y="0"/>
          <a:ext cx="0" cy="0"/>
          <a:chOff x="0" y="0"/>
          <a:chExt cx="0" cy="0"/>
        </a:xfrm>
      </p:grpSpPr>
      <p:sp>
        <p:nvSpPr>
          <p:cNvPr id="1631" name="Google Shape;1631;p5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632" name="Google Shape;1632;p5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4" name="Shape 1674"/>
        <p:cNvGrpSpPr/>
        <p:nvPr/>
      </p:nvGrpSpPr>
      <p:grpSpPr>
        <a:xfrm>
          <a:off x="0" y="0"/>
          <a:ext cx="0" cy="0"/>
          <a:chOff x="0" y="0"/>
          <a:chExt cx="0" cy="0"/>
        </a:xfrm>
      </p:grpSpPr>
      <p:sp>
        <p:nvSpPr>
          <p:cNvPr id="1675" name="Google Shape;1675;p54: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676" name="Google Shape;1676;p5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55: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684" name="Google Shape;1684;p5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1" name="Shape 1891"/>
        <p:cNvGrpSpPr/>
        <p:nvPr/>
      </p:nvGrpSpPr>
      <p:grpSpPr>
        <a:xfrm>
          <a:off x="0" y="0"/>
          <a:ext cx="0" cy="0"/>
          <a:chOff x="0" y="0"/>
          <a:chExt cx="0" cy="0"/>
        </a:xfrm>
      </p:grpSpPr>
      <p:sp>
        <p:nvSpPr>
          <p:cNvPr id="1892" name="Google Shape;1892;p56: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893" name="Google Shape;1893;p5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1" name="Shape 1901"/>
        <p:cNvGrpSpPr/>
        <p:nvPr/>
      </p:nvGrpSpPr>
      <p:grpSpPr>
        <a:xfrm>
          <a:off x="0" y="0"/>
          <a:ext cx="0" cy="0"/>
          <a:chOff x="0" y="0"/>
          <a:chExt cx="0" cy="0"/>
        </a:xfrm>
      </p:grpSpPr>
      <p:sp>
        <p:nvSpPr>
          <p:cNvPr id="1902" name="Google Shape;1902;p57: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903" name="Google Shape;1903;p5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p58: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913" name="Google Shape;1913;p5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p59: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922" name="Google Shape;1922;p5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32" name="Google Shape;132;p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p60: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142" name="Google Shape;2142;p6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0" name="Shape 2150"/>
        <p:cNvGrpSpPr/>
        <p:nvPr/>
      </p:nvGrpSpPr>
      <p:grpSpPr>
        <a:xfrm>
          <a:off x="0" y="0"/>
          <a:ext cx="0" cy="0"/>
          <a:chOff x="0" y="0"/>
          <a:chExt cx="0" cy="0"/>
        </a:xfrm>
      </p:grpSpPr>
      <p:sp>
        <p:nvSpPr>
          <p:cNvPr id="2151" name="Google Shape;2151;p6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152" name="Google Shape;2152;p6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8" name="Shape 2368"/>
        <p:cNvGrpSpPr/>
        <p:nvPr/>
      </p:nvGrpSpPr>
      <p:grpSpPr>
        <a:xfrm>
          <a:off x="0" y="0"/>
          <a:ext cx="0" cy="0"/>
          <a:chOff x="0" y="0"/>
          <a:chExt cx="0" cy="0"/>
        </a:xfrm>
      </p:grpSpPr>
      <p:sp>
        <p:nvSpPr>
          <p:cNvPr id="2369" name="Google Shape;2369;p6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370" name="Google Shape;2370;p6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8" name="Shape 2378"/>
        <p:cNvGrpSpPr/>
        <p:nvPr/>
      </p:nvGrpSpPr>
      <p:grpSpPr>
        <a:xfrm>
          <a:off x="0" y="0"/>
          <a:ext cx="0" cy="0"/>
          <a:chOff x="0" y="0"/>
          <a:chExt cx="0" cy="0"/>
        </a:xfrm>
      </p:grpSpPr>
      <p:sp>
        <p:nvSpPr>
          <p:cNvPr id="2379" name="Google Shape;2379;p6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380" name="Google Shape;2380;p6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7" name="Shape 2587"/>
        <p:cNvGrpSpPr/>
        <p:nvPr/>
      </p:nvGrpSpPr>
      <p:grpSpPr>
        <a:xfrm>
          <a:off x="0" y="0"/>
          <a:ext cx="0" cy="0"/>
          <a:chOff x="0" y="0"/>
          <a:chExt cx="0" cy="0"/>
        </a:xfrm>
      </p:grpSpPr>
      <p:sp>
        <p:nvSpPr>
          <p:cNvPr id="2588" name="Google Shape;2588;p64: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589" name="Google Shape;2589;p6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6" name="Shape 2596"/>
        <p:cNvGrpSpPr/>
        <p:nvPr/>
      </p:nvGrpSpPr>
      <p:grpSpPr>
        <a:xfrm>
          <a:off x="0" y="0"/>
          <a:ext cx="0" cy="0"/>
          <a:chOff x="0" y="0"/>
          <a:chExt cx="0" cy="0"/>
        </a:xfrm>
      </p:grpSpPr>
      <p:sp>
        <p:nvSpPr>
          <p:cNvPr id="2597" name="Google Shape;2597;p65: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598" name="Google Shape;2598;p6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4" name="Shape 2604"/>
        <p:cNvGrpSpPr/>
        <p:nvPr/>
      </p:nvGrpSpPr>
      <p:grpSpPr>
        <a:xfrm>
          <a:off x="0" y="0"/>
          <a:ext cx="0" cy="0"/>
          <a:chOff x="0" y="0"/>
          <a:chExt cx="0" cy="0"/>
        </a:xfrm>
      </p:grpSpPr>
      <p:sp>
        <p:nvSpPr>
          <p:cNvPr id="2605" name="Google Shape;2605;p66: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606" name="Google Shape;2606;p6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2" name="Shape 2612"/>
        <p:cNvGrpSpPr/>
        <p:nvPr/>
      </p:nvGrpSpPr>
      <p:grpSpPr>
        <a:xfrm>
          <a:off x="0" y="0"/>
          <a:ext cx="0" cy="0"/>
          <a:chOff x="0" y="0"/>
          <a:chExt cx="0" cy="0"/>
        </a:xfrm>
      </p:grpSpPr>
      <p:sp>
        <p:nvSpPr>
          <p:cNvPr id="2613" name="Google Shape;2613;p67: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614" name="Google Shape;2614;p6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p68: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620" name="Google Shape;2620;p6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4" name="Shape 2624"/>
        <p:cNvGrpSpPr/>
        <p:nvPr/>
      </p:nvGrpSpPr>
      <p:grpSpPr>
        <a:xfrm>
          <a:off x="0" y="0"/>
          <a:ext cx="0" cy="0"/>
          <a:chOff x="0" y="0"/>
          <a:chExt cx="0" cy="0"/>
        </a:xfrm>
      </p:grpSpPr>
      <p:sp>
        <p:nvSpPr>
          <p:cNvPr id="2625" name="Google Shape;2625;p69: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626" name="Google Shape;2626;p6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39" name="Google Shape;139;p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0" name="Shape 2630"/>
        <p:cNvGrpSpPr/>
        <p:nvPr/>
      </p:nvGrpSpPr>
      <p:grpSpPr>
        <a:xfrm>
          <a:off x="0" y="0"/>
          <a:ext cx="0" cy="0"/>
          <a:chOff x="0" y="0"/>
          <a:chExt cx="0" cy="0"/>
        </a:xfrm>
      </p:grpSpPr>
      <p:sp>
        <p:nvSpPr>
          <p:cNvPr id="2631" name="Google Shape;2631;p70: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632" name="Google Shape;2632;p7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7" name="Shape 2637"/>
        <p:cNvGrpSpPr/>
        <p:nvPr/>
      </p:nvGrpSpPr>
      <p:grpSpPr>
        <a:xfrm>
          <a:off x="0" y="0"/>
          <a:ext cx="0" cy="0"/>
          <a:chOff x="0" y="0"/>
          <a:chExt cx="0" cy="0"/>
        </a:xfrm>
      </p:grpSpPr>
      <p:sp>
        <p:nvSpPr>
          <p:cNvPr id="2638" name="Google Shape;2638;p7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639" name="Google Shape;2639;p7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47" name="Google Shape;147;p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55" name="Google Shape;155;p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336675" y="1237717"/>
            <a:ext cx="8020050" cy="2632992"/>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5263"/>
              <a:buFont typeface="Calibri"/>
              <a:buNone/>
              <a:defRPr sz="526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36675" y="3972247"/>
            <a:ext cx="8020050" cy="1825938"/>
          </a:xfrm>
          <a:prstGeom prst="rect">
            <a:avLst/>
          </a:prstGeom>
          <a:noFill/>
          <a:ln>
            <a:noFill/>
          </a:ln>
        </p:spPr>
        <p:txBody>
          <a:bodyPr anchorCtr="0" anchor="t" bIns="45700" lIns="91425" spcFirstLastPara="1" rIns="91425" wrap="square" tIns="45700">
            <a:noAutofit/>
          </a:bodyPr>
          <a:lstStyle>
            <a:lvl1pPr lvl="0" algn="ctr">
              <a:lnSpc>
                <a:spcPct val="90000"/>
              </a:lnSpc>
              <a:spcBef>
                <a:spcPts val="877"/>
              </a:spcBef>
              <a:spcAft>
                <a:spcPts val="0"/>
              </a:spcAft>
              <a:buClr>
                <a:schemeClr val="dk1"/>
              </a:buClr>
              <a:buSzPts val="2105"/>
              <a:buNone/>
              <a:defRPr sz="2105"/>
            </a:lvl1pPr>
            <a:lvl2pPr lvl="1" algn="ctr">
              <a:lnSpc>
                <a:spcPct val="90000"/>
              </a:lnSpc>
              <a:spcBef>
                <a:spcPts val="439"/>
              </a:spcBef>
              <a:spcAft>
                <a:spcPts val="0"/>
              </a:spcAft>
              <a:buClr>
                <a:schemeClr val="dk1"/>
              </a:buClr>
              <a:buSzPts val="1754"/>
              <a:buNone/>
              <a:defRPr sz="1754"/>
            </a:lvl2pPr>
            <a:lvl3pPr lvl="2" algn="ctr">
              <a:lnSpc>
                <a:spcPct val="90000"/>
              </a:lnSpc>
              <a:spcBef>
                <a:spcPts val="439"/>
              </a:spcBef>
              <a:spcAft>
                <a:spcPts val="0"/>
              </a:spcAft>
              <a:buClr>
                <a:schemeClr val="dk1"/>
              </a:buClr>
              <a:buSzPts val="1579"/>
              <a:buNone/>
              <a:defRPr sz="1579"/>
            </a:lvl3pPr>
            <a:lvl4pPr lvl="3" algn="ctr">
              <a:lnSpc>
                <a:spcPct val="90000"/>
              </a:lnSpc>
              <a:spcBef>
                <a:spcPts val="439"/>
              </a:spcBef>
              <a:spcAft>
                <a:spcPts val="0"/>
              </a:spcAft>
              <a:buClr>
                <a:schemeClr val="dk1"/>
              </a:buClr>
              <a:buSzPts val="1403"/>
              <a:buNone/>
              <a:defRPr sz="1403"/>
            </a:lvl4pPr>
            <a:lvl5pPr lvl="4" algn="ctr">
              <a:lnSpc>
                <a:spcPct val="90000"/>
              </a:lnSpc>
              <a:spcBef>
                <a:spcPts val="439"/>
              </a:spcBef>
              <a:spcAft>
                <a:spcPts val="0"/>
              </a:spcAft>
              <a:buClr>
                <a:schemeClr val="dk1"/>
              </a:buClr>
              <a:buSzPts val="1403"/>
              <a:buNone/>
              <a:defRPr sz="1403"/>
            </a:lvl5pPr>
            <a:lvl6pPr lvl="5" algn="ctr">
              <a:lnSpc>
                <a:spcPct val="90000"/>
              </a:lnSpc>
              <a:spcBef>
                <a:spcPts val="439"/>
              </a:spcBef>
              <a:spcAft>
                <a:spcPts val="0"/>
              </a:spcAft>
              <a:buClr>
                <a:schemeClr val="dk1"/>
              </a:buClr>
              <a:buSzPts val="1403"/>
              <a:buNone/>
              <a:defRPr sz="1403"/>
            </a:lvl6pPr>
            <a:lvl7pPr lvl="6" algn="ctr">
              <a:lnSpc>
                <a:spcPct val="90000"/>
              </a:lnSpc>
              <a:spcBef>
                <a:spcPts val="439"/>
              </a:spcBef>
              <a:spcAft>
                <a:spcPts val="0"/>
              </a:spcAft>
              <a:buClr>
                <a:schemeClr val="dk1"/>
              </a:buClr>
              <a:buSzPts val="1403"/>
              <a:buNone/>
              <a:defRPr sz="1403"/>
            </a:lvl7pPr>
            <a:lvl8pPr lvl="7" algn="ctr">
              <a:lnSpc>
                <a:spcPct val="90000"/>
              </a:lnSpc>
              <a:spcBef>
                <a:spcPts val="439"/>
              </a:spcBef>
              <a:spcAft>
                <a:spcPts val="0"/>
              </a:spcAft>
              <a:buClr>
                <a:schemeClr val="dk1"/>
              </a:buClr>
              <a:buSzPts val="1403"/>
              <a:buNone/>
              <a:defRPr sz="1403"/>
            </a:lvl8pPr>
            <a:lvl9pPr lvl="8" algn="ctr">
              <a:lnSpc>
                <a:spcPct val="90000"/>
              </a:lnSpc>
              <a:spcBef>
                <a:spcPts val="439"/>
              </a:spcBef>
              <a:spcAft>
                <a:spcPts val="0"/>
              </a:spcAft>
              <a:buClr>
                <a:schemeClr val="dk1"/>
              </a:buClr>
              <a:buSzPts val="1403"/>
              <a:buNone/>
              <a:defRPr sz="1403"/>
            </a:lvl9pPr>
          </a:lstStyle>
          <a:p/>
        </p:txBody>
      </p:sp>
      <p:sp>
        <p:nvSpPr>
          <p:cNvPr id="18" name="Google Shape;18;p2"/>
          <p:cNvSpPr txBox="1"/>
          <p:nvPr>
            <p:ph idx="10" type="dt"/>
          </p:nvPr>
        </p:nvSpPr>
        <p:spPr>
          <a:xfrm>
            <a:off x="735171" y="7009642"/>
            <a:ext cx="2406015"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542189" y="7009642"/>
            <a:ext cx="3609023"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7552214" y="7009642"/>
            <a:ext cx="2406015" cy="402652"/>
          </a:xfrm>
          <a:prstGeom prst="rect">
            <a:avLst/>
          </a:prstGeom>
          <a:noFill/>
          <a:ln>
            <a:noFill/>
          </a:ln>
        </p:spPr>
        <p:txBody>
          <a:bodyPr anchorCtr="0" anchor="ctr" bIns="45700" lIns="91425" spcFirstLastPara="1" rIns="91425" wrap="square" tIns="45700">
            <a:noAutofit/>
          </a:bodyPr>
          <a:lstStyle>
            <a:lvl1pPr indent="0" lvl="0" marL="25400" algn="r">
              <a:lnSpc>
                <a:spcPct val="100000"/>
              </a:lnSpc>
              <a:spcBef>
                <a:spcPts val="0"/>
              </a:spcBef>
              <a:buNone/>
              <a:defRPr/>
            </a:lvl1pPr>
            <a:lvl2pPr indent="0" lvl="1" marL="25400" algn="r">
              <a:lnSpc>
                <a:spcPct val="100000"/>
              </a:lnSpc>
              <a:spcBef>
                <a:spcPts val="0"/>
              </a:spcBef>
              <a:buNone/>
              <a:defRPr/>
            </a:lvl2pPr>
            <a:lvl3pPr indent="0" lvl="2" marL="25400" algn="r">
              <a:lnSpc>
                <a:spcPct val="100000"/>
              </a:lnSpc>
              <a:spcBef>
                <a:spcPts val="0"/>
              </a:spcBef>
              <a:buNone/>
              <a:defRPr/>
            </a:lvl3pPr>
            <a:lvl4pPr indent="0" lvl="3" marL="25400" algn="r">
              <a:lnSpc>
                <a:spcPct val="100000"/>
              </a:lnSpc>
              <a:spcBef>
                <a:spcPts val="0"/>
              </a:spcBef>
              <a:buNone/>
              <a:defRPr/>
            </a:lvl4pPr>
            <a:lvl5pPr indent="0" lvl="4" marL="25400" algn="r">
              <a:lnSpc>
                <a:spcPct val="100000"/>
              </a:lnSpc>
              <a:spcBef>
                <a:spcPts val="0"/>
              </a:spcBef>
              <a:buNone/>
              <a:defRPr/>
            </a:lvl5pPr>
            <a:lvl6pPr indent="0" lvl="5" marL="25400" algn="r">
              <a:lnSpc>
                <a:spcPct val="100000"/>
              </a:lnSpc>
              <a:spcBef>
                <a:spcPts val="0"/>
              </a:spcBef>
              <a:buNone/>
              <a:defRPr/>
            </a:lvl6pPr>
            <a:lvl7pPr indent="0" lvl="6" marL="25400" algn="r">
              <a:lnSpc>
                <a:spcPct val="100000"/>
              </a:lnSpc>
              <a:spcBef>
                <a:spcPts val="0"/>
              </a:spcBef>
              <a:buNone/>
              <a:defRPr/>
            </a:lvl7pPr>
            <a:lvl8pPr indent="0" lvl="7" marL="25400" algn="r">
              <a:lnSpc>
                <a:spcPct val="100000"/>
              </a:lnSpc>
              <a:spcBef>
                <a:spcPts val="0"/>
              </a:spcBef>
              <a:buNone/>
              <a:defRPr/>
            </a:lvl8pPr>
            <a:lvl9pPr indent="0" lvl="8" marL="25400" algn="r">
              <a:lnSpc>
                <a:spcPct val="100000"/>
              </a:lnSpc>
              <a:spcBef>
                <a:spcPts val="0"/>
              </a:spcBef>
              <a:buNone/>
              <a:defRPr/>
            </a:lvl9pPr>
          </a:lstStyle>
          <a:p>
            <a:pPr indent="0" lvl="0" marL="2540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68" name="Shape 68"/>
        <p:cNvGrpSpPr/>
        <p:nvPr/>
      </p:nvGrpSpPr>
      <p:grpSpPr>
        <a:xfrm>
          <a:off x="0" y="0"/>
          <a:ext cx="0" cy="0"/>
          <a:chOff x="0" y="0"/>
          <a:chExt cx="0" cy="0"/>
        </a:xfrm>
      </p:grpSpPr>
      <p:sp>
        <p:nvSpPr>
          <p:cNvPr id="69" name="Google Shape;69;p11"/>
          <p:cNvSpPr txBox="1"/>
          <p:nvPr>
            <p:ph type="title"/>
          </p:nvPr>
        </p:nvSpPr>
        <p:spPr>
          <a:xfrm>
            <a:off x="736564" y="504190"/>
            <a:ext cx="3448900" cy="176466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807"/>
              <a:buFont typeface="Calibri"/>
              <a:buNone/>
              <a:defRPr sz="280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a:off x="4546088" y="1088911"/>
            <a:ext cx="5413534" cy="5374525"/>
          </a:xfrm>
          <a:prstGeom prst="rect">
            <a:avLst/>
          </a:prstGeom>
          <a:noFill/>
          <a:ln>
            <a:noFill/>
          </a:ln>
        </p:spPr>
        <p:txBody>
          <a:bodyPr anchorCtr="0" anchor="t" bIns="45700" lIns="91425" spcFirstLastPara="1" rIns="91425" wrap="square" tIns="45700">
            <a:noAutofit/>
          </a:bodyPr>
          <a:lstStyle>
            <a:lvl1pPr indent="-406844" lvl="0" marL="457200" algn="l">
              <a:lnSpc>
                <a:spcPct val="90000"/>
              </a:lnSpc>
              <a:spcBef>
                <a:spcPts val="877"/>
              </a:spcBef>
              <a:spcAft>
                <a:spcPts val="0"/>
              </a:spcAft>
              <a:buClr>
                <a:schemeClr val="dk1"/>
              </a:buClr>
              <a:buSzPts val="2807"/>
              <a:buChar char="•"/>
              <a:defRPr sz="2807"/>
            </a:lvl1pPr>
            <a:lvl2pPr indent="-384556" lvl="1" marL="914400" algn="l">
              <a:lnSpc>
                <a:spcPct val="90000"/>
              </a:lnSpc>
              <a:spcBef>
                <a:spcPts val="439"/>
              </a:spcBef>
              <a:spcAft>
                <a:spcPts val="0"/>
              </a:spcAft>
              <a:buClr>
                <a:schemeClr val="dk1"/>
              </a:buClr>
              <a:buSzPts val="2456"/>
              <a:buChar char="•"/>
              <a:defRPr sz="2456"/>
            </a:lvl2pPr>
            <a:lvl3pPr indent="-362267" lvl="2" marL="1371600" algn="l">
              <a:lnSpc>
                <a:spcPct val="90000"/>
              </a:lnSpc>
              <a:spcBef>
                <a:spcPts val="439"/>
              </a:spcBef>
              <a:spcAft>
                <a:spcPts val="0"/>
              </a:spcAft>
              <a:buClr>
                <a:schemeClr val="dk1"/>
              </a:buClr>
              <a:buSzPts val="2105"/>
              <a:buChar char="•"/>
              <a:defRPr sz="2105"/>
            </a:lvl3pPr>
            <a:lvl4pPr indent="-339979" lvl="3" marL="1828800" algn="l">
              <a:lnSpc>
                <a:spcPct val="90000"/>
              </a:lnSpc>
              <a:spcBef>
                <a:spcPts val="439"/>
              </a:spcBef>
              <a:spcAft>
                <a:spcPts val="0"/>
              </a:spcAft>
              <a:buClr>
                <a:schemeClr val="dk1"/>
              </a:buClr>
              <a:buSzPts val="1754"/>
              <a:buChar char="•"/>
              <a:defRPr sz="1754"/>
            </a:lvl4pPr>
            <a:lvl5pPr indent="-339979" lvl="4" marL="2286000" algn="l">
              <a:lnSpc>
                <a:spcPct val="90000"/>
              </a:lnSpc>
              <a:spcBef>
                <a:spcPts val="439"/>
              </a:spcBef>
              <a:spcAft>
                <a:spcPts val="0"/>
              </a:spcAft>
              <a:buClr>
                <a:schemeClr val="dk1"/>
              </a:buClr>
              <a:buSzPts val="1754"/>
              <a:buChar char="•"/>
              <a:defRPr sz="1754"/>
            </a:lvl5pPr>
            <a:lvl6pPr indent="-339979" lvl="5" marL="2743200" algn="l">
              <a:lnSpc>
                <a:spcPct val="90000"/>
              </a:lnSpc>
              <a:spcBef>
                <a:spcPts val="439"/>
              </a:spcBef>
              <a:spcAft>
                <a:spcPts val="0"/>
              </a:spcAft>
              <a:buClr>
                <a:schemeClr val="dk1"/>
              </a:buClr>
              <a:buSzPts val="1754"/>
              <a:buChar char="•"/>
              <a:defRPr sz="1754"/>
            </a:lvl6pPr>
            <a:lvl7pPr indent="-339979" lvl="6" marL="3200400" algn="l">
              <a:lnSpc>
                <a:spcPct val="90000"/>
              </a:lnSpc>
              <a:spcBef>
                <a:spcPts val="439"/>
              </a:spcBef>
              <a:spcAft>
                <a:spcPts val="0"/>
              </a:spcAft>
              <a:buClr>
                <a:schemeClr val="dk1"/>
              </a:buClr>
              <a:buSzPts val="1754"/>
              <a:buChar char="•"/>
              <a:defRPr sz="1754"/>
            </a:lvl7pPr>
            <a:lvl8pPr indent="-339978" lvl="7" marL="3657600" algn="l">
              <a:lnSpc>
                <a:spcPct val="90000"/>
              </a:lnSpc>
              <a:spcBef>
                <a:spcPts val="439"/>
              </a:spcBef>
              <a:spcAft>
                <a:spcPts val="0"/>
              </a:spcAft>
              <a:buClr>
                <a:schemeClr val="dk1"/>
              </a:buClr>
              <a:buSzPts val="1754"/>
              <a:buChar char="•"/>
              <a:defRPr sz="1754"/>
            </a:lvl8pPr>
            <a:lvl9pPr indent="-339978" lvl="8" marL="4114800" algn="l">
              <a:lnSpc>
                <a:spcPct val="90000"/>
              </a:lnSpc>
              <a:spcBef>
                <a:spcPts val="439"/>
              </a:spcBef>
              <a:spcAft>
                <a:spcPts val="0"/>
              </a:spcAft>
              <a:buClr>
                <a:schemeClr val="dk1"/>
              </a:buClr>
              <a:buSzPts val="1754"/>
              <a:buChar char="•"/>
              <a:defRPr sz="1754"/>
            </a:lvl9pPr>
          </a:lstStyle>
          <a:p/>
        </p:txBody>
      </p:sp>
      <p:sp>
        <p:nvSpPr>
          <p:cNvPr id="71" name="Google Shape;71;p11"/>
          <p:cNvSpPr txBox="1"/>
          <p:nvPr>
            <p:ph idx="2" type="body"/>
          </p:nvPr>
        </p:nvSpPr>
        <p:spPr>
          <a:xfrm>
            <a:off x="736564" y="2268855"/>
            <a:ext cx="3448900" cy="420333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877"/>
              </a:spcBef>
              <a:spcAft>
                <a:spcPts val="0"/>
              </a:spcAft>
              <a:buClr>
                <a:schemeClr val="dk1"/>
              </a:buClr>
              <a:buSzPts val="1403"/>
              <a:buNone/>
              <a:defRPr sz="1403"/>
            </a:lvl1pPr>
            <a:lvl2pPr indent="-228600" lvl="1" marL="914400" algn="l">
              <a:lnSpc>
                <a:spcPct val="90000"/>
              </a:lnSpc>
              <a:spcBef>
                <a:spcPts val="439"/>
              </a:spcBef>
              <a:spcAft>
                <a:spcPts val="0"/>
              </a:spcAft>
              <a:buClr>
                <a:schemeClr val="dk1"/>
              </a:buClr>
              <a:buSzPts val="1228"/>
              <a:buNone/>
              <a:defRPr sz="1228"/>
            </a:lvl2pPr>
            <a:lvl3pPr indent="-228600" lvl="2" marL="1371600" algn="l">
              <a:lnSpc>
                <a:spcPct val="90000"/>
              </a:lnSpc>
              <a:spcBef>
                <a:spcPts val="439"/>
              </a:spcBef>
              <a:spcAft>
                <a:spcPts val="0"/>
              </a:spcAft>
              <a:buClr>
                <a:schemeClr val="dk1"/>
              </a:buClr>
              <a:buSzPts val="1053"/>
              <a:buNone/>
              <a:defRPr sz="1053"/>
            </a:lvl3pPr>
            <a:lvl4pPr indent="-228600" lvl="3" marL="1828800" algn="l">
              <a:lnSpc>
                <a:spcPct val="90000"/>
              </a:lnSpc>
              <a:spcBef>
                <a:spcPts val="439"/>
              </a:spcBef>
              <a:spcAft>
                <a:spcPts val="0"/>
              </a:spcAft>
              <a:buClr>
                <a:schemeClr val="dk1"/>
              </a:buClr>
              <a:buSzPts val="877"/>
              <a:buNone/>
              <a:defRPr sz="877"/>
            </a:lvl4pPr>
            <a:lvl5pPr indent="-228600" lvl="4" marL="2286000" algn="l">
              <a:lnSpc>
                <a:spcPct val="90000"/>
              </a:lnSpc>
              <a:spcBef>
                <a:spcPts val="439"/>
              </a:spcBef>
              <a:spcAft>
                <a:spcPts val="0"/>
              </a:spcAft>
              <a:buClr>
                <a:schemeClr val="dk1"/>
              </a:buClr>
              <a:buSzPts val="877"/>
              <a:buNone/>
              <a:defRPr sz="877"/>
            </a:lvl5pPr>
            <a:lvl6pPr indent="-228600" lvl="5" marL="2743200" algn="l">
              <a:lnSpc>
                <a:spcPct val="90000"/>
              </a:lnSpc>
              <a:spcBef>
                <a:spcPts val="439"/>
              </a:spcBef>
              <a:spcAft>
                <a:spcPts val="0"/>
              </a:spcAft>
              <a:buClr>
                <a:schemeClr val="dk1"/>
              </a:buClr>
              <a:buSzPts val="877"/>
              <a:buNone/>
              <a:defRPr sz="877"/>
            </a:lvl6pPr>
            <a:lvl7pPr indent="-228600" lvl="6" marL="3200400" algn="l">
              <a:lnSpc>
                <a:spcPct val="90000"/>
              </a:lnSpc>
              <a:spcBef>
                <a:spcPts val="439"/>
              </a:spcBef>
              <a:spcAft>
                <a:spcPts val="0"/>
              </a:spcAft>
              <a:buClr>
                <a:schemeClr val="dk1"/>
              </a:buClr>
              <a:buSzPts val="877"/>
              <a:buNone/>
              <a:defRPr sz="877"/>
            </a:lvl7pPr>
            <a:lvl8pPr indent="-228600" lvl="7" marL="3657600" algn="l">
              <a:lnSpc>
                <a:spcPct val="90000"/>
              </a:lnSpc>
              <a:spcBef>
                <a:spcPts val="439"/>
              </a:spcBef>
              <a:spcAft>
                <a:spcPts val="0"/>
              </a:spcAft>
              <a:buClr>
                <a:schemeClr val="dk1"/>
              </a:buClr>
              <a:buSzPts val="877"/>
              <a:buNone/>
              <a:defRPr sz="877"/>
            </a:lvl8pPr>
            <a:lvl9pPr indent="-228600" lvl="8" marL="4114800" algn="l">
              <a:lnSpc>
                <a:spcPct val="90000"/>
              </a:lnSpc>
              <a:spcBef>
                <a:spcPts val="439"/>
              </a:spcBef>
              <a:spcAft>
                <a:spcPts val="0"/>
              </a:spcAft>
              <a:buClr>
                <a:schemeClr val="dk1"/>
              </a:buClr>
              <a:buSzPts val="877"/>
              <a:buNone/>
              <a:defRPr sz="877"/>
            </a:lvl9pPr>
          </a:lstStyle>
          <a:p/>
        </p:txBody>
      </p:sp>
      <p:sp>
        <p:nvSpPr>
          <p:cNvPr id="72" name="Google Shape;72;p11"/>
          <p:cNvSpPr txBox="1"/>
          <p:nvPr>
            <p:ph idx="10" type="dt"/>
          </p:nvPr>
        </p:nvSpPr>
        <p:spPr>
          <a:xfrm>
            <a:off x="735171" y="7009642"/>
            <a:ext cx="2406015"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3542189" y="7009642"/>
            <a:ext cx="3609023"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7552214" y="7009642"/>
            <a:ext cx="2406015" cy="402652"/>
          </a:xfrm>
          <a:prstGeom prst="rect">
            <a:avLst/>
          </a:prstGeom>
          <a:noFill/>
          <a:ln>
            <a:noFill/>
          </a:ln>
        </p:spPr>
        <p:txBody>
          <a:bodyPr anchorCtr="0" anchor="ctr" bIns="45700" lIns="91425" spcFirstLastPara="1" rIns="91425" wrap="square" tIns="45700">
            <a:noAutofit/>
          </a:bodyPr>
          <a:lstStyle>
            <a:lvl1pPr indent="0" lvl="0" marL="25400" algn="r">
              <a:lnSpc>
                <a:spcPct val="100000"/>
              </a:lnSpc>
              <a:spcBef>
                <a:spcPts val="0"/>
              </a:spcBef>
              <a:buNone/>
              <a:defRPr/>
            </a:lvl1pPr>
            <a:lvl2pPr indent="0" lvl="1" marL="25400" algn="r">
              <a:lnSpc>
                <a:spcPct val="100000"/>
              </a:lnSpc>
              <a:spcBef>
                <a:spcPts val="0"/>
              </a:spcBef>
              <a:buNone/>
              <a:defRPr/>
            </a:lvl2pPr>
            <a:lvl3pPr indent="0" lvl="2" marL="25400" algn="r">
              <a:lnSpc>
                <a:spcPct val="100000"/>
              </a:lnSpc>
              <a:spcBef>
                <a:spcPts val="0"/>
              </a:spcBef>
              <a:buNone/>
              <a:defRPr/>
            </a:lvl3pPr>
            <a:lvl4pPr indent="0" lvl="3" marL="25400" algn="r">
              <a:lnSpc>
                <a:spcPct val="100000"/>
              </a:lnSpc>
              <a:spcBef>
                <a:spcPts val="0"/>
              </a:spcBef>
              <a:buNone/>
              <a:defRPr/>
            </a:lvl4pPr>
            <a:lvl5pPr indent="0" lvl="4" marL="25400" algn="r">
              <a:lnSpc>
                <a:spcPct val="100000"/>
              </a:lnSpc>
              <a:spcBef>
                <a:spcPts val="0"/>
              </a:spcBef>
              <a:buNone/>
              <a:defRPr/>
            </a:lvl5pPr>
            <a:lvl6pPr indent="0" lvl="5" marL="25400" algn="r">
              <a:lnSpc>
                <a:spcPct val="100000"/>
              </a:lnSpc>
              <a:spcBef>
                <a:spcPts val="0"/>
              </a:spcBef>
              <a:buNone/>
              <a:defRPr/>
            </a:lvl6pPr>
            <a:lvl7pPr indent="0" lvl="6" marL="25400" algn="r">
              <a:lnSpc>
                <a:spcPct val="100000"/>
              </a:lnSpc>
              <a:spcBef>
                <a:spcPts val="0"/>
              </a:spcBef>
              <a:buNone/>
              <a:defRPr/>
            </a:lvl7pPr>
            <a:lvl8pPr indent="0" lvl="7" marL="25400" algn="r">
              <a:lnSpc>
                <a:spcPct val="100000"/>
              </a:lnSpc>
              <a:spcBef>
                <a:spcPts val="0"/>
              </a:spcBef>
              <a:buNone/>
              <a:defRPr/>
            </a:lvl8pPr>
            <a:lvl9pPr indent="0" lvl="8" marL="25400" algn="r">
              <a:lnSpc>
                <a:spcPct val="100000"/>
              </a:lnSpc>
              <a:spcBef>
                <a:spcPts val="0"/>
              </a:spcBef>
              <a:buNone/>
              <a:defRPr/>
            </a:lvl9pPr>
          </a:lstStyle>
          <a:p>
            <a:pPr indent="0" lvl="0" marL="2540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75" name="Shape 75"/>
        <p:cNvGrpSpPr/>
        <p:nvPr/>
      </p:nvGrpSpPr>
      <p:grpSpPr>
        <a:xfrm>
          <a:off x="0" y="0"/>
          <a:ext cx="0" cy="0"/>
          <a:chOff x="0" y="0"/>
          <a:chExt cx="0" cy="0"/>
        </a:xfrm>
      </p:grpSpPr>
      <p:sp>
        <p:nvSpPr>
          <p:cNvPr id="76" name="Google Shape;76;p12"/>
          <p:cNvSpPr txBox="1"/>
          <p:nvPr>
            <p:ph type="title"/>
          </p:nvPr>
        </p:nvSpPr>
        <p:spPr>
          <a:xfrm>
            <a:off x="736564" y="504190"/>
            <a:ext cx="3448900" cy="176466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807"/>
              <a:buFont typeface="Calibri"/>
              <a:buNone/>
              <a:defRPr sz="280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p:nvPr>
            <p:ph idx="2" type="pic"/>
          </p:nvPr>
        </p:nvSpPr>
        <p:spPr>
          <a:xfrm>
            <a:off x="4546088" y="1088911"/>
            <a:ext cx="5413534" cy="53745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877"/>
              </a:spcBef>
              <a:spcAft>
                <a:spcPts val="0"/>
              </a:spcAft>
              <a:buClr>
                <a:schemeClr val="dk1"/>
              </a:buClr>
              <a:buSzPts val="2807"/>
              <a:buFont typeface="Arial"/>
              <a:buNone/>
              <a:defRPr b="0" i="0" sz="2807" u="none" cap="none" strike="noStrike">
                <a:solidFill>
                  <a:schemeClr val="dk1"/>
                </a:solidFill>
                <a:latin typeface="Calibri"/>
                <a:ea typeface="Calibri"/>
                <a:cs typeface="Calibri"/>
                <a:sym typeface="Calibri"/>
              </a:defRPr>
            </a:lvl1pPr>
            <a:lvl2pPr lvl="1" marR="0" rtl="0" algn="l">
              <a:lnSpc>
                <a:spcPct val="90000"/>
              </a:lnSpc>
              <a:spcBef>
                <a:spcPts val="439"/>
              </a:spcBef>
              <a:spcAft>
                <a:spcPts val="0"/>
              </a:spcAft>
              <a:buClr>
                <a:schemeClr val="dk1"/>
              </a:buClr>
              <a:buSzPts val="2456"/>
              <a:buFont typeface="Arial"/>
              <a:buNone/>
              <a:defRPr b="0" i="0" sz="2456" u="none" cap="none" strike="noStrike">
                <a:solidFill>
                  <a:schemeClr val="dk1"/>
                </a:solidFill>
                <a:latin typeface="Calibri"/>
                <a:ea typeface="Calibri"/>
                <a:cs typeface="Calibri"/>
                <a:sym typeface="Calibri"/>
              </a:defRPr>
            </a:lvl2pPr>
            <a:lvl3pPr lvl="2" marR="0" rtl="0" algn="l">
              <a:lnSpc>
                <a:spcPct val="90000"/>
              </a:lnSpc>
              <a:spcBef>
                <a:spcPts val="439"/>
              </a:spcBef>
              <a:spcAft>
                <a:spcPts val="0"/>
              </a:spcAft>
              <a:buClr>
                <a:schemeClr val="dk1"/>
              </a:buClr>
              <a:buSzPts val="2105"/>
              <a:buFont typeface="Arial"/>
              <a:buNone/>
              <a:defRPr b="0" i="0" sz="2105" u="none" cap="none" strike="noStrike">
                <a:solidFill>
                  <a:schemeClr val="dk1"/>
                </a:solidFill>
                <a:latin typeface="Calibri"/>
                <a:ea typeface="Calibri"/>
                <a:cs typeface="Calibri"/>
                <a:sym typeface="Calibri"/>
              </a:defRPr>
            </a:lvl3pPr>
            <a:lvl4pPr lvl="3" marR="0" rtl="0" algn="l">
              <a:lnSpc>
                <a:spcPct val="90000"/>
              </a:lnSpc>
              <a:spcBef>
                <a:spcPts val="439"/>
              </a:spcBef>
              <a:spcAft>
                <a:spcPts val="0"/>
              </a:spcAft>
              <a:buClr>
                <a:schemeClr val="dk1"/>
              </a:buClr>
              <a:buSzPts val="1754"/>
              <a:buFont typeface="Arial"/>
              <a:buNone/>
              <a:defRPr b="0" i="0" sz="1754" u="none" cap="none" strike="noStrike">
                <a:solidFill>
                  <a:schemeClr val="dk1"/>
                </a:solidFill>
                <a:latin typeface="Calibri"/>
                <a:ea typeface="Calibri"/>
                <a:cs typeface="Calibri"/>
                <a:sym typeface="Calibri"/>
              </a:defRPr>
            </a:lvl4pPr>
            <a:lvl5pPr lvl="4" marR="0" rtl="0" algn="l">
              <a:lnSpc>
                <a:spcPct val="90000"/>
              </a:lnSpc>
              <a:spcBef>
                <a:spcPts val="439"/>
              </a:spcBef>
              <a:spcAft>
                <a:spcPts val="0"/>
              </a:spcAft>
              <a:buClr>
                <a:schemeClr val="dk1"/>
              </a:buClr>
              <a:buSzPts val="1754"/>
              <a:buFont typeface="Arial"/>
              <a:buNone/>
              <a:defRPr b="0" i="0" sz="1754" u="none" cap="none" strike="noStrike">
                <a:solidFill>
                  <a:schemeClr val="dk1"/>
                </a:solidFill>
                <a:latin typeface="Calibri"/>
                <a:ea typeface="Calibri"/>
                <a:cs typeface="Calibri"/>
                <a:sym typeface="Calibri"/>
              </a:defRPr>
            </a:lvl5pPr>
            <a:lvl6pPr lvl="5" marR="0" rtl="0" algn="l">
              <a:lnSpc>
                <a:spcPct val="90000"/>
              </a:lnSpc>
              <a:spcBef>
                <a:spcPts val="439"/>
              </a:spcBef>
              <a:spcAft>
                <a:spcPts val="0"/>
              </a:spcAft>
              <a:buClr>
                <a:schemeClr val="dk1"/>
              </a:buClr>
              <a:buSzPts val="1754"/>
              <a:buFont typeface="Arial"/>
              <a:buNone/>
              <a:defRPr b="0" i="0" sz="1754" u="none" cap="none" strike="noStrike">
                <a:solidFill>
                  <a:schemeClr val="dk1"/>
                </a:solidFill>
                <a:latin typeface="Calibri"/>
                <a:ea typeface="Calibri"/>
                <a:cs typeface="Calibri"/>
                <a:sym typeface="Calibri"/>
              </a:defRPr>
            </a:lvl6pPr>
            <a:lvl7pPr lvl="6" marR="0" rtl="0" algn="l">
              <a:lnSpc>
                <a:spcPct val="90000"/>
              </a:lnSpc>
              <a:spcBef>
                <a:spcPts val="439"/>
              </a:spcBef>
              <a:spcAft>
                <a:spcPts val="0"/>
              </a:spcAft>
              <a:buClr>
                <a:schemeClr val="dk1"/>
              </a:buClr>
              <a:buSzPts val="1754"/>
              <a:buFont typeface="Arial"/>
              <a:buNone/>
              <a:defRPr b="0" i="0" sz="1754" u="none" cap="none" strike="noStrike">
                <a:solidFill>
                  <a:schemeClr val="dk1"/>
                </a:solidFill>
                <a:latin typeface="Calibri"/>
                <a:ea typeface="Calibri"/>
                <a:cs typeface="Calibri"/>
                <a:sym typeface="Calibri"/>
              </a:defRPr>
            </a:lvl7pPr>
            <a:lvl8pPr lvl="7" marR="0" rtl="0" algn="l">
              <a:lnSpc>
                <a:spcPct val="90000"/>
              </a:lnSpc>
              <a:spcBef>
                <a:spcPts val="439"/>
              </a:spcBef>
              <a:spcAft>
                <a:spcPts val="0"/>
              </a:spcAft>
              <a:buClr>
                <a:schemeClr val="dk1"/>
              </a:buClr>
              <a:buSzPts val="1754"/>
              <a:buFont typeface="Arial"/>
              <a:buNone/>
              <a:defRPr b="0" i="0" sz="1754" u="none" cap="none" strike="noStrike">
                <a:solidFill>
                  <a:schemeClr val="dk1"/>
                </a:solidFill>
                <a:latin typeface="Calibri"/>
                <a:ea typeface="Calibri"/>
                <a:cs typeface="Calibri"/>
                <a:sym typeface="Calibri"/>
              </a:defRPr>
            </a:lvl8pPr>
            <a:lvl9pPr lvl="8" marR="0" rtl="0" algn="l">
              <a:lnSpc>
                <a:spcPct val="90000"/>
              </a:lnSpc>
              <a:spcBef>
                <a:spcPts val="439"/>
              </a:spcBef>
              <a:spcAft>
                <a:spcPts val="0"/>
              </a:spcAft>
              <a:buClr>
                <a:schemeClr val="dk1"/>
              </a:buClr>
              <a:buSzPts val="1754"/>
              <a:buFont typeface="Arial"/>
              <a:buNone/>
              <a:defRPr b="0" i="0" sz="1754" u="none" cap="none" strike="noStrike">
                <a:solidFill>
                  <a:schemeClr val="dk1"/>
                </a:solidFill>
                <a:latin typeface="Calibri"/>
                <a:ea typeface="Calibri"/>
                <a:cs typeface="Calibri"/>
                <a:sym typeface="Calibri"/>
              </a:defRPr>
            </a:lvl9pPr>
          </a:lstStyle>
          <a:p/>
        </p:txBody>
      </p:sp>
      <p:sp>
        <p:nvSpPr>
          <p:cNvPr id="78" name="Google Shape;78;p12"/>
          <p:cNvSpPr txBox="1"/>
          <p:nvPr>
            <p:ph idx="1" type="body"/>
          </p:nvPr>
        </p:nvSpPr>
        <p:spPr>
          <a:xfrm>
            <a:off x="736564" y="2268855"/>
            <a:ext cx="3448900" cy="420333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877"/>
              </a:spcBef>
              <a:spcAft>
                <a:spcPts val="0"/>
              </a:spcAft>
              <a:buClr>
                <a:schemeClr val="dk1"/>
              </a:buClr>
              <a:buSzPts val="1403"/>
              <a:buNone/>
              <a:defRPr sz="1403"/>
            </a:lvl1pPr>
            <a:lvl2pPr indent="-228600" lvl="1" marL="914400" algn="l">
              <a:lnSpc>
                <a:spcPct val="90000"/>
              </a:lnSpc>
              <a:spcBef>
                <a:spcPts val="439"/>
              </a:spcBef>
              <a:spcAft>
                <a:spcPts val="0"/>
              </a:spcAft>
              <a:buClr>
                <a:schemeClr val="dk1"/>
              </a:buClr>
              <a:buSzPts val="1228"/>
              <a:buNone/>
              <a:defRPr sz="1228"/>
            </a:lvl2pPr>
            <a:lvl3pPr indent="-228600" lvl="2" marL="1371600" algn="l">
              <a:lnSpc>
                <a:spcPct val="90000"/>
              </a:lnSpc>
              <a:spcBef>
                <a:spcPts val="439"/>
              </a:spcBef>
              <a:spcAft>
                <a:spcPts val="0"/>
              </a:spcAft>
              <a:buClr>
                <a:schemeClr val="dk1"/>
              </a:buClr>
              <a:buSzPts val="1053"/>
              <a:buNone/>
              <a:defRPr sz="1053"/>
            </a:lvl3pPr>
            <a:lvl4pPr indent="-228600" lvl="3" marL="1828800" algn="l">
              <a:lnSpc>
                <a:spcPct val="90000"/>
              </a:lnSpc>
              <a:spcBef>
                <a:spcPts val="439"/>
              </a:spcBef>
              <a:spcAft>
                <a:spcPts val="0"/>
              </a:spcAft>
              <a:buClr>
                <a:schemeClr val="dk1"/>
              </a:buClr>
              <a:buSzPts val="877"/>
              <a:buNone/>
              <a:defRPr sz="877"/>
            </a:lvl4pPr>
            <a:lvl5pPr indent="-228600" lvl="4" marL="2286000" algn="l">
              <a:lnSpc>
                <a:spcPct val="90000"/>
              </a:lnSpc>
              <a:spcBef>
                <a:spcPts val="439"/>
              </a:spcBef>
              <a:spcAft>
                <a:spcPts val="0"/>
              </a:spcAft>
              <a:buClr>
                <a:schemeClr val="dk1"/>
              </a:buClr>
              <a:buSzPts val="877"/>
              <a:buNone/>
              <a:defRPr sz="877"/>
            </a:lvl5pPr>
            <a:lvl6pPr indent="-228600" lvl="5" marL="2743200" algn="l">
              <a:lnSpc>
                <a:spcPct val="90000"/>
              </a:lnSpc>
              <a:spcBef>
                <a:spcPts val="439"/>
              </a:spcBef>
              <a:spcAft>
                <a:spcPts val="0"/>
              </a:spcAft>
              <a:buClr>
                <a:schemeClr val="dk1"/>
              </a:buClr>
              <a:buSzPts val="877"/>
              <a:buNone/>
              <a:defRPr sz="877"/>
            </a:lvl6pPr>
            <a:lvl7pPr indent="-228600" lvl="6" marL="3200400" algn="l">
              <a:lnSpc>
                <a:spcPct val="90000"/>
              </a:lnSpc>
              <a:spcBef>
                <a:spcPts val="439"/>
              </a:spcBef>
              <a:spcAft>
                <a:spcPts val="0"/>
              </a:spcAft>
              <a:buClr>
                <a:schemeClr val="dk1"/>
              </a:buClr>
              <a:buSzPts val="877"/>
              <a:buNone/>
              <a:defRPr sz="877"/>
            </a:lvl7pPr>
            <a:lvl8pPr indent="-228600" lvl="7" marL="3657600" algn="l">
              <a:lnSpc>
                <a:spcPct val="90000"/>
              </a:lnSpc>
              <a:spcBef>
                <a:spcPts val="439"/>
              </a:spcBef>
              <a:spcAft>
                <a:spcPts val="0"/>
              </a:spcAft>
              <a:buClr>
                <a:schemeClr val="dk1"/>
              </a:buClr>
              <a:buSzPts val="877"/>
              <a:buNone/>
              <a:defRPr sz="877"/>
            </a:lvl8pPr>
            <a:lvl9pPr indent="-228600" lvl="8" marL="4114800" algn="l">
              <a:lnSpc>
                <a:spcPct val="90000"/>
              </a:lnSpc>
              <a:spcBef>
                <a:spcPts val="439"/>
              </a:spcBef>
              <a:spcAft>
                <a:spcPts val="0"/>
              </a:spcAft>
              <a:buClr>
                <a:schemeClr val="dk1"/>
              </a:buClr>
              <a:buSzPts val="877"/>
              <a:buNone/>
              <a:defRPr sz="877"/>
            </a:lvl9pPr>
          </a:lstStyle>
          <a:p/>
        </p:txBody>
      </p:sp>
      <p:sp>
        <p:nvSpPr>
          <p:cNvPr id="79" name="Google Shape;79;p12"/>
          <p:cNvSpPr txBox="1"/>
          <p:nvPr>
            <p:ph idx="10" type="dt"/>
          </p:nvPr>
        </p:nvSpPr>
        <p:spPr>
          <a:xfrm>
            <a:off x="735171" y="7009642"/>
            <a:ext cx="2406015"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3542189" y="7009642"/>
            <a:ext cx="3609023"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7552214" y="7009642"/>
            <a:ext cx="2406015" cy="402652"/>
          </a:xfrm>
          <a:prstGeom prst="rect">
            <a:avLst/>
          </a:prstGeom>
          <a:noFill/>
          <a:ln>
            <a:noFill/>
          </a:ln>
        </p:spPr>
        <p:txBody>
          <a:bodyPr anchorCtr="0" anchor="ctr" bIns="45700" lIns="91425" spcFirstLastPara="1" rIns="91425" wrap="square" tIns="45700">
            <a:noAutofit/>
          </a:bodyPr>
          <a:lstStyle>
            <a:lvl1pPr indent="0" lvl="0" marL="25400" algn="r">
              <a:lnSpc>
                <a:spcPct val="100000"/>
              </a:lnSpc>
              <a:spcBef>
                <a:spcPts val="0"/>
              </a:spcBef>
              <a:buNone/>
              <a:defRPr/>
            </a:lvl1pPr>
            <a:lvl2pPr indent="0" lvl="1" marL="25400" algn="r">
              <a:lnSpc>
                <a:spcPct val="100000"/>
              </a:lnSpc>
              <a:spcBef>
                <a:spcPts val="0"/>
              </a:spcBef>
              <a:buNone/>
              <a:defRPr/>
            </a:lvl2pPr>
            <a:lvl3pPr indent="0" lvl="2" marL="25400" algn="r">
              <a:lnSpc>
                <a:spcPct val="100000"/>
              </a:lnSpc>
              <a:spcBef>
                <a:spcPts val="0"/>
              </a:spcBef>
              <a:buNone/>
              <a:defRPr/>
            </a:lvl3pPr>
            <a:lvl4pPr indent="0" lvl="3" marL="25400" algn="r">
              <a:lnSpc>
                <a:spcPct val="100000"/>
              </a:lnSpc>
              <a:spcBef>
                <a:spcPts val="0"/>
              </a:spcBef>
              <a:buNone/>
              <a:defRPr/>
            </a:lvl4pPr>
            <a:lvl5pPr indent="0" lvl="4" marL="25400" algn="r">
              <a:lnSpc>
                <a:spcPct val="100000"/>
              </a:lnSpc>
              <a:spcBef>
                <a:spcPts val="0"/>
              </a:spcBef>
              <a:buNone/>
              <a:defRPr/>
            </a:lvl5pPr>
            <a:lvl6pPr indent="0" lvl="5" marL="25400" algn="r">
              <a:lnSpc>
                <a:spcPct val="100000"/>
              </a:lnSpc>
              <a:spcBef>
                <a:spcPts val="0"/>
              </a:spcBef>
              <a:buNone/>
              <a:defRPr/>
            </a:lvl6pPr>
            <a:lvl7pPr indent="0" lvl="6" marL="25400" algn="r">
              <a:lnSpc>
                <a:spcPct val="100000"/>
              </a:lnSpc>
              <a:spcBef>
                <a:spcPts val="0"/>
              </a:spcBef>
              <a:buNone/>
              <a:defRPr/>
            </a:lvl7pPr>
            <a:lvl8pPr indent="0" lvl="7" marL="25400" algn="r">
              <a:lnSpc>
                <a:spcPct val="100000"/>
              </a:lnSpc>
              <a:spcBef>
                <a:spcPts val="0"/>
              </a:spcBef>
              <a:buNone/>
              <a:defRPr/>
            </a:lvl8pPr>
            <a:lvl9pPr indent="0" lvl="8" marL="25400" algn="r">
              <a:lnSpc>
                <a:spcPct val="100000"/>
              </a:lnSpc>
              <a:spcBef>
                <a:spcPts val="0"/>
              </a:spcBef>
              <a:buNone/>
              <a:defRPr/>
            </a:lvl9pPr>
          </a:lstStyle>
          <a:p>
            <a:pPr indent="0" lvl="0" marL="2540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82" name="Shape 82"/>
        <p:cNvGrpSpPr/>
        <p:nvPr/>
      </p:nvGrpSpPr>
      <p:grpSpPr>
        <a:xfrm>
          <a:off x="0" y="0"/>
          <a:ext cx="0" cy="0"/>
          <a:chOff x="0" y="0"/>
          <a:chExt cx="0" cy="0"/>
        </a:xfrm>
      </p:grpSpPr>
      <p:sp>
        <p:nvSpPr>
          <p:cNvPr id="83" name="Google Shape;83;p13"/>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3"/>
          <p:cNvSpPr txBox="1"/>
          <p:nvPr>
            <p:ph idx="1" type="body"/>
          </p:nvPr>
        </p:nvSpPr>
        <p:spPr>
          <a:xfrm rot="5400000">
            <a:off x="2947420" y="-198991"/>
            <a:ext cx="4798559" cy="922305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77"/>
              </a:spcBef>
              <a:spcAft>
                <a:spcPts val="0"/>
              </a:spcAft>
              <a:buClr>
                <a:schemeClr val="dk1"/>
              </a:buClr>
              <a:buSzPts val="1800"/>
              <a:buChar char="•"/>
              <a:defRPr/>
            </a:lvl1pPr>
            <a:lvl2pPr indent="-342900" lvl="1" marL="914400" algn="l">
              <a:lnSpc>
                <a:spcPct val="90000"/>
              </a:lnSpc>
              <a:spcBef>
                <a:spcPts val="439"/>
              </a:spcBef>
              <a:spcAft>
                <a:spcPts val="0"/>
              </a:spcAft>
              <a:buClr>
                <a:schemeClr val="dk1"/>
              </a:buClr>
              <a:buSzPts val="1800"/>
              <a:buChar char="•"/>
              <a:defRPr/>
            </a:lvl2pPr>
            <a:lvl3pPr indent="-342900" lvl="2" marL="1371600" algn="l">
              <a:lnSpc>
                <a:spcPct val="90000"/>
              </a:lnSpc>
              <a:spcBef>
                <a:spcPts val="439"/>
              </a:spcBef>
              <a:spcAft>
                <a:spcPts val="0"/>
              </a:spcAft>
              <a:buClr>
                <a:schemeClr val="dk1"/>
              </a:buClr>
              <a:buSzPts val="1800"/>
              <a:buChar char="•"/>
              <a:defRPr/>
            </a:lvl3pPr>
            <a:lvl4pPr indent="-342900" lvl="3" marL="1828800" algn="l">
              <a:lnSpc>
                <a:spcPct val="90000"/>
              </a:lnSpc>
              <a:spcBef>
                <a:spcPts val="439"/>
              </a:spcBef>
              <a:spcAft>
                <a:spcPts val="0"/>
              </a:spcAft>
              <a:buClr>
                <a:schemeClr val="dk1"/>
              </a:buClr>
              <a:buSzPts val="1800"/>
              <a:buChar char="•"/>
              <a:defRPr/>
            </a:lvl4pPr>
            <a:lvl5pPr indent="-342900" lvl="4" marL="2286000" algn="l">
              <a:lnSpc>
                <a:spcPct val="90000"/>
              </a:lnSpc>
              <a:spcBef>
                <a:spcPts val="439"/>
              </a:spcBef>
              <a:spcAft>
                <a:spcPts val="0"/>
              </a:spcAft>
              <a:buClr>
                <a:schemeClr val="dk1"/>
              </a:buClr>
              <a:buSzPts val="1800"/>
              <a:buChar char="•"/>
              <a:defRPr/>
            </a:lvl5pPr>
            <a:lvl6pPr indent="-342900" lvl="5" marL="2743200" algn="l">
              <a:lnSpc>
                <a:spcPct val="90000"/>
              </a:lnSpc>
              <a:spcBef>
                <a:spcPts val="439"/>
              </a:spcBef>
              <a:spcAft>
                <a:spcPts val="0"/>
              </a:spcAft>
              <a:buClr>
                <a:schemeClr val="dk1"/>
              </a:buClr>
              <a:buSzPts val="1800"/>
              <a:buChar char="•"/>
              <a:defRPr/>
            </a:lvl6pPr>
            <a:lvl7pPr indent="-342900" lvl="6" marL="3200400" algn="l">
              <a:lnSpc>
                <a:spcPct val="90000"/>
              </a:lnSpc>
              <a:spcBef>
                <a:spcPts val="439"/>
              </a:spcBef>
              <a:spcAft>
                <a:spcPts val="0"/>
              </a:spcAft>
              <a:buClr>
                <a:schemeClr val="dk1"/>
              </a:buClr>
              <a:buSzPts val="1800"/>
              <a:buChar char="•"/>
              <a:defRPr/>
            </a:lvl7pPr>
            <a:lvl8pPr indent="-342900" lvl="7" marL="3657600" algn="l">
              <a:lnSpc>
                <a:spcPct val="90000"/>
              </a:lnSpc>
              <a:spcBef>
                <a:spcPts val="439"/>
              </a:spcBef>
              <a:spcAft>
                <a:spcPts val="0"/>
              </a:spcAft>
              <a:buClr>
                <a:schemeClr val="dk1"/>
              </a:buClr>
              <a:buSzPts val="1800"/>
              <a:buChar char="•"/>
              <a:defRPr/>
            </a:lvl8pPr>
            <a:lvl9pPr indent="-342900" lvl="8" marL="4114800" algn="l">
              <a:lnSpc>
                <a:spcPct val="90000"/>
              </a:lnSpc>
              <a:spcBef>
                <a:spcPts val="439"/>
              </a:spcBef>
              <a:spcAft>
                <a:spcPts val="0"/>
              </a:spcAft>
              <a:buClr>
                <a:schemeClr val="dk1"/>
              </a:buClr>
              <a:buSzPts val="1800"/>
              <a:buChar char="•"/>
              <a:defRPr/>
            </a:lvl9pPr>
          </a:lstStyle>
          <a:p/>
        </p:txBody>
      </p:sp>
      <p:sp>
        <p:nvSpPr>
          <p:cNvPr id="85" name="Google Shape;85;p13"/>
          <p:cNvSpPr txBox="1"/>
          <p:nvPr>
            <p:ph idx="10" type="dt"/>
          </p:nvPr>
        </p:nvSpPr>
        <p:spPr>
          <a:xfrm>
            <a:off x="735171" y="7009642"/>
            <a:ext cx="2406015"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1" type="ftr"/>
          </p:nvPr>
        </p:nvSpPr>
        <p:spPr>
          <a:xfrm>
            <a:off x="3542189" y="7009642"/>
            <a:ext cx="3609023"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2" type="sldNum"/>
          </p:nvPr>
        </p:nvSpPr>
        <p:spPr>
          <a:xfrm>
            <a:off x="7552214" y="7009642"/>
            <a:ext cx="2406015" cy="402652"/>
          </a:xfrm>
          <a:prstGeom prst="rect">
            <a:avLst/>
          </a:prstGeom>
          <a:noFill/>
          <a:ln>
            <a:noFill/>
          </a:ln>
        </p:spPr>
        <p:txBody>
          <a:bodyPr anchorCtr="0" anchor="ctr" bIns="45700" lIns="91425" spcFirstLastPara="1" rIns="91425" wrap="square" tIns="45700">
            <a:noAutofit/>
          </a:bodyPr>
          <a:lstStyle>
            <a:lvl1pPr indent="0" lvl="0" marL="25400" algn="r">
              <a:lnSpc>
                <a:spcPct val="100000"/>
              </a:lnSpc>
              <a:spcBef>
                <a:spcPts val="0"/>
              </a:spcBef>
              <a:buNone/>
              <a:defRPr/>
            </a:lvl1pPr>
            <a:lvl2pPr indent="0" lvl="1" marL="25400" algn="r">
              <a:lnSpc>
                <a:spcPct val="100000"/>
              </a:lnSpc>
              <a:spcBef>
                <a:spcPts val="0"/>
              </a:spcBef>
              <a:buNone/>
              <a:defRPr/>
            </a:lvl2pPr>
            <a:lvl3pPr indent="0" lvl="2" marL="25400" algn="r">
              <a:lnSpc>
                <a:spcPct val="100000"/>
              </a:lnSpc>
              <a:spcBef>
                <a:spcPts val="0"/>
              </a:spcBef>
              <a:buNone/>
              <a:defRPr/>
            </a:lvl3pPr>
            <a:lvl4pPr indent="0" lvl="3" marL="25400" algn="r">
              <a:lnSpc>
                <a:spcPct val="100000"/>
              </a:lnSpc>
              <a:spcBef>
                <a:spcPts val="0"/>
              </a:spcBef>
              <a:buNone/>
              <a:defRPr/>
            </a:lvl4pPr>
            <a:lvl5pPr indent="0" lvl="4" marL="25400" algn="r">
              <a:lnSpc>
                <a:spcPct val="100000"/>
              </a:lnSpc>
              <a:spcBef>
                <a:spcPts val="0"/>
              </a:spcBef>
              <a:buNone/>
              <a:defRPr/>
            </a:lvl5pPr>
            <a:lvl6pPr indent="0" lvl="5" marL="25400" algn="r">
              <a:lnSpc>
                <a:spcPct val="100000"/>
              </a:lnSpc>
              <a:spcBef>
                <a:spcPts val="0"/>
              </a:spcBef>
              <a:buNone/>
              <a:defRPr/>
            </a:lvl6pPr>
            <a:lvl7pPr indent="0" lvl="6" marL="25400" algn="r">
              <a:lnSpc>
                <a:spcPct val="100000"/>
              </a:lnSpc>
              <a:spcBef>
                <a:spcPts val="0"/>
              </a:spcBef>
              <a:buNone/>
              <a:defRPr/>
            </a:lvl7pPr>
            <a:lvl8pPr indent="0" lvl="7" marL="25400" algn="r">
              <a:lnSpc>
                <a:spcPct val="100000"/>
              </a:lnSpc>
              <a:spcBef>
                <a:spcPts val="0"/>
              </a:spcBef>
              <a:buNone/>
              <a:defRPr/>
            </a:lvl8pPr>
            <a:lvl9pPr indent="0" lvl="8" marL="25400" algn="r">
              <a:lnSpc>
                <a:spcPct val="100000"/>
              </a:lnSpc>
              <a:spcBef>
                <a:spcPts val="0"/>
              </a:spcBef>
              <a:buNone/>
              <a:defRPr/>
            </a:lvl9pPr>
          </a:lstStyle>
          <a:p>
            <a:pPr indent="0" lvl="0" marL="2540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88" name="Shape 88"/>
        <p:cNvGrpSpPr/>
        <p:nvPr/>
      </p:nvGrpSpPr>
      <p:grpSpPr>
        <a:xfrm>
          <a:off x="0" y="0"/>
          <a:ext cx="0" cy="0"/>
          <a:chOff x="0" y="0"/>
          <a:chExt cx="0" cy="0"/>
        </a:xfrm>
      </p:grpSpPr>
      <p:sp>
        <p:nvSpPr>
          <p:cNvPr id="89" name="Google Shape;89;p14"/>
          <p:cNvSpPr txBox="1"/>
          <p:nvPr>
            <p:ph type="title"/>
          </p:nvPr>
        </p:nvSpPr>
        <p:spPr>
          <a:xfrm rot="5400000">
            <a:off x="5600764" y="2454353"/>
            <a:ext cx="6409166" cy="23057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4"/>
          <p:cNvSpPr txBox="1"/>
          <p:nvPr>
            <p:ph idx="1" type="body"/>
          </p:nvPr>
        </p:nvSpPr>
        <p:spPr>
          <a:xfrm rot="5400000">
            <a:off x="922401" y="215422"/>
            <a:ext cx="6409166" cy="678362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77"/>
              </a:spcBef>
              <a:spcAft>
                <a:spcPts val="0"/>
              </a:spcAft>
              <a:buClr>
                <a:schemeClr val="dk1"/>
              </a:buClr>
              <a:buSzPts val="1800"/>
              <a:buChar char="•"/>
              <a:defRPr/>
            </a:lvl1pPr>
            <a:lvl2pPr indent="-342900" lvl="1" marL="914400" algn="l">
              <a:lnSpc>
                <a:spcPct val="90000"/>
              </a:lnSpc>
              <a:spcBef>
                <a:spcPts val="439"/>
              </a:spcBef>
              <a:spcAft>
                <a:spcPts val="0"/>
              </a:spcAft>
              <a:buClr>
                <a:schemeClr val="dk1"/>
              </a:buClr>
              <a:buSzPts val="1800"/>
              <a:buChar char="•"/>
              <a:defRPr/>
            </a:lvl2pPr>
            <a:lvl3pPr indent="-342900" lvl="2" marL="1371600" algn="l">
              <a:lnSpc>
                <a:spcPct val="90000"/>
              </a:lnSpc>
              <a:spcBef>
                <a:spcPts val="439"/>
              </a:spcBef>
              <a:spcAft>
                <a:spcPts val="0"/>
              </a:spcAft>
              <a:buClr>
                <a:schemeClr val="dk1"/>
              </a:buClr>
              <a:buSzPts val="1800"/>
              <a:buChar char="•"/>
              <a:defRPr/>
            </a:lvl3pPr>
            <a:lvl4pPr indent="-342900" lvl="3" marL="1828800" algn="l">
              <a:lnSpc>
                <a:spcPct val="90000"/>
              </a:lnSpc>
              <a:spcBef>
                <a:spcPts val="439"/>
              </a:spcBef>
              <a:spcAft>
                <a:spcPts val="0"/>
              </a:spcAft>
              <a:buClr>
                <a:schemeClr val="dk1"/>
              </a:buClr>
              <a:buSzPts val="1800"/>
              <a:buChar char="•"/>
              <a:defRPr/>
            </a:lvl4pPr>
            <a:lvl5pPr indent="-342900" lvl="4" marL="2286000" algn="l">
              <a:lnSpc>
                <a:spcPct val="90000"/>
              </a:lnSpc>
              <a:spcBef>
                <a:spcPts val="439"/>
              </a:spcBef>
              <a:spcAft>
                <a:spcPts val="0"/>
              </a:spcAft>
              <a:buClr>
                <a:schemeClr val="dk1"/>
              </a:buClr>
              <a:buSzPts val="1800"/>
              <a:buChar char="•"/>
              <a:defRPr/>
            </a:lvl5pPr>
            <a:lvl6pPr indent="-342900" lvl="5" marL="2743200" algn="l">
              <a:lnSpc>
                <a:spcPct val="90000"/>
              </a:lnSpc>
              <a:spcBef>
                <a:spcPts val="439"/>
              </a:spcBef>
              <a:spcAft>
                <a:spcPts val="0"/>
              </a:spcAft>
              <a:buClr>
                <a:schemeClr val="dk1"/>
              </a:buClr>
              <a:buSzPts val="1800"/>
              <a:buChar char="•"/>
              <a:defRPr/>
            </a:lvl6pPr>
            <a:lvl7pPr indent="-342900" lvl="6" marL="3200400" algn="l">
              <a:lnSpc>
                <a:spcPct val="90000"/>
              </a:lnSpc>
              <a:spcBef>
                <a:spcPts val="439"/>
              </a:spcBef>
              <a:spcAft>
                <a:spcPts val="0"/>
              </a:spcAft>
              <a:buClr>
                <a:schemeClr val="dk1"/>
              </a:buClr>
              <a:buSzPts val="1800"/>
              <a:buChar char="•"/>
              <a:defRPr/>
            </a:lvl7pPr>
            <a:lvl8pPr indent="-342900" lvl="7" marL="3657600" algn="l">
              <a:lnSpc>
                <a:spcPct val="90000"/>
              </a:lnSpc>
              <a:spcBef>
                <a:spcPts val="439"/>
              </a:spcBef>
              <a:spcAft>
                <a:spcPts val="0"/>
              </a:spcAft>
              <a:buClr>
                <a:schemeClr val="dk1"/>
              </a:buClr>
              <a:buSzPts val="1800"/>
              <a:buChar char="•"/>
              <a:defRPr/>
            </a:lvl8pPr>
            <a:lvl9pPr indent="-342900" lvl="8" marL="4114800" algn="l">
              <a:lnSpc>
                <a:spcPct val="90000"/>
              </a:lnSpc>
              <a:spcBef>
                <a:spcPts val="439"/>
              </a:spcBef>
              <a:spcAft>
                <a:spcPts val="0"/>
              </a:spcAft>
              <a:buClr>
                <a:schemeClr val="dk1"/>
              </a:buClr>
              <a:buSzPts val="1800"/>
              <a:buChar char="•"/>
              <a:defRPr/>
            </a:lvl9pPr>
          </a:lstStyle>
          <a:p/>
        </p:txBody>
      </p:sp>
      <p:sp>
        <p:nvSpPr>
          <p:cNvPr id="91" name="Google Shape;91;p14"/>
          <p:cNvSpPr txBox="1"/>
          <p:nvPr>
            <p:ph idx="10" type="dt"/>
          </p:nvPr>
        </p:nvSpPr>
        <p:spPr>
          <a:xfrm>
            <a:off x="735171" y="7009642"/>
            <a:ext cx="2406015"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
          <p:cNvSpPr txBox="1"/>
          <p:nvPr>
            <p:ph idx="11" type="ftr"/>
          </p:nvPr>
        </p:nvSpPr>
        <p:spPr>
          <a:xfrm>
            <a:off x="3542189" y="7009642"/>
            <a:ext cx="3609023"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4"/>
          <p:cNvSpPr txBox="1"/>
          <p:nvPr>
            <p:ph idx="12" type="sldNum"/>
          </p:nvPr>
        </p:nvSpPr>
        <p:spPr>
          <a:xfrm>
            <a:off x="7552214" y="7009642"/>
            <a:ext cx="2406015" cy="402652"/>
          </a:xfrm>
          <a:prstGeom prst="rect">
            <a:avLst/>
          </a:prstGeom>
          <a:noFill/>
          <a:ln>
            <a:noFill/>
          </a:ln>
        </p:spPr>
        <p:txBody>
          <a:bodyPr anchorCtr="0" anchor="ctr" bIns="45700" lIns="91425" spcFirstLastPara="1" rIns="91425" wrap="square" tIns="45700">
            <a:noAutofit/>
          </a:bodyPr>
          <a:lstStyle>
            <a:lvl1pPr indent="0" lvl="0" marL="25400" algn="r">
              <a:lnSpc>
                <a:spcPct val="100000"/>
              </a:lnSpc>
              <a:spcBef>
                <a:spcPts val="0"/>
              </a:spcBef>
              <a:buNone/>
              <a:defRPr/>
            </a:lvl1pPr>
            <a:lvl2pPr indent="0" lvl="1" marL="25400" algn="r">
              <a:lnSpc>
                <a:spcPct val="100000"/>
              </a:lnSpc>
              <a:spcBef>
                <a:spcPts val="0"/>
              </a:spcBef>
              <a:buNone/>
              <a:defRPr/>
            </a:lvl2pPr>
            <a:lvl3pPr indent="0" lvl="2" marL="25400" algn="r">
              <a:lnSpc>
                <a:spcPct val="100000"/>
              </a:lnSpc>
              <a:spcBef>
                <a:spcPts val="0"/>
              </a:spcBef>
              <a:buNone/>
              <a:defRPr/>
            </a:lvl3pPr>
            <a:lvl4pPr indent="0" lvl="3" marL="25400" algn="r">
              <a:lnSpc>
                <a:spcPct val="100000"/>
              </a:lnSpc>
              <a:spcBef>
                <a:spcPts val="0"/>
              </a:spcBef>
              <a:buNone/>
              <a:defRPr/>
            </a:lvl4pPr>
            <a:lvl5pPr indent="0" lvl="4" marL="25400" algn="r">
              <a:lnSpc>
                <a:spcPct val="100000"/>
              </a:lnSpc>
              <a:spcBef>
                <a:spcPts val="0"/>
              </a:spcBef>
              <a:buNone/>
              <a:defRPr/>
            </a:lvl5pPr>
            <a:lvl6pPr indent="0" lvl="5" marL="25400" algn="r">
              <a:lnSpc>
                <a:spcPct val="100000"/>
              </a:lnSpc>
              <a:spcBef>
                <a:spcPts val="0"/>
              </a:spcBef>
              <a:buNone/>
              <a:defRPr/>
            </a:lvl6pPr>
            <a:lvl7pPr indent="0" lvl="6" marL="25400" algn="r">
              <a:lnSpc>
                <a:spcPct val="100000"/>
              </a:lnSpc>
              <a:spcBef>
                <a:spcPts val="0"/>
              </a:spcBef>
              <a:buNone/>
              <a:defRPr/>
            </a:lvl7pPr>
            <a:lvl8pPr indent="0" lvl="7" marL="25400" algn="r">
              <a:lnSpc>
                <a:spcPct val="100000"/>
              </a:lnSpc>
              <a:spcBef>
                <a:spcPts val="0"/>
              </a:spcBef>
              <a:buNone/>
              <a:defRPr/>
            </a:lvl8pPr>
            <a:lvl9pPr indent="0" lvl="8" marL="25400" algn="r">
              <a:lnSpc>
                <a:spcPct val="100000"/>
              </a:lnSpc>
              <a:spcBef>
                <a:spcPts val="0"/>
              </a:spcBef>
              <a:buNone/>
              <a:defRPr/>
            </a:lvl9pPr>
          </a:lstStyle>
          <a:p>
            <a:pPr indent="0" lvl="0" marL="2540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3"/>
          <p:cNvSpPr txBox="1"/>
          <p:nvPr>
            <p:ph type="ctrTitle"/>
          </p:nvPr>
        </p:nvSpPr>
        <p:spPr>
          <a:xfrm>
            <a:off x="2815716" y="2054885"/>
            <a:ext cx="5061966" cy="1503679"/>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3859"/>
              <a:buFont typeface="Calibri"/>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subTitle"/>
          </p:nvPr>
        </p:nvSpPr>
        <p:spPr>
          <a:xfrm>
            <a:off x="1604010" y="4235196"/>
            <a:ext cx="7485380" cy="1890712"/>
          </a:xfrm>
          <a:prstGeom prst="rect">
            <a:avLst/>
          </a:prstGeom>
          <a:noFill/>
          <a:ln>
            <a:noFill/>
          </a:ln>
        </p:spPr>
        <p:txBody>
          <a:bodyPr anchorCtr="0" anchor="t" bIns="0" lIns="0" spcFirstLastPara="1" rIns="0" wrap="square" tIns="0">
            <a:noAutofit/>
          </a:bodyPr>
          <a:lstStyle>
            <a:lvl1pPr lvl="0" algn="l">
              <a:lnSpc>
                <a:spcPct val="90000"/>
              </a:lnSpc>
              <a:spcBef>
                <a:spcPts val="877"/>
              </a:spcBef>
              <a:spcAft>
                <a:spcPts val="0"/>
              </a:spcAft>
              <a:buClr>
                <a:schemeClr val="dk1"/>
              </a:buClr>
              <a:buSzPts val="1800"/>
              <a:buChar char="•"/>
              <a:defRPr/>
            </a:lvl1pPr>
            <a:lvl2pPr lvl="1" algn="l">
              <a:lnSpc>
                <a:spcPct val="90000"/>
              </a:lnSpc>
              <a:spcBef>
                <a:spcPts val="439"/>
              </a:spcBef>
              <a:spcAft>
                <a:spcPts val="0"/>
              </a:spcAft>
              <a:buClr>
                <a:schemeClr val="dk1"/>
              </a:buClr>
              <a:buSzPts val="1800"/>
              <a:buChar char="•"/>
              <a:defRPr/>
            </a:lvl2pPr>
            <a:lvl3pPr lvl="2" algn="l">
              <a:lnSpc>
                <a:spcPct val="90000"/>
              </a:lnSpc>
              <a:spcBef>
                <a:spcPts val="439"/>
              </a:spcBef>
              <a:spcAft>
                <a:spcPts val="0"/>
              </a:spcAft>
              <a:buClr>
                <a:schemeClr val="dk1"/>
              </a:buClr>
              <a:buSzPts val="1800"/>
              <a:buChar char="•"/>
              <a:defRPr/>
            </a:lvl3pPr>
            <a:lvl4pPr lvl="3" algn="l">
              <a:lnSpc>
                <a:spcPct val="90000"/>
              </a:lnSpc>
              <a:spcBef>
                <a:spcPts val="439"/>
              </a:spcBef>
              <a:spcAft>
                <a:spcPts val="0"/>
              </a:spcAft>
              <a:buClr>
                <a:schemeClr val="dk1"/>
              </a:buClr>
              <a:buSzPts val="1800"/>
              <a:buChar char="•"/>
              <a:defRPr/>
            </a:lvl4pPr>
            <a:lvl5pPr lvl="4" algn="l">
              <a:lnSpc>
                <a:spcPct val="90000"/>
              </a:lnSpc>
              <a:spcBef>
                <a:spcPts val="439"/>
              </a:spcBef>
              <a:spcAft>
                <a:spcPts val="0"/>
              </a:spcAft>
              <a:buClr>
                <a:schemeClr val="dk1"/>
              </a:buClr>
              <a:buSzPts val="1800"/>
              <a:buChar char="•"/>
              <a:defRPr/>
            </a:lvl5pPr>
            <a:lvl6pPr lvl="5" algn="l">
              <a:lnSpc>
                <a:spcPct val="90000"/>
              </a:lnSpc>
              <a:spcBef>
                <a:spcPts val="439"/>
              </a:spcBef>
              <a:spcAft>
                <a:spcPts val="0"/>
              </a:spcAft>
              <a:buClr>
                <a:schemeClr val="dk1"/>
              </a:buClr>
              <a:buSzPts val="1800"/>
              <a:buChar char="•"/>
              <a:defRPr/>
            </a:lvl6pPr>
            <a:lvl7pPr lvl="6" algn="l">
              <a:lnSpc>
                <a:spcPct val="90000"/>
              </a:lnSpc>
              <a:spcBef>
                <a:spcPts val="439"/>
              </a:spcBef>
              <a:spcAft>
                <a:spcPts val="0"/>
              </a:spcAft>
              <a:buClr>
                <a:schemeClr val="dk1"/>
              </a:buClr>
              <a:buSzPts val="1800"/>
              <a:buChar char="•"/>
              <a:defRPr/>
            </a:lvl7pPr>
            <a:lvl8pPr lvl="7" algn="l">
              <a:lnSpc>
                <a:spcPct val="90000"/>
              </a:lnSpc>
              <a:spcBef>
                <a:spcPts val="439"/>
              </a:spcBef>
              <a:spcAft>
                <a:spcPts val="0"/>
              </a:spcAft>
              <a:buClr>
                <a:schemeClr val="dk1"/>
              </a:buClr>
              <a:buSzPts val="1800"/>
              <a:buChar char="•"/>
              <a:defRPr/>
            </a:lvl8pPr>
            <a:lvl9pPr lvl="8" algn="l">
              <a:lnSpc>
                <a:spcPct val="90000"/>
              </a:lnSpc>
              <a:spcBef>
                <a:spcPts val="439"/>
              </a:spcBef>
              <a:spcAft>
                <a:spcPts val="0"/>
              </a:spcAft>
              <a:buClr>
                <a:schemeClr val="dk1"/>
              </a:buClr>
              <a:buSzPts val="1800"/>
              <a:buChar char="•"/>
              <a:defRPr/>
            </a:lvl9pPr>
          </a:lstStyle>
          <a:p/>
        </p:txBody>
      </p:sp>
      <p:sp>
        <p:nvSpPr>
          <p:cNvPr id="24" name="Google Shape;24;p3"/>
          <p:cNvSpPr txBox="1"/>
          <p:nvPr>
            <p:ph idx="11" type="ftr"/>
          </p:nvPr>
        </p:nvSpPr>
        <p:spPr>
          <a:xfrm>
            <a:off x="3542189" y="7009642"/>
            <a:ext cx="3609023" cy="402652"/>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0" type="dt"/>
          </p:nvPr>
        </p:nvSpPr>
        <p:spPr>
          <a:xfrm>
            <a:off x="735171" y="7009642"/>
            <a:ext cx="2406015" cy="40265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7552214" y="7009642"/>
            <a:ext cx="2406015" cy="402652"/>
          </a:xfrm>
          <a:prstGeom prst="rect">
            <a:avLst/>
          </a:prstGeom>
          <a:noFill/>
          <a:ln>
            <a:noFill/>
          </a:ln>
        </p:spPr>
        <p:txBody>
          <a:bodyPr anchorCtr="0" anchor="ctr" bIns="0" lIns="0" spcFirstLastPara="1" rIns="0" wrap="square" tIns="0">
            <a:noAutofit/>
          </a:bodyPr>
          <a:lstStyle>
            <a:lvl1pPr indent="0" lvl="0" marL="25400" marR="0" algn="r">
              <a:lnSpc>
                <a:spcPct val="100000"/>
              </a:lnSpc>
              <a:spcBef>
                <a:spcPts val="0"/>
              </a:spcBef>
              <a:buNone/>
              <a:defRPr b="1" i="0" sz="1300" u="none" cap="none" strike="noStrike">
                <a:solidFill>
                  <a:schemeClr val="dk1"/>
                </a:solidFill>
                <a:latin typeface="Arial"/>
                <a:ea typeface="Arial"/>
                <a:cs typeface="Arial"/>
                <a:sym typeface="Arial"/>
              </a:defRPr>
            </a:lvl1pPr>
            <a:lvl2pPr indent="0" lvl="1" marL="25400" marR="0" algn="r">
              <a:lnSpc>
                <a:spcPct val="100000"/>
              </a:lnSpc>
              <a:spcBef>
                <a:spcPts val="0"/>
              </a:spcBef>
              <a:buNone/>
              <a:defRPr b="1" i="0" sz="1300" u="none" cap="none" strike="noStrike">
                <a:solidFill>
                  <a:schemeClr val="dk1"/>
                </a:solidFill>
                <a:latin typeface="Arial"/>
                <a:ea typeface="Arial"/>
                <a:cs typeface="Arial"/>
                <a:sym typeface="Arial"/>
              </a:defRPr>
            </a:lvl2pPr>
            <a:lvl3pPr indent="0" lvl="2" marL="25400" marR="0" algn="r">
              <a:lnSpc>
                <a:spcPct val="100000"/>
              </a:lnSpc>
              <a:spcBef>
                <a:spcPts val="0"/>
              </a:spcBef>
              <a:buNone/>
              <a:defRPr b="1" i="0" sz="1300" u="none" cap="none" strike="noStrike">
                <a:solidFill>
                  <a:schemeClr val="dk1"/>
                </a:solidFill>
                <a:latin typeface="Arial"/>
                <a:ea typeface="Arial"/>
                <a:cs typeface="Arial"/>
                <a:sym typeface="Arial"/>
              </a:defRPr>
            </a:lvl3pPr>
            <a:lvl4pPr indent="0" lvl="3" marL="25400" marR="0" algn="r">
              <a:lnSpc>
                <a:spcPct val="100000"/>
              </a:lnSpc>
              <a:spcBef>
                <a:spcPts val="0"/>
              </a:spcBef>
              <a:buNone/>
              <a:defRPr b="1" i="0" sz="1300" u="none" cap="none" strike="noStrike">
                <a:solidFill>
                  <a:schemeClr val="dk1"/>
                </a:solidFill>
                <a:latin typeface="Arial"/>
                <a:ea typeface="Arial"/>
                <a:cs typeface="Arial"/>
                <a:sym typeface="Arial"/>
              </a:defRPr>
            </a:lvl4pPr>
            <a:lvl5pPr indent="0" lvl="4" marL="25400" marR="0" algn="r">
              <a:lnSpc>
                <a:spcPct val="100000"/>
              </a:lnSpc>
              <a:spcBef>
                <a:spcPts val="0"/>
              </a:spcBef>
              <a:buNone/>
              <a:defRPr b="1" i="0" sz="1300" u="none" cap="none" strike="noStrike">
                <a:solidFill>
                  <a:schemeClr val="dk1"/>
                </a:solidFill>
                <a:latin typeface="Arial"/>
                <a:ea typeface="Arial"/>
                <a:cs typeface="Arial"/>
                <a:sym typeface="Arial"/>
              </a:defRPr>
            </a:lvl5pPr>
            <a:lvl6pPr indent="0" lvl="5" marL="25400" marR="0" algn="r">
              <a:lnSpc>
                <a:spcPct val="100000"/>
              </a:lnSpc>
              <a:spcBef>
                <a:spcPts val="0"/>
              </a:spcBef>
              <a:buNone/>
              <a:defRPr b="1" i="0" sz="1300" u="none" cap="none" strike="noStrike">
                <a:solidFill>
                  <a:schemeClr val="dk1"/>
                </a:solidFill>
                <a:latin typeface="Arial"/>
                <a:ea typeface="Arial"/>
                <a:cs typeface="Arial"/>
                <a:sym typeface="Arial"/>
              </a:defRPr>
            </a:lvl6pPr>
            <a:lvl7pPr indent="0" lvl="6" marL="25400" marR="0" algn="r">
              <a:lnSpc>
                <a:spcPct val="100000"/>
              </a:lnSpc>
              <a:spcBef>
                <a:spcPts val="0"/>
              </a:spcBef>
              <a:buNone/>
              <a:defRPr b="1" i="0" sz="1300" u="none" cap="none" strike="noStrike">
                <a:solidFill>
                  <a:schemeClr val="dk1"/>
                </a:solidFill>
                <a:latin typeface="Arial"/>
                <a:ea typeface="Arial"/>
                <a:cs typeface="Arial"/>
                <a:sym typeface="Arial"/>
              </a:defRPr>
            </a:lvl7pPr>
            <a:lvl8pPr indent="0" lvl="7" marL="25400" marR="0" algn="r">
              <a:lnSpc>
                <a:spcPct val="100000"/>
              </a:lnSpc>
              <a:spcBef>
                <a:spcPts val="0"/>
              </a:spcBef>
              <a:buNone/>
              <a:defRPr b="1" i="0" sz="1300" u="none" cap="none" strike="noStrike">
                <a:solidFill>
                  <a:schemeClr val="dk1"/>
                </a:solidFill>
                <a:latin typeface="Arial"/>
                <a:ea typeface="Arial"/>
                <a:cs typeface="Arial"/>
                <a:sym typeface="Arial"/>
              </a:defRPr>
            </a:lvl8pPr>
            <a:lvl9pPr indent="0" lvl="8" marL="25400" marR="0" algn="r">
              <a:lnSpc>
                <a:spcPct val="100000"/>
              </a:lnSpc>
              <a:spcBef>
                <a:spcPts val="0"/>
              </a:spcBef>
              <a:buNone/>
              <a:defRPr b="1" i="0" sz="1300" u="none" cap="none" strike="noStrike">
                <a:solidFill>
                  <a:schemeClr val="dk1"/>
                </a:solidFill>
                <a:latin typeface="Arial"/>
                <a:ea typeface="Arial"/>
                <a:cs typeface="Arial"/>
                <a:sym typeface="Arial"/>
              </a:defRPr>
            </a:lvl9pPr>
          </a:lstStyle>
          <a:p>
            <a:pPr indent="0" lvl="0" marL="2540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27" name="Shape 27"/>
        <p:cNvGrpSpPr/>
        <p:nvPr/>
      </p:nvGrpSpPr>
      <p:grpSpPr>
        <a:xfrm>
          <a:off x="0" y="0"/>
          <a:ext cx="0" cy="0"/>
          <a:chOff x="0" y="0"/>
          <a:chExt cx="0" cy="0"/>
        </a:xfrm>
      </p:grpSpPr>
      <p:sp>
        <p:nvSpPr>
          <p:cNvPr id="28" name="Google Shape;28;p4"/>
          <p:cNvSpPr txBox="1"/>
          <p:nvPr>
            <p:ph idx="11" type="ftr"/>
          </p:nvPr>
        </p:nvSpPr>
        <p:spPr>
          <a:xfrm>
            <a:off x="3542189" y="7009642"/>
            <a:ext cx="3609023" cy="402652"/>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0" type="dt"/>
          </p:nvPr>
        </p:nvSpPr>
        <p:spPr>
          <a:xfrm>
            <a:off x="735171" y="7009642"/>
            <a:ext cx="2406015" cy="40265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7552214" y="7009642"/>
            <a:ext cx="2406015" cy="402652"/>
          </a:xfrm>
          <a:prstGeom prst="rect">
            <a:avLst/>
          </a:prstGeom>
          <a:noFill/>
          <a:ln>
            <a:noFill/>
          </a:ln>
        </p:spPr>
        <p:txBody>
          <a:bodyPr anchorCtr="0" anchor="ctr" bIns="0" lIns="0" spcFirstLastPara="1" rIns="0" wrap="square" tIns="0">
            <a:noAutofit/>
          </a:bodyPr>
          <a:lstStyle>
            <a:lvl1pPr indent="0" lvl="0" marL="25400" marR="0" algn="r">
              <a:lnSpc>
                <a:spcPct val="100000"/>
              </a:lnSpc>
              <a:spcBef>
                <a:spcPts val="0"/>
              </a:spcBef>
              <a:buNone/>
              <a:defRPr b="1" i="0" sz="1300">
                <a:solidFill>
                  <a:schemeClr val="dk1"/>
                </a:solidFill>
                <a:latin typeface="Arial"/>
                <a:ea typeface="Arial"/>
                <a:cs typeface="Arial"/>
                <a:sym typeface="Arial"/>
              </a:defRPr>
            </a:lvl1pPr>
            <a:lvl2pPr indent="0" lvl="1" marL="25400" marR="0" algn="r">
              <a:lnSpc>
                <a:spcPct val="100000"/>
              </a:lnSpc>
              <a:spcBef>
                <a:spcPts val="0"/>
              </a:spcBef>
              <a:buNone/>
              <a:defRPr b="1" i="0" sz="1300">
                <a:solidFill>
                  <a:schemeClr val="dk1"/>
                </a:solidFill>
                <a:latin typeface="Arial"/>
                <a:ea typeface="Arial"/>
                <a:cs typeface="Arial"/>
                <a:sym typeface="Arial"/>
              </a:defRPr>
            </a:lvl2pPr>
            <a:lvl3pPr indent="0" lvl="2" marL="25400" marR="0" algn="r">
              <a:lnSpc>
                <a:spcPct val="100000"/>
              </a:lnSpc>
              <a:spcBef>
                <a:spcPts val="0"/>
              </a:spcBef>
              <a:buNone/>
              <a:defRPr b="1" i="0" sz="1300">
                <a:solidFill>
                  <a:schemeClr val="dk1"/>
                </a:solidFill>
                <a:latin typeface="Arial"/>
                <a:ea typeface="Arial"/>
                <a:cs typeface="Arial"/>
                <a:sym typeface="Arial"/>
              </a:defRPr>
            </a:lvl3pPr>
            <a:lvl4pPr indent="0" lvl="3" marL="25400" marR="0" algn="r">
              <a:lnSpc>
                <a:spcPct val="100000"/>
              </a:lnSpc>
              <a:spcBef>
                <a:spcPts val="0"/>
              </a:spcBef>
              <a:buNone/>
              <a:defRPr b="1" i="0" sz="1300">
                <a:solidFill>
                  <a:schemeClr val="dk1"/>
                </a:solidFill>
                <a:latin typeface="Arial"/>
                <a:ea typeface="Arial"/>
                <a:cs typeface="Arial"/>
                <a:sym typeface="Arial"/>
              </a:defRPr>
            </a:lvl4pPr>
            <a:lvl5pPr indent="0" lvl="4" marL="25400" marR="0" algn="r">
              <a:lnSpc>
                <a:spcPct val="100000"/>
              </a:lnSpc>
              <a:spcBef>
                <a:spcPts val="0"/>
              </a:spcBef>
              <a:buNone/>
              <a:defRPr b="1" i="0" sz="1300">
                <a:solidFill>
                  <a:schemeClr val="dk1"/>
                </a:solidFill>
                <a:latin typeface="Arial"/>
                <a:ea typeface="Arial"/>
                <a:cs typeface="Arial"/>
                <a:sym typeface="Arial"/>
              </a:defRPr>
            </a:lvl5pPr>
            <a:lvl6pPr indent="0" lvl="5" marL="25400" marR="0" algn="r">
              <a:lnSpc>
                <a:spcPct val="100000"/>
              </a:lnSpc>
              <a:spcBef>
                <a:spcPts val="0"/>
              </a:spcBef>
              <a:buNone/>
              <a:defRPr b="1" i="0" sz="1300">
                <a:solidFill>
                  <a:schemeClr val="dk1"/>
                </a:solidFill>
                <a:latin typeface="Arial"/>
                <a:ea typeface="Arial"/>
                <a:cs typeface="Arial"/>
                <a:sym typeface="Arial"/>
              </a:defRPr>
            </a:lvl6pPr>
            <a:lvl7pPr indent="0" lvl="6" marL="25400" marR="0" algn="r">
              <a:lnSpc>
                <a:spcPct val="100000"/>
              </a:lnSpc>
              <a:spcBef>
                <a:spcPts val="0"/>
              </a:spcBef>
              <a:buNone/>
              <a:defRPr b="1" i="0" sz="1300">
                <a:solidFill>
                  <a:schemeClr val="dk1"/>
                </a:solidFill>
                <a:latin typeface="Arial"/>
                <a:ea typeface="Arial"/>
                <a:cs typeface="Arial"/>
                <a:sym typeface="Arial"/>
              </a:defRPr>
            </a:lvl7pPr>
            <a:lvl8pPr indent="0" lvl="7" marL="25400" marR="0" algn="r">
              <a:lnSpc>
                <a:spcPct val="100000"/>
              </a:lnSpc>
              <a:spcBef>
                <a:spcPts val="0"/>
              </a:spcBef>
              <a:buNone/>
              <a:defRPr b="1" i="0" sz="1300">
                <a:solidFill>
                  <a:schemeClr val="dk1"/>
                </a:solidFill>
                <a:latin typeface="Arial"/>
                <a:ea typeface="Arial"/>
                <a:cs typeface="Arial"/>
                <a:sym typeface="Arial"/>
              </a:defRPr>
            </a:lvl8pPr>
            <a:lvl9pPr indent="0" lvl="8" marL="25400" marR="0" algn="r">
              <a:lnSpc>
                <a:spcPct val="100000"/>
              </a:lnSpc>
              <a:spcBef>
                <a:spcPts val="0"/>
              </a:spcBef>
              <a:buNone/>
              <a:defRPr b="1" i="0" sz="1300">
                <a:solidFill>
                  <a:schemeClr val="dk1"/>
                </a:solidFill>
                <a:latin typeface="Arial"/>
                <a:ea typeface="Arial"/>
                <a:cs typeface="Arial"/>
                <a:sym typeface="Arial"/>
              </a:defRPr>
            </a:lvl9pPr>
          </a:lstStyle>
          <a:p>
            <a:pPr indent="0" lvl="0" marL="2540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p:cSld name="Başlık ve İçerik">
    <p:spTree>
      <p:nvGrpSpPr>
        <p:cNvPr id="31" name="Shape 31"/>
        <p:cNvGrpSpPr/>
        <p:nvPr/>
      </p:nvGrpSpPr>
      <p:grpSpPr>
        <a:xfrm>
          <a:off x="0" y="0"/>
          <a:ext cx="0" cy="0"/>
          <a:chOff x="0" y="0"/>
          <a:chExt cx="0" cy="0"/>
        </a:xfrm>
      </p:grpSpPr>
      <p:sp>
        <p:nvSpPr>
          <p:cNvPr id="32" name="Google Shape;32;p5"/>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35171" y="2013259"/>
            <a:ext cx="9223058" cy="479855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77"/>
              </a:spcBef>
              <a:spcAft>
                <a:spcPts val="0"/>
              </a:spcAft>
              <a:buClr>
                <a:schemeClr val="dk1"/>
              </a:buClr>
              <a:buSzPts val="1800"/>
              <a:buChar char="•"/>
              <a:defRPr/>
            </a:lvl1pPr>
            <a:lvl2pPr indent="-342900" lvl="1" marL="914400" algn="l">
              <a:lnSpc>
                <a:spcPct val="90000"/>
              </a:lnSpc>
              <a:spcBef>
                <a:spcPts val="439"/>
              </a:spcBef>
              <a:spcAft>
                <a:spcPts val="0"/>
              </a:spcAft>
              <a:buClr>
                <a:schemeClr val="dk1"/>
              </a:buClr>
              <a:buSzPts val="1800"/>
              <a:buChar char="•"/>
              <a:defRPr/>
            </a:lvl2pPr>
            <a:lvl3pPr indent="-342900" lvl="2" marL="1371600" algn="l">
              <a:lnSpc>
                <a:spcPct val="90000"/>
              </a:lnSpc>
              <a:spcBef>
                <a:spcPts val="439"/>
              </a:spcBef>
              <a:spcAft>
                <a:spcPts val="0"/>
              </a:spcAft>
              <a:buClr>
                <a:schemeClr val="dk1"/>
              </a:buClr>
              <a:buSzPts val="1800"/>
              <a:buChar char="•"/>
              <a:defRPr/>
            </a:lvl3pPr>
            <a:lvl4pPr indent="-342900" lvl="3" marL="1828800" algn="l">
              <a:lnSpc>
                <a:spcPct val="90000"/>
              </a:lnSpc>
              <a:spcBef>
                <a:spcPts val="439"/>
              </a:spcBef>
              <a:spcAft>
                <a:spcPts val="0"/>
              </a:spcAft>
              <a:buClr>
                <a:schemeClr val="dk1"/>
              </a:buClr>
              <a:buSzPts val="1800"/>
              <a:buChar char="•"/>
              <a:defRPr/>
            </a:lvl4pPr>
            <a:lvl5pPr indent="-342900" lvl="4" marL="2286000" algn="l">
              <a:lnSpc>
                <a:spcPct val="90000"/>
              </a:lnSpc>
              <a:spcBef>
                <a:spcPts val="439"/>
              </a:spcBef>
              <a:spcAft>
                <a:spcPts val="0"/>
              </a:spcAft>
              <a:buClr>
                <a:schemeClr val="dk1"/>
              </a:buClr>
              <a:buSzPts val="1800"/>
              <a:buChar char="•"/>
              <a:defRPr/>
            </a:lvl5pPr>
            <a:lvl6pPr indent="-342900" lvl="5" marL="2743200" algn="l">
              <a:lnSpc>
                <a:spcPct val="90000"/>
              </a:lnSpc>
              <a:spcBef>
                <a:spcPts val="439"/>
              </a:spcBef>
              <a:spcAft>
                <a:spcPts val="0"/>
              </a:spcAft>
              <a:buClr>
                <a:schemeClr val="dk1"/>
              </a:buClr>
              <a:buSzPts val="1800"/>
              <a:buChar char="•"/>
              <a:defRPr/>
            </a:lvl6pPr>
            <a:lvl7pPr indent="-342900" lvl="6" marL="3200400" algn="l">
              <a:lnSpc>
                <a:spcPct val="90000"/>
              </a:lnSpc>
              <a:spcBef>
                <a:spcPts val="439"/>
              </a:spcBef>
              <a:spcAft>
                <a:spcPts val="0"/>
              </a:spcAft>
              <a:buClr>
                <a:schemeClr val="dk1"/>
              </a:buClr>
              <a:buSzPts val="1800"/>
              <a:buChar char="•"/>
              <a:defRPr/>
            </a:lvl7pPr>
            <a:lvl8pPr indent="-342900" lvl="7" marL="3657600" algn="l">
              <a:lnSpc>
                <a:spcPct val="90000"/>
              </a:lnSpc>
              <a:spcBef>
                <a:spcPts val="439"/>
              </a:spcBef>
              <a:spcAft>
                <a:spcPts val="0"/>
              </a:spcAft>
              <a:buClr>
                <a:schemeClr val="dk1"/>
              </a:buClr>
              <a:buSzPts val="1800"/>
              <a:buChar char="•"/>
              <a:defRPr/>
            </a:lvl8pPr>
            <a:lvl9pPr indent="-342900" lvl="8" marL="4114800" algn="l">
              <a:lnSpc>
                <a:spcPct val="90000"/>
              </a:lnSpc>
              <a:spcBef>
                <a:spcPts val="439"/>
              </a:spcBef>
              <a:spcAft>
                <a:spcPts val="0"/>
              </a:spcAft>
              <a:buClr>
                <a:schemeClr val="dk1"/>
              </a:buClr>
              <a:buSzPts val="1800"/>
              <a:buChar char="•"/>
              <a:defRPr/>
            </a:lvl9pPr>
          </a:lstStyle>
          <a:p/>
        </p:txBody>
      </p:sp>
      <p:sp>
        <p:nvSpPr>
          <p:cNvPr id="34" name="Google Shape;34;p5"/>
          <p:cNvSpPr txBox="1"/>
          <p:nvPr>
            <p:ph idx="10" type="dt"/>
          </p:nvPr>
        </p:nvSpPr>
        <p:spPr>
          <a:xfrm>
            <a:off x="735171" y="7009642"/>
            <a:ext cx="2406015"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542189" y="7009642"/>
            <a:ext cx="3609023"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7552214" y="7009642"/>
            <a:ext cx="2406015" cy="402652"/>
          </a:xfrm>
          <a:prstGeom prst="rect">
            <a:avLst/>
          </a:prstGeom>
          <a:noFill/>
          <a:ln>
            <a:noFill/>
          </a:ln>
        </p:spPr>
        <p:txBody>
          <a:bodyPr anchorCtr="0" anchor="ctr" bIns="45700" lIns="91425" spcFirstLastPara="1" rIns="91425" wrap="square" tIns="45700">
            <a:noAutofit/>
          </a:bodyPr>
          <a:lstStyle>
            <a:lvl1pPr indent="0" lvl="0" marL="25400" algn="r">
              <a:lnSpc>
                <a:spcPct val="100000"/>
              </a:lnSpc>
              <a:spcBef>
                <a:spcPts val="0"/>
              </a:spcBef>
              <a:buNone/>
              <a:defRPr/>
            </a:lvl1pPr>
            <a:lvl2pPr indent="0" lvl="1" marL="25400" algn="r">
              <a:lnSpc>
                <a:spcPct val="100000"/>
              </a:lnSpc>
              <a:spcBef>
                <a:spcPts val="0"/>
              </a:spcBef>
              <a:buNone/>
              <a:defRPr/>
            </a:lvl2pPr>
            <a:lvl3pPr indent="0" lvl="2" marL="25400" algn="r">
              <a:lnSpc>
                <a:spcPct val="100000"/>
              </a:lnSpc>
              <a:spcBef>
                <a:spcPts val="0"/>
              </a:spcBef>
              <a:buNone/>
              <a:defRPr/>
            </a:lvl3pPr>
            <a:lvl4pPr indent="0" lvl="3" marL="25400" algn="r">
              <a:lnSpc>
                <a:spcPct val="100000"/>
              </a:lnSpc>
              <a:spcBef>
                <a:spcPts val="0"/>
              </a:spcBef>
              <a:buNone/>
              <a:defRPr/>
            </a:lvl4pPr>
            <a:lvl5pPr indent="0" lvl="4" marL="25400" algn="r">
              <a:lnSpc>
                <a:spcPct val="100000"/>
              </a:lnSpc>
              <a:spcBef>
                <a:spcPts val="0"/>
              </a:spcBef>
              <a:buNone/>
              <a:defRPr/>
            </a:lvl5pPr>
            <a:lvl6pPr indent="0" lvl="5" marL="25400" algn="r">
              <a:lnSpc>
                <a:spcPct val="100000"/>
              </a:lnSpc>
              <a:spcBef>
                <a:spcPts val="0"/>
              </a:spcBef>
              <a:buNone/>
              <a:defRPr/>
            </a:lvl6pPr>
            <a:lvl7pPr indent="0" lvl="6" marL="25400" algn="r">
              <a:lnSpc>
                <a:spcPct val="100000"/>
              </a:lnSpc>
              <a:spcBef>
                <a:spcPts val="0"/>
              </a:spcBef>
              <a:buNone/>
              <a:defRPr/>
            </a:lvl7pPr>
            <a:lvl8pPr indent="0" lvl="7" marL="25400" algn="r">
              <a:lnSpc>
                <a:spcPct val="100000"/>
              </a:lnSpc>
              <a:spcBef>
                <a:spcPts val="0"/>
              </a:spcBef>
              <a:buNone/>
              <a:defRPr/>
            </a:lvl8pPr>
            <a:lvl9pPr indent="0" lvl="8" marL="25400" algn="r">
              <a:lnSpc>
                <a:spcPct val="100000"/>
              </a:lnSpc>
              <a:spcBef>
                <a:spcPts val="0"/>
              </a:spcBef>
              <a:buNone/>
              <a:defRPr/>
            </a:lvl9pPr>
          </a:lstStyle>
          <a:p>
            <a:pPr indent="0" lvl="0" marL="2540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37" name="Shape 37"/>
        <p:cNvGrpSpPr/>
        <p:nvPr/>
      </p:nvGrpSpPr>
      <p:grpSpPr>
        <a:xfrm>
          <a:off x="0" y="0"/>
          <a:ext cx="0" cy="0"/>
          <a:chOff x="0" y="0"/>
          <a:chExt cx="0" cy="0"/>
        </a:xfrm>
      </p:grpSpPr>
      <p:sp>
        <p:nvSpPr>
          <p:cNvPr id="38" name="Google Shape;38;p6"/>
          <p:cNvSpPr txBox="1"/>
          <p:nvPr>
            <p:ph type="title"/>
          </p:nvPr>
        </p:nvSpPr>
        <p:spPr>
          <a:xfrm>
            <a:off x="729602" y="1885462"/>
            <a:ext cx="9223058" cy="31459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5263"/>
              <a:buFont typeface="Calibri"/>
              <a:buNone/>
              <a:defRPr sz="526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729602" y="5061158"/>
            <a:ext cx="9223058" cy="165437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877"/>
              </a:spcBef>
              <a:spcAft>
                <a:spcPts val="0"/>
              </a:spcAft>
              <a:buClr>
                <a:srgbClr val="888888"/>
              </a:buClr>
              <a:buSzPts val="2105"/>
              <a:buNone/>
              <a:defRPr sz="2105">
                <a:solidFill>
                  <a:srgbClr val="888888"/>
                </a:solidFill>
              </a:defRPr>
            </a:lvl1pPr>
            <a:lvl2pPr indent="-228600" lvl="1" marL="914400" algn="l">
              <a:lnSpc>
                <a:spcPct val="90000"/>
              </a:lnSpc>
              <a:spcBef>
                <a:spcPts val="439"/>
              </a:spcBef>
              <a:spcAft>
                <a:spcPts val="0"/>
              </a:spcAft>
              <a:buClr>
                <a:srgbClr val="888888"/>
              </a:buClr>
              <a:buSzPts val="1754"/>
              <a:buNone/>
              <a:defRPr sz="1754">
                <a:solidFill>
                  <a:srgbClr val="888888"/>
                </a:solidFill>
              </a:defRPr>
            </a:lvl2pPr>
            <a:lvl3pPr indent="-228600" lvl="2" marL="1371600" algn="l">
              <a:lnSpc>
                <a:spcPct val="90000"/>
              </a:lnSpc>
              <a:spcBef>
                <a:spcPts val="439"/>
              </a:spcBef>
              <a:spcAft>
                <a:spcPts val="0"/>
              </a:spcAft>
              <a:buClr>
                <a:srgbClr val="888888"/>
              </a:buClr>
              <a:buSzPts val="1579"/>
              <a:buNone/>
              <a:defRPr sz="1579">
                <a:solidFill>
                  <a:srgbClr val="888888"/>
                </a:solidFill>
              </a:defRPr>
            </a:lvl3pPr>
            <a:lvl4pPr indent="-228600" lvl="3" marL="1828800" algn="l">
              <a:lnSpc>
                <a:spcPct val="90000"/>
              </a:lnSpc>
              <a:spcBef>
                <a:spcPts val="439"/>
              </a:spcBef>
              <a:spcAft>
                <a:spcPts val="0"/>
              </a:spcAft>
              <a:buClr>
                <a:srgbClr val="888888"/>
              </a:buClr>
              <a:buSzPts val="1403"/>
              <a:buNone/>
              <a:defRPr sz="1403">
                <a:solidFill>
                  <a:srgbClr val="888888"/>
                </a:solidFill>
              </a:defRPr>
            </a:lvl4pPr>
            <a:lvl5pPr indent="-228600" lvl="4" marL="2286000" algn="l">
              <a:lnSpc>
                <a:spcPct val="90000"/>
              </a:lnSpc>
              <a:spcBef>
                <a:spcPts val="439"/>
              </a:spcBef>
              <a:spcAft>
                <a:spcPts val="0"/>
              </a:spcAft>
              <a:buClr>
                <a:srgbClr val="888888"/>
              </a:buClr>
              <a:buSzPts val="1403"/>
              <a:buNone/>
              <a:defRPr sz="1403">
                <a:solidFill>
                  <a:srgbClr val="888888"/>
                </a:solidFill>
              </a:defRPr>
            </a:lvl5pPr>
            <a:lvl6pPr indent="-228600" lvl="5" marL="2743200" algn="l">
              <a:lnSpc>
                <a:spcPct val="90000"/>
              </a:lnSpc>
              <a:spcBef>
                <a:spcPts val="439"/>
              </a:spcBef>
              <a:spcAft>
                <a:spcPts val="0"/>
              </a:spcAft>
              <a:buClr>
                <a:srgbClr val="888888"/>
              </a:buClr>
              <a:buSzPts val="1403"/>
              <a:buNone/>
              <a:defRPr sz="1403">
                <a:solidFill>
                  <a:srgbClr val="888888"/>
                </a:solidFill>
              </a:defRPr>
            </a:lvl6pPr>
            <a:lvl7pPr indent="-228600" lvl="6" marL="3200400" algn="l">
              <a:lnSpc>
                <a:spcPct val="90000"/>
              </a:lnSpc>
              <a:spcBef>
                <a:spcPts val="439"/>
              </a:spcBef>
              <a:spcAft>
                <a:spcPts val="0"/>
              </a:spcAft>
              <a:buClr>
                <a:srgbClr val="888888"/>
              </a:buClr>
              <a:buSzPts val="1403"/>
              <a:buNone/>
              <a:defRPr sz="1403">
                <a:solidFill>
                  <a:srgbClr val="888888"/>
                </a:solidFill>
              </a:defRPr>
            </a:lvl7pPr>
            <a:lvl8pPr indent="-228600" lvl="7" marL="3657600" algn="l">
              <a:lnSpc>
                <a:spcPct val="90000"/>
              </a:lnSpc>
              <a:spcBef>
                <a:spcPts val="439"/>
              </a:spcBef>
              <a:spcAft>
                <a:spcPts val="0"/>
              </a:spcAft>
              <a:buClr>
                <a:srgbClr val="888888"/>
              </a:buClr>
              <a:buSzPts val="1403"/>
              <a:buNone/>
              <a:defRPr sz="1403">
                <a:solidFill>
                  <a:srgbClr val="888888"/>
                </a:solidFill>
              </a:defRPr>
            </a:lvl8pPr>
            <a:lvl9pPr indent="-228600" lvl="8" marL="4114800" algn="l">
              <a:lnSpc>
                <a:spcPct val="90000"/>
              </a:lnSpc>
              <a:spcBef>
                <a:spcPts val="439"/>
              </a:spcBef>
              <a:spcAft>
                <a:spcPts val="0"/>
              </a:spcAft>
              <a:buClr>
                <a:srgbClr val="888888"/>
              </a:buClr>
              <a:buSzPts val="1403"/>
              <a:buNone/>
              <a:defRPr sz="1403">
                <a:solidFill>
                  <a:srgbClr val="888888"/>
                </a:solidFill>
              </a:defRPr>
            </a:lvl9pPr>
          </a:lstStyle>
          <a:p/>
        </p:txBody>
      </p:sp>
      <p:sp>
        <p:nvSpPr>
          <p:cNvPr id="40" name="Google Shape;40;p6"/>
          <p:cNvSpPr txBox="1"/>
          <p:nvPr>
            <p:ph idx="10" type="dt"/>
          </p:nvPr>
        </p:nvSpPr>
        <p:spPr>
          <a:xfrm>
            <a:off x="735171" y="7009642"/>
            <a:ext cx="2406015"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3542189" y="7009642"/>
            <a:ext cx="3609023"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7552214" y="7009642"/>
            <a:ext cx="2406015" cy="402652"/>
          </a:xfrm>
          <a:prstGeom prst="rect">
            <a:avLst/>
          </a:prstGeom>
          <a:noFill/>
          <a:ln>
            <a:noFill/>
          </a:ln>
        </p:spPr>
        <p:txBody>
          <a:bodyPr anchorCtr="0" anchor="ctr" bIns="45700" lIns="91425" spcFirstLastPara="1" rIns="91425" wrap="square" tIns="45700">
            <a:noAutofit/>
          </a:bodyPr>
          <a:lstStyle>
            <a:lvl1pPr indent="0" lvl="0" marL="25400" algn="r">
              <a:lnSpc>
                <a:spcPct val="100000"/>
              </a:lnSpc>
              <a:spcBef>
                <a:spcPts val="0"/>
              </a:spcBef>
              <a:buNone/>
              <a:defRPr/>
            </a:lvl1pPr>
            <a:lvl2pPr indent="0" lvl="1" marL="25400" algn="r">
              <a:lnSpc>
                <a:spcPct val="100000"/>
              </a:lnSpc>
              <a:spcBef>
                <a:spcPts val="0"/>
              </a:spcBef>
              <a:buNone/>
              <a:defRPr/>
            </a:lvl2pPr>
            <a:lvl3pPr indent="0" lvl="2" marL="25400" algn="r">
              <a:lnSpc>
                <a:spcPct val="100000"/>
              </a:lnSpc>
              <a:spcBef>
                <a:spcPts val="0"/>
              </a:spcBef>
              <a:buNone/>
              <a:defRPr/>
            </a:lvl3pPr>
            <a:lvl4pPr indent="0" lvl="3" marL="25400" algn="r">
              <a:lnSpc>
                <a:spcPct val="100000"/>
              </a:lnSpc>
              <a:spcBef>
                <a:spcPts val="0"/>
              </a:spcBef>
              <a:buNone/>
              <a:defRPr/>
            </a:lvl4pPr>
            <a:lvl5pPr indent="0" lvl="4" marL="25400" algn="r">
              <a:lnSpc>
                <a:spcPct val="100000"/>
              </a:lnSpc>
              <a:spcBef>
                <a:spcPts val="0"/>
              </a:spcBef>
              <a:buNone/>
              <a:defRPr/>
            </a:lvl5pPr>
            <a:lvl6pPr indent="0" lvl="5" marL="25400" algn="r">
              <a:lnSpc>
                <a:spcPct val="100000"/>
              </a:lnSpc>
              <a:spcBef>
                <a:spcPts val="0"/>
              </a:spcBef>
              <a:buNone/>
              <a:defRPr/>
            </a:lvl6pPr>
            <a:lvl7pPr indent="0" lvl="6" marL="25400" algn="r">
              <a:lnSpc>
                <a:spcPct val="100000"/>
              </a:lnSpc>
              <a:spcBef>
                <a:spcPts val="0"/>
              </a:spcBef>
              <a:buNone/>
              <a:defRPr/>
            </a:lvl7pPr>
            <a:lvl8pPr indent="0" lvl="7" marL="25400" algn="r">
              <a:lnSpc>
                <a:spcPct val="100000"/>
              </a:lnSpc>
              <a:spcBef>
                <a:spcPts val="0"/>
              </a:spcBef>
              <a:buNone/>
              <a:defRPr/>
            </a:lvl8pPr>
            <a:lvl9pPr indent="0" lvl="8" marL="25400" algn="r">
              <a:lnSpc>
                <a:spcPct val="100000"/>
              </a:lnSpc>
              <a:spcBef>
                <a:spcPts val="0"/>
              </a:spcBef>
              <a:buNone/>
              <a:defRPr/>
            </a:lvl9pPr>
          </a:lstStyle>
          <a:p>
            <a:pPr indent="0" lvl="0" marL="2540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43" name="Shape 43"/>
        <p:cNvGrpSpPr/>
        <p:nvPr/>
      </p:nvGrpSpPr>
      <p:grpSpPr>
        <a:xfrm>
          <a:off x="0" y="0"/>
          <a:ext cx="0" cy="0"/>
          <a:chOff x="0" y="0"/>
          <a:chExt cx="0" cy="0"/>
        </a:xfrm>
      </p:grpSpPr>
      <p:sp>
        <p:nvSpPr>
          <p:cNvPr id="44" name="Google Shape;44;p7"/>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
          <p:cNvSpPr txBox="1"/>
          <p:nvPr>
            <p:ph idx="1" type="body"/>
          </p:nvPr>
        </p:nvSpPr>
        <p:spPr>
          <a:xfrm>
            <a:off x="735171" y="2013259"/>
            <a:ext cx="4544695" cy="479855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77"/>
              </a:spcBef>
              <a:spcAft>
                <a:spcPts val="0"/>
              </a:spcAft>
              <a:buClr>
                <a:schemeClr val="dk1"/>
              </a:buClr>
              <a:buSzPts val="1800"/>
              <a:buChar char="•"/>
              <a:defRPr/>
            </a:lvl1pPr>
            <a:lvl2pPr indent="-342900" lvl="1" marL="914400" algn="l">
              <a:lnSpc>
                <a:spcPct val="90000"/>
              </a:lnSpc>
              <a:spcBef>
                <a:spcPts val="439"/>
              </a:spcBef>
              <a:spcAft>
                <a:spcPts val="0"/>
              </a:spcAft>
              <a:buClr>
                <a:schemeClr val="dk1"/>
              </a:buClr>
              <a:buSzPts val="1800"/>
              <a:buChar char="•"/>
              <a:defRPr/>
            </a:lvl2pPr>
            <a:lvl3pPr indent="-342900" lvl="2" marL="1371600" algn="l">
              <a:lnSpc>
                <a:spcPct val="90000"/>
              </a:lnSpc>
              <a:spcBef>
                <a:spcPts val="439"/>
              </a:spcBef>
              <a:spcAft>
                <a:spcPts val="0"/>
              </a:spcAft>
              <a:buClr>
                <a:schemeClr val="dk1"/>
              </a:buClr>
              <a:buSzPts val="1800"/>
              <a:buChar char="•"/>
              <a:defRPr/>
            </a:lvl3pPr>
            <a:lvl4pPr indent="-342900" lvl="3" marL="1828800" algn="l">
              <a:lnSpc>
                <a:spcPct val="90000"/>
              </a:lnSpc>
              <a:spcBef>
                <a:spcPts val="439"/>
              </a:spcBef>
              <a:spcAft>
                <a:spcPts val="0"/>
              </a:spcAft>
              <a:buClr>
                <a:schemeClr val="dk1"/>
              </a:buClr>
              <a:buSzPts val="1800"/>
              <a:buChar char="•"/>
              <a:defRPr/>
            </a:lvl4pPr>
            <a:lvl5pPr indent="-342900" lvl="4" marL="2286000" algn="l">
              <a:lnSpc>
                <a:spcPct val="90000"/>
              </a:lnSpc>
              <a:spcBef>
                <a:spcPts val="439"/>
              </a:spcBef>
              <a:spcAft>
                <a:spcPts val="0"/>
              </a:spcAft>
              <a:buClr>
                <a:schemeClr val="dk1"/>
              </a:buClr>
              <a:buSzPts val="1800"/>
              <a:buChar char="•"/>
              <a:defRPr/>
            </a:lvl5pPr>
            <a:lvl6pPr indent="-342900" lvl="5" marL="2743200" algn="l">
              <a:lnSpc>
                <a:spcPct val="90000"/>
              </a:lnSpc>
              <a:spcBef>
                <a:spcPts val="439"/>
              </a:spcBef>
              <a:spcAft>
                <a:spcPts val="0"/>
              </a:spcAft>
              <a:buClr>
                <a:schemeClr val="dk1"/>
              </a:buClr>
              <a:buSzPts val="1800"/>
              <a:buChar char="•"/>
              <a:defRPr/>
            </a:lvl6pPr>
            <a:lvl7pPr indent="-342900" lvl="6" marL="3200400" algn="l">
              <a:lnSpc>
                <a:spcPct val="90000"/>
              </a:lnSpc>
              <a:spcBef>
                <a:spcPts val="439"/>
              </a:spcBef>
              <a:spcAft>
                <a:spcPts val="0"/>
              </a:spcAft>
              <a:buClr>
                <a:schemeClr val="dk1"/>
              </a:buClr>
              <a:buSzPts val="1800"/>
              <a:buChar char="•"/>
              <a:defRPr/>
            </a:lvl7pPr>
            <a:lvl8pPr indent="-342900" lvl="7" marL="3657600" algn="l">
              <a:lnSpc>
                <a:spcPct val="90000"/>
              </a:lnSpc>
              <a:spcBef>
                <a:spcPts val="439"/>
              </a:spcBef>
              <a:spcAft>
                <a:spcPts val="0"/>
              </a:spcAft>
              <a:buClr>
                <a:schemeClr val="dk1"/>
              </a:buClr>
              <a:buSzPts val="1800"/>
              <a:buChar char="•"/>
              <a:defRPr/>
            </a:lvl8pPr>
            <a:lvl9pPr indent="-342900" lvl="8" marL="4114800" algn="l">
              <a:lnSpc>
                <a:spcPct val="90000"/>
              </a:lnSpc>
              <a:spcBef>
                <a:spcPts val="439"/>
              </a:spcBef>
              <a:spcAft>
                <a:spcPts val="0"/>
              </a:spcAft>
              <a:buClr>
                <a:schemeClr val="dk1"/>
              </a:buClr>
              <a:buSzPts val="1800"/>
              <a:buChar char="•"/>
              <a:defRPr/>
            </a:lvl9pPr>
          </a:lstStyle>
          <a:p/>
        </p:txBody>
      </p:sp>
      <p:sp>
        <p:nvSpPr>
          <p:cNvPr id="46" name="Google Shape;46;p7"/>
          <p:cNvSpPr txBox="1"/>
          <p:nvPr>
            <p:ph idx="2" type="body"/>
          </p:nvPr>
        </p:nvSpPr>
        <p:spPr>
          <a:xfrm>
            <a:off x="5413534" y="2013259"/>
            <a:ext cx="4544695" cy="479855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77"/>
              </a:spcBef>
              <a:spcAft>
                <a:spcPts val="0"/>
              </a:spcAft>
              <a:buClr>
                <a:schemeClr val="dk1"/>
              </a:buClr>
              <a:buSzPts val="1800"/>
              <a:buChar char="•"/>
              <a:defRPr/>
            </a:lvl1pPr>
            <a:lvl2pPr indent="-342900" lvl="1" marL="914400" algn="l">
              <a:lnSpc>
                <a:spcPct val="90000"/>
              </a:lnSpc>
              <a:spcBef>
                <a:spcPts val="439"/>
              </a:spcBef>
              <a:spcAft>
                <a:spcPts val="0"/>
              </a:spcAft>
              <a:buClr>
                <a:schemeClr val="dk1"/>
              </a:buClr>
              <a:buSzPts val="1800"/>
              <a:buChar char="•"/>
              <a:defRPr/>
            </a:lvl2pPr>
            <a:lvl3pPr indent="-342900" lvl="2" marL="1371600" algn="l">
              <a:lnSpc>
                <a:spcPct val="90000"/>
              </a:lnSpc>
              <a:spcBef>
                <a:spcPts val="439"/>
              </a:spcBef>
              <a:spcAft>
                <a:spcPts val="0"/>
              </a:spcAft>
              <a:buClr>
                <a:schemeClr val="dk1"/>
              </a:buClr>
              <a:buSzPts val="1800"/>
              <a:buChar char="•"/>
              <a:defRPr/>
            </a:lvl3pPr>
            <a:lvl4pPr indent="-342900" lvl="3" marL="1828800" algn="l">
              <a:lnSpc>
                <a:spcPct val="90000"/>
              </a:lnSpc>
              <a:spcBef>
                <a:spcPts val="439"/>
              </a:spcBef>
              <a:spcAft>
                <a:spcPts val="0"/>
              </a:spcAft>
              <a:buClr>
                <a:schemeClr val="dk1"/>
              </a:buClr>
              <a:buSzPts val="1800"/>
              <a:buChar char="•"/>
              <a:defRPr/>
            </a:lvl4pPr>
            <a:lvl5pPr indent="-342900" lvl="4" marL="2286000" algn="l">
              <a:lnSpc>
                <a:spcPct val="90000"/>
              </a:lnSpc>
              <a:spcBef>
                <a:spcPts val="439"/>
              </a:spcBef>
              <a:spcAft>
                <a:spcPts val="0"/>
              </a:spcAft>
              <a:buClr>
                <a:schemeClr val="dk1"/>
              </a:buClr>
              <a:buSzPts val="1800"/>
              <a:buChar char="•"/>
              <a:defRPr/>
            </a:lvl5pPr>
            <a:lvl6pPr indent="-342900" lvl="5" marL="2743200" algn="l">
              <a:lnSpc>
                <a:spcPct val="90000"/>
              </a:lnSpc>
              <a:spcBef>
                <a:spcPts val="439"/>
              </a:spcBef>
              <a:spcAft>
                <a:spcPts val="0"/>
              </a:spcAft>
              <a:buClr>
                <a:schemeClr val="dk1"/>
              </a:buClr>
              <a:buSzPts val="1800"/>
              <a:buChar char="•"/>
              <a:defRPr/>
            </a:lvl6pPr>
            <a:lvl7pPr indent="-342900" lvl="6" marL="3200400" algn="l">
              <a:lnSpc>
                <a:spcPct val="90000"/>
              </a:lnSpc>
              <a:spcBef>
                <a:spcPts val="439"/>
              </a:spcBef>
              <a:spcAft>
                <a:spcPts val="0"/>
              </a:spcAft>
              <a:buClr>
                <a:schemeClr val="dk1"/>
              </a:buClr>
              <a:buSzPts val="1800"/>
              <a:buChar char="•"/>
              <a:defRPr/>
            </a:lvl7pPr>
            <a:lvl8pPr indent="-342900" lvl="7" marL="3657600" algn="l">
              <a:lnSpc>
                <a:spcPct val="90000"/>
              </a:lnSpc>
              <a:spcBef>
                <a:spcPts val="439"/>
              </a:spcBef>
              <a:spcAft>
                <a:spcPts val="0"/>
              </a:spcAft>
              <a:buClr>
                <a:schemeClr val="dk1"/>
              </a:buClr>
              <a:buSzPts val="1800"/>
              <a:buChar char="•"/>
              <a:defRPr/>
            </a:lvl8pPr>
            <a:lvl9pPr indent="-342900" lvl="8" marL="4114800" algn="l">
              <a:lnSpc>
                <a:spcPct val="90000"/>
              </a:lnSpc>
              <a:spcBef>
                <a:spcPts val="439"/>
              </a:spcBef>
              <a:spcAft>
                <a:spcPts val="0"/>
              </a:spcAft>
              <a:buClr>
                <a:schemeClr val="dk1"/>
              </a:buClr>
              <a:buSzPts val="1800"/>
              <a:buChar char="•"/>
              <a:defRPr/>
            </a:lvl9pPr>
          </a:lstStyle>
          <a:p/>
        </p:txBody>
      </p:sp>
      <p:sp>
        <p:nvSpPr>
          <p:cNvPr id="47" name="Google Shape;47;p7"/>
          <p:cNvSpPr txBox="1"/>
          <p:nvPr>
            <p:ph idx="10" type="dt"/>
          </p:nvPr>
        </p:nvSpPr>
        <p:spPr>
          <a:xfrm>
            <a:off x="735171" y="7009642"/>
            <a:ext cx="2406015"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542189" y="7009642"/>
            <a:ext cx="3609023"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7552214" y="7009642"/>
            <a:ext cx="2406015" cy="402652"/>
          </a:xfrm>
          <a:prstGeom prst="rect">
            <a:avLst/>
          </a:prstGeom>
          <a:noFill/>
          <a:ln>
            <a:noFill/>
          </a:ln>
        </p:spPr>
        <p:txBody>
          <a:bodyPr anchorCtr="0" anchor="ctr" bIns="45700" lIns="91425" spcFirstLastPara="1" rIns="91425" wrap="square" tIns="45700">
            <a:noAutofit/>
          </a:bodyPr>
          <a:lstStyle>
            <a:lvl1pPr indent="0" lvl="0" marL="25400" algn="r">
              <a:lnSpc>
                <a:spcPct val="100000"/>
              </a:lnSpc>
              <a:spcBef>
                <a:spcPts val="0"/>
              </a:spcBef>
              <a:buNone/>
              <a:defRPr/>
            </a:lvl1pPr>
            <a:lvl2pPr indent="0" lvl="1" marL="25400" algn="r">
              <a:lnSpc>
                <a:spcPct val="100000"/>
              </a:lnSpc>
              <a:spcBef>
                <a:spcPts val="0"/>
              </a:spcBef>
              <a:buNone/>
              <a:defRPr/>
            </a:lvl2pPr>
            <a:lvl3pPr indent="0" lvl="2" marL="25400" algn="r">
              <a:lnSpc>
                <a:spcPct val="100000"/>
              </a:lnSpc>
              <a:spcBef>
                <a:spcPts val="0"/>
              </a:spcBef>
              <a:buNone/>
              <a:defRPr/>
            </a:lvl3pPr>
            <a:lvl4pPr indent="0" lvl="3" marL="25400" algn="r">
              <a:lnSpc>
                <a:spcPct val="100000"/>
              </a:lnSpc>
              <a:spcBef>
                <a:spcPts val="0"/>
              </a:spcBef>
              <a:buNone/>
              <a:defRPr/>
            </a:lvl4pPr>
            <a:lvl5pPr indent="0" lvl="4" marL="25400" algn="r">
              <a:lnSpc>
                <a:spcPct val="100000"/>
              </a:lnSpc>
              <a:spcBef>
                <a:spcPts val="0"/>
              </a:spcBef>
              <a:buNone/>
              <a:defRPr/>
            </a:lvl5pPr>
            <a:lvl6pPr indent="0" lvl="5" marL="25400" algn="r">
              <a:lnSpc>
                <a:spcPct val="100000"/>
              </a:lnSpc>
              <a:spcBef>
                <a:spcPts val="0"/>
              </a:spcBef>
              <a:buNone/>
              <a:defRPr/>
            </a:lvl6pPr>
            <a:lvl7pPr indent="0" lvl="6" marL="25400" algn="r">
              <a:lnSpc>
                <a:spcPct val="100000"/>
              </a:lnSpc>
              <a:spcBef>
                <a:spcPts val="0"/>
              </a:spcBef>
              <a:buNone/>
              <a:defRPr/>
            </a:lvl7pPr>
            <a:lvl8pPr indent="0" lvl="7" marL="25400" algn="r">
              <a:lnSpc>
                <a:spcPct val="100000"/>
              </a:lnSpc>
              <a:spcBef>
                <a:spcPts val="0"/>
              </a:spcBef>
              <a:buNone/>
              <a:defRPr/>
            </a:lvl8pPr>
            <a:lvl9pPr indent="0" lvl="8" marL="25400" algn="r">
              <a:lnSpc>
                <a:spcPct val="100000"/>
              </a:lnSpc>
              <a:spcBef>
                <a:spcPts val="0"/>
              </a:spcBef>
              <a:buNone/>
              <a:defRPr/>
            </a:lvl9pPr>
          </a:lstStyle>
          <a:p>
            <a:pPr indent="0" lvl="0" marL="2540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50" name="Shape 50"/>
        <p:cNvGrpSpPr/>
        <p:nvPr/>
      </p:nvGrpSpPr>
      <p:grpSpPr>
        <a:xfrm>
          <a:off x="0" y="0"/>
          <a:ext cx="0" cy="0"/>
          <a:chOff x="0" y="0"/>
          <a:chExt cx="0" cy="0"/>
        </a:xfrm>
      </p:grpSpPr>
      <p:sp>
        <p:nvSpPr>
          <p:cNvPr id="51" name="Google Shape;51;p8"/>
          <p:cNvSpPr txBox="1"/>
          <p:nvPr>
            <p:ph type="title"/>
          </p:nvPr>
        </p:nvSpPr>
        <p:spPr>
          <a:xfrm>
            <a:off x="736564" y="402652"/>
            <a:ext cx="9223058" cy="146180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8"/>
          <p:cNvSpPr txBox="1"/>
          <p:nvPr>
            <p:ph idx="1" type="body"/>
          </p:nvPr>
        </p:nvSpPr>
        <p:spPr>
          <a:xfrm>
            <a:off x="736565" y="1853949"/>
            <a:ext cx="4523809" cy="90859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877"/>
              </a:spcBef>
              <a:spcAft>
                <a:spcPts val="0"/>
              </a:spcAft>
              <a:buClr>
                <a:schemeClr val="dk1"/>
              </a:buClr>
              <a:buSzPts val="2105"/>
              <a:buNone/>
              <a:defRPr b="1" sz="2105"/>
            </a:lvl1pPr>
            <a:lvl2pPr indent="-228600" lvl="1" marL="914400" algn="l">
              <a:lnSpc>
                <a:spcPct val="90000"/>
              </a:lnSpc>
              <a:spcBef>
                <a:spcPts val="439"/>
              </a:spcBef>
              <a:spcAft>
                <a:spcPts val="0"/>
              </a:spcAft>
              <a:buClr>
                <a:schemeClr val="dk1"/>
              </a:buClr>
              <a:buSzPts val="1754"/>
              <a:buNone/>
              <a:defRPr b="1" sz="1754"/>
            </a:lvl2pPr>
            <a:lvl3pPr indent="-228600" lvl="2" marL="1371600" algn="l">
              <a:lnSpc>
                <a:spcPct val="90000"/>
              </a:lnSpc>
              <a:spcBef>
                <a:spcPts val="439"/>
              </a:spcBef>
              <a:spcAft>
                <a:spcPts val="0"/>
              </a:spcAft>
              <a:buClr>
                <a:schemeClr val="dk1"/>
              </a:buClr>
              <a:buSzPts val="1579"/>
              <a:buNone/>
              <a:defRPr b="1" sz="1579"/>
            </a:lvl3pPr>
            <a:lvl4pPr indent="-228600" lvl="3" marL="1828800" algn="l">
              <a:lnSpc>
                <a:spcPct val="90000"/>
              </a:lnSpc>
              <a:spcBef>
                <a:spcPts val="439"/>
              </a:spcBef>
              <a:spcAft>
                <a:spcPts val="0"/>
              </a:spcAft>
              <a:buClr>
                <a:schemeClr val="dk1"/>
              </a:buClr>
              <a:buSzPts val="1403"/>
              <a:buNone/>
              <a:defRPr b="1" sz="1403"/>
            </a:lvl4pPr>
            <a:lvl5pPr indent="-228600" lvl="4" marL="2286000" algn="l">
              <a:lnSpc>
                <a:spcPct val="90000"/>
              </a:lnSpc>
              <a:spcBef>
                <a:spcPts val="439"/>
              </a:spcBef>
              <a:spcAft>
                <a:spcPts val="0"/>
              </a:spcAft>
              <a:buClr>
                <a:schemeClr val="dk1"/>
              </a:buClr>
              <a:buSzPts val="1403"/>
              <a:buNone/>
              <a:defRPr b="1" sz="1403"/>
            </a:lvl5pPr>
            <a:lvl6pPr indent="-228600" lvl="5" marL="2743200" algn="l">
              <a:lnSpc>
                <a:spcPct val="90000"/>
              </a:lnSpc>
              <a:spcBef>
                <a:spcPts val="439"/>
              </a:spcBef>
              <a:spcAft>
                <a:spcPts val="0"/>
              </a:spcAft>
              <a:buClr>
                <a:schemeClr val="dk1"/>
              </a:buClr>
              <a:buSzPts val="1403"/>
              <a:buNone/>
              <a:defRPr b="1" sz="1403"/>
            </a:lvl6pPr>
            <a:lvl7pPr indent="-228600" lvl="6" marL="3200400" algn="l">
              <a:lnSpc>
                <a:spcPct val="90000"/>
              </a:lnSpc>
              <a:spcBef>
                <a:spcPts val="439"/>
              </a:spcBef>
              <a:spcAft>
                <a:spcPts val="0"/>
              </a:spcAft>
              <a:buClr>
                <a:schemeClr val="dk1"/>
              </a:buClr>
              <a:buSzPts val="1403"/>
              <a:buNone/>
              <a:defRPr b="1" sz="1403"/>
            </a:lvl7pPr>
            <a:lvl8pPr indent="-228600" lvl="7" marL="3657600" algn="l">
              <a:lnSpc>
                <a:spcPct val="90000"/>
              </a:lnSpc>
              <a:spcBef>
                <a:spcPts val="439"/>
              </a:spcBef>
              <a:spcAft>
                <a:spcPts val="0"/>
              </a:spcAft>
              <a:buClr>
                <a:schemeClr val="dk1"/>
              </a:buClr>
              <a:buSzPts val="1403"/>
              <a:buNone/>
              <a:defRPr b="1" sz="1403"/>
            </a:lvl8pPr>
            <a:lvl9pPr indent="-228600" lvl="8" marL="4114800" algn="l">
              <a:lnSpc>
                <a:spcPct val="90000"/>
              </a:lnSpc>
              <a:spcBef>
                <a:spcPts val="439"/>
              </a:spcBef>
              <a:spcAft>
                <a:spcPts val="0"/>
              </a:spcAft>
              <a:buClr>
                <a:schemeClr val="dk1"/>
              </a:buClr>
              <a:buSzPts val="1403"/>
              <a:buNone/>
              <a:defRPr b="1" sz="1403"/>
            </a:lvl9pPr>
          </a:lstStyle>
          <a:p/>
        </p:txBody>
      </p:sp>
      <p:sp>
        <p:nvSpPr>
          <p:cNvPr id="53" name="Google Shape;53;p8"/>
          <p:cNvSpPr txBox="1"/>
          <p:nvPr>
            <p:ph idx="2" type="body"/>
          </p:nvPr>
        </p:nvSpPr>
        <p:spPr>
          <a:xfrm>
            <a:off x="736565" y="2762541"/>
            <a:ext cx="4523809" cy="406328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77"/>
              </a:spcBef>
              <a:spcAft>
                <a:spcPts val="0"/>
              </a:spcAft>
              <a:buClr>
                <a:schemeClr val="dk1"/>
              </a:buClr>
              <a:buSzPts val="1800"/>
              <a:buChar char="•"/>
              <a:defRPr/>
            </a:lvl1pPr>
            <a:lvl2pPr indent="-342900" lvl="1" marL="914400" algn="l">
              <a:lnSpc>
                <a:spcPct val="90000"/>
              </a:lnSpc>
              <a:spcBef>
                <a:spcPts val="439"/>
              </a:spcBef>
              <a:spcAft>
                <a:spcPts val="0"/>
              </a:spcAft>
              <a:buClr>
                <a:schemeClr val="dk1"/>
              </a:buClr>
              <a:buSzPts val="1800"/>
              <a:buChar char="•"/>
              <a:defRPr/>
            </a:lvl2pPr>
            <a:lvl3pPr indent="-342900" lvl="2" marL="1371600" algn="l">
              <a:lnSpc>
                <a:spcPct val="90000"/>
              </a:lnSpc>
              <a:spcBef>
                <a:spcPts val="439"/>
              </a:spcBef>
              <a:spcAft>
                <a:spcPts val="0"/>
              </a:spcAft>
              <a:buClr>
                <a:schemeClr val="dk1"/>
              </a:buClr>
              <a:buSzPts val="1800"/>
              <a:buChar char="•"/>
              <a:defRPr/>
            </a:lvl3pPr>
            <a:lvl4pPr indent="-342900" lvl="3" marL="1828800" algn="l">
              <a:lnSpc>
                <a:spcPct val="90000"/>
              </a:lnSpc>
              <a:spcBef>
                <a:spcPts val="439"/>
              </a:spcBef>
              <a:spcAft>
                <a:spcPts val="0"/>
              </a:spcAft>
              <a:buClr>
                <a:schemeClr val="dk1"/>
              </a:buClr>
              <a:buSzPts val="1800"/>
              <a:buChar char="•"/>
              <a:defRPr/>
            </a:lvl4pPr>
            <a:lvl5pPr indent="-342900" lvl="4" marL="2286000" algn="l">
              <a:lnSpc>
                <a:spcPct val="90000"/>
              </a:lnSpc>
              <a:spcBef>
                <a:spcPts val="439"/>
              </a:spcBef>
              <a:spcAft>
                <a:spcPts val="0"/>
              </a:spcAft>
              <a:buClr>
                <a:schemeClr val="dk1"/>
              </a:buClr>
              <a:buSzPts val="1800"/>
              <a:buChar char="•"/>
              <a:defRPr/>
            </a:lvl5pPr>
            <a:lvl6pPr indent="-342900" lvl="5" marL="2743200" algn="l">
              <a:lnSpc>
                <a:spcPct val="90000"/>
              </a:lnSpc>
              <a:spcBef>
                <a:spcPts val="439"/>
              </a:spcBef>
              <a:spcAft>
                <a:spcPts val="0"/>
              </a:spcAft>
              <a:buClr>
                <a:schemeClr val="dk1"/>
              </a:buClr>
              <a:buSzPts val="1800"/>
              <a:buChar char="•"/>
              <a:defRPr/>
            </a:lvl6pPr>
            <a:lvl7pPr indent="-342900" lvl="6" marL="3200400" algn="l">
              <a:lnSpc>
                <a:spcPct val="90000"/>
              </a:lnSpc>
              <a:spcBef>
                <a:spcPts val="439"/>
              </a:spcBef>
              <a:spcAft>
                <a:spcPts val="0"/>
              </a:spcAft>
              <a:buClr>
                <a:schemeClr val="dk1"/>
              </a:buClr>
              <a:buSzPts val="1800"/>
              <a:buChar char="•"/>
              <a:defRPr/>
            </a:lvl7pPr>
            <a:lvl8pPr indent="-342900" lvl="7" marL="3657600" algn="l">
              <a:lnSpc>
                <a:spcPct val="90000"/>
              </a:lnSpc>
              <a:spcBef>
                <a:spcPts val="439"/>
              </a:spcBef>
              <a:spcAft>
                <a:spcPts val="0"/>
              </a:spcAft>
              <a:buClr>
                <a:schemeClr val="dk1"/>
              </a:buClr>
              <a:buSzPts val="1800"/>
              <a:buChar char="•"/>
              <a:defRPr/>
            </a:lvl8pPr>
            <a:lvl9pPr indent="-342900" lvl="8" marL="4114800" algn="l">
              <a:lnSpc>
                <a:spcPct val="90000"/>
              </a:lnSpc>
              <a:spcBef>
                <a:spcPts val="439"/>
              </a:spcBef>
              <a:spcAft>
                <a:spcPts val="0"/>
              </a:spcAft>
              <a:buClr>
                <a:schemeClr val="dk1"/>
              </a:buClr>
              <a:buSzPts val="1800"/>
              <a:buChar char="•"/>
              <a:defRPr/>
            </a:lvl9pPr>
          </a:lstStyle>
          <a:p/>
        </p:txBody>
      </p:sp>
      <p:sp>
        <p:nvSpPr>
          <p:cNvPr id="54" name="Google Shape;54;p8"/>
          <p:cNvSpPr txBox="1"/>
          <p:nvPr>
            <p:ph idx="3" type="body"/>
          </p:nvPr>
        </p:nvSpPr>
        <p:spPr>
          <a:xfrm>
            <a:off x="5413534" y="1853949"/>
            <a:ext cx="4546088" cy="90859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877"/>
              </a:spcBef>
              <a:spcAft>
                <a:spcPts val="0"/>
              </a:spcAft>
              <a:buClr>
                <a:schemeClr val="dk1"/>
              </a:buClr>
              <a:buSzPts val="2105"/>
              <a:buNone/>
              <a:defRPr b="1" sz="2105"/>
            </a:lvl1pPr>
            <a:lvl2pPr indent="-228600" lvl="1" marL="914400" algn="l">
              <a:lnSpc>
                <a:spcPct val="90000"/>
              </a:lnSpc>
              <a:spcBef>
                <a:spcPts val="439"/>
              </a:spcBef>
              <a:spcAft>
                <a:spcPts val="0"/>
              </a:spcAft>
              <a:buClr>
                <a:schemeClr val="dk1"/>
              </a:buClr>
              <a:buSzPts val="1754"/>
              <a:buNone/>
              <a:defRPr b="1" sz="1754"/>
            </a:lvl2pPr>
            <a:lvl3pPr indent="-228600" lvl="2" marL="1371600" algn="l">
              <a:lnSpc>
                <a:spcPct val="90000"/>
              </a:lnSpc>
              <a:spcBef>
                <a:spcPts val="439"/>
              </a:spcBef>
              <a:spcAft>
                <a:spcPts val="0"/>
              </a:spcAft>
              <a:buClr>
                <a:schemeClr val="dk1"/>
              </a:buClr>
              <a:buSzPts val="1579"/>
              <a:buNone/>
              <a:defRPr b="1" sz="1579"/>
            </a:lvl3pPr>
            <a:lvl4pPr indent="-228600" lvl="3" marL="1828800" algn="l">
              <a:lnSpc>
                <a:spcPct val="90000"/>
              </a:lnSpc>
              <a:spcBef>
                <a:spcPts val="439"/>
              </a:spcBef>
              <a:spcAft>
                <a:spcPts val="0"/>
              </a:spcAft>
              <a:buClr>
                <a:schemeClr val="dk1"/>
              </a:buClr>
              <a:buSzPts val="1403"/>
              <a:buNone/>
              <a:defRPr b="1" sz="1403"/>
            </a:lvl4pPr>
            <a:lvl5pPr indent="-228600" lvl="4" marL="2286000" algn="l">
              <a:lnSpc>
                <a:spcPct val="90000"/>
              </a:lnSpc>
              <a:spcBef>
                <a:spcPts val="439"/>
              </a:spcBef>
              <a:spcAft>
                <a:spcPts val="0"/>
              </a:spcAft>
              <a:buClr>
                <a:schemeClr val="dk1"/>
              </a:buClr>
              <a:buSzPts val="1403"/>
              <a:buNone/>
              <a:defRPr b="1" sz="1403"/>
            </a:lvl5pPr>
            <a:lvl6pPr indent="-228600" lvl="5" marL="2743200" algn="l">
              <a:lnSpc>
                <a:spcPct val="90000"/>
              </a:lnSpc>
              <a:spcBef>
                <a:spcPts val="439"/>
              </a:spcBef>
              <a:spcAft>
                <a:spcPts val="0"/>
              </a:spcAft>
              <a:buClr>
                <a:schemeClr val="dk1"/>
              </a:buClr>
              <a:buSzPts val="1403"/>
              <a:buNone/>
              <a:defRPr b="1" sz="1403"/>
            </a:lvl6pPr>
            <a:lvl7pPr indent="-228600" lvl="6" marL="3200400" algn="l">
              <a:lnSpc>
                <a:spcPct val="90000"/>
              </a:lnSpc>
              <a:spcBef>
                <a:spcPts val="439"/>
              </a:spcBef>
              <a:spcAft>
                <a:spcPts val="0"/>
              </a:spcAft>
              <a:buClr>
                <a:schemeClr val="dk1"/>
              </a:buClr>
              <a:buSzPts val="1403"/>
              <a:buNone/>
              <a:defRPr b="1" sz="1403"/>
            </a:lvl7pPr>
            <a:lvl8pPr indent="-228600" lvl="7" marL="3657600" algn="l">
              <a:lnSpc>
                <a:spcPct val="90000"/>
              </a:lnSpc>
              <a:spcBef>
                <a:spcPts val="439"/>
              </a:spcBef>
              <a:spcAft>
                <a:spcPts val="0"/>
              </a:spcAft>
              <a:buClr>
                <a:schemeClr val="dk1"/>
              </a:buClr>
              <a:buSzPts val="1403"/>
              <a:buNone/>
              <a:defRPr b="1" sz="1403"/>
            </a:lvl8pPr>
            <a:lvl9pPr indent="-228600" lvl="8" marL="4114800" algn="l">
              <a:lnSpc>
                <a:spcPct val="90000"/>
              </a:lnSpc>
              <a:spcBef>
                <a:spcPts val="439"/>
              </a:spcBef>
              <a:spcAft>
                <a:spcPts val="0"/>
              </a:spcAft>
              <a:buClr>
                <a:schemeClr val="dk1"/>
              </a:buClr>
              <a:buSzPts val="1403"/>
              <a:buNone/>
              <a:defRPr b="1" sz="1403"/>
            </a:lvl9pPr>
          </a:lstStyle>
          <a:p/>
        </p:txBody>
      </p:sp>
      <p:sp>
        <p:nvSpPr>
          <p:cNvPr id="55" name="Google Shape;55;p8"/>
          <p:cNvSpPr txBox="1"/>
          <p:nvPr>
            <p:ph idx="4" type="body"/>
          </p:nvPr>
        </p:nvSpPr>
        <p:spPr>
          <a:xfrm>
            <a:off x="5413534" y="2762541"/>
            <a:ext cx="4546088" cy="406328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77"/>
              </a:spcBef>
              <a:spcAft>
                <a:spcPts val="0"/>
              </a:spcAft>
              <a:buClr>
                <a:schemeClr val="dk1"/>
              </a:buClr>
              <a:buSzPts val="1800"/>
              <a:buChar char="•"/>
              <a:defRPr/>
            </a:lvl1pPr>
            <a:lvl2pPr indent="-342900" lvl="1" marL="914400" algn="l">
              <a:lnSpc>
                <a:spcPct val="90000"/>
              </a:lnSpc>
              <a:spcBef>
                <a:spcPts val="439"/>
              </a:spcBef>
              <a:spcAft>
                <a:spcPts val="0"/>
              </a:spcAft>
              <a:buClr>
                <a:schemeClr val="dk1"/>
              </a:buClr>
              <a:buSzPts val="1800"/>
              <a:buChar char="•"/>
              <a:defRPr/>
            </a:lvl2pPr>
            <a:lvl3pPr indent="-342900" lvl="2" marL="1371600" algn="l">
              <a:lnSpc>
                <a:spcPct val="90000"/>
              </a:lnSpc>
              <a:spcBef>
                <a:spcPts val="439"/>
              </a:spcBef>
              <a:spcAft>
                <a:spcPts val="0"/>
              </a:spcAft>
              <a:buClr>
                <a:schemeClr val="dk1"/>
              </a:buClr>
              <a:buSzPts val="1800"/>
              <a:buChar char="•"/>
              <a:defRPr/>
            </a:lvl3pPr>
            <a:lvl4pPr indent="-342900" lvl="3" marL="1828800" algn="l">
              <a:lnSpc>
                <a:spcPct val="90000"/>
              </a:lnSpc>
              <a:spcBef>
                <a:spcPts val="439"/>
              </a:spcBef>
              <a:spcAft>
                <a:spcPts val="0"/>
              </a:spcAft>
              <a:buClr>
                <a:schemeClr val="dk1"/>
              </a:buClr>
              <a:buSzPts val="1800"/>
              <a:buChar char="•"/>
              <a:defRPr/>
            </a:lvl4pPr>
            <a:lvl5pPr indent="-342900" lvl="4" marL="2286000" algn="l">
              <a:lnSpc>
                <a:spcPct val="90000"/>
              </a:lnSpc>
              <a:spcBef>
                <a:spcPts val="439"/>
              </a:spcBef>
              <a:spcAft>
                <a:spcPts val="0"/>
              </a:spcAft>
              <a:buClr>
                <a:schemeClr val="dk1"/>
              </a:buClr>
              <a:buSzPts val="1800"/>
              <a:buChar char="•"/>
              <a:defRPr/>
            </a:lvl5pPr>
            <a:lvl6pPr indent="-342900" lvl="5" marL="2743200" algn="l">
              <a:lnSpc>
                <a:spcPct val="90000"/>
              </a:lnSpc>
              <a:spcBef>
                <a:spcPts val="439"/>
              </a:spcBef>
              <a:spcAft>
                <a:spcPts val="0"/>
              </a:spcAft>
              <a:buClr>
                <a:schemeClr val="dk1"/>
              </a:buClr>
              <a:buSzPts val="1800"/>
              <a:buChar char="•"/>
              <a:defRPr/>
            </a:lvl6pPr>
            <a:lvl7pPr indent="-342900" lvl="6" marL="3200400" algn="l">
              <a:lnSpc>
                <a:spcPct val="90000"/>
              </a:lnSpc>
              <a:spcBef>
                <a:spcPts val="439"/>
              </a:spcBef>
              <a:spcAft>
                <a:spcPts val="0"/>
              </a:spcAft>
              <a:buClr>
                <a:schemeClr val="dk1"/>
              </a:buClr>
              <a:buSzPts val="1800"/>
              <a:buChar char="•"/>
              <a:defRPr/>
            </a:lvl7pPr>
            <a:lvl8pPr indent="-342900" lvl="7" marL="3657600" algn="l">
              <a:lnSpc>
                <a:spcPct val="90000"/>
              </a:lnSpc>
              <a:spcBef>
                <a:spcPts val="439"/>
              </a:spcBef>
              <a:spcAft>
                <a:spcPts val="0"/>
              </a:spcAft>
              <a:buClr>
                <a:schemeClr val="dk1"/>
              </a:buClr>
              <a:buSzPts val="1800"/>
              <a:buChar char="•"/>
              <a:defRPr/>
            </a:lvl8pPr>
            <a:lvl9pPr indent="-342900" lvl="8" marL="4114800" algn="l">
              <a:lnSpc>
                <a:spcPct val="90000"/>
              </a:lnSpc>
              <a:spcBef>
                <a:spcPts val="439"/>
              </a:spcBef>
              <a:spcAft>
                <a:spcPts val="0"/>
              </a:spcAft>
              <a:buClr>
                <a:schemeClr val="dk1"/>
              </a:buClr>
              <a:buSzPts val="1800"/>
              <a:buChar char="•"/>
              <a:defRPr/>
            </a:lvl9pPr>
          </a:lstStyle>
          <a:p/>
        </p:txBody>
      </p:sp>
      <p:sp>
        <p:nvSpPr>
          <p:cNvPr id="56" name="Google Shape;56;p8"/>
          <p:cNvSpPr txBox="1"/>
          <p:nvPr>
            <p:ph idx="10" type="dt"/>
          </p:nvPr>
        </p:nvSpPr>
        <p:spPr>
          <a:xfrm>
            <a:off x="735171" y="7009642"/>
            <a:ext cx="2406015"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3542189" y="7009642"/>
            <a:ext cx="3609023"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7552214" y="7009642"/>
            <a:ext cx="2406015" cy="402652"/>
          </a:xfrm>
          <a:prstGeom prst="rect">
            <a:avLst/>
          </a:prstGeom>
          <a:noFill/>
          <a:ln>
            <a:noFill/>
          </a:ln>
        </p:spPr>
        <p:txBody>
          <a:bodyPr anchorCtr="0" anchor="ctr" bIns="45700" lIns="91425" spcFirstLastPara="1" rIns="91425" wrap="square" tIns="45700">
            <a:noAutofit/>
          </a:bodyPr>
          <a:lstStyle>
            <a:lvl1pPr indent="0" lvl="0" marL="25400" algn="r">
              <a:lnSpc>
                <a:spcPct val="100000"/>
              </a:lnSpc>
              <a:spcBef>
                <a:spcPts val="0"/>
              </a:spcBef>
              <a:buNone/>
              <a:defRPr/>
            </a:lvl1pPr>
            <a:lvl2pPr indent="0" lvl="1" marL="25400" algn="r">
              <a:lnSpc>
                <a:spcPct val="100000"/>
              </a:lnSpc>
              <a:spcBef>
                <a:spcPts val="0"/>
              </a:spcBef>
              <a:buNone/>
              <a:defRPr/>
            </a:lvl2pPr>
            <a:lvl3pPr indent="0" lvl="2" marL="25400" algn="r">
              <a:lnSpc>
                <a:spcPct val="100000"/>
              </a:lnSpc>
              <a:spcBef>
                <a:spcPts val="0"/>
              </a:spcBef>
              <a:buNone/>
              <a:defRPr/>
            </a:lvl3pPr>
            <a:lvl4pPr indent="0" lvl="3" marL="25400" algn="r">
              <a:lnSpc>
                <a:spcPct val="100000"/>
              </a:lnSpc>
              <a:spcBef>
                <a:spcPts val="0"/>
              </a:spcBef>
              <a:buNone/>
              <a:defRPr/>
            </a:lvl4pPr>
            <a:lvl5pPr indent="0" lvl="4" marL="25400" algn="r">
              <a:lnSpc>
                <a:spcPct val="100000"/>
              </a:lnSpc>
              <a:spcBef>
                <a:spcPts val="0"/>
              </a:spcBef>
              <a:buNone/>
              <a:defRPr/>
            </a:lvl5pPr>
            <a:lvl6pPr indent="0" lvl="5" marL="25400" algn="r">
              <a:lnSpc>
                <a:spcPct val="100000"/>
              </a:lnSpc>
              <a:spcBef>
                <a:spcPts val="0"/>
              </a:spcBef>
              <a:buNone/>
              <a:defRPr/>
            </a:lvl6pPr>
            <a:lvl7pPr indent="0" lvl="6" marL="25400" algn="r">
              <a:lnSpc>
                <a:spcPct val="100000"/>
              </a:lnSpc>
              <a:spcBef>
                <a:spcPts val="0"/>
              </a:spcBef>
              <a:buNone/>
              <a:defRPr/>
            </a:lvl7pPr>
            <a:lvl8pPr indent="0" lvl="7" marL="25400" algn="r">
              <a:lnSpc>
                <a:spcPct val="100000"/>
              </a:lnSpc>
              <a:spcBef>
                <a:spcPts val="0"/>
              </a:spcBef>
              <a:buNone/>
              <a:defRPr/>
            </a:lvl8pPr>
            <a:lvl9pPr indent="0" lvl="8" marL="25400" algn="r">
              <a:lnSpc>
                <a:spcPct val="100000"/>
              </a:lnSpc>
              <a:spcBef>
                <a:spcPts val="0"/>
              </a:spcBef>
              <a:buNone/>
              <a:defRPr/>
            </a:lvl9pPr>
          </a:lstStyle>
          <a:p>
            <a:pPr indent="0" lvl="0" marL="2540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59" name="Shape 59"/>
        <p:cNvGrpSpPr/>
        <p:nvPr/>
      </p:nvGrpSpPr>
      <p:grpSpPr>
        <a:xfrm>
          <a:off x="0" y="0"/>
          <a:ext cx="0" cy="0"/>
          <a:chOff x="0" y="0"/>
          <a:chExt cx="0" cy="0"/>
        </a:xfrm>
      </p:grpSpPr>
      <p:sp>
        <p:nvSpPr>
          <p:cNvPr id="60" name="Google Shape;60;p9"/>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
          <p:cNvSpPr txBox="1"/>
          <p:nvPr>
            <p:ph idx="10" type="dt"/>
          </p:nvPr>
        </p:nvSpPr>
        <p:spPr>
          <a:xfrm>
            <a:off x="735171" y="7009642"/>
            <a:ext cx="2406015"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3542189" y="7009642"/>
            <a:ext cx="3609023"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7552214" y="7009642"/>
            <a:ext cx="2406015" cy="402652"/>
          </a:xfrm>
          <a:prstGeom prst="rect">
            <a:avLst/>
          </a:prstGeom>
          <a:noFill/>
          <a:ln>
            <a:noFill/>
          </a:ln>
        </p:spPr>
        <p:txBody>
          <a:bodyPr anchorCtr="0" anchor="ctr" bIns="45700" lIns="91425" spcFirstLastPara="1" rIns="91425" wrap="square" tIns="45700">
            <a:noAutofit/>
          </a:bodyPr>
          <a:lstStyle>
            <a:lvl1pPr indent="0" lvl="0" marL="25400" algn="r">
              <a:lnSpc>
                <a:spcPct val="100000"/>
              </a:lnSpc>
              <a:spcBef>
                <a:spcPts val="0"/>
              </a:spcBef>
              <a:buNone/>
              <a:defRPr/>
            </a:lvl1pPr>
            <a:lvl2pPr indent="0" lvl="1" marL="25400" algn="r">
              <a:lnSpc>
                <a:spcPct val="100000"/>
              </a:lnSpc>
              <a:spcBef>
                <a:spcPts val="0"/>
              </a:spcBef>
              <a:buNone/>
              <a:defRPr/>
            </a:lvl2pPr>
            <a:lvl3pPr indent="0" lvl="2" marL="25400" algn="r">
              <a:lnSpc>
                <a:spcPct val="100000"/>
              </a:lnSpc>
              <a:spcBef>
                <a:spcPts val="0"/>
              </a:spcBef>
              <a:buNone/>
              <a:defRPr/>
            </a:lvl3pPr>
            <a:lvl4pPr indent="0" lvl="3" marL="25400" algn="r">
              <a:lnSpc>
                <a:spcPct val="100000"/>
              </a:lnSpc>
              <a:spcBef>
                <a:spcPts val="0"/>
              </a:spcBef>
              <a:buNone/>
              <a:defRPr/>
            </a:lvl4pPr>
            <a:lvl5pPr indent="0" lvl="4" marL="25400" algn="r">
              <a:lnSpc>
                <a:spcPct val="100000"/>
              </a:lnSpc>
              <a:spcBef>
                <a:spcPts val="0"/>
              </a:spcBef>
              <a:buNone/>
              <a:defRPr/>
            </a:lvl5pPr>
            <a:lvl6pPr indent="0" lvl="5" marL="25400" algn="r">
              <a:lnSpc>
                <a:spcPct val="100000"/>
              </a:lnSpc>
              <a:spcBef>
                <a:spcPts val="0"/>
              </a:spcBef>
              <a:buNone/>
              <a:defRPr/>
            </a:lvl6pPr>
            <a:lvl7pPr indent="0" lvl="6" marL="25400" algn="r">
              <a:lnSpc>
                <a:spcPct val="100000"/>
              </a:lnSpc>
              <a:spcBef>
                <a:spcPts val="0"/>
              </a:spcBef>
              <a:buNone/>
              <a:defRPr/>
            </a:lvl7pPr>
            <a:lvl8pPr indent="0" lvl="7" marL="25400" algn="r">
              <a:lnSpc>
                <a:spcPct val="100000"/>
              </a:lnSpc>
              <a:spcBef>
                <a:spcPts val="0"/>
              </a:spcBef>
              <a:buNone/>
              <a:defRPr/>
            </a:lvl8pPr>
            <a:lvl9pPr indent="0" lvl="8" marL="25400" algn="r">
              <a:lnSpc>
                <a:spcPct val="100000"/>
              </a:lnSpc>
              <a:spcBef>
                <a:spcPts val="0"/>
              </a:spcBef>
              <a:buNone/>
              <a:defRPr/>
            </a:lvl9pPr>
          </a:lstStyle>
          <a:p>
            <a:pPr indent="0" lvl="0" marL="2540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64" name="Shape 64"/>
        <p:cNvGrpSpPr/>
        <p:nvPr/>
      </p:nvGrpSpPr>
      <p:grpSpPr>
        <a:xfrm>
          <a:off x="0" y="0"/>
          <a:ext cx="0" cy="0"/>
          <a:chOff x="0" y="0"/>
          <a:chExt cx="0" cy="0"/>
        </a:xfrm>
      </p:grpSpPr>
      <p:sp>
        <p:nvSpPr>
          <p:cNvPr id="65" name="Google Shape;65;p10"/>
          <p:cNvSpPr txBox="1"/>
          <p:nvPr>
            <p:ph idx="10" type="dt"/>
          </p:nvPr>
        </p:nvSpPr>
        <p:spPr>
          <a:xfrm>
            <a:off x="735171" y="7009642"/>
            <a:ext cx="2406015"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542189" y="7009642"/>
            <a:ext cx="3609023"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7552214" y="7009642"/>
            <a:ext cx="2406015" cy="402652"/>
          </a:xfrm>
          <a:prstGeom prst="rect">
            <a:avLst/>
          </a:prstGeom>
          <a:noFill/>
          <a:ln>
            <a:noFill/>
          </a:ln>
        </p:spPr>
        <p:txBody>
          <a:bodyPr anchorCtr="0" anchor="ctr" bIns="45700" lIns="91425" spcFirstLastPara="1" rIns="91425" wrap="square" tIns="45700">
            <a:noAutofit/>
          </a:bodyPr>
          <a:lstStyle>
            <a:lvl1pPr indent="0" lvl="0" marL="25400" algn="r">
              <a:lnSpc>
                <a:spcPct val="100000"/>
              </a:lnSpc>
              <a:spcBef>
                <a:spcPts val="0"/>
              </a:spcBef>
              <a:buNone/>
              <a:defRPr/>
            </a:lvl1pPr>
            <a:lvl2pPr indent="0" lvl="1" marL="25400" algn="r">
              <a:lnSpc>
                <a:spcPct val="100000"/>
              </a:lnSpc>
              <a:spcBef>
                <a:spcPts val="0"/>
              </a:spcBef>
              <a:buNone/>
              <a:defRPr/>
            </a:lvl2pPr>
            <a:lvl3pPr indent="0" lvl="2" marL="25400" algn="r">
              <a:lnSpc>
                <a:spcPct val="100000"/>
              </a:lnSpc>
              <a:spcBef>
                <a:spcPts val="0"/>
              </a:spcBef>
              <a:buNone/>
              <a:defRPr/>
            </a:lvl3pPr>
            <a:lvl4pPr indent="0" lvl="3" marL="25400" algn="r">
              <a:lnSpc>
                <a:spcPct val="100000"/>
              </a:lnSpc>
              <a:spcBef>
                <a:spcPts val="0"/>
              </a:spcBef>
              <a:buNone/>
              <a:defRPr/>
            </a:lvl4pPr>
            <a:lvl5pPr indent="0" lvl="4" marL="25400" algn="r">
              <a:lnSpc>
                <a:spcPct val="100000"/>
              </a:lnSpc>
              <a:spcBef>
                <a:spcPts val="0"/>
              </a:spcBef>
              <a:buNone/>
              <a:defRPr/>
            </a:lvl5pPr>
            <a:lvl6pPr indent="0" lvl="5" marL="25400" algn="r">
              <a:lnSpc>
                <a:spcPct val="100000"/>
              </a:lnSpc>
              <a:spcBef>
                <a:spcPts val="0"/>
              </a:spcBef>
              <a:buNone/>
              <a:defRPr/>
            </a:lvl6pPr>
            <a:lvl7pPr indent="0" lvl="6" marL="25400" algn="r">
              <a:lnSpc>
                <a:spcPct val="100000"/>
              </a:lnSpc>
              <a:spcBef>
                <a:spcPts val="0"/>
              </a:spcBef>
              <a:buNone/>
              <a:defRPr/>
            </a:lvl7pPr>
            <a:lvl8pPr indent="0" lvl="7" marL="25400" algn="r">
              <a:lnSpc>
                <a:spcPct val="100000"/>
              </a:lnSpc>
              <a:spcBef>
                <a:spcPts val="0"/>
              </a:spcBef>
              <a:buNone/>
              <a:defRPr/>
            </a:lvl8pPr>
            <a:lvl9pPr indent="0" lvl="8" marL="25400" algn="r">
              <a:lnSpc>
                <a:spcPct val="100000"/>
              </a:lnSpc>
              <a:spcBef>
                <a:spcPts val="0"/>
              </a:spcBef>
              <a:buNone/>
              <a:defRPr/>
            </a:lvl9pPr>
          </a:lstStyle>
          <a:p>
            <a:pPr indent="0" lvl="0" marL="2540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859"/>
              <a:buFont typeface="Calibri"/>
              <a:buNone/>
              <a:defRPr b="0" i="0" sz="3859"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735171" y="2013259"/>
            <a:ext cx="9223058" cy="4798559"/>
          </a:xfrm>
          <a:prstGeom prst="rect">
            <a:avLst/>
          </a:prstGeom>
          <a:noFill/>
          <a:ln>
            <a:noFill/>
          </a:ln>
        </p:spPr>
        <p:txBody>
          <a:bodyPr anchorCtr="0" anchor="t" bIns="45700" lIns="91425" spcFirstLastPara="1" rIns="91425" wrap="square" tIns="45700">
            <a:noAutofit/>
          </a:bodyPr>
          <a:lstStyle>
            <a:lvl1pPr indent="-384556" lvl="0" marL="457200" marR="0" rtl="0" algn="l">
              <a:lnSpc>
                <a:spcPct val="90000"/>
              </a:lnSpc>
              <a:spcBef>
                <a:spcPts val="877"/>
              </a:spcBef>
              <a:spcAft>
                <a:spcPts val="0"/>
              </a:spcAft>
              <a:buClr>
                <a:schemeClr val="dk1"/>
              </a:buClr>
              <a:buSzPts val="2456"/>
              <a:buFont typeface="Arial"/>
              <a:buChar char="•"/>
              <a:defRPr b="0" i="0" sz="2456" u="none" cap="none" strike="noStrike">
                <a:solidFill>
                  <a:schemeClr val="dk1"/>
                </a:solidFill>
                <a:latin typeface="Calibri"/>
                <a:ea typeface="Calibri"/>
                <a:cs typeface="Calibri"/>
                <a:sym typeface="Calibri"/>
              </a:defRPr>
            </a:lvl1pPr>
            <a:lvl2pPr indent="-362267" lvl="1" marL="914400" marR="0" rtl="0" algn="l">
              <a:lnSpc>
                <a:spcPct val="90000"/>
              </a:lnSpc>
              <a:spcBef>
                <a:spcPts val="439"/>
              </a:spcBef>
              <a:spcAft>
                <a:spcPts val="0"/>
              </a:spcAft>
              <a:buClr>
                <a:schemeClr val="dk1"/>
              </a:buClr>
              <a:buSzPts val="2105"/>
              <a:buFont typeface="Arial"/>
              <a:buChar char="•"/>
              <a:defRPr b="0" i="0" sz="2105" u="none" cap="none" strike="noStrike">
                <a:solidFill>
                  <a:schemeClr val="dk1"/>
                </a:solidFill>
                <a:latin typeface="Calibri"/>
                <a:ea typeface="Calibri"/>
                <a:cs typeface="Calibri"/>
                <a:sym typeface="Calibri"/>
              </a:defRPr>
            </a:lvl2pPr>
            <a:lvl3pPr indent="-339979" lvl="2" marL="1371600" marR="0" rtl="0" algn="l">
              <a:lnSpc>
                <a:spcPct val="90000"/>
              </a:lnSpc>
              <a:spcBef>
                <a:spcPts val="439"/>
              </a:spcBef>
              <a:spcAft>
                <a:spcPts val="0"/>
              </a:spcAft>
              <a:buClr>
                <a:schemeClr val="dk1"/>
              </a:buClr>
              <a:buSzPts val="1754"/>
              <a:buFont typeface="Arial"/>
              <a:buChar char="•"/>
              <a:defRPr b="0" i="0" sz="1754" u="none" cap="none" strike="noStrike">
                <a:solidFill>
                  <a:schemeClr val="dk1"/>
                </a:solidFill>
                <a:latin typeface="Calibri"/>
                <a:ea typeface="Calibri"/>
                <a:cs typeface="Calibri"/>
                <a:sym typeface="Calibri"/>
              </a:defRPr>
            </a:lvl3pPr>
            <a:lvl4pPr indent="-328866" lvl="3" marL="1828800" marR="0" rtl="0" algn="l">
              <a:lnSpc>
                <a:spcPct val="90000"/>
              </a:lnSpc>
              <a:spcBef>
                <a:spcPts val="439"/>
              </a:spcBef>
              <a:spcAft>
                <a:spcPts val="0"/>
              </a:spcAft>
              <a:buClr>
                <a:schemeClr val="dk1"/>
              </a:buClr>
              <a:buSzPts val="1579"/>
              <a:buFont typeface="Arial"/>
              <a:buChar char="•"/>
              <a:defRPr b="0" i="0" sz="1579" u="none" cap="none" strike="noStrike">
                <a:solidFill>
                  <a:schemeClr val="dk1"/>
                </a:solidFill>
                <a:latin typeface="Calibri"/>
                <a:ea typeface="Calibri"/>
                <a:cs typeface="Calibri"/>
                <a:sym typeface="Calibri"/>
              </a:defRPr>
            </a:lvl4pPr>
            <a:lvl5pPr indent="-328866" lvl="4" marL="2286000" marR="0" rtl="0" algn="l">
              <a:lnSpc>
                <a:spcPct val="90000"/>
              </a:lnSpc>
              <a:spcBef>
                <a:spcPts val="439"/>
              </a:spcBef>
              <a:spcAft>
                <a:spcPts val="0"/>
              </a:spcAft>
              <a:buClr>
                <a:schemeClr val="dk1"/>
              </a:buClr>
              <a:buSzPts val="1579"/>
              <a:buFont typeface="Arial"/>
              <a:buChar char="•"/>
              <a:defRPr b="0" i="0" sz="1579" u="none" cap="none" strike="noStrike">
                <a:solidFill>
                  <a:schemeClr val="dk1"/>
                </a:solidFill>
                <a:latin typeface="Calibri"/>
                <a:ea typeface="Calibri"/>
                <a:cs typeface="Calibri"/>
                <a:sym typeface="Calibri"/>
              </a:defRPr>
            </a:lvl5pPr>
            <a:lvl6pPr indent="-328866" lvl="5" marL="2743200" marR="0" rtl="0" algn="l">
              <a:lnSpc>
                <a:spcPct val="90000"/>
              </a:lnSpc>
              <a:spcBef>
                <a:spcPts val="439"/>
              </a:spcBef>
              <a:spcAft>
                <a:spcPts val="0"/>
              </a:spcAft>
              <a:buClr>
                <a:schemeClr val="dk1"/>
              </a:buClr>
              <a:buSzPts val="1579"/>
              <a:buFont typeface="Arial"/>
              <a:buChar char="•"/>
              <a:defRPr b="0" i="0" sz="1579" u="none" cap="none" strike="noStrike">
                <a:solidFill>
                  <a:schemeClr val="dk1"/>
                </a:solidFill>
                <a:latin typeface="Calibri"/>
                <a:ea typeface="Calibri"/>
                <a:cs typeface="Calibri"/>
                <a:sym typeface="Calibri"/>
              </a:defRPr>
            </a:lvl6pPr>
            <a:lvl7pPr indent="-328866" lvl="6" marL="3200400" marR="0" rtl="0" algn="l">
              <a:lnSpc>
                <a:spcPct val="90000"/>
              </a:lnSpc>
              <a:spcBef>
                <a:spcPts val="439"/>
              </a:spcBef>
              <a:spcAft>
                <a:spcPts val="0"/>
              </a:spcAft>
              <a:buClr>
                <a:schemeClr val="dk1"/>
              </a:buClr>
              <a:buSzPts val="1579"/>
              <a:buFont typeface="Arial"/>
              <a:buChar char="•"/>
              <a:defRPr b="0" i="0" sz="1579" u="none" cap="none" strike="noStrike">
                <a:solidFill>
                  <a:schemeClr val="dk1"/>
                </a:solidFill>
                <a:latin typeface="Calibri"/>
                <a:ea typeface="Calibri"/>
                <a:cs typeface="Calibri"/>
                <a:sym typeface="Calibri"/>
              </a:defRPr>
            </a:lvl7pPr>
            <a:lvl8pPr indent="-328866" lvl="7" marL="3657600" marR="0" rtl="0" algn="l">
              <a:lnSpc>
                <a:spcPct val="90000"/>
              </a:lnSpc>
              <a:spcBef>
                <a:spcPts val="439"/>
              </a:spcBef>
              <a:spcAft>
                <a:spcPts val="0"/>
              </a:spcAft>
              <a:buClr>
                <a:schemeClr val="dk1"/>
              </a:buClr>
              <a:buSzPts val="1579"/>
              <a:buFont typeface="Arial"/>
              <a:buChar char="•"/>
              <a:defRPr b="0" i="0" sz="1579" u="none" cap="none" strike="noStrike">
                <a:solidFill>
                  <a:schemeClr val="dk1"/>
                </a:solidFill>
                <a:latin typeface="Calibri"/>
                <a:ea typeface="Calibri"/>
                <a:cs typeface="Calibri"/>
                <a:sym typeface="Calibri"/>
              </a:defRPr>
            </a:lvl8pPr>
            <a:lvl9pPr indent="-328866" lvl="8" marL="4114800" marR="0" rtl="0" algn="l">
              <a:lnSpc>
                <a:spcPct val="90000"/>
              </a:lnSpc>
              <a:spcBef>
                <a:spcPts val="439"/>
              </a:spcBef>
              <a:spcAft>
                <a:spcPts val="0"/>
              </a:spcAft>
              <a:buClr>
                <a:schemeClr val="dk1"/>
              </a:buClr>
              <a:buSzPts val="1579"/>
              <a:buFont typeface="Arial"/>
              <a:buChar char="•"/>
              <a:defRPr b="0" i="0" sz="1579"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735171" y="7009642"/>
            <a:ext cx="2406015" cy="40265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3"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542189" y="7009642"/>
            <a:ext cx="3609023" cy="40265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53"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7552214" y="7009642"/>
            <a:ext cx="2406015" cy="402652"/>
          </a:xfrm>
          <a:prstGeom prst="rect">
            <a:avLst/>
          </a:prstGeom>
          <a:noFill/>
          <a:ln>
            <a:noFill/>
          </a:ln>
        </p:spPr>
        <p:txBody>
          <a:bodyPr anchorCtr="0" anchor="ctr" bIns="45700" lIns="91425" spcFirstLastPara="1" rIns="91425" wrap="square" tIns="45700">
            <a:noAutofit/>
          </a:bodyPr>
          <a:lstStyle>
            <a:lvl1pPr indent="0" lvl="0" marL="25400" marR="0" rtl="0" algn="r">
              <a:lnSpc>
                <a:spcPct val="100000"/>
              </a:lnSpc>
              <a:spcBef>
                <a:spcPts val="0"/>
              </a:spcBef>
              <a:buNone/>
              <a:defRPr b="0" i="0" sz="1053" u="none" cap="none" strike="noStrike">
                <a:solidFill>
                  <a:srgbClr val="888888"/>
                </a:solidFill>
                <a:latin typeface="Calibri"/>
                <a:ea typeface="Calibri"/>
                <a:cs typeface="Calibri"/>
                <a:sym typeface="Calibri"/>
              </a:defRPr>
            </a:lvl1pPr>
            <a:lvl2pPr indent="0" lvl="1" marL="25400" marR="0" rtl="0" algn="r">
              <a:lnSpc>
                <a:spcPct val="100000"/>
              </a:lnSpc>
              <a:spcBef>
                <a:spcPts val="0"/>
              </a:spcBef>
              <a:buNone/>
              <a:defRPr b="0" i="0" sz="1053" u="none" cap="none" strike="noStrike">
                <a:solidFill>
                  <a:srgbClr val="888888"/>
                </a:solidFill>
                <a:latin typeface="Calibri"/>
                <a:ea typeface="Calibri"/>
                <a:cs typeface="Calibri"/>
                <a:sym typeface="Calibri"/>
              </a:defRPr>
            </a:lvl2pPr>
            <a:lvl3pPr indent="0" lvl="2" marL="25400" marR="0" rtl="0" algn="r">
              <a:lnSpc>
                <a:spcPct val="100000"/>
              </a:lnSpc>
              <a:spcBef>
                <a:spcPts val="0"/>
              </a:spcBef>
              <a:buNone/>
              <a:defRPr b="0" i="0" sz="1053" u="none" cap="none" strike="noStrike">
                <a:solidFill>
                  <a:srgbClr val="888888"/>
                </a:solidFill>
                <a:latin typeface="Calibri"/>
                <a:ea typeface="Calibri"/>
                <a:cs typeface="Calibri"/>
                <a:sym typeface="Calibri"/>
              </a:defRPr>
            </a:lvl3pPr>
            <a:lvl4pPr indent="0" lvl="3" marL="25400" marR="0" rtl="0" algn="r">
              <a:lnSpc>
                <a:spcPct val="100000"/>
              </a:lnSpc>
              <a:spcBef>
                <a:spcPts val="0"/>
              </a:spcBef>
              <a:buNone/>
              <a:defRPr b="0" i="0" sz="1053" u="none" cap="none" strike="noStrike">
                <a:solidFill>
                  <a:srgbClr val="888888"/>
                </a:solidFill>
                <a:latin typeface="Calibri"/>
                <a:ea typeface="Calibri"/>
                <a:cs typeface="Calibri"/>
                <a:sym typeface="Calibri"/>
              </a:defRPr>
            </a:lvl4pPr>
            <a:lvl5pPr indent="0" lvl="4" marL="25400" marR="0" rtl="0" algn="r">
              <a:lnSpc>
                <a:spcPct val="100000"/>
              </a:lnSpc>
              <a:spcBef>
                <a:spcPts val="0"/>
              </a:spcBef>
              <a:buNone/>
              <a:defRPr b="0" i="0" sz="1053" u="none" cap="none" strike="noStrike">
                <a:solidFill>
                  <a:srgbClr val="888888"/>
                </a:solidFill>
                <a:latin typeface="Calibri"/>
                <a:ea typeface="Calibri"/>
                <a:cs typeface="Calibri"/>
                <a:sym typeface="Calibri"/>
              </a:defRPr>
            </a:lvl5pPr>
            <a:lvl6pPr indent="0" lvl="5" marL="25400" marR="0" rtl="0" algn="r">
              <a:lnSpc>
                <a:spcPct val="100000"/>
              </a:lnSpc>
              <a:spcBef>
                <a:spcPts val="0"/>
              </a:spcBef>
              <a:buNone/>
              <a:defRPr b="0" i="0" sz="1053" u="none" cap="none" strike="noStrike">
                <a:solidFill>
                  <a:srgbClr val="888888"/>
                </a:solidFill>
                <a:latin typeface="Calibri"/>
                <a:ea typeface="Calibri"/>
                <a:cs typeface="Calibri"/>
                <a:sym typeface="Calibri"/>
              </a:defRPr>
            </a:lvl6pPr>
            <a:lvl7pPr indent="0" lvl="6" marL="25400" marR="0" rtl="0" algn="r">
              <a:lnSpc>
                <a:spcPct val="100000"/>
              </a:lnSpc>
              <a:spcBef>
                <a:spcPts val="0"/>
              </a:spcBef>
              <a:buNone/>
              <a:defRPr b="0" i="0" sz="1053" u="none" cap="none" strike="noStrike">
                <a:solidFill>
                  <a:srgbClr val="888888"/>
                </a:solidFill>
                <a:latin typeface="Calibri"/>
                <a:ea typeface="Calibri"/>
                <a:cs typeface="Calibri"/>
                <a:sym typeface="Calibri"/>
              </a:defRPr>
            </a:lvl7pPr>
            <a:lvl8pPr indent="0" lvl="7" marL="25400" marR="0" rtl="0" algn="r">
              <a:lnSpc>
                <a:spcPct val="100000"/>
              </a:lnSpc>
              <a:spcBef>
                <a:spcPts val="0"/>
              </a:spcBef>
              <a:buNone/>
              <a:defRPr b="0" i="0" sz="1053" u="none" cap="none" strike="noStrike">
                <a:solidFill>
                  <a:srgbClr val="888888"/>
                </a:solidFill>
                <a:latin typeface="Calibri"/>
                <a:ea typeface="Calibri"/>
                <a:cs typeface="Calibri"/>
                <a:sym typeface="Calibri"/>
              </a:defRPr>
            </a:lvl8pPr>
            <a:lvl9pPr indent="0" lvl="8" marL="25400" marR="0" rtl="0" algn="r">
              <a:lnSpc>
                <a:spcPct val="100000"/>
              </a:lnSpc>
              <a:spcBef>
                <a:spcPts val="0"/>
              </a:spcBef>
              <a:buNone/>
              <a:defRPr b="0" i="0" sz="1053" u="none" cap="none" strike="noStrike">
                <a:solidFill>
                  <a:srgbClr val="888888"/>
                </a:solidFill>
                <a:latin typeface="Calibri"/>
                <a:ea typeface="Calibri"/>
                <a:cs typeface="Calibri"/>
                <a:sym typeface="Calibri"/>
              </a:defRPr>
            </a:lvl9pPr>
          </a:lstStyle>
          <a:p>
            <a:pPr indent="0" lvl="0" marL="2540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0" Type="http://schemas.openxmlformats.org/officeDocument/2006/relationships/image" Target="../media/image13.png"/><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1" Type="http://schemas.openxmlformats.org/officeDocument/2006/relationships/image" Target="../media/image29.png"/><Relationship Id="rId10" Type="http://schemas.openxmlformats.org/officeDocument/2006/relationships/image" Target="../media/image25.png"/><Relationship Id="rId13" Type="http://schemas.openxmlformats.org/officeDocument/2006/relationships/image" Target="../media/image30.png"/><Relationship Id="rId12" Type="http://schemas.openxmlformats.org/officeDocument/2006/relationships/image" Target="../media/image20.png"/><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15.png"/><Relationship Id="rId9" Type="http://schemas.openxmlformats.org/officeDocument/2006/relationships/image" Target="../media/image28.png"/><Relationship Id="rId15" Type="http://schemas.openxmlformats.org/officeDocument/2006/relationships/image" Target="../media/image27.png"/><Relationship Id="rId14" Type="http://schemas.openxmlformats.org/officeDocument/2006/relationships/image" Target="../media/image23.png"/><Relationship Id="rId17" Type="http://schemas.openxmlformats.org/officeDocument/2006/relationships/image" Target="../media/image22.png"/><Relationship Id="rId16" Type="http://schemas.openxmlformats.org/officeDocument/2006/relationships/image" Target="../media/image26.png"/><Relationship Id="rId5" Type="http://schemas.openxmlformats.org/officeDocument/2006/relationships/image" Target="../media/image18.png"/><Relationship Id="rId19" Type="http://schemas.openxmlformats.org/officeDocument/2006/relationships/image" Target="../media/image36.png"/><Relationship Id="rId6" Type="http://schemas.openxmlformats.org/officeDocument/2006/relationships/image" Target="../media/image17.png"/><Relationship Id="rId18" Type="http://schemas.openxmlformats.org/officeDocument/2006/relationships/image" Target="../media/image24.png"/><Relationship Id="rId7" Type="http://schemas.openxmlformats.org/officeDocument/2006/relationships/image" Target="../media/image19.png"/><Relationship Id="rId8"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4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3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4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3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3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4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4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3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37.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35.jpg"/><Relationship Id="rId4" Type="http://schemas.openxmlformats.org/officeDocument/2006/relationships/image" Target="../media/image48.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40.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6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5.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34.jpg"/></Relationships>
</file>

<file path=ppt/slides/_rels/slide49.xml.rels><?xml version="1.0" encoding="UTF-8" standalone="yes"?><Relationships xmlns="http://schemas.openxmlformats.org/package/2006/relationships"><Relationship Id="rId11" Type="http://schemas.openxmlformats.org/officeDocument/2006/relationships/image" Target="../media/image67.png"/><Relationship Id="rId10" Type="http://schemas.openxmlformats.org/officeDocument/2006/relationships/image" Target="../media/image50.png"/><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7.png"/><Relationship Id="rId4" Type="http://schemas.openxmlformats.org/officeDocument/2006/relationships/image" Target="../media/image49.png"/><Relationship Id="rId9" Type="http://schemas.openxmlformats.org/officeDocument/2006/relationships/image" Target="../media/image54.png"/><Relationship Id="rId5" Type="http://schemas.openxmlformats.org/officeDocument/2006/relationships/image" Target="../media/image56.png"/><Relationship Id="rId6" Type="http://schemas.openxmlformats.org/officeDocument/2006/relationships/image" Target="../media/image46.png"/><Relationship Id="rId7" Type="http://schemas.openxmlformats.org/officeDocument/2006/relationships/image" Target="../media/image52.png"/><Relationship Id="rId8" Type="http://schemas.openxmlformats.org/officeDocument/2006/relationships/image" Target="../media/image5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61.png"/><Relationship Id="rId4" Type="http://schemas.openxmlformats.org/officeDocument/2006/relationships/image" Target="../media/image5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55.png"/><Relationship Id="rId4" Type="http://schemas.openxmlformats.org/officeDocument/2006/relationships/image" Target="../media/image5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51.jpg"/><Relationship Id="rId4" Type="http://schemas.openxmlformats.org/officeDocument/2006/relationships/image" Target="../media/image59.png"/><Relationship Id="rId5" Type="http://schemas.openxmlformats.org/officeDocument/2006/relationships/image" Target="../media/image62.png"/><Relationship Id="rId6" Type="http://schemas.openxmlformats.org/officeDocument/2006/relationships/image" Target="../media/image6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60.png"/><Relationship Id="rId4" Type="http://schemas.openxmlformats.org/officeDocument/2006/relationships/image" Target="../media/image6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69.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74.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72.png"/><Relationship Id="rId4" Type="http://schemas.openxmlformats.org/officeDocument/2006/relationships/image" Target="../media/image6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71.png"/><Relationship Id="rId4" Type="http://schemas.openxmlformats.org/officeDocument/2006/relationships/image" Target="../media/image7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66.png"/><Relationship Id="rId4" Type="http://schemas.openxmlformats.org/officeDocument/2006/relationships/image" Target="../media/image76.png"/><Relationship Id="rId5" Type="http://schemas.openxmlformats.org/officeDocument/2006/relationships/image" Target="../media/image7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 Id="rId3" Type="http://schemas.openxmlformats.org/officeDocument/2006/relationships/image" Target="../media/image7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 Id="rId3" Type="http://schemas.openxmlformats.org/officeDocument/2006/relationships/hyperlink" Target="http://www.elektrikrehberiniz.com/elektrik-trafolari/oto-transformator-6594/" TargetMode="External"/><Relationship Id="rId4" Type="http://schemas.openxmlformats.org/officeDocument/2006/relationships/hyperlink" Target="https://www.kontrolkalemi.com/trafolarin-paralel-baglanma-sartlari/" TargetMode="External"/><Relationship Id="rId9" Type="http://schemas.openxmlformats.org/officeDocument/2006/relationships/hyperlink" Target="http://www.wikizero.biz/index.php?q=aHR0cHM6Ly90ci53aWtpcGVkaWEub3JnL3dpa2kvVHJhbnNmb3JtYXQlQzMlQjZy" TargetMode="External"/><Relationship Id="rId5" Type="http://schemas.openxmlformats.org/officeDocument/2006/relationships/hyperlink" Target="http://www.elektrikbilgisi.com/YaziOku.asp?id=91%23.XG6Wi-gzaUk" TargetMode="External"/><Relationship Id="rId6" Type="http://schemas.openxmlformats.org/officeDocument/2006/relationships/hyperlink" Target="https://muhendistan.com/3-fazli-trafo-nedir/" TargetMode="External"/><Relationship Id="rId7" Type="http://schemas.openxmlformats.org/officeDocument/2006/relationships/hyperlink" Target="http://www.robotiksistem.com/transformator_nedir_transformator_yapisi.html" TargetMode="External"/><Relationship Id="rId8" Type="http://schemas.openxmlformats.org/officeDocument/2006/relationships/hyperlink" Target="https://maker.robotistan.com/transformator-nedi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1336675" y="1237717"/>
            <a:ext cx="8020050" cy="263299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0000"/>
              </a:buClr>
              <a:buSzPts val="4736"/>
              <a:buFont typeface="Calibri"/>
              <a:buNone/>
            </a:pPr>
            <a:r>
              <a:rPr lang="tr-TR" sz="4736">
                <a:solidFill>
                  <a:srgbClr val="FF0000"/>
                </a:solidFill>
              </a:rPr>
              <a:t>HAZIRLAYANLAR</a:t>
            </a:r>
            <a:br>
              <a:rPr lang="tr-TR" sz="4736"/>
            </a:br>
            <a:r>
              <a:rPr lang="tr-TR" sz="2880"/>
              <a:t>2014010225061 Kerem Onurhan KÜREŞEN</a:t>
            </a:r>
            <a:br>
              <a:rPr lang="tr-TR" sz="2880"/>
            </a:br>
            <a:r>
              <a:rPr lang="tr-TR" sz="2880"/>
              <a:t>2014010226092 Buse YÜCEL</a:t>
            </a:r>
            <a:br>
              <a:rPr lang="tr-TR" sz="2880"/>
            </a:br>
            <a:r>
              <a:rPr lang="tr-TR" sz="2880"/>
              <a:t>2015010225031 Aşkın GENÇ</a:t>
            </a:r>
            <a:br>
              <a:rPr lang="tr-TR" sz="2880"/>
            </a:br>
            <a:r>
              <a:rPr lang="tr-TR" sz="2880"/>
              <a:t>2015010225057 Berkan YAZICI</a:t>
            </a:r>
            <a:br>
              <a:rPr lang="tr-TR" sz="2880"/>
            </a:br>
            <a:endParaRPr sz="2880"/>
          </a:p>
        </p:txBody>
      </p:sp>
      <p:sp>
        <p:nvSpPr>
          <p:cNvPr id="99" name="Google Shape;99;p15"/>
          <p:cNvSpPr txBox="1"/>
          <p:nvPr>
            <p:ph idx="1" type="subTitle"/>
          </p:nvPr>
        </p:nvSpPr>
        <p:spPr>
          <a:xfrm>
            <a:off x="1336675" y="3972247"/>
            <a:ext cx="8020050" cy="182593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105"/>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2146300" y="253320"/>
            <a:ext cx="6857999"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Tek Fazlı Transformatörler</a:t>
            </a:r>
            <a:endParaRPr/>
          </a:p>
        </p:txBody>
      </p:sp>
      <p:sp>
        <p:nvSpPr>
          <p:cNvPr id="168" name="Google Shape;168;p24"/>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
        <p:nvSpPr>
          <p:cNvPr id="169" name="Google Shape;169;p24"/>
          <p:cNvSpPr txBox="1"/>
          <p:nvPr/>
        </p:nvSpPr>
        <p:spPr>
          <a:xfrm>
            <a:off x="924238" y="1035202"/>
            <a:ext cx="9091295" cy="5205095"/>
          </a:xfrm>
          <a:prstGeom prst="rect">
            <a:avLst/>
          </a:prstGeom>
          <a:noFill/>
          <a:ln>
            <a:noFill/>
          </a:ln>
        </p:spPr>
        <p:txBody>
          <a:bodyPr anchorCtr="0" anchor="t" bIns="0" lIns="0" spcFirstLastPara="1" rIns="0" wrap="square" tIns="10775">
            <a:noAutofit/>
          </a:bodyPr>
          <a:lstStyle/>
          <a:p>
            <a:pPr indent="-146049" lvl="0" marL="12700" marR="5080" rtl="0" algn="just">
              <a:lnSpc>
                <a:spcPct val="101299"/>
              </a:lnSpc>
              <a:spcBef>
                <a:spcPts val="0"/>
              </a:spcBef>
              <a:spcAft>
                <a:spcPts val="0"/>
              </a:spcAft>
              <a:buClr>
                <a:schemeClr val="dk1"/>
              </a:buClr>
              <a:buSzPts val="2300"/>
              <a:buFont typeface="Noto Sans Symbols"/>
              <a:buChar char="⮚"/>
            </a:pPr>
            <a:r>
              <a:rPr lang="tr-TR" sz="2400">
                <a:solidFill>
                  <a:schemeClr val="dk1"/>
                </a:solidFill>
                <a:latin typeface="Times New Roman"/>
                <a:ea typeface="Times New Roman"/>
                <a:cs typeface="Times New Roman"/>
                <a:sym typeface="Times New Roman"/>
              </a:rPr>
              <a:t>Transformatörlerin gerçek özellik ve davranışlarını daha kolay  anlamak için ilk aşamada </a:t>
            </a:r>
            <a:r>
              <a:rPr i="1" lang="tr-TR" sz="2400">
                <a:solidFill>
                  <a:srgbClr val="00AF4F"/>
                </a:solidFill>
                <a:latin typeface="Times New Roman"/>
                <a:ea typeface="Times New Roman"/>
                <a:cs typeface="Times New Roman"/>
                <a:sym typeface="Times New Roman"/>
              </a:rPr>
              <a:t>ideal transformatör </a:t>
            </a:r>
            <a:r>
              <a:rPr lang="tr-TR" sz="2400">
                <a:solidFill>
                  <a:schemeClr val="dk1"/>
                </a:solidFill>
                <a:latin typeface="Times New Roman"/>
                <a:ea typeface="Times New Roman"/>
                <a:cs typeface="Times New Roman"/>
                <a:sym typeface="Times New Roman"/>
              </a:rPr>
              <a:t>üzerinde durulacaktır.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Clr>
                <a:schemeClr val="dk1"/>
              </a:buClr>
              <a:buSzPts val="2500"/>
              <a:buFont typeface="Noto Sans Symbols"/>
              <a:buNone/>
            </a:pPr>
            <a:r>
              <a:t/>
            </a:r>
            <a:endParaRPr sz="2500">
              <a:solidFill>
                <a:schemeClr val="dk1"/>
              </a:solidFill>
              <a:latin typeface="Times New Roman"/>
              <a:ea typeface="Times New Roman"/>
              <a:cs typeface="Times New Roman"/>
              <a:sym typeface="Times New Roman"/>
            </a:endParaRPr>
          </a:p>
          <a:p>
            <a:pPr indent="-146049" lvl="0" marL="12700" marR="5080" rtl="0" algn="just">
              <a:lnSpc>
                <a:spcPct val="101200"/>
              </a:lnSpc>
              <a:spcBef>
                <a:spcPts val="0"/>
              </a:spcBef>
              <a:spcAft>
                <a:spcPts val="0"/>
              </a:spcAft>
              <a:buClr>
                <a:schemeClr val="dk1"/>
              </a:buClr>
              <a:buSzPts val="2300"/>
              <a:buFont typeface="Noto Sans Symbols"/>
              <a:buChar char="⮚"/>
            </a:pPr>
            <a:r>
              <a:rPr lang="tr-TR" sz="2400">
                <a:solidFill>
                  <a:schemeClr val="dk1"/>
                </a:solidFill>
                <a:latin typeface="Times New Roman"/>
                <a:ea typeface="Times New Roman"/>
                <a:cs typeface="Times New Roman"/>
                <a:sym typeface="Times New Roman"/>
              </a:rPr>
              <a:t>İdeal transformatör durumunda modelleme ve analiz çalışmaları  oldukça kolaydır. Daha sonra gerçek transformatörlerin modeli, yaklaşık  eşdeğer devreleri, performans kriterleri olan gerilim regülasyonu ve  verim, eşdeğer devre parametrelerinin tespiti, bir-fazlı transformatörlerin  birbiriyle bağlantı şekilleri ve üç-sargılı transformatörler üzerinde  durulacaktır.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Clr>
                <a:schemeClr val="dk1"/>
              </a:buClr>
              <a:buSzPts val="2500"/>
              <a:buFont typeface="Noto Sans Symbols"/>
              <a:buNone/>
            </a:pPr>
            <a:r>
              <a:t/>
            </a:r>
            <a:endParaRPr sz="2500">
              <a:solidFill>
                <a:schemeClr val="dk1"/>
              </a:solidFill>
              <a:latin typeface="Times New Roman"/>
              <a:ea typeface="Times New Roman"/>
              <a:cs typeface="Times New Roman"/>
              <a:sym typeface="Times New Roman"/>
            </a:endParaRPr>
          </a:p>
          <a:p>
            <a:pPr indent="-146049" lvl="0" marL="12700" marR="5080" rtl="0" algn="just">
              <a:lnSpc>
                <a:spcPct val="101099"/>
              </a:lnSpc>
              <a:spcBef>
                <a:spcPts val="0"/>
              </a:spcBef>
              <a:spcAft>
                <a:spcPts val="0"/>
              </a:spcAft>
              <a:buClr>
                <a:schemeClr val="dk1"/>
              </a:buClr>
              <a:buSzPts val="2300"/>
              <a:buFont typeface="Noto Sans Symbols"/>
              <a:buChar char="⮚"/>
            </a:pPr>
            <a:r>
              <a:rPr lang="tr-TR" sz="2400">
                <a:solidFill>
                  <a:schemeClr val="dk1"/>
                </a:solidFill>
                <a:latin typeface="Times New Roman"/>
                <a:ea typeface="Times New Roman"/>
                <a:cs typeface="Times New Roman"/>
                <a:sym typeface="Times New Roman"/>
              </a:rPr>
              <a:t>Burada temel olarak 50Hz kaynaktan beslenen güç transformatörlerine  ağırlık verilecektir. Bu durumda kapasitif etkiler ihmal edilebilir. Ancak,  yüksek-frekans uygulamalarında kapasitif etki dikkate alınmak  zorundadır.</a:t>
            </a:r>
            <a:endParaRPr sz="2400">
              <a:solidFill>
                <a:schemeClr val="dk1"/>
              </a:solidFill>
              <a:latin typeface="Times New Roman"/>
              <a:ea typeface="Times New Roman"/>
              <a:cs typeface="Times New Roman"/>
              <a:sym typeface="Times New Roman"/>
            </a:endParaRPr>
          </a:p>
        </p:txBody>
      </p:sp>
      <p:sp>
        <p:nvSpPr>
          <p:cNvPr id="170" name="Google Shape;170;p24"/>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2222500" y="339974"/>
            <a:ext cx="6096000"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İdeal Transformatörler</a:t>
            </a:r>
            <a:endParaRPr/>
          </a:p>
        </p:txBody>
      </p:sp>
      <p:sp>
        <p:nvSpPr>
          <p:cNvPr id="176" name="Google Shape;176;p25"/>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
        <p:nvSpPr>
          <p:cNvPr id="177" name="Google Shape;177;p25"/>
          <p:cNvSpPr txBox="1"/>
          <p:nvPr/>
        </p:nvSpPr>
        <p:spPr>
          <a:xfrm>
            <a:off x="924238" y="1405534"/>
            <a:ext cx="9091295" cy="4464050"/>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lang="tr-TR" sz="2400">
                <a:solidFill>
                  <a:schemeClr val="dk1"/>
                </a:solidFill>
                <a:latin typeface="Times New Roman"/>
                <a:ea typeface="Times New Roman"/>
                <a:cs typeface="Times New Roman"/>
                <a:sym typeface="Times New Roman"/>
              </a:rPr>
              <a:t>Transformatörlerin ideal sayılabilmesi için	yapılan genel varsayımlar: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sz="2500">
              <a:solidFill>
                <a:schemeClr val="dk1"/>
              </a:solidFill>
              <a:latin typeface="Times New Roman"/>
              <a:ea typeface="Times New Roman"/>
              <a:cs typeface="Times New Roman"/>
              <a:sym typeface="Times New Roman"/>
            </a:endParaRPr>
          </a:p>
          <a:p>
            <a:pPr indent="-146049" lvl="0" marL="12700" marR="8255" rtl="0" algn="l">
              <a:lnSpc>
                <a:spcPct val="101299"/>
              </a:lnSpc>
              <a:spcBef>
                <a:spcPts val="0"/>
              </a:spcBef>
              <a:spcAft>
                <a:spcPts val="0"/>
              </a:spcAft>
              <a:buClr>
                <a:schemeClr val="dk1"/>
              </a:buClr>
              <a:buSzPts val="2300"/>
              <a:buFont typeface="Noto Sans Symbols"/>
              <a:buChar char="⮚"/>
            </a:pPr>
            <a:r>
              <a:rPr lang="tr-TR" sz="2400">
                <a:solidFill>
                  <a:schemeClr val="dk1"/>
                </a:solidFill>
                <a:latin typeface="Times New Roman"/>
                <a:ea typeface="Times New Roman"/>
                <a:cs typeface="Times New Roman"/>
                <a:sym typeface="Times New Roman"/>
              </a:rPr>
              <a:t>Nüve	kayıplarını	oluşturan	histerisis	ve	eddy	akımı	kayıpları	ihmal  edilmiştir.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55"/>
              </a:spcBef>
              <a:spcAft>
                <a:spcPts val="0"/>
              </a:spcAft>
              <a:buClr>
                <a:schemeClr val="dk1"/>
              </a:buClr>
              <a:buSzPts val="2500"/>
              <a:buFont typeface="Noto Sans Symbols"/>
              <a:buNone/>
            </a:pPr>
            <a:r>
              <a:t/>
            </a:r>
            <a:endParaRPr sz="2500">
              <a:solidFill>
                <a:schemeClr val="dk1"/>
              </a:solidFill>
              <a:latin typeface="Times New Roman"/>
              <a:ea typeface="Times New Roman"/>
              <a:cs typeface="Times New Roman"/>
              <a:sym typeface="Times New Roman"/>
            </a:endParaRPr>
          </a:p>
          <a:p>
            <a:pPr indent="-146049" lvl="0" marL="12700" marR="5080" rtl="0" algn="l">
              <a:lnSpc>
                <a:spcPct val="100800"/>
              </a:lnSpc>
              <a:spcBef>
                <a:spcPts val="0"/>
              </a:spcBef>
              <a:spcAft>
                <a:spcPts val="0"/>
              </a:spcAft>
              <a:buClr>
                <a:schemeClr val="dk1"/>
              </a:buClr>
              <a:buSzPts val="2300"/>
              <a:buFont typeface="Noto Sans Symbols"/>
              <a:buChar char="⮚"/>
            </a:pPr>
            <a:r>
              <a:rPr lang="tr-TR" sz="2400">
                <a:solidFill>
                  <a:schemeClr val="dk1"/>
                </a:solidFill>
                <a:latin typeface="Times New Roman"/>
                <a:ea typeface="Times New Roman"/>
                <a:cs typeface="Times New Roman"/>
                <a:sym typeface="Times New Roman"/>
              </a:rPr>
              <a:t>Kaçak akılar ihmal edilmiştir. Yani, bütün akı nüve içinde sınırlıdır ve  her iki sargıyı da keser.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Clr>
                <a:schemeClr val="dk1"/>
              </a:buClr>
              <a:buSzPts val="2500"/>
              <a:buFont typeface="Noto Sans Symbols"/>
              <a:buNone/>
            </a:pPr>
            <a:r>
              <a:t/>
            </a:r>
            <a:endParaRPr sz="2500">
              <a:solidFill>
                <a:schemeClr val="dk1"/>
              </a:solidFill>
              <a:latin typeface="Times New Roman"/>
              <a:ea typeface="Times New Roman"/>
              <a:cs typeface="Times New Roman"/>
              <a:sym typeface="Times New Roman"/>
            </a:endParaRPr>
          </a:p>
          <a:p>
            <a:pPr indent="-146049" lvl="0" marL="12700" marR="5080" rtl="0" algn="l">
              <a:lnSpc>
                <a:spcPct val="101200"/>
              </a:lnSpc>
              <a:spcBef>
                <a:spcPts val="0"/>
              </a:spcBef>
              <a:spcAft>
                <a:spcPts val="0"/>
              </a:spcAft>
              <a:buClr>
                <a:schemeClr val="dk1"/>
              </a:buClr>
              <a:buSzPts val="2300"/>
              <a:buFont typeface="Noto Sans Symbols"/>
              <a:buChar char="⮚"/>
            </a:pPr>
            <a:r>
              <a:rPr lang="tr-TR" sz="2400">
                <a:solidFill>
                  <a:schemeClr val="dk1"/>
                </a:solidFill>
                <a:latin typeface="Times New Roman"/>
                <a:ea typeface="Times New Roman"/>
                <a:cs typeface="Times New Roman"/>
                <a:sym typeface="Times New Roman"/>
              </a:rPr>
              <a:t>Akıyı meydana getirmek için gerekli uyartım akımı ihmal edilmiştir.  Yani nüvenin geçirgenliği çok yüksektir.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Clr>
                <a:schemeClr val="dk1"/>
              </a:buClr>
              <a:buSzPts val="2550"/>
              <a:buFont typeface="Noto Sans Symbols"/>
              <a:buNone/>
            </a:pPr>
            <a:r>
              <a:t/>
            </a:r>
            <a:endParaRPr sz="2550">
              <a:solidFill>
                <a:schemeClr val="dk1"/>
              </a:solidFill>
              <a:latin typeface="Times New Roman"/>
              <a:ea typeface="Times New Roman"/>
              <a:cs typeface="Times New Roman"/>
              <a:sym typeface="Times New Roman"/>
            </a:endParaRPr>
          </a:p>
          <a:p>
            <a:pPr indent="-322580" lvl="0" marL="335280" marR="0" rtl="0" algn="l">
              <a:lnSpc>
                <a:spcPct val="100000"/>
              </a:lnSpc>
              <a:spcBef>
                <a:spcPts val="0"/>
              </a:spcBef>
              <a:spcAft>
                <a:spcPts val="0"/>
              </a:spcAft>
              <a:buClr>
                <a:schemeClr val="dk1"/>
              </a:buClr>
              <a:buSzPts val="2300"/>
              <a:buFont typeface="Noto Sans Symbols"/>
              <a:buChar char="⮚"/>
            </a:pPr>
            <a:r>
              <a:rPr lang="tr-TR" sz="2400">
                <a:solidFill>
                  <a:schemeClr val="dk1"/>
                </a:solidFill>
                <a:latin typeface="Times New Roman"/>
                <a:ea typeface="Times New Roman"/>
                <a:cs typeface="Times New Roman"/>
                <a:sym typeface="Times New Roman"/>
              </a:rPr>
              <a:t>Sargıların dirençleri ihmal edilmiştir.</a:t>
            </a:r>
            <a:endParaRPr sz="2400">
              <a:solidFill>
                <a:schemeClr val="dk1"/>
              </a:solidFill>
              <a:latin typeface="Times New Roman"/>
              <a:ea typeface="Times New Roman"/>
              <a:cs typeface="Times New Roman"/>
              <a:sym typeface="Times New Roman"/>
            </a:endParaRPr>
          </a:p>
        </p:txBody>
      </p:sp>
      <p:sp>
        <p:nvSpPr>
          <p:cNvPr id="178" name="Google Shape;178;p25"/>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3260268" y="759588"/>
            <a:ext cx="4361092" cy="606705"/>
          </a:xfrm>
          <a:prstGeom prst="rect">
            <a:avLst/>
          </a:prstGeom>
          <a:noFill/>
          <a:ln>
            <a:noFill/>
          </a:ln>
        </p:spPr>
        <p:txBody>
          <a:bodyPr anchorCtr="0" anchor="ctr" bIns="0" lIns="0" spcFirstLastPara="1" rIns="0" wrap="square" tIns="12700">
            <a:noAutofit/>
          </a:bodyPr>
          <a:lstStyle/>
          <a:p>
            <a:pPr indent="0" lvl="0" marL="12700" rtl="0" algn="ctr">
              <a:lnSpc>
                <a:spcPct val="100000"/>
              </a:lnSpc>
              <a:spcBef>
                <a:spcPts val="0"/>
              </a:spcBef>
              <a:spcAft>
                <a:spcPts val="0"/>
              </a:spcAft>
              <a:buClr>
                <a:srgbClr val="FF0000"/>
              </a:buClr>
              <a:buSzPts val="3800"/>
              <a:buFont typeface="Calibri"/>
              <a:buNone/>
            </a:pPr>
            <a:r>
              <a:rPr lang="tr-TR">
                <a:solidFill>
                  <a:srgbClr val="FF0000"/>
                </a:solidFill>
              </a:rPr>
              <a:t>İdeal Transformatörler</a:t>
            </a:r>
            <a:endParaRPr/>
          </a:p>
        </p:txBody>
      </p:sp>
      <p:sp>
        <p:nvSpPr>
          <p:cNvPr id="184" name="Google Shape;184;p26"/>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
        <p:nvSpPr>
          <p:cNvPr id="185" name="Google Shape;185;p26"/>
          <p:cNvSpPr txBox="1"/>
          <p:nvPr/>
        </p:nvSpPr>
        <p:spPr>
          <a:xfrm>
            <a:off x="4104652" y="5241175"/>
            <a:ext cx="1906905" cy="294640"/>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lang="tr-TR" sz="1750">
                <a:solidFill>
                  <a:srgbClr val="333399"/>
                </a:solidFill>
                <a:latin typeface="Arial"/>
                <a:ea typeface="Arial"/>
                <a:cs typeface="Arial"/>
                <a:sym typeface="Arial"/>
              </a:rPr>
              <a:t>İdeal transformator</a:t>
            </a:r>
            <a:endParaRPr sz="1750">
              <a:solidFill>
                <a:schemeClr val="dk1"/>
              </a:solidFill>
              <a:latin typeface="Arial"/>
              <a:ea typeface="Arial"/>
              <a:cs typeface="Arial"/>
              <a:sym typeface="Arial"/>
            </a:endParaRPr>
          </a:p>
        </p:txBody>
      </p:sp>
      <p:sp>
        <p:nvSpPr>
          <p:cNvPr id="186" name="Google Shape;186;p26"/>
          <p:cNvSpPr/>
          <p:nvPr/>
        </p:nvSpPr>
        <p:spPr>
          <a:xfrm>
            <a:off x="3616452" y="2048256"/>
            <a:ext cx="3191510" cy="2787650"/>
          </a:xfrm>
          <a:custGeom>
            <a:rect b="b" l="l" r="r" t="t"/>
            <a:pathLst>
              <a:path extrusionOk="0" h="2787650" w="3191509">
                <a:moveTo>
                  <a:pt x="0" y="2787395"/>
                </a:moveTo>
                <a:lnTo>
                  <a:pt x="3191255" y="2787395"/>
                </a:lnTo>
                <a:lnTo>
                  <a:pt x="3191255" y="0"/>
                </a:lnTo>
                <a:lnTo>
                  <a:pt x="0" y="0"/>
                </a:lnTo>
                <a:lnTo>
                  <a:pt x="0" y="2787395"/>
                </a:lnTo>
                <a:close/>
              </a:path>
            </a:pathLst>
          </a:custGeom>
          <a:solidFill>
            <a:srgbClr val="BFBF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26"/>
          <p:cNvSpPr/>
          <p:nvPr/>
        </p:nvSpPr>
        <p:spPr>
          <a:xfrm>
            <a:off x="3616452" y="2048256"/>
            <a:ext cx="3192780" cy="2788920"/>
          </a:xfrm>
          <a:custGeom>
            <a:rect b="b" l="l" r="r" t="t"/>
            <a:pathLst>
              <a:path extrusionOk="0" h="2788920" w="3192779">
                <a:moveTo>
                  <a:pt x="0" y="0"/>
                </a:moveTo>
                <a:lnTo>
                  <a:pt x="0" y="2788920"/>
                </a:lnTo>
                <a:lnTo>
                  <a:pt x="3192779" y="2788920"/>
                </a:lnTo>
                <a:lnTo>
                  <a:pt x="3192779" y="0"/>
                </a:lnTo>
                <a:lnTo>
                  <a:pt x="0" y="0"/>
                </a:lnTo>
                <a:close/>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26"/>
          <p:cNvSpPr/>
          <p:nvPr/>
        </p:nvSpPr>
        <p:spPr>
          <a:xfrm>
            <a:off x="4134611" y="2487168"/>
            <a:ext cx="2153920" cy="1981200"/>
          </a:xfrm>
          <a:custGeom>
            <a:rect b="b" l="l" r="r" t="t"/>
            <a:pathLst>
              <a:path extrusionOk="0" h="1981200" w="2153920">
                <a:moveTo>
                  <a:pt x="0" y="1981200"/>
                </a:moveTo>
                <a:lnTo>
                  <a:pt x="2153412" y="1981200"/>
                </a:lnTo>
                <a:lnTo>
                  <a:pt x="2153412" y="0"/>
                </a:lnTo>
                <a:lnTo>
                  <a:pt x="0" y="0"/>
                </a:lnTo>
                <a:lnTo>
                  <a:pt x="0" y="198120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26"/>
          <p:cNvSpPr/>
          <p:nvPr/>
        </p:nvSpPr>
        <p:spPr>
          <a:xfrm>
            <a:off x="4134611" y="2487168"/>
            <a:ext cx="2155190" cy="1983105"/>
          </a:xfrm>
          <a:custGeom>
            <a:rect b="b" l="l" r="r" t="t"/>
            <a:pathLst>
              <a:path extrusionOk="0" h="1983104" w="2155190">
                <a:moveTo>
                  <a:pt x="0" y="0"/>
                </a:moveTo>
                <a:lnTo>
                  <a:pt x="0" y="1982724"/>
                </a:lnTo>
                <a:lnTo>
                  <a:pt x="2154936" y="1982724"/>
                </a:lnTo>
                <a:lnTo>
                  <a:pt x="2154936" y="0"/>
                </a:lnTo>
                <a:lnTo>
                  <a:pt x="0" y="0"/>
                </a:lnTo>
                <a:close/>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26"/>
          <p:cNvSpPr/>
          <p:nvPr/>
        </p:nvSpPr>
        <p:spPr>
          <a:xfrm>
            <a:off x="3828288" y="2258568"/>
            <a:ext cx="2711450" cy="2441575"/>
          </a:xfrm>
          <a:custGeom>
            <a:rect b="b" l="l" r="r" t="t"/>
            <a:pathLst>
              <a:path extrusionOk="0" h="2441575" w="2711450">
                <a:moveTo>
                  <a:pt x="2279904" y="0"/>
                </a:moveTo>
                <a:lnTo>
                  <a:pt x="2209800" y="0"/>
                </a:lnTo>
                <a:lnTo>
                  <a:pt x="2205228" y="4572"/>
                </a:lnTo>
                <a:lnTo>
                  <a:pt x="2205228" y="15240"/>
                </a:lnTo>
                <a:lnTo>
                  <a:pt x="2209800" y="19812"/>
                </a:lnTo>
                <a:lnTo>
                  <a:pt x="2279904" y="19812"/>
                </a:lnTo>
                <a:lnTo>
                  <a:pt x="2282952" y="15240"/>
                </a:lnTo>
                <a:lnTo>
                  <a:pt x="2282952" y="4572"/>
                </a:lnTo>
                <a:lnTo>
                  <a:pt x="2279904" y="0"/>
                </a:lnTo>
                <a:close/>
              </a:path>
              <a:path extrusionOk="0" h="2441575" w="2711450">
                <a:moveTo>
                  <a:pt x="2142744" y="0"/>
                </a:moveTo>
                <a:lnTo>
                  <a:pt x="2072639" y="0"/>
                </a:lnTo>
                <a:lnTo>
                  <a:pt x="2068067" y="4572"/>
                </a:lnTo>
                <a:lnTo>
                  <a:pt x="2068067" y="15240"/>
                </a:lnTo>
                <a:lnTo>
                  <a:pt x="2072639" y="19812"/>
                </a:lnTo>
                <a:lnTo>
                  <a:pt x="2142744" y="19812"/>
                </a:lnTo>
                <a:lnTo>
                  <a:pt x="2147316" y="15240"/>
                </a:lnTo>
                <a:lnTo>
                  <a:pt x="2147316" y="4572"/>
                </a:lnTo>
                <a:lnTo>
                  <a:pt x="2142744" y="0"/>
                </a:lnTo>
                <a:close/>
              </a:path>
              <a:path extrusionOk="0" h="2441575" w="2711450">
                <a:moveTo>
                  <a:pt x="2005584" y="0"/>
                </a:moveTo>
                <a:lnTo>
                  <a:pt x="1937003" y="0"/>
                </a:lnTo>
                <a:lnTo>
                  <a:pt x="1932432" y="4572"/>
                </a:lnTo>
                <a:lnTo>
                  <a:pt x="1932432" y="15240"/>
                </a:lnTo>
                <a:lnTo>
                  <a:pt x="1937003" y="19812"/>
                </a:lnTo>
                <a:lnTo>
                  <a:pt x="2005584" y="19812"/>
                </a:lnTo>
                <a:lnTo>
                  <a:pt x="2010156" y="15240"/>
                </a:lnTo>
                <a:lnTo>
                  <a:pt x="2010156" y="4572"/>
                </a:lnTo>
                <a:lnTo>
                  <a:pt x="2005584" y="0"/>
                </a:lnTo>
                <a:close/>
              </a:path>
              <a:path extrusionOk="0" h="2441575" w="2711450">
                <a:moveTo>
                  <a:pt x="1868424" y="0"/>
                </a:moveTo>
                <a:lnTo>
                  <a:pt x="1799844" y="0"/>
                </a:lnTo>
                <a:lnTo>
                  <a:pt x="1795272" y="4572"/>
                </a:lnTo>
                <a:lnTo>
                  <a:pt x="1795272" y="15240"/>
                </a:lnTo>
                <a:lnTo>
                  <a:pt x="1799844" y="19812"/>
                </a:lnTo>
                <a:lnTo>
                  <a:pt x="1868424" y="19812"/>
                </a:lnTo>
                <a:lnTo>
                  <a:pt x="1872996" y="15240"/>
                </a:lnTo>
                <a:lnTo>
                  <a:pt x="1872996" y="4572"/>
                </a:lnTo>
                <a:lnTo>
                  <a:pt x="1868424" y="0"/>
                </a:lnTo>
                <a:close/>
              </a:path>
              <a:path extrusionOk="0" h="2441575" w="2711450">
                <a:moveTo>
                  <a:pt x="1732788" y="0"/>
                </a:moveTo>
                <a:lnTo>
                  <a:pt x="1662684" y="0"/>
                </a:lnTo>
                <a:lnTo>
                  <a:pt x="1658112" y="4572"/>
                </a:lnTo>
                <a:lnTo>
                  <a:pt x="1658112" y="15240"/>
                </a:lnTo>
                <a:lnTo>
                  <a:pt x="1662684" y="19812"/>
                </a:lnTo>
                <a:lnTo>
                  <a:pt x="1732788" y="19812"/>
                </a:lnTo>
                <a:lnTo>
                  <a:pt x="1735836" y="15240"/>
                </a:lnTo>
                <a:lnTo>
                  <a:pt x="1735836" y="4572"/>
                </a:lnTo>
                <a:lnTo>
                  <a:pt x="1732788" y="0"/>
                </a:lnTo>
                <a:close/>
              </a:path>
              <a:path extrusionOk="0" h="2441575" w="2711450">
                <a:moveTo>
                  <a:pt x="1595627" y="0"/>
                </a:moveTo>
                <a:lnTo>
                  <a:pt x="1525524" y="0"/>
                </a:lnTo>
                <a:lnTo>
                  <a:pt x="1520952" y="4572"/>
                </a:lnTo>
                <a:lnTo>
                  <a:pt x="1520952" y="15240"/>
                </a:lnTo>
                <a:lnTo>
                  <a:pt x="1525524" y="19812"/>
                </a:lnTo>
                <a:lnTo>
                  <a:pt x="1595627" y="19812"/>
                </a:lnTo>
                <a:lnTo>
                  <a:pt x="1600200" y="15240"/>
                </a:lnTo>
                <a:lnTo>
                  <a:pt x="1600200" y="4572"/>
                </a:lnTo>
                <a:lnTo>
                  <a:pt x="1595627" y="0"/>
                </a:lnTo>
                <a:close/>
              </a:path>
              <a:path extrusionOk="0" h="2441575" w="2711450">
                <a:moveTo>
                  <a:pt x="1458467" y="0"/>
                </a:moveTo>
                <a:lnTo>
                  <a:pt x="1389888" y="0"/>
                </a:lnTo>
                <a:lnTo>
                  <a:pt x="1385315" y="4572"/>
                </a:lnTo>
                <a:lnTo>
                  <a:pt x="1385315" y="15240"/>
                </a:lnTo>
                <a:lnTo>
                  <a:pt x="1389888" y="19812"/>
                </a:lnTo>
                <a:lnTo>
                  <a:pt x="1458467" y="19812"/>
                </a:lnTo>
                <a:lnTo>
                  <a:pt x="1463039" y="15240"/>
                </a:lnTo>
                <a:lnTo>
                  <a:pt x="1463039" y="4572"/>
                </a:lnTo>
                <a:lnTo>
                  <a:pt x="1458467" y="0"/>
                </a:lnTo>
                <a:close/>
              </a:path>
              <a:path extrusionOk="0" h="2441575" w="2711450">
                <a:moveTo>
                  <a:pt x="1321308" y="0"/>
                </a:moveTo>
                <a:lnTo>
                  <a:pt x="1252727" y="0"/>
                </a:lnTo>
                <a:lnTo>
                  <a:pt x="1248156" y="4572"/>
                </a:lnTo>
                <a:lnTo>
                  <a:pt x="1248156" y="15240"/>
                </a:lnTo>
                <a:lnTo>
                  <a:pt x="1252727" y="19812"/>
                </a:lnTo>
                <a:lnTo>
                  <a:pt x="1321308" y="19812"/>
                </a:lnTo>
                <a:lnTo>
                  <a:pt x="1325879" y="15240"/>
                </a:lnTo>
                <a:lnTo>
                  <a:pt x="1325879" y="4572"/>
                </a:lnTo>
                <a:lnTo>
                  <a:pt x="1321308" y="0"/>
                </a:lnTo>
                <a:close/>
              </a:path>
              <a:path extrusionOk="0" h="2441575" w="2711450">
                <a:moveTo>
                  <a:pt x="1185672" y="0"/>
                </a:moveTo>
                <a:lnTo>
                  <a:pt x="1115567" y="0"/>
                </a:lnTo>
                <a:lnTo>
                  <a:pt x="1110996" y="4572"/>
                </a:lnTo>
                <a:lnTo>
                  <a:pt x="1110996" y="15240"/>
                </a:lnTo>
                <a:lnTo>
                  <a:pt x="1115567" y="19812"/>
                </a:lnTo>
                <a:lnTo>
                  <a:pt x="1185672" y="19812"/>
                </a:lnTo>
                <a:lnTo>
                  <a:pt x="1188720" y="15240"/>
                </a:lnTo>
                <a:lnTo>
                  <a:pt x="1188720" y="4572"/>
                </a:lnTo>
                <a:lnTo>
                  <a:pt x="1185672" y="0"/>
                </a:lnTo>
                <a:close/>
              </a:path>
              <a:path extrusionOk="0" h="2441575" w="2711450">
                <a:moveTo>
                  <a:pt x="1048512" y="0"/>
                </a:moveTo>
                <a:lnTo>
                  <a:pt x="978408" y="0"/>
                </a:lnTo>
                <a:lnTo>
                  <a:pt x="973836" y="4572"/>
                </a:lnTo>
                <a:lnTo>
                  <a:pt x="973836" y="15240"/>
                </a:lnTo>
                <a:lnTo>
                  <a:pt x="978408" y="19812"/>
                </a:lnTo>
                <a:lnTo>
                  <a:pt x="1048512" y="19812"/>
                </a:lnTo>
                <a:lnTo>
                  <a:pt x="1053084" y="15240"/>
                </a:lnTo>
                <a:lnTo>
                  <a:pt x="1053084" y="4572"/>
                </a:lnTo>
                <a:lnTo>
                  <a:pt x="1048512" y="0"/>
                </a:lnTo>
                <a:close/>
              </a:path>
              <a:path extrusionOk="0" h="2441575" w="2711450">
                <a:moveTo>
                  <a:pt x="911351" y="0"/>
                </a:moveTo>
                <a:lnTo>
                  <a:pt x="841248" y="0"/>
                </a:lnTo>
                <a:lnTo>
                  <a:pt x="838200" y="4572"/>
                </a:lnTo>
                <a:lnTo>
                  <a:pt x="838200" y="15240"/>
                </a:lnTo>
                <a:lnTo>
                  <a:pt x="841248" y="19812"/>
                </a:lnTo>
                <a:lnTo>
                  <a:pt x="911351" y="19812"/>
                </a:lnTo>
                <a:lnTo>
                  <a:pt x="915924" y="15240"/>
                </a:lnTo>
                <a:lnTo>
                  <a:pt x="915924" y="4572"/>
                </a:lnTo>
                <a:lnTo>
                  <a:pt x="911351" y="0"/>
                </a:lnTo>
                <a:close/>
              </a:path>
              <a:path extrusionOk="0" h="2441575" w="2711450">
                <a:moveTo>
                  <a:pt x="774191" y="0"/>
                </a:moveTo>
                <a:lnTo>
                  <a:pt x="705612" y="0"/>
                </a:lnTo>
                <a:lnTo>
                  <a:pt x="701039" y="4572"/>
                </a:lnTo>
                <a:lnTo>
                  <a:pt x="701039" y="15240"/>
                </a:lnTo>
                <a:lnTo>
                  <a:pt x="705612" y="19812"/>
                </a:lnTo>
                <a:lnTo>
                  <a:pt x="774191" y="19812"/>
                </a:lnTo>
                <a:lnTo>
                  <a:pt x="778763" y="15240"/>
                </a:lnTo>
                <a:lnTo>
                  <a:pt x="778763" y="4572"/>
                </a:lnTo>
                <a:lnTo>
                  <a:pt x="774191" y="0"/>
                </a:lnTo>
                <a:close/>
              </a:path>
              <a:path extrusionOk="0" h="2441575" w="2711450">
                <a:moveTo>
                  <a:pt x="637032" y="0"/>
                </a:moveTo>
                <a:lnTo>
                  <a:pt x="568451" y="0"/>
                </a:lnTo>
                <a:lnTo>
                  <a:pt x="563879" y="4572"/>
                </a:lnTo>
                <a:lnTo>
                  <a:pt x="563879" y="15240"/>
                </a:lnTo>
                <a:lnTo>
                  <a:pt x="568451" y="19812"/>
                </a:lnTo>
                <a:lnTo>
                  <a:pt x="637032" y="19812"/>
                </a:lnTo>
                <a:lnTo>
                  <a:pt x="641603" y="15240"/>
                </a:lnTo>
                <a:lnTo>
                  <a:pt x="641603" y="4572"/>
                </a:lnTo>
                <a:lnTo>
                  <a:pt x="637032" y="0"/>
                </a:lnTo>
                <a:close/>
              </a:path>
              <a:path extrusionOk="0" h="2441575" w="2711450">
                <a:moveTo>
                  <a:pt x="501396" y="0"/>
                </a:moveTo>
                <a:lnTo>
                  <a:pt x="431291" y="0"/>
                </a:lnTo>
                <a:lnTo>
                  <a:pt x="426720" y="4572"/>
                </a:lnTo>
                <a:lnTo>
                  <a:pt x="426720" y="15240"/>
                </a:lnTo>
                <a:lnTo>
                  <a:pt x="431291" y="19812"/>
                </a:lnTo>
                <a:lnTo>
                  <a:pt x="501396" y="19812"/>
                </a:lnTo>
                <a:lnTo>
                  <a:pt x="505967" y="15240"/>
                </a:lnTo>
                <a:lnTo>
                  <a:pt x="505967" y="4572"/>
                </a:lnTo>
                <a:lnTo>
                  <a:pt x="501396" y="0"/>
                </a:lnTo>
                <a:close/>
              </a:path>
              <a:path extrusionOk="0" h="2441575" w="2711450">
                <a:moveTo>
                  <a:pt x="362712" y="4572"/>
                </a:moveTo>
                <a:lnTo>
                  <a:pt x="358139" y="6096"/>
                </a:lnTo>
                <a:lnTo>
                  <a:pt x="335279" y="9144"/>
                </a:lnTo>
                <a:lnTo>
                  <a:pt x="298703" y="18287"/>
                </a:lnTo>
                <a:lnTo>
                  <a:pt x="294132" y="19812"/>
                </a:lnTo>
                <a:lnTo>
                  <a:pt x="291084" y="24384"/>
                </a:lnTo>
                <a:lnTo>
                  <a:pt x="292608" y="28956"/>
                </a:lnTo>
                <a:lnTo>
                  <a:pt x="294132" y="35051"/>
                </a:lnTo>
                <a:lnTo>
                  <a:pt x="298703" y="38100"/>
                </a:lnTo>
                <a:lnTo>
                  <a:pt x="304800" y="36575"/>
                </a:lnTo>
                <a:lnTo>
                  <a:pt x="338327" y="27432"/>
                </a:lnTo>
                <a:lnTo>
                  <a:pt x="361188" y="24384"/>
                </a:lnTo>
                <a:lnTo>
                  <a:pt x="365760" y="24384"/>
                </a:lnTo>
                <a:lnTo>
                  <a:pt x="368808" y="18287"/>
                </a:lnTo>
                <a:lnTo>
                  <a:pt x="368808" y="13716"/>
                </a:lnTo>
                <a:lnTo>
                  <a:pt x="367284" y="7620"/>
                </a:lnTo>
                <a:lnTo>
                  <a:pt x="362712" y="4572"/>
                </a:lnTo>
                <a:close/>
              </a:path>
              <a:path extrusionOk="0" h="2441575" w="2711450">
                <a:moveTo>
                  <a:pt x="230124" y="45720"/>
                </a:moveTo>
                <a:lnTo>
                  <a:pt x="225551" y="47244"/>
                </a:lnTo>
                <a:lnTo>
                  <a:pt x="219456" y="50292"/>
                </a:lnTo>
                <a:lnTo>
                  <a:pt x="185927" y="71628"/>
                </a:lnTo>
                <a:lnTo>
                  <a:pt x="173736" y="79248"/>
                </a:lnTo>
                <a:lnTo>
                  <a:pt x="169163" y="82296"/>
                </a:lnTo>
                <a:lnTo>
                  <a:pt x="169163" y="88392"/>
                </a:lnTo>
                <a:lnTo>
                  <a:pt x="175260" y="97536"/>
                </a:lnTo>
                <a:lnTo>
                  <a:pt x="181356" y="97536"/>
                </a:lnTo>
                <a:lnTo>
                  <a:pt x="185927" y="94487"/>
                </a:lnTo>
                <a:lnTo>
                  <a:pt x="195072" y="86868"/>
                </a:lnTo>
                <a:lnTo>
                  <a:pt x="228600" y="67056"/>
                </a:lnTo>
                <a:lnTo>
                  <a:pt x="233172" y="65532"/>
                </a:lnTo>
                <a:lnTo>
                  <a:pt x="239267" y="62484"/>
                </a:lnTo>
                <a:lnTo>
                  <a:pt x="240791" y="56387"/>
                </a:lnTo>
                <a:lnTo>
                  <a:pt x="237744" y="51816"/>
                </a:lnTo>
                <a:lnTo>
                  <a:pt x="236220" y="47244"/>
                </a:lnTo>
                <a:lnTo>
                  <a:pt x="230124" y="45720"/>
                </a:lnTo>
                <a:close/>
              </a:path>
              <a:path extrusionOk="0" h="2441575" w="2711450">
                <a:moveTo>
                  <a:pt x="123444" y="126492"/>
                </a:moveTo>
                <a:lnTo>
                  <a:pt x="76200" y="176784"/>
                </a:lnTo>
                <a:lnTo>
                  <a:pt x="73151" y="181356"/>
                </a:lnTo>
                <a:lnTo>
                  <a:pt x="74675" y="187451"/>
                </a:lnTo>
                <a:lnTo>
                  <a:pt x="79248" y="190500"/>
                </a:lnTo>
                <a:lnTo>
                  <a:pt x="82296" y="193548"/>
                </a:lnTo>
                <a:lnTo>
                  <a:pt x="88391" y="193548"/>
                </a:lnTo>
                <a:lnTo>
                  <a:pt x="91439" y="188975"/>
                </a:lnTo>
                <a:lnTo>
                  <a:pt x="111251" y="163068"/>
                </a:lnTo>
                <a:lnTo>
                  <a:pt x="128015" y="144780"/>
                </a:lnTo>
                <a:lnTo>
                  <a:pt x="132587" y="140208"/>
                </a:lnTo>
                <a:lnTo>
                  <a:pt x="132587" y="134112"/>
                </a:lnTo>
                <a:lnTo>
                  <a:pt x="128015" y="131063"/>
                </a:lnTo>
                <a:lnTo>
                  <a:pt x="123444" y="126492"/>
                </a:lnTo>
                <a:close/>
              </a:path>
              <a:path extrusionOk="0" h="2441575" w="2711450">
                <a:moveTo>
                  <a:pt x="45720" y="239268"/>
                </a:moveTo>
                <a:lnTo>
                  <a:pt x="19812" y="291084"/>
                </a:lnTo>
                <a:lnTo>
                  <a:pt x="16763" y="301751"/>
                </a:lnTo>
                <a:lnTo>
                  <a:pt x="15239" y="306324"/>
                </a:lnTo>
                <a:lnTo>
                  <a:pt x="18287" y="312420"/>
                </a:lnTo>
                <a:lnTo>
                  <a:pt x="22860" y="313944"/>
                </a:lnTo>
                <a:lnTo>
                  <a:pt x="28956" y="315468"/>
                </a:lnTo>
                <a:lnTo>
                  <a:pt x="33527" y="312420"/>
                </a:lnTo>
                <a:lnTo>
                  <a:pt x="35051" y="306324"/>
                </a:lnTo>
                <a:lnTo>
                  <a:pt x="38100" y="297180"/>
                </a:lnTo>
                <a:lnTo>
                  <a:pt x="51815" y="260604"/>
                </a:lnTo>
                <a:lnTo>
                  <a:pt x="54863" y="254508"/>
                </a:lnTo>
                <a:lnTo>
                  <a:pt x="56387" y="249936"/>
                </a:lnTo>
                <a:lnTo>
                  <a:pt x="54863" y="243840"/>
                </a:lnTo>
                <a:lnTo>
                  <a:pt x="50291" y="240792"/>
                </a:lnTo>
                <a:lnTo>
                  <a:pt x="45720" y="239268"/>
                </a:lnTo>
                <a:close/>
              </a:path>
              <a:path extrusionOk="0" h="2441575" w="2711450">
                <a:moveTo>
                  <a:pt x="18287" y="370332"/>
                </a:moveTo>
                <a:lnTo>
                  <a:pt x="7620" y="370332"/>
                </a:lnTo>
                <a:lnTo>
                  <a:pt x="3048" y="374904"/>
                </a:lnTo>
                <a:lnTo>
                  <a:pt x="3048" y="379475"/>
                </a:lnTo>
                <a:lnTo>
                  <a:pt x="0" y="413004"/>
                </a:lnTo>
                <a:lnTo>
                  <a:pt x="0" y="443484"/>
                </a:lnTo>
                <a:lnTo>
                  <a:pt x="4572" y="448056"/>
                </a:lnTo>
                <a:lnTo>
                  <a:pt x="15239" y="448056"/>
                </a:lnTo>
                <a:lnTo>
                  <a:pt x="19812" y="443484"/>
                </a:lnTo>
                <a:lnTo>
                  <a:pt x="19881" y="413004"/>
                </a:lnTo>
                <a:lnTo>
                  <a:pt x="21336" y="381000"/>
                </a:lnTo>
                <a:lnTo>
                  <a:pt x="22860" y="374904"/>
                </a:lnTo>
                <a:lnTo>
                  <a:pt x="18287" y="370332"/>
                </a:lnTo>
                <a:close/>
              </a:path>
              <a:path extrusionOk="0" h="2441575" w="2711450">
                <a:moveTo>
                  <a:pt x="15239" y="505968"/>
                </a:moveTo>
                <a:lnTo>
                  <a:pt x="4572" y="505968"/>
                </a:lnTo>
                <a:lnTo>
                  <a:pt x="0" y="510540"/>
                </a:lnTo>
                <a:lnTo>
                  <a:pt x="0" y="579120"/>
                </a:lnTo>
                <a:lnTo>
                  <a:pt x="4572" y="582168"/>
                </a:lnTo>
                <a:lnTo>
                  <a:pt x="15239" y="582168"/>
                </a:lnTo>
                <a:lnTo>
                  <a:pt x="19812" y="579120"/>
                </a:lnTo>
                <a:lnTo>
                  <a:pt x="19812" y="510540"/>
                </a:lnTo>
                <a:lnTo>
                  <a:pt x="15239" y="505968"/>
                </a:lnTo>
                <a:close/>
              </a:path>
              <a:path extrusionOk="0" h="2441575" w="2711450">
                <a:moveTo>
                  <a:pt x="15239" y="640080"/>
                </a:moveTo>
                <a:lnTo>
                  <a:pt x="4572" y="640080"/>
                </a:lnTo>
                <a:lnTo>
                  <a:pt x="0" y="644651"/>
                </a:lnTo>
                <a:lnTo>
                  <a:pt x="0" y="713232"/>
                </a:lnTo>
                <a:lnTo>
                  <a:pt x="4572" y="717804"/>
                </a:lnTo>
                <a:lnTo>
                  <a:pt x="15239" y="717804"/>
                </a:lnTo>
                <a:lnTo>
                  <a:pt x="19812" y="713232"/>
                </a:lnTo>
                <a:lnTo>
                  <a:pt x="19812" y="644651"/>
                </a:lnTo>
                <a:lnTo>
                  <a:pt x="15239" y="640080"/>
                </a:lnTo>
                <a:close/>
              </a:path>
              <a:path extrusionOk="0" h="2441575" w="2711450">
                <a:moveTo>
                  <a:pt x="15239" y="775716"/>
                </a:moveTo>
                <a:lnTo>
                  <a:pt x="4572" y="775716"/>
                </a:lnTo>
                <a:lnTo>
                  <a:pt x="0" y="780288"/>
                </a:lnTo>
                <a:lnTo>
                  <a:pt x="0" y="848868"/>
                </a:lnTo>
                <a:lnTo>
                  <a:pt x="4572" y="853440"/>
                </a:lnTo>
                <a:lnTo>
                  <a:pt x="15239" y="853440"/>
                </a:lnTo>
                <a:lnTo>
                  <a:pt x="19812" y="848868"/>
                </a:lnTo>
                <a:lnTo>
                  <a:pt x="19812" y="780288"/>
                </a:lnTo>
                <a:lnTo>
                  <a:pt x="15239" y="775716"/>
                </a:lnTo>
                <a:close/>
              </a:path>
              <a:path extrusionOk="0" h="2441575" w="2711450">
                <a:moveTo>
                  <a:pt x="15239" y="911351"/>
                </a:moveTo>
                <a:lnTo>
                  <a:pt x="4572" y="911351"/>
                </a:lnTo>
                <a:lnTo>
                  <a:pt x="0" y="915924"/>
                </a:lnTo>
                <a:lnTo>
                  <a:pt x="0" y="984504"/>
                </a:lnTo>
                <a:lnTo>
                  <a:pt x="4572" y="987551"/>
                </a:lnTo>
                <a:lnTo>
                  <a:pt x="15239" y="987551"/>
                </a:lnTo>
                <a:lnTo>
                  <a:pt x="19812" y="984504"/>
                </a:lnTo>
                <a:lnTo>
                  <a:pt x="19812" y="915924"/>
                </a:lnTo>
                <a:lnTo>
                  <a:pt x="15239" y="911351"/>
                </a:lnTo>
                <a:close/>
              </a:path>
              <a:path extrusionOk="0" h="2441575" w="2711450">
                <a:moveTo>
                  <a:pt x="15239" y="1045463"/>
                </a:moveTo>
                <a:lnTo>
                  <a:pt x="4572" y="1045463"/>
                </a:lnTo>
                <a:lnTo>
                  <a:pt x="0" y="1050036"/>
                </a:lnTo>
                <a:lnTo>
                  <a:pt x="0" y="1118616"/>
                </a:lnTo>
                <a:lnTo>
                  <a:pt x="4572" y="1123188"/>
                </a:lnTo>
                <a:lnTo>
                  <a:pt x="15239" y="1123188"/>
                </a:lnTo>
                <a:lnTo>
                  <a:pt x="19812" y="1118616"/>
                </a:lnTo>
                <a:lnTo>
                  <a:pt x="19812" y="1050036"/>
                </a:lnTo>
                <a:lnTo>
                  <a:pt x="15239" y="1045463"/>
                </a:lnTo>
                <a:close/>
              </a:path>
              <a:path extrusionOk="0" h="2441575" w="2711450">
                <a:moveTo>
                  <a:pt x="15239" y="1181100"/>
                </a:moveTo>
                <a:lnTo>
                  <a:pt x="4572" y="1181100"/>
                </a:lnTo>
                <a:lnTo>
                  <a:pt x="0" y="1185672"/>
                </a:lnTo>
                <a:lnTo>
                  <a:pt x="0" y="1254252"/>
                </a:lnTo>
                <a:lnTo>
                  <a:pt x="4572" y="1258824"/>
                </a:lnTo>
                <a:lnTo>
                  <a:pt x="15239" y="1258824"/>
                </a:lnTo>
                <a:lnTo>
                  <a:pt x="19812" y="1254252"/>
                </a:lnTo>
                <a:lnTo>
                  <a:pt x="19812" y="1185672"/>
                </a:lnTo>
                <a:lnTo>
                  <a:pt x="15239" y="1181100"/>
                </a:lnTo>
                <a:close/>
              </a:path>
              <a:path extrusionOk="0" h="2441575" w="2711450">
                <a:moveTo>
                  <a:pt x="15239" y="1316736"/>
                </a:moveTo>
                <a:lnTo>
                  <a:pt x="4572" y="1316736"/>
                </a:lnTo>
                <a:lnTo>
                  <a:pt x="0" y="1321308"/>
                </a:lnTo>
                <a:lnTo>
                  <a:pt x="0" y="1389888"/>
                </a:lnTo>
                <a:lnTo>
                  <a:pt x="4572" y="1392936"/>
                </a:lnTo>
                <a:lnTo>
                  <a:pt x="15239" y="1392936"/>
                </a:lnTo>
                <a:lnTo>
                  <a:pt x="19812" y="1389888"/>
                </a:lnTo>
                <a:lnTo>
                  <a:pt x="19812" y="1321308"/>
                </a:lnTo>
                <a:lnTo>
                  <a:pt x="15239" y="1316736"/>
                </a:lnTo>
                <a:close/>
              </a:path>
              <a:path extrusionOk="0" h="2441575" w="2711450">
                <a:moveTo>
                  <a:pt x="15239" y="1452372"/>
                </a:moveTo>
                <a:lnTo>
                  <a:pt x="4572" y="1452372"/>
                </a:lnTo>
                <a:lnTo>
                  <a:pt x="0" y="1455420"/>
                </a:lnTo>
                <a:lnTo>
                  <a:pt x="0" y="1524000"/>
                </a:lnTo>
                <a:lnTo>
                  <a:pt x="4572" y="1528572"/>
                </a:lnTo>
                <a:lnTo>
                  <a:pt x="15239" y="1528572"/>
                </a:lnTo>
                <a:lnTo>
                  <a:pt x="19812" y="1524000"/>
                </a:lnTo>
                <a:lnTo>
                  <a:pt x="19812" y="1455420"/>
                </a:lnTo>
                <a:lnTo>
                  <a:pt x="15239" y="1452372"/>
                </a:lnTo>
                <a:close/>
              </a:path>
              <a:path extrusionOk="0" h="2441575" w="2711450">
                <a:moveTo>
                  <a:pt x="15239" y="1586484"/>
                </a:moveTo>
                <a:lnTo>
                  <a:pt x="4572" y="1586484"/>
                </a:lnTo>
                <a:lnTo>
                  <a:pt x="0" y="1591056"/>
                </a:lnTo>
                <a:lnTo>
                  <a:pt x="0" y="1659636"/>
                </a:lnTo>
                <a:lnTo>
                  <a:pt x="4572" y="1664208"/>
                </a:lnTo>
                <a:lnTo>
                  <a:pt x="15239" y="1664208"/>
                </a:lnTo>
                <a:lnTo>
                  <a:pt x="19812" y="1659636"/>
                </a:lnTo>
                <a:lnTo>
                  <a:pt x="19812" y="1591056"/>
                </a:lnTo>
                <a:lnTo>
                  <a:pt x="15239" y="1586484"/>
                </a:lnTo>
                <a:close/>
              </a:path>
              <a:path extrusionOk="0" h="2441575" w="2711450">
                <a:moveTo>
                  <a:pt x="15239" y="1722120"/>
                </a:moveTo>
                <a:lnTo>
                  <a:pt x="4572" y="1722120"/>
                </a:lnTo>
                <a:lnTo>
                  <a:pt x="0" y="1726692"/>
                </a:lnTo>
                <a:lnTo>
                  <a:pt x="0" y="1795272"/>
                </a:lnTo>
                <a:lnTo>
                  <a:pt x="4572" y="1799844"/>
                </a:lnTo>
                <a:lnTo>
                  <a:pt x="15239" y="1799844"/>
                </a:lnTo>
                <a:lnTo>
                  <a:pt x="19812" y="1795272"/>
                </a:lnTo>
                <a:lnTo>
                  <a:pt x="19812" y="1726692"/>
                </a:lnTo>
                <a:lnTo>
                  <a:pt x="15239" y="1722120"/>
                </a:lnTo>
                <a:close/>
              </a:path>
              <a:path extrusionOk="0" h="2441575" w="2711450">
                <a:moveTo>
                  <a:pt x="15239" y="1857756"/>
                </a:moveTo>
                <a:lnTo>
                  <a:pt x="4572" y="1857756"/>
                </a:lnTo>
                <a:lnTo>
                  <a:pt x="0" y="1860804"/>
                </a:lnTo>
                <a:lnTo>
                  <a:pt x="0" y="1929384"/>
                </a:lnTo>
                <a:lnTo>
                  <a:pt x="4572" y="1933956"/>
                </a:lnTo>
                <a:lnTo>
                  <a:pt x="15239" y="1933956"/>
                </a:lnTo>
                <a:lnTo>
                  <a:pt x="19812" y="1929384"/>
                </a:lnTo>
                <a:lnTo>
                  <a:pt x="19812" y="1860804"/>
                </a:lnTo>
                <a:lnTo>
                  <a:pt x="15239" y="1857756"/>
                </a:lnTo>
                <a:close/>
              </a:path>
              <a:path extrusionOk="0" h="2441575" w="2711450">
                <a:moveTo>
                  <a:pt x="15239" y="1991868"/>
                </a:moveTo>
                <a:lnTo>
                  <a:pt x="4572" y="1991868"/>
                </a:lnTo>
                <a:lnTo>
                  <a:pt x="0" y="1996440"/>
                </a:lnTo>
                <a:lnTo>
                  <a:pt x="0" y="2028444"/>
                </a:lnTo>
                <a:lnTo>
                  <a:pt x="1524" y="2060448"/>
                </a:lnTo>
                <a:lnTo>
                  <a:pt x="3048" y="2065020"/>
                </a:lnTo>
                <a:lnTo>
                  <a:pt x="7620" y="2069592"/>
                </a:lnTo>
                <a:lnTo>
                  <a:pt x="18287" y="2069592"/>
                </a:lnTo>
                <a:lnTo>
                  <a:pt x="21336" y="2065020"/>
                </a:lnTo>
                <a:lnTo>
                  <a:pt x="21336" y="2058924"/>
                </a:lnTo>
                <a:lnTo>
                  <a:pt x="19812" y="2028444"/>
                </a:lnTo>
                <a:lnTo>
                  <a:pt x="19812" y="1996440"/>
                </a:lnTo>
                <a:lnTo>
                  <a:pt x="15239" y="1991868"/>
                </a:lnTo>
                <a:close/>
              </a:path>
              <a:path extrusionOk="0" h="2441575" w="2711450">
                <a:moveTo>
                  <a:pt x="28956" y="2124456"/>
                </a:moveTo>
                <a:lnTo>
                  <a:pt x="22860" y="2125980"/>
                </a:lnTo>
                <a:lnTo>
                  <a:pt x="18287" y="2127504"/>
                </a:lnTo>
                <a:lnTo>
                  <a:pt x="15239" y="2133600"/>
                </a:lnTo>
                <a:lnTo>
                  <a:pt x="16763" y="2138172"/>
                </a:lnTo>
                <a:lnTo>
                  <a:pt x="19812" y="2150364"/>
                </a:lnTo>
                <a:lnTo>
                  <a:pt x="33527" y="2188464"/>
                </a:lnTo>
                <a:lnTo>
                  <a:pt x="36575" y="2194560"/>
                </a:lnTo>
                <a:lnTo>
                  <a:pt x="38100" y="2199132"/>
                </a:lnTo>
                <a:lnTo>
                  <a:pt x="44196" y="2200656"/>
                </a:lnTo>
                <a:lnTo>
                  <a:pt x="48767" y="2199132"/>
                </a:lnTo>
                <a:lnTo>
                  <a:pt x="53339" y="2196084"/>
                </a:lnTo>
                <a:lnTo>
                  <a:pt x="56387" y="2191512"/>
                </a:lnTo>
                <a:lnTo>
                  <a:pt x="51815" y="2182368"/>
                </a:lnTo>
                <a:lnTo>
                  <a:pt x="38100" y="2145792"/>
                </a:lnTo>
                <a:lnTo>
                  <a:pt x="33527" y="2127504"/>
                </a:lnTo>
                <a:lnTo>
                  <a:pt x="28956" y="2124456"/>
                </a:lnTo>
                <a:close/>
              </a:path>
              <a:path extrusionOk="0" h="2441575" w="2711450">
                <a:moveTo>
                  <a:pt x="82296" y="2246376"/>
                </a:moveTo>
                <a:lnTo>
                  <a:pt x="73151" y="2252472"/>
                </a:lnTo>
                <a:lnTo>
                  <a:pt x="71627" y="2258568"/>
                </a:lnTo>
                <a:lnTo>
                  <a:pt x="74675" y="2263140"/>
                </a:lnTo>
                <a:lnTo>
                  <a:pt x="96012" y="2290572"/>
                </a:lnTo>
                <a:lnTo>
                  <a:pt x="112775" y="2308860"/>
                </a:lnTo>
                <a:lnTo>
                  <a:pt x="115824" y="2313432"/>
                </a:lnTo>
                <a:lnTo>
                  <a:pt x="121920" y="2313432"/>
                </a:lnTo>
                <a:lnTo>
                  <a:pt x="126491" y="2310384"/>
                </a:lnTo>
                <a:lnTo>
                  <a:pt x="131063" y="2305812"/>
                </a:lnTo>
                <a:lnTo>
                  <a:pt x="131063" y="2299716"/>
                </a:lnTo>
                <a:lnTo>
                  <a:pt x="126491" y="2296668"/>
                </a:lnTo>
                <a:lnTo>
                  <a:pt x="111251" y="2278380"/>
                </a:lnTo>
                <a:lnTo>
                  <a:pt x="91439" y="2252472"/>
                </a:lnTo>
                <a:lnTo>
                  <a:pt x="88391" y="2247900"/>
                </a:lnTo>
                <a:lnTo>
                  <a:pt x="82296" y="2246376"/>
                </a:lnTo>
                <a:close/>
              </a:path>
              <a:path extrusionOk="0" h="2441575" w="2711450">
                <a:moveTo>
                  <a:pt x="179832" y="2342388"/>
                </a:moveTo>
                <a:lnTo>
                  <a:pt x="173736" y="2343912"/>
                </a:lnTo>
                <a:lnTo>
                  <a:pt x="170687" y="2348484"/>
                </a:lnTo>
                <a:lnTo>
                  <a:pt x="167639" y="2351532"/>
                </a:lnTo>
                <a:lnTo>
                  <a:pt x="167639" y="2357628"/>
                </a:lnTo>
                <a:lnTo>
                  <a:pt x="172212" y="2362200"/>
                </a:lnTo>
                <a:lnTo>
                  <a:pt x="184403" y="2369820"/>
                </a:lnTo>
                <a:lnTo>
                  <a:pt x="219456" y="2391156"/>
                </a:lnTo>
                <a:lnTo>
                  <a:pt x="224027" y="2392680"/>
                </a:lnTo>
                <a:lnTo>
                  <a:pt x="228600" y="2395728"/>
                </a:lnTo>
                <a:lnTo>
                  <a:pt x="234696" y="2394204"/>
                </a:lnTo>
                <a:lnTo>
                  <a:pt x="236220" y="2389632"/>
                </a:lnTo>
                <a:lnTo>
                  <a:pt x="239267" y="2383536"/>
                </a:lnTo>
                <a:lnTo>
                  <a:pt x="236220" y="2378964"/>
                </a:lnTo>
                <a:lnTo>
                  <a:pt x="231648" y="2375916"/>
                </a:lnTo>
                <a:lnTo>
                  <a:pt x="228600" y="2374392"/>
                </a:lnTo>
                <a:lnTo>
                  <a:pt x="196596" y="2354580"/>
                </a:lnTo>
                <a:lnTo>
                  <a:pt x="184403" y="2345436"/>
                </a:lnTo>
                <a:lnTo>
                  <a:pt x="179832" y="2342388"/>
                </a:lnTo>
                <a:close/>
              </a:path>
              <a:path extrusionOk="0" h="2441575" w="2711450">
                <a:moveTo>
                  <a:pt x="297179" y="2403348"/>
                </a:moveTo>
                <a:lnTo>
                  <a:pt x="292608" y="2406396"/>
                </a:lnTo>
                <a:lnTo>
                  <a:pt x="291084" y="2410968"/>
                </a:lnTo>
                <a:lnTo>
                  <a:pt x="289560" y="2417064"/>
                </a:lnTo>
                <a:lnTo>
                  <a:pt x="292608" y="2421636"/>
                </a:lnTo>
                <a:lnTo>
                  <a:pt x="297179" y="2423160"/>
                </a:lnTo>
                <a:lnTo>
                  <a:pt x="333756" y="2432304"/>
                </a:lnTo>
                <a:lnTo>
                  <a:pt x="355091" y="2436876"/>
                </a:lnTo>
                <a:lnTo>
                  <a:pt x="361188" y="2436876"/>
                </a:lnTo>
                <a:lnTo>
                  <a:pt x="365760" y="2433828"/>
                </a:lnTo>
                <a:lnTo>
                  <a:pt x="367284" y="2427732"/>
                </a:lnTo>
                <a:lnTo>
                  <a:pt x="367284" y="2423160"/>
                </a:lnTo>
                <a:lnTo>
                  <a:pt x="364236" y="2418588"/>
                </a:lnTo>
                <a:lnTo>
                  <a:pt x="358139" y="2417064"/>
                </a:lnTo>
                <a:lnTo>
                  <a:pt x="338327" y="2414016"/>
                </a:lnTo>
                <a:lnTo>
                  <a:pt x="301751" y="2404872"/>
                </a:lnTo>
                <a:lnTo>
                  <a:pt x="297179" y="2403348"/>
                </a:lnTo>
                <a:close/>
              </a:path>
              <a:path extrusionOk="0" h="2441575" w="2711450">
                <a:moveTo>
                  <a:pt x="498348" y="2421636"/>
                </a:moveTo>
                <a:lnTo>
                  <a:pt x="429767" y="2421636"/>
                </a:lnTo>
                <a:lnTo>
                  <a:pt x="425196" y="2426208"/>
                </a:lnTo>
                <a:lnTo>
                  <a:pt x="425196" y="2436876"/>
                </a:lnTo>
                <a:lnTo>
                  <a:pt x="429767" y="2441448"/>
                </a:lnTo>
                <a:lnTo>
                  <a:pt x="498348" y="2441448"/>
                </a:lnTo>
                <a:lnTo>
                  <a:pt x="502920" y="2436876"/>
                </a:lnTo>
                <a:lnTo>
                  <a:pt x="502920" y="2426208"/>
                </a:lnTo>
                <a:lnTo>
                  <a:pt x="498348" y="2421636"/>
                </a:lnTo>
                <a:close/>
              </a:path>
              <a:path extrusionOk="0" h="2441575" w="2711450">
                <a:moveTo>
                  <a:pt x="635508" y="2421636"/>
                </a:moveTo>
                <a:lnTo>
                  <a:pt x="566927" y="2421636"/>
                </a:lnTo>
                <a:lnTo>
                  <a:pt x="562356" y="2426208"/>
                </a:lnTo>
                <a:lnTo>
                  <a:pt x="562356" y="2436876"/>
                </a:lnTo>
                <a:lnTo>
                  <a:pt x="566927" y="2441448"/>
                </a:lnTo>
                <a:lnTo>
                  <a:pt x="635508" y="2441448"/>
                </a:lnTo>
                <a:lnTo>
                  <a:pt x="640079" y="2436876"/>
                </a:lnTo>
                <a:lnTo>
                  <a:pt x="640079" y="2426208"/>
                </a:lnTo>
                <a:lnTo>
                  <a:pt x="635508" y="2421636"/>
                </a:lnTo>
                <a:close/>
              </a:path>
              <a:path extrusionOk="0" h="2441575" w="2711450">
                <a:moveTo>
                  <a:pt x="772667" y="2421636"/>
                </a:moveTo>
                <a:lnTo>
                  <a:pt x="702563" y="2421636"/>
                </a:lnTo>
                <a:lnTo>
                  <a:pt x="699515" y="2426208"/>
                </a:lnTo>
                <a:lnTo>
                  <a:pt x="699515" y="2436876"/>
                </a:lnTo>
                <a:lnTo>
                  <a:pt x="702563" y="2441448"/>
                </a:lnTo>
                <a:lnTo>
                  <a:pt x="772667" y="2441448"/>
                </a:lnTo>
                <a:lnTo>
                  <a:pt x="777239" y="2436876"/>
                </a:lnTo>
                <a:lnTo>
                  <a:pt x="777239" y="2426208"/>
                </a:lnTo>
                <a:lnTo>
                  <a:pt x="772667" y="2421636"/>
                </a:lnTo>
                <a:close/>
              </a:path>
              <a:path extrusionOk="0" h="2441575" w="2711450">
                <a:moveTo>
                  <a:pt x="909827" y="2421636"/>
                </a:moveTo>
                <a:lnTo>
                  <a:pt x="839724" y="2421636"/>
                </a:lnTo>
                <a:lnTo>
                  <a:pt x="835151" y="2426208"/>
                </a:lnTo>
                <a:lnTo>
                  <a:pt x="835151" y="2436876"/>
                </a:lnTo>
                <a:lnTo>
                  <a:pt x="839724" y="2441448"/>
                </a:lnTo>
                <a:lnTo>
                  <a:pt x="909827" y="2441448"/>
                </a:lnTo>
                <a:lnTo>
                  <a:pt x="914400" y="2436876"/>
                </a:lnTo>
                <a:lnTo>
                  <a:pt x="914400" y="2426208"/>
                </a:lnTo>
                <a:lnTo>
                  <a:pt x="909827" y="2421636"/>
                </a:lnTo>
                <a:close/>
              </a:path>
              <a:path extrusionOk="0" h="2441575" w="2711450">
                <a:moveTo>
                  <a:pt x="1045463" y="2421636"/>
                </a:moveTo>
                <a:lnTo>
                  <a:pt x="976884" y="2421636"/>
                </a:lnTo>
                <a:lnTo>
                  <a:pt x="972312" y="2426208"/>
                </a:lnTo>
                <a:lnTo>
                  <a:pt x="972312" y="2436876"/>
                </a:lnTo>
                <a:lnTo>
                  <a:pt x="976884" y="2441448"/>
                </a:lnTo>
                <a:lnTo>
                  <a:pt x="1045463" y="2441448"/>
                </a:lnTo>
                <a:lnTo>
                  <a:pt x="1050036" y="2436876"/>
                </a:lnTo>
                <a:lnTo>
                  <a:pt x="1050036" y="2426208"/>
                </a:lnTo>
                <a:lnTo>
                  <a:pt x="1045463" y="2421636"/>
                </a:lnTo>
                <a:close/>
              </a:path>
              <a:path extrusionOk="0" h="2441575" w="2711450">
                <a:moveTo>
                  <a:pt x="1182624" y="2421636"/>
                </a:moveTo>
                <a:lnTo>
                  <a:pt x="1114044" y="2421636"/>
                </a:lnTo>
                <a:lnTo>
                  <a:pt x="1109472" y="2426208"/>
                </a:lnTo>
                <a:lnTo>
                  <a:pt x="1109472" y="2436876"/>
                </a:lnTo>
                <a:lnTo>
                  <a:pt x="1114044" y="2441448"/>
                </a:lnTo>
                <a:lnTo>
                  <a:pt x="1182624" y="2441448"/>
                </a:lnTo>
                <a:lnTo>
                  <a:pt x="1187196" y="2436876"/>
                </a:lnTo>
                <a:lnTo>
                  <a:pt x="1187196" y="2426208"/>
                </a:lnTo>
                <a:lnTo>
                  <a:pt x="1182624" y="2421636"/>
                </a:lnTo>
                <a:close/>
              </a:path>
              <a:path extrusionOk="0" h="2441575" w="2711450">
                <a:moveTo>
                  <a:pt x="1319784" y="2421636"/>
                </a:moveTo>
                <a:lnTo>
                  <a:pt x="1249679" y="2421636"/>
                </a:lnTo>
                <a:lnTo>
                  <a:pt x="1246632" y="2426208"/>
                </a:lnTo>
                <a:lnTo>
                  <a:pt x="1246632" y="2436876"/>
                </a:lnTo>
                <a:lnTo>
                  <a:pt x="1249679" y="2441448"/>
                </a:lnTo>
                <a:lnTo>
                  <a:pt x="1319784" y="2441448"/>
                </a:lnTo>
                <a:lnTo>
                  <a:pt x="1324356" y="2436876"/>
                </a:lnTo>
                <a:lnTo>
                  <a:pt x="1324356" y="2426208"/>
                </a:lnTo>
                <a:lnTo>
                  <a:pt x="1319784" y="2421636"/>
                </a:lnTo>
                <a:close/>
              </a:path>
              <a:path extrusionOk="0" h="2441575" w="2711450">
                <a:moveTo>
                  <a:pt x="1456944" y="2421636"/>
                </a:moveTo>
                <a:lnTo>
                  <a:pt x="1386839" y="2421636"/>
                </a:lnTo>
                <a:lnTo>
                  <a:pt x="1382267" y="2426208"/>
                </a:lnTo>
                <a:lnTo>
                  <a:pt x="1382267" y="2436876"/>
                </a:lnTo>
                <a:lnTo>
                  <a:pt x="1386839" y="2441448"/>
                </a:lnTo>
                <a:lnTo>
                  <a:pt x="1456944" y="2441448"/>
                </a:lnTo>
                <a:lnTo>
                  <a:pt x="1461515" y="2436876"/>
                </a:lnTo>
                <a:lnTo>
                  <a:pt x="1461515" y="2426208"/>
                </a:lnTo>
                <a:lnTo>
                  <a:pt x="1456944" y="2421636"/>
                </a:lnTo>
                <a:close/>
              </a:path>
              <a:path extrusionOk="0" h="2441575" w="2711450">
                <a:moveTo>
                  <a:pt x="1594103" y="2421636"/>
                </a:moveTo>
                <a:lnTo>
                  <a:pt x="1524000" y="2421636"/>
                </a:lnTo>
                <a:lnTo>
                  <a:pt x="1519427" y="2426208"/>
                </a:lnTo>
                <a:lnTo>
                  <a:pt x="1519427" y="2436876"/>
                </a:lnTo>
                <a:lnTo>
                  <a:pt x="1524000" y="2441448"/>
                </a:lnTo>
                <a:lnTo>
                  <a:pt x="1594103" y="2441448"/>
                </a:lnTo>
                <a:lnTo>
                  <a:pt x="1597152" y="2436876"/>
                </a:lnTo>
                <a:lnTo>
                  <a:pt x="1597152" y="2426208"/>
                </a:lnTo>
                <a:lnTo>
                  <a:pt x="1594103" y="2421636"/>
                </a:lnTo>
                <a:close/>
              </a:path>
              <a:path extrusionOk="0" h="2441575" w="2711450">
                <a:moveTo>
                  <a:pt x="1729739" y="2421636"/>
                </a:moveTo>
                <a:lnTo>
                  <a:pt x="1661160" y="2421636"/>
                </a:lnTo>
                <a:lnTo>
                  <a:pt x="1656588" y="2426208"/>
                </a:lnTo>
                <a:lnTo>
                  <a:pt x="1656588" y="2436876"/>
                </a:lnTo>
                <a:lnTo>
                  <a:pt x="1661160" y="2441448"/>
                </a:lnTo>
                <a:lnTo>
                  <a:pt x="1729739" y="2441448"/>
                </a:lnTo>
                <a:lnTo>
                  <a:pt x="1734312" y="2436876"/>
                </a:lnTo>
                <a:lnTo>
                  <a:pt x="1734312" y="2426208"/>
                </a:lnTo>
                <a:lnTo>
                  <a:pt x="1729739" y="2421636"/>
                </a:lnTo>
                <a:close/>
              </a:path>
              <a:path extrusionOk="0" h="2441575" w="2711450">
                <a:moveTo>
                  <a:pt x="1866900" y="2421636"/>
                </a:moveTo>
                <a:lnTo>
                  <a:pt x="1798320" y="2421636"/>
                </a:lnTo>
                <a:lnTo>
                  <a:pt x="1793748" y="2426208"/>
                </a:lnTo>
                <a:lnTo>
                  <a:pt x="1793748" y="2436876"/>
                </a:lnTo>
                <a:lnTo>
                  <a:pt x="1798320" y="2441448"/>
                </a:lnTo>
                <a:lnTo>
                  <a:pt x="1866900" y="2441448"/>
                </a:lnTo>
                <a:lnTo>
                  <a:pt x="1871472" y="2436876"/>
                </a:lnTo>
                <a:lnTo>
                  <a:pt x="1871472" y="2426208"/>
                </a:lnTo>
                <a:lnTo>
                  <a:pt x="1866900" y="2421636"/>
                </a:lnTo>
                <a:close/>
              </a:path>
              <a:path extrusionOk="0" h="2441575" w="2711450">
                <a:moveTo>
                  <a:pt x="2004060" y="2421636"/>
                </a:moveTo>
                <a:lnTo>
                  <a:pt x="1933956" y="2421636"/>
                </a:lnTo>
                <a:lnTo>
                  <a:pt x="1929384" y="2426208"/>
                </a:lnTo>
                <a:lnTo>
                  <a:pt x="1929384" y="2436876"/>
                </a:lnTo>
                <a:lnTo>
                  <a:pt x="1933956" y="2441448"/>
                </a:lnTo>
                <a:lnTo>
                  <a:pt x="2004060" y="2441448"/>
                </a:lnTo>
                <a:lnTo>
                  <a:pt x="2008632" y="2436876"/>
                </a:lnTo>
                <a:lnTo>
                  <a:pt x="2008632" y="2426208"/>
                </a:lnTo>
                <a:lnTo>
                  <a:pt x="2004060" y="2421636"/>
                </a:lnTo>
                <a:close/>
              </a:path>
              <a:path extrusionOk="0" h="2441575" w="2711450">
                <a:moveTo>
                  <a:pt x="2141220" y="2421636"/>
                </a:moveTo>
                <a:lnTo>
                  <a:pt x="2071115" y="2421636"/>
                </a:lnTo>
                <a:lnTo>
                  <a:pt x="2066544" y="2426208"/>
                </a:lnTo>
                <a:lnTo>
                  <a:pt x="2066544" y="2436876"/>
                </a:lnTo>
                <a:lnTo>
                  <a:pt x="2071115" y="2441448"/>
                </a:lnTo>
                <a:lnTo>
                  <a:pt x="2141220" y="2441448"/>
                </a:lnTo>
                <a:lnTo>
                  <a:pt x="2144267" y="2436876"/>
                </a:lnTo>
                <a:lnTo>
                  <a:pt x="2144267" y="2426208"/>
                </a:lnTo>
                <a:lnTo>
                  <a:pt x="2141220" y="2421636"/>
                </a:lnTo>
                <a:close/>
              </a:path>
              <a:path extrusionOk="0" h="2441575" w="2711450">
                <a:moveTo>
                  <a:pt x="2276856" y="2421636"/>
                </a:moveTo>
                <a:lnTo>
                  <a:pt x="2208276" y="2421636"/>
                </a:lnTo>
                <a:lnTo>
                  <a:pt x="2203704" y="2426208"/>
                </a:lnTo>
                <a:lnTo>
                  <a:pt x="2203704" y="2436876"/>
                </a:lnTo>
                <a:lnTo>
                  <a:pt x="2208276" y="2441448"/>
                </a:lnTo>
                <a:lnTo>
                  <a:pt x="2276856" y="2441448"/>
                </a:lnTo>
                <a:lnTo>
                  <a:pt x="2281428" y="2436876"/>
                </a:lnTo>
                <a:lnTo>
                  <a:pt x="2281428" y="2426208"/>
                </a:lnTo>
                <a:lnTo>
                  <a:pt x="2276856" y="2421636"/>
                </a:lnTo>
                <a:close/>
              </a:path>
              <a:path extrusionOk="0" h="2441575" w="2711450">
                <a:moveTo>
                  <a:pt x="2409444" y="2404872"/>
                </a:moveTo>
                <a:lnTo>
                  <a:pt x="2404872" y="2406396"/>
                </a:lnTo>
                <a:lnTo>
                  <a:pt x="2374391" y="2414016"/>
                </a:lnTo>
                <a:lnTo>
                  <a:pt x="2348484" y="2418588"/>
                </a:lnTo>
                <a:lnTo>
                  <a:pt x="2342388" y="2418588"/>
                </a:lnTo>
                <a:lnTo>
                  <a:pt x="2339340" y="2423160"/>
                </a:lnTo>
                <a:lnTo>
                  <a:pt x="2340864" y="2429256"/>
                </a:lnTo>
                <a:lnTo>
                  <a:pt x="2340864" y="2433828"/>
                </a:lnTo>
                <a:lnTo>
                  <a:pt x="2345436" y="2438400"/>
                </a:lnTo>
                <a:lnTo>
                  <a:pt x="2351532" y="2436876"/>
                </a:lnTo>
                <a:lnTo>
                  <a:pt x="2377440" y="2433828"/>
                </a:lnTo>
                <a:lnTo>
                  <a:pt x="2409444" y="2424684"/>
                </a:lnTo>
                <a:lnTo>
                  <a:pt x="2415540" y="2423160"/>
                </a:lnTo>
                <a:lnTo>
                  <a:pt x="2418588" y="2418588"/>
                </a:lnTo>
                <a:lnTo>
                  <a:pt x="2417064" y="2412492"/>
                </a:lnTo>
                <a:lnTo>
                  <a:pt x="2415540" y="2407920"/>
                </a:lnTo>
                <a:lnTo>
                  <a:pt x="2409444" y="2404872"/>
                </a:lnTo>
                <a:close/>
              </a:path>
              <a:path extrusionOk="0" h="2441575" w="2711450">
                <a:moveTo>
                  <a:pt x="2528316" y="2345436"/>
                </a:moveTo>
                <a:lnTo>
                  <a:pt x="2523744" y="2348484"/>
                </a:lnTo>
                <a:lnTo>
                  <a:pt x="2516124" y="2354580"/>
                </a:lnTo>
                <a:lnTo>
                  <a:pt x="2484120" y="2374392"/>
                </a:lnTo>
                <a:lnTo>
                  <a:pt x="2474976" y="2378964"/>
                </a:lnTo>
                <a:lnTo>
                  <a:pt x="2470404" y="2380488"/>
                </a:lnTo>
                <a:lnTo>
                  <a:pt x="2468879" y="2386584"/>
                </a:lnTo>
                <a:lnTo>
                  <a:pt x="2470404" y="2391156"/>
                </a:lnTo>
                <a:lnTo>
                  <a:pt x="2473452" y="2395728"/>
                </a:lnTo>
                <a:lnTo>
                  <a:pt x="2479548" y="2397252"/>
                </a:lnTo>
                <a:lnTo>
                  <a:pt x="2484120" y="2395728"/>
                </a:lnTo>
                <a:lnTo>
                  <a:pt x="2491740" y="2391156"/>
                </a:lnTo>
                <a:lnTo>
                  <a:pt x="2526791" y="2371344"/>
                </a:lnTo>
                <a:lnTo>
                  <a:pt x="2540508" y="2362200"/>
                </a:lnTo>
                <a:lnTo>
                  <a:pt x="2540508" y="2354580"/>
                </a:lnTo>
                <a:lnTo>
                  <a:pt x="2537460" y="2351532"/>
                </a:lnTo>
                <a:lnTo>
                  <a:pt x="2534412" y="2346960"/>
                </a:lnTo>
                <a:lnTo>
                  <a:pt x="2528316" y="2345436"/>
                </a:lnTo>
                <a:close/>
              </a:path>
              <a:path extrusionOk="0" h="2441575" w="2711450">
                <a:moveTo>
                  <a:pt x="2627376" y="2250948"/>
                </a:moveTo>
                <a:lnTo>
                  <a:pt x="2621279" y="2252472"/>
                </a:lnTo>
                <a:lnTo>
                  <a:pt x="2618232" y="2255520"/>
                </a:lnTo>
                <a:lnTo>
                  <a:pt x="2601467" y="2278380"/>
                </a:lnTo>
                <a:lnTo>
                  <a:pt x="2581656" y="2299716"/>
                </a:lnTo>
                <a:lnTo>
                  <a:pt x="2578608" y="2304288"/>
                </a:lnTo>
                <a:lnTo>
                  <a:pt x="2578608" y="2310384"/>
                </a:lnTo>
                <a:lnTo>
                  <a:pt x="2586228" y="2318004"/>
                </a:lnTo>
                <a:lnTo>
                  <a:pt x="2592324" y="2316480"/>
                </a:lnTo>
                <a:lnTo>
                  <a:pt x="2595372" y="2313432"/>
                </a:lnTo>
                <a:lnTo>
                  <a:pt x="2616708" y="2290572"/>
                </a:lnTo>
                <a:lnTo>
                  <a:pt x="2633472" y="2267712"/>
                </a:lnTo>
                <a:lnTo>
                  <a:pt x="2636520" y="2263140"/>
                </a:lnTo>
                <a:lnTo>
                  <a:pt x="2636520" y="2257044"/>
                </a:lnTo>
                <a:lnTo>
                  <a:pt x="2627376" y="2250948"/>
                </a:lnTo>
                <a:close/>
              </a:path>
              <a:path extrusionOk="0" h="2441575" w="2711450">
                <a:moveTo>
                  <a:pt x="2682240" y="2130552"/>
                </a:moveTo>
                <a:lnTo>
                  <a:pt x="2677667" y="2133600"/>
                </a:lnTo>
                <a:lnTo>
                  <a:pt x="2676143" y="2138172"/>
                </a:lnTo>
                <a:lnTo>
                  <a:pt x="2674619" y="2144268"/>
                </a:lnTo>
                <a:lnTo>
                  <a:pt x="2660904" y="2180844"/>
                </a:lnTo>
                <a:lnTo>
                  <a:pt x="2656332" y="2191512"/>
                </a:lnTo>
                <a:lnTo>
                  <a:pt x="2653284" y="2196084"/>
                </a:lnTo>
                <a:lnTo>
                  <a:pt x="2656332" y="2202180"/>
                </a:lnTo>
                <a:lnTo>
                  <a:pt x="2660904" y="2203704"/>
                </a:lnTo>
                <a:lnTo>
                  <a:pt x="2665476" y="2206752"/>
                </a:lnTo>
                <a:lnTo>
                  <a:pt x="2671572" y="2203704"/>
                </a:lnTo>
                <a:lnTo>
                  <a:pt x="2673096" y="2199132"/>
                </a:lnTo>
                <a:lnTo>
                  <a:pt x="2679191" y="2189988"/>
                </a:lnTo>
                <a:lnTo>
                  <a:pt x="2692908" y="2151888"/>
                </a:lnTo>
                <a:lnTo>
                  <a:pt x="2694432" y="2142744"/>
                </a:lnTo>
                <a:lnTo>
                  <a:pt x="2695956" y="2138172"/>
                </a:lnTo>
                <a:lnTo>
                  <a:pt x="2692908" y="2133600"/>
                </a:lnTo>
                <a:lnTo>
                  <a:pt x="2688336" y="2132076"/>
                </a:lnTo>
                <a:lnTo>
                  <a:pt x="2682240" y="2130552"/>
                </a:lnTo>
                <a:close/>
              </a:path>
              <a:path extrusionOk="0" h="2441575" w="2711450">
                <a:moveTo>
                  <a:pt x="2706623" y="1997964"/>
                </a:moveTo>
                <a:lnTo>
                  <a:pt x="2695956" y="1997964"/>
                </a:lnTo>
                <a:lnTo>
                  <a:pt x="2691384" y="2002536"/>
                </a:lnTo>
                <a:lnTo>
                  <a:pt x="2691384" y="2007108"/>
                </a:lnTo>
                <a:lnTo>
                  <a:pt x="2692908" y="2026920"/>
                </a:lnTo>
                <a:lnTo>
                  <a:pt x="2689860" y="2065020"/>
                </a:lnTo>
                <a:lnTo>
                  <a:pt x="2689860" y="2069592"/>
                </a:lnTo>
                <a:lnTo>
                  <a:pt x="2694432" y="2074164"/>
                </a:lnTo>
                <a:lnTo>
                  <a:pt x="2699004" y="2074164"/>
                </a:lnTo>
                <a:lnTo>
                  <a:pt x="2705100" y="2075688"/>
                </a:lnTo>
                <a:lnTo>
                  <a:pt x="2709671" y="2071116"/>
                </a:lnTo>
                <a:lnTo>
                  <a:pt x="2709671" y="2065020"/>
                </a:lnTo>
                <a:lnTo>
                  <a:pt x="2711195" y="2028444"/>
                </a:lnTo>
                <a:lnTo>
                  <a:pt x="2711195" y="2002536"/>
                </a:lnTo>
                <a:lnTo>
                  <a:pt x="2706623" y="1997964"/>
                </a:lnTo>
                <a:close/>
              </a:path>
              <a:path extrusionOk="0" h="2441575" w="2711450">
                <a:moveTo>
                  <a:pt x="2706623" y="1862328"/>
                </a:moveTo>
                <a:lnTo>
                  <a:pt x="2695956" y="1862328"/>
                </a:lnTo>
                <a:lnTo>
                  <a:pt x="2691384" y="1866900"/>
                </a:lnTo>
                <a:lnTo>
                  <a:pt x="2691384" y="1935480"/>
                </a:lnTo>
                <a:lnTo>
                  <a:pt x="2695956" y="1940052"/>
                </a:lnTo>
                <a:lnTo>
                  <a:pt x="2706623" y="1940052"/>
                </a:lnTo>
                <a:lnTo>
                  <a:pt x="2711195" y="1935480"/>
                </a:lnTo>
                <a:lnTo>
                  <a:pt x="2711195" y="1866900"/>
                </a:lnTo>
                <a:lnTo>
                  <a:pt x="2706623" y="1862328"/>
                </a:lnTo>
                <a:close/>
              </a:path>
              <a:path extrusionOk="0" h="2441575" w="2711450">
                <a:moveTo>
                  <a:pt x="2706623" y="1726692"/>
                </a:moveTo>
                <a:lnTo>
                  <a:pt x="2695956" y="1726692"/>
                </a:lnTo>
                <a:lnTo>
                  <a:pt x="2691384" y="1731264"/>
                </a:lnTo>
                <a:lnTo>
                  <a:pt x="2691384" y="1799844"/>
                </a:lnTo>
                <a:lnTo>
                  <a:pt x="2695956" y="1804416"/>
                </a:lnTo>
                <a:lnTo>
                  <a:pt x="2706623" y="1804416"/>
                </a:lnTo>
                <a:lnTo>
                  <a:pt x="2711195" y="1799844"/>
                </a:lnTo>
                <a:lnTo>
                  <a:pt x="2711195" y="1731264"/>
                </a:lnTo>
                <a:lnTo>
                  <a:pt x="2706623" y="1726692"/>
                </a:lnTo>
                <a:close/>
              </a:path>
              <a:path extrusionOk="0" h="2441575" w="2711450">
                <a:moveTo>
                  <a:pt x="2706623" y="1592580"/>
                </a:moveTo>
                <a:lnTo>
                  <a:pt x="2695956" y="1592580"/>
                </a:lnTo>
                <a:lnTo>
                  <a:pt x="2691384" y="1597152"/>
                </a:lnTo>
                <a:lnTo>
                  <a:pt x="2691384" y="1665732"/>
                </a:lnTo>
                <a:lnTo>
                  <a:pt x="2695956" y="1668780"/>
                </a:lnTo>
                <a:lnTo>
                  <a:pt x="2706623" y="1668780"/>
                </a:lnTo>
                <a:lnTo>
                  <a:pt x="2711195" y="1665732"/>
                </a:lnTo>
                <a:lnTo>
                  <a:pt x="2711195" y="1597152"/>
                </a:lnTo>
                <a:lnTo>
                  <a:pt x="2706623" y="1592580"/>
                </a:lnTo>
                <a:close/>
              </a:path>
              <a:path extrusionOk="0" h="2441575" w="2711450">
                <a:moveTo>
                  <a:pt x="2706623" y="1456944"/>
                </a:moveTo>
                <a:lnTo>
                  <a:pt x="2695956" y="1456944"/>
                </a:lnTo>
                <a:lnTo>
                  <a:pt x="2691384" y="1461516"/>
                </a:lnTo>
                <a:lnTo>
                  <a:pt x="2691384" y="1530096"/>
                </a:lnTo>
                <a:lnTo>
                  <a:pt x="2695956" y="1534668"/>
                </a:lnTo>
                <a:lnTo>
                  <a:pt x="2706623" y="1534668"/>
                </a:lnTo>
                <a:lnTo>
                  <a:pt x="2711195" y="1530096"/>
                </a:lnTo>
                <a:lnTo>
                  <a:pt x="2711195" y="1461516"/>
                </a:lnTo>
                <a:lnTo>
                  <a:pt x="2706623" y="1456944"/>
                </a:lnTo>
                <a:close/>
              </a:path>
              <a:path extrusionOk="0" h="2441575" w="2711450">
                <a:moveTo>
                  <a:pt x="2706623" y="1321308"/>
                </a:moveTo>
                <a:lnTo>
                  <a:pt x="2695956" y="1321308"/>
                </a:lnTo>
                <a:lnTo>
                  <a:pt x="2691384" y="1325880"/>
                </a:lnTo>
                <a:lnTo>
                  <a:pt x="2691384" y="1394460"/>
                </a:lnTo>
                <a:lnTo>
                  <a:pt x="2695956" y="1399032"/>
                </a:lnTo>
                <a:lnTo>
                  <a:pt x="2706623" y="1399032"/>
                </a:lnTo>
                <a:lnTo>
                  <a:pt x="2711195" y="1394460"/>
                </a:lnTo>
                <a:lnTo>
                  <a:pt x="2711195" y="1325880"/>
                </a:lnTo>
                <a:lnTo>
                  <a:pt x="2706623" y="1321308"/>
                </a:lnTo>
                <a:close/>
              </a:path>
              <a:path extrusionOk="0" h="2441575" w="2711450">
                <a:moveTo>
                  <a:pt x="2706623" y="1187196"/>
                </a:moveTo>
                <a:lnTo>
                  <a:pt x="2695956" y="1187196"/>
                </a:lnTo>
                <a:lnTo>
                  <a:pt x="2691384" y="1190244"/>
                </a:lnTo>
                <a:lnTo>
                  <a:pt x="2691384" y="1258824"/>
                </a:lnTo>
                <a:lnTo>
                  <a:pt x="2695956" y="1263396"/>
                </a:lnTo>
                <a:lnTo>
                  <a:pt x="2706623" y="1263396"/>
                </a:lnTo>
                <a:lnTo>
                  <a:pt x="2711195" y="1258824"/>
                </a:lnTo>
                <a:lnTo>
                  <a:pt x="2711195" y="1190244"/>
                </a:lnTo>
                <a:lnTo>
                  <a:pt x="2706623" y="1187196"/>
                </a:lnTo>
                <a:close/>
              </a:path>
              <a:path extrusionOk="0" h="2441575" w="2711450">
                <a:moveTo>
                  <a:pt x="2706623" y="1051560"/>
                </a:moveTo>
                <a:lnTo>
                  <a:pt x="2695956" y="1051560"/>
                </a:lnTo>
                <a:lnTo>
                  <a:pt x="2691384" y="1056132"/>
                </a:lnTo>
                <a:lnTo>
                  <a:pt x="2691384" y="1124712"/>
                </a:lnTo>
                <a:lnTo>
                  <a:pt x="2695956" y="1129284"/>
                </a:lnTo>
                <a:lnTo>
                  <a:pt x="2706623" y="1129284"/>
                </a:lnTo>
                <a:lnTo>
                  <a:pt x="2711195" y="1124712"/>
                </a:lnTo>
                <a:lnTo>
                  <a:pt x="2711195" y="1056132"/>
                </a:lnTo>
                <a:lnTo>
                  <a:pt x="2706623" y="1051560"/>
                </a:lnTo>
                <a:close/>
              </a:path>
              <a:path extrusionOk="0" h="2441575" w="2711450">
                <a:moveTo>
                  <a:pt x="2706623" y="915924"/>
                </a:moveTo>
                <a:lnTo>
                  <a:pt x="2695956" y="915924"/>
                </a:lnTo>
                <a:lnTo>
                  <a:pt x="2691384" y="920496"/>
                </a:lnTo>
                <a:lnTo>
                  <a:pt x="2691384" y="989076"/>
                </a:lnTo>
                <a:lnTo>
                  <a:pt x="2695956" y="993648"/>
                </a:lnTo>
                <a:lnTo>
                  <a:pt x="2706623" y="993648"/>
                </a:lnTo>
                <a:lnTo>
                  <a:pt x="2711195" y="989076"/>
                </a:lnTo>
                <a:lnTo>
                  <a:pt x="2711195" y="920496"/>
                </a:lnTo>
                <a:lnTo>
                  <a:pt x="2706623" y="915924"/>
                </a:lnTo>
                <a:close/>
              </a:path>
              <a:path extrusionOk="0" h="2441575" w="2711450">
                <a:moveTo>
                  <a:pt x="2706623" y="781812"/>
                </a:moveTo>
                <a:lnTo>
                  <a:pt x="2695956" y="781812"/>
                </a:lnTo>
                <a:lnTo>
                  <a:pt x="2691384" y="784860"/>
                </a:lnTo>
                <a:lnTo>
                  <a:pt x="2691384" y="853440"/>
                </a:lnTo>
                <a:lnTo>
                  <a:pt x="2695956" y="858012"/>
                </a:lnTo>
                <a:lnTo>
                  <a:pt x="2706623" y="858012"/>
                </a:lnTo>
                <a:lnTo>
                  <a:pt x="2711195" y="853440"/>
                </a:lnTo>
                <a:lnTo>
                  <a:pt x="2711195" y="784860"/>
                </a:lnTo>
                <a:lnTo>
                  <a:pt x="2706623" y="781812"/>
                </a:lnTo>
                <a:close/>
              </a:path>
              <a:path extrusionOk="0" h="2441575" w="2711450">
                <a:moveTo>
                  <a:pt x="2706623" y="646176"/>
                </a:moveTo>
                <a:lnTo>
                  <a:pt x="2695956" y="646176"/>
                </a:lnTo>
                <a:lnTo>
                  <a:pt x="2691384" y="650748"/>
                </a:lnTo>
                <a:lnTo>
                  <a:pt x="2691384" y="719328"/>
                </a:lnTo>
                <a:lnTo>
                  <a:pt x="2695956" y="723900"/>
                </a:lnTo>
                <a:lnTo>
                  <a:pt x="2706623" y="723900"/>
                </a:lnTo>
                <a:lnTo>
                  <a:pt x="2711195" y="719328"/>
                </a:lnTo>
                <a:lnTo>
                  <a:pt x="2711195" y="650748"/>
                </a:lnTo>
                <a:lnTo>
                  <a:pt x="2706623" y="646176"/>
                </a:lnTo>
                <a:close/>
              </a:path>
              <a:path extrusionOk="0" h="2441575" w="2711450">
                <a:moveTo>
                  <a:pt x="2706623" y="510540"/>
                </a:moveTo>
                <a:lnTo>
                  <a:pt x="2695956" y="510540"/>
                </a:lnTo>
                <a:lnTo>
                  <a:pt x="2691384" y="515112"/>
                </a:lnTo>
                <a:lnTo>
                  <a:pt x="2691384" y="583692"/>
                </a:lnTo>
                <a:lnTo>
                  <a:pt x="2695956" y="588263"/>
                </a:lnTo>
                <a:lnTo>
                  <a:pt x="2706623" y="588263"/>
                </a:lnTo>
                <a:lnTo>
                  <a:pt x="2711195" y="583692"/>
                </a:lnTo>
                <a:lnTo>
                  <a:pt x="2711195" y="515112"/>
                </a:lnTo>
                <a:lnTo>
                  <a:pt x="2706623" y="510540"/>
                </a:lnTo>
                <a:close/>
              </a:path>
              <a:path extrusionOk="0" h="2441575" w="2711450">
                <a:moveTo>
                  <a:pt x="2705100" y="374904"/>
                </a:moveTo>
                <a:lnTo>
                  <a:pt x="2700528" y="376428"/>
                </a:lnTo>
                <a:lnTo>
                  <a:pt x="2694432" y="376428"/>
                </a:lnTo>
                <a:lnTo>
                  <a:pt x="2689860" y="381000"/>
                </a:lnTo>
                <a:lnTo>
                  <a:pt x="2691384" y="385572"/>
                </a:lnTo>
                <a:lnTo>
                  <a:pt x="2691384" y="448056"/>
                </a:lnTo>
                <a:lnTo>
                  <a:pt x="2695956" y="452628"/>
                </a:lnTo>
                <a:lnTo>
                  <a:pt x="2706623" y="452628"/>
                </a:lnTo>
                <a:lnTo>
                  <a:pt x="2711195" y="448056"/>
                </a:lnTo>
                <a:lnTo>
                  <a:pt x="2711195" y="413004"/>
                </a:lnTo>
                <a:lnTo>
                  <a:pt x="2709752" y="385572"/>
                </a:lnTo>
                <a:lnTo>
                  <a:pt x="2709671" y="379475"/>
                </a:lnTo>
                <a:lnTo>
                  <a:pt x="2705100" y="374904"/>
                </a:lnTo>
                <a:close/>
              </a:path>
              <a:path extrusionOk="0" h="2441575" w="2711450">
                <a:moveTo>
                  <a:pt x="2670048" y="243840"/>
                </a:moveTo>
                <a:lnTo>
                  <a:pt x="2663952" y="245363"/>
                </a:lnTo>
                <a:lnTo>
                  <a:pt x="2659379" y="248412"/>
                </a:lnTo>
                <a:lnTo>
                  <a:pt x="2657856" y="254508"/>
                </a:lnTo>
                <a:lnTo>
                  <a:pt x="2659379" y="259080"/>
                </a:lnTo>
                <a:lnTo>
                  <a:pt x="2660904" y="260604"/>
                </a:lnTo>
                <a:lnTo>
                  <a:pt x="2674619" y="295656"/>
                </a:lnTo>
                <a:lnTo>
                  <a:pt x="2677667" y="312420"/>
                </a:lnTo>
                <a:lnTo>
                  <a:pt x="2679191" y="316992"/>
                </a:lnTo>
                <a:lnTo>
                  <a:pt x="2685288" y="320040"/>
                </a:lnTo>
                <a:lnTo>
                  <a:pt x="2689860" y="318516"/>
                </a:lnTo>
                <a:lnTo>
                  <a:pt x="2695956" y="316992"/>
                </a:lnTo>
                <a:lnTo>
                  <a:pt x="2699004" y="312420"/>
                </a:lnTo>
                <a:lnTo>
                  <a:pt x="2697480" y="306324"/>
                </a:lnTo>
                <a:lnTo>
                  <a:pt x="2692908" y="291084"/>
                </a:lnTo>
                <a:lnTo>
                  <a:pt x="2679191" y="252984"/>
                </a:lnTo>
                <a:lnTo>
                  <a:pt x="2677667" y="249936"/>
                </a:lnTo>
                <a:lnTo>
                  <a:pt x="2674619" y="245363"/>
                </a:lnTo>
                <a:lnTo>
                  <a:pt x="2670048" y="243840"/>
                </a:lnTo>
                <a:close/>
              </a:path>
              <a:path extrusionOk="0" h="2441575" w="2711450">
                <a:moveTo>
                  <a:pt x="2598420" y="131063"/>
                </a:moveTo>
                <a:lnTo>
                  <a:pt x="2592324" y="131063"/>
                </a:lnTo>
                <a:lnTo>
                  <a:pt x="2587752" y="134112"/>
                </a:lnTo>
                <a:lnTo>
                  <a:pt x="2584704" y="138684"/>
                </a:lnTo>
                <a:lnTo>
                  <a:pt x="2583179" y="144780"/>
                </a:lnTo>
                <a:lnTo>
                  <a:pt x="2587752" y="147828"/>
                </a:lnTo>
                <a:lnTo>
                  <a:pt x="2601467" y="163068"/>
                </a:lnTo>
                <a:lnTo>
                  <a:pt x="2622804" y="192024"/>
                </a:lnTo>
                <a:lnTo>
                  <a:pt x="2625852" y="196596"/>
                </a:lnTo>
                <a:lnTo>
                  <a:pt x="2631948" y="198120"/>
                </a:lnTo>
                <a:lnTo>
                  <a:pt x="2641091" y="192024"/>
                </a:lnTo>
                <a:lnTo>
                  <a:pt x="2642616" y="185928"/>
                </a:lnTo>
                <a:lnTo>
                  <a:pt x="2639567" y="181356"/>
                </a:lnTo>
                <a:lnTo>
                  <a:pt x="2616708" y="150875"/>
                </a:lnTo>
                <a:lnTo>
                  <a:pt x="2601467" y="135636"/>
                </a:lnTo>
                <a:lnTo>
                  <a:pt x="2598420" y="131063"/>
                </a:lnTo>
                <a:close/>
              </a:path>
              <a:path extrusionOk="0" h="2441575" w="2711450">
                <a:moveTo>
                  <a:pt x="2487167" y="47244"/>
                </a:moveTo>
                <a:lnTo>
                  <a:pt x="2481072" y="50292"/>
                </a:lnTo>
                <a:lnTo>
                  <a:pt x="2478024" y="54863"/>
                </a:lnTo>
                <a:lnTo>
                  <a:pt x="2476500" y="59436"/>
                </a:lnTo>
                <a:lnTo>
                  <a:pt x="2478024" y="65532"/>
                </a:lnTo>
                <a:lnTo>
                  <a:pt x="2482596" y="67056"/>
                </a:lnTo>
                <a:lnTo>
                  <a:pt x="2516124" y="86868"/>
                </a:lnTo>
                <a:lnTo>
                  <a:pt x="2531364" y="97536"/>
                </a:lnTo>
                <a:lnTo>
                  <a:pt x="2534412" y="100584"/>
                </a:lnTo>
                <a:lnTo>
                  <a:pt x="2540508" y="100584"/>
                </a:lnTo>
                <a:lnTo>
                  <a:pt x="2545079" y="96012"/>
                </a:lnTo>
                <a:lnTo>
                  <a:pt x="2548128" y="91440"/>
                </a:lnTo>
                <a:lnTo>
                  <a:pt x="2546604" y="85344"/>
                </a:lnTo>
                <a:lnTo>
                  <a:pt x="2542032" y="82296"/>
                </a:lnTo>
                <a:lnTo>
                  <a:pt x="2526791" y="71628"/>
                </a:lnTo>
                <a:lnTo>
                  <a:pt x="2493264" y="50292"/>
                </a:lnTo>
                <a:lnTo>
                  <a:pt x="2491740" y="50292"/>
                </a:lnTo>
                <a:lnTo>
                  <a:pt x="2487167" y="47244"/>
                </a:lnTo>
                <a:close/>
              </a:path>
              <a:path extrusionOk="0" h="2441575" w="2711450">
                <a:moveTo>
                  <a:pt x="2360676" y="6096"/>
                </a:moveTo>
                <a:lnTo>
                  <a:pt x="2354579" y="6096"/>
                </a:lnTo>
                <a:lnTo>
                  <a:pt x="2350008" y="9144"/>
                </a:lnTo>
                <a:lnTo>
                  <a:pt x="2348484" y="13716"/>
                </a:lnTo>
                <a:lnTo>
                  <a:pt x="2348484" y="19812"/>
                </a:lnTo>
                <a:lnTo>
                  <a:pt x="2351532" y="24384"/>
                </a:lnTo>
                <a:lnTo>
                  <a:pt x="2357628" y="25908"/>
                </a:lnTo>
                <a:lnTo>
                  <a:pt x="2372867" y="27432"/>
                </a:lnTo>
                <a:lnTo>
                  <a:pt x="2410967" y="38100"/>
                </a:lnTo>
                <a:lnTo>
                  <a:pt x="2412491" y="38100"/>
                </a:lnTo>
                <a:lnTo>
                  <a:pt x="2417064" y="39624"/>
                </a:lnTo>
                <a:lnTo>
                  <a:pt x="2423160" y="36575"/>
                </a:lnTo>
                <a:lnTo>
                  <a:pt x="2426208" y="27432"/>
                </a:lnTo>
                <a:lnTo>
                  <a:pt x="2423160" y="21336"/>
                </a:lnTo>
                <a:lnTo>
                  <a:pt x="2418588" y="19812"/>
                </a:lnTo>
                <a:lnTo>
                  <a:pt x="2377440" y="9144"/>
                </a:lnTo>
                <a:lnTo>
                  <a:pt x="2360676" y="609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26"/>
          <p:cNvSpPr/>
          <p:nvPr/>
        </p:nvSpPr>
        <p:spPr>
          <a:xfrm>
            <a:off x="2132838" y="2066544"/>
            <a:ext cx="5987795" cy="26349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26"/>
          <p:cNvSpPr txBox="1"/>
          <p:nvPr/>
        </p:nvSpPr>
        <p:spPr>
          <a:xfrm>
            <a:off x="7044423" y="2687737"/>
            <a:ext cx="142875" cy="27495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lang="tr-TR"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p:txBody>
      </p:sp>
      <p:sp>
        <p:nvSpPr>
          <p:cNvPr id="193" name="Google Shape;193;p26"/>
          <p:cNvSpPr txBox="1"/>
          <p:nvPr/>
        </p:nvSpPr>
        <p:spPr>
          <a:xfrm>
            <a:off x="7091209" y="3960354"/>
            <a:ext cx="95250" cy="27495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lang="tr-TR"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p:txBody>
      </p:sp>
      <p:sp>
        <p:nvSpPr>
          <p:cNvPr id="194" name="Google Shape;194;p26"/>
          <p:cNvSpPr txBox="1"/>
          <p:nvPr/>
        </p:nvSpPr>
        <p:spPr>
          <a:xfrm>
            <a:off x="4234662" y="2855347"/>
            <a:ext cx="347980" cy="398145"/>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tr-TR" sz="2450">
                <a:solidFill>
                  <a:schemeClr val="dk1"/>
                </a:solidFill>
                <a:latin typeface="Times New Roman"/>
                <a:ea typeface="Times New Roman"/>
                <a:cs typeface="Times New Roman"/>
                <a:sym typeface="Times New Roman"/>
              </a:rPr>
              <a:t>N</a:t>
            </a:r>
            <a:r>
              <a:rPr baseline="-25000" lang="tr-TR" sz="2400">
                <a:solidFill>
                  <a:schemeClr val="dk1"/>
                </a:solidFill>
                <a:latin typeface="Times New Roman"/>
                <a:ea typeface="Times New Roman"/>
                <a:cs typeface="Times New Roman"/>
                <a:sym typeface="Times New Roman"/>
              </a:rPr>
              <a:t>1</a:t>
            </a:r>
            <a:endParaRPr baseline="-25000" sz="2400">
              <a:solidFill>
                <a:schemeClr val="dk1"/>
              </a:solidFill>
              <a:latin typeface="Times New Roman"/>
              <a:ea typeface="Times New Roman"/>
              <a:cs typeface="Times New Roman"/>
              <a:sym typeface="Times New Roman"/>
            </a:endParaRPr>
          </a:p>
        </p:txBody>
      </p:sp>
      <p:sp>
        <p:nvSpPr>
          <p:cNvPr id="195" name="Google Shape;195;p26"/>
          <p:cNvSpPr txBox="1"/>
          <p:nvPr/>
        </p:nvSpPr>
        <p:spPr>
          <a:xfrm>
            <a:off x="5694121" y="2858459"/>
            <a:ext cx="369570" cy="398145"/>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tr-TR" sz="2450">
                <a:solidFill>
                  <a:schemeClr val="dk1"/>
                </a:solidFill>
                <a:latin typeface="Times New Roman"/>
                <a:ea typeface="Times New Roman"/>
                <a:cs typeface="Times New Roman"/>
                <a:sym typeface="Times New Roman"/>
              </a:rPr>
              <a:t>N</a:t>
            </a:r>
            <a:r>
              <a:rPr baseline="-25000" lang="tr-TR" sz="2400">
                <a:solidFill>
                  <a:schemeClr val="dk1"/>
                </a:solidFill>
                <a:latin typeface="Times New Roman"/>
                <a:ea typeface="Times New Roman"/>
                <a:cs typeface="Times New Roman"/>
                <a:sym typeface="Times New Roman"/>
              </a:rPr>
              <a:t>2</a:t>
            </a:r>
            <a:endParaRPr baseline="-25000" sz="2400">
              <a:solidFill>
                <a:schemeClr val="dk1"/>
              </a:solidFill>
              <a:latin typeface="Times New Roman"/>
              <a:ea typeface="Times New Roman"/>
              <a:cs typeface="Times New Roman"/>
              <a:sym typeface="Times New Roman"/>
            </a:endParaRPr>
          </a:p>
        </p:txBody>
      </p:sp>
      <p:sp>
        <p:nvSpPr>
          <p:cNvPr id="196" name="Google Shape;196;p26"/>
          <p:cNvSpPr txBox="1"/>
          <p:nvPr/>
        </p:nvSpPr>
        <p:spPr>
          <a:xfrm>
            <a:off x="7139063" y="3190748"/>
            <a:ext cx="252095" cy="3987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i="1" lang="tr-TR" sz="2450">
                <a:solidFill>
                  <a:schemeClr val="dk1"/>
                </a:solidFill>
                <a:latin typeface="Times New Roman"/>
                <a:ea typeface="Times New Roman"/>
                <a:cs typeface="Times New Roman"/>
                <a:sym typeface="Times New Roman"/>
              </a:rPr>
              <a:t>e</a:t>
            </a:r>
            <a:r>
              <a:rPr baseline="-25000" lang="tr-TR" sz="2100">
                <a:solidFill>
                  <a:schemeClr val="dk1"/>
                </a:solidFill>
                <a:latin typeface="Times New Roman"/>
                <a:ea typeface="Times New Roman"/>
                <a:cs typeface="Times New Roman"/>
                <a:sym typeface="Times New Roman"/>
              </a:rPr>
              <a:t>2</a:t>
            </a:r>
            <a:endParaRPr baseline="-25000" sz="2100">
              <a:solidFill>
                <a:schemeClr val="dk1"/>
              </a:solidFill>
              <a:latin typeface="Times New Roman"/>
              <a:ea typeface="Times New Roman"/>
              <a:cs typeface="Times New Roman"/>
              <a:sym typeface="Times New Roman"/>
            </a:endParaRPr>
          </a:p>
        </p:txBody>
      </p:sp>
      <p:sp>
        <p:nvSpPr>
          <p:cNvPr id="197" name="Google Shape;197;p26"/>
          <p:cNvSpPr txBox="1"/>
          <p:nvPr/>
        </p:nvSpPr>
        <p:spPr>
          <a:xfrm>
            <a:off x="2599067" y="3187700"/>
            <a:ext cx="246379" cy="3987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i="1" lang="tr-TR" sz="2450">
                <a:solidFill>
                  <a:schemeClr val="dk1"/>
                </a:solidFill>
                <a:latin typeface="Times New Roman"/>
                <a:ea typeface="Times New Roman"/>
                <a:cs typeface="Times New Roman"/>
                <a:sym typeface="Times New Roman"/>
              </a:rPr>
              <a:t>v</a:t>
            </a:r>
            <a:r>
              <a:rPr baseline="-25000" lang="tr-TR" sz="2100">
                <a:solidFill>
                  <a:schemeClr val="dk1"/>
                </a:solidFill>
                <a:latin typeface="Times New Roman"/>
                <a:ea typeface="Times New Roman"/>
                <a:cs typeface="Times New Roman"/>
                <a:sym typeface="Times New Roman"/>
              </a:rPr>
              <a:t>1</a:t>
            </a:r>
            <a:endParaRPr baseline="-25000" sz="2100">
              <a:solidFill>
                <a:schemeClr val="dk1"/>
              </a:solidFill>
              <a:latin typeface="Times New Roman"/>
              <a:ea typeface="Times New Roman"/>
              <a:cs typeface="Times New Roman"/>
              <a:sym typeface="Times New Roman"/>
            </a:endParaRPr>
          </a:p>
        </p:txBody>
      </p:sp>
      <p:sp>
        <p:nvSpPr>
          <p:cNvPr id="198" name="Google Shape;198;p26"/>
          <p:cNvSpPr txBox="1"/>
          <p:nvPr/>
        </p:nvSpPr>
        <p:spPr>
          <a:xfrm>
            <a:off x="7974012" y="3138930"/>
            <a:ext cx="255904" cy="397510"/>
          </a:xfrm>
          <a:prstGeom prst="rect">
            <a:avLst/>
          </a:prstGeom>
          <a:noFill/>
          <a:ln>
            <a:noFill/>
          </a:ln>
        </p:spPr>
        <p:txBody>
          <a:bodyPr anchorCtr="0" anchor="t" bIns="0" lIns="0" spcFirstLastPara="1" rIns="0" wrap="square" tIns="17775">
            <a:noAutofit/>
          </a:bodyPr>
          <a:lstStyle/>
          <a:p>
            <a:pPr indent="0" lvl="0" marL="12700" marR="0" rtl="0" algn="l">
              <a:lnSpc>
                <a:spcPct val="100000"/>
              </a:lnSpc>
              <a:spcBef>
                <a:spcPts val="0"/>
              </a:spcBef>
              <a:spcAft>
                <a:spcPts val="0"/>
              </a:spcAft>
              <a:buNone/>
            </a:pPr>
            <a:r>
              <a:rPr i="1" lang="tr-TR" sz="2400">
                <a:solidFill>
                  <a:schemeClr val="dk1"/>
                </a:solidFill>
                <a:latin typeface="Times New Roman"/>
                <a:ea typeface="Times New Roman"/>
                <a:cs typeface="Times New Roman"/>
                <a:sym typeface="Times New Roman"/>
              </a:rPr>
              <a:t>v</a:t>
            </a:r>
            <a:r>
              <a:rPr baseline="-25000" lang="tr-TR" sz="2100">
                <a:solidFill>
                  <a:schemeClr val="dk1"/>
                </a:solidFill>
                <a:latin typeface="Times New Roman"/>
                <a:ea typeface="Times New Roman"/>
                <a:cs typeface="Times New Roman"/>
                <a:sym typeface="Times New Roman"/>
              </a:rPr>
              <a:t>2</a:t>
            </a:r>
            <a:endParaRPr baseline="-25000" sz="2100">
              <a:solidFill>
                <a:schemeClr val="dk1"/>
              </a:solidFill>
              <a:latin typeface="Times New Roman"/>
              <a:ea typeface="Times New Roman"/>
              <a:cs typeface="Times New Roman"/>
              <a:sym typeface="Times New Roman"/>
            </a:endParaRPr>
          </a:p>
        </p:txBody>
      </p:sp>
      <p:sp>
        <p:nvSpPr>
          <p:cNvPr id="199" name="Google Shape;199;p26"/>
          <p:cNvSpPr txBox="1"/>
          <p:nvPr/>
        </p:nvSpPr>
        <p:spPr>
          <a:xfrm>
            <a:off x="3024682" y="3988293"/>
            <a:ext cx="235585" cy="612140"/>
          </a:xfrm>
          <a:prstGeom prst="rect">
            <a:avLst/>
          </a:prstGeom>
          <a:noFill/>
          <a:ln>
            <a:noFill/>
          </a:ln>
        </p:spPr>
        <p:txBody>
          <a:bodyPr anchorCtr="0" anchor="t" bIns="0" lIns="0" spcFirstLastPara="1" rIns="0" wrap="square" tIns="17125">
            <a:noAutofit/>
          </a:bodyPr>
          <a:lstStyle/>
          <a:p>
            <a:pPr indent="0" lvl="0" marL="153035" marR="0" rtl="0" algn="l">
              <a:lnSpc>
                <a:spcPct val="111249"/>
              </a:lnSpc>
              <a:spcBef>
                <a:spcPts val="0"/>
              </a:spcBef>
              <a:spcAft>
                <a:spcPts val="0"/>
              </a:spcAft>
              <a:buNone/>
            </a:pPr>
            <a:r>
              <a:rPr lang="tr-TR"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0" lvl="0" marL="12700" marR="0" rtl="0" algn="l">
              <a:lnSpc>
                <a:spcPct val="114285"/>
              </a:lnSpc>
              <a:spcBef>
                <a:spcPts val="0"/>
              </a:spcBef>
              <a:spcAft>
                <a:spcPts val="0"/>
              </a:spcAft>
              <a:buNone/>
            </a:pPr>
            <a:r>
              <a:rPr lang="tr-TR" sz="2450">
                <a:solidFill>
                  <a:schemeClr val="dk1"/>
                </a:solidFill>
                <a:latin typeface="Times New Roman"/>
                <a:ea typeface="Times New Roman"/>
                <a:cs typeface="Times New Roman"/>
                <a:sym typeface="Times New Roman"/>
              </a:rPr>
              <a:t>b</a:t>
            </a:r>
            <a:endParaRPr sz="2450">
              <a:solidFill>
                <a:schemeClr val="dk1"/>
              </a:solidFill>
              <a:latin typeface="Times New Roman"/>
              <a:ea typeface="Times New Roman"/>
              <a:cs typeface="Times New Roman"/>
              <a:sym typeface="Times New Roman"/>
            </a:endParaRPr>
          </a:p>
        </p:txBody>
      </p:sp>
      <p:sp>
        <p:nvSpPr>
          <p:cNvPr id="200" name="Google Shape;200;p26"/>
          <p:cNvSpPr txBox="1"/>
          <p:nvPr/>
        </p:nvSpPr>
        <p:spPr>
          <a:xfrm>
            <a:off x="7321969" y="4211770"/>
            <a:ext cx="180975" cy="398145"/>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tr-TR" sz="2450">
                <a:solidFill>
                  <a:schemeClr val="dk1"/>
                </a:solidFill>
                <a:latin typeface="Times New Roman"/>
                <a:ea typeface="Times New Roman"/>
                <a:cs typeface="Times New Roman"/>
                <a:sym typeface="Times New Roman"/>
              </a:rPr>
              <a:t>d</a:t>
            </a:r>
            <a:endParaRPr sz="2450">
              <a:solidFill>
                <a:schemeClr val="dk1"/>
              </a:solidFill>
              <a:latin typeface="Times New Roman"/>
              <a:ea typeface="Times New Roman"/>
              <a:cs typeface="Times New Roman"/>
              <a:sym typeface="Times New Roman"/>
            </a:endParaRPr>
          </a:p>
        </p:txBody>
      </p:sp>
      <p:sp>
        <p:nvSpPr>
          <p:cNvPr id="201" name="Google Shape;201;p26"/>
          <p:cNvSpPr txBox="1"/>
          <p:nvPr/>
        </p:nvSpPr>
        <p:spPr>
          <a:xfrm>
            <a:off x="7340689" y="2572886"/>
            <a:ext cx="163195" cy="398145"/>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tr-TR" sz="2450">
                <a:solidFill>
                  <a:schemeClr val="dk1"/>
                </a:solidFill>
                <a:latin typeface="Times New Roman"/>
                <a:ea typeface="Times New Roman"/>
                <a:cs typeface="Times New Roman"/>
                <a:sym typeface="Times New Roman"/>
              </a:rPr>
              <a:t>c</a:t>
            </a:r>
            <a:endParaRPr sz="2450">
              <a:solidFill>
                <a:schemeClr val="dk1"/>
              </a:solidFill>
              <a:latin typeface="Times New Roman"/>
              <a:ea typeface="Times New Roman"/>
              <a:cs typeface="Times New Roman"/>
              <a:sym typeface="Times New Roman"/>
            </a:endParaRPr>
          </a:p>
        </p:txBody>
      </p:sp>
      <p:sp>
        <p:nvSpPr>
          <p:cNvPr id="202" name="Google Shape;202;p26"/>
          <p:cNvSpPr txBox="1"/>
          <p:nvPr/>
        </p:nvSpPr>
        <p:spPr>
          <a:xfrm>
            <a:off x="3009087" y="2043662"/>
            <a:ext cx="481330" cy="1506220"/>
          </a:xfrm>
          <a:prstGeom prst="rect">
            <a:avLst/>
          </a:prstGeom>
          <a:noFill/>
          <a:ln>
            <a:noFill/>
          </a:ln>
        </p:spPr>
        <p:txBody>
          <a:bodyPr anchorCtr="0" anchor="t" bIns="0" lIns="0" spcFirstLastPara="1" rIns="0" wrap="square" tIns="133350">
            <a:noAutofit/>
          </a:bodyPr>
          <a:lstStyle/>
          <a:p>
            <a:pPr indent="0" lvl="0" marL="12700" marR="0" rtl="0" algn="l">
              <a:lnSpc>
                <a:spcPct val="100000"/>
              </a:lnSpc>
              <a:spcBef>
                <a:spcPts val="0"/>
              </a:spcBef>
              <a:spcAft>
                <a:spcPts val="0"/>
              </a:spcAft>
              <a:buNone/>
            </a:pPr>
            <a:r>
              <a:rPr i="1" lang="tr-TR" sz="1800">
                <a:solidFill>
                  <a:schemeClr val="dk1"/>
                </a:solidFill>
                <a:latin typeface="Times New Roman"/>
                <a:ea typeface="Times New Roman"/>
                <a:cs typeface="Times New Roman"/>
                <a:sym typeface="Times New Roman"/>
              </a:rPr>
              <a:t>i</a:t>
            </a:r>
            <a:endParaRPr sz="1800">
              <a:solidFill>
                <a:schemeClr val="dk1"/>
              </a:solidFill>
              <a:latin typeface="Times New Roman"/>
              <a:ea typeface="Times New Roman"/>
              <a:cs typeface="Times New Roman"/>
              <a:sym typeface="Times New Roman"/>
            </a:endParaRPr>
          </a:p>
          <a:p>
            <a:pPr indent="0" lvl="0" marL="18415" marR="0" rtl="0" algn="l">
              <a:lnSpc>
                <a:spcPct val="100000"/>
              </a:lnSpc>
              <a:spcBef>
                <a:spcPts val="1220"/>
              </a:spcBef>
              <a:spcAft>
                <a:spcPts val="0"/>
              </a:spcAft>
              <a:buNone/>
            </a:pPr>
            <a:r>
              <a:rPr baseline="-25000" lang="tr-TR" sz="3675">
                <a:solidFill>
                  <a:schemeClr val="dk1"/>
                </a:solidFill>
                <a:latin typeface="Times New Roman"/>
                <a:ea typeface="Times New Roman"/>
                <a:cs typeface="Times New Roman"/>
                <a:sym typeface="Times New Roman"/>
              </a:rPr>
              <a:t>a </a:t>
            </a:r>
            <a:r>
              <a:rPr lang="tr-TR"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0" lvl="0" marL="256540" marR="0" rtl="0" algn="l">
              <a:lnSpc>
                <a:spcPct val="100000"/>
              </a:lnSpc>
              <a:spcBef>
                <a:spcPts val="1445"/>
              </a:spcBef>
              <a:spcAft>
                <a:spcPts val="0"/>
              </a:spcAft>
              <a:buNone/>
            </a:pPr>
            <a:r>
              <a:rPr i="1" lang="tr-TR" sz="2450">
                <a:solidFill>
                  <a:schemeClr val="dk1"/>
                </a:solidFill>
                <a:latin typeface="Times New Roman"/>
                <a:ea typeface="Times New Roman"/>
                <a:cs typeface="Times New Roman"/>
                <a:sym typeface="Times New Roman"/>
              </a:rPr>
              <a:t>e</a:t>
            </a:r>
            <a:r>
              <a:rPr baseline="-25000" lang="tr-TR" sz="2100">
                <a:solidFill>
                  <a:schemeClr val="dk1"/>
                </a:solidFill>
                <a:latin typeface="Times New Roman"/>
                <a:ea typeface="Times New Roman"/>
                <a:cs typeface="Times New Roman"/>
                <a:sym typeface="Times New Roman"/>
              </a:rPr>
              <a:t>1</a:t>
            </a:r>
            <a:endParaRPr baseline="-25000" sz="2100">
              <a:solidFill>
                <a:schemeClr val="dk1"/>
              </a:solidFill>
              <a:latin typeface="Times New Roman"/>
              <a:ea typeface="Times New Roman"/>
              <a:cs typeface="Times New Roman"/>
              <a:sym typeface="Times New Roman"/>
            </a:endParaRPr>
          </a:p>
        </p:txBody>
      </p:sp>
      <p:sp>
        <p:nvSpPr>
          <p:cNvPr id="203" name="Google Shape;203;p26"/>
          <p:cNvSpPr txBox="1"/>
          <p:nvPr/>
        </p:nvSpPr>
        <p:spPr>
          <a:xfrm>
            <a:off x="5334825" y="2031175"/>
            <a:ext cx="186055" cy="39624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tr-TR" sz="2400">
                <a:solidFill>
                  <a:schemeClr val="dk1"/>
                </a:solidFill>
                <a:latin typeface="Noto Sans Symbols"/>
                <a:ea typeface="Noto Sans Symbols"/>
                <a:cs typeface="Noto Sans Symbols"/>
                <a:sym typeface="Noto Sans Symbols"/>
              </a:rPr>
              <a:t>φ</a:t>
            </a:r>
            <a:endParaRPr sz="2400">
              <a:solidFill>
                <a:schemeClr val="dk1"/>
              </a:solidFill>
              <a:latin typeface="Noto Sans Symbols"/>
              <a:ea typeface="Noto Sans Symbols"/>
              <a:cs typeface="Noto Sans Symbols"/>
              <a:sym typeface="Noto Sans Symbols"/>
            </a:endParaRPr>
          </a:p>
        </p:txBody>
      </p:sp>
      <p:sp>
        <p:nvSpPr>
          <p:cNvPr id="204" name="Google Shape;204;p26"/>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7"/>
          <p:cNvSpPr txBox="1"/>
          <p:nvPr>
            <p:ph type="title"/>
          </p:nvPr>
        </p:nvSpPr>
        <p:spPr>
          <a:xfrm>
            <a:off x="2222500" y="445592"/>
            <a:ext cx="7086024"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    İdeal Transformatörler </a:t>
            </a:r>
            <a:endParaRPr>
              <a:solidFill>
                <a:srgbClr val="FF0000"/>
              </a:solidFill>
            </a:endParaRPr>
          </a:p>
        </p:txBody>
      </p:sp>
      <p:sp>
        <p:nvSpPr>
          <p:cNvPr id="210" name="Google Shape;210;p27"/>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
        <p:nvSpPr>
          <p:cNvPr id="211" name="Google Shape;211;p27"/>
          <p:cNvSpPr txBox="1"/>
          <p:nvPr/>
        </p:nvSpPr>
        <p:spPr>
          <a:xfrm>
            <a:off x="822130" y="1035202"/>
            <a:ext cx="9193530" cy="2984500"/>
          </a:xfrm>
          <a:prstGeom prst="rect">
            <a:avLst/>
          </a:prstGeom>
          <a:noFill/>
          <a:ln>
            <a:noFill/>
          </a:ln>
        </p:spPr>
        <p:txBody>
          <a:bodyPr anchorCtr="0" anchor="t" bIns="0" lIns="0" spcFirstLastPara="1" rIns="0" wrap="square" tIns="11425">
            <a:noAutofit/>
          </a:bodyPr>
          <a:lstStyle/>
          <a:p>
            <a:pPr indent="-146049" lvl="0" marL="109854" marR="5080" rtl="0" algn="just">
              <a:lnSpc>
                <a:spcPct val="101099"/>
              </a:lnSpc>
              <a:spcBef>
                <a:spcPts val="0"/>
              </a:spcBef>
              <a:spcAft>
                <a:spcPts val="0"/>
              </a:spcAft>
              <a:buClr>
                <a:schemeClr val="dk1"/>
              </a:buClr>
              <a:buSzPts val="2300"/>
              <a:buFont typeface="Noto Sans Symbols"/>
              <a:buChar char="⮚"/>
            </a:pPr>
            <a:r>
              <a:rPr lang="tr-TR" sz="2400">
                <a:solidFill>
                  <a:schemeClr val="dk1"/>
                </a:solidFill>
                <a:latin typeface="Times New Roman"/>
                <a:ea typeface="Times New Roman"/>
                <a:cs typeface="Times New Roman"/>
                <a:sym typeface="Times New Roman"/>
              </a:rPr>
              <a:t>Primer sargı zamanla değişen </a:t>
            </a:r>
            <a:r>
              <a:rPr i="1" lang="tr-TR" sz="2400">
                <a:solidFill>
                  <a:schemeClr val="dk1"/>
                </a:solidFill>
                <a:latin typeface="Times New Roman"/>
                <a:ea typeface="Times New Roman"/>
                <a:cs typeface="Times New Roman"/>
                <a:sym typeface="Times New Roman"/>
              </a:rPr>
              <a:t>v</a:t>
            </a:r>
            <a:r>
              <a:rPr baseline="-25000" lang="tr-TR" sz="2400">
                <a:solidFill>
                  <a:schemeClr val="dk1"/>
                </a:solidFill>
                <a:latin typeface="Times New Roman"/>
                <a:ea typeface="Times New Roman"/>
                <a:cs typeface="Times New Roman"/>
                <a:sym typeface="Times New Roman"/>
              </a:rPr>
              <a:t>1 </a:t>
            </a:r>
            <a:r>
              <a:rPr lang="tr-TR" sz="2400">
                <a:solidFill>
                  <a:schemeClr val="dk1"/>
                </a:solidFill>
                <a:latin typeface="Times New Roman"/>
                <a:ea typeface="Times New Roman"/>
                <a:cs typeface="Times New Roman"/>
                <a:sym typeface="Times New Roman"/>
              </a:rPr>
              <a:t>gerilim kaynağına bağlanır. Bunun  sonucunda gerilimin genliğine, frekansına ve primer sargı sarım sayısına  bağlı olarak devreden geçen primer akımı tarafından üretilen ve zamanla  değişen bir manyetik akı nüvede dolaşır.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Clr>
                <a:schemeClr val="dk1"/>
              </a:buClr>
              <a:buSzPts val="2500"/>
              <a:buFont typeface="Noto Sans Symbols"/>
              <a:buNone/>
            </a:pPr>
            <a:r>
              <a:t/>
            </a:r>
            <a:endParaRPr sz="2500">
              <a:solidFill>
                <a:schemeClr val="dk1"/>
              </a:solidFill>
              <a:latin typeface="Times New Roman"/>
              <a:ea typeface="Times New Roman"/>
              <a:cs typeface="Times New Roman"/>
              <a:sym typeface="Times New Roman"/>
            </a:endParaRPr>
          </a:p>
          <a:p>
            <a:pPr indent="-146049" lvl="0" marL="109854" marR="5715" rtl="0" algn="just">
              <a:lnSpc>
                <a:spcPct val="101000"/>
              </a:lnSpc>
              <a:spcBef>
                <a:spcPts val="0"/>
              </a:spcBef>
              <a:spcAft>
                <a:spcPts val="0"/>
              </a:spcAft>
              <a:buClr>
                <a:schemeClr val="dk1"/>
              </a:buClr>
              <a:buSzPts val="2300"/>
              <a:buFont typeface="Noto Sans Symbols"/>
              <a:buChar char="⮚"/>
            </a:pPr>
            <a:r>
              <a:rPr lang="tr-TR" sz="2400">
                <a:solidFill>
                  <a:schemeClr val="dk1"/>
                </a:solidFill>
                <a:latin typeface="Times New Roman"/>
                <a:ea typeface="Times New Roman"/>
                <a:cs typeface="Times New Roman"/>
                <a:sym typeface="Times New Roman"/>
              </a:rPr>
              <a:t>Nüvedeki değişken akı primer sargısında bir gerilim endükler ve bu  gerilim primere uygulanan gerilime zıttır. İdeal transformatörde primer  sargı gerilimi ile endüklenen gerilimin polariteleri dikkate alındığında,</a:t>
            </a:r>
            <a:endParaRPr sz="2400">
              <a:solidFill>
                <a:schemeClr val="dk1"/>
              </a:solidFill>
              <a:latin typeface="Times New Roman"/>
              <a:ea typeface="Times New Roman"/>
              <a:cs typeface="Times New Roman"/>
              <a:sym typeface="Times New Roman"/>
            </a:endParaRPr>
          </a:p>
        </p:txBody>
      </p:sp>
      <p:sp>
        <p:nvSpPr>
          <p:cNvPr id="212" name="Google Shape;212;p27"/>
          <p:cNvSpPr txBox="1"/>
          <p:nvPr/>
        </p:nvSpPr>
        <p:spPr>
          <a:xfrm>
            <a:off x="9562274" y="5474614"/>
            <a:ext cx="452755" cy="394970"/>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lang="tr-TR" sz="2400">
                <a:solidFill>
                  <a:schemeClr val="dk1"/>
                </a:solidFill>
                <a:latin typeface="Times New Roman"/>
                <a:ea typeface="Times New Roman"/>
                <a:cs typeface="Times New Roman"/>
                <a:sym typeface="Times New Roman"/>
              </a:rPr>
              <a:t>eşit</a:t>
            </a:r>
            <a:endParaRPr sz="2400">
              <a:solidFill>
                <a:schemeClr val="dk1"/>
              </a:solidFill>
              <a:latin typeface="Times New Roman"/>
              <a:ea typeface="Times New Roman"/>
              <a:cs typeface="Times New Roman"/>
              <a:sym typeface="Times New Roman"/>
            </a:endParaRPr>
          </a:p>
        </p:txBody>
      </p:sp>
      <p:sp>
        <p:nvSpPr>
          <p:cNvPr id="213" name="Google Shape;213;p27"/>
          <p:cNvSpPr txBox="1"/>
          <p:nvPr/>
        </p:nvSpPr>
        <p:spPr>
          <a:xfrm>
            <a:off x="822130" y="5474614"/>
            <a:ext cx="8495665" cy="765175"/>
          </a:xfrm>
          <a:prstGeom prst="rect">
            <a:avLst/>
          </a:prstGeom>
          <a:noFill/>
          <a:ln>
            <a:noFill/>
          </a:ln>
        </p:spPr>
        <p:txBody>
          <a:bodyPr anchorCtr="0" anchor="t" bIns="0" lIns="0" spcFirstLastPara="1" rIns="0" wrap="square" tIns="11425">
            <a:noAutofit/>
          </a:bodyPr>
          <a:lstStyle/>
          <a:p>
            <a:pPr indent="-146049" lvl="0" marL="109854" marR="5080" rtl="0" algn="l">
              <a:lnSpc>
                <a:spcPct val="101200"/>
              </a:lnSpc>
              <a:spcBef>
                <a:spcPts val="0"/>
              </a:spcBef>
              <a:spcAft>
                <a:spcPts val="0"/>
              </a:spcAft>
              <a:buClr>
                <a:schemeClr val="dk1"/>
              </a:buClr>
              <a:buSzPts val="2300"/>
              <a:buFont typeface="Noto Sans Symbols"/>
              <a:buChar char="⮚"/>
            </a:pPr>
            <a:r>
              <a:rPr lang="tr-TR" sz="2400">
                <a:solidFill>
                  <a:schemeClr val="dk1"/>
                </a:solidFill>
                <a:latin typeface="Times New Roman"/>
                <a:ea typeface="Times New Roman"/>
                <a:cs typeface="Times New Roman"/>
                <a:sym typeface="Times New Roman"/>
              </a:rPr>
              <a:t>Sargı	dirençleri	ihmal	edildiği	için	zıt	emk,	uygulanan	gerilime  olur.</a:t>
            </a:r>
            <a:endParaRPr sz="2400">
              <a:solidFill>
                <a:schemeClr val="dk1"/>
              </a:solidFill>
              <a:latin typeface="Times New Roman"/>
              <a:ea typeface="Times New Roman"/>
              <a:cs typeface="Times New Roman"/>
              <a:sym typeface="Times New Roman"/>
            </a:endParaRPr>
          </a:p>
        </p:txBody>
      </p:sp>
      <p:sp>
        <p:nvSpPr>
          <p:cNvPr id="214" name="Google Shape;214;p27"/>
          <p:cNvSpPr txBox="1"/>
          <p:nvPr/>
        </p:nvSpPr>
        <p:spPr>
          <a:xfrm>
            <a:off x="1105594" y="6622192"/>
            <a:ext cx="8202930" cy="294640"/>
          </a:xfrm>
          <a:prstGeom prst="rect">
            <a:avLst/>
          </a:prstGeom>
          <a:noFill/>
          <a:ln>
            <a:noFill/>
          </a:ln>
        </p:spPr>
        <p:txBody>
          <a:bodyPr anchorCtr="0" anchor="t" bIns="0" lIns="0" spcFirstLastPara="1" rIns="0" wrap="square" tIns="14600">
            <a:noAutofit/>
          </a:bodyPr>
          <a:lstStyle/>
          <a:p>
            <a:pPr indent="-178435" lvl="0" marL="191135" marR="0" rtl="0" algn="l">
              <a:lnSpc>
                <a:spcPct val="100000"/>
              </a:lnSpc>
              <a:spcBef>
                <a:spcPts val="0"/>
              </a:spcBef>
              <a:spcAft>
                <a:spcPts val="0"/>
              </a:spcAft>
              <a:buClr>
                <a:schemeClr val="dk1"/>
              </a:buClr>
              <a:buSzPts val="1650"/>
              <a:buFont typeface="Noto Sans Symbols"/>
              <a:buChar char="⮚"/>
            </a:pPr>
            <a:r>
              <a:rPr lang="tr-TR" sz="1750">
                <a:solidFill>
                  <a:schemeClr val="dk1"/>
                </a:solidFill>
                <a:latin typeface="Arial"/>
                <a:ea typeface="Arial"/>
                <a:cs typeface="Arial"/>
                <a:sym typeface="Arial"/>
              </a:rPr>
              <a:t>Burada N</a:t>
            </a:r>
            <a:r>
              <a:rPr baseline="-25000" lang="tr-TR" sz="1725">
                <a:solidFill>
                  <a:schemeClr val="dk1"/>
                </a:solidFill>
                <a:latin typeface="Arial"/>
                <a:ea typeface="Arial"/>
                <a:cs typeface="Arial"/>
                <a:sym typeface="Arial"/>
              </a:rPr>
              <a:t>1  </a:t>
            </a:r>
            <a:r>
              <a:rPr lang="tr-TR" sz="1750">
                <a:solidFill>
                  <a:schemeClr val="dk1"/>
                </a:solidFill>
                <a:latin typeface="Arial"/>
                <a:ea typeface="Arial"/>
                <a:cs typeface="Arial"/>
                <a:sym typeface="Arial"/>
              </a:rPr>
              <a:t>primer sargının sarım sayısını,	</a:t>
            </a:r>
            <a:r>
              <a:rPr i="1" lang="tr-TR" sz="1750">
                <a:solidFill>
                  <a:schemeClr val="dk1"/>
                </a:solidFill>
                <a:latin typeface="Noto Sans Symbols"/>
                <a:ea typeface="Noto Sans Symbols"/>
                <a:cs typeface="Noto Sans Symbols"/>
                <a:sym typeface="Noto Sans Symbols"/>
              </a:rPr>
              <a:t>λ</a:t>
            </a:r>
            <a:r>
              <a:rPr baseline="-25000" i="1" lang="tr-TR" sz="1725">
                <a:solidFill>
                  <a:schemeClr val="dk1"/>
                </a:solidFill>
                <a:latin typeface="Arial"/>
                <a:ea typeface="Arial"/>
                <a:cs typeface="Arial"/>
                <a:sym typeface="Arial"/>
              </a:rPr>
              <a:t>1 </a:t>
            </a:r>
            <a:r>
              <a:rPr lang="tr-TR" sz="1750">
                <a:solidFill>
                  <a:schemeClr val="dk1"/>
                </a:solidFill>
                <a:latin typeface="Arial"/>
                <a:ea typeface="Arial"/>
                <a:cs typeface="Arial"/>
                <a:sym typeface="Arial"/>
              </a:rPr>
              <a:t>ise primer sargı akısını temsil eder.</a:t>
            </a:r>
            <a:endParaRPr sz="1750">
              <a:solidFill>
                <a:schemeClr val="dk1"/>
              </a:solidFill>
              <a:latin typeface="Arial"/>
              <a:ea typeface="Arial"/>
              <a:cs typeface="Arial"/>
              <a:sym typeface="Arial"/>
            </a:endParaRPr>
          </a:p>
        </p:txBody>
      </p:sp>
      <p:sp>
        <p:nvSpPr>
          <p:cNvPr id="215" name="Google Shape;215;p27"/>
          <p:cNvSpPr/>
          <p:nvPr/>
        </p:nvSpPr>
        <p:spPr>
          <a:xfrm>
            <a:off x="4002023" y="4369308"/>
            <a:ext cx="2932430" cy="856615"/>
          </a:xfrm>
          <a:custGeom>
            <a:rect b="b" l="l" r="r" t="t"/>
            <a:pathLst>
              <a:path extrusionOk="0" h="856614" w="2932429">
                <a:moveTo>
                  <a:pt x="0" y="856487"/>
                </a:moveTo>
                <a:lnTo>
                  <a:pt x="2932176" y="856487"/>
                </a:lnTo>
                <a:lnTo>
                  <a:pt x="2932176" y="0"/>
                </a:lnTo>
                <a:lnTo>
                  <a:pt x="0" y="0"/>
                </a:lnTo>
                <a:lnTo>
                  <a:pt x="0" y="856487"/>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27"/>
          <p:cNvSpPr/>
          <p:nvPr/>
        </p:nvSpPr>
        <p:spPr>
          <a:xfrm>
            <a:off x="5641390" y="4825123"/>
            <a:ext cx="388620" cy="0"/>
          </a:xfrm>
          <a:custGeom>
            <a:rect b="b" l="l" r="r" t="t"/>
            <a:pathLst>
              <a:path extrusionOk="0" h="120000" w="388620">
                <a:moveTo>
                  <a:pt x="0" y="0"/>
                </a:moveTo>
                <a:lnTo>
                  <a:pt x="388391" y="0"/>
                </a:lnTo>
              </a:path>
            </a:pathLst>
          </a:custGeom>
          <a:noFill/>
          <a:ln cap="flat" cmpd="sng" w="133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27"/>
          <p:cNvSpPr/>
          <p:nvPr/>
        </p:nvSpPr>
        <p:spPr>
          <a:xfrm>
            <a:off x="6389827" y="4825123"/>
            <a:ext cx="483870" cy="0"/>
          </a:xfrm>
          <a:custGeom>
            <a:rect b="b" l="l" r="r" t="t"/>
            <a:pathLst>
              <a:path extrusionOk="0" h="120000" w="483870">
                <a:moveTo>
                  <a:pt x="0" y="0"/>
                </a:moveTo>
                <a:lnTo>
                  <a:pt x="483387" y="0"/>
                </a:lnTo>
              </a:path>
            </a:pathLst>
          </a:custGeom>
          <a:noFill/>
          <a:ln cap="flat" cmpd="sng" w="133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27"/>
          <p:cNvSpPr txBox="1"/>
          <p:nvPr/>
        </p:nvSpPr>
        <p:spPr>
          <a:xfrm>
            <a:off x="6736536" y="4574465"/>
            <a:ext cx="106680" cy="250825"/>
          </a:xfrm>
          <a:prstGeom prst="rect">
            <a:avLst/>
          </a:prstGeom>
          <a:noFill/>
          <a:ln>
            <a:noFill/>
          </a:ln>
        </p:spPr>
        <p:txBody>
          <a:bodyPr anchorCtr="0" anchor="t" bIns="0" lIns="0" spcFirstLastPara="1" rIns="0" wrap="square" tIns="15875">
            <a:noAutofit/>
          </a:bodyPr>
          <a:lstStyle/>
          <a:p>
            <a:pPr indent="0" lvl="0" marL="0" marR="0" rtl="0" algn="l">
              <a:lnSpc>
                <a:spcPct val="100000"/>
              </a:lnSpc>
              <a:spcBef>
                <a:spcPts val="0"/>
              </a:spcBef>
              <a:spcAft>
                <a:spcPts val="0"/>
              </a:spcAft>
              <a:buNone/>
            </a:pPr>
            <a:r>
              <a:rPr lang="tr-TR" sz="1450">
                <a:solidFill>
                  <a:schemeClr val="dk1"/>
                </a:solidFill>
                <a:latin typeface="Times New Roman"/>
                <a:ea typeface="Times New Roman"/>
                <a:cs typeface="Times New Roman"/>
                <a:sym typeface="Times New Roman"/>
              </a:rPr>
              <a:t>1</a:t>
            </a:r>
            <a:endParaRPr sz="1450">
              <a:solidFill>
                <a:schemeClr val="dk1"/>
              </a:solidFill>
              <a:latin typeface="Times New Roman"/>
              <a:ea typeface="Times New Roman"/>
              <a:cs typeface="Times New Roman"/>
              <a:sym typeface="Times New Roman"/>
            </a:endParaRPr>
          </a:p>
        </p:txBody>
      </p:sp>
      <p:sp>
        <p:nvSpPr>
          <p:cNvPr id="219" name="Google Shape;219;p27"/>
          <p:cNvSpPr txBox="1"/>
          <p:nvPr/>
        </p:nvSpPr>
        <p:spPr>
          <a:xfrm>
            <a:off x="5471375" y="4785616"/>
            <a:ext cx="106680" cy="250825"/>
          </a:xfrm>
          <a:prstGeom prst="rect">
            <a:avLst/>
          </a:prstGeom>
          <a:noFill/>
          <a:ln>
            <a:noFill/>
          </a:ln>
        </p:spPr>
        <p:txBody>
          <a:bodyPr anchorCtr="0" anchor="t" bIns="0" lIns="0" spcFirstLastPara="1" rIns="0" wrap="square" tIns="15875">
            <a:noAutofit/>
          </a:bodyPr>
          <a:lstStyle/>
          <a:p>
            <a:pPr indent="0" lvl="0" marL="0" marR="0" rtl="0" algn="l">
              <a:lnSpc>
                <a:spcPct val="100000"/>
              </a:lnSpc>
              <a:spcBef>
                <a:spcPts val="0"/>
              </a:spcBef>
              <a:spcAft>
                <a:spcPts val="0"/>
              </a:spcAft>
              <a:buNone/>
            </a:pPr>
            <a:r>
              <a:rPr lang="tr-TR" sz="1450">
                <a:solidFill>
                  <a:schemeClr val="dk1"/>
                </a:solidFill>
                <a:latin typeface="Times New Roman"/>
                <a:ea typeface="Times New Roman"/>
                <a:cs typeface="Times New Roman"/>
                <a:sym typeface="Times New Roman"/>
              </a:rPr>
              <a:t>1</a:t>
            </a:r>
            <a:endParaRPr sz="1450">
              <a:solidFill>
                <a:schemeClr val="dk1"/>
              </a:solidFill>
              <a:latin typeface="Times New Roman"/>
              <a:ea typeface="Times New Roman"/>
              <a:cs typeface="Times New Roman"/>
              <a:sym typeface="Times New Roman"/>
            </a:endParaRPr>
          </a:p>
        </p:txBody>
      </p:sp>
      <p:sp>
        <p:nvSpPr>
          <p:cNvPr id="220" name="Google Shape;220;p27"/>
          <p:cNvSpPr txBox="1"/>
          <p:nvPr/>
        </p:nvSpPr>
        <p:spPr>
          <a:xfrm>
            <a:off x="5663069" y="4300309"/>
            <a:ext cx="1101725" cy="934085"/>
          </a:xfrm>
          <a:prstGeom prst="rect">
            <a:avLst/>
          </a:prstGeom>
          <a:noFill/>
          <a:ln>
            <a:noFill/>
          </a:ln>
        </p:spPr>
        <p:txBody>
          <a:bodyPr anchorCtr="0" anchor="t" bIns="0" lIns="0" spcFirstLastPara="1" rIns="0" wrap="square" tIns="85075">
            <a:noAutofit/>
          </a:bodyPr>
          <a:lstStyle/>
          <a:p>
            <a:pPr indent="0" lvl="0" marL="0" marR="0" rtl="0" algn="l">
              <a:lnSpc>
                <a:spcPct val="100000"/>
              </a:lnSpc>
              <a:spcBef>
                <a:spcPts val="0"/>
              </a:spcBef>
              <a:spcAft>
                <a:spcPts val="0"/>
              </a:spcAft>
              <a:buNone/>
            </a:pPr>
            <a:r>
              <a:rPr i="1" lang="tr-TR" sz="2500">
                <a:solidFill>
                  <a:schemeClr val="dk1"/>
                </a:solidFill>
                <a:latin typeface="Times New Roman"/>
                <a:ea typeface="Times New Roman"/>
                <a:cs typeface="Times New Roman"/>
                <a:sym typeface="Times New Roman"/>
              </a:rPr>
              <a:t>d</a:t>
            </a:r>
            <a:r>
              <a:rPr i="1" lang="tr-TR" sz="2500">
                <a:solidFill>
                  <a:schemeClr val="dk1"/>
                </a:solidFill>
                <a:latin typeface="Noto Sans Symbols"/>
                <a:ea typeface="Noto Sans Symbols"/>
                <a:cs typeface="Noto Sans Symbols"/>
                <a:sym typeface="Noto Sans Symbols"/>
              </a:rPr>
              <a:t>φ</a:t>
            </a:r>
            <a:r>
              <a:rPr lang="tr-TR" sz="2500">
                <a:solidFill>
                  <a:schemeClr val="dk1"/>
                </a:solidFill>
                <a:latin typeface="Times New Roman"/>
                <a:ea typeface="Times New Roman"/>
                <a:cs typeface="Times New Roman"/>
                <a:sym typeface="Times New Roman"/>
              </a:rPr>
              <a:t>	</a:t>
            </a:r>
            <a:r>
              <a:rPr baseline="30000" i="1" lang="tr-TR" sz="3750">
                <a:solidFill>
                  <a:schemeClr val="dk1"/>
                </a:solidFill>
                <a:latin typeface="Times New Roman"/>
                <a:ea typeface="Times New Roman"/>
                <a:cs typeface="Times New Roman"/>
                <a:sym typeface="Times New Roman"/>
              </a:rPr>
              <a:t>d</a:t>
            </a:r>
            <a:r>
              <a:rPr baseline="30000" i="1" lang="tr-TR" sz="3750">
                <a:solidFill>
                  <a:schemeClr val="dk1"/>
                </a:solidFill>
                <a:latin typeface="Noto Sans Symbols"/>
                <a:ea typeface="Noto Sans Symbols"/>
                <a:cs typeface="Noto Sans Symbols"/>
                <a:sym typeface="Noto Sans Symbols"/>
              </a:rPr>
              <a:t>λ</a:t>
            </a:r>
            <a:endParaRPr baseline="30000" sz="3750">
              <a:solidFill>
                <a:schemeClr val="dk1"/>
              </a:solidFill>
              <a:latin typeface="Noto Sans Symbols"/>
              <a:ea typeface="Noto Sans Symbols"/>
              <a:cs typeface="Noto Sans Symbols"/>
              <a:sym typeface="Noto Sans Symbols"/>
            </a:endParaRPr>
          </a:p>
          <a:p>
            <a:pPr indent="0" lvl="0" marL="41910" marR="0" rtl="0" algn="l">
              <a:lnSpc>
                <a:spcPct val="100000"/>
              </a:lnSpc>
              <a:spcBef>
                <a:spcPts val="575"/>
              </a:spcBef>
              <a:spcAft>
                <a:spcPts val="0"/>
              </a:spcAft>
              <a:buNone/>
            </a:pPr>
            <a:r>
              <a:rPr i="1" lang="tr-TR" sz="2500">
                <a:solidFill>
                  <a:schemeClr val="dk1"/>
                </a:solidFill>
                <a:latin typeface="Times New Roman"/>
                <a:ea typeface="Times New Roman"/>
                <a:cs typeface="Times New Roman"/>
                <a:sym typeface="Times New Roman"/>
              </a:rPr>
              <a:t>dt	dt</a:t>
            </a:r>
            <a:endParaRPr sz="2500">
              <a:solidFill>
                <a:schemeClr val="dk1"/>
              </a:solidFill>
              <a:latin typeface="Times New Roman"/>
              <a:ea typeface="Times New Roman"/>
              <a:cs typeface="Times New Roman"/>
              <a:sym typeface="Times New Roman"/>
            </a:endParaRPr>
          </a:p>
        </p:txBody>
      </p:sp>
      <p:sp>
        <p:nvSpPr>
          <p:cNvPr id="221" name="Google Shape;221;p27"/>
          <p:cNvSpPr txBox="1"/>
          <p:nvPr/>
        </p:nvSpPr>
        <p:spPr>
          <a:xfrm>
            <a:off x="6124790" y="4571108"/>
            <a:ext cx="189865" cy="412115"/>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lang="tr-TR" sz="2500">
                <a:solidFill>
                  <a:schemeClr val="dk1"/>
                </a:solidFill>
                <a:latin typeface="Noto Sans Symbols"/>
                <a:ea typeface="Noto Sans Symbols"/>
                <a:cs typeface="Noto Sans Symbols"/>
                <a:sym typeface="Noto Sans Symbols"/>
              </a:rPr>
              <a:t>=</a:t>
            </a:r>
            <a:endParaRPr sz="2500">
              <a:solidFill>
                <a:schemeClr val="dk1"/>
              </a:solidFill>
              <a:latin typeface="Noto Sans Symbols"/>
              <a:ea typeface="Noto Sans Symbols"/>
              <a:cs typeface="Noto Sans Symbols"/>
              <a:sym typeface="Noto Sans Symbols"/>
            </a:endParaRPr>
          </a:p>
        </p:txBody>
      </p:sp>
      <p:sp>
        <p:nvSpPr>
          <p:cNvPr id="222" name="Google Shape;222;p27"/>
          <p:cNvSpPr txBox="1"/>
          <p:nvPr/>
        </p:nvSpPr>
        <p:spPr>
          <a:xfrm>
            <a:off x="4045368" y="4571108"/>
            <a:ext cx="1429385" cy="412115"/>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tr-TR" sz="2500">
                <a:solidFill>
                  <a:schemeClr val="dk1"/>
                </a:solidFill>
                <a:latin typeface="Times New Roman"/>
                <a:ea typeface="Times New Roman"/>
                <a:cs typeface="Times New Roman"/>
                <a:sym typeface="Times New Roman"/>
              </a:rPr>
              <a:t>v</a:t>
            </a:r>
            <a:r>
              <a:rPr baseline="-25000" lang="tr-TR" sz="2175">
                <a:solidFill>
                  <a:schemeClr val="dk1"/>
                </a:solidFill>
                <a:latin typeface="Times New Roman"/>
                <a:ea typeface="Times New Roman"/>
                <a:cs typeface="Times New Roman"/>
                <a:sym typeface="Times New Roman"/>
              </a:rPr>
              <a:t>1 </a:t>
            </a:r>
            <a:r>
              <a:rPr lang="tr-TR" sz="2500">
                <a:solidFill>
                  <a:schemeClr val="dk1"/>
                </a:solidFill>
                <a:latin typeface="Noto Sans Symbols"/>
                <a:ea typeface="Noto Sans Symbols"/>
                <a:cs typeface="Noto Sans Symbols"/>
                <a:sym typeface="Noto Sans Symbols"/>
              </a:rPr>
              <a:t>=</a:t>
            </a:r>
            <a:r>
              <a:rPr lang="tr-TR" sz="2500">
                <a:solidFill>
                  <a:schemeClr val="dk1"/>
                </a:solidFill>
                <a:latin typeface="Times New Roman"/>
                <a:ea typeface="Times New Roman"/>
                <a:cs typeface="Times New Roman"/>
                <a:sym typeface="Times New Roman"/>
              </a:rPr>
              <a:t> </a:t>
            </a:r>
            <a:r>
              <a:rPr i="1" lang="tr-TR" sz="2500">
                <a:solidFill>
                  <a:schemeClr val="dk1"/>
                </a:solidFill>
                <a:latin typeface="Times New Roman"/>
                <a:ea typeface="Times New Roman"/>
                <a:cs typeface="Times New Roman"/>
                <a:sym typeface="Times New Roman"/>
              </a:rPr>
              <a:t>e</a:t>
            </a:r>
            <a:r>
              <a:rPr baseline="-25000" lang="tr-TR" sz="2175">
                <a:solidFill>
                  <a:schemeClr val="dk1"/>
                </a:solidFill>
                <a:latin typeface="Times New Roman"/>
                <a:ea typeface="Times New Roman"/>
                <a:cs typeface="Times New Roman"/>
                <a:sym typeface="Times New Roman"/>
              </a:rPr>
              <a:t>1 </a:t>
            </a:r>
            <a:r>
              <a:rPr lang="tr-TR" sz="2500">
                <a:solidFill>
                  <a:schemeClr val="dk1"/>
                </a:solidFill>
                <a:latin typeface="Noto Sans Symbols"/>
                <a:ea typeface="Noto Sans Symbols"/>
                <a:cs typeface="Noto Sans Symbols"/>
                <a:sym typeface="Noto Sans Symbols"/>
              </a:rPr>
              <a:t>=</a:t>
            </a:r>
            <a:r>
              <a:rPr lang="tr-TR" sz="2500">
                <a:solidFill>
                  <a:schemeClr val="dk1"/>
                </a:solidFill>
                <a:latin typeface="Times New Roman"/>
                <a:ea typeface="Times New Roman"/>
                <a:cs typeface="Times New Roman"/>
                <a:sym typeface="Times New Roman"/>
              </a:rPr>
              <a:t> </a:t>
            </a:r>
            <a:r>
              <a:rPr i="1" lang="tr-TR" sz="2500">
                <a:solidFill>
                  <a:schemeClr val="dk1"/>
                </a:solidFill>
                <a:latin typeface="Times New Roman"/>
                <a:ea typeface="Times New Roman"/>
                <a:cs typeface="Times New Roman"/>
                <a:sym typeface="Times New Roman"/>
              </a:rPr>
              <a:t>N</a:t>
            </a:r>
            <a:endParaRPr sz="2500">
              <a:solidFill>
                <a:schemeClr val="dk1"/>
              </a:solidFill>
              <a:latin typeface="Times New Roman"/>
              <a:ea typeface="Times New Roman"/>
              <a:cs typeface="Times New Roman"/>
              <a:sym typeface="Times New Roman"/>
            </a:endParaRPr>
          </a:p>
        </p:txBody>
      </p:sp>
      <p:sp>
        <p:nvSpPr>
          <p:cNvPr id="223" name="Google Shape;223;p27"/>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1821942" y="445592"/>
            <a:ext cx="7554125"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 İdeal Transformatör- Yüksüz</a:t>
            </a:r>
            <a:endParaRPr/>
          </a:p>
        </p:txBody>
      </p:sp>
      <p:sp>
        <p:nvSpPr>
          <p:cNvPr id="229" name="Google Shape;229;p28"/>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
        <p:nvSpPr>
          <p:cNvPr id="230" name="Google Shape;230;p28"/>
          <p:cNvSpPr txBox="1"/>
          <p:nvPr/>
        </p:nvSpPr>
        <p:spPr>
          <a:xfrm>
            <a:off x="728972" y="957389"/>
            <a:ext cx="4690110" cy="629285"/>
          </a:xfrm>
          <a:prstGeom prst="rect">
            <a:avLst/>
          </a:prstGeom>
          <a:noFill/>
          <a:ln>
            <a:noFill/>
          </a:ln>
        </p:spPr>
        <p:txBody>
          <a:bodyPr anchorCtr="0" anchor="t" bIns="0" lIns="0" spcFirstLastPara="1" rIns="0" wrap="square" tIns="12050">
            <a:noAutofit/>
          </a:bodyPr>
          <a:lstStyle/>
          <a:p>
            <a:pPr indent="0" lvl="0" marL="12700" marR="5080" rtl="0" algn="l">
              <a:lnSpc>
                <a:spcPct val="101499"/>
              </a:lnSpc>
              <a:spcBef>
                <a:spcPts val="0"/>
              </a:spcBef>
              <a:spcAft>
                <a:spcPts val="0"/>
              </a:spcAft>
              <a:buNone/>
            </a:pPr>
            <a:r>
              <a:rPr lang="tr-TR" sz="1950">
                <a:solidFill>
                  <a:schemeClr val="dk1"/>
                </a:solidFill>
                <a:latin typeface="Times New Roman"/>
                <a:ea typeface="Times New Roman"/>
                <a:cs typeface="Times New Roman"/>
                <a:sym typeface="Times New Roman"/>
              </a:rPr>
              <a:t>Zamanla değişen nüve akısı tarafından kesilen  sekonder sargıda	endüklenen emk;</a:t>
            </a:r>
            <a:endParaRPr sz="1950">
              <a:solidFill>
                <a:schemeClr val="dk1"/>
              </a:solidFill>
              <a:latin typeface="Times New Roman"/>
              <a:ea typeface="Times New Roman"/>
              <a:cs typeface="Times New Roman"/>
              <a:sym typeface="Times New Roman"/>
            </a:endParaRPr>
          </a:p>
        </p:txBody>
      </p:sp>
      <p:sp>
        <p:nvSpPr>
          <p:cNvPr id="231" name="Google Shape;231;p28"/>
          <p:cNvSpPr txBox="1"/>
          <p:nvPr/>
        </p:nvSpPr>
        <p:spPr>
          <a:xfrm>
            <a:off x="728972" y="2470721"/>
            <a:ext cx="3063875" cy="26162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tr-TR" sz="1550">
                <a:solidFill>
                  <a:schemeClr val="dk1"/>
                </a:solidFill>
                <a:latin typeface="Times New Roman"/>
                <a:ea typeface="Times New Roman"/>
                <a:cs typeface="Times New Roman"/>
                <a:sym typeface="Times New Roman"/>
              </a:rPr>
              <a:t>Burada N sekonder sargı sarım sayısı,</a:t>
            </a:r>
            <a:endParaRPr sz="1550">
              <a:solidFill>
                <a:schemeClr val="dk1"/>
              </a:solidFill>
              <a:latin typeface="Times New Roman"/>
              <a:ea typeface="Times New Roman"/>
              <a:cs typeface="Times New Roman"/>
              <a:sym typeface="Times New Roman"/>
            </a:endParaRPr>
          </a:p>
        </p:txBody>
      </p:sp>
      <p:sp>
        <p:nvSpPr>
          <p:cNvPr id="232" name="Google Shape;232;p28"/>
          <p:cNvSpPr txBox="1"/>
          <p:nvPr/>
        </p:nvSpPr>
        <p:spPr>
          <a:xfrm>
            <a:off x="728972" y="2583497"/>
            <a:ext cx="4361180" cy="1054100"/>
          </a:xfrm>
          <a:prstGeom prst="rect">
            <a:avLst/>
          </a:prstGeom>
          <a:noFill/>
          <a:ln>
            <a:noFill/>
          </a:ln>
        </p:spPr>
        <p:txBody>
          <a:bodyPr anchorCtr="0" anchor="t" bIns="0" lIns="0" spcFirstLastPara="1" rIns="0" wrap="square" tIns="16500">
            <a:noAutofit/>
          </a:bodyPr>
          <a:lstStyle/>
          <a:p>
            <a:pPr indent="0" lvl="0" marL="771525" marR="0" rtl="0" algn="l">
              <a:lnSpc>
                <a:spcPct val="108500"/>
              </a:lnSpc>
              <a:spcBef>
                <a:spcPts val="0"/>
              </a:spcBef>
              <a:spcAft>
                <a:spcPts val="0"/>
              </a:spcAft>
              <a:buNone/>
            </a:pPr>
            <a:r>
              <a:rPr lang="tr-TR" sz="1000">
                <a:solidFill>
                  <a:schemeClr val="dk1"/>
                </a:solidFill>
                <a:latin typeface="Times New Roman"/>
                <a:ea typeface="Times New Roman"/>
                <a:cs typeface="Times New Roman"/>
                <a:sym typeface="Times New Roman"/>
              </a:rPr>
              <a:t>2</a:t>
            </a:r>
            <a:endParaRPr sz="1000">
              <a:solidFill>
                <a:schemeClr val="dk1"/>
              </a:solidFill>
              <a:latin typeface="Times New Roman"/>
              <a:ea typeface="Times New Roman"/>
              <a:cs typeface="Times New Roman"/>
              <a:sym typeface="Times New Roman"/>
            </a:endParaRPr>
          </a:p>
          <a:p>
            <a:pPr indent="0" lvl="0" marL="60960" marR="0" rtl="0" algn="l">
              <a:lnSpc>
                <a:spcPct val="114102"/>
              </a:lnSpc>
              <a:spcBef>
                <a:spcPts val="0"/>
              </a:spcBef>
              <a:spcAft>
                <a:spcPts val="0"/>
              </a:spcAft>
              <a:buNone/>
            </a:pPr>
            <a:r>
              <a:rPr i="1" lang="tr-TR" sz="1950">
                <a:solidFill>
                  <a:schemeClr val="dk1"/>
                </a:solidFill>
                <a:latin typeface="Noto Sans Symbols"/>
                <a:ea typeface="Noto Sans Symbols"/>
                <a:cs typeface="Noto Sans Symbols"/>
                <a:sym typeface="Noto Sans Symbols"/>
              </a:rPr>
              <a:t>λ</a:t>
            </a:r>
            <a:r>
              <a:rPr baseline="-25000" i="1" lang="tr-TR" sz="1950">
                <a:solidFill>
                  <a:schemeClr val="dk1"/>
                </a:solidFill>
                <a:latin typeface="Times New Roman"/>
                <a:ea typeface="Times New Roman"/>
                <a:cs typeface="Times New Roman"/>
                <a:sym typeface="Times New Roman"/>
              </a:rPr>
              <a:t>2 </a:t>
            </a:r>
            <a:r>
              <a:rPr lang="tr-TR" sz="1550">
                <a:solidFill>
                  <a:schemeClr val="dk1"/>
                </a:solidFill>
                <a:latin typeface="Times New Roman"/>
                <a:ea typeface="Times New Roman"/>
                <a:cs typeface="Times New Roman"/>
                <a:sym typeface="Times New Roman"/>
              </a:rPr>
              <a:t>sekonder sargı akısıdır.</a:t>
            </a:r>
            <a:endParaRPr sz="1550">
              <a:solidFill>
                <a:schemeClr val="dk1"/>
              </a:solidFill>
              <a:latin typeface="Times New Roman"/>
              <a:ea typeface="Times New Roman"/>
              <a:cs typeface="Times New Roman"/>
              <a:sym typeface="Times New Roman"/>
            </a:endParaRPr>
          </a:p>
          <a:p>
            <a:pPr indent="0" lvl="0" marL="12700" marR="0" rtl="0" algn="l">
              <a:lnSpc>
                <a:spcPct val="100000"/>
              </a:lnSpc>
              <a:spcBef>
                <a:spcPts val="2410"/>
              </a:spcBef>
              <a:spcAft>
                <a:spcPts val="0"/>
              </a:spcAft>
              <a:buNone/>
            </a:pPr>
            <a:r>
              <a:rPr lang="tr-TR" sz="1950">
                <a:solidFill>
                  <a:schemeClr val="dk1"/>
                </a:solidFill>
                <a:latin typeface="Times New Roman"/>
                <a:ea typeface="Times New Roman"/>
                <a:cs typeface="Times New Roman"/>
                <a:sym typeface="Times New Roman"/>
              </a:rPr>
              <a:t>Primer ve sekonder gerilimleri oranlanırsa;</a:t>
            </a:r>
            <a:endParaRPr sz="1950">
              <a:solidFill>
                <a:schemeClr val="dk1"/>
              </a:solidFill>
              <a:latin typeface="Times New Roman"/>
              <a:ea typeface="Times New Roman"/>
              <a:cs typeface="Times New Roman"/>
              <a:sym typeface="Times New Roman"/>
            </a:endParaRPr>
          </a:p>
        </p:txBody>
      </p:sp>
      <p:sp>
        <p:nvSpPr>
          <p:cNvPr id="233" name="Google Shape;233;p28"/>
          <p:cNvSpPr/>
          <p:nvPr/>
        </p:nvSpPr>
        <p:spPr>
          <a:xfrm>
            <a:off x="1786127" y="1642872"/>
            <a:ext cx="2577465" cy="708660"/>
          </a:xfrm>
          <a:custGeom>
            <a:rect b="b" l="l" r="r" t="t"/>
            <a:pathLst>
              <a:path extrusionOk="0" h="708660" w="2577465">
                <a:moveTo>
                  <a:pt x="0" y="708660"/>
                </a:moveTo>
                <a:lnTo>
                  <a:pt x="2577083" y="708660"/>
                </a:lnTo>
                <a:lnTo>
                  <a:pt x="2577083" y="0"/>
                </a:lnTo>
                <a:lnTo>
                  <a:pt x="0" y="0"/>
                </a:lnTo>
                <a:lnTo>
                  <a:pt x="0" y="708660"/>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28"/>
          <p:cNvSpPr/>
          <p:nvPr/>
        </p:nvSpPr>
        <p:spPr>
          <a:xfrm>
            <a:off x="3255873" y="2020150"/>
            <a:ext cx="325120" cy="0"/>
          </a:xfrm>
          <a:custGeom>
            <a:rect b="b" l="l" r="r" t="t"/>
            <a:pathLst>
              <a:path extrusionOk="0" h="120000" w="325120">
                <a:moveTo>
                  <a:pt x="0" y="0"/>
                </a:moveTo>
                <a:lnTo>
                  <a:pt x="325081" y="0"/>
                </a:lnTo>
              </a:path>
            </a:pathLst>
          </a:custGeom>
          <a:noFill/>
          <a:ln cap="flat" cmpd="sng" w="110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28"/>
          <p:cNvSpPr txBox="1"/>
          <p:nvPr/>
        </p:nvSpPr>
        <p:spPr>
          <a:xfrm>
            <a:off x="3093339" y="1963065"/>
            <a:ext cx="101600" cy="23876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lang="tr-TR" sz="1400">
                <a:solidFill>
                  <a:schemeClr val="dk1"/>
                </a:solidFill>
                <a:latin typeface="Times New Roman"/>
                <a:ea typeface="Times New Roman"/>
                <a:cs typeface="Times New Roman"/>
                <a:sym typeface="Times New Roman"/>
              </a:rPr>
              <a:t>2</a:t>
            </a:r>
            <a:endParaRPr sz="1400">
              <a:solidFill>
                <a:schemeClr val="dk1"/>
              </a:solidFill>
              <a:latin typeface="Times New Roman"/>
              <a:ea typeface="Times New Roman"/>
              <a:cs typeface="Times New Roman"/>
              <a:sym typeface="Times New Roman"/>
            </a:endParaRPr>
          </a:p>
        </p:txBody>
      </p:sp>
      <p:sp>
        <p:nvSpPr>
          <p:cNvPr id="236" name="Google Shape;236;p28"/>
          <p:cNvSpPr txBox="1"/>
          <p:nvPr/>
        </p:nvSpPr>
        <p:spPr>
          <a:xfrm>
            <a:off x="3273780" y="1583575"/>
            <a:ext cx="1058545" cy="777240"/>
          </a:xfrm>
          <a:prstGeom prst="rect">
            <a:avLst/>
          </a:prstGeom>
          <a:noFill/>
          <a:ln>
            <a:noFill/>
          </a:ln>
        </p:spPr>
        <p:txBody>
          <a:bodyPr anchorCtr="0" anchor="t" bIns="0" lIns="0" spcFirstLastPara="1" rIns="0" wrap="square" tIns="68575">
            <a:noAutofit/>
          </a:bodyPr>
          <a:lstStyle/>
          <a:p>
            <a:pPr indent="0" lvl="0" marL="0" marR="0" rtl="0" algn="l">
              <a:lnSpc>
                <a:spcPct val="100000"/>
              </a:lnSpc>
              <a:spcBef>
                <a:spcPts val="0"/>
              </a:spcBef>
              <a:spcAft>
                <a:spcPts val="0"/>
              </a:spcAft>
              <a:buNone/>
            </a:pPr>
            <a:r>
              <a:rPr i="1" lang="tr-TR" sz="2100">
                <a:solidFill>
                  <a:schemeClr val="dk1"/>
                </a:solidFill>
                <a:latin typeface="Times New Roman"/>
                <a:ea typeface="Times New Roman"/>
                <a:cs typeface="Times New Roman"/>
                <a:sym typeface="Times New Roman"/>
              </a:rPr>
              <a:t>d</a:t>
            </a:r>
            <a:r>
              <a:rPr i="1" lang="tr-TR" sz="2100">
                <a:solidFill>
                  <a:schemeClr val="dk1"/>
                </a:solidFill>
                <a:latin typeface="Noto Sans Symbols"/>
                <a:ea typeface="Noto Sans Symbols"/>
                <a:cs typeface="Noto Sans Symbols"/>
                <a:sym typeface="Noto Sans Symbols"/>
              </a:rPr>
              <a:t>φ</a:t>
            </a:r>
            <a:r>
              <a:rPr i="1" lang="tr-TR" sz="2100">
                <a:solidFill>
                  <a:schemeClr val="dk1"/>
                </a:solidFill>
                <a:latin typeface="Times New Roman"/>
                <a:ea typeface="Times New Roman"/>
                <a:cs typeface="Times New Roman"/>
                <a:sym typeface="Times New Roman"/>
              </a:rPr>
              <a:t> </a:t>
            </a:r>
            <a:r>
              <a:rPr baseline="-25000" lang="tr-TR" sz="3150">
                <a:solidFill>
                  <a:schemeClr val="dk1"/>
                </a:solidFill>
                <a:latin typeface="Noto Sans Symbols"/>
                <a:ea typeface="Noto Sans Symbols"/>
                <a:cs typeface="Noto Sans Symbols"/>
                <a:sym typeface="Noto Sans Symbols"/>
              </a:rPr>
              <a:t>=</a:t>
            </a:r>
            <a:r>
              <a:rPr baseline="-25000" lang="tr-TR" sz="3150" u="sng">
                <a:solidFill>
                  <a:schemeClr val="dk1"/>
                </a:solidFill>
                <a:latin typeface="Times New Roman"/>
                <a:ea typeface="Times New Roman"/>
                <a:cs typeface="Times New Roman"/>
                <a:sym typeface="Times New Roman"/>
              </a:rPr>
              <a:t> </a:t>
            </a:r>
            <a:r>
              <a:rPr baseline="30000" i="1" lang="tr-TR" sz="3150">
                <a:solidFill>
                  <a:schemeClr val="dk1"/>
                </a:solidFill>
                <a:latin typeface="Times New Roman"/>
                <a:ea typeface="Times New Roman"/>
                <a:cs typeface="Times New Roman"/>
                <a:sym typeface="Times New Roman"/>
              </a:rPr>
              <a:t>d</a:t>
            </a:r>
            <a:r>
              <a:rPr baseline="30000" i="1" lang="tr-TR" sz="3150">
                <a:solidFill>
                  <a:schemeClr val="dk1"/>
                </a:solidFill>
                <a:latin typeface="Noto Sans Symbols"/>
                <a:ea typeface="Noto Sans Symbols"/>
                <a:cs typeface="Noto Sans Symbols"/>
                <a:sym typeface="Noto Sans Symbols"/>
              </a:rPr>
              <a:t>λ</a:t>
            </a:r>
            <a:r>
              <a:rPr baseline="-25000" lang="tr-TR" sz="2100" u="sng">
                <a:solidFill>
                  <a:schemeClr val="dk1"/>
                </a:solidFill>
                <a:latin typeface="Times New Roman"/>
                <a:ea typeface="Times New Roman"/>
                <a:cs typeface="Times New Roman"/>
                <a:sym typeface="Times New Roman"/>
              </a:rPr>
              <a:t>2 </a:t>
            </a:r>
            <a:endParaRPr baseline="-25000" sz="2100">
              <a:solidFill>
                <a:schemeClr val="dk1"/>
              </a:solidFill>
              <a:latin typeface="Times New Roman"/>
              <a:ea typeface="Times New Roman"/>
              <a:cs typeface="Times New Roman"/>
              <a:sym typeface="Times New Roman"/>
            </a:endParaRPr>
          </a:p>
          <a:p>
            <a:pPr indent="0" lvl="0" marL="36830" marR="0" rtl="0" algn="l">
              <a:lnSpc>
                <a:spcPct val="100000"/>
              </a:lnSpc>
              <a:spcBef>
                <a:spcPts val="440"/>
              </a:spcBef>
              <a:spcAft>
                <a:spcPts val="0"/>
              </a:spcAft>
              <a:buNone/>
            </a:pPr>
            <a:r>
              <a:rPr i="1" lang="tr-TR" sz="2100">
                <a:solidFill>
                  <a:schemeClr val="dk1"/>
                </a:solidFill>
                <a:latin typeface="Times New Roman"/>
                <a:ea typeface="Times New Roman"/>
                <a:cs typeface="Times New Roman"/>
                <a:sym typeface="Times New Roman"/>
              </a:rPr>
              <a:t>dt	dt</a:t>
            </a:r>
            <a:endParaRPr sz="2100">
              <a:solidFill>
                <a:schemeClr val="dk1"/>
              </a:solidFill>
              <a:latin typeface="Times New Roman"/>
              <a:ea typeface="Times New Roman"/>
              <a:cs typeface="Times New Roman"/>
              <a:sym typeface="Times New Roman"/>
            </a:endParaRPr>
          </a:p>
        </p:txBody>
      </p:sp>
      <p:sp>
        <p:nvSpPr>
          <p:cNvPr id="237" name="Google Shape;237;p28"/>
          <p:cNvSpPr txBox="1"/>
          <p:nvPr/>
        </p:nvSpPr>
        <p:spPr>
          <a:xfrm>
            <a:off x="1821942" y="1807719"/>
            <a:ext cx="1259840" cy="34544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i="1" lang="tr-TR" sz="2100">
                <a:solidFill>
                  <a:schemeClr val="dk1"/>
                </a:solidFill>
                <a:latin typeface="Times New Roman"/>
                <a:ea typeface="Times New Roman"/>
                <a:cs typeface="Times New Roman"/>
                <a:sym typeface="Times New Roman"/>
              </a:rPr>
              <a:t>v</a:t>
            </a:r>
            <a:r>
              <a:rPr baseline="-25000" lang="tr-TR" sz="2100">
                <a:solidFill>
                  <a:schemeClr val="dk1"/>
                </a:solidFill>
                <a:latin typeface="Times New Roman"/>
                <a:ea typeface="Times New Roman"/>
                <a:cs typeface="Times New Roman"/>
                <a:sym typeface="Times New Roman"/>
              </a:rPr>
              <a:t>2 </a:t>
            </a:r>
            <a:r>
              <a:rPr lang="tr-TR" sz="2100">
                <a:solidFill>
                  <a:schemeClr val="dk1"/>
                </a:solidFill>
                <a:latin typeface="Noto Sans Symbols"/>
                <a:ea typeface="Noto Sans Symbols"/>
                <a:cs typeface="Noto Sans Symbols"/>
                <a:sym typeface="Noto Sans Symbols"/>
              </a:rPr>
              <a:t>=</a:t>
            </a:r>
            <a:r>
              <a:rPr lang="tr-TR" sz="2100">
                <a:solidFill>
                  <a:schemeClr val="dk1"/>
                </a:solidFill>
                <a:latin typeface="Times New Roman"/>
                <a:ea typeface="Times New Roman"/>
                <a:cs typeface="Times New Roman"/>
                <a:sym typeface="Times New Roman"/>
              </a:rPr>
              <a:t> </a:t>
            </a:r>
            <a:r>
              <a:rPr i="1" lang="tr-TR" sz="2100">
                <a:solidFill>
                  <a:schemeClr val="dk1"/>
                </a:solidFill>
                <a:latin typeface="Times New Roman"/>
                <a:ea typeface="Times New Roman"/>
                <a:cs typeface="Times New Roman"/>
                <a:sym typeface="Times New Roman"/>
              </a:rPr>
              <a:t>e</a:t>
            </a:r>
            <a:r>
              <a:rPr baseline="-25000" lang="tr-TR" sz="2100">
                <a:solidFill>
                  <a:schemeClr val="dk1"/>
                </a:solidFill>
                <a:latin typeface="Times New Roman"/>
                <a:ea typeface="Times New Roman"/>
                <a:cs typeface="Times New Roman"/>
                <a:sym typeface="Times New Roman"/>
              </a:rPr>
              <a:t>2 </a:t>
            </a:r>
            <a:r>
              <a:rPr lang="tr-TR" sz="2100">
                <a:solidFill>
                  <a:schemeClr val="dk1"/>
                </a:solidFill>
                <a:latin typeface="Noto Sans Symbols"/>
                <a:ea typeface="Noto Sans Symbols"/>
                <a:cs typeface="Noto Sans Symbols"/>
                <a:sym typeface="Noto Sans Symbols"/>
              </a:rPr>
              <a:t>=</a:t>
            </a:r>
            <a:r>
              <a:rPr lang="tr-TR" sz="2100">
                <a:solidFill>
                  <a:schemeClr val="dk1"/>
                </a:solidFill>
                <a:latin typeface="Times New Roman"/>
                <a:ea typeface="Times New Roman"/>
                <a:cs typeface="Times New Roman"/>
                <a:sym typeface="Times New Roman"/>
              </a:rPr>
              <a:t> </a:t>
            </a:r>
            <a:r>
              <a:rPr i="1" lang="tr-TR" sz="2100">
                <a:solidFill>
                  <a:schemeClr val="dk1"/>
                </a:solidFill>
                <a:latin typeface="Times New Roman"/>
                <a:ea typeface="Times New Roman"/>
                <a:cs typeface="Times New Roman"/>
                <a:sym typeface="Times New Roman"/>
              </a:rPr>
              <a:t>N</a:t>
            </a:r>
            <a:endParaRPr sz="2100">
              <a:solidFill>
                <a:schemeClr val="dk1"/>
              </a:solidFill>
              <a:latin typeface="Times New Roman"/>
              <a:ea typeface="Times New Roman"/>
              <a:cs typeface="Times New Roman"/>
              <a:sym typeface="Times New Roman"/>
            </a:endParaRPr>
          </a:p>
        </p:txBody>
      </p:sp>
      <p:sp>
        <p:nvSpPr>
          <p:cNvPr id="238" name="Google Shape;238;p28"/>
          <p:cNvSpPr/>
          <p:nvPr/>
        </p:nvSpPr>
        <p:spPr>
          <a:xfrm>
            <a:off x="1990344" y="3886200"/>
            <a:ext cx="1647825" cy="806450"/>
          </a:xfrm>
          <a:custGeom>
            <a:rect b="b" l="l" r="r" t="t"/>
            <a:pathLst>
              <a:path extrusionOk="0" h="806450" w="1647825">
                <a:moveTo>
                  <a:pt x="0" y="806195"/>
                </a:moveTo>
                <a:lnTo>
                  <a:pt x="1647444" y="806195"/>
                </a:lnTo>
                <a:lnTo>
                  <a:pt x="1647444" y="0"/>
                </a:lnTo>
                <a:lnTo>
                  <a:pt x="0" y="0"/>
                </a:lnTo>
                <a:lnTo>
                  <a:pt x="0" y="806195"/>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28"/>
          <p:cNvSpPr txBox="1"/>
          <p:nvPr/>
        </p:nvSpPr>
        <p:spPr>
          <a:xfrm>
            <a:off x="2036152" y="3945613"/>
            <a:ext cx="1551305" cy="68707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lang="tr-TR" sz="1250" u="sng">
                <a:solidFill>
                  <a:schemeClr val="dk1"/>
                </a:solidFill>
                <a:latin typeface="Times New Roman"/>
                <a:ea typeface="Times New Roman"/>
                <a:cs typeface="Times New Roman"/>
                <a:sym typeface="Times New Roman"/>
              </a:rPr>
              <a:t> </a:t>
            </a:r>
            <a:r>
              <a:rPr baseline="30000" i="1" lang="tr-TR" sz="3225">
                <a:solidFill>
                  <a:schemeClr val="dk1"/>
                </a:solidFill>
                <a:latin typeface="Times New Roman"/>
                <a:ea typeface="Times New Roman"/>
                <a:cs typeface="Times New Roman"/>
                <a:sym typeface="Times New Roman"/>
              </a:rPr>
              <a:t>v</a:t>
            </a:r>
            <a:r>
              <a:rPr lang="tr-TR" sz="1250" u="sng">
                <a:solidFill>
                  <a:schemeClr val="dk1"/>
                </a:solidFill>
                <a:latin typeface="Times New Roman"/>
                <a:ea typeface="Times New Roman"/>
                <a:cs typeface="Times New Roman"/>
                <a:sym typeface="Times New Roman"/>
              </a:rPr>
              <a:t>1 </a:t>
            </a:r>
            <a:r>
              <a:rPr lang="tr-TR" sz="1250">
                <a:solidFill>
                  <a:schemeClr val="dk1"/>
                </a:solidFill>
                <a:latin typeface="Times New Roman"/>
                <a:ea typeface="Times New Roman"/>
                <a:cs typeface="Times New Roman"/>
                <a:sym typeface="Times New Roman"/>
              </a:rPr>
              <a:t>   </a:t>
            </a:r>
            <a:r>
              <a:rPr baseline="-25000" lang="tr-TR" sz="3225">
                <a:solidFill>
                  <a:schemeClr val="dk1"/>
                </a:solidFill>
                <a:latin typeface="Noto Sans Symbols"/>
                <a:ea typeface="Noto Sans Symbols"/>
                <a:cs typeface="Noto Sans Symbols"/>
                <a:sym typeface="Noto Sans Symbols"/>
              </a:rPr>
              <a:t>=</a:t>
            </a:r>
            <a:r>
              <a:rPr baseline="-25000" lang="tr-TR" sz="3225">
                <a:solidFill>
                  <a:schemeClr val="dk1"/>
                </a:solidFill>
                <a:latin typeface="Times New Roman"/>
                <a:ea typeface="Times New Roman"/>
                <a:cs typeface="Times New Roman"/>
                <a:sym typeface="Times New Roman"/>
              </a:rPr>
              <a:t> </a:t>
            </a:r>
            <a:r>
              <a:rPr lang="tr-TR" sz="2150" u="sng">
                <a:solidFill>
                  <a:schemeClr val="dk1"/>
                </a:solidFill>
                <a:latin typeface="Times New Roman"/>
                <a:ea typeface="Times New Roman"/>
                <a:cs typeface="Times New Roman"/>
                <a:sym typeface="Times New Roman"/>
              </a:rPr>
              <a:t> </a:t>
            </a:r>
            <a:r>
              <a:rPr baseline="30000" i="1" lang="tr-TR" sz="3225">
                <a:solidFill>
                  <a:schemeClr val="dk1"/>
                </a:solidFill>
                <a:latin typeface="Times New Roman"/>
                <a:ea typeface="Times New Roman"/>
                <a:cs typeface="Times New Roman"/>
                <a:sym typeface="Times New Roman"/>
              </a:rPr>
              <a:t>e</a:t>
            </a:r>
            <a:r>
              <a:rPr lang="tr-TR" sz="1250" u="sng">
                <a:solidFill>
                  <a:schemeClr val="dk1"/>
                </a:solidFill>
                <a:latin typeface="Times New Roman"/>
                <a:ea typeface="Times New Roman"/>
                <a:cs typeface="Times New Roman"/>
                <a:sym typeface="Times New Roman"/>
              </a:rPr>
              <a:t>1 </a:t>
            </a:r>
            <a:r>
              <a:rPr lang="tr-TR" sz="1250">
                <a:solidFill>
                  <a:schemeClr val="dk1"/>
                </a:solidFill>
                <a:latin typeface="Times New Roman"/>
                <a:ea typeface="Times New Roman"/>
                <a:cs typeface="Times New Roman"/>
                <a:sym typeface="Times New Roman"/>
              </a:rPr>
              <a:t>   </a:t>
            </a:r>
            <a:r>
              <a:rPr baseline="-25000" lang="tr-TR" sz="3225">
                <a:solidFill>
                  <a:schemeClr val="dk1"/>
                </a:solidFill>
                <a:latin typeface="Noto Sans Symbols"/>
                <a:ea typeface="Noto Sans Symbols"/>
                <a:cs typeface="Noto Sans Symbols"/>
                <a:sym typeface="Noto Sans Symbols"/>
              </a:rPr>
              <a:t>=</a:t>
            </a:r>
            <a:r>
              <a:rPr lang="tr-TR" sz="2150" u="sng">
                <a:solidFill>
                  <a:schemeClr val="dk1"/>
                </a:solidFill>
                <a:latin typeface="Times New Roman"/>
                <a:ea typeface="Times New Roman"/>
                <a:cs typeface="Times New Roman"/>
                <a:sym typeface="Times New Roman"/>
              </a:rPr>
              <a:t> </a:t>
            </a:r>
            <a:r>
              <a:rPr baseline="30000" i="1" lang="tr-TR" sz="3225">
                <a:solidFill>
                  <a:schemeClr val="dk1"/>
                </a:solidFill>
                <a:latin typeface="Times New Roman"/>
                <a:ea typeface="Times New Roman"/>
                <a:cs typeface="Times New Roman"/>
                <a:sym typeface="Times New Roman"/>
              </a:rPr>
              <a:t>N</a:t>
            </a:r>
            <a:r>
              <a:rPr lang="tr-TR" sz="1250" u="sng">
                <a:solidFill>
                  <a:schemeClr val="dk1"/>
                </a:solidFill>
                <a:latin typeface="Times New Roman"/>
                <a:ea typeface="Times New Roman"/>
                <a:cs typeface="Times New Roman"/>
                <a:sym typeface="Times New Roman"/>
              </a:rPr>
              <a:t>1 </a:t>
            </a:r>
            <a:endParaRPr sz="1250">
              <a:solidFill>
                <a:schemeClr val="dk1"/>
              </a:solidFill>
              <a:latin typeface="Times New Roman"/>
              <a:ea typeface="Times New Roman"/>
              <a:cs typeface="Times New Roman"/>
              <a:sym typeface="Times New Roman"/>
            </a:endParaRPr>
          </a:p>
          <a:p>
            <a:pPr indent="0" lvl="0" marL="13970" marR="0" rtl="0" algn="l">
              <a:lnSpc>
                <a:spcPct val="100000"/>
              </a:lnSpc>
              <a:spcBef>
                <a:spcPts val="10"/>
              </a:spcBef>
              <a:spcAft>
                <a:spcPts val="0"/>
              </a:spcAft>
              <a:buNone/>
            </a:pPr>
            <a:r>
              <a:rPr i="1" lang="tr-TR" sz="2150">
                <a:solidFill>
                  <a:schemeClr val="dk1"/>
                </a:solidFill>
                <a:latin typeface="Times New Roman"/>
                <a:ea typeface="Times New Roman"/>
                <a:cs typeface="Times New Roman"/>
                <a:sym typeface="Times New Roman"/>
              </a:rPr>
              <a:t>v</a:t>
            </a:r>
            <a:r>
              <a:rPr baseline="-25000" lang="tr-TR" sz="1875">
                <a:solidFill>
                  <a:schemeClr val="dk1"/>
                </a:solidFill>
                <a:latin typeface="Times New Roman"/>
                <a:ea typeface="Times New Roman"/>
                <a:cs typeface="Times New Roman"/>
                <a:sym typeface="Times New Roman"/>
              </a:rPr>
              <a:t>2	</a:t>
            </a:r>
            <a:r>
              <a:rPr i="1" lang="tr-TR" sz="2150">
                <a:solidFill>
                  <a:schemeClr val="dk1"/>
                </a:solidFill>
                <a:latin typeface="Times New Roman"/>
                <a:ea typeface="Times New Roman"/>
                <a:cs typeface="Times New Roman"/>
                <a:sym typeface="Times New Roman"/>
              </a:rPr>
              <a:t>e</a:t>
            </a:r>
            <a:r>
              <a:rPr baseline="-25000" lang="tr-TR" sz="1875">
                <a:solidFill>
                  <a:schemeClr val="dk1"/>
                </a:solidFill>
                <a:latin typeface="Times New Roman"/>
                <a:ea typeface="Times New Roman"/>
                <a:cs typeface="Times New Roman"/>
                <a:sym typeface="Times New Roman"/>
              </a:rPr>
              <a:t>2	</a:t>
            </a:r>
            <a:r>
              <a:rPr i="1" lang="tr-TR" sz="2150">
                <a:solidFill>
                  <a:schemeClr val="dk1"/>
                </a:solidFill>
                <a:latin typeface="Times New Roman"/>
                <a:ea typeface="Times New Roman"/>
                <a:cs typeface="Times New Roman"/>
                <a:sym typeface="Times New Roman"/>
              </a:rPr>
              <a:t>N </a:t>
            </a:r>
            <a:r>
              <a:rPr baseline="-25000" lang="tr-TR" sz="1875">
                <a:solidFill>
                  <a:schemeClr val="dk1"/>
                </a:solidFill>
                <a:latin typeface="Times New Roman"/>
                <a:ea typeface="Times New Roman"/>
                <a:cs typeface="Times New Roman"/>
                <a:sym typeface="Times New Roman"/>
              </a:rPr>
              <a:t>2</a:t>
            </a:r>
            <a:endParaRPr baseline="-25000" sz="1875">
              <a:solidFill>
                <a:schemeClr val="dk1"/>
              </a:solidFill>
              <a:latin typeface="Times New Roman"/>
              <a:ea typeface="Times New Roman"/>
              <a:cs typeface="Times New Roman"/>
              <a:sym typeface="Times New Roman"/>
            </a:endParaRPr>
          </a:p>
        </p:txBody>
      </p:sp>
      <p:sp>
        <p:nvSpPr>
          <p:cNvPr id="240" name="Google Shape;240;p28"/>
          <p:cNvSpPr txBox="1"/>
          <p:nvPr/>
        </p:nvSpPr>
        <p:spPr>
          <a:xfrm>
            <a:off x="728972" y="4885397"/>
            <a:ext cx="9185910" cy="629285"/>
          </a:xfrm>
          <a:prstGeom prst="rect">
            <a:avLst/>
          </a:prstGeom>
          <a:noFill/>
          <a:ln>
            <a:noFill/>
          </a:ln>
        </p:spPr>
        <p:txBody>
          <a:bodyPr anchorCtr="0" anchor="t" bIns="0" lIns="0" spcFirstLastPara="1" rIns="0" wrap="square" tIns="12050">
            <a:noAutofit/>
          </a:bodyPr>
          <a:lstStyle/>
          <a:p>
            <a:pPr indent="0" lvl="0" marL="12700" marR="5080" rtl="0" algn="l">
              <a:lnSpc>
                <a:spcPct val="101499"/>
              </a:lnSpc>
              <a:spcBef>
                <a:spcPts val="0"/>
              </a:spcBef>
              <a:spcAft>
                <a:spcPts val="0"/>
              </a:spcAft>
              <a:buNone/>
            </a:pPr>
            <a:r>
              <a:rPr lang="tr-TR" sz="1950">
                <a:solidFill>
                  <a:schemeClr val="dk1"/>
                </a:solidFill>
                <a:latin typeface="Times New Roman"/>
                <a:ea typeface="Times New Roman"/>
                <a:cs typeface="Times New Roman"/>
                <a:sym typeface="Times New Roman"/>
              </a:rPr>
              <a:t>Bu denklem, primerde ve sekonderde endüklenen gerilimlerin oranının primer ve sekonder  sarım sayılarının oranına eşit olduğunu göstermektedir.</a:t>
            </a:r>
            <a:endParaRPr sz="1950">
              <a:solidFill>
                <a:schemeClr val="dk1"/>
              </a:solidFill>
              <a:latin typeface="Times New Roman"/>
              <a:ea typeface="Times New Roman"/>
              <a:cs typeface="Times New Roman"/>
              <a:sym typeface="Times New Roman"/>
            </a:endParaRPr>
          </a:p>
        </p:txBody>
      </p:sp>
      <p:sp>
        <p:nvSpPr>
          <p:cNvPr id="241" name="Google Shape;241;p28"/>
          <p:cNvSpPr txBox="1"/>
          <p:nvPr/>
        </p:nvSpPr>
        <p:spPr>
          <a:xfrm>
            <a:off x="728972" y="6398731"/>
            <a:ext cx="9060815" cy="32766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a sarım oranı veya dönüştürme oranı olarak bilinmekte ve yaygın olarak kullanılmaktadır.</a:t>
            </a:r>
            <a:endParaRPr sz="1950">
              <a:solidFill>
                <a:schemeClr val="dk1"/>
              </a:solidFill>
              <a:latin typeface="Times New Roman"/>
              <a:ea typeface="Times New Roman"/>
              <a:cs typeface="Times New Roman"/>
              <a:sym typeface="Times New Roman"/>
            </a:endParaRPr>
          </a:p>
        </p:txBody>
      </p:sp>
      <p:sp>
        <p:nvSpPr>
          <p:cNvPr id="242" name="Google Shape;242;p28"/>
          <p:cNvSpPr/>
          <p:nvPr/>
        </p:nvSpPr>
        <p:spPr>
          <a:xfrm>
            <a:off x="6723888" y="1496568"/>
            <a:ext cx="2367280" cy="2066925"/>
          </a:xfrm>
          <a:custGeom>
            <a:rect b="b" l="l" r="r" t="t"/>
            <a:pathLst>
              <a:path extrusionOk="0" h="2066925" w="2367279">
                <a:moveTo>
                  <a:pt x="0" y="2066544"/>
                </a:moveTo>
                <a:lnTo>
                  <a:pt x="2366772" y="2066544"/>
                </a:lnTo>
                <a:lnTo>
                  <a:pt x="2366772" y="0"/>
                </a:lnTo>
                <a:lnTo>
                  <a:pt x="0" y="0"/>
                </a:lnTo>
                <a:lnTo>
                  <a:pt x="0" y="2066544"/>
                </a:lnTo>
                <a:close/>
              </a:path>
            </a:pathLst>
          </a:custGeom>
          <a:solidFill>
            <a:srgbClr val="BFBF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28"/>
          <p:cNvSpPr/>
          <p:nvPr/>
        </p:nvSpPr>
        <p:spPr>
          <a:xfrm>
            <a:off x="6723888" y="1496568"/>
            <a:ext cx="2368550" cy="2068195"/>
          </a:xfrm>
          <a:custGeom>
            <a:rect b="b" l="l" r="r" t="t"/>
            <a:pathLst>
              <a:path extrusionOk="0" h="2068195" w="2368550">
                <a:moveTo>
                  <a:pt x="0" y="0"/>
                </a:moveTo>
                <a:lnTo>
                  <a:pt x="0" y="2068068"/>
                </a:lnTo>
                <a:lnTo>
                  <a:pt x="2368295" y="2068068"/>
                </a:lnTo>
                <a:lnTo>
                  <a:pt x="2368295" y="0"/>
                </a:lnTo>
                <a:lnTo>
                  <a:pt x="0" y="0"/>
                </a:lnTo>
                <a:close/>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28"/>
          <p:cNvSpPr/>
          <p:nvPr/>
        </p:nvSpPr>
        <p:spPr>
          <a:xfrm>
            <a:off x="7109459" y="1821180"/>
            <a:ext cx="1595755" cy="1469390"/>
          </a:xfrm>
          <a:custGeom>
            <a:rect b="b" l="l" r="r" t="t"/>
            <a:pathLst>
              <a:path extrusionOk="0" h="1469389" w="1595754">
                <a:moveTo>
                  <a:pt x="0" y="1469136"/>
                </a:moveTo>
                <a:lnTo>
                  <a:pt x="1595627" y="1469136"/>
                </a:lnTo>
                <a:lnTo>
                  <a:pt x="1595627" y="0"/>
                </a:lnTo>
                <a:lnTo>
                  <a:pt x="0" y="0"/>
                </a:lnTo>
                <a:lnTo>
                  <a:pt x="0" y="1469136"/>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28"/>
          <p:cNvSpPr/>
          <p:nvPr/>
        </p:nvSpPr>
        <p:spPr>
          <a:xfrm>
            <a:off x="7109459" y="1821180"/>
            <a:ext cx="1597660" cy="1470660"/>
          </a:xfrm>
          <a:custGeom>
            <a:rect b="b" l="l" r="r" t="t"/>
            <a:pathLst>
              <a:path extrusionOk="0" h="1470660" w="1597659">
                <a:moveTo>
                  <a:pt x="0" y="0"/>
                </a:moveTo>
                <a:lnTo>
                  <a:pt x="0" y="1470660"/>
                </a:lnTo>
                <a:lnTo>
                  <a:pt x="1597152" y="1470660"/>
                </a:lnTo>
                <a:lnTo>
                  <a:pt x="1597152" y="0"/>
                </a:lnTo>
                <a:lnTo>
                  <a:pt x="0" y="0"/>
                </a:lnTo>
                <a:close/>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28"/>
          <p:cNvSpPr/>
          <p:nvPr/>
        </p:nvSpPr>
        <p:spPr>
          <a:xfrm>
            <a:off x="6882383" y="1652016"/>
            <a:ext cx="2010410" cy="1811020"/>
          </a:xfrm>
          <a:custGeom>
            <a:rect b="b" l="l" r="r" t="t"/>
            <a:pathLst>
              <a:path extrusionOk="0" h="1811020" w="2010409">
                <a:moveTo>
                  <a:pt x="1690116" y="0"/>
                </a:moveTo>
                <a:lnTo>
                  <a:pt x="1638300" y="0"/>
                </a:lnTo>
                <a:lnTo>
                  <a:pt x="1635252" y="3048"/>
                </a:lnTo>
                <a:lnTo>
                  <a:pt x="1635252" y="12192"/>
                </a:lnTo>
                <a:lnTo>
                  <a:pt x="1638300" y="15239"/>
                </a:lnTo>
                <a:lnTo>
                  <a:pt x="1690116" y="15239"/>
                </a:lnTo>
                <a:lnTo>
                  <a:pt x="1693164" y="12192"/>
                </a:lnTo>
                <a:lnTo>
                  <a:pt x="1693164" y="3048"/>
                </a:lnTo>
                <a:lnTo>
                  <a:pt x="1690116" y="0"/>
                </a:lnTo>
                <a:close/>
              </a:path>
              <a:path extrusionOk="0" h="1811020" w="2010409">
                <a:moveTo>
                  <a:pt x="1588008" y="0"/>
                </a:moveTo>
                <a:lnTo>
                  <a:pt x="1537716" y="0"/>
                </a:lnTo>
                <a:lnTo>
                  <a:pt x="1534668" y="3048"/>
                </a:lnTo>
                <a:lnTo>
                  <a:pt x="1534668" y="12192"/>
                </a:lnTo>
                <a:lnTo>
                  <a:pt x="1537716" y="15239"/>
                </a:lnTo>
                <a:lnTo>
                  <a:pt x="1588008" y="15239"/>
                </a:lnTo>
                <a:lnTo>
                  <a:pt x="1592580" y="12192"/>
                </a:lnTo>
                <a:lnTo>
                  <a:pt x="1592580" y="3048"/>
                </a:lnTo>
                <a:lnTo>
                  <a:pt x="1588008" y="0"/>
                </a:lnTo>
                <a:close/>
              </a:path>
              <a:path extrusionOk="0" h="1811020" w="2010409">
                <a:moveTo>
                  <a:pt x="1487424" y="0"/>
                </a:moveTo>
                <a:lnTo>
                  <a:pt x="1435608" y="0"/>
                </a:lnTo>
                <a:lnTo>
                  <a:pt x="1432560" y="3048"/>
                </a:lnTo>
                <a:lnTo>
                  <a:pt x="1432560" y="12192"/>
                </a:lnTo>
                <a:lnTo>
                  <a:pt x="1435608" y="15239"/>
                </a:lnTo>
                <a:lnTo>
                  <a:pt x="1487424" y="15239"/>
                </a:lnTo>
                <a:lnTo>
                  <a:pt x="1490472" y="12192"/>
                </a:lnTo>
                <a:lnTo>
                  <a:pt x="1490472" y="3048"/>
                </a:lnTo>
                <a:lnTo>
                  <a:pt x="1487424" y="0"/>
                </a:lnTo>
                <a:close/>
              </a:path>
              <a:path extrusionOk="0" h="1811020" w="2010409">
                <a:moveTo>
                  <a:pt x="1385316" y="0"/>
                </a:moveTo>
                <a:lnTo>
                  <a:pt x="1335024" y="0"/>
                </a:lnTo>
                <a:lnTo>
                  <a:pt x="1330452" y="3048"/>
                </a:lnTo>
                <a:lnTo>
                  <a:pt x="1330452" y="12192"/>
                </a:lnTo>
                <a:lnTo>
                  <a:pt x="1335024" y="15239"/>
                </a:lnTo>
                <a:lnTo>
                  <a:pt x="1385316" y="15239"/>
                </a:lnTo>
                <a:lnTo>
                  <a:pt x="1388364" y="12192"/>
                </a:lnTo>
                <a:lnTo>
                  <a:pt x="1388364" y="3048"/>
                </a:lnTo>
                <a:lnTo>
                  <a:pt x="1385316" y="0"/>
                </a:lnTo>
                <a:close/>
              </a:path>
              <a:path extrusionOk="0" h="1811020" w="2010409">
                <a:moveTo>
                  <a:pt x="1284732" y="0"/>
                </a:moveTo>
                <a:lnTo>
                  <a:pt x="1232916" y="0"/>
                </a:lnTo>
                <a:lnTo>
                  <a:pt x="1229868" y="3048"/>
                </a:lnTo>
                <a:lnTo>
                  <a:pt x="1229868" y="12192"/>
                </a:lnTo>
                <a:lnTo>
                  <a:pt x="1232916" y="15239"/>
                </a:lnTo>
                <a:lnTo>
                  <a:pt x="1284732" y="15239"/>
                </a:lnTo>
                <a:lnTo>
                  <a:pt x="1287780" y="12192"/>
                </a:lnTo>
                <a:lnTo>
                  <a:pt x="1287780" y="3048"/>
                </a:lnTo>
                <a:lnTo>
                  <a:pt x="1284732" y="0"/>
                </a:lnTo>
                <a:close/>
              </a:path>
              <a:path extrusionOk="0" h="1811020" w="2010409">
                <a:moveTo>
                  <a:pt x="1182624" y="0"/>
                </a:moveTo>
                <a:lnTo>
                  <a:pt x="1130808" y="0"/>
                </a:lnTo>
                <a:lnTo>
                  <a:pt x="1127760" y="3048"/>
                </a:lnTo>
                <a:lnTo>
                  <a:pt x="1127760" y="12192"/>
                </a:lnTo>
                <a:lnTo>
                  <a:pt x="1130808" y="15239"/>
                </a:lnTo>
                <a:lnTo>
                  <a:pt x="1182624" y="15239"/>
                </a:lnTo>
                <a:lnTo>
                  <a:pt x="1185672" y="12192"/>
                </a:lnTo>
                <a:lnTo>
                  <a:pt x="1185672" y="3048"/>
                </a:lnTo>
                <a:lnTo>
                  <a:pt x="1182624" y="0"/>
                </a:lnTo>
                <a:close/>
              </a:path>
              <a:path extrusionOk="0" h="1811020" w="2010409">
                <a:moveTo>
                  <a:pt x="1082040" y="0"/>
                </a:moveTo>
                <a:lnTo>
                  <a:pt x="1030224" y="0"/>
                </a:lnTo>
                <a:lnTo>
                  <a:pt x="1027176" y="3048"/>
                </a:lnTo>
                <a:lnTo>
                  <a:pt x="1027176" y="12192"/>
                </a:lnTo>
                <a:lnTo>
                  <a:pt x="1030224" y="15239"/>
                </a:lnTo>
                <a:lnTo>
                  <a:pt x="1082040" y="15239"/>
                </a:lnTo>
                <a:lnTo>
                  <a:pt x="1085088" y="12192"/>
                </a:lnTo>
                <a:lnTo>
                  <a:pt x="1085088" y="3048"/>
                </a:lnTo>
                <a:lnTo>
                  <a:pt x="1082040" y="0"/>
                </a:lnTo>
                <a:close/>
              </a:path>
              <a:path extrusionOk="0" h="1811020" w="2010409">
                <a:moveTo>
                  <a:pt x="979932" y="0"/>
                </a:moveTo>
                <a:lnTo>
                  <a:pt x="928116" y="0"/>
                </a:lnTo>
                <a:lnTo>
                  <a:pt x="925068" y="3048"/>
                </a:lnTo>
                <a:lnTo>
                  <a:pt x="925068" y="12192"/>
                </a:lnTo>
                <a:lnTo>
                  <a:pt x="928116" y="15239"/>
                </a:lnTo>
                <a:lnTo>
                  <a:pt x="979932" y="15239"/>
                </a:lnTo>
                <a:lnTo>
                  <a:pt x="982980" y="12192"/>
                </a:lnTo>
                <a:lnTo>
                  <a:pt x="982980" y="3048"/>
                </a:lnTo>
                <a:lnTo>
                  <a:pt x="979932" y="0"/>
                </a:lnTo>
                <a:close/>
              </a:path>
              <a:path extrusionOk="0" h="1811020" w="2010409">
                <a:moveTo>
                  <a:pt x="877824" y="0"/>
                </a:moveTo>
                <a:lnTo>
                  <a:pt x="827532" y="0"/>
                </a:lnTo>
                <a:lnTo>
                  <a:pt x="824484" y="3048"/>
                </a:lnTo>
                <a:lnTo>
                  <a:pt x="824484" y="12192"/>
                </a:lnTo>
                <a:lnTo>
                  <a:pt x="827532" y="15239"/>
                </a:lnTo>
                <a:lnTo>
                  <a:pt x="877824" y="15239"/>
                </a:lnTo>
                <a:lnTo>
                  <a:pt x="882396" y="12192"/>
                </a:lnTo>
                <a:lnTo>
                  <a:pt x="882396" y="3048"/>
                </a:lnTo>
                <a:lnTo>
                  <a:pt x="877824" y="0"/>
                </a:lnTo>
                <a:close/>
              </a:path>
              <a:path extrusionOk="0" h="1811020" w="2010409">
                <a:moveTo>
                  <a:pt x="777240" y="0"/>
                </a:moveTo>
                <a:lnTo>
                  <a:pt x="725424" y="0"/>
                </a:lnTo>
                <a:lnTo>
                  <a:pt x="722376" y="3048"/>
                </a:lnTo>
                <a:lnTo>
                  <a:pt x="722376" y="12192"/>
                </a:lnTo>
                <a:lnTo>
                  <a:pt x="725424" y="15239"/>
                </a:lnTo>
                <a:lnTo>
                  <a:pt x="777240" y="15239"/>
                </a:lnTo>
                <a:lnTo>
                  <a:pt x="780288" y="12192"/>
                </a:lnTo>
                <a:lnTo>
                  <a:pt x="780288" y="3048"/>
                </a:lnTo>
                <a:lnTo>
                  <a:pt x="777240" y="0"/>
                </a:lnTo>
                <a:close/>
              </a:path>
              <a:path extrusionOk="0" h="1811020" w="2010409">
                <a:moveTo>
                  <a:pt x="675132" y="0"/>
                </a:moveTo>
                <a:lnTo>
                  <a:pt x="624840" y="0"/>
                </a:lnTo>
                <a:lnTo>
                  <a:pt x="620268" y="3048"/>
                </a:lnTo>
                <a:lnTo>
                  <a:pt x="620268" y="12192"/>
                </a:lnTo>
                <a:lnTo>
                  <a:pt x="624840" y="15239"/>
                </a:lnTo>
                <a:lnTo>
                  <a:pt x="675132" y="15239"/>
                </a:lnTo>
                <a:lnTo>
                  <a:pt x="678180" y="12192"/>
                </a:lnTo>
                <a:lnTo>
                  <a:pt x="678180" y="3048"/>
                </a:lnTo>
                <a:lnTo>
                  <a:pt x="675132" y="0"/>
                </a:lnTo>
                <a:close/>
              </a:path>
              <a:path extrusionOk="0" h="1811020" w="2010409">
                <a:moveTo>
                  <a:pt x="574548" y="0"/>
                </a:moveTo>
                <a:lnTo>
                  <a:pt x="522732" y="0"/>
                </a:lnTo>
                <a:lnTo>
                  <a:pt x="519684" y="3048"/>
                </a:lnTo>
                <a:lnTo>
                  <a:pt x="519684" y="12192"/>
                </a:lnTo>
                <a:lnTo>
                  <a:pt x="522732" y="15239"/>
                </a:lnTo>
                <a:lnTo>
                  <a:pt x="574548" y="15239"/>
                </a:lnTo>
                <a:lnTo>
                  <a:pt x="577596" y="12192"/>
                </a:lnTo>
                <a:lnTo>
                  <a:pt x="577596" y="3048"/>
                </a:lnTo>
                <a:lnTo>
                  <a:pt x="574548" y="0"/>
                </a:lnTo>
                <a:close/>
              </a:path>
              <a:path extrusionOk="0" h="1811020" w="2010409">
                <a:moveTo>
                  <a:pt x="472440" y="0"/>
                </a:moveTo>
                <a:lnTo>
                  <a:pt x="420624" y="0"/>
                </a:lnTo>
                <a:lnTo>
                  <a:pt x="417575" y="3048"/>
                </a:lnTo>
                <a:lnTo>
                  <a:pt x="417575" y="12192"/>
                </a:lnTo>
                <a:lnTo>
                  <a:pt x="420624" y="15239"/>
                </a:lnTo>
                <a:lnTo>
                  <a:pt x="472440" y="15239"/>
                </a:lnTo>
                <a:lnTo>
                  <a:pt x="475488" y="12192"/>
                </a:lnTo>
                <a:lnTo>
                  <a:pt x="475488" y="3048"/>
                </a:lnTo>
                <a:lnTo>
                  <a:pt x="472440" y="0"/>
                </a:lnTo>
                <a:close/>
              </a:path>
              <a:path extrusionOk="0" h="1811020" w="2010409">
                <a:moveTo>
                  <a:pt x="371856" y="0"/>
                </a:moveTo>
                <a:lnTo>
                  <a:pt x="320040" y="0"/>
                </a:lnTo>
                <a:lnTo>
                  <a:pt x="316992" y="3048"/>
                </a:lnTo>
                <a:lnTo>
                  <a:pt x="316992" y="12192"/>
                </a:lnTo>
                <a:lnTo>
                  <a:pt x="320040" y="15239"/>
                </a:lnTo>
                <a:lnTo>
                  <a:pt x="371856" y="15239"/>
                </a:lnTo>
                <a:lnTo>
                  <a:pt x="374904" y="12192"/>
                </a:lnTo>
                <a:lnTo>
                  <a:pt x="374904" y="3048"/>
                </a:lnTo>
                <a:lnTo>
                  <a:pt x="371856" y="0"/>
                </a:lnTo>
                <a:close/>
              </a:path>
              <a:path extrusionOk="0" h="1811020" w="2010409">
                <a:moveTo>
                  <a:pt x="268224" y="3048"/>
                </a:moveTo>
                <a:lnTo>
                  <a:pt x="265175" y="4572"/>
                </a:lnTo>
                <a:lnTo>
                  <a:pt x="248412" y="6096"/>
                </a:lnTo>
                <a:lnTo>
                  <a:pt x="220980" y="13715"/>
                </a:lnTo>
                <a:lnTo>
                  <a:pt x="217932" y="13715"/>
                </a:lnTo>
                <a:lnTo>
                  <a:pt x="214884" y="18287"/>
                </a:lnTo>
                <a:lnTo>
                  <a:pt x="216408" y="21336"/>
                </a:lnTo>
                <a:lnTo>
                  <a:pt x="217932" y="25908"/>
                </a:lnTo>
                <a:lnTo>
                  <a:pt x="220980" y="27432"/>
                </a:lnTo>
                <a:lnTo>
                  <a:pt x="225551" y="27432"/>
                </a:lnTo>
                <a:lnTo>
                  <a:pt x="249936" y="21336"/>
                </a:lnTo>
                <a:lnTo>
                  <a:pt x="266700" y="18287"/>
                </a:lnTo>
                <a:lnTo>
                  <a:pt x="271272" y="18287"/>
                </a:lnTo>
                <a:lnTo>
                  <a:pt x="274320" y="13715"/>
                </a:lnTo>
                <a:lnTo>
                  <a:pt x="272796" y="10668"/>
                </a:lnTo>
                <a:lnTo>
                  <a:pt x="272796" y="6096"/>
                </a:lnTo>
                <a:lnTo>
                  <a:pt x="268224" y="3048"/>
                </a:lnTo>
                <a:close/>
              </a:path>
              <a:path extrusionOk="0" h="1811020" w="2010409">
                <a:moveTo>
                  <a:pt x="170688" y="33527"/>
                </a:moveTo>
                <a:lnTo>
                  <a:pt x="166116" y="35051"/>
                </a:lnTo>
                <a:lnTo>
                  <a:pt x="163068" y="36575"/>
                </a:lnTo>
                <a:lnTo>
                  <a:pt x="137160" y="53339"/>
                </a:lnTo>
                <a:lnTo>
                  <a:pt x="129540" y="59436"/>
                </a:lnTo>
                <a:lnTo>
                  <a:pt x="124968" y="60960"/>
                </a:lnTo>
                <a:lnTo>
                  <a:pt x="124968" y="65532"/>
                </a:lnTo>
                <a:lnTo>
                  <a:pt x="128016" y="68580"/>
                </a:lnTo>
                <a:lnTo>
                  <a:pt x="129540" y="71627"/>
                </a:lnTo>
                <a:lnTo>
                  <a:pt x="134112" y="73151"/>
                </a:lnTo>
                <a:lnTo>
                  <a:pt x="137160" y="70103"/>
                </a:lnTo>
                <a:lnTo>
                  <a:pt x="144780" y="65532"/>
                </a:lnTo>
                <a:lnTo>
                  <a:pt x="169164" y="50292"/>
                </a:lnTo>
                <a:lnTo>
                  <a:pt x="173736" y="48768"/>
                </a:lnTo>
                <a:lnTo>
                  <a:pt x="176784" y="45720"/>
                </a:lnTo>
                <a:lnTo>
                  <a:pt x="178308" y="42672"/>
                </a:lnTo>
                <a:lnTo>
                  <a:pt x="176784" y="38100"/>
                </a:lnTo>
                <a:lnTo>
                  <a:pt x="175260" y="35051"/>
                </a:lnTo>
                <a:lnTo>
                  <a:pt x="170688" y="33527"/>
                </a:lnTo>
                <a:close/>
              </a:path>
              <a:path extrusionOk="0" h="1811020" w="2010409">
                <a:moveTo>
                  <a:pt x="91440" y="94487"/>
                </a:moveTo>
                <a:lnTo>
                  <a:pt x="86868" y="94487"/>
                </a:lnTo>
                <a:lnTo>
                  <a:pt x="83820" y="97536"/>
                </a:lnTo>
                <a:lnTo>
                  <a:pt x="71627" y="111251"/>
                </a:lnTo>
                <a:lnTo>
                  <a:pt x="56388" y="131063"/>
                </a:lnTo>
                <a:lnTo>
                  <a:pt x="53340" y="134112"/>
                </a:lnTo>
                <a:lnTo>
                  <a:pt x="54864" y="138684"/>
                </a:lnTo>
                <a:lnTo>
                  <a:pt x="57912" y="141732"/>
                </a:lnTo>
                <a:lnTo>
                  <a:pt x="60960" y="143256"/>
                </a:lnTo>
                <a:lnTo>
                  <a:pt x="65532" y="143256"/>
                </a:lnTo>
                <a:lnTo>
                  <a:pt x="68580" y="140208"/>
                </a:lnTo>
                <a:lnTo>
                  <a:pt x="82296" y="121920"/>
                </a:lnTo>
                <a:lnTo>
                  <a:pt x="94488" y="106680"/>
                </a:lnTo>
                <a:lnTo>
                  <a:pt x="97536" y="103632"/>
                </a:lnTo>
                <a:lnTo>
                  <a:pt x="97536" y="99060"/>
                </a:lnTo>
                <a:lnTo>
                  <a:pt x="94488" y="97536"/>
                </a:lnTo>
                <a:lnTo>
                  <a:pt x="91440" y="94487"/>
                </a:lnTo>
                <a:close/>
              </a:path>
              <a:path extrusionOk="0" h="1811020" w="2010409">
                <a:moveTo>
                  <a:pt x="33527" y="176784"/>
                </a:moveTo>
                <a:lnTo>
                  <a:pt x="28956" y="178308"/>
                </a:lnTo>
                <a:lnTo>
                  <a:pt x="24384" y="187451"/>
                </a:lnTo>
                <a:lnTo>
                  <a:pt x="13716" y="214884"/>
                </a:lnTo>
                <a:lnTo>
                  <a:pt x="12192" y="224027"/>
                </a:lnTo>
                <a:lnTo>
                  <a:pt x="10668" y="227075"/>
                </a:lnTo>
                <a:lnTo>
                  <a:pt x="13716" y="231648"/>
                </a:lnTo>
                <a:lnTo>
                  <a:pt x="16764" y="233172"/>
                </a:lnTo>
                <a:lnTo>
                  <a:pt x="21336" y="233172"/>
                </a:lnTo>
                <a:lnTo>
                  <a:pt x="24384" y="231648"/>
                </a:lnTo>
                <a:lnTo>
                  <a:pt x="25908" y="227075"/>
                </a:lnTo>
                <a:lnTo>
                  <a:pt x="27432" y="220980"/>
                </a:lnTo>
                <a:lnTo>
                  <a:pt x="38100" y="193548"/>
                </a:lnTo>
                <a:lnTo>
                  <a:pt x="39624" y="188975"/>
                </a:lnTo>
                <a:lnTo>
                  <a:pt x="42672" y="184403"/>
                </a:lnTo>
                <a:lnTo>
                  <a:pt x="41148" y="179832"/>
                </a:lnTo>
                <a:lnTo>
                  <a:pt x="36575" y="178308"/>
                </a:lnTo>
                <a:lnTo>
                  <a:pt x="33527" y="176784"/>
                </a:lnTo>
                <a:close/>
              </a:path>
              <a:path extrusionOk="0" h="1811020" w="2010409">
                <a:moveTo>
                  <a:pt x="13716" y="274320"/>
                </a:moveTo>
                <a:lnTo>
                  <a:pt x="4572" y="274320"/>
                </a:lnTo>
                <a:lnTo>
                  <a:pt x="1524" y="277368"/>
                </a:lnTo>
                <a:lnTo>
                  <a:pt x="1524" y="281939"/>
                </a:lnTo>
                <a:lnTo>
                  <a:pt x="0" y="306324"/>
                </a:lnTo>
                <a:lnTo>
                  <a:pt x="0" y="329184"/>
                </a:lnTo>
                <a:lnTo>
                  <a:pt x="3048" y="332232"/>
                </a:lnTo>
                <a:lnTo>
                  <a:pt x="10668" y="332232"/>
                </a:lnTo>
                <a:lnTo>
                  <a:pt x="15240" y="329184"/>
                </a:lnTo>
                <a:lnTo>
                  <a:pt x="15240" y="281939"/>
                </a:lnTo>
                <a:lnTo>
                  <a:pt x="16764" y="278892"/>
                </a:lnTo>
                <a:lnTo>
                  <a:pt x="13716" y="274320"/>
                </a:lnTo>
                <a:close/>
              </a:path>
              <a:path extrusionOk="0" h="1811020" w="2010409">
                <a:moveTo>
                  <a:pt x="10668" y="374903"/>
                </a:moveTo>
                <a:lnTo>
                  <a:pt x="3048" y="374903"/>
                </a:lnTo>
                <a:lnTo>
                  <a:pt x="0" y="377951"/>
                </a:lnTo>
                <a:lnTo>
                  <a:pt x="0" y="428244"/>
                </a:lnTo>
                <a:lnTo>
                  <a:pt x="3048" y="432815"/>
                </a:lnTo>
                <a:lnTo>
                  <a:pt x="10668" y="432815"/>
                </a:lnTo>
                <a:lnTo>
                  <a:pt x="15240" y="428244"/>
                </a:lnTo>
                <a:lnTo>
                  <a:pt x="15240" y="377951"/>
                </a:lnTo>
                <a:lnTo>
                  <a:pt x="10668" y="374903"/>
                </a:lnTo>
                <a:close/>
              </a:path>
              <a:path extrusionOk="0" h="1811020" w="2010409">
                <a:moveTo>
                  <a:pt x="10668" y="475488"/>
                </a:moveTo>
                <a:lnTo>
                  <a:pt x="3048" y="475488"/>
                </a:lnTo>
                <a:lnTo>
                  <a:pt x="0" y="478536"/>
                </a:lnTo>
                <a:lnTo>
                  <a:pt x="0" y="528827"/>
                </a:lnTo>
                <a:lnTo>
                  <a:pt x="3048" y="531876"/>
                </a:lnTo>
                <a:lnTo>
                  <a:pt x="10668" y="531876"/>
                </a:lnTo>
                <a:lnTo>
                  <a:pt x="15240" y="528827"/>
                </a:lnTo>
                <a:lnTo>
                  <a:pt x="15240" y="478536"/>
                </a:lnTo>
                <a:lnTo>
                  <a:pt x="10668" y="475488"/>
                </a:lnTo>
                <a:close/>
              </a:path>
              <a:path extrusionOk="0" h="1811020" w="2010409">
                <a:moveTo>
                  <a:pt x="10668" y="576072"/>
                </a:moveTo>
                <a:lnTo>
                  <a:pt x="3048" y="576072"/>
                </a:lnTo>
                <a:lnTo>
                  <a:pt x="0" y="579120"/>
                </a:lnTo>
                <a:lnTo>
                  <a:pt x="0" y="629412"/>
                </a:lnTo>
                <a:lnTo>
                  <a:pt x="3048" y="632460"/>
                </a:lnTo>
                <a:lnTo>
                  <a:pt x="10668" y="632460"/>
                </a:lnTo>
                <a:lnTo>
                  <a:pt x="15240" y="629412"/>
                </a:lnTo>
                <a:lnTo>
                  <a:pt x="15240" y="579120"/>
                </a:lnTo>
                <a:lnTo>
                  <a:pt x="10668" y="576072"/>
                </a:lnTo>
                <a:close/>
              </a:path>
              <a:path extrusionOk="0" h="1811020" w="2010409">
                <a:moveTo>
                  <a:pt x="10668" y="675132"/>
                </a:moveTo>
                <a:lnTo>
                  <a:pt x="3048" y="675132"/>
                </a:lnTo>
                <a:lnTo>
                  <a:pt x="0" y="678180"/>
                </a:lnTo>
                <a:lnTo>
                  <a:pt x="0" y="729996"/>
                </a:lnTo>
                <a:lnTo>
                  <a:pt x="3048" y="733044"/>
                </a:lnTo>
                <a:lnTo>
                  <a:pt x="10668" y="733044"/>
                </a:lnTo>
                <a:lnTo>
                  <a:pt x="15240" y="729996"/>
                </a:lnTo>
                <a:lnTo>
                  <a:pt x="15240" y="678180"/>
                </a:lnTo>
                <a:lnTo>
                  <a:pt x="10668" y="675132"/>
                </a:lnTo>
                <a:close/>
              </a:path>
              <a:path extrusionOk="0" h="1811020" w="2010409">
                <a:moveTo>
                  <a:pt x="10668" y="775715"/>
                </a:moveTo>
                <a:lnTo>
                  <a:pt x="3048" y="775715"/>
                </a:lnTo>
                <a:lnTo>
                  <a:pt x="0" y="778763"/>
                </a:lnTo>
                <a:lnTo>
                  <a:pt x="0" y="830580"/>
                </a:lnTo>
                <a:lnTo>
                  <a:pt x="3048" y="833627"/>
                </a:lnTo>
                <a:lnTo>
                  <a:pt x="10668" y="833627"/>
                </a:lnTo>
                <a:lnTo>
                  <a:pt x="15240" y="830580"/>
                </a:lnTo>
                <a:lnTo>
                  <a:pt x="15240" y="778763"/>
                </a:lnTo>
                <a:lnTo>
                  <a:pt x="10668" y="775715"/>
                </a:lnTo>
                <a:close/>
              </a:path>
              <a:path extrusionOk="0" h="1811020" w="2010409">
                <a:moveTo>
                  <a:pt x="10668" y="876300"/>
                </a:moveTo>
                <a:lnTo>
                  <a:pt x="3048" y="876300"/>
                </a:lnTo>
                <a:lnTo>
                  <a:pt x="0" y="879348"/>
                </a:lnTo>
                <a:lnTo>
                  <a:pt x="0" y="929639"/>
                </a:lnTo>
                <a:lnTo>
                  <a:pt x="3048" y="932688"/>
                </a:lnTo>
                <a:lnTo>
                  <a:pt x="10668" y="932688"/>
                </a:lnTo>
                <a:lnTo>
                  <a:pt x="15240" y="929639"/>
                </a:lnTo>
                <a:lnTo>
                  <a:pt x="15240" y="879348"/>
                </a:lnTo>
                <a:lnTo>
                  <a:pt x="10668" y="876300"/>
                </a:lnTo>
                <a:close/>
              </a:path>
              <a:path extrusionOk="0" h="1811020" w="2010409">
                <a:moveTo>
                  <a:pt x="10668" y="976884"/>
                </a:moveTo>
                <a:lnTo>
                  <a:pt x="3048" y="976884"/>
                </a:lnTo>
                <a:lnTo>
                  <a:pt x="0" y="979932"/>
                </a:lnTo>
                <a:lnTo>
                  <a:pt x="0" y="1030224"/>
                </a:lnTo>
                <a:lnTo>
                  <a:pt x="3048" y="1033272"/>
                </a:lnTo>
                <a:lnTo>
                  <a:pt x="10668" y="1033272"/>
                </a:lnTo>
                <a:lnTo>
                  <a:pt x="15240" y="1030224"/>
                </a:lnTo>
                <a:lnTo>
                  <a:pt x="15240" y="979932"/>
                </a:lnTo>
                <a:lnTo>
                  <a:pt x="10668" y="976884"/>
                </a:lnTo>
                <a:close/>
              </a:path>
              <a:path extrusionOk="0" h="1811020" w="2010409">
                <a:moveTo>
                  <a:pt x="10668" y="1075944"/>
                </a:moveTo>
                <a:lnTo>
                  <a:pt x="3048" y="1075944"/>
                </a:lnTo>
                <a:lnTo>
                  <a:pt x="0" y="1080515"/>
                </a:lnTo>
                <a:lnTo>
                  <a:pt x="0" y="1130808"/>
                </a:lnTo>
                <a:lnTo>
                  <a:pt x="3048" y="1133856"/>
                </a:lnTo>
                <a:lnTo>
                  <a:pt x="10668" y="1133856"/>
                </a:lnTo>
                <a:lnTo>
                  <a:pt x="15240" y="1130808"/>
                </a:lnTo>
                <a:lnTo>
                  <a:pt x="15240" y="1080515"/>
                </a:lnTo>
                <a:lnTo>
                  <a:pt x="10668" y="1075944"/>
                </a:lnTo>
                <a:close/>
              </a:path>
              <a:path extrusionOk="0" h="1811020" w="2010409">
                <a:moveTo>
                  <a:pt x="10668" y="1176527"/>
                </a:moveTo>
                <a:lnTo>
                  <a:pt x="3048" y="1176527"/>
                </a:lnTo>
                <a:lnTo>
                  <a:pt x="0" y="1179576"/>
                </a:lnTo>
                <a:lnTo>
                  <a:pt x="0" y="1231392"/>
                </a:lnTo>
                <a:lnTo>
                  <a:pt x="3048" y="1234439"/>
                </a:lnTo>
                <a:lnTo>
                  <a:pt x="10668" y="1234439"/>
                </a:lnTo>
                <a:lnTo>
                  <a:pt x="15240" y="1231392"/>
                </a:lnTo>
                <a:lnTo>
                  <a:pt x="15240" y="1179576"/>
                </a:lnTo>
                <a:lnTo>
                  <a:pt x="10668" y="1176527"/>
                </a:lnTo>
                <a:close/>
              </a:path>
              <a:path extrusionOk="0" h="1811020" w="2010409">
                <a:moveTo>
                  <a:pt x="10668" y="1277112"/>
                </a:moveTo>
                <a:lnTo>
                  <a:pt x="3048" y="1277112"/>
                </a:lnTo>
                <a:lnTo>
                  <a:pt x="0" y="1280160"/>
                </a:lnTo>
                <a:lnTo>
                  <a:pt x="0" y="1330452"/>
                </a:lnTo>
                <a:lnTo>
                  <a:pt x="3048" y="1335024"/>
                </a:lnTo>
                <a:lnTo>
                  <a:pt x="10668" y="1335024"/>
                </a:lnTo>
                <a:lnTo>
                  <a:pt x="15240" y="1330452"/>
                </a:lnTo>
                <a:lnTo>
                  <a:pt x="15240" y="1280160"/>
                </a:lnTo>
                <a:lnTo>
                  <a:pt x="10668" y="1277112"/>
                </a:lnTo>
                <a:close/>
              </a:path>
              <a:path extrusionOk="0" h="1811020" w="2010409">
                <a:moveTo>
                  <a:pt x="10668" y="1377696"/>
                </a:moveTo>
                <a:lnTo>
                  <a:pt x="3048" y="1377696"/>
                </a:lnTo>
                <a:lnTo>
                  <a:pt x="0" y="1380744"/>
                </a:lnTo>
                <a:lnTo>
                  <a:pt x="0" y="1431036"/>
                </a:lnTo>
                <a:lnTo>
                  <a:pt x="3048" y="1434084"/>
                </a:lnTo>
                <a:lnTo>
                  <a:pt x="10668" y="1434084"/>
                </a:lnTo>
                <a:lnTo>
                  <a:pt x="15240" y="1431036"/>
                </a:lnTo>
                <a:lnTo>
                  <a:pt x="15240" y="1380744"/>
                </a:lnTo>
                <a:lnTo>
                  <a:pt x="10668" y="1377696"/>
                </a:lnTo>
                <a:close/>
              </a:path>
              <a:path extrusionOk="0" h="1811020" w="2010409">
                <a:moveTo>
                  <a:pt x="10668" y="1478280"/>
                </a:moveTo>
                <a:lnTo>
                  <a:pt x="3048" y="1478280"/>
                </a:lnTo>
                <a:lnTo>
                  <a:pt x="0" y="1481327"/>
                </a:lnTo>
                <a:lnTo>
                  <a:pt x="0" y="1504188"/>
                </a:lnTo>
                <a:lnTo>
                  <a:pt x="1428" y="1527048"/>
                </a:lnTo>
                <a:lnTo>
                  <a:pt x="1524" y="1531620"/>
                </a:lnTo>
                <a:lnTo>
                  <a:pt x="4572" y="1534668"/>
                </a:lnTo>
                <a:lnTo>
                  <a:pt x="13716" y="1534668"/>
                </a:lnTo>
                <a:lnTo>
                  <a:pt x="16764" y="1531620"/>
                </a:lnTo>
                <a:lnTo>
                  <a:pt x="15240" y="1527048"/>
                </a:lnTo>
                <a:lnTo>
                  <a:pt x="15240" y="1481327"/>
                </a:lnTo>
                <a:lnTo>
                  <a:pt x="10668" y="1478280"/>
                </a:lnTo>
                <a:close/>
              </a:path>
              <a:path extrusionOk="0" h="1811020" w="2010409">
                <a:moveTo>
                  <a:pt x="21336" y="1575815"/>
                </a:moveTo>
                <a:lnTo>
                  <a:pt x="16764" y="1577339"/>
                </a:lnTo>
                <a:lnTo>
                  <a:pt x="13716" y="1577339"/>
                </a:lnTo>
                <a:lnTo>
                  <a:pt x="10668" y="1581912"/>
                </a:lnTo>
                <a:lnTo>
                  <a:pt x="12192" y="1586484"/>
                </a:lnTo>
                <a:lnTo>
                  <a:pt x="13716" y="1594103"/>
                </a:lnTo>
                <a:lnTo>
                  <a:pt x="24384" y="1623060"/>
                </a:lnTo>
                <a:lnTo>
                  <a:pt x="25908" y="1627632"/>
                </a:lnTo>
                <a:lnTo>
                  <a:pt x="28956" y="1630680"/>
                </a:lnTo>
                <a:lnTo>
                  <a:pt x="32004" y="1632203"/>
                </a:lnTo>
                <a:lnTo>
                  <a:pt x="36575" y="1630680"/>
                </a:lnTo>
                <a:lnTo>
                  <a:pt x="39624" y="1629156"/>
                </a:lnTo>
                <a:lnTo>
                  <a:pt x="41148" y="1624584"/>
                </a:lnTo>
                <a:lnTo>
                  <a:pt x="38100" y="1618488"/>
                </a:lnTo>
                <a:lnTo>
                  <a:pt x="27432" y="1591056"/>
                </a:lnTo>
                <a:lnTo>
                  <a:pt x="25908" y="1581912"/>
                </a:lnTo>
                <a:lnTo>
                  <a:pt x="24384" y="1578864"/>
                </a:lnTo>
                <a:lnTo>
                  <a:pt x="21336" y="1575815"/>
                </a:lnTo>
                <a:close/>
              </a:path>
              <a:path extrusionOk="0" h="1811020" w="2010409">
                <a:moveTo>
                  <a:pt x="60960" y="1665732"/>
                </a:moveTo>
                <a:lnTo>
                  <a:pt x="56388" y="1668780"/>
                </a:lnTo>
                <a:lnTo>
                  <a:pt x="53340" y="1670303"/>
                </a:lnTo>
                <a:lnTo>
                  <a:pt x="53340" y="1674876"/>
                </a:lnTo>
                <a:lnTo>
                  <a:pt x="54864" y="1677924"/>
                </a:lnTo>
                <a:lnTo>
                  <a:pt x="70104" y="1699260"/>
                </a:lnTo>
                <a:lnTo>
                  <a:pt x="83820" y="1712976"/>
                </a:lnTo>
                <a:lnTo>
                  <a:pt x="85344" y="1716024"/>
                </a:lnTo>
                <a:lnTo>
                  <a:pt x="89916" y="1716024"/>
                </a:lnTo>
                <a:lnTo>
                  <a:pt x="96012" y="1709927"/>
                </a:lnTo>
                <a:lnTo>
                  <a:pt x="96012" y="1705356"/>
                </a:lnTo>
                <a:lnTo>
                  <a:pt x="94488" y="1702308"/>
                </a:lnTo>
                <a:lnTo>
                  <a:pt x="82296" y="1690115"/>
                </a:lnTo>
                <a:lnTo>
                  <a:pt x="67056" y="1670303"/>
                </a:lnTo>
                <a:lnTo>
                  <a:pt x="64008" y="1667256"/>
                </a:lnTo>
                <a:lnTo>
                  <a:pt x="60960" y="1665732"/>
                </a:lnTo>
                <a:close/>
              </a:path>
              <a:path extrusionOk="0" h="1811020" w="2010409">
                <a:moveTo>
                  <a:pt x="132588" y="1737360"/>
                </a:moveTo>
                <a:lnTo>
                  <a:pt x="128016" y="1738884"/>
                </a:lnTo>
                <a:lnTo>
                  <a:pt x="126492" y="1741932"/>
                </a:lnTo>
                <a:lnTo>
                  <a:pt x="123444" y="1744980"/>
                </a:lnTo>
                <a:lnTo>
                  <a:pt x="124968" y="1749552"/>
                </a:lnTo>
                <a:lnTo>
                  <a:pt x="128016" y="1751076"/>
                </a:lnTo>
                <a:lnTo>
                  <a:pt x="137160" y="1758696"/>
                </a:lnTo>
                <a:lnTo>
                  <a:pt x="161544" y="1773936"/>
                </a:lnTo>
                <a:lnTo>
                  <a:pt x="166116" y="1775460"/>
                </a:lnTo>
                <a:lnTo>
                  <a:pt x="169164" y="1776984"/>
                </a:lnTo>
                <a:lnTo>
                  <a:pt x="173736" y="1775460"/>
                </a:lnTo>
                <a:lnTo>
                  <a:pt x="175260" y="1772412"/>
                </a:lnTo>
                <a:lnTo>
                  <a:pt x="176784" y="1767839"/>
                </a:lnTo>
                <a:lnTo>
                  <a:pt x="175260" y="1763268"/>
                </a:lnTo>
                <a:lnTo>
                  <a:pt x="172212" y="1761744"/>
                </a:lnTo>
                <a:lnTo>
                  <a:pt x="169164" y="1761744"/>
                </a:lnTo>
                <a:lnTo>
                  <a:pt x="144780" y="1746503"/>
                </a:lnTo>
                <a:lnTo>
                  <a:pt x="135636" y="1740408"/>
                </a:lnTo>
                <a:lnTo>
                  <a:pt x="132588" y="1737360"/>
                </a:lnTo>
                <a:close/>
              </a:path>
              <a:path extrusionOk="0" h="1811020" w="2010409">
                <a:moveTo>
                  <a:pt x="224027" y="1783080"/>
                </a:moveTo>
                <a:lnTo>
                  <a:pt x="219456" y="1783080"/>
                </a:lnTo>
                <a:lnTo>
                  <a:pt x="216408" y="1784603"/>
                </a:lnTo>
                <a:lnTo>
                  <a:pt x="214884" y="1789176"/>
                </a:lnTo>
                <a:lnTo>
                  <a:pt x="214884" y="1792224"/>
                </a:lnTo>
                <a:lnTo>
                  <a:pt x="216408" y="1796796"/>
                </a:lnTo>
                <a:lnTo>
                  <a:pt x="220980" y="1796796"/>
                </a:lnTo>
                <a:lnTo>
                  <a:pt x="246888" y="1804415"/>
                </a:lnTo>
                <a:lnTo>
                  <a:pt x="263651" y="1807464"/>
                </a:lnTo>
                <a:lnTo>
                  <a:pt x="268224" y="1807464"/>
                </a:lnTo>
                <a:lnTo>
                  <a:pt x="271272" y="1804415"/>
                </a:lnTo>
                <a:lnTo>
                  <a:pt x="271272" y="1801368"/>
                </a:lnTo>
                <a:lnTo>
                  <a:pt x="272796" y="1796796"/>
                </a:lnTo>
                <a:lnTo>
                  <a:pt x="269748" y="1793748"/>
                </a:lnTo>
                <a:lnTo>
                  <a:pt x="265175" y="1792224"/>
                </a:lnTo>
                <a:lnTo>
                  <a:pt x="251460" y="1790700"/>
                </a:lnTo>
                <a:lnTo>
                  <a:pt x="224027" y="1783080"/>
                </a:lnTo>
                <a:close/>
              </a:path>
              <a:path extrusionOk="0" h="1811020" w="2010409">
                <a:moveTo>
                  <a:pt x="370332" y="1796796"/>
                </a:moveTo>
                <a:lnTo>
                  <a:pt x="318516" y="1796796"/>
                </a:lnTo>
                <a:lnTo>
                  <a:pt x="315468" y="1799844"/>
                </a:lnTo>
                <a:lnTo>
                  <a:pt x="315468" y="1807464"/>
                </a:lnTo>
                <a:lnTo>
                  <a:pt x="318516" y="1810512"/>
                </a:lnTo>
                <a:lnTo>
                  <a:pt x="370332" y="1810512"/>
                </a:lnTo>
                <a:lnTo>
                  <a:pt x="373380" y="1807464"/>
                </a:lnTo>
                <a:lnTo>
                  <a:pt x="373380" y="1799844"/>
                </a:lnTo>
                <a:lnTo>
                  <a:pt x="370332" y="1796796"/>
                </a:lnTo>
                <a:close/>
              </a:path>
              <a:path extrusionOk="0" h="1811020" w="2010409">
                <a:moveTo>
                  <a:pt x="470916" y="1796796"/>
                </a:moveTo>
                <a:lnTo>
                  <a:pt x="419100" y="1796796"/>
                </a:lnTo>
                <a:lnTo>
                  <a:pt x="416051" y="1799844"/>
                </a:lnTo>
                <a:lnTo>
                  <a:pt x="416051" y="1807464"/>
                </a:lnTo>
                <a:lnTo>
                  <a:pt x="419100" y="1810512"/>
                </a:lnTo>
                <a:lnTo>
                  <a:pt x="470916" y="1810512"/>
                </a:lnTo>
                <a:lnTo>
                  <a:pt x="473964" y="1807464"/>
                </a:lnTo>
                <a:lnTo>
                  <a:pt x="473964" y="1799844"/>
                </a:lnTo>
                <a:lnTo>
                  <a:pt x="470916" y="1796796"/>
                </a:lnTo>
                <a:close/>
              </a:path>
              <a:path extrusionOk="0" h="1811020" w="2010409">
                <a:moveTo>
                  <a:pt x="573024" y="1796796"/>
                </a:moveTo>
                <a:lnTo>
                  <a:pt x="521208" y="1796796"/>
                </a:lnTo>
                <a:lnTo>
                  <a:pt x="518160" y="1799844"/>
                </a:lnTo>
                <a:lnTo>
                  <a:pt x="518160" y="1807464"/>
                </a:lnTo>
                <a:lnTo>
                  <a:pt x="521208" y="1810512"/>
                </a:lnTo>
                <a:lnTo>
                  <a:pt x="573024" y="1810512"/>
                </a:lnTo>
                <a:lnTo>
                  <a:pt x="576072" y="1807464"/>
                </a:lnTo>
                <a:lnTo>
                  <a:pt x="576072" y="1799844"/>
                </a:lnTo>
                <a:lnTo>
                  <a:pt x="573024" y="1796796"/>
                </a:lnTo>
                <a:close/>
              </a:path>
              <a:path extrusionOk="0" h="1811020" w="2010409">
                <a:moveTo>
                  <a:pt x="673608" y="1796796"/>
                </a:moveTo>
                <a:lnTo>
                  <a:pt x="623316" y="1796796"/>
                </a:lnTo>
                <a:lnTo>
                  <a:pt x="618744" y="1799844"/>
                </a:lnTo>
                <a:lnTo>
                  <a:pt x="618744" y="1807464"/>
                </a:lnTo>
                <a:lnTo>
                  <a:pt x="623316" y="1810512"/>
                </a:lnTo>
                <a:lnTo>
                  <a:pt x="673608" y="1810512"/>
                </a:lnTo>
                <a:lnTo>
                  <a:pt x="676656" y="1807464"/>
                </a:lnTo>
                <a:lnTo>
                  <a:pt x="676656" y="1799844"/>
                </a:lnTo>
                <a:lnTo>
                  <a:pt x="673608" y="1796796"/>
                </a:lnTo>
                <a:close/>
              </a:path>
              <a:path extrusionOk="0" h="1811020" w="2010409">
                <a:moveTo>
                  <a:pt x="775716" y="1796796"/>
                </a:moveTo>
                <a:lnTo>
                  <a:pt x="723900" y="1796796"/>
                </a:lnTo>
                <a:lnTo>
                  <a:pt x="720851" y="1799844"/>
                </a:lnTo>
                <a:lnTo>
                  <a:pt x="720851" y="1807464"/>
                </a:lnTo>
                <a:lnTo>
                  <a:pt x="723900" y="1810512"/>
                </a:lnTo>
                <a:lnTo>
                  <a:pt x="775716" y="1810512"/>
                </a:lnTo>
                <a:lnTo>
                  <a:pt x="778764" y="1807464"/>
                </a:lnTo>
                <a:lnTo>
                  <a:pt x="778764" y="1799844"/>
                </a:lnTo>
                <a:lnTo>
                  <a:pt x="775716" y="1796796"/>
                </a:lnTo>
                <a:close/>
              </a:path>
              <a:path extrusionOk="0" h="1811020" w="2010409">
                <a:moveTo>
                  <a:pt x="877824" y="1796796"/>
                </a:moveTo>
                <a:lnTo>
                  <a:pt x="826008" y="1796796"/>
                </a:lnTo>
                <a:lnTo>
                  <a:pt x="822960" y="1799844"/>
                </a:lnTo>
                <a:lnTo>
                  <a:pt x="822960" y="1807464"/>
                </a:lnTo>
                <a:lnTo>
                  <a:pt x="826008" y="1810512"/>
                </a:lnTo>
                <a:lnTo>
                  <a:pt x="877824" y="1810512"/>
                </a:lnTo>
                <a:lnTo>
                  <a:pt x="880872" y="1807464"/>
                </a:lnTo>
                <a:lnTo>
                  <a:pt x="880872" y="1799844"/>
                </a:lnTo>
                <a:lnTo>
                  <a:pt x="877824" y="1796796"/>
                </a:lnTo>
                <a:close/>
              </a:path>
              <a:path extrusionOk="0" h="1811020" w="2010409">
                <a:moveTo>
                  <a:pt x="978408" y="1796796"/>
                </a:moveTo>
                <a:lnTo>
                  <a:pt x="926592" y="1796796"/>
                </a:lnTo>
                <a:lnTo>
                  <a:pt x="923544" y="1799844"/>
                </a:lnTo>
                <a:lnTo>
                  <a:pt x="923544" y="1807464"/>
                </a:lnTo>
                <a:lnTo>
                  <a:pt x="926592" y="1810512"/>
                </a:lnTo>
                <a:lnTo>
                  <a:pt x="978408" y="1810512"/>
                </a:lnTo>
                <a:lnTo>
                  <a:pt x="981456" y="1807464"/>
                </a:lnTo>
                <a:lnTo>
                  <a:pt x="981456" y="1799844"/>
                </a:lnTo>
                <a:lnTo>
                  <a:pt x="978408" y="1796796"/>
                </a:lnTo>
                <a:close/>
              </a:path>
              <a:path extrusionOk="0" h="1811020" w="2010409">
                <a:moveTo>
                  <a:pt x="1080516" y="1796796"/>
                </a:moveTo>
                <a:lnTo>
                  <a:pt x="1028700" y="1796796"/>
                </a:lnTo>
                <a:lnTo>
                  <a:pt x="1025651" y="1799844"/>
                </a:lnTo>
                <a:lnTo>
                  <a:pt x="1025651" y="1807464"/>
                </a:lnTo>
                <a:lnTo>
                  <a:pt x="1028700" y="1810512"/>
                </a:lnTo>
                <a:lnTo>
                  <a:pt x="1080516" y="1810512"/>
                </a:lnTo>
                <a:lnTo>
                  <a:pt x="1083564" y="1807464"/>
                </a:lnTo>
                <a:lnTo>
                  <a:pt x="1083564" y="1799844"/>
                </a:lnTo>
                <a:lnTo>
                  <a:pt x="1080516" y="1796796"/>
                </a:lnTo>
                <a:close/>
              </a:path>
              <a:path extrusionOk="0" h="1811020" w="2010409">
                <a:moveTo>
                  <a:pt x="1181100" y="1796796"/>
                </a:moveTo>
                <a:lnTo>
                  <a:pt x="1129284" y="1796796"/>
                </a:lnTo>
                <a:lnTo>
                  <a:pt x="1126236" y="1799844"/>
                </a:lnTo>
                <a:lnTo>
                  <a:pt x="1126236" y="1807464"/>
                </a:lnTo>
                <a:lnTo>
                  <a:pt x="1129284" y="1810512"/>
                </a:lnTo>
                <a:lnTo>
                  <a:pt x="1181100" y="1810512"/>
                </a:lnTo>
                <a:lnTo>
                  <a:pt x="1184148" y="1807464"/>
                </a:lnTo>
                <a:lnTo>
                  <a:pt x="1184148" y="1799844"/>
                </a:lnTo>
                <a:lnTo>
                  <a:pt x="1181100" y="1796796"/>
                </a:lnTo>
                <a:close/>
              </a:path>
              <a:path extrusionOk="0" h="1811020" w="2010409">
                <a:moveTo>
                  <a:pt x="1283208" y="1796796"/>
                </a:moveTo>
                <a:lnTo>
                  <a:pt x="1231392" y="1796796"/>
                </a:lnTo>
                <a:lnTo>
                  <a:pt x="1228344" y="1799844"/>
                </a:lnTo>
                <a:lnTo>
                  <a:pt x="1228344" y="1807464"/>
                </a:lnTo>
                <a:lnTo>
                  <a:pt x="1231392" y="1810512"/>
                </a:lnTo>
                <a:lnTo>
                  <a:pt x="1283208" y="1810512"/>
                </a:lnTo>
                <a:lnTo>
                  <a:pt x="1286256" y="1807464"/>
                </a:lnTo>
                <a:lnTo>
                  <a:pt x="1286256" y="1799844"/>
                </a:lnTo>
                <a:lnTo>
                  <a:pt x="1283208" y="1796796"/>
                </a:lnTo>
                <a:close/>
              </a:path>
              <a:path extrusionOk="0" h="1811020" w="2010409">
                <a:moveTo>
                  <a:pt x="1383792" y="1796796"/>
                </a:moveTo>
                <a:lnTo>
                  <a:pt x="1333500" y="1796796"/>
                </a:lnTo>
                <a:lnTo>
                  <a:pt x="1328927" y="1799844"/>
                </a:lnTo>
                <a:lnTo>
                  <a:pt x="1328927" y="1807464"/>
                </a:lnTo>
                <a:lnTo>
                  <a:pt x="1333500" y="1810512"/>
                </a:lnTo>
                <a:lnTo>
                  <a:pt x="1383792" y="1810512"/>
                </a:lnTo>
                <a:lnTo>
                  <a:pt x="1386840" y="1807464"/>
                </a:lnTo>
                <a:lnTo>
                  <a:pt x="1386840" y="1799844"/>
                </a:lnTo>
                <a:lnTo>
                  <a:pt x="1383792" y="1796796"/>
                </a:lnTo>
                <a:close/>
              </a:path>
              <a:path extrusionOk="0" h="1811020" w="2010409">
                <a:moveTo>
                  <a:pt x="1485900" y="1796796"/>
                </a:moveTo>
                <a:lnTo>
                  <a:pt x="1434084" y="1796796"/>
                </a:lnTo>
                <a:lnTo>
                  <a:pt x="1431036" y="1799844"/>
                </a:lnTo>
                <a:lnTo>
                  <a:pt x="1431036" y="1807464"/>
                </a:lnTo>
                <a:lnTo>
                  <a:pt x="1434084" y="1810512"/>
                </a:lnTo>
                <a:lnTo>
                  <a:pt x="1485900" y="1810512"/>
                </a:lnTo>
                <a:lnTo>
                  <a:pt x="1488948" y="1807464"/>
                </a:lnTo>
                <a:lnTo>
                  <a:pt x="1488948" y="1799844"/>
                </a:lnTo>
                <a:lnTo>
                  <a:pt x="1485900" y="1796796"/>
                </a:lnTo>
                <a:close/>
              </a:path>
              <a:path extrusionOk="0" h="1811020" w="2010409">
                <a:moveTo>
                  <a:pt x="1588008" y="1796796"/>
                </a:moveTo>
                <a:lnTo>
                  <a:pt x="1536192" y="1796796"/>
                </a:lnTo>
                <a:lnTo>
                  <a:pt x="1533144" y="1799844"/>
                </a:lnTo>
                <a:lnTo>
                  <a:pt x="1533144" y="1807464"/>
                </a:lnTo>
                <a:lnTo>
                  <a:pt x="1536192" y="1810512"/>
                </a:lnTo>
                <a:lnTo>
                  <a:pt x="1588008" y="1810512"/>
                </a:lnTo>
                <a:lnTo>
                  <a:pt x="1591056" y="1807464"/>
                </a:lnTo>
                <a:lnTo>
                  <a:pt x="1591056" y="1799844"/>
                </a:lnTo>
                <a:lnTo>
                  <a:pt x="1588008" y="1796796"/>
                </a:lnTo>
                <a:close/>
              </a:path>
              <a:path extrusionOk="0" h="1811020" w="2010409">
                <a:moveTo>
                  <a:pt x="1688592" y="1796796"/>
                </a:moveTo>
                <a:lnTo>
                  <a:pt x="1636776" y="1796796"/>
                </a:lnTo>
                <a:lnTo>
                  <a:pt x="1633727" y="1799844"/>
                </a:lnTo>
                <a:lnTo>
                  <a:pt x="1633727" y="1807464"/>
                </a:lnTo>
                <a:lnTo>
                  <a:pt x="1636776" y="1810512"/>
                </a:lnTo>
                <a:lnTo>
                  <a:pt x="1688592" y="1810512"/>
                </a:lnTo>
                <a:lnTo>
                  <a:pt x="1691640" y="1807464"/>
                </a:lnTo>
                <a:lnTo>
                  <a:pt x="1691640" y="1799844"/>
                </a:lnTo>
                <a:lnTo>
                  <a:pt x="1688592" y="1796796"/>
                </a:lnTo>
                <a:close/>
              </a:path>
              <a:path extrusionOk="0" h="1811020" w="2010409">
                <a:moveTo>
                  <a:pt x="1787652" y="1783080"/>
                </a:moveTo>
                <a:lnTo>
                  <a:pt x="1783080" y="1784603"/>
                </a:lnTo>
                <a:lnTo>
                  <a:pt x="1760220" y="1790700"/>
                </a:lnTo>
                <a:lnTo>
                  <a:pt x="1741932" y="1793748"/>
                </a:lnTo>
                <a:lnTo>
                  <a:pt x="1737360" y="1793748"/>
                </a:lnTo>
                <a:lnTo>
                  <a:pt x="1734312" y="1796796"/>
                </a:lnTo>
                <a:lnTo>
                  <a:pt x="1735836" y="1801368"/>
                </a:lnTo>
                <a:lnTo>
                  <a:pt x="1735836" y="1805939"/>
                </a:lnTo>
                <a:lnTo>
                  <a:pt x="1738884" y="1807464"/>
                </a:lnTo>
                <a:lnTo>
                  <a:pt x="1743456" y="1807464"/>
                </a:lnTo>
                <a:lnTo>
                  <a:pt x="1763268" y="1804415"/>
                </a:lnTo>
                <a:lnTo>
                  <a:pt x="1786127" y="1798320"/>
                </a:lnTo>
                <a:lnTo>
                  <a:pt x="1790700" y="1796796"/>
                </a:lnTo>
                <a:lnTo>
                  <a:pt x="1793748" y="1793748"/>
                </a:lnTo>
                <a:lnTo>
                  <a:pt x="1792224" y="1789176"/>
                </a:lnTo>
                <a:lnTo>
                  <a:pt x="1790700" y="1786127"/>
                </a:lnTo>
                <a:lnTo>
                  <a:pt x="1787652" y="1783080"/>
                </a:lnTo>
                <a:close/>
              </a:path>
              <a:path extrusionOk="0" h="1811020" w="2010409">
                <a:moveTo>
                  <a:pt x="1879092" y="1740408"/>
                </a:moveTo>
                <a:lnTo>
                  <a:pt x="1874520" y="1740408"/>
                </a:lnTo>
                <a:lnTo>
                  <a:pt x="1871472" y="1741932"/>
                </a:lnTo>
                <a:lnTo>
                  <a:pt x="1865376" y="1746503"/>
                </a:lnTo>
                <a:lnTo>
                  <a:pt x="1842516" y="1760220"/>
                </a:lnTo>
                <a:lnTo>
                  <a:pt x="1836420" y="1763268"/>
                </a:lnTo>
                <a:lnTo>
                  <a:pt x="1831848" y="1764792"/>
                </a:lnTo>
                <a:lnTo>
                  <a:pt x="1830324" y="1769364"/>
                </a:lnTo>
                <a:lnTo>
                  <a:pt x="1831848" y="1773936"/>
                </a:lnTo>
                <a:lnTo>
                  <a:pt x="1833372" y="1776984"/>
                </a:lnTo>
                <a:lnTo>
                  <a:pt x="1837944" y="1778508"/>
                </a:lnTo>
                <a:lnTo>
                  <a:pt x="1842516" y="1776984"/>
                </a:lnTo>
                <a:lnTo>
                  <a:pt x="1848612" y="1773936"/>
                </a:lnTo>
                <a:lnTo>
                  <a:pt x="1874520" y="1758696"/>
                </a:lnTo>
                <a:lnTo>
                  <a:pt x="1880616" y="1754124"/>
                </a:lnTo>
                <a:lnTo>
                  <a:pt x="1883664" y="1751076"/>
                </a:lnTo>
                <a:lnTo>
                  <a:pt x="1883664" y="1746503"/>
                </a:lnTo>
                <a:lnTo>
                  <a:pt x="1882140" y="1743456"/>
                </a:lnTo>
                <a:lnTo>
                  <a:pt x="1879092" y="1740408"/>
                </a:lnTo>
                <a:close/>
              </a:path>
              <a:path extrusionOk="0" h="1811020" w="2010409">
                <a:moveTo>
                  <a:pt x="1947672" y="1668780"/>
                </a:moveTo>
                <a:lnTo>
                  <a:pt x="1943100" y="1670303"/>
                </a:lnTo>
                <a:lnTo>
                  <a:pt x="1941576" y="1673352"/>
                </a:lnTo>
                <a:lnTo>
                  <a:pt x="1929384" y="1690115"/>
                </a:lnTo>
                <a:lnTo>
                  <a:pt x="1911096" y="1708403"/>
                </a:lnTo>
                <a:lnTo>
                  <a:pt x="1911096" y="1712976"/>
                </a:lnTo>
                <a:lnTo>
                  <a:pt x="1917192" y="1719072"/>
                </a:lnTo>
                <a:lnTo>
                  <a:pt x="1921764" y="1717548"/>
                </a:lnTo>
                <a:lnTo>
                  <a:pt x="1924812" y="1716024"/>
                </a:lnTo>
                <a:lnTo>
                  <a:pt x="1940052" y="1699260"/>
                </a:lnTo>
                <a:lnTo>
                  <a:pt x="1953768" y="1682496"/>
                </a:lnTo>
                <a:lnTo>
                  <a:pt x="1955292" y="1677924"/>
                </a:lnTo>
                <a:lnTo>
                  <a:pt x="1955292" y="1673352"/>
                </a:lnTo>
                <a:lnTo>
                  <a:pt x="1952244" y="1671827"/>
                </a:lnTo>
                <a:lnTo>
                  <a:pt x="1947672" y="1668780"/>
                </a:lnTo>
                <a:close/>
              </a:path>
              <a:path extrusionOk="0" h="1811020" w="2010409">
                <a:moveTo>
                  <a:pt x="1993392" y="1580388"/>
                </a:moveTo>
                <a:lnTo>
                  <a:pt x="1988820" y="1580388"/>
                </a:lnTo>
                <a:lnTo>
                  <a:pt x="1985772" y="1581912"/>
                </a:lnTo>
                <a:lnTo>
                  <a:pt x="1982724" y="1591056"/>
                </a:lnTo>
                <a:lnTo>
                  <a:pt x="1973580" y="1616964"/>
                </a:lnTo>
                <a:lnTo>
                  <a:pt x="1969008" y="1624584"/>
                </a:lnTo>
                <a:lnTo>
                  <a:pt x="1967484" y="1629156"/>
                </a:lnTo>
                <a:lnTo>
                  <a:pt x="1969008" y="1632203"/>
                </a:lnTo>
                <a:lnTo>
                  <a:pt x="1973580" y="1633727"/>
                </a:lnTo>
                <a:lnTo>
                  <a:pt x="1976627" y="1636776"/>
                </a:lnTo>
                <a:lnTo>
                  <a:pt x="1981200" y="1635252"/>
                </a:lnTo>
                <a:lnTo>
                  <a:pt x="1982724" y="1630680"/>
                </a:lnTo>
                <a:lnTo>
                  <a:pt x="1985772" y="1623060"/>
                </a:lnTo>
                <a:lnTo>
                  <a:pt x="1996440" y="1595627"/>
                </a:lnTo>
                <a:lnTo>
                  <a:pt x="1997964" y="1589532"/>
                </a:lnTo>
                <a:lnTo>
                  <a:pt x="1999488" y="1586484"/>
                </a:lnTo>
                <a:lnTo>
                  <a:pt x="1996440" y="1581912"/>
                </a:lnTo>
                <a:lnTo>
                  <a:pt x="1993392" y="1580388"/>
                </a:lnTo>
                <a:close/>
              </a:path>
              <a:path extrusionOk="0" h="1811020" w="2010409">
                <a:moveTo>
                  <a:pt x="2007108" y="1481327"/>
                </a:moveTo>
                <a:lnTo>
                  <a:pt x="1999488" y="1481327"/>
                </a:lnTo>
                <a:lnTo>
                  <a:pt x="1996440" y="1484376"/>
                </a:lnTo>
                <a:lnTo>
                  <a:pt x="1996440" y="1504188"/>
                </a:lnTo>
                <a:lnTo>
                  <a:pt x="1994916" y="1531620"/>
                </a:lnTo>
                <a:lnTo>
                  <a:pt x="1994916" y="1534668"/>
                </a:lnTo>
                <a:lnTo>
                  <a:pt x="1997964" y="1539239"/>
                </a:lnTo>
                <a:lnTo>
                  <a:pt x="2005584" y="1539239"/>
                </a:lnTo>
                <a:lnTo>
                  <a:pt x="2008632" y="1536192"/>
                </a:lnTo>
                <a:lnTo>
                  <a:pt x="2010156" y="1531620"/>
                </a:lnTo>
                <a:lnTo>
                  <a:pt x="2010156" y="1484376"/>
                </a:lnTo>
                <a:lnTo>
                  <a:pt x="2007108" y="1481327"/>
                </a:lnTo>
                <a:close/>
              </a:path>
              <a:path extrusionOk="0" h="1811020" w="2010409">
                <a:moveTo>
                  <a:pt x="2007108" y="1380744"/>
                </a:moveTo>
                <a:lnTo>
                  <a:pt x="1999488" y="1380744"/>
                </a:lnTo>
                <a:lnTo>
                  <a:pt x="1996440" y="1383792"/>
                </a:lnTo>
                <a:lnTo>
                  <a:pt x="1996440" y="1435608"/>
                </a:lnTo>
                <a:lnTo>
                  <a:pt x="1999488" y="1438656"/>
                </a:lnTo>
                <a:lnTo>
                  <a:pt x="2007108" y="1438656"/>
                </a:lnTo>
                <a:lnTo>
                  <a:pt x="2010156" y="1435608"/>
                </a:lnTo>
                <a:lnTo>
                  <a:pt x="2010156" y="1383792"/>
                </a:lnTo>
                <a:lnTo>
                  <a:pt x="2007108" y="1380744"/>
                </a:lnTo>
                <a:close/>
              </a:path>
              <a:path extrusionOk="0" h="1811020" w="2010409">
                <a:moveTo>
                  <a:pt x="2007108" y="1281684"/>
                </a:moveTo>
                <a:lnTo>
                  <a:pt x="1999488" y="1281684"/>
                </a:lnTo>
                <a:lnTo>
                  <a:pt x="1996440" y="1284732"/>
                </a:lnTo>
                <a:lnTo>
                  <a:pt x="1996440" y="1335024"/>
                </a:lnTo>
                <a:lnTo>
                  <a:pt x="1999488" y="1338072"/>
                </a:lnTo>
                <a:lnTo>
                  <a:pt x="2007108" y="1338072"/>
                </a:lnTo>
                <a:lnTo>
                  <a:pt x="2010156" y="1335024"/>
                </a:lnTo>
                <a:lnTo>
                  <a:pt x="2010156" y="1284732"/>
                </a:lnTo>
                <a:lnTo>
                  <a:pt x="2007108" y="1281684"/>
                </a:lnTo>
                <a:close/>
              </a:path>
              <a:path extrusionOk="0" h="1811020" w="2010409">
                <a:moveTo>
                  <a:pt x="2007108" y="1181100"/>
                </a:moveTo>
                <a:lnTo>
                  <a:pt x="1999488" y="1181100"/>
                </a:lnTo>
                <a:lnTo>
                  <a:pt x="1996440" y="1184148"/>
                </a:lnTo>
                <a:lnTo>
                  <a:pt x="1996440" y="1234439"/>
                </a:lnTo>
                <a:lnTo>
                  <a:pt x="1999488" y="1237488"/>
                </a:lnTo>
                <a:lnTo>
                  <a:pt x="2007108" y="1237488"/>
                </a:lnTo>
                <a:lnTo>
                  <a:pt x="2010156" y="1234439"/>
                </a:lnTo>
                <a:lnTo>
                  <a:pt x="2010156" y="1184148"/>
                </a:lnTo>
                <a:lnTo>
                  <a:pt x="2007108" y="1181100"/>
                </a:lnTo>
                <a:close/>
              </a:path>
              <a:path extrusionOk="0" h="1811020" w="2010409">
                <a:moveTo>
                  <a:pt x="2007108" y="1080515"/>
                </a:moveTo>
                <a:lnTo>
                  <a:pt x="1999488" y="1080515"/>
                </a:lnTo>
                <a:lnTo>
                  <a:pt x="1996440" y="1083564"/>
                </a:lnTo>
                <a:lnTo>
                  <a:pt x="1996440" y="1133856"/>
                </a:lnTo>
                <a:lnTo>
                  <a:pt x="1999488" y="1138427"/>
                </a:lnTo>
                <a:lnTo>
                  <a:pt x="2007108" y="1138427"/>
                </a:lnTo>
                <a:lnTo>
                  <a:pt x="2010156" y="1133856"/>
                </a:lnTo>
                <a:lnTo>
                  <a:pt x="2010156" y="1083564"/>
                </a:lnTo>
                <a:lnTo>
                  <a:pt x="2007108" y="1080515"/>
                </a:lnTo>
                <a:close/>
              </a:path>
              <a:path extrusionOk="0" h="1811020" w="2010409">
                <a:moveTo>
                  <a:pt x="2007108" y="979932"/>
                </a:moveTo>
                <a:lnTo>
                  <a:pt x="1999488" y="979932"/>
                </a:lnTo>
                <a:lnTo>
                  <a:pt x="1996440" y="982980"/>
                </a:lnTo>
                <a:lnTo>
                  <a:pt x="1996440" y="1034796"/>
                </a:lnTo>
                <a:lnTo>
                  <a:pt x="1999488" y="1037844"/>
                </a:lnTo>
                <a:lnTo>
                  <a:pt x="2007108" y="1037844"/>
                </a:lnTo>
                <a:lnTo>
                  <a:pt x="2010156" y="1034796"/>
                </a:lnTo>
                <a:lnTo>
                  <a:pt x="2010156" y="982980"/>
                </a:lnTo>
                <a:lnTo>
                  <a:pt x="2007108" y="979932"/>
                </a:lnTo>
                <a:close/>
              </a:path>
              <a:path extrusionOk="0" h="1811020" w="2010409">
                <a:moveTo>
                  <a:pt x="2007108" y="879348"/>
                </a:moveTo>
                <a:lnTo>
                  <a:pt x="1999488" y="879348"/>
                </a:lnTo>
                <a:lnTo>
                  <a:pt x="1996440" y="883920"/>
                </a:lnTo>
                <a:lnTo>
                  <a:pt x="1996440" y="934212"/>
                </a:lnTo>
                <a:lnTo>
                  <a:pt x="1999488" y="937260"/>
                </a:lnTo>
                <a:lnTo>
                  <a:pt x="2007108" y="937260"/>
                </a:lnTo>
                <a:lnTo>
                  <a:pt x="2010156" y="934212"/>
                </a:lnTo>
                <a:lnTo>
                  <a:pt x="2010156" y="883920"/>
                </a:lnTo>
                <a:lnTo>
                  <a:pt x="2007108" y="879348"/>
                </a:lnTo>
                <a:close/>
              </a:path>
              <a:path extrusionOk="0" h="1811020" w="2010409">
                <a:moveTo>
                  <a:pt x="2007108" y="780288"/>
                </a:moveTo>
                <a:lnTo>
                  <a:pt x="1999488" y="780288"/>
                </a:lnTo>
                <a:lnTo>
                  <a:pt x="1996440" y="783336"/>
                </a:lnTo>
                <a:lnTo>
                  <a:pt x="1996440" y="833627"/>
                </a:lnTo>
                <a:lnTo>
                  <a:pt x="1999488" y="836676"/>
                </a:lnTo>
                <a:lnTo>
                  <a:pt x="2007108" y="836676"/>
                </a:lnTo>
                <a:lnTo>
                  <a:pt x="2010156" y="833627"/>
                </a:lnTo>
                <a:lnTo>
                  <a:pt x="2010156" y="783336"/>
                </a:lnTo>
                <a:lnTo>
                  <a:pt x="2007108" y="780288"/>
                </a:lnTo>
                <a:close/>
              </a:path>
              <a:path extrusionOk="0" h="1811020" w="2010409">
                <a:moveTo>
                  <a:pt x="2007108" y="679703"/>
                </a:moveTo>
                <a:lnTo>
                  <a:pt x="1999488" y="679703"/>
                </a:lnTo>
                <a:lnTo>
                  <a:pt x="1996440" y="682751"/>
                </a:lnTo>
                <a:lnTo>
                  <a:pt x="1996440" y="733044"/>
                </a:lnTo>
                <a:lnTo>
                  <a:pt x="1999488" y="737615"/>
                </a:lnTo>
                <a:lnTo>
                  <a:pt x="2007108" y="737615"/>
                </a:lnTo>
                <a:lnTo>
                  <a:pt x="2010156" y="733044"/>
                </a:lnTo>
                <a:lnTo>
                  <a:pt x="2010156" y="682751"/>
                </a:lnTo>
                <a:lnTo>
                  <a:pt x="2007108" y="679703"/>
                </a:lnTo>
                <a:close/>
              </a:path>
              <a:path extrusionOk="0" h="1811020" w="2010409">
                <a:moveTo>
                  <a:pt x="2007108" y="579120"/>
                </a:moveTo>
                <a:lnTo>
                  <a:pt x="1999488" y="579120"/>
                </a:lnTo>
                <a:lnTo>
                  <a:pt x="1996440" y="582168"/>
                </a:lnTo>
                <a:lnTo>
                  <a:pt x="1996440" y="633984"/>
                </a:lnTo>
                <a:lnTo>
                  <a:pt x="1999488" y="637032"/>
                </a:lnTo>
                <a:lnTo>
                  <a:pt x="2007108" y="637032"/>
                </a:lnTo>
                <a:lnTo>
                  <a:pt x="2010156" y="633984"/>
                </a:lnTo>
                <a:lnTo>
                  <a:pt x="2010156" y="582168"/>
                </a:lnTo>
                <a:lnTo>
                  <a:pt x="2007108" y="579120"/>
                </a:lnTo>
                <a:close/>
              </a:path>
              <a:path extrusionOk="0" h="1811020" w="2010409">
                <a:moveTo>
                  <a:pt x="2007108" y="478536"/>
                </a:moveTo>
                <a:lnTo>
                  <a:pt x="1999488" y="478536"/>
                </a:lnTo>
                <a:lnTo>
                  <a:pt x="1996440" y="481584"/>
                </a:lnTo>
                <a:lnTo>
                  <a:pt x="1996440" y="533400"/>
                </a:lnTo>
                <a:lnTo>
                  <a:pt x="1999488" y="536448"/>
                </a:lnTo>
                <a:lnTo>
                  <a:pt x="2007108" y="536448"/>
                </a:lnTo>
                <a:lnTo>
                  <a:pt x="2010156" y="533400"/>
                </a:lnTo>
                <a:lnTo>
                  <a:pt x="2010156" y="481584"/>
                </a:lnTo>
                <a:lnTo>
                  <a:pt x="2007108" y="478536"/>
                </a:lnTo>
                <a:close/>
              </a:path>
              <a:path extrusionOk="0" h="1811020" w="2010409">
                <a:moveTo>
                  <a:pt x="2007108" y="379475"/>
                </a:moveTo>
                <a:lnTo>
                  <a:pt x="1999488" y="379475"/>
                </a:lnTo>
                <a:lnTo>
                  <a:pt x="1996440" y="382524"/>
                </a:lnTo>
                <a:lnTo>
                  <a:pt x="1996440" y="432815"/>
                </a:lnTo>
                <a:lnTo>
                  <a:pt x="1999488" y="435863"/>
                </a:lnTo>
                <a:lnTo>
                  <a:pt x="2007108" y="435863"/>
                </a:lnTo>
                <a:lnTo>
                  <a:pt x="2010156" y="432815"/>
                </a:lnTo>
                <a:lnTo>
                  <a:pt x="2010156" y="382524"/>
                </a:lnTo>
                <a:lnTo>
                  <a:pt x="2007108" y="379475"/>
                </a:lnTo>
                <a:close/>
              </a:path>
              <a:path extrusionOk="0" h="1811020" w="2010409">
                <a:moveTo>
                  <a:pt x="2005584" y="278892"/>
                </a:moveTo>
                <a:lnTo>
                  <a:pt x="1997964" y="278892"/>
                </a:lnTo>
                <a:lnTo>
                  <a:pt x="1994916" y="281939"/>
                </a:lnTo>
                <a:lnTo>
                  <a:pt x="1994916" y="286512"/>
                </a:lnTo>
                <a:lnTo>
                  <a:pt x="1996440" y="306324"/>
                </a:lnTo>
                <a:lnTo>
                  <a:pt x="1996440" y="332232"/>
                </a:lnTo>
                <a:lnTo>
                  <a:pt x="1999488" y="335280"/>
                </a:lnTo>
                <a:lnTo>
                  <a:pt x="2007108" y="335280"/>
                </a:lnTo>
                <a:lnTo>
                  <a:pt x="2010156" y="332232"/>
                </a:lnTo>
                <a:lnTo>
                  <a:pt x="2010156" y="281939"/>
                </a:lnTo>
                <a:lnTo>
                  <a:pt x="2005584" y="278892"/>
                </a:lnTo>
                <a:close/>
              </a:path>
              <a:path extrusionOk="0" h="1811020" w="2010409">
                <a:moveTo>
                  <a:pt x="1984248" y="181356"/>
                </a:moveTo>
                <a:lnTo>
                  <a:pt x="1979676" y="181356"/>
                </a:lnTo>
                <a:lnTo>
                  <a:pt x="1975104" y="182880"/>
                </a:lnTo>
                <a:lnTo>
                  <a:pt x="1972056" y="184403"/>
                </a:lnTo>
                <a:lnTo>
                  <a:pt x="1970532" y="188975"/>
                </a:lnTo>
                <a:lnTo>
                  <a:pt x="1972056" y="192024"/>
                </a:lnTo>
                <a:lnTo>
                  <a:pt x="1973580" y="193548"/>
                </a:lnTo>
                <a:lnTo>
                  <a:pt x="1982724" y="219456"/>
                </a:lnTo>
                <a:lnTo>
                  <a:pt x="1985772" y="231648"/>
                </a:lnTo>
                <a:lnTo>
                  <a:pt x="1987296" y="234696"/>
                </a:lnTo>
                <a:lnTo>
                  <a:pt x="1990344" y="237744"/>
                </a:lnTo>
                <a:lnTo>
                  <a:pt x="1994916" y="236220"/>
                </a:lnTo>
                <a:lnTo>
                  <a:pt x="1997964" y="234696"/>
                </a:lnTo>
                <a:lnTo>
                  <a:pt x="2001012" y="231648"/>
                </a:lnTo>
                <a:lnTo>
                  <a:pt x="1999488" y="227075"/>
                </a:lnTo>
                <a:lnTo>
                  <a:pt x="1996440" y="216408"/>
                </a:lnTo>
                <a:lnTo>
                  <a:pt x="1987296" y="187451"/>
                </a:lnTo>
                <a:lnTo>
                  <a:pt x="1985772" y="185927"/>
                </a:lnTo>
                <a:lnTo>
                  <a:pt x="1984248" y="181356"/>
                </a:lnTo>
                <a:close/>
              </a:path>
              <a:path extrusionOk="0" h="1811020" w="2010409">
                <a:moveTo>
                  <a:pt x="1926336" y="97536"/>
                </a:moveTo>
                <a:lnTo>
                  <a:pt x="1921764" y="97536"/>
                </a:lnTo>
                <a:lnTo>
                  <a:pt x="1918716" y="100584"/>
                </a:lnTo>
                <a:lnTo>
                  <a:pt x="1915668" y="102108"/>
                </a:lnTo>
                <a:lnTo>
                  <a:pt x="1915668" y="106680"/>
                </a:lnTo>
                <a:lnTo>
                  <a:pt x="1918716" y="109727"/>
                </a:lnTo>
                <a:lnTo>
                  <a:pt x="1927860" y="120396"/>
                </a:lnTo>
                <a:lnTo>
                  <a:pt x="1944624" y="143256"/>
                </a:lnTo>
                <a:lnTo>
                  <a:pt x="1947672" y="146303"/>
                </a:lnTo>
                <a:lnTo>
                  <a:pt x="1952244" y="146303"/>
                </a:lnTo>
                <a:lnTo>
                  <a:pt x="1955292" y="144780"/>
                </a:lnTo>
                <a:lnTo>
                  <a:pt x="1958340" y="141732"/>
                </a:lnTo>
                <a:lnTo>
                  <a:pt x="1959864" y="137160"/>
                </a:lnTo>
                <a:lnTo>
                  <a:pt x="1956816" y="134112"/>
                </a:lnTo>
                <a:lnTo>
                  <a:pt x="1940052" y="112775"/>
                </a:lnTo>
                <a:lnTo>
                  <a:pt x="1929384" y="100584"/>
                </a:lnTo>
                <a:lnTo>
                  <a:pt x="1926336" y="97536"/>
                </a:lnTo>
                <a:close/>
              </a:path>
              <a:path extrusionOk="0" h="1811020" w="2010409">
                <a:moveTo>
                  <a:pt x="1844040" y="35051"/>
                </a:moveTo>
                <a:lnTo>
                  <a:pt x="1839468" y="36575"/>
                </a:lnTo>
                <a:lnTo>
                  <a:pt x="1837944" y="39624"/>
                </a:lnTo>
                <a:lnTo>
                  <a:pt x="1836420" y="44196"/>
                </a:lnTo>
                <a:lnTo>
                  <a:pt x="1837944" y="48768"/>
                </a:lnTo>
                <a:lnTo>
                  <a:pt x="1840992" y="50292"/>
                </a:lnTo>
                <a:lnTo>
                  <a:pt x="1865376" y="64008"/>
                </a:lnTo>
                <a:lnTo>
                  <a:pt x="1876044" y="73151"/>
                </a:lnTo>
                <a:lnTo>
                  <a:pt x="1880616" y="74675"/>
                </a:lnTo>
                <a:lnTo>
                  <a:pt x="1883664" y="74675"/>
                </a:lnTo>
                <a:lnTo>
                  <a:pt x="1889760" y="68580"/>
                </a:lnTo>
                <a:lnTo>
                  <a:pt x="1888236" y="64008"/>
                </a:lnTo>
                <a:lnTo>
                  <a:pt x="1885188" y="60960"/>
                </a:lnTo>
                <a:lnTo>
                  <a:pt x="1874520" y="53339"/>
                </a:lnTo>
                <a:lnTo>
                  <a:pt x="1848612" y="38100"/>
                </a:lnTo>
                <a:lnTo>
                  <a:pt x="1847088" y="36575"/>
                </a:lnTo>
                <a:lnTo>
                  <a:pt x="1844040" y="35051"/>
                </a:lnTo>
                <a:close/>
              </a:path>
              <a:path extrusionOk="0" h="1811020" w="2010409">
                <a:moveTo>
                  <a:pt x="1749552" y="4572"/>
                </a:moveTo>
                <a:lnTo>
                  <a:pt x="1746504" y="4572"/>
                </a:lnTo>
                <a:lnTo>
                  <a:pt x="1741932" y="6096"/>
                </a:lnTo>
                <a:lnTo>
                  <a:pt x="1741932" y="10668"/>
                </a:lnTo>
                <a:lnTo>
                  <a:pt x="1740408" y="15239"/>
                </a:lnTo>
                <a:lnTo>
                  <a:pt x="1743456" y="18287"/>
                </a:lnTo>
                <a:lnTo>
                  <a:pt x="1748027" y="18287"/>
                </a:lnTo>
                <a:lnTo>
                  <a:pt x="1760220" y="19812"/>
                </a:lnTo>
                <a:lnTo>
                  <a:pt x="1787652" y="27432"/>
                </a:lnTo>
                <a:lnTo>
                  <a:pt x="1789176" y="27432"/>
                </a:lnTo>
                <a:lnTo>
                  <a:pt x="1792224" y="28956"/>
                </a:lnTo>
                <a:lnTo>
                  <a:pt x="1796796" y="27432"/>
                </a:lnTo>
                <a:lnTo>
                  <a:pt x="1798320" y="24384"/>
                </a:lnTo>
                <a:lnTo>
                  <a:pt x="1799844" y="19812"/>
                </a:lnTo>
                <a:lnTo>
                  <a:pt x="1796796" y="15239"/>
                </a:lnTo>
                <a:lnTo>
                  <a:pt x="1793748" y="15239"/>
                </a:lnTo>
                <a:lnTo>
                  <a:pt x="1793748" y="13715"/>
                </a:lnTo>
                <a:lnTo>
                  <a:pt x="1763268" y="6096"/>
                </a:lnTo>
                <a:lnTo>
                  <a:pt x="1749552" y="457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28"/>
          <p:cNvSpPr/>
          <p:nvPr/>
        </p:nvSpPr>
        <p:spPr>
          <a:xfrm>
            <a:off x="5624321" y="1510284"/>
            <a:ext cx="4440936" cy="195376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28"/>
          <p:cNvSpPr txBox="1"/>
          <p:nvPr/>
        </p:nvSpPr>
        <p:spPr>
          <a:xfrm>
            <a:off x="9264536" y="1966685"/>
            <a:ext cx="112395" cy="210820"/>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p:txBody>
      </p:sp>
      <p:sp>
        <p:nvSpPr>
          <p:cNvPr id="249" name="Google Shape;249;p28"/>
          <p:cNvSpPr txBox="1"/>
          <p:nvPr/>
        </p:nvSpPr>
        <p:spPr>
          <a:xfrm>
            <a:off x="9299232" y="2909838"/>
            <a:ext cx="76835" cy="210820"/>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p:txBody>
      </p:sp>
      <p:sp>
        <p:nvSpPr>
          <p:cNvPr id="250" name="Google Shape;250;p28"/>
          <p:cNvSpPr txBox="1"/>
          <p:nvPr/>
        </p:nvSpPr>
        <p:spPr>
          <a:xfrm>
            <a:off x="7180668" y="2102406"/>
            <a:ext cx="264795" cy="30162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baseline="30000" lang="tr-TR" sz="2700">
                <a:solidFill>
                  <a:schemeClr val="dk1"/>
                </a:solidFill>
                <a:latin typeface="Times New Roman"/>
                <a:ea typeface="Times New Roman"/>
                <a:cs typeface="Times New Roman"/>
                <a:sym typeface="Times New Roman"/>
              </a:rPr>
              <a:t>N</a:t>
            </a:r>
            <a:r>
              <a:rPr lang="tr-TR" sz="1200">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251" name="Google Shape;251;p28"/>
          <p:cNvSpPr txBox="1"/>
          <p:nvPr/>
        </p:nvSpPr>
        <p:spPr>
          <a:xfrm>
            <a:off x="8263077" y="2093211"/>
            <a:ext cx="280670" cy="30162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lang="tr-TR" sz="1800">
                <a:solidFill>
                  <a:schemeClr val="dk1"/>
                </a:solidFill>
                <a:latin typeface="Times New Roman"/>
                <a:ea typeface="Times New Roman"/>
                <a:cs typeface="Times New Roman"/>
                <a:sym typeface="Times New Roman"/>
              </a:rPr>
              <a:t>N</a:t>
            </a:r>
            <a:r>
              <a:rPr baseline="-25000" lang="tr-TR" sz="1800">
                <a:solidFill>
                  <a:schemeClr val="dk1"/>
                </a:solidFill>
                <a:latin typeface="Times New Roman"/>
                <a:ea typeface="Times New Roman"/>
                <a:cs typeface="Times New Roman"/>
                <a:sym typeface="Times New Roman"/>
              </a:rPr>
              <a:t>2</a:t>
            </a:r>
            <a:endParaRPr baseline="-25000" sz="1800">
              <a:solidFill>
                <a:schemeClr val="dk1"/>
              </a:solidFill>
              <a:latin typeface="Times New Roman"/>
              <a:ea typeface="Times New Roman"/>
              <a:cs typeface="Times New Roman"/>
              <a:sym typeface="Times New Roman"/>
            </a:endParaRPr>
          </a:p>
        </p:txBody>
      </p:sp>
      <p:sp>
        <p:nvSpPr>
          <p:cNvPr id="252" name="Google Shape;252;p28"/>
          <p:cNvSpPr txBox="1"/>
          <p:nvPr/>
        </p:nvSpPr>
        <p:spPr>
          <a:xfrm>
            <a:off x="9334881" y="2340354"/>
            <a:ext cx="193675" cy="302260"/>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i="1" lang="tr-TR" sz="1800">
                <a:solidFill>
                  <a:schemeClr val="dk1"/>
                </a:solidFill>
                <a:latin typeface="Times New Roman"/>
                <a:ea typeface="Times New Roman"/>
                <a:cs typeface="Times New Roman"/>
                <a:sym typeface="Times New Roman"/>
              </a:rPr>
              <a:t>e</a:t>
            </a:r>
            <a:r>
              <a:rPr baseline="-25000" lang="tr-TR" sz="1575">
                <a:solidFill>
                  <a:schemeClr val="dk1"/>
                </a:solidFill>
                <a:latin typeface="Times New Roman"/>
                <a:ea typeface="Times New Roman"/>
                <a:cs typeface="Times New Roman"/>
                <a:sym typeface="Times New Roman"/>
              </a:rPr>
              <a:t>2</a:t>
            </a:r>
            <a:endParaRPr baseline="-25000" sz="1575">
              <a:solidFill>
                <a:schemeClr val="dk1"/>
              </a:solidFill>
              <a:latin typeface="Times New Roman"/>
              <a:ea typeface="Times New Roman"/>
              <a:cs typeface="Times New Roman"/>
              <a:sym typeface="Times New Roman"/>
            </a:endParaRPr>
          </a:p>
        </p:txBody>
      </p:sp>
      <p:sp>
        <p:nvSpPr>
          <p:cNvPr id="253" name="Google Shape;253;p28"/>
          <p:cNvSpPr txBox="1"/>
          <p:nvPr/>
        </p:nvSpPr>
        <p:spPr>
          <a:xfrm>
            <a:off x="5966840" y="2337313"/>
            <a:ext cx="189865" cy="30353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i="1" lang="tr-TR" sz="1800">
                <a:solidFill>
                  <a:schemeClr val="dk1"/>
                </a:solidFill>
                <a:latin typeface="Times New Roman"/>
                <a:ea typeface="Times New Roman"/>
                <a:cs typeface="Times New Roman"/>
                <a:sym typeface="Times New Roman"/>
              </a:rPr>
              <a:t>v</a:t>
            </a:r>
            <a:r>
              <a:rPr baseline="-25000" lang="tr-TR" sz="1575">
                <a:solidFill>
                  <a:schemeClr val="dk1"/>
                </a:solidFill>
                <a:latin typeface="Times New Roman"/>
                <a:ea typeface="Times New Roman"/>
                <a:cs typeface="Times New Roman"/>
                <a:sym typeface="Times New Roman"/>
              </a:rPr>
              <a:t>1</a:t>
            </a:r>
            <a:endParaRPr baseline="-25000" sz="1575">
              <a:solidFill>
                <a:schemeClr val="dk1"/>
              </a:solidFill>
              <a:latin typeface="Times New Roman"/>
              <a:ea typeface="Times New Roman"/>
              <a:cs typeface="Times New Roman"/>
              <a:sym typeface="Times New Roman"/>
            </a:endParaRPr>
          </a:p>
        </p:txBody>
      </p:sp>
      <p:sp>
        <p:nvSpPr>
          <p:cNvPr id="254" name="Google Shape;254;p28"/>
          <p:cNvSpPr txBox="1"/>
          <p:nvPr/>
        </p:nvSpPr>
        <p:spPr>
          <a:xfrm>
            <a:off x="9953497" y="2302253"/>
            <a:ext cx="196215" cy="30099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i="1" lang="tr-TR" sz="1800">
                <a:solidFill>
                  <a:schemeClr val="dk1"/>
                </a:solidFill>
                <a:latin typeface="Times New Roman"/>
                <a:ea typeface="Times New Roman"/>
                <a:cs typeface="Times New Roman"/>
                <a:sym typeface="Times New Roman"/>
              </a:rPr>
              <a:t>v</a:t>
            </a:r>
            <a:r>
              <a:rPr baseline="-25000" lang="tr-TR" sz="1575">
                <a:solidFill>
                  <a:schemeClr val="dk1"/>
                </a:solidFill>
                <a:latin typeface="Times New Roman"/>
                <a:ea typeface="Times New Roman"/>
                <a:cs typeface="Times New Roman"/>
                <a:sym typeface="Times New Roman"/>
              </a:rPr>
              <a:t>2</a:t>
            </a:r>
            <a:endParaRPr baseline="-25000" sz="1575">
              <a:solidFill>
                <a:schemeClr val="dk1"/>
              </a:solidFill>
              <a:latin typeface="Times New Roman"/>
              <a:ea typeface="Times New Roman"/>
              <a:cs typeface="Times New Roman"/>
              <a:sym typeface="Times New Roman"/>
            </a:endParaRPr>
          </a:p>
        </p:txBody>
      </p:sp>
      <p:sp>
        <p:nvSpPr>
          <p:cNvPr id="255" name="Google Shape;255;p28"/>
          <p:cNvSpPr txBox="1"/>
          <p:nvPr/>
        </p:nvSpPr>
        <p:spPr>
          <a:xfrm>
            <a:off x="6283287" y="2930539"/>
            <a:ext cx="180975" cy="460375"/>
          </a:xfrm>
          <a:prstGeom prst="rect">
            <a:avLst/>
          </a:prstGeom>
          <a:noFill/>
          <a:ln>
            <a:noFill/>
          </a:ln>
        </p:spPr>
        <p:txBody>
          <a:bodyPr anchorCtr="0" anchor="t" bIns="0" lIns="0" spcFirstLastPara="1" rIns="0" wrap="square" tIns="13950">
            <a:noAutofit/>
          </a:bodyPr>
          <a:lstStyle/>
          <a:p>
            <a:pPr indent="0" lvl="0" marL="116204" marR="0" rtl="0" algn="l">
              <a:lnSpc>
                <a:spcPct val="112083"/>
              </a:lnSpc>
              <a:spcBef>
                <a:spcPts val="0"/>
              </a:spcBef>
              <a:spcAft>
                <a:spcPts val="0"/>
              </a:spcAft>
              <a:buNone/>
            </a:pPr>
            <a:r>
              <a:rPr lang="tr-TR"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12700" marR="0" rtl="0" algn="l">
              <a:lnSpc>
                <a:spcPct val="114722"/>
              </a:lnSpc>
              <a:spcBef>
                <a:spcPts val="0"/>
              </a:spcBef>
              <a:spcAft>
                <a:spcPts val="0"/>
              </a:spcAft>
              <a:buNone/>
            </a:pPr>
            <a:r>
              <a:rPr lang="tr-TR" sz="1800">
                <a:solidFill>
                  <a:schemeClr val="dk1"/>
                </a:solidFill>
                <a:latin typeface="Times New Roman"/>
                <a:ea typeface="Times New Roman"/>
                <a:cs typeface="Times New Roman"/>
                <a:sym typeface="Times New Roman"/>
              </a:rPr>
              <a:t>b</a:t>
            </a:r>
            <a:endParaRPr sz="1800">
              <a:solidFill>
                <a:schemeClr val="dk1"/>
              </a:solidFill>
              <a:latin typeface="Times New Roman"/>
              <a:ea typeface="Times New Roman"/>
              <a:cs typeface="Times New Roman"/>
              <a:sym typeface="Times New Roman"/>
            </a:endParaRPr>
          </a:p>
        </p:txBody>
      </p:sp>
      <p:sp>
        <p:nvSpPr>
          <p:cNvPr id="256" name="Google Shape;256;p28"/>
          <p:cNvSpPr txBox="1"/>
          <p:nvPr/>
        </p:nvSpPr>
        <p:spPr>
          <a:xfrm>
            <a:off x="9470376" y="3096168"/>
            <a:ext cx="140970" cy="30162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lang="tr-TR" sz="1800">
                <a:solidFill>
                  <a:schemeClr val="dk1"/>
                </a:solidFill>
                <a:latin typeface="Times New Roman"/>
                <a:ea typeface="Times New Roman"/>
                <a:cs typeface="Times New Roman"/>
                <a:sym typeface="Times New Roman"/>
              </a:rPr>
              <a:t>d</a:t>
            </a:r>
            <a:endParaRPr sz="1800">
              <a:solidFill>
                <a:schemeClr val="dk1"/>
              </a:solidFill>
              <a:latin typeface="Times New Roman"/>
              <a:ea typeface="Times New Roman"/>
              <a:cs typeface="Times New Roman"/>
              <a:sym typeface="Times New Roman"/>
            </a:endParaRPr>
          </a:p>
        </p:txBody>
      </p:sp>
      <p:sp>
        <p:nvSpPr>
          <p:cNvPr id="257" name="Google Shape;257;p28"/>
          <p:cNvSpPr txBox="1"/>
          <p:nvPr/>
        </p:nvSpPr>
        <p:spPr>
          <a:xfrm>
            <a:off x="9484258" y="1881578"/>
            <a:ext cx="127635" cy="30162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lang="tr-TR" sz="1800">
                <a:solidFill>
                  <a:schemeClr val="dk1"/>
                </a:solidFill>
                <a:latin typeface="Times New Roman"/>
                <a:ea typeface="Times New Roman"/>
                <a:cs typeface="Times New Roman"/>
                <a:sym typeface="Times New Roman"/>
              </a:rPr>
              <a:t>c</a:t>
            </a:r>
            <a:endParaRPr sz="1800">
              <a:solidFill>
                <a:schemeClr val="dk1"/>
              </a:solidFill>
              <a:latin typeface="Times New Roman"/>
              <a:ea typeface="Times New Roman"/>
              <a:cs typeface="Times New Roman"/>
              <a:sym typeface="Times New Roman"/>
            </a:endParaRPr>
          </a:p>
        </p:txBody>
      </p:sp>
      <p:sp>
        <p:nvSpPr>
          <p:cNvPr id="258" name="Google Shape;258;p28"/>
          <p:cNvSpPr txBox="1"/>
          <p:nvPr/>
        </p:nvSpPr>
        <p:spPr>
          <a:xfrm>
            <a:off x="6271717" y="1480740"/>
            <a:ext cx="363220" cy="1132205"/>
          </a:xfrm>
          <a:prstGeom prst="rect">
            <a:avLst/>
          </a:prstGeom>
          <a:noFill/>
          <a:ln>
            <a:noFill/>
          </a:ln>
        </p:spPr>
        <p:txBody>
          <a:bodyPr anchorCtr="0" anchor="t" bIns="0" lIns="0" spcFirstLastPara="1" rIns="0" wrap="square" tIns="108575">
            <a:noAutofit/>
          </a:bodyPr>
          <a:lstStyle/>
          <a:p>
            <a:pPr indent="0" lvl="0" marL="12700" marR="0" rtl="0" algn="l">
              <a:lnSpc>
                <a:spcPct val="100000"/>
              </a:lnSpc>
              <a:spcBef>
                <a:spcPts val="0"/>
              </a:spcBef>
              <a:spcAft>
                <a:spcPts val="0"/>
              </a:spcAft>
              <a:buNone/>
            </a:pPr>
            <a:r>
              <a:rPr i="1" lang="tr-TR" sz="1350">
                <a:solidFill>
                  <a:schemeClr val="dk1"/>
                </a:solidFill>
                <a:latin typeface="Times New Roman"/>
                <a:ea typeface="Times New Roman"/>
                <a:cs typeface="Times New Roman"/>
                <a:sym typeface="Times New Roman"/>
              </a:rPr>
              <a:t>i</a:t>
            </a:r>
            <a:endParaRPr sz="1350">
              <a:solidFill>
                <a:schemeClr val="dk1"/>
              </a:solidFill>
              <a:latin typeface="Times New Roman"/>
              <a:ea typeface="Times New Roman"/>
              <a:cs typeface="Times New Roman"/>
              <a:sym typeface="Times New Roman"/>
            </a:endParaRPr>
          </a:p>
          <a:p>
            <a:pPr indent="0" lvl="0" marL="17145" marR="0" rtl="0" algn="l">
              <a:lnSpc>
                <a:spcPct val="100000"/>
              </a:lnSpc>
              <a:spcBef>
                <a:spcPts val="1010"/>
              </a:spcBef>
              <a:spcAft>
                <a:spcPts val="0"/>
              </a:spcAft>
              <a:buNone/>
            </a:pPr>
            <a:r>
              <a:rPr lang="tr-TR" sz="1800">
                <a:solidFill>
                  <a:schemeClr val="dk1"/>
                </a:solidFill>
                <a:latin typeface="Times New Roman"/>
                <a:ea typeface="Times New Roman"/>
                <a:cs typeface="Times New Roman"/>
                <a:sym typeface="Times New Roman"/>
              </a:rPr>
              <a:t>a </a:t>
            </a:r>
            <a:r>
              <a:rPr baseline="30000" lang="tr-TR" sz="1800">
                <a:solidFill>
                  <a:schemeClr val="dk1"/>
                </a:solidFill>
                <a:latin typeface="Times New Roman"/>
                <a:ea typeface="Times New Roman"/>
                <a:cs typeface="Times New Roman"/>
                <a:sym typeface="Times New Roman"/>
              </a:rPr>
              <a:t>+</a:t>
            </a:r>
            <a:endParaRPr baseline="30000" sz="1800">
              <a:solidFill>
                <a:schemeClr val="dk1"/>
              </a:solidFill>
              <a:latin typeface="Times New Roman"/>
              <a:ea typeface="Times New Roman"/>
              <a:cs typeface="Times New Roman"/>
              <a:sym typeface="Times New Roman"/>
            </a:endParaRPr>
          </a:p>
          <a:p>
            <a:pPr indent="0" lvl="0" marL="193675" marR="0" rtl="0" algn="l">
              <a:lnSpc>
                <a:spcPct val="100000"/>
              </a:lnSpc>
              <a:spcBef>
                <a:spcPts val="1005"/>
              </a:spcBef>
              <a:spcAft>
                <a:spcPts val="0"/>
              </a:spcAft>
              <a:buNone/>
            </a:pPr>
            <a:r>
              <a:rPr i="1" lang="tr-TR" sz="1800">
                <a:solidFill>
                  <a:schemeClr val="dk1"/>
                </a:solidFill>
                <a:latin typeface="Times New Roman"/>
                <a:ea typeface="Times New Roman"/>
                <a:cs typeface="Times New Roman"/>
                <a:sym typeface="Times New Roman"/>
              </a:rPr>
              <a:t>e</a:t>
            </a:r>
            <a:r>
              <a:rPr baseline="-25000" lang="tr-TR" sz="1575">
                <a:solidFill>
                  <a:schemeClr val="dk1"/>
                </a:solidFill>
                <a:latin typeface="Times New Roman"/>
                <a:ea typeface="Times New Roman"/>
                <a:cs typeface="Times New Roman"/>
                <a:sym typeface="Times New Roman"/>
              </a:rPr>
              <a:t>1</a:t>
            </a:r>
            <a:endParaRPr baseline="-25000" sz="1575">
              <a:solidFill>
                <a:schemeClr val="dk1"/>
              </a:solidFill>
              <a:latin typeface="Times New Roman"/>
              <a:ea typeface="Times New Roman"/>
              <a:cs typeface="Times New Roman"/>
              <a:sym typeface="Times New Roman"/>
            </a:endParaRPr>
          </a:p>
        </p:txBody>
      </p:sp>
      <p:sp>
        <p:nvSpPr>
          <p:cNvPr id="259" name="Google Shape;259;p28"/>
          <p:cNvSpPr txBox="1"/>
          <p:nvPr/>
        </p:nvSpPr>
        <p:spPr>
          <a:xfrm>
            <a:off x="7995958" y="1480058"/>
            <a:ext cx="14478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tr-TR" sz="1800">
                <a:solidFill>
                  <a:schemeClr val="dk1"/>
                </a:solidFill>
                <a:latin typeface="Noto Sans Symbols"/>
                <a:ea typeface="Noto Sans Symbols"/>
                <a:cs typeface="Noto Sans Symbols"/>
                <a:sym typeface="Noto Sans Symbols"/>
              </a:rPr>
              <a:t>φ</a:t>
            </a:r>
            <a:endParaRPr sz="1800">
              <a:solidFill>
                <a:schemeClr val="dk1"/>
              </a:solidFill>
              <a:latin typeface="Noto Sans Symbols"/>
              <a:ea typeface="Noto Sans Symbols"/>
              <a:cs typeface="Noto Sans Symbols"/>
              <a:sym typeface="Noto Sans Symbols"/>
            </a:endParaRPr>
          </a:p>
        </p:txBody>
      </p:sp>
      <p:sp>
        <p:nvSpPr>
          <p:cNvPr id="260" name="Google Shape;260;p28"/>
          <p:cNvSpPr txBox="1"/>
          <p:nvPr/>
        </p:nvSpPr>
        <p:spPr>
          <a:xfrm>
            <a:off x="6714629" y="3797414"/>
            <a:ext cx="2506980" cy="294640"/>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lang="tr-TR" sz="1750">
                <a:solidFill>
                  <a:srgbClr val="333399"/>
                </a:solidFill>
                <a:latin typeface="Times New Roman"/>
                <a:ea typeface="Times New Roman"/>
                <a:cs typeface="Times New Roman"/>
                <a:sym typeface="Times New Roman"/>
              </a:rPr>
              <a:t>İdeal transformator-Yüksüz</a:t>
            </a:r>
            <a:endParaRPr sz="1750">
              <a:solidFill>
                <a:schemeClr val="dk1"/>
              </a:solidFill>
              <a:latin typeface="Times New Roman"/>
              <a:ea typeface="Times New Roman"/>
              <a:cs typeface="Times New Roman"/>
              <a:sym typeface="Times New Roman"/>
            </a:endParaRPr>
          </a:p>
        </p:txBody>
      </p:sp>
      <p:sp>
        <p:nvSpPr>
          <p:cNvPr id="261" name="Google Shape;261;p28"/>
          <p:cNvSpPr/>
          <p:nvPr/>
        </p:nvSpPr>
        <p:spPr>
          <a:xfrm>
            <a:off x="2153411" y="5545835"/>
            <a:ext cx="891540" cy="789940"/>
          </a:xfrm>
          <a:custGeom>
            <a:rect b="b" l="l" r="r" t="t"/>
            <a:pathLst>
              <a:path extrusionOk="0" h="789939" w="891539">
                <a:moveTo>
                  <a:pt x="0" y="789431"/>
                </a:moveTo>
                <a:lnTo>
                  <a:pt x="891539" y="789431"/>
                </a:lnTo>
                <a:lnTo>
                  <a:pt x="891539" y="0"/>
                </a:lnTo>
                <a:lnTo>
                  <a:pt x="0" y="0"/>
                </a:lnTo>
                <a:lnTo>
                  <a:pt x="0" y="789431"/>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28"/>
          <p:cNvSpPr/>
          <p:nvPr/>
        </p:nvSpPr>
        <p:spPr>
          <a:xfrm>
            <a:off x="2198065" y="5930010"/>
            <a:ext cx="362585" cy="0"/>
          </a:xfrm>
          <a:custGeom>
            <a:rect b="b" l="l" r="r" t="t"/>
            <a:pathLst>
              <a:path extrusionOk="0" h="120000" w="362585">
                <a:moveTo>
                  <a:pt x="0" y="0"/>
                </a:moveTo>
                <a:lnTo>
                  <a:pt x="362115" y="0"/>
                </a:lnTo>
              </a:path>
            </a:pathLst>
          </a:custGeom>
          <a:noFill/>
          <a:ln cap="flat" cmpd="sng" w="111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28"/>
          <p:cNvSpPr txBox="1"/>
          <p:nvPr/>
        </p:nvSpPr>
        <p:spPr>
          <a:xfrm>
            <a:off x="2639707" y="5713932"/>
            <a:ext cx="366395" cy="351155"/>
          </a:xfrm>
          <a:prstGeom prst="rect">
            <a:avLst/>
          </a:prstGeom>
          <a:noFill/>
          <a:ln>
            <a:noFill/>
          </a:ln>
        </p:spPr>
        <p:txBody>
          <a:bodyPr anchorCtr="0" anchor="t" bIns="0" lIns="0" spcFirstLastPara="1" rIns="0" wrap="square" tIns="17125">
            <a:noAutofit/>
          </a:bodyPr>
          <a:lstStyle/>
          <a:p>
            <a:pPr indent="0" lvl="0" marL="0" marR="0" rtl="0" algn="l">
              <a:lnSpc>
                <a:spcPct val="100000"/>
              </a:lnSpc>
              <a:spcBef>
                <a:spcPts val="0"/>
              </a:spcBef>
              <a:spcAft>
                <a:spcPts val="0"/>
              </a:spcAft>
              <a:buNone/>
            </a:pPr>
            <a:r>
              <a:rPr lang="tr-TR" sz="2100">
                <a:solidFill>
                  <a:schemeClr val="dk1"/>
                </a:solidFill>
                <a:latin typeface="Noto Sans Symbols"/>
                <a:ea typeface="Noto Sans Symbols"/>
                <a:cs typeface="Noto Sans Symbols"/>
                <a:sym typeface="Noto Sans Symbols"/>
              </a:rPr>
              <a:t>=</a:t>
            </a:r>
            <a:r>
              <a:rPr lang="tr-TR" sz="2100">
                <a:solidFill>
                  <a:schemeClr val="dk1"/>
                </a:solidFill>
                <a:latin typeface="Times New Roman"/>
                <a:ea typeface="Times New Roman"/>
                <a:cs typeface="Times New Roman"/>
                <a:sym typeface="Times New Roman"/>
              </a:rPr>
              <a:t> </a:t>
            </a:r>
            <a:r>
              <a:rPr i="1" lang="tr-TR" sz="2100">
                <a:solidFill>
                  <a:schemeClr val="dk1"/>
                </a:solidFill>
                <a:latin typeface="Times New Roman"/>
                <a:ea typeface="Times New Roman"/>
                <a:cs typeface="Times New Roman"/>
                <a:sym typeface="Times New Roman"/>
              </a:rPr>
              <a:t>a</a:t>
            </a:r>
            <a:endParaRPr sz="2100">
              <a:solidFill>
                <a:schemeClr val="dk1"/>
              </a:solidFill>
              <a:latin typeface="Times New Roman"/>
              <a:ea typeface="Times New Roman"/>
              <a:cs typeface="Times New Roman"/>
              <a:sym typeface="Times New Roman"/>
            </a:endParaRPr>
          </a:p>
        </p:txBody>
      </p:sp>
      <p:sp>
        <p:nvSpPr>
          <p:cNvPr id="264" name="Google Shape;264;p28"/>
          <p:cNvSpPr txBox="1"/>
          <p:nvPr/>
        </p:nvSpPr>
        <p:spPr>
          <a:xfrm>
            <a:off x="2228761" y="5471561"/>
            <a:ext cx="297180" cy="805180"/>
          </a:xfrm>
          <a:prstGeom prst="rect">
            <a:avLst/>
          </a:prstGeom>
          <a:noFill/>
          <a:ln>
            <a:noFill/>
          </a:ln>
        </p:spPr>
        <p:txBody>
          <a:bodyPr anchorCtr="0" anchor="t" bIns="0" lIns="0" spcFirstLastPara="1" rIns="0" wrap="square" tIns="11425">
            <a:noAutofit/>
          </a:bodyPr>
          <a:lstStyle/>
          <a:p>
            <a:pPr indent="14604" lvl="0" marL="0" marR="5080" rtl="0" algn="l">
              <a:lnSpc>
                <a:spcPct val="121800"/>
              </a:lnSpc>
              <a:spcBef>
                <a:spcPts val="0"/>
              </a:spcBef>
              <a:spcAft>
                <a:spcPts val="0"/>
              </a:spcAft>
              <a:buNone/>
            </a:pPr>
            <a:r>
              <a:rPr i="1" lang="tr-TR" sz="2100">
                <a:solidFill>
                  <a:schemeClr val="dk1"/>
                </a:solidFill>
                <a:latin typeface="Times New Roman"/>
                <a:ea typeface="Times New Roman"/>
                <a:cs typeface="Times New Roman"/>
                <a:sym typeface="Times New Roman"/>
              </a:rPr>
              <a:t>N</a:t>
            </a:r>
            <a:r>
              <a:rPr baseline="-25000" lang="tr-TR" sz="1875">
                <a:solidFill>
                  <a:schemeClr val="dk1"/>
                </a:solidFill>
                <a:latin typeface="Times New Roman"/>
                <a:ea typeface="Times New Roman"/>
                <a:cs typeface="Times New Roman"/>
                <a:sym typeface="Times New Roman"/>
              </a:rPr>
              <a:t>1  </a:t>
            </a:r>
            <a:r>
              <a:rPr i="1" lang="tr-TR" sz="2100">
                <a:solidFill>
                  <a:schemeClr val="dk1"/>
                </a:solidFill>
                <a:latin typeface="Times New Roman"/>
                <a:ea typeface="Times New Roman"/>
                <a:cs typeface="Times New Roman"/>
                <a:sym typeface="Times New Roman"/>
              </a:rPr>
              <a:t>N </a:t>
            </a:r>
            <a:r>
              <a:rPr baseline="-25000" lang="tr-TR" sz="1875">
                <a:solidFill>
                  <a:schemeClr val="dk1"/>
                </a:solidFill>
                <a:latin typeface="Times New Roman"/>
                <a:ea typeface="Times New Roman"/>
                <a:cs typeface="Times New Roman"/>
                <a:sym typeface="Times New Roman"/>
              </a:rPr>
              <a:t>2</a:t>
            </a:r>
            <a:endParaRPr baseline="-25000" sz="1875">
              <a:solidFill>
                <a:schemeClr val="dk1"/>
              </a:solidFill>
              <a:latin typeface="Times New Roman"/>
              <a:ea typeface="Times New Roman"/>
              <a:cs typeface="Times New Roman"/>
              <a:sym typeface="Times New Roman"/>
            </a:endParaRPr>
          </a:p>
        </p:txBody>
      </p:sp>
      <p:sp>
        <p:nvSpPr>
          <p:cNvPr id="265" name="Google Shape;265;p28"/>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9"/>
          <p:cNvSpPr txBox="1"/>
          <p:nvPr>
            <p:ph type="title"/>
          </p:nvPr>
        </p:nvSpPr>
        <p:spPr>
          <a:xfrm>
            <a:off x="1612900" y="445592"/>
            <a:ext cx="7603439"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 İdeal Transformatör- Yüklü</a:t>
            </a:r>
            <a:endParaRPr/>
          </a:p>
        </p:txBody>
      </p:sp>
      <p:sp>
        <p:nvSpPr>
          <p:cNvPr id="271" name="Google Shape;271;p29"/>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
        <p:nvSpPr>
          <p:cNvPr id="272" name="Google Shape;272;p29"/>
          <p:cNvSpPr/>
          <p:nvPr/>
        </p:nvSpPr>
        <p:spPr>
          <a:xfrm>
            <a:off x="5358384" y="1429512"/>
            <a:ext cx="5027930" cy="2147570"/>
          </a:xfrm>
          <a:custGeom>
            <a:rect b="b" l="l" r="r" t="t"/>
            <a:pathLst>
              <a:path extrusionOk="0" h="2147570" w="5027930">
                <a:moveTo>
                  <a:pt x="0" y="2147316"/>
                </a:moveTo>
                <a:lnTo>
                  <a:pt x="5027675" y="2147316"/>
                </a:lnTo>
                <a:lnTo>
                  <a:pt x="5027675" y="0"/>
                </a:lnTo>
                <a:lnTo>
                  <a:pt x="0" y="0"/>
                </a:lnTo>
                <a:lnTo>
                  <a:pt x="0" y="2147316"/>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29"/>
          <p:cNvSpPr/>
          <p:nvPr/>
        </p:nvSpPr>
        <p:spPr>
          <a:xfrm>
            <a:off x="6484620" y="1444752"/>
            <a:ext cx="2423160" cy="2110740"/>
          </a:xfrm>
          <a:custGeom>
            <a:rect b="b" l="l" r="r" t="t"/>
            <a:pathLst>
              <a:path extrusionOk="0" h="2110740" w="2423159">
                <a:moveTo>
                  <a:pt x="0" y="2110740"/>
                </a:moveTo>
                <a:lnTo>
                  <a:pt x="2423160" y="2110740"/>
                </a:lnTo>
                <a:lnTo>
                  <a:pt x="2423160" y="0"/>
                </a:lnTo>
                <a:lnTo>
                  <a:pt x="0" y="0"/>
                </a:lnTo>
                <a:lnTo>
                  <a:pt x="0" y="2110740"/>
                </a:lnTo>
                <a:close/>
              </a:path>
            </a:pathLst>
          </a:custGeom>
          <a:solidFill>
            <a:srgbClr val="BFBF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29"/>
          <p:cNvSpPr/>
          <p:nvPr/>
        </p:nvSpPr>
        <p:spPr>
          <a:xfrm>
            <a:off x="6484620" y="1444752"/>
            <a:ext cx="2425065" cy="2112645"/>
          </a:xfrm>
          <a:custGeom>
            <a:rect b="b" l="l" r="r" t="t"/>
            <a:pathLst>
              <a:path extrusionOk="0" h="2112645" w="2425065">
                <a:moveTo>
                  <a:pt x="0" y="0"/>
                </a:moveTo>
                <a:lnTo>
                  <a:pt x="0" y="2112264"/>
                </a:lnTo>
                <a:lnTo>
                  <a:pt x="2424683" y="2112264"/>
                </a:lnTo>
                <a:lnTo>
                  <a:pt x="2424683" y="0"/>
                </a:lnTo>
                <a:lnTo>
                  <a:pt x="0" y="0"/>
                </a:lnTo>
                <a:close/>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29"/>
          <p:cNvSpPr/>
          <p:nvPr/>
        </p:nvSpPr>
        <p:spPr>
          <a:xfrm>
            <a:off x="6879335" y="1776984"/>
            <a:ext cx="1633855" cy="1501140"/>
          </a:xfrm>
          <a:custGeom>
            <a:rect b="b" l="l" r="r" t="t"/>
            <a:pathLst>
              <a:path extrusionOk="0" h="1501139" w="1633854">
                <a:moveTo>
                  <a:pt x="0" y="1501139"/>
                </a:moveTo>
                <a:lnTo>
                  <a:pt x="1633727" y="1501139"/>
                </a:lnTo>
                <a:lnTo>
                  <a:pt x="1633727" y="0"/>
                </a:lnTo>
                <a:lnTo>
                  <a:pt x="0" y="0"/>
                </a:lnTo>
                <a:lnTo>
                  <a:pt x="0" y="150113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29"/>
          <p:cNvSpPr/>
          <p:nvPr/>
        </p:nvSpPr>
        <p:spPr>
          <a:xfrm>
            <a:off x="6879335" y="1776984"/>
            <a:ext cx="1635760" cy="1503045"/>
          </a:xfrm>
          <a:custGeom>
            <a:rect b="b" l="l" r="r" t="t"/>
            <a:pathLst>
              <a:path extrusionOk="0" h="1503045" w="1635759">
                <a:moveTo>
                  <a:pt x="0" y="0"/>
                </a:moveTo>
                <a:lnTo>
                  <a:pt x="0" y="1502664"/>
                </a:lnTo>
                <a:lnTo>
                  <a:pt x="1635252" y="1502664"/>
                </a:lnTo>
                <a:lnTo>
                  <a:pt x="1635252" y="0"/>
                </a:lnTo>
                <a:lnTo>
                  <a:pt x="0" y="0"/>
                </a:lnTo>
                <a:close/>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29"/>
          <p:cNvSpPr/>
          <p:nvPr/>
        </p:nvSpPr>
        <p:spPr>
          <a:xfrm>
            <a:off x="6647688" y="1603248"/>
            <a:ext cx="2057400" cy="1850389"/>
          </a:xfrm>
          <a:custGeom>
            <a:rect b="b" l="l" r="r" t="t"/>
            <a:pathLst>
              <a:path extrusionOk="0" h="1850389" w="2057400">
                <a:moveTo>
                  <a:pt x="1729739" y="0"/>
                </a:moveTo>
                <a:lnTo>
                  <a:pt x="1676400" y="0"/>
                </a:lnTo>
                <a:lnTo>
                  <a:pt x="1673352" y="3048"/>
                </a:lnTo>
                <a:lnTo>
                  <a:pt x="1673352" y="12191"/>
                </a:lnTo>
                <a:lnTo>
                  <a:pt x="1676400" y="15239"/>
                </a:lnTo>
                <a:lnTo>
                  <a:pt x="1729739" y="15239"/>
                </a:lnTo>
                <a:lnTo>
                  <a:pt x="1732787" y="12191"/>
                </a:lnTo>
                <a:lnTo>
                  <a:pt x="1732787" y="3048"/>
                </a:lnTo>
                <a:lnTo>
                  <a:pt x="1729739" y="0"/>
                </a:lnTo>
                <a:close/>
              </a:path>
              <a:path extrusionOk="0" h="1850389" w="2057400">
                <a:moveTo>
                  <a:pt x="1626107" y="0"/>
                </a:moveTo>
                <a:lnTo>
                  <a:pt x="1572767" y="0"/>
                </a:lnTo>
                <a:lnTo>
                  <a:pt x="1569719" y="3048"/>
                </a:lnTo>
                <a:lnTo>
                  <a:pt x="1569719" y="12191"/>
                </a:lnTo>
                <a:lnTo>
                  <a:pt x="1572767" y="15239"/>
                </a:lnTo>
                <a:lnTo>
                  <a:pt x="1626107" y="15239"/>
                </a:lnTo>
                <a:lnTo>
                  <a:pt x="1629155" y="12191"/>
                </a:lnTo>
                <a:lnTo>
                  <a:pt x="1629155" y="3048"/>
                </a:lnTo>
                <a:lnTo>
                  <a:pt x="1626107" y="0"/>
                </a:lnTo>
                <a:close/>
              </a:path>
              <a:path extrusionOk="0" h="1850389" w="2057400">
                <a:moveTo>
                  <a:pt x="1522476" y="0"/>
                </a:moveTo>
                <a:lnTo>
                  <a:pt x="1469135" y="0"/>
                </a:lnTo>
                <a:lnTo>
                  <a:pt x="1466087" y="3048"/>
                </a:lnTo>
                <a:lnTo>
                  <a:pt x="1466087" y="12191"/>
                </a:lnTo>
                <a:lnTo>
                  <a:pt x="1469135" y="15239"/>
                </a:lnTo>
                <a:lnTo>
                  <a:pt x="1522476" y="15239"/>
                </a:lnTo>
                <a:lnTo>
                  <a:pt x="1525523" y="12191"/>
                </a:lnTo>
                <a:lnTo>
                  <a:pt x="1525523" y="3048"/>
                </a:lnTo>
                <a:lnTo>
                  <a:pt x="1522476" y="0"/>
                </a:lnTo>
                <a:close/>
              </a:path>
              <a:path extrusionOk="0" h="1850389" w="2057400">
                <a:moveTo>
                  <a:pt x="1417319" y="0"/>
                </a:moveTo>
                <a:lnTo>
                  <a:pt x="1365503" y="0"/>
                </a:lnTo>
                <a:lnTo>
                  <a:pt x="1362455" y="3048"/>
                </a:lnTo>
                <a:lnTo>
                  <a:pt x="1362455" y="12191"/>
                </a:lnTo>
                <a:lnTo>
                  <a:pt x="1365503" y="15239"/>
                </a:lnTo>
                <a:lnTo>
                  <a:pt x="1417319" y="15239"/>
                </a:lnTo>
                <a:lnTo>
                  <a:pt x="1420367" y="12191"/>
                </a:lnTo>
                <a:lnTo>
                  <a:pt x="1420367" y="3048"/>
                </a:lnTo>
                <a:lnTo>
                  <a:pt x="1417319" y="0"/>
                </a:lnTo>
                <a:close/>
              </a:path>
              <a:path extrusionOk="0" h="1850389" w="2057400">
                <a:moveTo>
                  <a:pt x="1313687" y="0"/>
                </a:moveTo>
                <a:lnTo>
                  <a:pt x="1261871" y="0"/>
                </a:lnTo>
                <a:lnTo>
                  <a:pt x="1257300" y="3048"/>
                </a:lnTo>
                <a:lnTo>
                  <a:pt x="1257300" y="12191"/>
                </a:lnTo>
                <a:lnTo>
                  <a:pt x="1261871" y="15239"/>
                </a:lnTo>
                <a:lnTo>
                  <a:pt x="1313687" y="15239"/>
                </a:lnTo>
                <a:lnTo>
                  <a:pt x="1316735" y="12191"/>
                </a:lnTo>
                <a:lnTo>
                  <a:pt x="1316735" y="3048"/>
                </a:lnTo>
                <a:lnTo>
                  <a:pt x="1313687" y="0"/>
                </a:lnTo>
                <a:close/>
              </a:path>
              <a:path extrusionOk="0" h="1850389" w="2057400">
                <a:moveTo>
                  <a:pt x="1210055" y="0"/>
                </a:moveTo>
                <a:lnTo>
                  <a:pt x="1156715" y="0"/>
                </a:lnTo>
                <a:lnTo>
                  <a:pt x="1153667" y="3048"/>
                </a:lnTo>
                <a:lnTo>
                  <a:pt x="1153667" y="12191"/>
                </a:lnTo>
                <a:lnTo>
                  <a:pt x="1156715" y="15239"/>
                </a:lnTo>
                <a:lnTo>
                  <a:pt x="1210055" y="15239"/>
                </a:lnTo>
                <a:lnTo>
                  <a:pt x="1213103" y="12191"/>
                </a:lnTo>
                <a:lnTo>
                  <a:pt x="1213103" y="3048"/>
                </a:lnTo>
                <a:lnTo>
                  <a:pt x="1210055" y="0"/>
                </a:lnTo>
                <a:close/>
              </a:path>
              <a:path extrusionOk="0" h="1850389" w="2057400">
                <a:moveTo>
                  <a:pt x="1106423" y="0"/>
                </a:moveTo>
                <a:lnTo>
                  <a:pt x="1053083" y="0"/>
                </a:lnTo>
                <a:lnTo>
                  <a:pt x="1050035" y="3048"/>
                </a:lnTo>
                <a:lnTo>
                  <a:pt x="1050035" y="12191"/>
                </a:lnTo>
                <a:lnTo>
                  <a:pt x="1053083" y="15239"/>
                </a:lnTo>
                <a:lnTo>
                  <a:pt x="1106423" y="15239"/>
                </a:lnTo>
                <a:lnTo>
                  <a:pt x="1109471" y="12191"/>
                </a:lnTo>
                <a:lnTo>
                  <a:pt x="1109471" y="3048"/>
                </a:lnTo>
                <a:lnTo>
                  <a:pt x="1106423" y="0"/>
                </a:lnTo>
                <a:close/>
              </a:path>
              <a:path extrusionOk="0" h="1850389" w="2057400">
                <a:moveTo>
                  <a:pt x="1002791" y="0"/>
                </a:moveTo>
                <a:lnTo>
                  <a:pt x="949451" y="0"/>
                </a:lnTo>
                <a:lnTo>
                  <a:pt x="946403" y="3048"/>
                </a:lnTo>
                <a:lnTo>
                  <a:pt x="946403" y="12191"/>
                </a:lnTo>
                <a:lnTo>
                  <a:pt x="949451" y="15239"/>
                </a:lnTo>
                <a:lnTo>
                  <a:pt x="1002791" y="15239"/>
                </a:lnTo>
                <a:lnTo>
                  <a:pt x="1005839" y="12191"/>
                </a:lnTo>
                <a:lnTo>
                  <a:pt x="1005839" y="3048"/>
                </a:lnTo>
                <a:lnTo>
                  <a:pt x="1002791" y="0"/>
                </a:lnTo>
                <a:close/>
              </a:path>
              <a:path extrusionOk="0" h="1850389" w="2057400">
                <a:moveTo>
                  <a:pt x="899159" y="0"/>
                </a:moveTo>
                <a:lnTo>
                  <a:pt x="845819" y="0"/>
                </a:lnTo>
                <a:lnTo>
                  <a:pt x="842771" y="3048"/>
                </a:lnTo>
                <a:lnTo>
                  <a:pt x="842771" y="12191"/>
                </a:lnTo>
                <a:lnTo>
                  <a:pt x="845819" y="15239"/>
                </a:lnTo>
                <a:lnTo>
                  <a:pt x="899159" y="15239"/>
                </a:lnTo>
                <a:lnTo>
                  <a:pt x="902207" y="12191"/>
                </a:lnTo>
                <a:lnTo>
                  <a:pt x="902207" y="3048"/>
                </a:lnTo>
                <a:lnTo>
                  <a:pt x="899159" y="0"/>
                </a:lnTo>
                <a:close/>
              </a:path>
              <a:path extrusionOk="0" h="1850389" w="2057400">
                <a:moveTo>
                  <a:pt x="794003" y="0"/>
                </a:moveTo>
                <a:lnTo>
                  <a:pt x="742187" y="0"/>
                </a:lnTo>
                <a:lnTo>
                  <a:pt x="739139" y="3048"/>
                </a:lnTo>
                <a:lnTo>
                  <a:pt x="739139" y="12191"/>
                </a:lnTo>
                <a:lnTo>
                  <a:pt x="742187" y="15239"/>
                </a:lnTo>
                <a:lnTo>
                  <a:pt x="794003" y="15239"/>
                </a:lnTo>
                <a:lnTo>
                  <a:pt x="798576" y="12191"/>
                </a:lnTo>
                <a:lnTo>
                  <a:pt x="798576" y="3048"/>
                </a:lnTo>
                <a:lnTo>
                  <a:pt x="794003" y="0"/>
                </a:lnTo>
                <a:close/>
              </a:path>
              <a:path extrusionOk="0" h="1850389" w="2057400">
                <a:moveTo>
                  <a:pt x="690371" y="0"/>
                </a:moveTo>
                <a:lnTo>
                  <a:pt x="638555" y="0"/>
                </a:lnTo>
                <a:lnTo>
                  <a:pt x="633983" y="3048"/>
                </a:lnTo>
                <a:lnTo>
                  <a:pt x="633983" y="12191"/>
                </a:lnTo>
                <a:lnTo>
                  <a:pt x="638555" y="15239"/>
                </a:lnTo>
                <a:lnTo>
                  <a:pt x="690371" y="15239"/>
                </a:lnTo>
                <a:lnTo>
                  <a:pt x="693419" y="12191"/>
                </a:lnTo>
                <a:lnTo>
                  <a:pt x="693419" y="3048"/>
                </a:lnTo>
                <a:lnTo>
                  <a:pt x="690371" y="0"/>
                </a:lnTo>
                <a:close/>
              </a:path>
              <a:path extrusionOk="0" h="1850389" w="2057400">
                <a:moveTo>
                  <a:pt x="586739" y="0"/>
                </a:moveTo>
                <a:lnTo>
                  <a:pt x="534923" y="0"/>
                </a:lnTo>
                <a:lnTo>
                  <a:pt x="530351" y="3048"/>
                </a:lnTo>
                <a:lnTo>
                  <a:pt x="530351" y="12191"/>
                </a:lnTo>
                <a:lnTo>
                  <a:pt x="534923" y="15239"/>
                </a:lnTo>
                <a:lnTo>
                  <a:pt x="586739" y="15239"/>
                </a:lnTo>
                <a:lnTo>
                  <a:pt x="589787" y="12191"/>
                </a:lnTo>
                <a:lnTo>
                  <a:pt x="589787" y="3048"/>
                </a:lnTo>
                <a:lnTo>
                  <a:pt x="586739" y="0"/>
                </a:lnTo>
                <a:close/>
              </a:path>
              <a:path extrusionOk="0" h="1850389" w="2057400">
                <a:moveTo>
                  <a:pt x="483107" y="0"/>
                </a:moveTo>
                <a:lnTo>
                  <a:pt x="429767" y="0"/>
                </a:lnTo>
                <a:lnTo>
                  <a:pt x="426719" y="3048"/>
                </a:lnTo>
                <a:lnTo>
                  <a:pt x="426719" y="12191"/>
                </a:lnTo>
                <a:lnTo>
                  <a:pt x="429767" y="15239"/>
                </a:lnTo>
                <a:lnTo>
                  <a:pt x="483107" y="15239"/>
                </a:lnTo>
                <a:lnTo>
                  <a:pt x="486155" y="12191"/>
                </a:lnTo>
                <a:lnTo>
                  <a:pt x="486155" y="3048"/>
                </a:lnTo>
                <a:lnTo>
                  <a:pt x="483107" y="0"/>
                </a:lnTo>
                <a:close/>
              </a:path>
              <a:path extrusionOk="0" h="1850389" w="2057400">
                <a:moveTo>
                  <a:pt x="379475" y="0"/>
                </a:moveTo>
                <a:lnTo>
                  <a:pt x="326135" y="0"/>
                </a:lnTo>
                <a:lnTo>
                  <a:pt x="323087" y="3048"/>
                </a:lnTo>
                <a:lnTo>
                  <a:pt x="323087" y="12191"/>
                </a:lnTo>
                <a:lnTo>
                  <a:pt x="326135" y="15239"/>
                </a:lnTo>
                <a:lnTo>
                  <a:pt x="379475" y="15239"/>
                </a:lnTo>
                <a:lnTo>
                  <a:pt x="382523" y="12191"/>
                </a:lnTo>
                <a:lnTo>
                  <a:pt x="382523" y="3048"/>
                </a:lnTo>
                <a:lnTo>
                  <a:pt x="379475" y="0"/>
                </a:lnTo>
                <a:close/>
              </a:path>
              <a:path extrusionOk="0" h="1850389" w="2057400">
                <a:moveTo>
                  <a:pt x="274319" y="3048"/>
                </a:moveTo>
                <a:lnTo>
                  <a:pt x="269747" y="4571"/>
                </a:lnTo>
                <a:lnTo>
                  <a:pt x="252983" y="6095"/>
                </a:lnTo>
                <a:lnTo>
                  <a:pt x="225551" y="13715"/>
                </a:lnTo>
                <a:lnTo>
                  <a:pt x="222503" y="13715"/>
                </a:lnTo>
                <a:lnTo>
                  <a:pt x="219455" y="18287"/>
                </a:lnTo>
                <a:lnTo>
                  <a:pt x="220979" y="22860"/>
                </a:lnTo>
                <a:lnTo>
                  <a:pt x="222503" y="25907"/>
                </a:lnTo>
                <a:lnTo>
                  <a:pt x="225551" y="28955"/>
                </a:lnTo>
                <a:lnTo>
                  <a:pt x="230123" y="27431"/>
                </a:lnTo>
                <a:lnTo>
                  <a:pt x="256031" y="21336"/>
                </a:lnTo>
                <a:lnTo>
                  <a:pt x="272795" y="18287"/>
                </a:lnTo>
                <a:lnTo>
                  <a:pt x="275843" y="18287"/>
                </a:lnTo>
                <a:lnTo>
                  <a:pt x="278891" y="13715"/>
                </a:lnTo>
                <a:lnTo>
                  <a:pt x="278891" y="6095"/>
                </a:lnTo>
                <a:lnTo>
                  <a:pt x="274319" y="3048"/>
                </a:lnTo>
                <a:close/>
              </a:path>
              <a:path extrusionOk="0" h="1850389" w="2057400">
                <a:moveTo>
                  <a:pt x="173735" y="33527"/>
                </a:moveTo>
                <a:lnTo>
                  <a:pt x="170687" y="36575"/>
                </a:lnTo>
                <a:lnTo>
                  <a:pt x="166115" y="38100"/>
                </a:lnTo>
                <a:lnTo>
                  <a:pt x="140207" y="53339"/>
                </a:lnTo>
                <a:lnTo>
                  <a:pt x="131063" y="59436"/>
                </a:lnTo>
                <a:lnTo>
                  <a:pt x="128015" y="62483"/>
                </a:lnTo>
                <a:lnTo>
                  <a:pt x="126491" y="67055"/>
                </a:lnTo>
                <a:lnTo>
                  <a:pt x="132587" y="73151"/>
                </a:lnTo>
                <a:lnTo>
                  <a:pt x="137159" y="74675"/>
                </a:lnTo>
                <a:lnTo>
                  <a:pt x="140207" y="71627"/>
                </a:lnTo>
                <a:lnTo>
                  <a:pt x="147827" y="65531"/>
                </a:lnTo>
                <a:lnTo>
                  <a:pt x="172211" y="51815"/>
                </a:lnTo>
                <a:lnTo>
                  <a:pt x="176783" y="48767"/>
                </a:lnTo>
                <a:lnTo>
                  <a:pt x="179831" y="47243"/>
                </a:lnTo>
                <a:lnTo>
                  <a:pt x="181355" y="42671"/>
                </a:lnTo>
                <a:lnTo>
                  <a:pt x="178307" y="36575"/>
                </a:lnTo>
                <a:lnTo>
                  <a:pt x="173735" y="33527"/>
                </a:lnTo>
                <a:close/>
              </a:path>
              <a:path extrusionOk="0" h="1850389" w="2057400">
                <a:moveTo>
                  <a:pt x="92963" y="96012"/>
                </a:moveTo>
                <a:lnTo>
                  <a:pt x="88391" y="96012"/>
                </a:lnTo>
                <a:lnTo>
                  <a:pt x="85343" y="99060"/>
                </a:lnTo>
                <a:lnTo>
                  <a:pt x="71627" y="114300"/>
                </a:lnTo>
                <a:lnTo>
                  <a:pt x="56387" y="134112"/>
                </a:lnTo>
                <a:lnTo>
                  <a:pt x="54863" y="137160"/>
                </a:lnTo>
                <a:lnTo>
                  <a:pt x="54863" y="141731"/>
                </a:lnTo>
                <a:lnTo>
                  <a:pt x="57911" y="144779"/>
                </a:lnTo>
                <a:lnTo>
                  <a:pt x="60959" y="146303"/>
                </a:lnTo>
                <a:lnTo>
                  <a:pt x="67055" y="146303"/>
                </a:lnTo>
                <a:lnTo>
                  <a:pt x="68579" y="143255"/>
                </a:lnTo>
                <a:lnTo>
                  <a:pt x="83819" y="123443"/>
                </a:lnTo>
                <a:lnTo>
                  <a:pt x="96011" y="109727"/>
                </a:lnTo>
                <a:lnTo>
                  <a:pt x="99059" y="106679"/>
                </a:lnTo>
                <a:lnTo>
                  <a:pt x="99059" y="102107"/>
                </a:lnTo>
                <a:lnTo>
                  <a:pt x="92963" y="96012"/>
                </a:lnTo>
                <a:close/>
              </a:path>
              <a:path extrusionOk="0" h="1850389" w="2057400">
                <a:moveTo>
                  <a:pt x="33527" y="181355"/>
                </a:moveTo>
                <a:lnTo>
                  <a:pt x="28955" y="182879"/>
                </a:lnTo>
                <a:lnTo>
                  <a:pt x="24383" y="192024"/>
                </a:lnTo>
                <a:lnTo>
                  <a:pt x="13715" y="219455"/>
                </a:lnTo>
                <a:lnTo>
                  <a:pt x="12191" y="228600"/>
                </a:lnTo>
                <a:lnTo>
                  <a:pt x="10667" y="233171"/>
                </a:lnTo>
                <a:lnTo>
                  <a:pt x="12191" y="236219"/>
                </a:lnTo>
                <a:lnTo>
                  <a:pt x="21335" y="239267"/>
                </a:lnTo>
                <a:lnTo>
                  <a:pt x="24383" y="236219"/>
                </a:lnTo>
                <a:lnTo>
                  <a:pt x="25907" y="231648"/>
                </a:lnTo>
                <a:lnTo>
                  <a:pt x="27431" y="225551"/>
                </a:lnTo>
                <a:lnTo>
                  <a:pt x="38100" y="198119"/>
                </a:lnTo>
                <a:lnTo>
                  <a:pt x="42671" y="188975"/>
                </a:lnTo>
                <a:lnTo>
                  <a:pt x="41147" y="184403"/>
                </a:lnTo>
                <a:lnTo>
                  <a:pt x="36575" y="182879"/>
                </a:lnTo>
                <a:lnTo>
                  <a:pt x="33527" y="181355"/>
                </a:lnTo>
                <a:close/>
              </a:path>
              <a:path extrusionOk="0" h="1850389" w="2057400">
                <a:moveTo>
                  <a:pt x="12191" y="280415"/>
                </a:moveTo>
                <a:lnTo>
                  <a:pt x="4571" y="280415"/>
                </a:lnTo>
                <a:lnTo>
                  <a:pt x="1523" y="283463"/>
                </a:lnTo>
                <a:lnTo>
                  <a:pt x="1523" y="288036"/>
                </a:lnTo>
                <a:lnTo>
                  <a:pt x="0" y="313943"/>
                </a:lnTo>
                <a:lnTo>
                  <a:pt x="0" y="335279"/>
                </a:lnTo>
                <a:lnTo>
                  <a:pt x="3047" y="338327"/>
                </a:lnTo>
                <a:lnTo>
                  <a:pt x="10667" y="338327"/>
                </a:lnTo>
                <a:lnTo>
                  <a:pt x="13715" y="335279"/>
                </a:lnTo>
                <a:lnTo>
                  <a:pt x="13715" y="313943"/>
                </a:lnTo>
                <a:lnTo>
                  <a:pt x="15239" y="288036"/>
                </a:lnTo>
                <a:lnTo>
                  <a:pt x="15239" y="284988"/>
                </a:lnTo>
                <a:lnTo>
                  <a:pt x="12191" y="280415"/>
                </a:lnTo>
                <a:close/>
              </a:path>
              <a:path extrusionOk="0" h="1850389" w="2057400">
                <a:moveTo>
                  <a:pt x="10667" y="382524"/>
                </a:moveTo>
                <a:lnTo>
                  <a:pt x="3047" y="382524"/>
                </a:lnTo>
                <a:lnTo>
                  <a:pt x="0" y="385571"/>
                </a:lnTo>
                <a:lnTo>
                  <a:pt x="0" y="438912"/>
                </a:lnTo>
                <a:lnTo>
                  <a:pt x="3047" y="441960"/>
                </a:lnTo>
                <a:lnTo>
                  <a:pt x="10667" y="441960"/>
                </a:lnTo>
                <a:lnTo>
                  <a:pt x="13715" y="438912"/>
                </a:lnTo>
                <a:lnTo>
                  <a:pt x="13715" y="385571"/>
                </a:lnTo>
                <a:lnTo>
                  <a:pt x="10667" y="382524"/>
                </a:lnTo>
                <a:close/>
              </a:path>
              <a:path extrusionOk="0" h="1850389" w="2057400">
                <a:moveTo>
                  <a:pt x="10667" y="486155"/>
                </a:moveTo>
                <a:lnTo>
                  <a:pt x="3047" y="486155"/>
                </a:lnTo>
                <a:lnTo>
                  <a:pt x="0" y="489203"/>
                </a:lnTo>
                <a:lnTo>
                  <a:pt x="0" y="541019"/>
                </a:lnTo>
                <a:lnTo>
                  <a:pt x="3047" y="544067"/>
                </a:lnTo>
                <a:lnTo>
                  <a:pt x="10667" y="544067"/>
                </a:lnTo>
                <a:lnTo>
                  <a:pt x="13715" y="541019"/>
                </a:lnTo>
                <a:lnTo>
                  <a:pt x="13715" y="489203"/>
                </a:lnTo>
                <a:lnTo>
                  <a:pt x="10667" y="486155"/>
                </a:lnTo>
                <a:close/>
              </a:path>
              <a:path extrusionOk="0" h="1850389" w="2057400">
                <a:moveTo>
                  <a:pt x="10667" y="588263"/>
                </a:moveTo>
                <a:lnTo>
                  <a:pt x="3047" y="588263"/>
                </a:lnTo>
                <a:lnTo>
                  <a:pt x="0" y="591312"/>
                </a:lnTo>
                <a:lnTo>
                  <a:pt x="0" y="643127"/>
                </a:lnTo>
                <a:lnTo>
                  <a:pt x="3047" y="646176"/>
                </a:lnTo>
                <a:lnTo>
                  <a:pt x="10667" y="646176"/>
                </a:lnTo>
                <a:lnTo>
                  <a:pt x="13715" y="643127"/>
                </a:lnTo>
                <a:lnTo>
                  <a:pt x="13715" y="591312"/>
                </a:lnTo>
                <a:lnTo>
                  <a:pt x="10667" y="588263"/>
                </a:lnTo>
                <a:close/>
              </a:path>
              <a:path extrusionOk="0" h="1850389" w="2057400">
                <a:moveTo>
                  <a:pt x="10667" y="690371"/>
                </a:moveTo>
                <a:lnTo>
                  <a:pt x="3047" y="690371"/>
                </a:lnTo>
                <a:lnTo>
                  <a:pt x="0" y="693419"/>
                </a:lnTo>
                <a:lnTo>
                  <a:pt x="0" y="745236"/>
                </a:lnTo>
                <a:lnTo>
                  <a:pt x="3047" y="748283"/>
                </a:lnTo>
                <a:lnTo>
                  <a:pt x="10667" y="748283"/>
                </a:lnTo>
                <a:lnTo>
                  <a:pt x="13715" y="745236"/>
                </a:lnTo>
                <a:lnTo>
                  <a:pt x="13715" y="693419"/>
                </a:lnTo>
                <a:lnTo>
                  <a:pt x="10667" y="690371"/>
                </a:lnTo>
                <a:close/>
              </a:path>
              <a:path extrusionOk="0" h="1850389" w="2057400">
                <a:moveTo>
                  <a:pt x="10667" y="792479"/>
                </a:moveTo>
                <a:lnTo>
                  <a:pt x="3047" y="792479"/>
                </a:lnTo>
                <a:lnTo>
                  <a:pt x="0" y="795527"/>
                </a:lnTo>
                <a:lnTo>
                  <a:pt x="0" y="847343"/>
                </a:lnTo>
                <a:lnTo>
                  <a:pt x="3047" y="851915"/>
                </a:lnTo>
                <a:lnTo>
                  <a:pt x="10667" y="851915"/>
                </a:lnTo>
                <a:lnTo>
                  <a:pt x="13715" y="847343"/>
                </a:lnTo>
                <a:lnTo>
                  <a:pt x="13715" y="795527"/>
                </a:lnTo>
                <a:lnTo>
                  <a:pt x="10667" y="792479"/>
                </a:lnTo>
                <a:close/>
              </a:path>
              <a:path extrusionOk="0" h="1850389" w="2057400">
                <a:moveTo>
                  <a:pt x="10667" y="894588"/>
                </a:moveTo>
                <a:lnTo>
                  <a:pt x="3047" y="894588"/>
                </a:lnTo>
                <a:lnTo>
                  <a:pt x="0" y="899160"/>
                </a:lnTo>
                <a:lnTo>
                  <a:pt x="0" y="950976"/>
                </a:lnTo>
                <a:lnTo>
                  <a:pt x="3047" y="954024"/>
                </a:lnTo>
                <a:lnTo>
                  <a:pt x="10667" y="954024"/>
                </a:lnTo>
                <a:lnTo>
                  <a:pt x="13715" y="950976"/>
                </a:lnTo>
                <a:lnTo>
                  <a:pt x="13715" y="899160"/>
                </a:lnTo>
                <a:lnTo>
                  <a:pt x="10667" y="894588"/>
                </a:lnTo>
                <a:close/>
              </a:path>
              <a:path extrusionOk="0" h="1850389" w="2057400">
                <a:moveTo>
                  <a:pt x="10667" y="998219"/>
                </a:moveTo>
                <a:lnTo>
                  <a:pt x="3047" y="998219"/>
                </a:lnTo>
                <a:lnTo>
                  <a:pt x="0" y="1001267"/>
                </a:lnTo>
                <a:lnTo>
                  <a:pt x="0" y="1053083"/>
                </a:lnTo>
                <a:lnTo>
                  <a:pt x="3047" y="1056131"/>
                </a:lnTo>
                <a:lnTo>
                  <a:pt x="10667" y="1056131"/>
                </a:lnTo>
                <a:lnTo>
                  <a:pt x="13715" y="1053083"/>
                </a:lnTo>
                <a:lnTo>
                  <a:pt x="13715" y="1001267"/>
                </a:lnTo>
                <a:lnTo>
                  <a:pt x="10667" y="998219"/>
                </a:lnTo>
                <a:close/>
              </a:path>
              <a:path extrusionOk="0" h="1850389" w="2057400">
                <a:moveTo>
                  <a:pt x="10667" y="1100327"/>
                </a:moveTo>
                <a:lnTo>
                  <a:pt x="3047" y="1100327"/>
                </a:lnTo>
                <a:lnTo>
                  <a:pt x="0" y="1103376"/>
                </a:lnTo>
                <a:lnTo>
                  <a:pt x="0" y="1155191"/>
                </a:lnTo>
                <a:lnTo>
                  <a:pt x="3047" y="1158239"/>
                </a:lnTo>
                <a:lnTo>
                  <a:pt x="10667" y="1158239"/>
                </a:lnTo>
                <a:lnTo>
                  <a:pt x="13715" y="1155191"/>
                </a:lnTo>
                <a:lnTo>
                  <a:pt x="13715" y="1103376"/>
                </a:lnTo>
                <a:lnTo>
                  <a:pt x="10667" y="1100327"/>
                </a:lnTo>
                <a:close/>
              </a:path>
              <a:path extrusionOk="0" h="1850389" w="2057400">
                <a:moveTo>
                  <a:pt x="10667" y="1202436"/>
                </a:moveTo>
                <a:lnTo>
                  <a:pt x="3047" y="1202436"/>
                </a:lnTo>
                <a:lnTo>
                  <a:pt x="0" y="1205483"/>
                </a:lnTo>
                <a:lnTo>
                  <a:pt x="0" y="1257300"/>
                </a:lnTo>
                <a:lnTo>
                  <a:pt x="3047" y="1261871"/>
                </a:lnTo>
                <a:lnTo>
                  <a:pt x="10667" y="1261871"/>
                </a:lnTo>
                <a:lnTo>
                  <a:pt x="13715" y="1257300"/>
                </a:lnTo>
                <a:lnTo>
                  <a:pt x="13715" y="1205483"/>
                </a:lnTo>
                <a:lnTo>
                  <a:pt x="10667" y="1202436"/>
                </a:lnTo>
                <a:close/>
              </a:path>
              <a:path extrusionOk="0" h="1850389" w="2057400">
                <a:moveTo>
                  <a:pt x="10667" y="1304543"/>
                </a:moveTo>
                <a:lnTo>
                  <a:pt x="3047" y="1304543"/>
                </a:lnTo>
                <a:lnTo>
                  <a:pt x="0" y="1309115"/>
                </a:lnTo>
                <a:lnTo>
                  <a:pt x="0" y="1360931"/>
                </a:lnTo>
                <a:lnTo>
                  <a:pt x="3047" y="1363979"/>
                </a:lnTo>
                <a:lnTo>
                  <a:pt x="10667" y="1363979"/>
                </a:lnTo>
                <a:lnTo>
                  <a:pt x="13715" y="1360931"/>
                </a:lnTo>
                <a:lnTo>
                  <a:pt x="13715" y="1309115"/>
                </a:lnTo>
                <a:lnTo>
                  <a:pt x="10667" y="1304543"/>
                </a:lnTo>
                <a:close/>
              </a:path>
              <a:path extrusionOk="0" h="1850389" w="2057400">
                <a:moveTo>
                  <a:pt x="10667" y="1406652"/>
                </a:moveTo>
                <a:lnTo>
                  <a:pt x="3047" y="1406652"/>
                </a:lnTo>
                <a:lnTo>
                  <a:pt x="0" y="1411224"/>
                </a:lnTo>
                <a:lnTo>
                  <a:pt x="0" y="1463039"/>
                </a:lnTo>
                <a:lnTo>
                  <a:pt x="3047" y="1466088"/>
                </a:lnTo>
                <a:lnTo>
                  <a:pt x="10667" y="1466088"/>
                </a:lnTo>
                <a:lnTo>
                  <a:pt x="13715" y="1463039"/>
                </a:lnTo>
                <a:lnTo>
                  <a:pt x="13715" y="1411224"/>
                </a:lnTo>
                <a:lnTo>
                  <a:pt x="10667" y="1406652"/>
                </a:lnTo>
                <a:close/>
              </a:path>
              <a:path extrusionOk="0" h="1850389" w="2057400">
                <a:moveTo>
                  <a:pt x="10667" y="1510283"/>
                </a:moveTo>
                <a:lnTo>
                  <a:pt x="3047" y="1510283"/>
                </a:lnTo>
                <a:lnTo>
                  <a:pt x="0" y="1513331"/>
                </a:lnTo>
                <a:lnTo>
                  <a:pt x="0" y="1562100"/>
                </a:lnTo>
                <a:lnTo>
                  <a:pt x="1523" y="1565148"/>
                </a:lnTo>
                <a:lnTo>
                  <a:pt x="4571" y="1568195"/>
                </a:lnTo>
                <a:lnTo>
                  <a:pt x="12191" y="1568195"/>
                </a:lnTo>
                <a:lnTo>
                  <a:pt x="15239" y="1565148"/>
                </a:lnTo>
                <a:lnTo>
                  <a:pt x="15239" y="1560576"/>
                </a:lnTo>
                <a:lnTo>
                  <a:pt x="13715" y="1537715"/>
                </a:lnTo>
                <a:lnTo>
                  <a:pt x="13715" y="1513331"/>
                </a:lnTo>
                <a:lnTo>
                  <a:pt x="10667" y="1510283"/>
                </a:lnTo>
                <a:close/>
              </a:path>
              <a:path extrusionOk="0" h="1850389" w="2057400">
                <a:moveTo>
                  <a:pt x="19811" y="1610867"/>
                </a:moveTo>
                <a:lnTo>
                  <a:pt x="16763" y="1610867"/>
                </a:lnTo>
                <a:lnTo>
                  <a:pt x="12191" y="1612391"/>
                </a:lnTo>
                <a:lnTo>
                  <a:pt x="10667" y="1616964"/>
                </a:lnTo>
                <a:lnTo>
                  <a:pt x="10667" y="1620012"/>
                </a:lnTo>
                <a:lnTo>
                  <a:pt x="13715" y="1629155"/>
                </a:lnTo>
                <a:lnTo>
                  <a:pt x="24383" y="1658112"/>
                </a:lnTo>
                <a:lnTo>
                  <a:pt x="27431" y="1667255"/>
                </a:lnTo>
                <a:lnTo>
                  <a:pt x="32003" y="1668779"/>
                </a:lnTo>
                <a:lnTo>
                  <a:pt x="36575" y="1667255"/>
                </a:lnTo>
                <a:lnTo>
                  <a:pt x="39623" y="1664207"/>
                </a:lnTo>
                <a:lnTo>
                  <a:pt x="41147" y="1661160"/>
                </a:lnTo>
                <a:lnTo>
                  <a:pt x="39623" y="1656588"/>
                </a:lnTo>
                <a:lnTo>
                  <a:pt x="38100" y="1653539"/>
                </a:lnTo>
                <a:lnTo>
                  <a:pt x="27431" y="1626107"/>
                </a:lnTo>
                <a:lnTo>
                  <a:pt x="25907" y="1616964"/>
                </a:lnTo>
                <a:lnTo>
                  <a:pt x="24383" y="1612391"/>
                </a:lnTo>
                <a:lnTo>
                  <a:pt x="19811" y="1610867"/>
                </a:lnTo>
                <a:close/>
              </a:path>
              <a:path extrusionOk="0" h="1850389" w="2057400">
                <a:moveTo>
                  <a:pt x="60959" y="1702307"/>
                </a:moveTo>
                <a:lnTo>
                  <a:pt x="54863" y="1708403"/>
                </a:lnTo>
                <a:lnTo>
                  <a:pt x="53339" y="1711452"/>
                </a:lnTo>
                <a:lnTo>
                  <a:pt x="56387" y="1716024"/>
                </a:lnTo>
                <a:lnTo>
                  <a:pt x="71627" y="1735836"/>
                </a:lnTo>
                <a:lnTo>
                  <a:pt x="83819" y="1749552"/>
                </a:lnTo>
                <a:lnTo>
                  <a:pt x="86867" y="1752600"/>
                </a:lnTo>
                <a:lnTo>
                  <a:pt x="91439" y="1752600"/>
                </a:lnTo>
                <a:lnTo>
                  <a:pt x="94487" y="1751076"/>
                </a:lnTo>
                <a:lnTo>
                  <a:pt x="97535" y="1748027"/>
                </a:lnTo>
                <a:lnTo>
                  <a:pt x="97535" y="1743455"/>
                </a:lnTo>
                <a:lnTo>
                  <a:pt x="96011" y="1740407"/>
                </a:lnTo>
                <a:lnTo>
                  <a:pt x="83819" y="1726691"/>
                </a:lnTo>
                <a:lnTo>
                  <a:pt x="68579" y="1706879"/>
                </a:lnTo>
                <a:lnTo>
                  <a:pt x="65531" y="1703831"/>
                </a:lnTo>
                <a:lnTo>
                  <a:pt x="60959" y="1702307"/>
                </a:lnTo>
                <a:close/>
              </a:path>
              <a:path extrusionOk="0" h="1850389" w="2057400">
                <a:moveTo>
                  <a:pt x="135635" y="1775460"/>
                </a:moveTo>
                <a:lnTo>
                  <a:pt x="131063" y="1775460"/>
                </a:lnTo>
                <a:lnTo>
                  <a:pt x="128015" y="1780031"/>
                </a:lnTo>
                <a:lnTo>
                  <a:pt x="126491" y="1783079"/>
                </a:lnTo>
                <a:lnTo>
                  <a:pt x="126491" y="1787652"/>
                </a:lnTo>
                <a:lnTo>
                  <a:pt x="129539" y="1789176"/>
                </a:lnTo>
                <a:lnTo>
                  <a:pt x="138683" y="1796795"/>
                </a:lnTo>
                <a:lnTo>
                  <a:pt x="164591" y="1812036"/>
                </a:lnTo>
                <a:lnTo>
                  <a:pt x="169163" y="1813560"/>
                </a:lnTo>
                <a:lnTo>
                  <a:pt x="172211" y="1815083"/>
                </a:lnTo>
                <a:lnTo>
                  <a:pt x="176783" y="1813560"/>
                </a:lnTo>
                <a:lnTo>
                  <a:pt x="179831" y="1807464"/>
                </a:lnTo>
                <a:lnTo>
                  <a:pt x="178307" y="1802891"/>
                </a:lnTo>
                <a:lnTo>
                  <a:pt x="175259" y="1801367"/>
                </a:lnTo>
                <a:lnTo>
                  <a:pt x="173735" y="1799843"/>
                </a:lnTo>
                <a:lnTo>
                  <a:pt x="147827" y="1784603"/>
                </a:lnTo>
                <a:lnTo>
                  <a:pt x="138683" y="1778507"/>
                </a:lnTo>
                <a:lnTo>
                  <a:pt x="135635" y="1775460"/>
                </a:lnTo>
                <a:close/>
              </a:path>
              <a:path extrusionOk="0" h="1850389" w="2057400">
                <a:moveTo>
                  <a:pt x="224027" y="1821179"/>
                </a:moveTo>
                <a:lnTo>
                  <a:pt x="220979" y="1824227"/>
                </a:lnTo>
                <a:lnTo>
                  <a:pt x="219455" y="1827276"/>
                </a:lnTo>
                <a:lnTo>
                  <a:pt x="217931" y="1831848"/>
                </a:lnTo>
                <a:lnTo>
                  <a:pt x="220979" y="1836419"/>
                </a:lnTo>
                <a:lnTo>
                  <a:pt x="225551" y="1836419"/>
                </a:lnTo>
                <a:lnTo>
                  <a:pt x="252983" y="1844039"/>
                </a:lnTo>
                <a:lnTo>
                  <a:pt x="268223" y="1847088"/>
                </a:lnTo>
                <a:lnTo>
                  <a:pt x="272795" y="1847088"/>
                </a:lnTo>
                <a:lnTo>
                  <a:pt x="277367" y="1844039"/>
                </a:lnTo>
                <a:lnTo>
                  <a:pt x="277367" y="1836419"/>
                </a:lnTo>
                <a:lnTo>
                  <a:pt x="275843" y="1831848"/>
                </a:lnTo>
                <a:lnTo>
                  <a:pt x="271271" y="1831848"/>
                </a:lnTo>
                <a:lnTo>
                  <a:pt x="256031" y="1830324"/>
                </a:lnTo>
                <a:lnTo>
                  <a:pt x="228600" y="1822703"/>
                </a:lnTo>
                <a:lnTo>
                  <a:pt x="224027" y="1821179"/>
                </a:lnTo>
                <a:close/>
              </a:path>
              <a:path extrusionOk="0" h="1850389" w="2057400">
                <a:moveTo>
                  <a:pt x="377951" y="1834895"/>
                </a:moveTo>
                <a:lnTo>
                  <a:pt x="324611" y="1834895"/>
                </a:lnTo>
                <a:lnTo>
                  <a:pt x="321563" y="1839467"/>
                </a:lnTo>
                <a:lnTo>
                  <a:pt x="321563" y="1847088"/>
                </a:lnTo>
                <a:lnTo>
                  <a:pt x="324611" y="1850136"/>
                </a:lnTo>
                <a:lnTo>
                  <a:pt x="377951" y="1850136"/>
                </a:lnTo>
                <a:lnTo>
                  <a:pt x="381000" y="1847088"/>
                </a:lnTo>
                <a:lnTo>
                  <a:pt x="381000" y="1839467"/>
                </a:lnTo>
                <a:lnTo>
                  <a:pt x="377951" y="1834895"/>
                </a:lnTo>
                <a:close/>
              </a:path>
              <a:path extrusionOk="0" h="1850389" w="2057400">
                <a:moveTo>
                  <a:pt x="481583" y="1834895"/>
                </a:moveTo>
                <a:lnTo>
                  <a:pt x="429767" y="1834895"/>
                </a:lnTo>
                <a:lnTo>
                  <a:pt x="425195" y="1839467"/>
                </a:lnTo>
                <a:lnTo>
                  <a:pt x="425195" y="1847088"/>
                </a:lnTo>
                <a:lnTo>
                  <a:pt x="429767" y="1850136"/>
                </a:lnTo>
                <a:lnTo>
                  <a:pt x="481583" y="1850136"/>
                </a:lnTo>
                <a:lnTo>
                  <a:pt x="484631" y="1847088"/>
                </a:lnTo>
                <a:lnTo>
                  <a:pt x="484631" y="1839467"/>
                </a:lnTo>
                <a:lnTo>
                  <a:pt x="481583" y="1834895"/>
                </a:lnTo>
                <a:close/>
              </a:path>
              <a:path extrusionOk="0" h="1850389" w="2057400">
                <a:moveTo>
                  <a:pt x="585215" y="1834895"/>
                </a:moveTo>
                <a:lnTo>
                  <a:pt x="533400" y="1834895"/>
                </a:lnTo>
                <a:lnTo>
                  <a:pt x="528827" y="1839467"/>
                </a:lnTo>
                <a:lnTo>
                  <a:pt x="528827" y="1847088"/>
                </a:lnTo>
                <a:lnTo>
                  <a:pt x="533400" y="1850136"/>
                </a:lnTo>
                <a:lnTo>
                  <a:pt x="585215" y="1850136"/>
                </a:lnTo>
                <a:lnTo>
                  <a:pt x="588263" y="1847088"/>
                </a:lnTo>
                <a:lnTo>
                  <a:pt x="588263" y="1839467"/>
                </a:lnTo>
                <a:lnTo>
                  <a:pt x="585215" y="1834895"/>
                </a:lnTo>
                <a:close/>
              </a:path>
              <a:path extrusionOk="0" h="1850389" w="2057400">
                <a:moveTo>
                  <a:pt x="688847" y="1834895"/>
                </a:moveTo>
                <a:lnTo>
                  <a:pt x="637031" y="1834895"/>
                </a:lnTo>
                <a:lnTo>
                  <a:pt x="632459" y="1839467"/>
                </a:lnTo>
                <a:lnTo>
                  <a:pt x="632459" y="1847088"/>
                </a:lnTo>
                <a:lnTo>
                  <a:pt x="637031" y="1850136"/>
                </a:lnTo>
                <a:lnTo>
                  <a:pt x="688847" y="1850136"/>
                </a:lnTo>
                <a:lnTo>
                  <a:pt x="691895" y="1847088"/>
                </a:lnTo>
                <a:lnTo>
                  <a:pt x="691895" y="1839467"/>
                </a:lnTo>
                <a:lnTo>
                  <a:pt x="688847" y="1834895"/>
                </a:lnTo>
                <a:close/>
              </a:path>
              <a:path extrusionOk="0" h="1850389" w="2057400">
                <a:moveTo>
                  <a:pt x="792479" y="1834895"/>
                </a:moveTo>
                <a:lnTo>
                  <a:pt x="740663" y="1834895"/>
                </a:lnTo>
                <a:lnTo>
                  <a:pt x="737615" y="1839467"/>
                </a:lnTo>
                <a:lnTo>
                  <a:pt x="737615" y="1847088"/>
                </a:lnTo>
                <a:lnTo>
                  <a:pt x="740663" y="1850136"/>
                </a:lnTo>
                <a:lnTo>
                  <a:pt x="792479" y="1850136"/>
                </a:lnTo>
                <a:lnTo>
                  <a:pt x="797051" y="1847088"/>
                </a:lnTo>
                <a:lnTo>
                  <a:pt x="797051" y="1839467"/>
                </a:lnTo>
                <a:lnTo>
                  <a:pt x="792479" y="1834895"/>
                </a:lnTo>
                <a:close/>
              </a:path>
              <a:path extrusionOk="0" h="1850389" w="2057400">
                <a:moveTo>
                  <a:pt x="897635" y="1834895"/>
                </a:moveTo>
                <a:lnTo>
                  <a:pt x="844295" y="1834895"/>
                </a:lnTo>
                <a:lnTo>
                  <a:pt x="841247" y="1839467"/>
                </a:lnTo>
                <a:lnTo>
                  <a:pt x="841247" y="1847088"/>
                </a:lnTo>
                <a:lnTo>
                  <a:pt x="844295" y="1850136"/>
                </a:lnTo>
                <a:lnTo>
                  <a:pt x="897635" y="1850136"/>
                </a:lnTo>
                <a:lnTo>
                  <a:pt x="900683" y="1847088"/>
                </a:lnTo>
                <a:lnTo>
                  <a:pt x="900683" y="1839467"/>
                </a:lnTo>
                <a:lnTo>
                  <a:pt x="897635" y="1834895"/>
                </a:lnTo>
                <a:close/>
              </a:path>
              <a:path extrusionOk="0" h="1850389" w="2057400">
                <a:moveTo>
                  <a:pt x="1001267" y="1834895"/>
                </a:moveTo>
                <a:lnTo>
                  <a:pt x="947927" y="1834895"/>
                </a:lnTo>
                <a:lnTo>
                  <a:pt x="944879" y="1839467"/>
                </a:lnTo>
                <a:lnTo>
                  <a:pt x="944879" y="1847088"/>
                </a:lnTo>
                <a:lnTo>
                  <a:pt x="947927" y="1850136"/>
                </a:lnTo>
                <a:lnTo>
                  <a:pt x="1001267" y="1850136"/>
                </a:lnTo>
                <a:lnTo>
                  <a:pt x="1004315" y="1847088"/>
                </a:lnTo>
                <a:lnTo>
                  <a:pt x="1004315" y="1839467"/>
                </a:lnTo>
                <a:lnTo>
                  <a:pt x="1001267" y="1834895"/>
                </a:lnTo>
                <a:close/>
              </a:path>
              <a:path extrusionOk="0" h="1850389" w="2057400">
                <a:moveTo>
                  <a:pt x="1104900" y="1834895"/>
                </a:moveTo>
                <a:lnTo>
                  <a:pt x="1051559" y="1834895"/>
                </a:lnTo>
                <a:lnTo>
                  <a:pt x="1048511" y="1839467"/>
                </a:lnTo>
                <a:lnTo>
                  <a:pt x="1048511" y="1847088"/>
                </a:lnTo>
                <a:lnTo>
                  <a:pt x="1051559" y="1850136"/>
                </a:lnTo>
                <a:lnTo>
                  <a:pt x="1104900" y="1850136"/>
                </a:lnTo>
                <a:lnTo>
                  <a:pt x="1107947" y="1847088"/>
                </a:lnTo>
                <a:lnTo>
                  <a:pt x="1107947" y="1839467"/>
                </a:lnTo>
                <a:lnTo>
                  <a:pt x="1104900" y="1834895"/>
                </a:lnTo>
                <a:close/>
              </a:path>
              <a:path extrusionOk="0" h="1850389" w="2057400">
                <a:moveTo>
                  <a:pt x="1208531" y="1834895"/>
                </a:moveTo>
                <a:lnTo>
                  <a:pt x="1155191" y="1834895"/>
                </a:lnTo>
                <a:lnTo>
                  <a:pt x="1152143" y="1839467"/>
                </a:lnTo>
                <a:lnTo>
                  <a:pt x="1152143" y="1847088"/>
                </a:lnTo>
                <a:lnTo>
                  <a:pt x="1155191" y="1850136"/>
                </a:lnTo>
                <a:lnTo>
                  <a:pt x="1208531" y="1850136"/>
                </a:lnTo>
                <a:lnTo>
                  <a:pt x="1211579" y="1847088"/>
                </a:lnTo>
                <a:lnTo>
                  <a:pt x="1211579" y="1839467"/>
                </a:lnTo>
                <a:lnTo>
                  <a:pt x="1208531" y="1834895"/>
                </a:lnTo>
                <a:close/>
              </a:path>
              <a:path extrusionOk="0" h="1850389" w="2057400">
                <a:moveTo>
                  <a:pt x="1312163" y="1834895"/>
                </a:moveTo>
                <a:lnTo>
                  <a:pt x="1260347" y="1834895"/>
                </a:lnTo>
                <a:lnTo>
                  <a:pt x="1255776" y="1839467"/>
                </a:lnTo>
                <a:lnTo>
                  <a:pt x="1255776" y="1847088"/>
                </a:lnTo>
                <a:lnTo>
                  <a:pt x="1260347" y="1850136"/>
                </a:lnTo>
                <a:lnTo>
                  <a:pt x="1312163" y="1850136"/>
                </a:lnTo>
                <a:lnTo>
                  <a:pt x="1315211" y="1847088"/>
                </a:lnTo>
                <a:lnTo>
                  <a:pt x="1315211" y="1839467"/>
                </a:lnTo>
                <a:lnTo>
                  <a:pt x="1312163" y="1834895"/>
                </a:lnTo>
                <a:close/>
              </a:path>
              <a:path extrusionOk="0" h="1850389" w="2057400">
                <a:moveTo>
                  <a:pt x="1415795" y="1834895"/>
                </a:moveTo>
                <a:lnTo>
                  <a:pt x="1363979" y="1834895"/>
                </a:lnTo>
                <a:lnTo>
                  <a:pt x="1360931" y="1839467"/>
                </a:lnTo>
                <a:lnTo>
                  <a:pt x="1360931" y="1847088"/>
                </a:lnTo>
                <a:lnTo>
                  <a:pt x="1363979" y="1850136"/>
                </a:lnTo>
                <a:lnTo>
                  <a:pt x="1415795" y="1850136"/>
                </a:lnTo>
                <a:lnTo>
                  <a:pt x="1418843" y="1847088"/>
                </a:lnTo>
                <a:lnTo>
                  <a:pt x="1418843" y="1839467"/>
                </a:lnTo>
                <a:lnTo>
                  <a:pt x="1415795" y="1834895"/>
                </a:lnTo>
                <a:close/>
              </a:path>
              <a:path extrusionOk="0" h="1850389" w="2057400">
                <a:moveTo>
                  <a:pt x="1520952" y="1834895"/>
                </a:moveTo>
                <a:lnTo>
                  <a:pt x="1467611" y="1834895"/>
                </a:lnTo>
                <a:lnTo>
                  <a:pt x="1464563" y="1839467"/>
                </a:lnTo>
                <a:lnTo>
                  <a:pt x="1464563" y="1847088"/>
                </a:lnTo>
                <a:lnTo>
                  <a:pt x="1467611" y="1850136"/>
                </a:lnTo>
                <a:lnTo>
                  <a:pt x="1520952" y="1850136"/>
                </a:lnTo>
                <a:lnTo>
                  <a:pt x="1524000" y="1847088"/>
                </a:lnTo>
                <a:lnTo>
                  <a:pt x="1524000" y="1839467"/>
                </a:lnTo>
                <a:lnTo>
                  <a:pt x="1520952" y="1834895"/>
                </a:lnTo>
                <a:close/>
              </a:path>
              <a:path extrusionOk="0" h="1850389" w="2057400">
                <a:moveTo>
                  <a:pt x="1624583" y="1834895"/>
                </a:moveTo>
                <a:lnTo>
                  <a:pt x="1571243" y="1834895"/>
                </a:lnTo>
                <a:lnTo>
                  <a:pt x="1568195" y="1839467"/>
                </a:lnTo>
                <a:lnTo>
                  <a:pt x="1568195" y="1847088"/>
                </a:lnTo>
                <a:lnTo>
                  <a:pt x="1571243" y="1850136"/>
                </a:lnTo>
                <a:lnTo>
                  <a:pt x="1624583" y="1850136"/>
                </a:lnTo>
                <a:lnTo>
                  <a:pt x="1627631" y="1847088"/>
                </a:lnTo>
                <a:lnTo>
                  <a:pt x="1627631" y="1839467"/>
                </a:lnTo>
                <a:lnTo>
                  <a:pt x="1624583" y="1834895"/>
                </a:lnTo>
                <a:close/>
              </a:path>
              <a:path extrusionOk="0" h="1850389" w="2057400">
                <a:moveTo>
                  <a:pt x="1728215" y="1834895"/>
                </a:moveTo>
                <a:lnTo>
                  <a:pt x="1674876" y="1834895"/>
                </a:lnTo>
                <a:lnTo>
                  <a:pt x="1671827" y="1839467"/>
                </a:lnTo>
                <a:lnTo>
                  <a:pt x="1671827" y="1847088"/>
                </a:lnTo>
                <a:lnTo>
                  <a:pt x="1674876" y="1850136"/>
                </a:lnTo>
                <a:lnTo>
                  <a:pt x="1728215" y="1850136"/>
                </a:lnTo>
                <a:lnTo>
                  <a:pt x="1731263" y="1847088"/>
                </a:lnTo>
                <a:lnTo>
                  <a:pt x="1731263" y="1839467"/>
                </a:lnTo>
                <a:lnTo>
                  <a:pt x="1728215" y="1834895"/>
                </a:lnTo>
                <a:close/>
              </a:path>
              <a:path extrusionOk="0" h="1850389" w="2057400">
                <a:moveTo>
                  <a:pt x="1828800" y="1822703"/>
                </a:moveTo>
                <a:lnTo>
                  <a:pt x="1824227" y="1824227"/>
                </a:lnTo>
                <a:lnTo>
                  <a:pt x="1801367" y="1828800"/>
                </a:lnTo>
                <a:lnTo>
                  <a:pt x="1781555" y="1831848"/>
                </a:lnTo>
                <a:lnTo>
                  <a:pt x="1776983" y="1833371"/>
                </a:lnTo>
                <a:lnTo>
                  <a:pt x="1775459" y="1836419"/>
                </a:lnTo>
                <a:lnTo>
                  <a:pt x="1775459" y="1844039"/>
                </a:lnTo>
                <a:lnTo>
                  <a:pt x="1780031" y="1847088"/>
                </a:lnTo>
                <a:lnTo>
                  <a:pt x="1784603" y="1847088"/>
                </a:lnTo>
                <a:lnTo>
                  <a:pt x="1804415" y="1844039"/>
                </a:lnTo>
                <a:lnTo>
                  <a:pt x="1828800" y="1837943"/>
                </a:lnTo>
                <a:lnTo>
                  <a:pt x="1831847" y="1836419"/>
                </a:lnTo>
                <a:lnTo>
                  <a:pt x="1834895" y="1833371"/>
                </a:lnTo>
                <a:lnTo>
                  <a:pt x="1833371" y="1828800"/>
                </a:lnTo>
                <a:lnTo>
                  <a:pt x="1833371" y="1824227"/>
                </a:lnTo>
                <a:lnTo>
                  <a:pt x="1828800" y="1822703"/>
                </a:lnTo>
                <a:close/>
              </a:path>
              <a:path extrusionOk="0" h="1850389" w="2057400">
                <a:moveTo>
                  <a:pt x="1923287" y="1778507"/>
                </a:moveTo>
                <a:lnTo>
                  <a:pt x="1918715" y="1778507"/>
                </a:lnTo>
                <a:lnTo>
                  <a:pt x="1915667" y="1780031"/>
                </a:lnTo>
                <a:lnTo>
                  <a:pt x="1909571" y="1784603"/>
                </a:lnTo>
                <a:lnTo>
                  <a:pt x="1885187" y="1799843"/>
                </a:lnTo>
                <a:lnTo>
                  <a:pt x="1879091" y="1802891"/>
                </a:lnTo>
                <a:lnTo>
                  <a:pt x="1874519" y="1804415"/>
                </a:lnTo>
                <a:lnTo>
                  <a:pt x="1872995" y="1808988"/>
                </a:lnTo>
                <a:lnTo>
                  <a:pt x="1874519" y="1812036"/>
                </a:lnTo>
                <a:lnTo>
                  <a:pt x="1876043" y="1816607"/>
                </a:lnTo>
                <a:lnTo>
                  <a:pt x="1880615" y="1818131"/>
                </a:lnTo>
                <a:lnTo>
                  <a:pt x="1885187" y="1815083"/>
                </a:lnTo>
                <a:lnTo>
                  <a:pt x="1891283" y="1812036"/>
                </a:lnTo>
                <a:lnTo>
                  <a:pt x="1917191" y="1796795"/>
                </a:lnTo>
                <a:lnTo>
                  <a:pt x="1923287" y="1792224"/>
                </a:lnTo>
                <a:lnTo>
                  <a:pt x="1927859" y="1789176"/>
                </a:lnTo>
                <a:lnTo>
                  <a:pt x="1927859" y="1784603"/>
                </a:lnTo>
                <a:lnTo>
                  <a:pt x="1924811" y="1781555"/>
                </a:lnTo>
                <a:lnTo>
                  <a:pt x="1923287" y="1778507"/>
                </a:lnTo>
                <a:close/>
              </a:path>
              <a:path extrusionOk="0" h="1850389" w="2057400">
                <a:moveTo>
                  <a:pt x="1993391" y="1705355"/>
                </a:moveTo>
                <a:lnTo>
                  <a:pt x="1988819" y="1706879"/>
                </a:lnTo>
                <a:lnTo>
                  <a:pt x="1987295" y="1709927"/>
                </a:lnTo>
                <a:lnTo>
                  <a:pt x="1973579" y="1726691"/>
                </a:lnTo>
                <a:lnTo>
                  <a:pt x="1958339" y="1743455"/>
                </a:lnTo>
                <a:lnTo>
                  <a:pt x="1955291" y="1746503"/>
                </a:lnTo>
                <a:lnTo>
                  <a:pt x="1956815" y="1751076"/>
                </a:lnTo>
                <a:lnTo>
                  <a:pt x="1959863" y="1754124"/>
                </a:lnTo>
                <a:lnTo>
                  <a:pt x="1962911" y="1755648"/>
                </a:lnTo>
                <a:lnTo>
                  <a:pt x="1967483" y="1755648"/>
                </a:lnTo>
                <a:lnTo>
                  <a:pt x="1969007" y="1752600"/>
                </a:lnTo>
                <a:lnTo>
                  <a:pt x="1984247" y="1735836"/>
                </a:lnTo>
                <a:lnTo>
                  <a:pt x="1997963" y="1719071"/>
                </a:lnTo>
                <a:lnTo>
                  <a:pt x="2001011" y="1716024"/>
                </a:lnTo>
                <a:lnTo>
                  <a:pt x="1999487" y="1711452"/>
                </a:lnTo>
                <a:lnTo>
                  <a:pt x="1993391" y="1705355"/>
                </a:lnTo>
                <a:close/>
              </a:path>
              <a:path extrusionOk="0" h="1850389" w="2057400">
                <a:moveTo>
                  <a:pt x="2036063" y="1613915"/>
                </a:moveTo>
                <a:lnTo>
                  <a:pt x="2031491" y="1616964"/>
                </a:lnTo>
                <a:lnTo>
                  <a:pt x="2029967" y="1620012"/>
                </a:lnTo>
                <a:lnTo>
                  <a:pt x="2029967" y="1626107"/>
                </a:lnTo>
                <a:lnTo>
                  <a:pt x="2019300" y="1653539"/>
                </a:lnTo>
                <a:lnTo>
                  <a:pt x="2014727" y="1661160"/>
                </a:lnTo>
                <a:lnTo>
                  <a:pt x="2013203" y="1664207"/>
                </a:lnTo>
                <a:lnTo>
                  <a:pt x="2014727" y="1668779"/>
                </a:lnTo>
                <a:lnTo>
                  <a:pt x="2019300" y="1670303"/>
                </a:lnTo>
                <a:lnTo>
                  <a:pt x="2022347" y="1671827"/>
                </a:lnTo>
                <a:lnTo>
                  <a:pt x="2026919" y="1670303"/>
                </a:lnTo>
                <a:lnTo>
                  <a:pt x="2028443" y="1667255"/>
                </a:lnTo>
                <a:lnTo>
                  <a:pt x="2033015" y="1659636"/>
                </a:lnTo>
                <a:lnTo>
                  <a:pt x="2043683" y="1630679"/>
                </a:lnTo>
                <a:lnTo>
                  <a:pt x="2045207" y="1624583"/>
                </a:lnTo>
                <a:lnTo>
                  <a:pt x="2045207" y="1620012"/>
                </a:lnTo>
                <a:lnTo>
                  <a:pt x="2043683" y="1616964"/>
                </a:lnTo>
                <a:lnTo>
                  <a:pt x="2039111" y="1615439"/>
                </a:lnTo>
                <a:lnTo>
                  <a:pt x="2036063" y="1613915"/>
                </a:lnTo>
                <a:close/>
              </a:path>
              <a:path extrusionOk="0" h="1850389" w="2057400">
                <a:moveTo>
                  <a:pt x="2054352" y="1513331"/>
                </a:moveTo>
                <a:lnTo>
                  <a:pt x="2046731" y="1513331"/>
                </a:lnTo>
                <a:lnTo>
                  <a:pt x="2042159" y="1517903"/>
                </a:lnTo>
                <a:lnTo>
                  <a:pt x="2042079" y="1537715"/>
                </a:lnTo>
                <a:lnTo>
                  <a:pt x="2040635" y="1565148"/>
                </a:lnTo>
                <a:lnTo>
                  <a:pt x="2040635" y="1568195"/>
                </a:lnTo>
                <a:lnTo>
                  <a:pt x="2043683" y="1572767"/>
                </a:lnTo>
                <a:lnTo>
                  <a:pt x="2052827" y="1572767"/>
                </a:lnTo>
                <a:lnTo>
                  <a:pt x="2055876" y="1569719"/>
                </a:lnTo>
                <a:lnTo>
                  <a:pt x="2055876" y="1565148"/>
                </a:lnTo>
                <a:lnTo>
                  <a:pt x="2057400" y="1537715"/>
                </a:lnTo>
                <a:lnTo>
                  <a:pt x="2057400" y="1517903"/>
                </a:lnTo>
                <a:lnTo>
                  <a:pt x="2054352" y="1513331"/>
                </a:lnTo>
                <a:close/>
              </a:path>
              <a:path extrusionOk="0" h="1850389" w="2057400">
                <a:moveTo>
                  <a:pt x="2054352" y="1411224"/>
                </a:moveTo>
                <a:lnTo>
                  <a:pt x="2046731" y="1411224"/>
                </a:lnTo>
                <a:lnTo>
                  <a:pt x="2042159" y="1414271"/>
                </a:lnTo>
                <a:lnTo>
                  <a:pt x="2042159" y="1466088"/>
                </a:lnTo>
                <a:lnTo>
                  <a:pt x="2046731" y="1470660"/>
                </a:lnTo>
                <a:lnTo>
                  <a:pt x="2054352" y="1470660"/>
                </a:lnTo>
                <a:lnTo>
                  <a:pt x="2057400" y="1466088"/>
                </a:lnTo>
                <a:lnTo>
                  <a:pt x="2057400" y="1414271"/>
                </a:lnTo>
                <a:lnTo>
                  <a:pt x="2054352" y="1411224"/>
                </a:lnTo>
                <a:close/>
              </a:path>
              <a:path extrusionOk="0" h="1850389" w="2057400">
                <a:moveTo>
                  <a:pt x="2054352" y="1309115"/>
                </a:moveTo>
                <a:lnTo>
                  <a:pt x="2046731" y="1309115"/>
                </a:lnTo>
                <a:lnTo>
                  <a:pt x="2042159" y="1312164"/>
                </a:lnTo>
                <a:lnTo>
                  <a:pt x="2042159" y="1363979"/>
                </a:lnTo>
                <a:lnTo>
                  <a:pt x="2046731" y="1367027"/>
                </a:lnTo>
                <a:lnTo>
                  <a:pt x="2054352" y="1367027"/>
                </a:lnTo>
                <a:lnTo>
                  <a:pt x="2057400" y="1363979"/>
                </a:lnTo>
                <a:lnTo>
                  <a:pt x="2057400" y="1312164"/>
                </a:lnTo>
                <a:lnTo>
                  <a:pt x="2054352" y="1309115"/>
                </a:lnTo>
                <a:close/>
              </a:path>
              <a:path extrusionOk="0" h="1850389" w="2057400">
                <a:moveTo>
                  <a:pt x="2054352" y="1207007"/>
                </a:moveTo>
                <a:lnTo>
                  <a:pt x="2046731" y="1207007"/>
                </a:lnTo>
                <a:lnTo>
                  <a:pt x="2042159" y="1210055"/>
                </a:lnTo>
                <a:lnTo>
                  <a:pt x="2042159" y="1261871"/>
                </a:lnTo>
                <a:lnTo>
                  <a:pt x="2046731" y="1264919"/>
                </a:lnTo>
                <a:lnTo>
                  <a:pt x="2054352" y="1264919"/>
                </a:lnTo>
                <a:lnTo>
                  <a:pt x="2057400" y="1261871"/>
                </a:lnTo>
                <a:lnTo>
                  <a:pt x="2057400" y="1210055"/>
                </a:lnTo>
                <a:lnTo>
                  <a:pt x="2054352" y="1207007"/>
                </a:lnTo>
                <a:close/>
              </a:path>
              <a:path extrusionOk="0" h="1850389" w="2057400">
                <a:moveTo>
                  <a:pt x="2054352" y="1104900"/>
                </a:moveTo>
                <a:lnTo>
                  <a:pt x="2046731" y="1104900"/>
                </a:lnTo>
                <a:lnTo>
                  <a:pt x="2042159" y="1107948"/>
                </a:lnTo>
                <a:lnTo>
                  <a:pt x="2042159" y="1159764"/>
                </a:lnTo>
                <a:lnTo>
                  <a:pt x="2046731" y="1162812"/>
                </a:lnTo>
                <a:lnTo>
                  <a:pt x="2054352" y="1162812"/>
                </a:lnTo>
                <a:lnTo>
                  <a:pt x="2057400" y="1159764"/>
                </a:lnTo>
                <a:lnTo>
                  <a:pt x="2057400" y="1107948"/>
                </a:lnTo>
                <a:lnTo>
                  <a:pt x="2054352" y="1104900"/>
                </a:lnTo>
                <a:close/>
              </a:path>
              <a:path extrusionOk="0" h="1850389" w="2057400">
                <a:moveTo>
                  <a:pt x="2054352" y="1001267"/>
                </a:moveTo>
                <a:lnTo>
                  <a:pt x="2046731" y="1001267"/>
                </a:lnTo>
                <a:lnTo>
                  <a:pt x="2042159" y="1004315"/>
                </a:lnTo>
                <a:lnTo>
                  <a:pt x="2042159" y="1057655"/>
                </a:lnTo>
                <a:lnTo>
                  <a:pt x="2046731" y="1060703"/>
                </a:lnTo>
                <a:lnTo>
                  <a:pt x="2054352" y="1060703"/>
                </a:lnTo>
                <a:lnTo>
                  <a:pt x="2057400" y="1057655"/>
                </a:lnTo>
                <a:lnTo>
                  <a:pt x="2057400" y="1004315"/>
                </a:lnTo>
                <a:lnTo>
                  <a:pt x="2054352" y="1001267"/>
                </a:lnTo>
                <a:close/>
              </a:path>
              <a:path extrusionOk="0" h="1850389" w="2057400">
                <a:moveTo>
                  <a:pt x="2054352" y="899160"/>
                </a:moveTo>
                <a:lnTo>
                  <a:pt x="2046731" y="899160"/>
                </a:lnTo>
                <a:lnTo>
                  <a:pt x="2042159" y="902207"/>
                </a:lnTo>
                <a:lnTo>
                  <a:pt x="2042159" y="954024"/>
                </a:lnTo>
                <a:lnTo>
                  <a:pt x="2046731" y="958595"/>
                </a:lnTo>
                <a:lnTo>
                  <a:pt x="2054352" y="958595"/>
                </a:lnTo>
                <a:lnTo>
                  <a:pt x="2057400" y="954024"/>
                </a:lnTo>
                <a:lnTo>
                  <a:pt x="2057400" y="902207"/>
                </a:lnTo>
                <a:lnTo>
                  <a:pt x="2054352" y="899160"/>
                </a:lnTo>
                <a:close/>
              </a:path>
              <a:path extrusionOk="0" h="1850389" w="2057400">
                <a:moveTo>
                  <a:pt x="2054352" y="797051"/>
                </a:moveTo>
                <a:lnTo>
                  <a:pt x="2046731" y="797051"/>
                </a:lnTo>
                <a:lnTo>
                  <a:pt x="2042159" y="800100"/>
                </a:lnTo>
                <a:lnTo>
                  <a:pt x="2042159" y="851915"/>
                </a:lnTo>
                <a:lnTo>
                  <a:pt x="2046731" y="854963"/>
                </a:lnTo>
                <a:lnTo>
                  <a:pt x="2054352" y="854963"/>
                </a:lnTo>
                <a:lnTo>
                  <a:pt x="2057400" y="851915"/>
                </a:lnTo>
                <a:lnTo>
                  <a:pt x="2057400" y="800100"/>
                </a:lnTo>
                <a:lnTo>
                  <a:pt x="2054352" y="797051"/>
                </a:lnTo>
                <a:close/>
              </a:path>
              <a:path extrusionOk="0" h="1850389" w="2057400">
                <a:moveTo>
                  <a:pt x="2054352" y="694943"/>
                </a:moveTo>
                <a:lnTo>
                  <a:pt x="2046731" y="694943"/>
                </a:lnTo>
                <a:lnTo>
                  <a:pt x="2042159" y="697991"/>
                </a:lnTo>
                <a:lnTo>
                  <a:pt x="2042159" y="749807"/>
                </a:lnTo>
                <a:lnTo>
                  <a:pt x="2046731" y="752855"/>
                </a:lnTo>
                <a:lnTo>
                  <a:pt x="2054352" y="752855"/>
                </a:lnTo>
                <a:lnTo>
                  <a:pt x="2057400" y="749807"/>
                </a:lnTo>
                <a:lnTo>
                  <a:pt x="2057400" y="697991"/>
                </a:lnTo>
                <a:lnTo>
                  <a:pt x="2054352" y="694943"/>
                </a:lnTo>
                <a:close/>
              </a:path>
              <a:path extrusionOk="0" h="1850389" w="2057400">
                <a:moveTo>
                  <a:pt x="2054352" y="591312"/>
                </a:moveTo>
                <a:lnTo>
                  <a:pt x="2046731" y="591312"/>
                </a:lnTo>
                <a:lnTo>
                  <a:pt x="2042159" y="595883"/>
                </a:lnTo>
                <a:lnTo>
                  <a:pt x="2042159" y="647700"/>
                </a:lnTo>
                <a:lnTo>
                  <a:pt x="2046731" y="650748"/>
                </a:lnTo>
                <a:lnTo>
                  <a:pt x="2054352" y="650748"/>
                </a:lnTo>
                <a:lnTo>
                  <a:pt x="2057400" y="647700"/>
                </a:lnTo>
                <a:lnTo>
                  <a:pt x="2057400" y="595883"/>
                </a:lnTo>
                <a:lnTo>
                  <a:pt x="2054352" y="591312"/>
                </a:lnTo>
                <a:close/>
              </a:path>
              <a:path extrusionOk="0" h="1850389" w="2057400">
                <a:moveTo>
                  <a:pt x="2054352" y="489203"/>
                </a:moveTo>
                <a:lnTo>
                  <a:pt x="2046731" y="489203"/>
                </a:lnTo>
                <a:lnTo>
                  <a:pt x="2042159" y="492251"/>
                </a:lnTo>
                <a:lnTo>
                  <a:pt x="2042159" y="544067"/>
                </a:lnTo>
                <a:lnTo>
                  <a:pt x="2046731" y="548639"/>
                </a:lnTo>
                <a:lnTo>
                  <a:pt x="2054352" y="548639"/>
                </a:lnTo>
                <a:lnTo>
                  <a:pt x="2057400" y="544067"/>
                </a:lnTo>
                <a:lnTo>
                  <a:pt x="2057400" y="492251"/>
                </a:lnTo>
                <a:lnTo>
                  <a:pt x="2054352" y="489203"/>
                </a:lnTo>
                <a:close/>
              </a:path>
              <a:path extrusionOk="0" h="1850389" w="2057400">
                <a:moveTo>
                  <a:pt x="2054352" y="387095"/>
                </a:moveTo>
                <a:lnTo>
                  <a:pt x="2046731" y="387095"/>
                </a:lnTo>
                <a:lnTo>
                  <a:pt x="2042159" y="390143"/>
                </a:lnTo>
                <a:lnTo>
                  <a:pt x="2042159" y="441960"/>
                </a:lnTo>
                <a:lnTo>
                  <a:pt x="2046731" y="445007"/>
                </a:lnTo>
                <a:lnTo>
                  <a:pt x="2054352" y="445007"/>
                </a:lnTo>
                <a:lnTo>
                  <a:pt x="2057400" y="441960"/>
                </a:lnTo>
                <a:lnTo>
                  <a:pt x="2057400" y="390143"/>
                </a:lnTo>
                <a:lnTo>
                  <a:pt x="2054352" y="387095"/>
                </a:lnTo>
                <a:close/>
              </a:path>
              <a:path extrusionOk="0" h="1850389" w="2057400">
                <a:moveTo>
                  <a:pt x="2052827" y="284988"/>
                </a:moveTo>
                <a:lnTo>
                  <a:pt x="2045207" y="284988"/>
                </a:lnTo>
                <a:lnTo>
                  <a:pt x="2042159" y="288036"/>
                </a:lnTo>
                <a:lnTo>
                  <a:pt x="2042159" y="339851"/>
                </a:lnTo>
                <a:lnTo>
                  <a:pt x="2046731" y="342900"/>
                </a:lnTo>
                <a:lnTo>
                  <a:pt x="2054352" y="342900"/>
                </a:lnTo>
                <a:lnTo>
                  <a:pt x="2057400" y="339851"/>
                </a:lnTo>
                <a:lnTo>
                  <a:pt x="2057400" y="313943"/>
                </a:lnTo>
                <a:lnTo>
                  <a:pt x="2055876" y="291083"/>
                </a:lnTo>
                <a:lnTo>
                  <a:pt x="2055876" y="288036"/>
                </a:lnTo>
                <a:lnTo>
                  <a:pt x="2052827" y="284988"/>
                </a:lnTo>
                <a:close/>
              </a:path>
              <a:path extrusionOk="0" h="1850389" w="2057400">
                <a:moveTo>
                  <a:pt x="2025395" y="184403"/>
                </a:moveTo>
                <a:lnTo>
                  <a:pt x="2022347" y="185927"/>
                </a:lnTo>
                <a:lnTo>
                  <a:pt x="2017776" y="187451"/>
                </a:lnTo>
                <a:lnTo>
                  <a:pt x="2016252" y="192024"/>
                </a:lnTo>
                <a:lnTo>
                  <a:pt x="2017776" y="196595"/>
                </a:lnTo>
                <a:lnTo>
                  <a:pt x="2019300" y="196595"/>
                </a:lnTo>
                <a:lnTo>
                  <a:pt x="2028443" y="224027"/>
                </a:lnTo>
                <a:lnTo>
                  <a:pt x="2031491" y="236219"/>
                </a:lnTo>
                <a:lnTo>
                  <a:pt x="2033015" y="240791"/>
                </a:lnTo>
                <a:lnTo>
                  <a:pt x="2037587" y="242315"/>
                </a:lnTo>
                <a:lnTo>
                  <a:pt x="2040635" y="240791"/>
                </a:lnTo>
                <a:lnTo>
                  <a:pt x="2045207" y="240791"/>
                </a:lnTo>
                <a:lnTo>
                  <a:pt x="2048255" y="236219"/>
                </a:lnTo>
                <a:lnTo>
                  <a:pt x="2046731" y="233171"/>
                </a:lnTo>
                <a:lnTo>
                  <a:pt x="2043683" y="220979"/>
                </a:lnTo>
                <a:lnTo>
                  <a:pt x="2033015" y="192024"/>
                </a:lnTo>
                <a:lnTo>
                  <a:pt x="2029967" y="185927"/>
                </a:lnTo>
                <a:lnTo>
                  <a:pt x="2025395" y="184403"/>
                </a:lnTo>
                <a:close/>
              </a:path>
              <a:path extrusionOk="0" h="1850389" w="2057400">
                <a:moveTo>
                  <a:pt x="1972055" y="99060"/>
                </a:moveTo>
                <a:lnTo>
                  <a:pt x="1967483" y="99060"/>
                </a:lnTo>
                <a:lnTo>
                  <a:pt x="1961387" y="105155"/>
                </a:lnTo>
                <a:lnTo>
                  <a:pt x="1959863" y="109727"/>
                </a:lnTo>
                <a:lnTo>
                  <a:pt x="1973579" y="123443"/>
                </a:lnTo>
                <a:lnTo>
                  <a:pt x="1990343" y="146303"/>
                </a:lnTo>
                <a:lnTo>
                  <a:pt x="1993391" y="149351"/>
                </a:lnTo>
                <a:lnTo>
                  <a:pt x="1997963" y="149351"/>
                </a:lnTo>
                <a:lnTo>
                  <a:pt x="2001011" y="147827"/>
                </a:lnTo>
                <a:lnTo>
                  <a:pt x="2004059" y="144779"/>
                </a:lnTo>
                <a:lnTo>
                  <a:pt x="2005583" y="140207"/>
                </a:lnTo>
                <a:lnTo>
                  <a:pt x="2002535" y="137160"/>
                </a:lnTo>
                <a:lnTo>
                  <a:pt x="1985771" y="114300"/>
                </a:lnTo>
                <a:lnTo>
                  <a:pt x="1973579" y="102107"/>
                </a:lnTo>
                <a:lnTo>
                  <a:pt x="1972055" y="99060"/>
                </a:lnTo>
                <a:close/>
              </a:path>
              <a:path extrusionOk="0" h="1850389" w="2057400">
                <a:moveTo>
                  <a:pt x="1886711" y="36575"/>
                </a:moveTo>
                <a:lnTo>
                  <a:pt x="1882139" y="38100"/>
                </a:lnTo>
                <a:lnTo>
                  <a:pt x="1879091" y="44195"/>
                </a:lnTo>
                <a:lnTo>
                  <a:pt x="1880615" y="48767"/>
                </a:lnTo>
                <a:lnTo>
                  <a:pt x="1883663" y="50291"/>
                </a:lnTo>
                <a:lnTo>
                  <a:pt x="1909571" y="65531"/>
                </a:lnTo>
                <a:lnTo>
                  <a:pt x="1920239" y="74675"/>
                </a:lnTo>
                <a:lnTo>
                  <a:pt x="1923287" y="76200"/>
                </a:lnTo>
                <a:lnTo>
                  <a:pt x="1927859" y="76200"/>
                </a:lnTo>
                <a:lnTo>
                  <a:pt x="1930907" y="73151"/>
                </a:lnTo>
                <a:lnTo>
                  <a:pt x="1932431" y="68579"/>
                </a:lnTo>
                <a:lnTo>
                  <a:pt x="1932431" y="65531"/>
                </a:lnTo>
                <a:lnTo>
                  <a:pt x="1929383" y="62483"/>
                </a:lnTo>
                <a:lnTo>
                  <a:pt x="1917191" y="53339"/>
                </a:lnTo>
                <a:lnTo>
                  <a:pt x="1891283" y="38100"/>
                </a:lnTo>
                <a:lnTo>
                  <a:pt x="1886711" y="36575"/>
                </a:lnTo>
                <a:close/>
              </a:path>
              <a:path extrusionOk="0" h="1850389" w="2057400">
                <a:moveTo>
                  <a:pt x="1790700" y="4571"/>
                </a:moveTo>
                <a:lnTo>
                  <a:pt x="1786127" y="4571"/>
                </a:lnTo>
                <a:lnTo>
                  <a:pt x="1783079" y="7619"/>
                </a:lnTo>
                <a:lnTo>
                  <a:pt x="1781555" y="10667"/>
                </a:lnTo>
                <a:lnTo>
                  <a:pt x="1781555" y="15239"/>
                </a:lnTo>
                <a:lnTo>
                  <a:pt x="1784603" y="18287"/>
                </a:lnTo>
                <a:lnTo>
                  <a:pt x="1789176" y="19812"/>
                </a:lnTo>
                <a:lnTo>
                  <a:pt x="1801367" y="21336"/>
                </a:lnTo>
                <a:lnTo>
                  <a:pt x="1830323" y="28955"/>
                </a:lnTo>
                <a:lnTo>
                  <a:pt x="1834895" y="30479"/>
                </a:lnTo>
                <a:lnTo>
                  <a:pt x="1837943" y="27431"/>
                </a:lnTo>
                <a:lnTo>
                  <a:pt x="1839467" y="24383"/>
                </a:lnTo>
                <a:lnTo>
                  <a:pt x="1840991" y="19812"/>
                </a:lnTo>
                <a:lnTo>
                  <a:pt x="1839467" y="16763"/>
                </a:lnTo>
                <a:lnTo>
                  <a:pt x="1834895" y="15239"/>
                </a:lnTo>
                <a:lnTo>
                  <a:pt x="1834895" y="13715"/>
                </a:lnTo>
                <a:lnTo>
                  <a:pt x="1804415" y="6095"/>
                </a:lnTo>
                <a:lnTo>
                  <a:pt x="1790700" y="457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29"/>
          <p:cNvSpPr/>
          <p:nvPr/>
        </p:nvSpPr>
        <p:spPr>
          <a:xfrm>
            <a:off x="5358384" y="1464564"/>
            <a:ext cx="4597908" cy="19903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29"/>
          <p:cNvSpPr txBox="1"/>
          <p:nvPr/>
        </p:nvSpPr>
        <p:spPr>
          <a:xfrm>
            <a:off x="7798943" y="1450662"/>
            <a:ext cx="125730" cy="286385"/>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lang="tr-TR" sz="1700">
                <a:solidFill>
                  <a:schemeClr val="dk1"/>
                </a:solidFill>
                <a:latin typeface="Noto Sans Symbols"/>
                <a:ea typeface="Noto Sans Symbols"/>
                <a:cs typeface="Noto Sans Symbols"/>
                <a:sym typeface="Noto Sans Symbols"/>
              </a:rPr>
              <a:t>φ</a:t>
            </a:r>
            <a:endParaRPr sz="1700">
              <a:solidFill>
                <a:schemeClr val="dk1"/>
              </a:solidFill>
              <a:latin typeface="Noto Sans Symbols"/>
              <a:ea typeface="Noto Sans Symbols"/>
              <a:cs typeface="Noto Sans Symbols"/>
              <a:sym typeface="Noto Sans Symbols"/>
            </a:endParaRPr>
          </a:p>
        </p:txBody>
      </p:sp>
      <p:sp>
        <p:nvSpPr>
          <p:cNvPr id="280" name="Google Shape;280;p29"/>
          <p:cNvSpPr txBox="1"/>
          <p:nvPr/>
        </p:nvSpPr>
        <p:spPr>
          <a:xfrm>
            <a:off x="6965746" y="2066211"/>
            <a:ext cx="259079" cy="3086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baseline="30000" lang="tr-TR" sz="2775">
                <a:solidFill>
                  <a:schemeClr val="dk1"/>
                </a:solidFill>
                <a:latin typeface="Times New Roman"/>
                <a:ea typeface="Times New Roman"/>
                <a:cs typeface="Times New Roman"/>
                <a:sym typeface="Times New Roman"/>
              </a:rPr>
              <a:t>N</a:t>
            </a:r>
            <a:r>
              <a:rPr lang="tr-TR" sz="1250">
                <a:solidFill>
                  <a:schemeClr val="dk1"/>
                </a:solidFill>
                <a:latin typeface="Times New Roman"/>
                <a:ea typeface="Times New Roman"/>
                <a:cs typeface="Times New Roman"/>
                <a:sym typeface="Times New Roman"/>
              </a:rPr>
              <a:t>1</a:t>
            </a:r>
            <a:endParaRPr sz="1250">
              <a:solidFill>
                <a:schemeClr val="dk1"/>
              </a:solidFill>
              <a:latin typeface="Times New Roman"/>
              <a:ea typeface="Times New Roman"/>
              <a:cs typeface="Times New Roman"/>
              <a:sym typeface="Times New Roman"/>
            </a:endParaRPr>
          </a:p>
        </p:txBody>
      </p:sp>
      <p:sp>
        <p:nvSpPr>
          <p:cNvPr id="281" name="Google Shape;281;p29"/>
          <p:cNvSpPr txBox="1"/>
          <p:nvPr/>
        </p:nvSpPr>
        <p:spPr>
          <a:xfrm>
            <a:off x="8075091" y="2054425"/>
            <a:ext cx="273685" cy="3086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lang="tr-TR" sz="1850">
                <a:solidFill>
                  <a:schemeClr val="dk1"/>
                </a:solidFill>
                <a:latin typeface="Times New Roman"/>
                <a:ea typeface="Times New Roman"/>
                <a:cs typeface="Times New Roman"/>
                <a:sym typeface="Times New Roman"/>
              </a:rPr>
              <a:t>N</a:t>
            </a:r>
            <a:r>
              <a:rPr baseline="-25000" lang="tr-TR" sz="1875">
                <a:solidFill>
                  <a:schemeClr val="dk1"/>
                </a:solidFill>
                <a:latin typeface="Times New Roman"/>
                <a:ea typeface="Times New Roman"/>
                <a:cs typeface="Times New Roman"/>
                <a:sym typeface="Times New Roman"/>
              </a:rPr>
              <a:t>2</a:t>
            </a:r>
            <a:endParaRPr baseline="-25000" sz="1875">
              <a:solidFill>
                <a:schemeClr val="dk1"/>
              </a:solidFill>
              <a:latin typeface="Times New Roman"/>
              <a:ea typeface="Times New Roman"/>
              <a:cs typeface="Times New Roman"/>
              <a:sym typeface="Times New Roman"/>
            </a:endParaRPr>
          </a:p>
        </p:txBody>
      </p:sp>
      <p:sp>
        <p:nvSpPr>
          <p:cNvPr id="282" name="Google Shape;282;p29"/>
          <p:cNvSpPr txBox="1"/>
          <p:nvPr/>
        </p:nvSpPr>
        <p:spPr>
          <a:xfrm>
            <a:off x="9446438" y="1535561"/>
            <a:ext cx="149860" cy="238125"/>
          </a:xfrm>
          <a:prstGeom prst="rect">
            <a:avLst/>
          </a:prstGeom>
          <a:noFill/>
          <a:ln>
            <a:noFill/>
          </a:ln>
        </p:spPr>
        <p:txBody>
          <a:bodyPr anchorCtr="0" anchor="t" bIns="0" lIns="0" spcFirstLastPara="1" rIns="0" wrap="square" tIns="11425">
            <a:noAutofit/>
          </a:bodyPr>
          <a:lstStyle/>
          <a:p>
            <a:pPr indent="0" lvl="0" marL="0" marR="0" rtl="0" algn="l">
              <a:lnSpc>
                <a:spcPct val="100000"/>
              </a:lnSpc>
              <a:spcBef>
                <a:spcPts val="0"/>
              </a:spcBef>
              <a:spcAft>
                <a:spcPts val="0"/>
              </a:spcAft>
              <a:buNone/>
            </a:pPr>
            <a:r>
              <a:rPr i="1" lang="tr-TR" sz="1400">
                <a:solidFill>
                  <a:schemeClr val="dk1"/>
                </a:solidFill>
                <a:latin typeface="Times New Roman"/>
                <a:ea typeface="Times New Roman"/>
                <a:cs typeface="Times New Roman"/>
                <a:sym typeface="Times New Roman"/>
              </a:rPr>
              <a:t>i </a:t>
            </a:r>
            <a:r>
              <a:rPr baseline="-25000" lang="tr-TR" sz="1350">
                <a:solidFill>
                  <a:schemeClr val="dk1"/>
                </a:solidFill>
                <a:latin typeface="Times New Roman"/>
                <a:ea typeface="Times New Roman"/>
                <a:cs typeface="Times New Roman"/>
                <a:sym typeface="Times New Roman"/>
              </a:rPr>
              <a:t>2</a:t>
            </a:r>
            <a:endParaRPr baseline="-25000" sz="1350">
              <a:solidFill>
                <a:schemeClr val="dk1"/>
              </a:solidFill>
              <a:latin typeface="Times New Roman"/>
              <a:ea typeface="Times New Roman"/>
              <a:cs typeface="Times New Roman"/>
              <a:sym typeface="Times New Roman"/>
            </a:endParaRPr>
          </a:p>
        </p:txBody>
      </p:sp>
      <p:sp>
        <p:nvSpPr>
          <p:cNvPr id="283" name="Google Shape;283;p29"/>
          <p:cNvSpPr txBox="1"/>
          <p:nvPr/>
        </p:nvSpPr>
        <p:spPr>
          <a:xfrm>
            <a:off x="9023934" y="2318560"/>
            <a:ext cx="192405" cy="3086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i="1" lang="tr-TR" sz="1850">
                <a:solidFill>
                  <a:schemeClr val="dk1"/>
                </a:solidFill>
                <a:latin typeface="Times New Roman"/>
                <a:ea typeface="Times New Roman"/>
                <a:cs typeface="Times New Roman"/>
                <a:sym typeface="Times New Roman"/>
              </a:rPr>
              <a:t>e</a:t>
            </a:r>
            <a:r>
              <a:rPr baseline="-25000" lang="tr-TR" sz="1575">
                <a:solidFill>
                  <a:schemeClr val="dk1"/>
                </a:solidFill>
                <a:latin typeface="Times New Roman"/>
                <a:ea typeface="Times New Roman"/>
                <a:cs typeface="Times New Roman"/>
                <a:sym typeface="Times New Roman"/>
              </a:rPr>
              <a:t>2</a:t>
            </a:r>
            <a:endParaRPr baseline="-25000" sz="1575">
              <a:solidFill>
                <a:schemeClr val="dk1"/>
              </a:solidFill>
              <a:latin typeface="Times New Roman"/>
              <a:ea typeface="Times New Roman"/>
              <a:cs typeface="Times New Roman"/>
              <a:sym typeface="Times New Roman"/>
            </a:endParaRPr>
          </a:p>
        </p:txBody>
      </p:sp>
      <p:sp>
        <p:nvSpPr>
          <p:cNvPr id="284" name="Google Shape;284;p29"/>
          <p:cNvSpPr txBox="1"/>
          <p:nvPr/>
        </p:nvSpPr>
        <p:spPr>
          <a:xfrm>
            <a:off x="9493643" y="2327996"/>
            <a:ext cx="170815" cy="3086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i="1" lang="tr-TR" sz="1850">
                <a:solidFill>
                  <a:schemeClr val="dk1"/>
                </a:solidFill>
                <a:latin typeface="Times New Roman"/>
                <a:ea typeface="Times New Roman"/>
                <a:cs typeface="Times New Roman"/>
                <a:sym typeface="Times New Roman"/>
              </a:rPr>
              <a:t>v</a:t>
            </a:r>
            <a:r>
              <a:rPr baseline="-25000" lang="tr-TR" sz="1575">
                <a:solidFill>
                  <a:schemeClr val="dk1"/>
                </a:solidFill>
                <a:latin typeface="Times New Roman"/>
                <a:ea typeface="Times New Roman"/>
                <a:cs typeface="Times New Roman"/>
                <a:sym typeface="Times New Roman"/>
              </a:rPr>
              <a:t>2</a:t>
            </a:r>
            <a:endParaRPr baseline="-25000" sz="1575">
              <a:solidFill>
                <a:schemeClr val="dk1"/>
              </a:solidFill>
              <a:latin typeface="Times New Roman"/>
              <a:ea typeface="Times New Roman"/>
              <a:cs typeface="Times New Roman"/>
              <a:sym typeface="Times New Roman"/>
            </a:endParaRPr>
          </a:p>
        </p:txBody>
      </p:sp>
      <p:sp>
        <p:nvSpPr>
          <p:cNvPr id="285" name="Google Shape;285;p29"/>
          <p:cNvSpPr txBox="1"/>
          <p:nvPr/>
        </p:nvSpPr>
        <p:spPr>
          <a:xfrm>
            <a:off x="5759640" y="2297338"/>
            <a:ext cx="195580" cy="3086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i="1" lang="tr-TR" sz="1850">
                <a:solidFill>
                  <a:schemeClr val="dk1"/>
                </a:solidFill>
                <a:latin typeface="Times New Roman"/>
                <a:ea typeface="Times New Roman"/>
                <a:cs typeface="Times New Roman"/>
                <a:sym typeface="Times New Roman"/>
              </a:rPr>
              <a:t>v</a:t>
            </a:r>
            <a:r>
              <a:rPr baseline="-25000" lang="tr-TR" sz="1875">
                <a:solidFill>
                  <a:schemeClr val="dk1"/>
                </a:solidFill>
                <a:latin typeface="Times New Roman"/>
                <a:ea typeface="Times New Roman"/>
                <a:cs typeface="Times New Roman"/>
                <a:sym typeface="Times New Roman"/>
              </a:rPr>
              <a:t>1</a:t>
            </a:r>
            <a:endParaRPr baseline="-25000" sz="1875">
              <a:solidFill>
                <a:schemeClr val="dk1"/>
              </a:solidFill>
              <a:latin typeface="Times New Roman"/>
              <a:ea typeface="Times New Roman"/>
              <a:cs typeface="Times New Roman"/>
              <a:sym typeface="Times New Roman"/>
            </a:endParaRPr>
          </a:p>
        </p:txBody>
      </p:sp>
      <p:sp>
        <p:nvSpPr>
          <p:cNvPr id="286" name="Google Shape;286;p29"/>
          <p:cNvSpPr txBox="1"/>
          <p:nvPr/>
        </p:nvSpPr>
        <p:spPr>
          <a:xfrm>
            <a:off x="6047587" y="2898736"/>
            <a:ext cx="3333750" cy="492759"/>
          </a:xfrm>
          <a:prstGeom prst="rect">
            <a:avLst/>
          </a:prstGeom>
          <a:noFill/>
          <a:ln>
            <a:noFill/>
          </a:ln>
        </p:spPr>
        <p:txBody>
          <a:bodyPr anchorCtr="0" anchor="t" bIns="0" lIns="0" spcFirstLastPara="1" rIns="0" wrap="square" tIns="12050">
            <a:noAutofit/>
          </a:bodyPr>
          <a:lstStyle/>
          <a:p>
            <a:pPr indent="0" lvl="0" marL="0" marR="57785" rtl="0" algn="ctr">
              <a:lnSpc>
                <a:spcPct val="78933"/>
              </a:lnSpc>
              <a:spcBef>
                <a:spcPts val="0"/>
              </a:spcBef>
              <a:spcAft>
                <a:spcPts val="0"/>
              </a:spcAft>
              <a:buNone/>
            </a:pPr>
            <a:r>
              <a:rPr lang="tr-TR" sz="1250">
                <a:solidFill>
                  <a:schemeClr val="dk1"/>
                </a:solidFill>
                <a:latin typeface="Times New Roman"/>
                <a:ea typeface="Times New Roman"/>
                <a:cs typeface="Times New Roman"/>
                <a:sym typeface="Times New Roman"/>
              </a:rPr>
              <a:t>-	</a:t>
            </a:r>
            <a:r>
              <a:rPr baseline="30000" lang="tr-TR" sz="1875">
                <a:solidFill>
                  <a:schemeClr val="dk1"/>
                </a:solidFill>
                <a:latin typeface="Times New Roman"/>
                <a:ea typeface="Times New Roman"/>
                <a:cs typeface="Times New Roman"/>
                <a:sym typeface="Times New Roman"/>
              </a:rPr>
              <a:t>-</a:t>
            </a:r>
            <a:endParaRPr baseline="30000" sz="1875">
              <a:solidFill>
                <a:schemeClr val="dk1"/>
              </a:solidFill>
              <a:latin typeface="Times New Roman"/>
              <a:ea typeface="Times New Roman"/>
              <a:cs typeface="Times New Roman"/>
              <a:sym typeface="Times New Roman"/>
            </a:endParaRPr>
          </a:p>
          <a:p>
            <a:pPr indent="0" lvl="0" marL="0" marR="5080" rtl="0" algn="ctr">
              <a:lnSpc>
                <a:spcPct val="79279"/>
              </a:lnSpc>
              <a:spcBef>
                <a:spcPts val="0"/>
              </a:spcBef>
              <a:spcAft>
                <a:spcPts val="0"/>
              </a:spcAft>
              <a:buNone/>
            </a:pPr>
            <a:r>
              <a:rPr baseline="30000" lang="tr-TR" sz="2775">
                <a:solidFill>
                  <a:schemeClr val="dk1"/>
                </a:solidFill>
                <a:latin typeface="Times New Roman"/>
                <a:ea typeface="Times New Roman"/>
                <a:cs typeface="Times New Roman"/>
                <a:sym typeface="Times New Roman"/>
              </a:rPr>
              <a:t>b	</a:t>
            </a:r>
            <a:r>
              <a:rPr lang="tr-TR" sz="1850">
                <a:solidFill>
                  <a:schemeClr val="dk1"/>
                </a:solidFill>
                <a:latin typeface="Times New Roman"/>
                <a:ea typeface="Times New Roman"/>
                <a:cs typeface="Times New Roman"/>
                <a:sym typeface="Times New Roman"/>
              </a:rPr>
              <a:t>d</a:t>
            </a:r>
            <a:endParaRPr sz="1850">
              <a:solidFill>
                <a:schemeClr val="dk1"/>
              </a:solidFill>
              <a:latin typeface="Times New Roman"/>
              <a:ea typeface="Times New Roman"/>
              <a:cs typeface="Times New Roman"/>
              <a:sym typeface="Times New Roman"/>
            </a:endParaRPr>
          </a:p>
        </p:txBody>
      </p:sp>
      <p:sp>
        <p:nvSpPr>
          <p:cNvPr id="287" name="Google Shape;287;p29"/>
          <p:cNvSpPr txBox="1"/>
          <p:nvPr/>
        </p:nvSpPr>
        <p:spPr>
          <a:xfrm>
            <a:off x="9097111" y="1849231"/>
            <a:ext cx="343535" cy="3086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lang="tr-TR" sz="1250">
                <a:solidFill>
                  <a:schemeClr val="dk1"/>
                </a:solidFill>
                <a:latin typeface="Times New Roman"/>
                <a:ea typeface="Times New Roman"/>
                <a:cs typeface="Times New Roman"/>
                <a:sym typeface="Times New Roman"/>
              </a:rPr>
              <a:t>+	</a:t>
            </a:r>
            <a:r>
              <a:rPr baseline="30000" lang="tr-TR" sz="2775">
                <a:solidFill>
                  <a:schemeClr val="dk1"/>
                </a:solidFill>
                <a:latin typeface="Times New Roman"/>
                <a:ea typeface="Times New Roman"/>
                <a:cs typeface="Times New Roman"/>
                <a:sym typeface="Times New Roman"/>
              </a:rPr>
              <a:t>c</a:t>
            </a:r>
            <a:endParaRPr baseline="30000" sz="2775">
              <a:solidFill>
                <a:schemeClr val="dk1"/>
              </a:solidFill>
              <a:latin typeface="Times New Roman"/>
              <a:ea typeface="Times New Roman"/>
              <a:cs typeface="Times New Roman"/>
              <a:sym typeface="Times New Roman"/>
            </a:endParaRPr>
          </a:p>
        </p:txBody>
      </p:sp>
      <p:sp>
        <p:nvSpPr>
          <p:cNvPr id="288" name="Google Shape;288;p29"/>
          <p:cNvSpPr txBox="1"/>
          <p:nvPr/>
        </p:nvSpPr>
        <p:spPr>
          <a:xfrm>
            <a:off x="9989299" y="2335070"/>
            <a:ext cx="364490" cy="3086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lang="tr-TR" sz="1850">
                <a:solidFill>
                  <a:schemeClr val="dk1"/>
                </a:solidFill>
                <a:latin typeface="Times New Roman"/>
                <a:ea typeface="Times New Roman"/>
                <a:cs typeface="Times New Roman"/>
                <a:sym typeface="Times New Roman"/>
              </a:rPr>
              <a:t>yük</a:t>
            </a:r>
            <a:endParaRPr sz="1850">
              <a:solidFill>
                <a:schemeClr val="dk1"/>
              </a:solidFill>
              <a:latin typeface="Times New Roman"/>
              <a:ea typeface="Times New Roman"/>
              <a:cs typeface="Times New Roman"/>
              <a:sym typeface="Times New Roman"/>
            </a:endParaRPr>
          </a:p>
        </p:txBody>
      </p:sp>
      <p:sp>
        <p:nvSpPr>
          <p:cNvPr id="289" name="Google Shape;289;p29"/>
          <p:cNvSpPr txBox="1"/>
          <p:nvPr/>
        </p:nvSpPr>
        <p:spPr>
          <a:xfrm>
            <a:off x="6012192" y="1468344"/>
            <a:ext cx="338455" cy="1116330"/>
          </a:xfrm>
          <a:prstGeom prst="rect">
            <a:avLst/>
          </a:prstGeom>
          <a:noFill/>
          <a:ln>
            <a:noFill/>
          </a:ln>
        </p:spPr>
        <p:txBody>
          <a:bodyPr anchorCtr="0" anchor="t" bIns="0" lIns="0" spcFirstLastPara="1" rIns="0" wrap="square" tIns="71750">
            <a:noAutofit/>
          </a:bodyPr>
          <a:lstStyle/>
          <a:p>
            <a:pPr indent="0" lvl="0" marL="0" marR="0" rtl="0" algn="l">
              <a:lnSpc>
                <a:spcPct val="100000"/>
              </a:lnSpc>
              <a:spcBef>
                <a:spcPts val="0"/>
              </a:spcBef>
              <a:spcAft>
                <a:spcPts val="0"/>
              </a:spcAft>
              <a:buNone/>
            </a:pPr>
            <a:r>
              <a:rPr i="1" lang="tr-TR" sz="1400">
                <a:solidFill>
                  <a:schemeClr val="dk1"/>
                </a:solidFill>
                <a:latin typeface="Times New Roman"/>
                <a:ea typeface="Times New Roman"/>
                <a:cs typeface="Times New Roman"/>
                <a:sym typeface="Times New Roman"/>
              </a:rPr>
              <a:t>i </a:t>
            </a:r>
            <a:r>
              <a:rPr baseline="-25000" lang="tr-TR" sz="1350">
                <a:solidFill>
                  <a:schemeClr val="dk1"/>
                </a:solidFill>
                <a:latin typeface="Times New Roman"/>
                <a:ea typeface="Times New Roman"/>
                <a:cs typeface="Times New Roman"/>
                <a:sym typeface="Times New Roman"/>
              </a:rPr>
              <a:t>1</a:t>
            </a:r>
            <a:endParaRPr baseline="-25000" sz="1350">
              <a:solidFill>
                <a:schemeClr val="dk1"/>
              </a:solidFill>
              <a:latin typeface="Times New Roman"/>
              <a:ea typeface="Times New Roman"/>
              <a:cs typeface="Times New Roman"/>
              <a:sym typeface="Times New Roman"/>
            </a:endParaRPr>
          </a:p>
          <a:p>
            <a:pPr indent="0" lvl="0" marL="18415" marR="0" rtl="0" algn="l">
              <a:lnSpc>
                <a:spcPct val="100000"/>
              </a:lnSpc>
              <a:spcBef>
                <a:spcPts val="635"/>
              </a:spcBef>
              <a:spcAft>
                <a:spcPts val="0"/>
              </a:spcAft>
              <a:buNone/>
            </a:pPr>
            <a:r>
              <a:rPr baseline="-25000" lang="tr-TR" sz="2775">
                <a:solidFill>
                  <a:schemeClr val="dk1"/>
                </a:solidFill>
                <a:latin typeface="Times New Roman"/>
                <a:ea typeface="Times New Roman"/>
                <a:cs typeface="Times New Roman"/>
                <a:sym typeface="Times New Roman"/>
              </a:rPr>
              <a:t>a </a:t>
            </a:r>
            <a:r>
              <a:rPr lang="tr-TR" sz="1250">
                <a:solidFill>
                  <a:schemeClr val="dk1"/>
                </a:solidFill>
                <a:latin typeface="Times New Roman"/>
                <a:ea typeface="Times New Roman"/>
                <a:cs typeface="Times New Roman"/>
                <a:sym typeface="Times New Roman"/>
              </a:rPr>
              <a:t>+</a:t>
            </a:r>
            <a:endParaRPr sz="1250">
              <a:solidFill>
                <a:schemeClr val="dk1"/>
              </a:solidFill>
              <a:latin typeface="Times New Roman"/>
              <a:ea typeface="Times New Roman"/>
              <a:cs typeface="Times New Roman"/>
              <a:sym typeface="Times New Roman"/>
            </a:endParaRPr>
          </a:p>
          <a:p>
            <a:pPr indent="0" lvl="0" marL="150495" marR="0" rtl="0" algn="l">
              <a:lnSpc>
                <a:spcPct val="100000"/>
              </a:lnSpc>
              <a:spcBef>
                <a:spcPts val="1365"/>
              </a:spcBef>
              <a:spcAft>
                <a:spcPts val="0"/>
              </a:spcAft>
              <a:buNone/>
            </a:pPr>
            <a:r>
              <a:rPr i="1" lang="tr-TR" sz="1850">
                <a:solidFill>
                  <a:schemeClr val="dk1"/>
                </a:solidFill>
                <a:latin typeface="Times New Roman"/>
                <a:ea typeface="Times New Roman"/>
                <a:cs typeface="Times New Roman"/>
                <a:sym typeface="Times New Roman"/>
              </a:rPr>
              <a:t>e</a:t>
            </a:r>
            <a:r>
              <a:rPr baseline="-25000" lang="tr-TR" sz="1575">
                <a:solidFill>
                  <a:schemeClr val="dk1"/>
                </a:solidFill>
                <a:latin typeface="Times New Roman"/>
                <a:ea typeface="Times New Roman"/>
                <a:cs typeface="Times New Roman"/>
                <a:sym typeface="Times New Roman"/>
              </a:rPr>
              <a:t>1</a:t>
            </a:r>
            <a:endParaRPr baseline="-25000" sz="1575">
              <a:solidFill>
                <a:schemeClr val="dk1"/>
              </a:solidFill>
              <a:latin typeface="Times New Roman"/>
              <a:ea typeface="Times New Roman"/>
              <a:cs typeface="Times New Roman"/>
              <a:sym typeface="Times New Roman"/>
            </a:endParaRPr>
          </a:p>
        </p:txBody>
      </p:sp>
      <p:sp>
        <p:nvSpPr>
          <p:cNvPr id="290" name="Google Shape;290;p29"/>
          <p:cNvSpPr txBox="1"/>
          <p:nvPr/>
        </p:nvSpPr>
        <p:spPr>
          <a:xfrm>
            <a:off x="714970" y="1140447"/>
            <a:ext cx="4610100" cy="32766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Sekonder sargı uçlarına bir yük bağlanırsa,</a:t>
            </a:r>
            <a:endParaRPr sz="1950">
              <a:solidFill>
                <a:schemeClr val="dk1"/>
              </a:solidFill>
              <a:latin typeface="Times New Roman"/>
              <a:ea typeface="Times New Roman"/>
              <a:cs typeface="Times New Roman"/>
              <a:sym typeface="Times New Roman"/>
            </a:endParaRPr>
          </a:p>
        </p:txBody>
      </p:sp>
      <p:sp>
        <p:nvSpPr>
          <p:cNvPr id="291" name="Google Shape;291;p29"/>
          <p:cNvSpPr txBox="1"/>
          <p:nvPr/>
        </p:nvSpPr>
        <p:spPr>
          <a:xfrm>
            <a:off x="714970" y="1533639"/>
            <a:ext cx="3642360" cy="32766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sekonderden	yük	akımı	geçer.</a:t>
            </a:r>
            <a:endParaRPr sz="1950">
              <a:solidFill>
                <a:schemeClr val="dk1"/>
              </a:solidFill>
              <a:latin typeface="Times New Roman"/>
              <a:ea typeface="Times New Roman"/>
              <a:cs typeface="Times New Roman"/>
              <a:sym typeface="Times New Roman"/>
            </a:endParaRPr>
          </a:p>
        </p:txBody>
      </p:sp>
      <p:sp>
        <p:nvSpPr>
          <p:cNvPr id="292" name="Google Shape;292;p29"/>
          <p:cNvSpPr txBox="1"/>
          <p:nvPr/>
        </p:nvSpPr>
        <p:spPr>
          <a:xfrm>
            <a:off x="714970" y="1926831"/>
            <a:ext cx="3778250" cy="32766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genliği	yük	empedansına	bağlıdır.</a:t>
            </a:r>
            <a:endParaRPr sz="1950">
              <a:solidFill>
                <a:schemeClr val="dk1"/>
              </a:solidFill>
              <a:latin typeface="Times New Roman"/>
              <a:ea typeface="Times New Roman"/>
              <a:cs typeface="Times New Roman"/>
              <a:sym typeface="Times New Roman"/>
            </a:endParaRPr>
          </a:p>
        </p:txBody>
      </p:sp>
      <p:sp>
        <p:nvSpPr>
          <p:cNvPr id="293" name="Google Shape;293;p29"/>
          <p:cNvSpPr txBox="1"/>
          <p:nvPr/>
        </p:nvSpPr>
        <p:spPr>
          <a:xfrm>
            <a:off x="4529544" y="1442199"/>
            <a:ext cx="796925" cy="812165"/>
          </a:xfrm>
          <a:prstGeom prst="rect">
            <a:avLst/>
          </a:prstGeom>
          <a:noFill/>
          <a:ln>
            <a:noFill/>
          </a:ln>
        </p:spPr>
        <p:txBody>
          <a:bodyPr anchorCtr="0" anchor="t" bIns="0" lIns="0" spcFirstLastPara="1" rIns="0" wrap="square" tIns="12050">
            <a:noAutofit/>
          </a:bodyPr>
          <a:lstStyle/>
          <a:p>
            <a:pPr indent="-111760" lvl="0" marL="123825" marR="5080" rtl="0" algn="l">
              <a:lnSpc>
                <a:spcPct val="132300"/>
              </a:lnSpc>
              <a:spcBef>
                <a:spcPts val="0"/>
              </a:spcBef>
              <a:spcAft>
                <a:spcPts val="0"/>
              </a:spcAft>
              <a:buNone/>
            </a:pPr>
            <a:r>
              <a:rPr lang="tr-TR" sz="1950">
                <a:solidFill>
                  <a:schemeClr val="dk1"/>
                </a:solidFill>
                <a:latin typeface="Times New Roman"/>
                <a:ea typeface="Times New Roman"/>
                <a:cs typeface="Times New Roman"/>
                <a:sym typeface="Times New Roman"/>
              </a:rPr>
              <a:t>Akımın  Ancak</a:t>
            </a:r>
            <a:endParaRPr sz="1950">
              <a:solidFill>
                <a:schemeClr val="dk1"/>
              </a:solidFill>
              <a:latin typeface="Times New Roman"/>
              <a:ea typeface="Times New Roman"/>
              <a:cs typeface="Times New Roman"/>
              <a:sym typeface="Times New Roman"/>
            </a:endParaRPr>
          </a:p>
        </p:txBody>
      </p:sp>
      <p:sp>
        <p:nvSpPr>
          <p:cNvPr id="294" name="Google Shape;294;p29"/>
          <p:cNvSpPr txBox="1"/>
          <p:nvPr/>
        </p:nvSpPr>
        <p:spPr>
          <a:xfrm>
            <a:off x="714970" y="2228583"/>
            <a:ext cx="4609465" cy="1206500"/>
          </a:xfrm>
          <a:prstGeom prst="rect">
            <a:avLst/>
          </a:prstGeom>
          <a:noFill/>
          <a:ln>
            <a:noFill/>
          </a:ln>
        </p:spPr>
        <p:txBody>
          <a:bodyPr anchorCtr="0" anchor="t" bIns="0" lIns="0" spcFirstLastPara="1" rIns="0" wrap="square" tIns="10775">
            <a:noAutofit/>
          </a:bodyPr>
          <a:lstStyle/>
          <a:p>
            <a:pPr indent="0" lvl="0" marL="12700" marR="5080" rtl="0" algn="just">
              <a:lnSpc>
                <a:spcPct val="132600"/>
              </a:lnSpc>
              <a:spcBef>
                <a:spcPts val="0"/>
              </a:spcBef>
              <a:spcAft>
                <a:spcPts val="0"/>
              </a:spcAft>
              <a:buNone/>
            </a:pPr>
            <a:r>
              <a:rPr lang="tr-TR" sz="1950">
                <a:solidFill>
                  <a:schemeClr val="dk1"/>
                </a:solidFill>
                <a:latin typeface="Times New Roman"/>
                <a:ea typeface="Times New Roman"/>
                <a:cs typeface="Times New Roman"/>
                <a:sym typeface="Times New Roman"/>
              </a:rPr>
              <a:t>sekonder akımının ürettiği manyetik akının  yönü nüve akısını zayıflatma ve primerde  endüklenen gerilimi azaltma eğilimindedir.</a:t>
            </a:r>
            <a:endParaRPr sz="1950">
              <a:solidFill>
                <a:schemeClr val="dk1"/>
              </a:solidFill>
              <a:latin typeface="Times New Roman"/>
              <a:ea typeface="Times New Roman"/>
              <a:cs typeface="Times New Roman"/>
              <a:sym typeface="Times New Roman"/>
            </a:endParaRPr>
          </a:p>
        </p:txBody>
      </p:sp>
      <p:sp>
        <p:nvSpPr>
          <p:cNvPr id="295" name="Google Shape;295;p29"/>
          <p:cNvSpPr txBox="1"/>
          <p:nvPr/>
        </p:nvSpPr>
        <p:spPr>
          <a:xfrm>
            <a:off x="767478" y="3639184"/>
            <a:ext cx="9293225" cy="2968625"/>
          </a:xfrm>
          <a:prstGeom prst="rect">
            <a:avLst/>
          </a:prstGeom>
          <a:noFill/>
          <a:ln>
            <a:noFill/>
          </a:ln>
        </p:spPr>
        <p:txBody>
          <a:bodyPr anchorCtr="0" anchor="t" bIns="0" lIns="0" spcFirstLastPara="1" rIns="0" wrap="square" tIns="12050">
            <a:noAutofit/>
          </a:bodyPr>
          <a:lstStyle/>
          <a:p>
            <a:pPr indent="0" lvl="0" marL="5725160" marR="0" rtl="0" algn="l">
              <a:lnSpc>
                <a:spcPct val="100000"/>
              </a:lnSpc>
              <a:spcBef>
                <a:spcPts val="0"/>
              </a:spcBef>
              <a:spcAft>
                <a:spcPts val="0"/>
              </a:spcAft>
              <a:buNone/>
            </a:pPr>
            <a:r>
              <a:rPr lang="tr-TR" sz="1550">
                <a:solidFill>
                  <a:srgbClr val="0000FF"/>
                </a:solidFill>
                <a:latin typeface="Times New Roman"/>
                <a:ea typeface="Times New Roman"/>
                <a:cs typeface="Times New Roman"/>
                <a:sym typeface="Times New Roman"/>
              </a:rPr>
              <a:t>Yük bağlı ideal transformator</a:t>
            </a:r>
            <a:endParaRPr sz="15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None/>
            </a:pPr>
            <a:r>
              <a:t/>
            </a:r>
            <a:endParaRPr sz="2300">
              <a:solidFill>
                <a:schemeClr val="dk1"/>
              </a:solidFill>
              <a:latin typeface="Times New Roman"/>
              <a:ea typeface="Times New Roman"/>
              <a:cs typeface="Times New Roman"/>
              <a:sym typeface="Times New Roman"/>
            </a:endParaRPr>
          </a:p>
          <a:p>
            <a:pPr indent="0" lvl="0" marL="12700" marR="5080" rtl="0" algn="just">
              <a:lnSpc>
                <a:spcPct val="142600"/>
              </a:lnSpc>
              <a:spcBef>
                <a:spcPts val="0"/>
              </a:spcBef>
              <a:spcAft>
                <a:spcPts val="0"/>
              </a:spcAft>
              <a:buNone/>
            </a:pPr>
            <a:r>
              <a:rPr lang="tr-TR" sz="1950">
                <a:solidFill>
                  <a:schemeClr val="dk1"/>
                </a:solidFill>
                <a:latin typeface="Times New Roman"/>
                <a:ea typeface="Times New Roman"/>
                <a:cs typeface="Times New Roman"/>
                <a:sym typeface="Times New Roman"/>
              </a:rPr>
              <a:t>İdeal bir transformatorda </a:t>
            </a:r>
            <a:r>
              <a:rPr i="1" lang="tr-TR" sz="1950">
                <a:solidFill>
                  <a:schemeClr val="dk1"/>
                </a:solidFill>
                <a:latin typeface="Times New Roman"/>
                <a:ea typeface="Times New Roman"/>
                <a:cs typeface="Times New Roman"/>
                <a:sym typeface="Times New Roman"/>
              </a:rPr>
              <a:t>e</a:t>
            </a:r>
            <a:r>
              <a:rPr baseline="-25000" lang="tr-TR" sz="1950">
                <a:solidFill>
                  <a:schemeClr val="dk1"/>
                </a:solidFill>
                <a:latin typeface="Times New Roman"/>
                <a:ea typeface="Times New Roman"/>
                <a:cs typeface="Times New Roman"/>
                <a:sym typeface="Times New Roman"/>
              </a:rPr>
              <a:t>1 </a:t>
            </a:r>
            <a:r>
              <a:rPr lang="tr-TR" sz="1950">
                <a:solidFill>
                  <a:schemeClr val="dk1"/>
                </a:solidFill>
                <a:latin typeface="Times New Roman"/>
                <a:ea typeface="Times New Roman"/>
                <a:cs typeface="Times New Roman"/>
                <a:sym typeface="Times New Roman"/>
              </a:rPr>
              <a:t>her zaman </a:t>
            </a:r>
            <a:r>
              <a:rPr i="1" lang="tr-TR" sz="1950">
                <a:solidFill>
                  <a:schemeClr val="dk1"/>
                </a:solidFill>
                <a:latin typeface="Times New Roman"/>
                <a:ea typeface="Times New Roman"/>
                <a:cs typeface="Times New Roman"/>
                <a:sym typeface="Times New Roman"/>
              </a:rPr>
              <a:t>v</a:t>
            </a:r>
            <a:r>
              <a:rPr baseline="-25000" lang="tr-TR" sz="1950">
                <a:solidFill>
                  <a:schemeClr val="dk1"/>
                </a:solidFill>
                <a:latin typeface="Times New Roman"/>
                <a:ea typeface="Times New Roman"/>
                <a:cs typeface="Times New Roman"/>
                <a:sym typeface="Times New Roman"/>
              </a:rPr>
              <a:t>1 </a:t>
            </a:r>
            <a:r>
              <a:rPr lang="tr-TR" sz="1950">
                <a:solidFill>
                  <a:schemeClr val="dk1"/>
                </a:solidFill>
                <a:latin typeface="Times New Roman"/>
                <a:ea typeface="Times New Roman"/>
                <a:cs typeface="Times New Roman"/>
                <a:sym typeface="Times New Roman"/>
              </a:rPr>
              <a:t>gerilimine eşit olmak zorundadır. Diğer bir  ifadeyle, nüve akısı daima yüksüz durumdaki gerçek değerine eşit olmalıdır. Bu durumu  sağlamak için yük akımı arttıkça, </a:t>
            </a:r>
            <a:r>
              <a:rPr i="1" lang="tr-TR" sz="1950">
                <a:solidFill>
                  <a:schemeClr val="dk1"/>
                </a:solidFill>
                <a:latin typeface="Times New Roman"/>
                <a:ea typeface="Times New Roman"/>
                <a:cs typeface="Times New Roman"/>
                <a:sym typeface="Times New Roman"/>
              </a:rPr>
              <a:t>v</a:t>
            </a:r>
            <a:r>
              <a:rPr baseline="-25000" lang="tr-TR" sz="1950">
                <a:solidFill>
                  <a:schemeClr val="dk1"/>
                </a:solidFill>
                <a:latin typeface="Times New Roman"/>
                <a:ea typeface="Times New Roman"/>
                <a:cs typeface="Times New Roman"/>
                <a:sym typeface="Times New Roman"/>
              </a:rPr>
              <a:t>1 </a:t>
            </a:r>
            <a:r>
              <a:rPr lang="tr-TR" sz="1950">
                <a:solidFill>
                  <a:schemeClr val="dk1"/>
                </a:solidFill>
                <a:latin typeface="Times New Roman"/>
                <a:ea typeface="Times New Roman"/>
                <a:cs typeface="Times New Roman"/>
                <a:sym typeface="Times New Roman"/>
              </a:rPr>
              <a:t>gerilimi primer sargıdan daha fazla </a:t>
            </a:r>
            <a:r>
              <a:rPr i="1" lang="tr-TR" sz="1950">
                <a:solidFill>
                  <a:schemeClr val="dk1"/>
                </a:solidFill>
                <a:latin typeface="Times New Roman"/>
                <a:ea typeface="Times New Roman"/>
                <a:cs typeface="Times New Roman"/>
                <a:sym typeface="Times New Roman"/>
              </a:rPr>
              <a:t>I</a:t>
            </a:r>
            <a:r>
              <a:rPr baseline="-25000" lang="tr-TR" sz="1950">
                <a:solidFill>
                  <a:schemeClr val="dk1"/>
                </a:solidFill>
                <a:latin typeface="Times New Roman"/>
                <a:ea typeface="Times New Roman"/>
                <a:cs typeface="Times New Roman"/>
                <a:sym typeface="Times New Roman"/>
              </a:rPr>
              <a:t>1 </a:t>
            </a:r>
            <a:r>
              <a:rPr lang="tr-TR" sz="1950">
                <a:solidFill>
                  <a:schemeClr val="dk1"/>
                </a:solidFill>
                <a:latin typeface="Times New Roman"/>
                <a:ea typeface="Times New Roman"/>
                <a:cs typeface="Times New Roman"/>
                <a:sym typeface="Times New Roman"/>
              </a:rPr>
              <a:t>akımı geçirir.   Primer akımındaki artış primer ve sekonder sargılarından geçen akımların ürettikleri  mmk’ler eşit oluncaya kadar devam eder.</a:t>
            </a:r>
            <a:endParaRPr sz="1950">
              <a:solidFill>
                <a:schemeClr val="dk1"/>
              </a:solidFill>
              <a:latin typeface="Times New Roman"/>
              <a:ea typeface="Times New Roman"/>
              <a:cs typeface="Times New Roman"/>
              <a:sym typeface="Times New Roman"/>
            </a:endParaRPr>
          </a:p>
        </p:txBody>
      </p:sp>
      <p:sp>
        <p:nvSpPr>
          <p:cNvPr id="296" name="Google Shape;296;p29"/>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0"/>
          <p:cNvSpPr txBox="1"/>
          <p:nvPr>
            <p:ph type="title"/>
          </p:nvPr>
        </p:nvSpPr>
        <p:spPr>
          <a:xfrm>
            <a:off x="2146300" y="446963"/>
            <a:ext cx="6902386"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 İdeal Transformatör- Yüklü</a:t>
            </a:r>
            <a:endParaRPr/>
          </a:p>
        </p:txBody>
      </p:sp>
      <p:sp>
        <p:nvSpPr>
          <p:cNvPr id="302" name="Google Shape;302;p30"/>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
        <p:nvSpPr>
          <p:cNvPr id="303" name="Google Shape;303;p30"/>
          <p:cNvSpPr/>
          <p:nvPr/>
        </p:nvSpPr>
        <p:spPr>
          <a:xfrm>
            <a:off x="769619" y="2500884"/>
            <a:ext cx="3334512" cy="31988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30"/>
          <p:cNvSpPr txBox="1"/>
          <p:nvPr/>
        </p:nvSpPr>
        <p:spPr>
          <a:xfrm>
            <a:off x="688765" y="1044536"/>
            <a:ext cx="7498080" cy="32766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Kayıplar ihmal edilirse, transformatörün giriş gücü ile çıkış gücü eşit olur.</a:t>
            </a:r>
            <a:endParaRPr sz="1950">
              <a:solidFill>
                <a:schemeClr val="dk1"/>
              </a:solidFill>
              <a:latin typeface="Times New Roman"/>
              <a:ea typeface="Times New Roman"/>
              <a:cs typeface="Times New Roman"/>
              <a:sym typeface="Times New Roman"/>
            </a:endParaRPr>
          </a:p>
        </p:txBody>
      </p:sp>
      <p:sp>
        <p:nvSpPr>
          <p:cNvPr id="305" name="Google Shape;305;p30"/>
          <p:cNvSpPr txBox="1"/>
          <p:nvPr/>
        </p:nvSpPr>
        <p:spPr>
          <a:xfrm>
            <a:off x="864269" y="5610846"/>
            <a:ext cx="9356090" cy="1388110"/>
          </a:xfrm>
          <a:prstGeom prst="rect">
            <a:avLst/>
          </a:prstGeom>
          <a:noFill/>
          <a:ln>
            <a:noFill/>
          </a:ln>
        </p:spPr>
        <p:txBody>
          <a:bodyPr anchorCtr="0" anchor="t" bIns="0" lIns="0" spcFirstLastPara="1" rIns="0" wrap="square" tIns="12050">
            <a:noAutofit/>
          </a:bodyPr>
          <a:lstStyle/>
          <a:p>
            <a:pPr indent="0" lvl="0" marL="12700" marR="5080" rtl="0" algn="just">
              <a:lnSpc>
                <a:spcPct val="152800"/>
              </a:lnSpc>
              <a:spcBef>
                <a:spcPts val="0"/>
              </a:spcBef>
              <a:spcAft>
                <a:spcPts val="0"/>
              </a:spcAft>
              <a:buNone/>
            </a:pPr>
            <a:r>
              <a:rPr lang="tr-TR" sz="1950">
                <a:solidFill>
                  <a:schemeClr val="dk1"/>
                </a:solidFill>
                <a:latin typeface="Times New Roman"/>
                <a:ea typeface="Times New Roman"/>
                <a:cs typeface="Times New Roman"/>
                <a:sym typeface="Times New Roman"/>
              </a:rPr>
              <a:t>İdeal bir transformatörde akımların oranının, gerilimlerin (veya sargıların) oranının tersine  eşit olduğu görülür. Bu sonuca göre, istenen her hangi bir gerilim değerinin,  transformatörün sarım sayıları ayarlanarak elde edilebileceği görülmektedir.</a:t>
            </a:r>
            <a:endParaRPr sz="1950">
              <a:solidFill>
                <a:schemeClr val="dk1"/>
              </a:solidFill>
              <a:latin typeface="Times New Roman"/>
              <a:ea typeface="Times New Roman"/>
              <a:cs typeface="Times New Roman"/>
              <a:sym typeface="Times New Roman"/>
            </a:endParaRPr>
          </a:p>
        </p:txBody>
      </p:sp>
      <p:sp>
        <p:nvSpPr>
          <p:cNvPr id="306" name="Google Shape;306;p30"/>
          <p:cNvSpPr/>
          <p:nvPr/>
        </p:nvSpPr>
        <p:spPr>
          <a:xfrm>
            <a:off x="5274564" y="2054352"/>
            <a:ext cx="5027930" cy="2147570"/>
          </a:xfrm>
          <a:custGeom>
            <a:rect b="b" l="l" r="r" t="t"/>
            <a:pathLst>
              <a:path extrusionOk="0" h="2147570" w="5027930">
                <a:moveTo>
                  <a:pt x="0" y="2147316"/>
                </a:moveTo>
                <a:lnTo>
                  <a:pt x="5027676" y="2147316"/>
                </a:lnTo>
                <a:lnTo>
                  <a:pt x="5027676" y="0"/>
                </a:lnTo>
                <a:lnTo>
                  <a:pt x="0" y="0"/>
                </a:lnTo>
                <a:lnTo>
                  <a:pt x="0" y="2147316"/>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 name="Google Shape;307;p30"/>
          <p:cNvSpPr/>
          <p:nvPr/>
        </p:nvSpPr>
        <p:spPr>
          <a:xfrm>
            <a:off x="6400800" y="2069592"/>
            <a:ext cx="2423160" cy="2110740"/>
          </a:xfrm>
          <a:custGeom>
            <a:rect b="b" l="l" r="r" t="t"/>
            <a:pathLst>
              <a:path extrusionOk="0" h="2110740" w="2423159">
                <a:moveTo>
                  <a:pt x="0" y="2110740"/>
                </a:moveTo>
                <a:lnTo>
                  <a:pt x="2423159" y="2110740"/>
                </a:lnTo>
                <a:lnTo>
                  <a:pt x="2423159" y="0"/>
                </a:lnTo>
                <a:lnTo>
                  <a:pt x="0" y="0"/>
                </a:lnTo>
                <a:lnTo>
                  <a:pt x="0" y="2110740"/>
                </a:lnTo>
                <a:close/>
              </a:path>
            </a:pathLst>
          </a:custGeom>
          <a:solidFill>
            <a:srgbClr val="BFBF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30"/>
          <p:cNvSpPr/>
          <p:nvPr/>
        </p:nvSpPr>
        <p:spPr>
          <a:xfrm>
            <a:off x="6400800" y="2069592"/>
            <a:ext cx="2425065" cy="2112645"/>
          </a:xfrm>
          <a:custGeom>
            <a:rect b="b" l="l" r="r" t="t"/>
            <a:pathLst>
              <a:path extrusionOk="0" h="2112645" w="2425065">
                <a:moveTo>
                  <a:pt x="0" y="0"/>
                </a:moveTo>
                <a:lnTo>
                  <a:pt x="0" y="2112264"/>
                </a:lnTo>
                <a:lnTo>
                  <a:pt x="2424683" y="2112264"/>
                </a:lnTo>
                <a:lnTo>
                  <a:pt x="2424683" y="0"/>
                </a:lnTo>
                <a:lnTo>
                  <a:pt x="0" y="0"/>
                </a:lnTo>
                <a:close/>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30"/>
          <p:cNvSpPr/>
          <p:nvPr/>
        </p:nvSpPr>
        <p:spPr>
          <a:xfrm>
            <a:off x="6795516" y="2401824"/>
            <a:ext cx="1633855" cy="1501140"/>
          </a:xfrm>
          <a:custGeom>
            <a:rect b="b" l="l" r="r" t="t"/>
            <a:pathLst>
              <a:path extrusionOk="0" h="1501139" w="1633854">
                <a:moveTo>
                  <a:pt x="0" y="1501139"/>
                </a:moveTo>
                <a:lnTo>
                  <a:pt x="1633727" y="1501139"/>
                </a:lnTo>
                <a:lnTo>
                  <a:pt x="1633727" y="0"/>
                </a:lnTo>
                <a:lnTo>
                  <a:pt x="0" y="0"/>
                </a:lnTo>
                <a:lnTo>
                  <a:pt x="0" y="150113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 name="Google Shape;310;p30"/>
          <p:cNvSpPr/>
          <p:nvPr/>
        </p:nvSpPr>
        <p:spPr>
          <a:xfrm>
            <a:off x="6795516" y="2401824"/>
            <a:ext cx="1635760" cy="1503045"/>
          </a:xfrm>
          <a:custGeom>
            <a:rect b="b" l="l" r="r" t="t"/>
            <a:pathLst>
              <a:path extrusionOk="0" h="1503045" w="1635759">
                <a:moveTo>
                  <a:pt x="0" y="0"/>
                </a:moveTo>
                <a:lnTo>
                  <a:pt x="0" y="1502664"/>
                </a:lnTo>
                <a:lnTo>
                  <a:pt x="1635252" y="1502664"/>
                </a:lnTo>
                <a:lnTo>
                  <a:pt x="1635252" y="0"/>
                </a:lnTo>
                <a:lnTo>
                  <a:pt x="0" y="0"/>
                </a:lnTo>
                <a:close/>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p30"/>
          <p:cNvSpPr/>
          <p:nvPr/>
        </p:nvSpPr>
        <p:spPr>
          <a:xfrm>
            <a:off x="6562343" y="2228088"/>
            <a:ext cx="2059305" cy="1850389"/>
          </a:xfrm>
          <a:custGeom>
            <a:rect b="b" l="l" r="r" t="t"/>
            <a:pathLst>
              <a:path extrusionOk="0" h="1850389" w="2059304">
                <a:moveTo>
                  <a:pt x="1731263" y="0"/>
                </a:moveTo>
                <a:lnTo>
                  <a:pt x="1677924" y="0"/>
                </a:lnTo>
                <a:lnTo>
                  <a:pt x="1674876" y="3048"/>
                </a:lnTo>
                <a:lnTo>
                  <a:pt x="1674876" y="12191"/>
                </a:lnTo>
                <a:lnTo>
                  <a:pt x="1677924" y="15239"/>
                </a:lnTo>
                <a:lnTo>
                  <a:pt x="1731263" y="15239"/>
                </a:lnTo>
                <a:lnTo>
                  <a:pt x="1734311" y="12191"/>
                </a:lnTo>
                <a:lnTo>
                  <a:pt x="1734311" y="3048"/>
                </a:lnTo>
                <a:lnTo>
                  <a:pt x="1731263" y="0"/>
                </a:lnTo>
                <a:close/>
              </a:path>
              <a:path extrusionOk="0" h="1850389" w="2059304">
                <a:moveTo>
                  <a:pt x="1626107" y="0"/>
                </a:moveTo>
                <a:lnTo>
                  <a:pt x="1574291" y="0"/>
                </a:lnTo>
                <a:lnTo>
                  <a:pt x="1571244" y="3048"/>
                </a:lnTo>
                <a:lnTo>
                  <a:pt x="1571244" y="12191"/>
                </a:lnTo>
                <a:lnTo>
                  <a:pt x="1574291" y="15239"/>
                </a:lnTo>
                <a:lnTo>
                  <a:pt x="1626107" y="15239"/>
                </a:lnTo>
                <a:lnTo>
                  <a:pt x="1630679" y="12191"/>
                </a:lnTo>
                <a:lnTo>
                  <a:pt x="1630679" y="3048"/>
                </a:lnTo>
                <a:lnTo>
                  <a:pt x="1626107" y="0"/>
                </a:lnTo>
                <a:close/>
              </a:path>
              <a:path extrusionOk="0" h="1850389" w="2059304">
                <a:moveTo>
                  <a:pt x="1522476" y="0"/>
                </a:moveTo>
                <a:lnTo>
                  <a:pt x="1470659" y="0"/>
                </a:lnTo>
                <a:lnTo>
                  <a:pt x="1467611" y="3048"/>
                </a:lnTo>
                <a:lnTo>
                  <a:pt x="1467611" y="12191"/>
                </a:lnTo>
                <a:lnTo>
                  <a:pt x="1470659" y="15239"/>
                </a:lnTo>
                <a:lnTo>
                  <a:pt x="1522476" y="15239"/>
                </a:lnTo>
                <a:lnTo>
                  <a:pt x="1527048" y="12191"/>
                </a:lnTo>
                <a:lnTo>
                  <a:pt x="1527048" y="3048"/>
                </a:lnTo>
                <a:lnTo>
                  <a:pt x="1522476" y="0"/>
                </a:lnTo>
                <a:close/>
              </a:path>
              <a:path extrusionOk="0" h="1850389" w="2059304">
                <a:moveTo>
                  <a:pt x="1418844" y="0"/>
                </a:moveTo>
                <a:lnTo>
                  <a:pt x="1367027" y="0"/>
                </a:lnTo>
                <a:lnTo>
                  <a:pt x="1362455" y="3048"/>
                </a:lnTo>
                <a:lnTo>
                  <a:pt x="1362455" y="12191"/>
                </a:lnTo>
                <a:lnTo>
                  <a:pt x="1367027" y="15239"/>
                </a:lnTo>
                <a:lnTo>
                  <a:pt x="1418844" y="15239"/>
                </a:lnTo>
                <a:lnTo>
                  <a:pt x="1421891" y="12191"/>
                </a:lnTo>
                <a:lnTo>
                  <a:pt x="1421891" y="3048"/>
                </a:lnTo>
                <a:lnTo>
                  <a:pt x="1418844" y="0"/>
                </a:lnTo>
                <a:close/>
              </a:path>
              <a:path extrusionOk="0" h="1850389" w="2059304">
                <a:moveTo>
                  <a:pt x="1315211" y="0"/>
                </a:moveTo>
                <a:lnTo>
                  <a:pt x="1263396" y="0"/>
                </a:lnTo>
                <a:lnTo>
                  <a:pt x="1258824" y="3048"/>
                </a:lnTo>
                <a:lnTo>
                  <a:pt x="1258824" y="12191"/>
                </a:lnTo>
                <a:lnTo>
                  <a:pt x="1263396" y="15239"/>
                </a:lnTo>
                <a:lnTo>
                  <a:pt x="1315211" y="15239"/>
                </a:lnTo>
                <a:lnTo>
                  <a:pt x="1318259" y="12191"/>
                </a:lnTo>
                <a:lnTo>
                  <a:pt x="1318259" y="3048"/>
                </a:lnTo>
                <a:lnTo>
                  <a:pt x="1315211" y="0"/>
                </a:lnTo>
                <a:close/>
              </a:path>
              <a:path extrusionOk="0" h="1850389" w="2059304">
                <a:moveTo>
                  <a:pt x="1211579" y="0"/>
                </a:moveTo>
                <a:lnTo>
                  <a:pt x="1158239" y="0"/>
                </a:lnTo>
                <a:lnTo>
                  <a:pt x="1155191" y="3048"/>
                </a:lnTo>
                <a:lnTo>
                  <a:pt x="1155191" y="12191"/>
                </a:lnTo>
                <a:lnTo>
                  <a:pt x="1158239" y="15239"/>
                </a:lnTo>
                <a:lnTo>
                  <a:pt x="1211579" y="15239"/>
                </a:lnTo>
                <a:lnTo>
                  <a:pt x="1214627" y="12191"/>
                </a:lnTo>
                <a:lnTo>
                  <a:pt x="1214627" y="3048"/>
                </a:lnTo>
                <a:lnTo>
                  <a:pt x="1211579" y="0"/>
                </a:lnTo>
                <a:close/>
              </a:path>
              <a:path extrusionOk="0" h="1850389" w="2059304">
                <a:moveTo>
                  <a:pt x="1107948" y="0"/>
                </a:moveTo>
                <a:lnTo>
                  <a:pt x="1054607" y="0"/>
                </a:lnTo>
                <a:lnTo>
                  <a:pt x="1051559" y="3048"/>
                </a:lnTo>
                <a:lnTo>
                  <a:pt x="1051559" y="12191"/>
                </a:lnTo>
                <a:lnTo>
                  <a:pt x="1054607" y="15239"/>
                </a:lnTo>
                <a:lnTo>
                  <a:pt x="1107948" y="15239"/>
                </a:lnTo>
                <a:lnTo>
                  <a:pt x="1110996" y="12191"/>
                </a:lnTo>
                <a:lnTo>
                  <a:pt x="1110996" y="3048"/>
                </a:lnTo>
                <a:lnTo>
                  <a:pt x="1107948" y="0"/>
                </a:lnTo>
                <a:close/>
              </a:path>
              <a:path extrusionOk="0" h="1850389" w="2059304">
                <a:moveTo>
                  <a:pt x="1004315" y="0"/>
                </a:moveTo>
                <a:lnTo>
                  <a:pt x="950976" y="0"/>
                </a:lnTo>
                <a:lnTo>
                  <a:pt x="947927" y="3048"/>
                </a:lnTo>
                <a:lnTo>
                  <a:pt x="947927" y="12191"/>
                </a:lnTo>
                <a:lnTo>
                  <a:pt x="950976" y="15239"/>
                </a:lnTo>
                <a:lnTo>
                  <a:pt x="1004315" y="15239"/>
                </a:lnTo>
                <a:lnTo>
                  <a:pt x="1007363" y="12191"/>
                </a:lnTo>
                <a:lnTo>
                  <a:pt x="1007363" y="3048"/>
                </a:lnTo>
                <a:lnTo>
                  <a:pt x="1004315" y="0"/>
                </a:lnTo>
                <a:close/>
              </a:path>
              <a:path extrusionOk="0" h="1850389" w="2059304">
                <a:moveTo>
                  <a:pt x="899159" y="0"/>
                </a:moveTo>
                <a:lnTo>
                  <a:pt x="847344" y="0"/>
                </a:lnTo>
                <a:lnTo>
                  <a:pt x="844296" y="3048"/>
                </a:lnTo>
                <a:lnTo>
                  <a:pt x="844296" y="12191"/>
                </a:lnTo>
                <a:lnTo>
                  <a:pt x="847344" y="15239"/>
                </a:lnTo>
                <a:lnTo>
                  <a:pt x="899159" y="15239"/>
                </a:lnTo>
                <a:lnTo>
                  <a:pt x="903731" y="12191"/>
                </a:lnTo>
                <a:lnTo>
                  <a:pt x="903731" y="3048"/>
                </a:lnTo>
                <a:lnTo>
                  <a:pt x="899159" y="0"/>
                </a:lnTo>
                <a:close/>
              </a:path>
              <a:path extrusionOk="0" h="1850389" w="2059304">
                <a:moveTo>
                  <a:pt x="795527" y="0"/>
                </a:moveTo>
                <a:lnTo>
                  <a:pt x="743711" y="0"/>
                </a:lnTo>
                <a:lnTo>
                  <a:pt x="740663" y="3048"/>
                </a:lnTo>
                <a:lnTo>
                  <a:pt x="740663" y="12191"/>
                </a:lnTo>
                <a:lnTo>
                  <a:pt x="743711" y="15239"/>
                </a:lnTo>
                <a:lnTo>
                  <a:pt x="795527" y="15239"/>
                </a:lnTo>
                <a:lnTo>
                  <a:pt x="798576" y="12191"/>
                </a:lnTo>
                <a:lnTo>
                  <a:pt x="798576" y="3048"/>
                </a:lnTo>
                <a:lnTo>
                  <a:pt x="795527" y="0"/>
                </a:lnTo>
                <a:close/>
              </a:path>
              <a:path extrusionOk="0" h="1850389" w="2059304">
                <a:moveTo>
                  <a:pt x="691896" y="0"/>
                </a:moveTo>
                <a:lnTo>
                  <a:pt x="640079" y="0"/>
                </a:lnTo>
                <a:lnTo>
                  <a:pt x="635507" y="3048"/>
                </a:lnTo>
                <a:lnTo>
                  <a:pt x="635507" y="12191"/>
                </a:lnTo>
                <a:lnTo>
                  <a:pt x="640079" y="15239"/>
                </a:lnTo>
                <a:lnTo>
                  <a:pt x="691896" y="15239"/>
                </a:lnTo>
                <a:lnTo>
                  <a:pt x="694944" y="12191"/>
                </a:lnTo>
                <a:lnTo>
                  <a:pt x="694944" y="3048"/>
                </a:lnTo>
                <a:lnTo>
                  <a:pt x="691896" y="0"/>
                </a:lnTo>
                <a:close/>
              </a:path>
              <a:path extrusionOk="0" h="1850389" w="2059304">
                <a:moveTo>
                  <a:pt x="588263" y="0"/>
                </a:moveTo>
                <a:lnTo>
                  <a:pt x="534924" y="0"/>
                </a:lnTo>
                <a:lnTo>
                  <a:pt x="531876" y="3048"/>
                </a:lnTo>
                <a:lnTo>
                  <a:pt x="531876" y="12191"/>
                </a:lnTo>
                <a:lnTo>
                  <a:pt x="534924" y="15239"/>
                </a:lnTo>
                <a:lnTo>
                  <a:pt x="588263" y="15239"/>
                </a:lnTo>
                <a:lnTo>
                  <a:pt x="591311" y="12191"/>
                </a:lnTo>
                <a:lnTo>
                  <a:pt x="591311" y="3048"/>
                </a:lnTo>
                <a:lnTo>
                  <a:pt x="588263" y="0"/>
                </a:lnTo>
                <a:close/>
              </a:path>
              <a:path extrusionOk="0" h="1850389" w="2059304">
                <a:moveTo>
                  <a:pt x="484631" y="0"/>
                </a:moveTo>
                <a:lnTo>
                  <a:pt x="431291" y="0"/>
                </a:lnTo>
                <a:lnTo>
                  <a:pt x="428244" y="3048"/>
                </a:lnTo>
                <a:lnTo>
                  <a:pt x="428244" y="12191"/>
                </a:lnTo>
                <a:lnTo>
                  <a:pt x="431291" y="15239"/>
                </a:lnTo>
                <a:lnTo>
                  <a:pt x="484631" y="15239"/>
                </a:lnTo>
                <a:lnTo>
                  <a:pt x="487679" y="12191"/>
                </a:lnTo>
                <a:lnTo>
                  <a:pt x="487679" y="3048"/>
                </a:lnTo>
                <a:lnTo>
                  <a:pt x="484631" y="0"/>
                </a:lnTo>
                <a:close/>
              </a:path>
              <a:path extrusionOk="0" h="1850389" w="2059304">
                <a:moveTo>
                  <a:pt x="381000" y="0"/>
                </a:moveTo>
                <a:lnTo>
                  <a:pt x="327659" y="0"/>
                </a:lnTo>
                <a:lnTo>
                  <a:pt x="324611" y="3048"/>
                </a:lnTo>
                <a:lnTo>
                  <a:pt x="324611" y="12191"/>
                </a:lnTo>
                <a:lnTo>
                  <a:pt x="327659" y="15239"/>
                </a:lnTo>
                <a:lnTo>
                  <a:pt x="381000" y="15239"/>
                </a:lnTo>
                <a:lnTo>
                  <a:pt x="384048" y="12191"/>
                </a:lnTo>
                <a:lnTo>
                  <a:pt x="384048" y="3048"/>
                </a:lnTo>
                <a:lnTo>
                  <a:pt x="381000" y="0"/>
                </a:lnTo>
                <a:close/>
              </a:path>
              <a:path extrusionOk="0" h="1850389" w="2059304">
                <a:moveTo>
                  <a:pt x="275844" y="3048"/>
                </a:moveTo>
                <a:lnTo>
                  <a:pt x="271272" y="4572"/>
                </a:lnTo>
                <a:lnTo>
                  <a:pt x="254507" y="6096"/>
                </a:lnTo>
                <a:lnTo>
                  <a:pt x="227075" y="13715"/>
                </a:lnTo>
                <a:lnTo>
                  <a:pt x="224027" y="13715"/>
                </a:lnTo>
                <a:lnTo>
                  <a:pt x="220979" y="18287"/>
                </a:lnTo>
                <a:lnTo>
                  <a:pt x="222503" y="22860"/>
                </a:lnTo>
                <a:lnTo>
                  <a:pt x="224027" y="25908"/>
                </a:lnTo>
                <a:lnTo>
                  <a:pt x="227075" y="28955"/>
                </a:lnTo>
                <a:lnTo>
                  <a:pt x="231648" y="27431"/>
                </a:lnTo>
                <a:lnTo>
                  <a:pt x="257555" y="21336"/>
                </a:lnTo>
                <a:lnTo>
                  <a:pt x="274320" y="18287"/>
                </a:lnTo>
                <a:lnTo>
                  <a:pt x="277367" y="18287"/>
                </a:lnTo>
                <a:lnTo>
                  <a:pt x="280415" y="13715"/>
                </a:lnTo>
                <a:lnTo>
                  <a:pt x="280415" y="10667"/>
                </a:lnTo>
                <a:lnTo>
                  <a:pt x="278891" y="6096"/>
                </a:lnTo>
                <a:lnTo>
                  <a:pt x="275844" y="3048"/>
                </a:lnTo>
                <a:close/>
              </a:path>
              <a:path extrusionOk="0" h="1850389" w="2059304">
                <a:moveTo>
                  <a:pt x="175259" y="33527"/>
                </a:moveTo>
                <a:lnTo>
                  <a:pt x="170687" y="36575"/>
                </a:lnTo>
                <a:lnTo>
                  <a:pt x="167639" y="38100"/>
                </a:lnTo>
                <a:lnTo>
                  <a:pt x="140207" y="53339"/>
                </a:lnTo>
                <a:lnTo>
                  <a:pt x="132587" y="59436"/>
                </a:lnTo>
                <a:lnTo>
                  <a:pt x="129539" y="62484"/>
                </a:lnTo>
                <a:lnTo>
                  <a:pt x="128015" y="67055"/>
                </a:lnTo>
                <a:lnTo>
                  <a:pt x="134111" y="73151"/>
                </a:lnTo>
                <a:lnTo>
                  <a:pt x="138683" y="74675"/>
                </a:lnTo>
                <a:lnTo>
                  <a:pt x="141731" y="71627"/>
                </a:lnTo>
                <a:lnTo>
                  <a:pt x="149351" y="65531"/>
                </a:lnTo>
                <a:lnTo>
                  <a:pt x="173735" y="51815"/>
                </a:lnTo>
                <a:lnTo>
                  <a:pt x="178307" y="48767"/>
                </a:lnTo>
                <a:lnTo>
                  <a:pt x="181355" y="47243"/>
                </a:lnTo>
                <a:lnTo>
                  <a:pt x="182879" y="42672"/>
                </a:lnTo>
                <a:lnTo>
                  <a:pt x="179831" y="36575"/>
                </a:lnTo>
                <a:lnTo>
                  <a:pt x="175259" y="33527"/>
                </a:lnTo>
                <a:close/>
              </a:path>
              <a:path extrusionOk="0" h="1850389" w="2059304">
                <a:moveTo>
                  <a:pt x="94487" y="96012"/>
                </a:moveTo>
                <a:lnTo>
                  <a:pt x="89915" y="96012"/>
                </a:lnTo>
                <a:lnTo>
                  <a:pt x="86867" y="99060"/>
                </a:lnTo>
                <a:lnTo>
                  <a:pt x="73151" y="114300"/>
                </a:lnTo>
                <a:lnTo>
                  <a:pt x="57911" y="134112"/>
                </a:lnTo>
                <a:lnTo>
                  <a:pt x="56387" y="137160"/>
                </a:lnTo>
                <a:lnTo>
                  <a:pt x="56387" y="141731"/>
                </a:lnTo>
                <a:lnTo>
                  <a:pt x="59435" y="144779"/>
                </a:lnTo>
                <a:lnTo>
                  <a:pt x="62483" y="146303"/>
                </a:lnTo>
                <a:lnTo>
                  <a:pt x="67055" y="146303"/>
                </a:lnTo>
                <a:lnTo>
                  <a:pt x="70103" y="143255"/>
                </a:lnTo>
                <a:lnTo>
                  <a:pt x="83820" y="123443"/>
                </a:lnTo>
                <a:lnTo>
                  <a:pt x="100583" y="106679"/>
                </a:lnTo>
                <a:lnTo>
                  <a:pt x="100583" y="102108"/>
                </a:lnTo>
                <a:lnTo>
                  <a:pt x="94487" y="96012"/>
                </a:lnTo>
                <a:close/>
              </a:path>
              <a:path extrusionOk="0" h="1850389" w="2059304">
                <a:moveTo>
                  <a:pt x="35051" y="181355"/>
                </a:moveTo>
                <a:lnTo>
                  <a:pt x="30479" y="182879"/>
                </a:lnTo>
                <a:lnTo>
                  <a:pt x="25907" y="192024"/>
                </a:lnTo>
                <a:lnTo>
                  <a:pt x="15239" y="219455"/>
                </a:lnTo>
                <a:lnTo>
                  <a:pt x="12191" y="228600"/>
                </a:lnTo>
                <a:lnTo>
                  <a:pt x="12191" y="233172"/>
                </a:lnTo>
                <a:lnTo>
                  <a:pt x="13715" y="236220"/>
                </a:lnTo>
                <a:lnTo>
                  <a:pt x="18287" y="237743"/>
                </a:lnTo>
                <a:lnTo>
                  <a:pt x="21335" y="239267"/>
                </a:lnTo>
                <a:lnTo>
                  <a:pt x="25907" y="236220"/>
                </a:lnTo>
                <a:lnTo>
                  <a:pt x="27431" y="231648"/>
                </a:lnTo>
                <a:lnTo>
                  <a:pt x="28955" y="225551"/>
                </a:lnTo>
                <a:lnTo>
                  <a:pt x="39624" y="198120"/>
                </a:lnTo>
                <a:lnTo>
                  <a:pt x="41148" y="192024"/>
                </a:lnTo>
                <a:lnTo>
                  <a:pt x="44196" y="188975"/>
                </a:lnTo>
                <a:lnTo>
                  <a:pt x="42672" y="184403"/>
                </a:lnTo>
                <a:lnTo>
                  <a:pt x="38100" y="182879"/>
                </a:lnTo>
                <a:lnTo>
                  <a:pt x="35051" y="181355"/>
                </a:lnTo>
                <a:close/>
              </a:path>
              <a:path extrusionOk="0" h="1850389" w="2059304">
                <a:moveTo>
                  <a:pt x="13715" y="280415"/>
                </a:moveTo>
                <a:lnTo>
                  <a:pt x="6096" y="280415"/>
                </a:lnTo>
                <a:lnTo>
                  <a:pt x="1524" y="283463"/>
                </a:lnTo>
                <a:lnTo>
                  <a:pt x="1524" y="313943"/>
                </a:lnTo>
                <a:lnTo>
                  <a:pt x="0" y="332231"/>
                </a:lnTo>
                <a:lnTo>
                  <a:pt x="0" y="335279"/>
                </a:lnTo>
                <a:lnTo>
                  <a:pt x="4572" y="338327"/>
                </a:lnTo>
                <a:lnTo>
                  <a:pt x="12191" y="338327"/>
                </a:lnTo>
                <a:lnTo>
                  <a:pt x="15239" y="335279"/>
                </a:lnTo>
                <a:lnTo>
                  <a:pt x="15239" y="313943"/>
                </a:lnTo>
                <a:lnTo>
                  <a:pt x="16763" y="288036"/>
                </a:lnTo>
                <a:lnTo>
                  <a:pt x="16763" y="284988"/>
                </a:lnTo>
                <a:lnTo>
                  <a:pt x="13715" y="280415"/>
                </a:lnTo>
                <a:close/>
              </a:path>
              <a:path extrusionOk="0" h="1850389" w="2059304">
                <a:moveTo>
                  <a:pt x="12191" y="382524"/>
                </a:moveTo>
                <a:lnTo>
                  <a:pt x="4572" y="382524"/>
                </a:lnTo>
                <a:lnTo>
                  <a:pt x="0" y="385572"/>
                </a:lnTo>
                <a:lnTo>
                  <a:pt x="0" y="438912"/>
                </a:lnTo>
                <a:lnTo>
                  <a:pt x="4572" y="441960"/>
                </a:lnTo>
                <a:lnTo>
                  <a:pt x="12191" y="441960"/>
                </a:lnTo>
                <a:lnTo>
                  <a:pt x="15239" y="438912"/>
                </a:lnTo>
                <a:lnTo>
                  <a:pt x="15239" y="385572"/>
                </a:lnTo>
                <a:lnTo>
                  <a:pt x="12191" y="382524"/>
                </a:lnTo>
                <a:close/>
              </a:path>
              <a:path extrusionOk="0" h="1850389" w="2059304">
                <a:moveTo>
                  <a:pt x="12191" y="486155"/>
                </a:moveTo>
                <a:lnTo>
                  <a:pt x="4572" y="486155"/>
                </a:lnTo>
                <a:lnTo>
                  <a:pt x="0" y="489203"/>
                </a:lnTo>
                <a:lnTo>
                  <a:pt x="0" y="541020"/>
                </a:lnTo>
                <a:lnTo>
                  <a:pt x="4572" y="544067"/>
                </a:lnTo>
                <a:lnTo>
                  <a:pt x="12191" y="544067"/>
                </a:lnTo>
                <a:lnTo>
                  <a:pt x="15239" y="541020"/>
                </a:lnTo>
                <a:lnTo>
                  <a:pt x="15239" y="489203"/>
                </a:lnTo>
                <a:lnTo>
                  <a:pt x="12191" y="486155"/>
                </a:lnTo>
                <a:close/>
              </a:path>
              <a:path extrusionOk="0" h="1850389" w="2059304">
                <a:moveTo>
                  <a:pt x="12191" y="588263"/>
                </a:moveTo>
                <a:lnTo>
                  <a:pt x="4572" y="588263"/>
                </a:lnTo>
                <a:lnTo>
                  <a:pt x="0" y="591312"/>
                </a:lnTo>
                <a:lnTo>
                  <a:pt x="0" y="643127"/>
                </a:lnTo>
                <a:lnTo>
                  <a:pt x="4572" y="646176"/>
                </a:lnTo>
                <a:lnTo>
                  <a:pt x="12191" y="646176"/>
                </a:lnTo>
                <a:lnTo>
                  <a:pt x="15239" y="643127"/>
                </a:lnTo>
                <a:lnTo>
                  <a:pt x="15239" y="591312"/>
                </a:lnTo>
                <a:lnTo>
                  <a:pt x="12191" y="588263"/>
                </a:lnTo>
                <a:close/>
              </a:path>
              <a:path extrusionOk="0" h="1850389" w="2059304">
                <a:moveTo>
                  <a:pt x="12191" y="690372"/>
                </a:moveTo>
                <a:lnTo>
                  <a:pt x="4572" y="690372"/>
                </a:lnTo>
                <a:lnTo>
                  <a:pt x="0" y="693420"/>
                </a:lnTo>
                <a:lnTo>
                  <a:pt x="0" y="745236"/>
                </a:lnTo>
                <a:lnTo>
                  <a:pt x="4572" y="748284"/>
                </a:lnTo>
                <a:lnTo>
                  <a:pt x="12191" y="748284"/>
                </a:lnTo>
                <a:lnTo>
                  <a:pt x="15239" y="745236"/>
                </a:lnTo>
                <a:lnTo>
                  <a:pt x="15239" y="693420"/>
                </a:lnTo>
                <a:lnTo>
                  <a:pt x="12191" y="690372"/>
                </a:lnTo>
                <a:close/>
              </a:path>
              <a:path extrusionOk="0" h="1850389" w="2059304">
                <a:moveTo>
                  <a:pt x="12191" y="792479"/>
                </a:moveTo>
                <a:lnTo>
                  <a:pt x="4572" y="792479"/>
                </a:lnTo>
                <a:lnTo>
                  <a:pt x="0" y="795527"/>
                </a:lnTo>
                <a:lnTo>
                  <a:pt x="0" y="847343"/>
                </a:lnTo>
                <a:lnTo>
                  <a:pt x="4572" y="851915"/>
                </a:lnTo>
                <a:lnTo>
                  <a:pt x="12191" y="851915"/>
                </a:lnTo>
                <a:lnTo>
                  <a:pt x="15239" y="847343"/>
                </a:lnTo>
                <a:lnTo>
                  <a:pt x="15239" y="795527"/>
                </a:lnTo>
                <a:lnTo>
                  <a:pt x="12191" y="792479"/>
                </a:lnTo>
                <a:close/>
              </a:path>
              <a:path extrusionOk="0" h="1850389" w="2059304">
                <a:moveTo>
                  <a:pt x="12191" y="894588"/>
                </a:moveTo>
                <a:lnTo>
                  <a:pt x="4572" y="894588"/>
                </a:lnTo>
                <a:lnTo>
                  <a:pt x="0" y="899160"/>
                </a:lnTo>
                <a:lnTo>
                  <a:pt x="0" y="950976"/>
                </a:lnTo>
                <a:lnTo>
                  <a:pt x="4572" y="954024"/>
                </a:lnTo>
                <a:lnTo>
                  <a:pt x="12191" y="954024"/>
                </a:lnTo>
                <a:lnTo>
                  <a:pt x="15239" y="950976"/>
                </a:lnTo>
                <a:lnTo>
                  <a:pt x="15239" y="899160"/>
                </a:lnTo>
                <a:lnTo>
                  <a:pt x="12191" y="894588"/>
                </a:lnTo>
                <a:close/>
              </a:path>
              <a:path extrusionOk="0" h="1850389" w="2059304">
                <a:moveTo>
                  <a:pt x="12191" y="998220"/>
                </a:moveTo>
                <a:lnTo>
                  <a:pt x="4572" y="998220"/>
                </a:lnTo>
                <a:lnTo>
                  <a:pt x="0" y="1001267"/>
                </a:lnTo>
                <a:lnTo>
                  <a:pt x="0" y="1053084"/>
                </a:lnTo>
                <a:lnTo>
                  <a:pt x="4572" y="1056131"/>
                </a:lnTo>
                <a:lnTo>
                  <a:pt x="12191" y="1056131"/>
                </a:lnTo>
                <a:lnTo>
                  <a:pt x="15239" y="1053084"/>
                </a:lnTo>
                <a:lnTo>
                  <a:pt x="15239" y="1001267"/>
                </a:lnTo>
                <a:lnTo>
                  <a:pt x="12191" y="998220"/>
                </a:lnTo>
                <a:close/>
              </a:path>
              <a:path extrusionOk="0" h="1850389" w="2059304">
                <a:moveTo>
                  <a:pt x="12191" y="1100327"/>
                </a:moveTo>
                <a:lnTo>
                  <a:pt x="4572" y="1100327"/>
                </a:lnTo>
                <a:lnTo>
                  <a:pt x="0" y="1103376"/>
                </a:lnTo>
                <a:lnTo>
                  <a:pt x="0" y="1155191"/>
                </a:lnTo>
                <a:lnTo>
                  <a:pt x="4572" y="1158239"/>
                </a:lnTo>
                <a:lnTo>
                  <a:pt x="12191" y="1158239"/>
                </a:lnTo>
                <a:lnTo>
                  <a:pt x="15239" y="1155191"/>
                </a:lnTo>
                <a:lnTo>
                  <a:pt x="15239" y="1103376"/>
                </a:lnTo>
                <a:lnTo>
                  <a:pt x="12191" y="1100327"/>
                </a:lnTo>
                <a:close/>
              </a:path>
              <a:path extrusionOk="0" h="1850389" w="2059304">
                <a:moveTo>
                  <a:pt x="12191" y="1202436"/>
                </a:moveTo>
                <a:lnTo>
                  <a:pt x="4572" y="1202436"/>
                </a:lnTo>
                <a:lnTo>
                  <a:pt x="0" y="1205484"/>
                </a:lnTo>
                <a:lnTo>
                  <a:pt x="0" y="1257300"/>
                </a:lnTo>
                <a:lnTo>
                  <a:pt x="4572" y="1261872"/>
                </a:lnTo>
                <a:lnTo>
                  <a:pt x="12191" y="1261872"/>
                </a:lnTo>
                <a:lnTo>
                  <a:pt x="15239" y="1257300"/>
                </a:lnTo>
                <a:lnTo>
                  <a:pt x="15239" y="1205484"/>
                </a:lnTo>
                <a:lnTo>
                  <a:pt x="12191" y="1202436"/>
                </a:lnTo>
                <a:close/>
              </a:path>
              <a:path extrusionOk="0" h="1850389" w="2059304">
                <a:moveTo>
                  <a:pt x="12191" y="1304543"/>
                </a:moveTo>
                <a:lnTo>
                  <a:pt x="4572" y="1304543"/>
                </a:lnTo>
                <a:lnTo>
                  <a:pt x="0" y="1309115"/>
                </a:lnTo>
                <a:lnTo>
                  <a:pt x="0" y="1360931"/>
                </a:lnTo>
                <a:lnTo>
                  <a:pt x="4572" y="1363979"/>
                </a:lnTo>
                <a:lnTo>
                  <a:pt x="12191" y="1363979"/>
                </a:lnTo>
                <a:lnTo>
                  <a:pt x="15239" y="1360931"/>
                </a:lnTo>
                <a:lnTo>
                  <a:pt x="15239" y="1309115"/>
                </a:lnTo>
                <a:lnTo>
                  <a:pt x="12191" y="1304543"/>
                </a:lnTo>
                <a:close/>
              </a:path>
              <a:path extrusionOk="0" h="1850389" w="2059304">
                <a:moveTo>
                  <a:pt x="12191" y="1408176"/>
                </a:moveTo>
                <a:lnTo>
                  <a:pt x="4572" y="1408176"/>
                </a:lnTo>
                <a:lnTo>
                  <a:pt x="0" y="1411224"/>
                </a:lnTo>
                <a:lnTo>
                  <a:pt x="0" y="1463039"/>
                </a:lnTo>
                <a:lnTo>
                  <a:pt x="4572" y="1466088"/>
                </a:lnTo>
                <a:lnTo>
                  <a:pt x="12191" y="1466088"/>
                </a:lnTo>
                <a:lnTo>
                  <a:pt x="15239" y="1463039"/>
                </a:lnTo>
                <a:lnTo>
                  <a:pt x="15239" y="1411224"/>
                </a:lnTo>
                <a:lnTo>
                  <a:pt x="12191" y="1408176"/>
                </a:lnTo>
                <a:close/>
              </a:path>
              <a:path extrusionOk="0" h="1850389" w="2059304">
                <a:moveTo>
                  <a:pt x="12191" y="1510284"/>
                </a:moveTo>
                <a:lnTo>
                  <a:pt x="4572" y="1510284"/>
                </a:lnTo>
                <a:lnTo>
                  <a:pt x="0" y="1513331"/>
                </a:lnTo>
                <a:lnTo>
                  <a:pt x="0" y="1537715"/>
                </a:lnTo>
                <a:lnTo>
                  <a:pt x="1428" y="1560576"/>
                </a:lnTo>
                <a:lnTo>
                  <a:pt x="1524" y="1565148"/>
                </a:lnTo>
                <a:lnTo>
                  <a:pt x="6096" y="1568196"/>
                </a:lnTo>
                <a:lnTo>
                  <a:pt x="13715" y="1568196"/>
                </a:lnTo>
                <a:lnTo>
                  <a:pt x="16763" y="1565148"/>
                </a:lnTo>
                <a:lnTo>
                  <a:pt x="16763" y="1560576"/>
                </a:lnTo>
                <a:lnTo>
                  <a:pt x="15239" y="1537715"/>
                </a:lnTo>
                <a:lnTo>
                  <a:pt x="15239" y="1513331"/>
                </a:lnTo>
                <a:lnTo>
                  <a:pt x="12191" y="1510284"/>
                </a:lnTo>
                <a:close/>
              </a:path>
              <a:path extrusionOk="0" h="1850389" w="2059304">
                <a:moveTo>
                  <a:pt x="21335" y="1610867"/>
                </a:moveTo>
                <a:lnTo>
                  <a:pt x="18287" y="1612391"/>
                </a:lnTo>
                <a:lnTo>
                  <a:pt x="13715" y="1612391"/>
                </a:lnTo>
                <a:lnTo>
                  <a:pt x="12191" y="1616964"/>
                </a:lnTo>
                <a:lnTo>
                  <a:pt x="12191" y="1620012"/>
                </a:lnTo>
                <a:lnTo>
                  <a:pt x="15239" y="1629155"/>
                </a:lnTo>
                <a:lnTo>
                  <a:pt x="25907" y="1658112"/>
                </a:lnTo>
                <a:lnTo>
                  <a:pt x="28955" y="1667255"/>
                </a:lnTo>
                <a:lnTo>
                  <a:pt x="33527" y="1668779"/>
                </a:lnTo>
                <a:lnTo>
                  <a:pt x="38100" y="1667255"/>
                </a:lnTo>
                <a:lnTo>
                  <a:pt x="41148" y="1664208"/>
                </a:lnTo>
                <a:lnTo>
                  <a:pt x="42672" y="1661160"/>
                </a:lnTo>
                <a:lnTo>
                  <a:pt x="41148" y="1656588"/>
                </a:lnTo>
                <a:lnTo>
                  <a:pt x="39624" y="1653539"/>
                </a:lnTo>
                <a:lnTo>
                  <a:pt x="28955" y="1626108"/>
                </a:lnTo>
                <a:lnTo>
                  <a:pt x="25907" y="1616964"/>
                </a:lnTo>
                <a:lnTo>
                  <a:pt x="25907" y="1612391"/>
                </a:lnTo>
                <a:lnTo>
                  <a:pt x="21335" y="1610867"/>
                </a:lnTo>
                <a:close/>
              </a:path>
              <a:path extrusionOk="0" h="1850389" w="2059304">
                <a:moveTo>
                  <a:pt x="62483" y="1702308"/>
                </a:moveTo>
                <a:lnTo>
                  <a:pt x="56387" y="1708403"/>
                </a:lnTo>
                <a:lnTo>
                  <a:pt x="54863" y="1711452"/>
                </a:lnTo>
                <a:lnTo>
                  <a:pt x="57911" y="1716024"/>
                </a:lnTo>
                <a:lnTo>
                  <a:pt x="73151" y="1735836"/>
                </a:lnTo>
                <a:lnTo>
                  <a:pt x="85344" y="1749552"/>
                </a:lnTo>
                <a:lnTo>
                  <a:pt x="88391" y="1752600"/>
                </a:lnTo>
                <a:lnTo>
                  <a:pt x="92963" y="1752600"/>
                </a:lnTo>
                <a:lnTo>
                  <a:pt x="96011" y="1751076"/>
                </a:lnTo>
                <a:lnTo>
                  <a:pt x="99059" y="1748027"/>
                </a:lnTo>
                <a:lnTo>
                  <a:pt x="99059" y="1743455"/>
                </a:lnTo>
                <a:lnTo>
                  <a:pt x="96011" y="1740408"/>
                </a:lnTo>
                <a:lnTo>
                  <a:pt x="85344" y="1726691"/>
                </a:lnTo>
                <a:lnTo>
                  <a:pt x="68579" y="1706879"/>
                </a:lnTo>
                <a:lnTo>
                  <a:pt x="67055" y="1703831"/>
                </a:lnTo>
                <a:lnTo>
                  <a:pt x="62483" y="1702308"/>
                </a:lnTo>
                <a:close/>
              </a:path>
              <a:path extrusionOk="0" h="1850389" w="2059304">
                <a:moveTo>
                  <a:pt x="137159" y="1775460"/>
                </a:moveTo>
                <a:lnTo>
                  <a:pt x="132587" y="1775460"/>
                </a:lnTo>
                <a:lnTo>
                  <a:pt x="129539" y="1780031"/>
                </a:lnTo>
                <a:lnTo>
                  <a:pt x="126491" y="1783079"/>
                </a:lnTo>
                <a:lnTo>
                  <a:pt x="128015" y="1787652"/>
                </a:lnTo>
                <a:lnTo>
                  <a:pt x="131063" y="1789176"/>
                </a:lnTo>
                <a:lnTo>
                  <a:pt x="140207" y="1796796"/>
                </a:lnTo>
                <a:lnTo>
                  <a:pt x="166115" y="1812036"/>
                </a:lnTo>
                <a:lnTo>
                  <a:pt x="170687" y="1813560"/>
                </a:lnTo>
                <a:lnTo>
                  <a:pt x="173735" y="1815084"/>
                </a:lnTo>
                <a:lnTo>
                  <a:pt x="178307" y="1813560"/>
                </a:lnTo>
                <a:lnTo>
                  <a:pt x="181355" y="1807464"/>
                </a:lnTo>
                <a:lnTo>
                  <a:pt x="179831" y="1802891"/>
                </a:lnTo>
                <a:lnTo>
                  <a:pt x="173735" y="1799843"/>
                </a:lnTo>
                <a:lnTo>
                  <a:pt x="149351" y="1784603"/>
                </a:lnTo>
                <a:lnTo>
                  <a:pt x="140207" y="1778508"/>
                </a:lnTo>
                <a:lnTo>
                  <a:pt x="137159" y="1775460"/>
                </a:lnTo>
                <a:close/>
              </a:path>
              <a:path extrusionOk="0" h="1850389" w="2059304">
                <a:moveTo>
                  <a:pt x="225551" y="1821179"/>
                </a:moveTo>
                <a:lnTo>
                  <a:pt x="222503" y="1824227"/>
                </a:lnTo>
                <a:lnTo>
                  <a:pt x="220979" y="1827276"/>
                </a:lnTo>
                <a:lnTo>
                  <a:pt x="219455" y="1831848"/>
                </a:lnTo>
                <a:lnTo>
                  <a:pt x="222503" y="1836420"/>
                </a:lnTo>
                <a:lnTo>
                  <a:pt x="225551" y="1836420"/>
                </a:lnTo>
                <a:lnTo>
                  <a:pt x="254507" y="1844039"/>
                </a:lnTo>
                <a:lnTo>
                  <a:pt x="269748" y="1847088"/>
                </a:lnTo>
                <a:lnTo>
                  <a:pt x="274320" y="1847088"/>
                </a:lnTo>
                <a:lnTo>
                  <a:pt x="277367" y="1844039"/>
                </a:lnTo>
                <a:lnTo>
                  <a:pt x="278891" y="1840991"/>
                </a:lnTo>
                <a:lnTo>
                  <a:pt x="278891" y="1836420"/>
                </a:lnTo>
                <a:lnTo>
                  <a:pt x="275844" y="1831848"/>
                </a:lnTo>
                <a:lnTo>
                  <a:pt x="272796" y="1831848"/>
                </a:lnTo>
                <a:lnTo>
                  <a:pt x="257555" y="1830324"/>
                </a:lnTo>
                <a:lnTo>
                  <a:pt x="230124" y="1822703"/>
                </a:lnTo>
                <a:lnTo>
                  <a:pt x="225551" y="1821179"/>
                </a:lnTo>
                <a:close/>
              </a:path>
              <a:path extrusionOk="0" h="1850389" w="2059304">
                <a:moveTo>
                  <a:pt x="379475" y="1834896"/>
                </a:moveTo>
                <a:lnTo>
                  <a:pt x="326135" y="1834896"/>
                </a:lnTo>
                <a:lnTo>
                  <a:pt x="323087" y="1839467"/>
                </a:lnTo>
                <a:lnTo>
                  <a:pt x="323087" y="1847088"/>
                </a:lnTo>
                <a:lnTo>
                  <a:pt x="326135" y="1850136"/>
                </a:lnTo>
                <a:lnTo>
                  <a:pt x="379475" y="1850136"/>
                </a:lnTo>
                <a:lnTo>
                  <a:pt x="382524" y="1847088"/>
                </a:lnTo>
                <a:lnTo>
                  <a:pt x="382524" y="1839467"/>
                </a:lnTo>
                <a:lnTo>
                  <a:pt x="379475" y="1834896"/>
                </a:lnTo>
                <a:close/>
              </a:path>
              <a:path extrusionOk="0" h="1850389" w="2059304">
                <a:moveTo>
                  <a:pt x="483107" y="1834896"/>
                </a:moveTo>
                <a:lnTo>
                  <a:pt x="429767" y="1834896"/>
                </a:lnTo>
                <a:lnTo>
                  <a:pt x="426720" y="1839467"/>
                </a:lnTo>
                <a:lnTo>
                  <a:pt x="426720" y="1847088"/>
                </a:lnTo>
                <a:lnTo>
                  <a:pt x="429767" y="1850136"/>
                </a:lnTo>
                <a:lnTo>
                  <a:pt x="483107" y="1850136"/>
                </a:lnTo>
                <a:lnTo>
                  <a:pt x="486155" y="1847088"/>
                </a:lnTo>
                <a:lnTo>
                  <a:pt x="486155" y="1839467"/>
                </a:lnTo>
                <a:lnTo>
                  <a:pt x="483107" y="1834896"/>
                </a:lnTo>
                <a:close/>
              </a:path>
              <a:path extrusionOk="0" h="1850389" w="2059304">
                <a:moveTo>
                  <a:pt x="586739" y="1834896"/>
                </a:moveTo>
                <a:lnTo>
                  <a:pt x="533400" y="1834896"/>
                </a:lnTo>
                <a:lnTo>
                  <a:pt x="530351" y="1839467"/>
                </a:lnTo>
                <a:lnTo>
                  <a:pt x="530351" y="1847088"/>
                </a:lnTo>
                <a:lnTo>
                  <a:pt x="533400" y="1850136"/>
                </a:lnTo>
                <a:lnTo>
                  <a:pt x="586739" y="1850136"/>
                </a:lnTo>
                <a:lnTo>
                  <a:pt x="589787" y="1847088"/>
                </a:lnTo>
                <a:lnTo>
                  <a:pt x="589787" y="1839467"/>
                </a:lnTo>
                <a:lnTo>
                  <a:pt x="586739" y="1834896"/>
                </a:lnTo>
                <a:close/>
              </a:path>
              <a:path extrusionOk="0" h="1850389" w="2059304">
                <a:moveTo>
                  <a:pt x="690372" y="1834896"/>
                </a:moveTo>
                <a:lnTo>
                  <a:pt x="638555" y="1834896"/>
                </a:lnTo>
                <a:lnTo>
                  <a:pt x="633983" y="1839467"/>
                </a:lnTo>
                <a:lnTo>
                  <a:pt x="633983" y="1847088"/>
                </a:lnTo>
                <a:lnTo>
                  <a:pt x="638555" y="1850136"/>
                </a:lnTo>
                <a:lnTo>
                  <a:pt x="690372" y="1850136"/>
                </a:lnTo>
                <a:lnTo>
                  <a:pt x="693420" y="1847088"/>
                </a:lnTo>
                <a:lnTo>
                  <a:pt x="693420" y="1839467"/>
                </a:lnTo>
                <a:lnTo>
                  <a:pt x="690372" y="1834896"/>
                </a:lnTo>
                <a:close/>
              </a:path>
              <a:path extrusionOk="0" h="1850389" w="2059304">
                <a:moveTo>
                  <a:pt x="794003" y="1834896"/>
                </a:moveTo>
                <a:lnTo>
                  <a:pt x="742187" y="1834896"/>
                </a:lnTo>
                <a:lnTo>
                  <a:pt x="739139" y="1839467"/>
                </a:lnTo>
                <a:lnTo>
                  <a:pt x="739139" y="1847088"/>
                </a:lnTo>
                <a:lnTo>
                  <a:pt x="742187" y="1850136"/>
                </a:lnTo>
                <a:lnTo>
                  <a:pt x="794003" y="1850136"/>
                </a:lnTo>
                <a:lnTo>
                  <a:pt x="797051" y="1847088"/>
                </a:lnTo>
                <a:lnTo>
                  <a:pt x="797051" y="1839467"/>
                </a:lnTo>
                <a:lnTo>
                  <a:pt x="794003" y="1834896"/>
                </a:lnTo>
                <a:close/>
              </a:path>
              <a:path extrusionOk="0" h="1850389" w="2059304">
                <a:moveTo>
                  <a:pt x="897635" y="1834896"/>
                </a:moveTo>
                <a:lnTo>
                  <a:pt x="845820" y="1834896"/>
                </a:lnTo>
                <a:lnTo>
                  <a:pt x="842772" y="1839467"/>
                </a:lnTo>
                <a:lnTo>
                  <a:pt x="842772" y="1847088"/>
                </a:lnTo>
                <a:lnTo>
                  <a:pt x="845820" y="1850136"/>
                </a:lnTo>
                <a:lnTo>
                  <a:pt x="897635" y="1850136"/>
                </a:lnTo>
                <a:lnTo>
                  <a:pt x="902207" y="1847088"/>
                </a:lnTo>
                <a:lnTo>
                  <a:pt x="902207" y="1839467"/>
                </a:lnTo>
                <a:lnTo>
                  <a:pt x="897635" y="1834896"/>
                </a:lnTo>
                <a:close/>
              </a:path>
              <a:path extrusionOk="0" h="1850389" w="2059304">
                <a:moveTo>
                  <a:pt x="1002791" y="1834896"/>
                </a:moveTo>
                <a:lnTo>
                  <a:pt x="949451" y="1834896"/>
                </a:lnTo>
                <a:lnTo>
                  <a:pt x="946403" y="1839467"/>
                </a:lnTo>
                <a:lnTo>
                  <a:pt x="946403" y="1847088"/>
                </a:lnTo>
                <a:lnTo>
                  <a:pt x="949451" y="1850136"/>
                </a:lnTo>
                <a:lnTo>
                  <a:pt x="1002791" y="1850136"/>
                </a:lnTo>
                <a:lnTo>
                  <a:pt x="1005839" y="1847088"/>
                </a:lnTo>
                <a:lnTo>
                  <a:pt x="1005839" y="1839467"/>
                </a:lnTo>
                <a:lnTo>
                  <a:pt x="1002791" y="1834896"/>
                </a:lnTo>
                <a:close/>
              </a:path>
              <a:path extrusionOk="0" h="1850389" w="2059304">
                <a:moveTo>
                  <a:pt x="1106424" y="1834896"/>
                </a:moveTo>
                <a:lnTo>
                  <a:pt x="1053083" y="1834896"/>
                </a:lnTo>
                <a:lnTo>
                  <a:pt x="1050035" y="1839467"/>
                </a:lnTo>
                <a:lnTo>
                  <a:pt x="1050035" y="1847088"/>
                </a:lnTo>
                <a:lnTo>
                  <a:pt x="1053083" y="1850136"/>
                </a:lnTo>
                <a:lnTo>
                  <a:pt x="1106424" y="1850136"/>
                </a:lnTo>
                <a:lnTo>
                  <a:pt x="1109472" y="1847088"/>
                </a:lnTo>
                <a:lnTo>
                  <a:pt x="1109472" y="1839467"/>
                </a:lnTo>
                <a:lnTo>
                  <a:pt x="1106424" y="1834896"/>
                </a:lnTo>
                <a:close/>
              </a:path>
              <a:path extrusionOk="0" h="1850389" w="2059304">
                <a:moveTo>
                  <a:pt x="1210055" y="1834896"/>
                </a:moveTo>
                <a:lnTo>
                  <a:pt x="1156715" y="1834896"/>
                </a:lnTo>
                <a:lnTo>
                  <a:pt x="1153667" y="1839467"/>
                </a:lnTo>
                <a:lnTo>
                  <a:pt x="1153667" y="1847088"/>
                </a:lnTo>
                <a:lnTo>
                  <a:pt x="1156715" y="1850136"/>
                </a:lnTo>
                <a:lnTo>
                  <a:pt x="1210055" y="1850136"/>
                </a:lnTo>
                <a:lnTo>
                  <a:pt x="1213103" y="1847088"/>
                </a:lnTo>
                <a:lnTo>
                  <a:pt x="1213103" y="1839467"/>
                </a:lnTo>
                <a:lnTo>
                  <a:pt x="1210055" y="1834896"/>
                </a:lnTo>
                <a:close/>
              </a:path>
              <a:path extrusionOk="0" h="1850389" w="2059304">
                <a:moveTo>
                  <a:pt x="1313687" y="1834896"/>
                </a:moveTo>
                <a:lnTo>
                  <a:pt x="1261872" y="1834896"/>
                </a:lnTo>
                <a:lnTo>
                  <a:pt x="1257300" y="1839467"/>
                </a:lnTo>
                <a:lnTo>
                  <a:pt x="1257300" y="1847088"/>
                </a:lnTo>
                <a:lnTo>
                  <a:pt x="1261872" y="1850136"/>
                </a:lnTo>
                <a:lnTo>
                  <a:pt x="1313687" y="1850136"/>
                </a:lnTo>
                <a:lnTo>
                  <a:pt x="1316735" y="1847088"/>
                </a:lnTo>
                <a:lnTo>
                  <a:pt x="1316735" y="1839467"/>
                </a:lnTo>
                <a:lnTo>
                  <a:pt x="1313687" y="1834896"/>
                </a:lnTo>
                <a:close/>
              </a:path>
              <a:path extrusionOk="0" h="1850389" w="2059304">
                <a:moveTo>
                  <a:pt x="1417320" y="1834896"/>
                </a:moveTo>
                <a:lnTo>
                  <a:pt x="1365503" y="1834896"/>
                </a:lnTo>
                <a:lnTo>
                  <a:pt x="1360931" y="1839467"/>
                </a:lnTo>
                <a:lnTo>
                  <a:pt x="1360931" y="1847088"/>
                </a:lnTo>
                <a:lnTo>
                  <a:pt x="1365503" y="1850136"/>
                </a:lnTo>
                <a:lnTo>
                  <a:pt x="1417320" y="1850136"/>
                </a:lnTo>
                <a:lnTo>
                  <a:pt x="1420367" y="1847088"/>
                </a:lnTo>
                <a:lnTo>
                  <a:pt x="1420367" y="1839467"/>
                </a:lnTo>
                <a:lnTo>
                  <a:pt x="1417320" y="1834896"/>
                </a:lnTo>
                <a:close/>
              </a:path>
              <a:path extrusionOk="0" h="1850389" w="2059304">
                <a:moveTo>
                  <a:pt x="1520952" y="1834896"/>
                </a:moveTo>
                <a:lnTo>
                  <a:pt x="1469135" y="1834896"/>
                </a:lnTo>
                <a:lnTo>
                  <a:pt x="1466087" y="1839467"/>
                </a:lnTo>
                <a:lnTo>
                  <a:pt x="1466087" y="1847088"/>
                </a:lnTo>
                <a:lnTo>
                  <a:pt x="1469135" y="1850136"/>
                </a:lnTo>
                <a:lnTo>
                  <a:pt x="1520952" y="1850136"/>
                </a:lnTo>
                <a:lnTo>
                  <a:pt x="1525524" y="1847088"/>
                </a:lnTo>
                <a:lnTo>
                  <a:pt x="1525524" y="1839467"/>
                </a:lnTo>
                <a:lnTo>
                  <a:pt x="1520952" y="1834896"/>
                </a:lnTo>
                <a:close/>
              </a:path>
              <a:path extrusionOk="0" h="1850389" w="2059304">
                <a:moveTo>
                  <a:pt x="1626107" y="1834896"/>
                </a:moveTo>
                <a:lnTo>
                  <a:pt x="1572767" y="1834896"/>
                </a:lnTo>
                <a:lnTo>
                  <a:pt x="1569720" y="1839467"/>
                </a:lnTo>
                <a:lnTo>
                  <a:pt x="1569720" y="1847088"/>
                </a:lnTo>
                <a:lnTo>
                  <a:pt x="1572767" y="1850136"/>
                </a:lnTo>
                <a:lnTo>
                  <a:pt x="1626107" y="1850136"/>
                </a:lnTo>
                <a:lnTo>
                  <a:pt x="1629155" y="1847088"/>
                </a:lnTo>
                <a:lnTo>
                  <a:pt x="1629155" y="1839467"/>
                </a:lnTo>
                <a:lnTo>
                  <a:pt x="1626107" y="1834896"/>
                </a:lnTo>
                <a:close/>
              </a:path>
              <a:path extrusionOk="0" h="1850389" w="2059304">
                <a:moveTo>
                  <a:pt x="1729739" y="1834896"/>
                </a:moveTo>
                <a:lnTo>
                  <a:pt x="1676400" y="1834896"/>
                </a:lnTo>
                <a:lnTo>
                  <a:pt x="1673352" y="1839467"/>
                </a:lnTo>
                <a:lnTo>
                  <a:pt x="1673352" y="1847088"/>
                </a:lnTo>
                <a:lnTo>
                  <a:pt x="1676400" y="1850136"/>
                </a:lnTo>
                <a:lnTo>
                  <a:pt x="1729739" y="1850136"/>
                </a:lnTo>
                <a:lnTo>
                  <a:pt x="1732787" y="1847088"/>
                </a:lnTo>
                <a:lnTo>
                  <a:pt x="1732787" y="1839467"/>
                </a:lnTo>
                <a:lnTo>
                  <a:pt x="1729739" y="1834896"/>
                </a:lnTo>
                <a:close/>
              </a:path>
              <a:path extrusionOk="0" h="1850389" w="2059304">
                <a:moveTo>
                  <a:pt x="1830324" y="1822703"/>
                </a:moveTo>
                <a:lnTo>
                  <a:pt x="1825752" y="1824227"/>
                </a:lnTo>
                <a:lnTo>
                  <a:pt x="1802891" y="1828800"/>
                </a:lnTo>
                <a:lnTo>
                  <a:pt x="1783079" y="1831848"/>
                </a:lnTo>
                <a:lnTo>
                  <a:pt x="1778507" y="1833372"/>
                </a:lnTo>
                <a:lnTo>
                  <a:pt x="1776983" y="1836420"/>
                </a:lnTo>
                <a:lnTo>
                  <a:pt x="1776983" y="1844039"/>
                </a:lnTo>
                <a:lnTo>
                  <a:pt x="1781555" y="1847088"/>
                </a:lnTo>
                <a:lnTo>
                  <a:pt x="1786127" y="1847088"/>
                </a:lnTo>
                <a:lnTo>
                  <a:pt x="1804415" y="1844039"/>
                </a:lnTo>
                <a:lnTo>
                  <a:pt x="1830324" y="1837943"/>
                </a:lnTo>
                <a:lnTo>
                  <a:pt x="1833372" y="1836420"/>
                </a:lnTo>
                <a:lnTo>
                  <a:pt x="1836420" y="1833372"/>
                </a:lnTo>
                <a:lnTo>
                  <a:pt x="1833372" y="1824227"/>
                </a:lnTo>
                <a:lnTo>
                  <a:pt x="1830324" y="1822703"/>
                </a:lnTo>
                <a:close/>
              </a:path>
              <a:path extrusionOk="0" h="1850389" w="2059304">
                <a:moveTo>
                  <a:pt x="1924811" y="1778508"/>
                </a:moveTo>
                <a:lnTo>
                  <a:pt x="1920239" y="1778508"/>
                </a:lnTo>
                <a:lnTo>
                  <a:pt x="1915667" y="1780031"/>
                </a:lnTo>
                <a:lnTo>
                  <a:pt x="1911096" y="1784603"/>
                </a:lnTo>
                <a:lnTo>
                  <a:pt x="1886711" y="1799843"/>
                </a:lnTo>
                <a:lnTo>
                  <a:pt x="1879091" y="1802891"/>
                </a:lnTo>
                <a:lnTo>
                  <a:pt x="1876044" y="1804415"/>
                </a:lnTo>
                <a:lnTo>
                  <a:pt x="1874520" y="1808988"/>
                </a:lnTo>
                <a:lnTo>
                  <a:pt x="1876044" y="1812036"/>
                </a:lnTo>
                <a:lnTo>
                  <a:pt x="1877567" y="1816608"/>
                </a:lnTo>
                <a:lnTo>
                  <a:pt x="1882139" y="1818131"/>
                </a:lnTo>
                <a:lnTo>
                  <a:pt x="1886711" y="1815084"/>
                </a:lnTo>
                <a:lnTo>
                  <a:pt x="1892807" y="1812036"/>
                </a:lnTo>
                <a:lnTo>
                  <a:pt x="1918715" y="1796796"/>
                </a:lnTo>
                <a:lnTo>
                  <a:pt x="1924811" y="1792224"/>
                </a:lnTo>
                <a:lnTo>
                  <a:pt x="1927859" y="1789176"/>
                </a:lnTo>
                <a:lnTo>
                  <a:pt x="1929383" y="1784603"/>
                </a:lnTo>
                <a:lnTo>
                  <a:pt x="1926335" y="1781555"/>
                </a:lnTo>
                <a:lnTo>
                  <a:pt x="1924811" y="1778508"/>
                </a:lnTo>
                <a:close/>
              </a:path>
              <a:path extrusionOk="0" h="1850389" w="2059304">
                <a:moveTo>
                  <a:pt x="1994915" y="1705355"/>
                </a:moveTo>
                <a:lnTo>
                  <a:pt x="1990344" y="1706879"/>
                </a:lnTo>
                <a:lnTo>
                  <a:pt x="1987296" y="1709927"/>
                </a:lnTo>
                <a:lnTo>
                  <a:pt x="1975103" y="1726691"/>
                </a:lnTo>
                <a:lnTo>
                  <a:pt x="1959863" y="1743455"/>
                </a:lnTo>
                <a:lnTo>
                  <a:pt x="1956815" y="1746503"/>
                </a:lnTo>
                <a:lnTo>
                  <a:pt x="1956815" y="1751076"/>
                </a:lnTo>
                <a:lnTo>
                  <a:pt x="1961387" y="1754124"/>
                </a:lnTo>
                <a:lnTo>
                  <a:pt x="1964435" y="1755648"/>
                </a:lnTo>
                <a:lnTo>
                  <a:pt x="1969007" y="1755648"/>
                </a:lnTo>
                <a:lnTo>
                  <a:pt x="1970531" y="1752600"/>
                </a:lnTo>
                <a:lnTo>
                  <a:pt x="1985772" y="1735836"/>
                </a:lnTo>
                <a:lnTo>
                  <a:pt x="1999487" y="1719072"/>
                </a:lnTo>
                <a:lnTo>
                  <a:pt x="2002535" y="1716024"/>
                </a:lnTo>
                <a:lnTo>
                  <a:pt x="2001011" y="1711452"/>
                </a:lnTo>
                <a:lnTo>
                  <a:pt x="1994915" y="1705355"/>
                </a:lnTo>
                <a:close/>
              </a:path>
              <a:path extrusionOk="0" h="1850389" w="2059304">
                <a:moveTo>
                  <a:pt x="2037587" y="1613915"/>
                </a:moveTo>
                <a:lnTo>
                  <a:pt x="2033015" y="1616964"/>
                </a:lnTo>
                <a:lnTo>
                  <a:pt x="2031491" y="1620012"/>
                </a:lnTo>
                <a:lnTo>
                  <a:pt x="2029967" y="1626108"/>
                </a:lnTo>
                <a:lnTo>
                  <a:pt x="2020824" y="1653539"/>
                </a:lnTo>
                <a:lnTo>
                  <a:pt x="2016252" y="1661160"/>
                </a:lnTo>
                <a:lnTo>
                  <a:pt x="2014727" y="1664208"/>
                </a:lnTo>
                <a:lnTo>
                  <a:pt x="2016252" y="1668779"/>
                </a:lnTo>
                <a:lnTo>
                  <a:pt x="2020824" y="1670303"/>
                </a:lnTo>
                <a:lnTo>
                  <a:pt x="2023872" y="1671827"/>
                </a:lnTo>
                <a:lnTo>
                  <a:pt x="2028444" y="1670303"/>
                </a:lnTo>
                <a:lnTo>
                  <a:pt x="2029967" y="1667255"/>
                </a:lnTo>
                <a:lnTo>
                  <a:pt x="2034539" y="1659636"/>
                </a:lnTo>
                <a:lnTo>
                  <a:pt x="2043683" y="1630679"/>
                </a:lnTo>
                <a:lnTo>
                  <a:pt x="2046731" y="1624584"/>
                </a:lnTo>
                <a:lnTo>
                  <a:pt x="2046731" y="1620012"/>
                </a:lnTo>
                <a:lnTo>
                  <a:pt x="2045207" y="1616964"/>
                </a:lnTo>
                <a:lnTo>
                  <a:pt x="2040635" y="1615439"/>
                </a:lnTo>
                <a:lnTo>
                  <a:pt x="2037587" y="1613915"/>
                </a:lnTo>
                <a:close/>
              </a:path>
              <a:path extrusionOk="0" h="1850389" w="2059304">
                <a:moveTo>
                  <a:pt x="2055876" y="1513331"/>
                </a:moveTo>
                <a:lnTo>
                  <a:pt x="2048255" y="1513331"/>
                </a:lnTo>
                <a:lnTo>
                  <a:pt x="2043683" y="1517903"/>
                </a:lnTo>
                <a:lnTo>
                  <a:pt x="2043603" y="1537715"/>
                </a:lnTo>
                <a:lnTo>
                  <a:pt x="2042159" y="1565148"/>
                </a:lnTo>
                <a:lnTo>
                  <a:pt x="2042159" y="1568196"/>
                </a:lnTo>
                <a:lnTo>
                  <a:pt x="2045207" y="1572767"/>
                </a:lnTo>
                <a:lnTo>
                  <a:pt x="2054352" y="1572767"/>
                </a:lnTo>
                <a:lnTo>
                  <a:pt x="2057400" y="1569720"/>
                </a:lnTo>
                <a:lnTo>
                  <a:pt x="2057400" y="1565148"/>
                </a:lnTo>
                <a:lnTo>
                  <a:pt x="2058924" y="1537715"/>
                </a:lnTo>
                <a:lnTo>
                  <a:pt x="2058924" y="1517903"/>
                </a:lnTo>
                <a:lnTo>
                  <a:pt x="2055876" y="1513331"/>
                </a:lnTo>
                <a:close/>
              </a:path>
              <a:path extrusionOk="0" h="1850389" w="2059304">
                <a:moveTo>
                  <a:pt x="2055876" y="1411224"/>
                </a:moveTo>
                <a:lnTo>
                  <a:pt x="2048255" y="1411224"/>
                </a:lnTo>
                <a:lnTo>
                  <a:pt x="2043683" y="1414272"/>
                </a:lnTo>
                <a:lnTo>
                  <a:pt x="2043683" y="1466088"/>
                </a:lnTo>
                <a:lnTo>
                  <a:pt x="2048255" y="1470660"/>
                </a:lnTo>
                <a:lnTo>
                  <a:pt x="2055876" y="1470660"/>
                </a:lnTo>
                <a:lnTo>
                  <a:pt x="2058924" y="1466088"/>
                </a:lnTo>
                <a:lnTo>
                  <a:pt x="2058924" y="1414272"/>
                </a:lnTo>
                <a:lnTo>
                  <a:pt x="2055876" y="1411224"/>
                </a:lnTo>
                <a:close/>
              </a:path>
              <a:path extrusionOk="0" h="1850389" w="2059304">
                <a:moveTo>
                  <a:pt x="2055876" y="1309115"/>
                </a:moveTo>
                <a:lnTo>
                  <a:pt x="2048255" y="1309115"/>
                </a:lnTo>
                <a:lnTo>
                  <a:pt x="2043683" y="1312164"/>
                </a:lnTo>
                <a:lnTo>
                  <a:pt x="2043683" y="1363979"/>
                </a:lnTo>
                <a:lnTo>
                  <a:pt x="2048255" y="1367027"/>
                </a:lnTo>
                <a:lnTo>
                  <a:pt x="2055876" y="1367027"/>
                </a:lnTo>
                <a:lnTo>
                  <a:pt x="2058924" y="1363979"/>
                </a:lnTo>
                <a:lnTo>
                  <a:pt x="2058924" y="1312164"/>
                </a:lnTo>
                <a:lnTo>
                  <a:pt x="2055876" y="1309115"/>
                </a:lnTo>
                <a:close/>
              </a:path>
              <a:path extrusionOk="0" h="1850389" w="2059304">
                <a:moveTo>
                  <a:pt x="2055876" y="1207008"/>
                </a:moveTo>
                <a:lnTo>
                  <a:pt x="2048255" y="1207008"/>
                </a:lnTo>
                <a:lnTo>
                  <a:pt x="2043683" y="1210055"/>
                </a:lnTo>
                <a:lnTo>
                  <a:pt x="2043683" y="1261872"/>
                </a:lnTo>
                <a:lnTo>
                  <a:pt x="2048255" y="1264920"/>
                </a:lnTo>
                <a:lnTo>
                  <a:pt x="2055876" y="1264920"/>
                </a:lnTo>
                <a:lnTo>
                  <a:pt x="2058924" y="1261872"/>
                </a:lnTo>
                <a:lnTo>
                  <a:pt x="2058924" y="1210055"/>
                </a:lnTo>
                <a:lnTo>
                  <a:pt x="2055876" y="1207008"/>
                </a:lnTo>
                <a:close/>
              </a:path>
              <a:path extrusionOk="0" h="1850389" w="2059304">
                <a:moveTo>
                  <a:pt x="2055876" y="1104900"/>
                </a:moveTo>
                <a:lnTo>
                  <a:pt x="2048255" y="1104900"/>
                </a:lnTo>
                <a:lnTo>
                  <a:pt x="2043683" y="1107948"/>
                </a:lnTo>
                <a:lnTo>
                  <a:pt x="2043683" y="1159764"/>
                </a:lnTo>
                <a:lnTo>
                  <a:pt x="2048255" y="1162812"/>
                </a:lnTo>
                <a:lnTo>
                  <a:pt x="2055876" y="1162812"/>
                </a:lnTo>
                <a:lnTo>
                  <a:pt x="2058924" y="1159764"/>
                </a:lnTo>
                <a:lnTo>
                  <a:pt x="2058924" y="1107948"/>
                </a:lnTo>
                <a:lnTo>
                  <a:pt x="2055876" y="1104900"/>
                </a:lnTo>
                <a:close/>
              </a:path>
              <a:path extrusionOk="0" h="1850389" w="2059304">
                <a:moveTo>
                  <a:pt x="2055876" y="1001267"/>
                </a:moveTo>
                <a:lnTo>
                  <a:pt x="2048255" y="1001267"/>
                </a:lnTo>
                <a:lnTo>
                  <a:pt x="2043683" y="1004315"/>
                </a:lnTo>
                <a:lnTo>
                  <a:pt x="2043683" y="1057655"/>
                </a:lnTo>
                <a:lnTo>
                  <a:pt x="2048255" y="1060703"/>
                </a:lnTo>
                <a:lnTo>
                  <a:pt x="2055876" y="1060703"/>
                </a:lnTo>
                <a:lnTo>
                  <a:pt x="2058924" y="1057655"/>
                </a:lnTo>
                <a:lnTo>
                  <a:pt x="2058924" y="1004315"/>
                </a:lnTo>
                <a:lnTo>
                  <a:pt x="2055876" y="1001267"/>
                </a:lnTo>
                <a:close/>
              </a:path>
              <a:path extrusionOk="0" h="1850389" w="2059304">
                <a:moveTo>
                  <a:pt x="2055876" y="899160"/>
                </a:moveTo>
                <a:lnTo>
                  <a:pt x="2048255" y="899160"/>
                </a:lnTo>
                <a:lnTo>
                  <a:pt x="2043683" y="902208"/>
                </a:lnTo>
                <a:lnTo>
                  <a:pt x="2043683" y="954024"/>
                </a:lnTo>
                <a:lnTo>
                  <a:pt x="2048255" y="958596"/>
                </a:lnTo>
                <a:lnTo>
                  <a:pt x="2055876" y="958596"/>
                </a:lnTo>
                <a:lnTo>
                  <a:pt x="2058924" y="954024"/>
                </a:lnTo>
                <a:lnTo>
                  <a:pt x="2058924" y="902208"/>
                </a:lnTo>
                <a:lnTo>
                  <a:pt x="2055876" y="899160"/>
                </a:lnTo>
                <a:close/>
              </a:path>
              <a:path extrusionOk="0" h="1850389" w="2059304">
                <a:moveTo>
                  <a:pt x="2055876" y="797051"/>
                </a:moveTo>
                <a:lnTo>
                  <a:pt x="2048255" y="797051"/>
                </a:lnTo>
                <a:lnTo>
                  <a:pt x="2043683" y="800100"/>
                </a:lnTo>
                <a:lnTo>
                  <a:pt x="2043683" y="851915"/>
                </a:lnTo>
                <a:lnTo>
                  <a:pt x="2048255" y="854963"/>
                </a:lnTo>
                <a:lnTo>
                  <a:pt x="2055876" y="854963"/>
                </a:lnTo>
                <a:lnTo>
                  <a:pt x="2058924" y="851915"/>
                </a:lnTo>
                <a:lnTo>
                  <a:pt x="2058924" y="800100"/>
                </a:lnTo>
                <a:lnTo>
                  <a:pt x="2055876" y="797051"/>
                </a:lnTo>
                <a:close/>
              </a:path>
              <a:path extrusionOk="0" h="1850389" w="2059304">
                <a:moveTo>
                  <a:pt x="2055876" y="694943"/>
                </a:moveTo>
                <a:lnTo>
                  <a:pt x="2048255" y="694943"/>
                </a:lnTo>
                <a:lnTo>
                  <a:pt x="2043683" y="697991"/>
                </a:lnTo>
                <a:lnTo>
                  <a:pt x="2043683" y="749808"/>
                </a:lnTo>
                <a:lnTo>
                  <a:pt x="2048255" y="752855"/>
                </a:lnTo>
                <a:lnTo>
                  <a:pt x="2055876" y="752855"/>
                </a:lnTo>
                <a:lnTo>
                  <a:pt x="2058924" y="749808"/>
                </a:lnTo>
                <a:lnTo>
                  <a:pt x="2058924" y="697991"/>
                </a:lnTo>
                <a:lnTo>
                  <a:pt x="2055876" y="694943"/>
                </a:lnTo>
                <a:close/>
              </a:path>
              <a:path extrusionOk="0" h="1850389" w="2059304">
                <a:moveTo>
                  <a:pt x="2055876" y="591312"/>
                </a:moveTo>
                <a:lnTo>
                  <a:pt x="2048255" y="591312"/>
                </a:lnTo>
                <a:lnTo>
                  <a:pt x="2043683" y="595884"/>
                </a:lnTo>
                <a:lnTo>
                  <a:pt x="2043683" y="647700"/>
                </a:lnTo>
                <a:lnTo>
                  <a:pt x="2048255" y="650748"/>
                </a:lnTo>
                <a:lnTo>
                  <a:pt x="2055876" y="650748"/>
                </a:lnTo>
                <a:lnTo>
                  <a:pt x="2058924" y="647700"/>
                </a:lnTo>
                <a:lnTo>
                  <a:pt x="2058924" y="595884"/>
                </a:lnTo>
                <a:lnTo>
                  <a:pt x="2055876" y="591312"/>
                </a:lnTo>
                <a:close/>
              </a:path>
              <a:path extrusionOk="0" h="1850389" w="2059304">
                <a:moveTo>
                  <a:pt x="2055876" y="489203"/>
                </a:moveTo>
                <a:lnTo>
                  <a:pt x="2048255" y="489203"/>
                </a:lnTo>
                <a:lnTo>
                  <a:pt x="2043683" y="492251"/>
                </a:lnTo>
                <a:lnTo>
                  <a:pt x="2043683" y="544067"/>
                </a:lnTo>
                <a:lnTo>
                  <a:pt x="2048255" y="548639"/>
                </a:lnTo>
                <a:lnTo>
                  <a:pt x="2055876" y="548639"/>
                </a:lnTo>
                <a:lnTo>
                  <a:pt x="2058924" y="544067"/>
                </a:lnTo>
                <a:lnTo>
                  <a:pt x="2058924" y="492251"/>
                </a:lnTo>
                <a:lnTo>
                  <a:pt x="2055876" y="489203"/>
                </a:lnTo>
                <a:close/>
              </a:path>
              <a:path extrusionOk="0" h="1850389" w="2059304">
                <a:moveTo>
                  <a:pt x="2055876" y="387096"/>
                </a:moveTo>
                <a:lnTo>
                  <a:pt x="2048255" y="387096"/>
                </a:lnTo>
                <a:lnTo>
                  <a:pt x="2043683" y="390143"/>
                </a:lnTo>
                <a:lnTo>
                  <a:pt x="2043683" y="441960"/>
                </a:lnTo>
                <a:lnTo>
                  <a:pt x="2048255" y="445008"/>
                </a:lnTo>
                <a:lnTo>
                  <a:pt x="2055876" y="445008"/>
                </a:lnTo>
                <a:lnTo>
                  <a:pt x="2058924" y="441960"/>
                </a:lnTo>
                <a:lnTo>
                  <a:pt x="2058924" y="390143"/>
                </a:lnTo>
                <a:lnTo>
                  <a:pt x="2055876" y="387096"/>
                </a:lnTo>
                <a:close/>
              </a:path>
              <a:path extrusionOk="0" h="1850389" w="2059304">
                <a:moveTo>
                  <a:pt x="2054352" y="284988"/>
                </a:moveTo>
                <a:lnTo>
                  <a:pt x="2046731" y="284988"/>
                </a:lnTo>
                <a:lnTo>
                  <a:pt x="2042159" y="288036"/>
                </a:lnTo>
                <a:lnTo>
                  <a:pt x="2043683" y="292608"/>
                </a:lnTo>
                <a:lnTo>
                  <a:pt x="2043683" y="339851"/>
                </a:lnTo>
                <a:lnTo>
                  <a:pt x="2048255" y="342900"/>
                </a:lnTo>
                <a:lnTo>
                  <a:pt x="2055876" y="342900"/>
                </a:lnTo>
                <a:lnTo>
                  <a:pt x="2058924" y="339851"/>
                </a:lnTo>
                <a:lnTo>
                  <a:pt x="2058924" y="313943"/>
                </a:lnTo>
                <a:lnTo>
                  <a:pt x="2057501" y="292608"/>
                </a:lnTo>
                <a:lnTo>
                  <a:pt x="2057400" y="288036"/>
                </a:lnTo>
                <a:lnTo>
                  <a:pt x="2054352" y="284988"/>
                </a:lnTo>
                <a:close/>
              </a:path>
              <a:path extrusionOk="0" h="1850389" w="2059304">
                <a:moveTo>
                  <a:pt x="2026920" y="184403"/>
                </a:moveTo>
                <a:lnTo>
                  <a:pt x="2023872" y="185927"/>
                </a:lnTo>
                <a:lnTo>
                  <a:pt x="2019300" y="187451"/>
                </a:lnTo>
                <a:lnTo>
                  <a:pt x="2017776" y="192024"/>
                </a:lnTo>
                <a:lnTo>
                  <a:pt x="2019300" y="196596"/>
                </a:lnTo>
                <a:lnTo>
                  <a:pt x="2020824" y="196596"/>
                </a:lnTo>
                <a:lnTo>
                  <a:pt x="2029967" y="224027"/>
                </a:lnTo>
                <a:lnTo>
                  <a:pt x="2033015" y="236220"/>
                </a:lnTo>
                <a:lnTo>
                  <a:pt x="2034539" y="240791"/>
                </a:lnTo>
                <a:lnTo>
                  <a:pt x="2039111" y="242315"/>
                </a:lnTo>
                <a:lnTo>
                  <a:pt x="2042159" y="242315"/>
                </a:lnTo>
                <a:lnTo>
                  <a:pt x="2046731" y="240791"/>
                </a:lnTo>
                <a:lnTo>
                  <a:pt x="2049779" y="236220"/>
                </a:lnTo>
                <a:lnTo>
                  <a:pt x="2048255" y="233172"/>
                </a:lnTo>
                <a:lnTo>
                  <a:pt x="2045207" y="220979"/>
                </a:lnTo>
                <a:lnTo>
                  <a:pt x="2034539" y="192024"/>
                </a:lnTo>
                <a:lnTo>
                  <a:pt x="2031491" y="185927"/>
                </a:lnTo>
                <a:lnTo>
                  <a:pt x="2026920" y="184403"/>
                </a:lnTo>
                <a:close/>
              </a:path>
              <a:path extrusionOk="0" h="1850389" w="2059304">
                <a:moveTo>
                  <a:pt x="1973579" y="99060"/>
                </a:moveTo>
                <a:lnTo>
                  <a:pt x="1967483" y="99060"/>
                </a:lnTo>
                <a:lnTo>
                  <a:pt x="1961387" y="105155"/>
                </a:lnTo>
                <a:lnTo>
                  <a:pt x="1961387" y="109727"/>
                </a:lnTo>
                <a:lnTo>
                  <a:pt x="1975103" y="123443"/>
                </a:lnTo>
                <a:lnTo>
                  <a:pt x="1991867" y="146303"/>
                </a:lnTo>
                <a:lnTo>
                  <a:pt x="1994915" y="149351"/>
                </a:lnTo>
                <a:lnTo>
                  <a:pt x="1999487" y="149351"/>
                </a:lnTo>
                <a:lnTo>
                  <a:pt x="2002535" y="147827"/>
                </a:lnTo>
                <a:lnTo>
                  <a:pt x="2005583" y="144779"/>
                </a:lnTo>
                <a:lnTo>
                  <a:pt x="2005583" y="140208"/>
                </a:lnTo>
                <a:lnTo>
                  <a:pt x="2004059" y="137160"/>
                </a:lnTo>
                <a:lnTo>
                  <a:pt x="1987296" y="114300"/>
                </a:lnTo>
                <a:lnTo>
                  <a:pt x="1975103" y="102108"/>
                </a:lnTo>
                <a:lnTo>
                  <a:pt x="1973579" y="99060"/>
                </a:lnTo>
                <a:close/>
              </a:path>
              <a:path extrusionOk="0" h="1850389" w="2059304">
                <a:moveTo>
                  <a:pt x="1888235" y="36575"/>
                </a:moveTo>
                <a:lnTo>
                  <a:pt x="1883663" y="38100"/>
                </a:lnTo>
                <a:lnTo>
                  <a:pt x="1880615" y="44196"/>
                </a:lnTo>
                <a:lnTo>
                  <a:pt x="1882139" y="48767"/>
                </a:lnTo>
                <a:lnTo>
                  <a:pt x="1885187" y="50291"/>
                </a:lnTo>
                <a:lnTo>
                  <a:pt x="1909572" y="65531"/>
                </a:lnTo>
                <a:lnTo>
                  <a:pt x="1921763" y="74675"/>
                </a:lnTo>
                <a:lnTo>
                  <a:pt x="1924811" y="76200"/>
                </a:lnTo>
                <a:lnTo>
                  <a:pt x="1929383" y="76200"/>
                </a:lnTo>
                <a:lnTo>
                  <a:pt x="1932431" y="73151"/>
                </a:lnTo>
                <a:lnTo>
                  <a:pt x="1933955" y="70103"/>
                </a:lnTo>
                <a:lnTo>
                  <a:pt x="1933955" y="65531"/>
                </a:lnTo>
                <a:lnTo>
                  <a:pt x="1930907" y="62484"/>
                </a:lnTo>
                <a:lnTo>
                  <a:pt x="1918715" y="53339"/>
                </a:lnTo>
                <a:lnTo>
                  <a:pt x="1892807" y="38100"/>
                </a:lnTo>
                <a:lnTo>
                  <a:pt x="1891283" y="38100"/>
                </a:lnTo>
                <a:lnTo>
                  <a:pt x="1888235" y="36575"/>
                </a:lnTo>
                <a:close/>
              </a:path>
              <a:path extrusionOk="0" h="1850389" w="2059304">
                <a:moveTo>
                  <a:pt x="1792224" y="4572"/>
                </a:moveTo>
                <a:lnTo>
                  <a:pt x="1787652" y="4572"/>
                </a:lnTo>
                <a:lnTo>
                  <a:pt x="1784603" y="7620"/>
                </a:lnTo>
                <a:lnTo>
                  <a:pt x="1783079" y="10667"/>
                </a:lnTo>
                <a:lnTo>
                  <a:pt x="1783079" y="15239"/>
                </a:lnTo>
                <a:lnTo>
                  <a:pt x="1786127" y="18287"/>
                </a:lnTo>
                <a:lnTo>
                  <a:pt x="1789176" y="19812"/>
                </a:lnTo>
                <a:lnTo>
                  <a:pt x="1801367" y="21336"/>
                </a:lnTo>
                <a:lnTo>
                  <a:pt x="1830324" y="28955"/>
                </a:lnTo>
                <a:lnTo>
                  <a:pt x="1831848" y="28955"/>
                </a:lnTo>
                <a:lnTo>
                  <a:pt x="1834896" y="30479"/>
                </a:lnTo>
                <a:lnTo>
                  <a:pt x="1839467" y="27431"/>
                </a:lnTo>
                <a:lnTo>
                  <a:pt x="1840991" y="24384"/>
                </a:lnTo>
                <a:lnTo>
                  <a:pt x="1842515" y="19812"/>
                </a:lnTo>
                <a:lnTo>
                  <a:pt x="1840991" y="16763"/>
                </a:lnTo>
                <a:lnTo>
                  <a:pt x="1836420" y="15239"/>
                </a:lnTo>
                <a:lnTo>
                  <a:pt x="1836420" y="13715"/>
                </a:lnTo>
                <a:lnTo>
                  <a:pt x="1805939" y="6096"/>
                </a:lnTo>
                <a:lnTo>
                  <a:pt x="1792224" y="457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2" name="Google Shape;312;p30"/>
          <p:cNvSpPr/>
          <p:nvPr/>
        </p:nvSpPr>
        <p:spPr>
          <a:xfrm>
            <a:off x="5274564" y="2089404"/>
            <a:ext cx="4597908" cy="199034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 name="Google Shape;313;p30"/>
          <p:cNvSpPr txBox="1"/>
          <p:nvPr/>
        </p:nvSpPr>
        <p:spPr>
          <a:xfrm>
            <a:off x="7715122" y="2075502"/>
            <a:ext cx="125730" cy="286385"/>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lang="tr-TR" sz="1700">
                <a:solidFill>
                  <a:schemeClr val="dk1"/>
                </a:solidFill>
                <a:latin typeface="Noto Sans Symbols"/>
                <a:ea typeface="Noto Sans Symbols"/>
                <a:cs typeface="Noto Sans Symbols"/>
                <a:sym typeface="Noto Sans Symbols"/>
              </a:rPr>
              <a:t>φ</a:t>
            </a:r>
            <a:endParaRPr sz="1700">
              <a:solidFill>
                <a:schemeClr val="dk1"/>
              </a:solidFill>
              <a:latin typeface="Noto Sans Symbols"/>
              <a:ea typeface="Noto Sans Symbols"/>
              <a:cs typeface="Noto Sans Symbols"/>
              <a:sym typeface="Noto Sans Symbols"/>
            </a:endParaRPr>
          </a:p>
        </p:txBody>
      </p:sp>
      <p:sp>
        <p:nvSpPr>
          <p:cNvPr id="314" name="Google Shape;314;p30"/>
          <p:cNvSpPr txBox="1"/>
          <p:nvPr/>
        </p:nvSpPr>
        <p:spPr>
          <a:xfrm>
            <a:off x="9048686" y="3516502"/>
            <a:ext cx="65405" cy="215265"/>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lang="tr-TR" sz="1250">
                <a:solidFill>
                  <a:schemeClr val="dk1"/>
                </a:solidFill>
                <a:latin typeface="Times New Roman"/>
                <a:ea typeface="Times New Roman"/>
                <a:cs typeface="Times New Roman"/>
                <a:sym typeface="Times New Roman"/>
              </a:rPr>
              <a:t>-</a:t>
            </a:r>
            <a:endParaRPr sz="1250">
              <a:solidFill>
                <a:schemeClr val="dk1"/>
              </a:solidFill>
              <a:latin typeface="Times New Roman"/>
              <a:ea typeface="Times New Roman"/>
              <a:cs typeface="Times New Roman"/>
              <a:sym typeface="Times New Roman"/>
            </a:endParaRPr>
          </a:p>
        </p:txBody>
      </p:sp>
      <p:sp>
        <p:nvSpPr>
          <p:cNvPr id="315" name="Google Shape;315;p30"/>
          <p:cNvSpPr txBox="1"/>
          <p:nvPr/>
        </p:nvSpPr>
        <p:spPr>
          <a:xfrm>
            <a:off x="6881926" y="2691051"/>
            <a:ext cx="259079" cy="3086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baseline="30000" lang="tr-TR" sz="2775">
                <a:solidFill>
                  <a:schemeClr val="dk1"/>
                </a:solidFill>
                <a:latin typeface="Times New Roman"/>
                <a:ea typeface="Times New Roman"/>
                <a:cs typeface="Times New Roman"/>
                <a:sym typeface="Times New Roman"/>
              </a:rPr>
              <a:t>N</a:t>
            </a:r>
            <a:r>
              <a:rPr lang="tr-TR" sz="1250">
                <a:solidFill>
                  <a:schemeClr val="dk1"/>
                </a:solidFill>
                <a:latin typeface="Times New Roman"/>
                <a:ea typeface="Times New Roman"/>
                <a:cs typeface="Times New Roman"/>
                <a:sym typeface="Times New Roman"/>
              </a:rPr>
              <a:t>1</a:t>
            </a:r>
            <a:endParaRPr sz="1250">
              <a:solidFill>
                <a:schemeClr val="dk1"/>
              </a:solidFill>
              <a:latin typeface="Times New Roman"/>
              <a:ea typeface="Times New Roman"/>
              <a:cs typeface="Times New Roman"/>
              <a:sym typeface="Times New Roman"/>
            </a:endParaRPr>
          </a:p>
        </p:txBody>
      </p:sp>
      <p:sp>
        <p:nvSpPr>
          <p:cNvPr id="316" name="Google Shape;316;p30"/>
          <p:cNvSpPr txBox="1"/>
          <p:nvPr/>
        </p:nvSpPr>
        <p:spPr>
          <a:xfrm>
            <a:off x="7991271" y="2679265"/>
            <a:ext cx="273685" cy="3086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lang="tr-TR" sz="1850">
                <a:solidFill>
                  <a:schemeClr val="dk1"/>
                </a:solidFill>
                <a:latin typeface="Times New Roman"/>
                <a:ea typeface="Times New Roman"/>
                <a:cs typeface="Times New Roman"/>
                <a:sym typeface="Times New Roman"/>
              </a:rPr>
              <a:t>N</a:t>
            </a:r>
            <a:r>
              <a:rPr baseline="-25000" lang="tr-TR" sz="1875">
                <a:solidFill>
                  <a:schemeClr val="dk1"/>
                </a:solidFill>
                <a:latin typeface="Times New Roman"/>
                <a:ea typeface="Times New Roman"/>
                <a:cs typeface="Times New Roman"/>
                <a:sym typeface="Times New Roman"/>
              </a:rPr>
              <a:t>2</a:t>
            </a:r>
            <a:endParaRPr baseline="-25000" sz="1875">
              <a:solidFill>
                <a:schemeClr val="dk1"/>
              </a:solidFill>
              <a:latin typeface="Times New Roman"/>
              <a:ea typeface="Times New Roman"/>
              <a:cs typeface="Times New Roman"/>
              <a:sym typeface="Times New Roman"/>
            </a:endParaRPr>
          </a:p>
        </p:txBody>
      </p:sp>
      <p:sp>
        <p:nvSpPr>
          <p:cNvPr id="317" name="Google Shape;317;p30"/>
          <p:cNvSpPr txBox="1"/>
          <p:nvPr/>
        </p:nvSpPr>
        <p:spPr>
          <a:xfrm>
            <a:off x="6093586" y="3523576"/>
            <a:ext cx="65405" cy="215265"/>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lang="tr-TR" sz="1250">
                <a:solidFill>
                  <a:schemeClr val="dk1"/>
                </a:solidFill>
                <a:latin typeface="Times New Roman"/>
                <a:ea typeface="Times New Roman"/>
                <a:cs typeface="Times New Roman"/>
                <a:sym typeface="Times New Roman"/>
              </a:rPr>
              <a:t>-</a:t>
            </a:r>
            <a:endParaRPr sz="1250">
              <a:solidFill>
                <a:schemeClr val="dk1"/>
              </a:solidFill>
              <a:latin typeface="Times New Roman"/>
              <a:ea typeface="Times New Roman"/>
              <a:cs typeface="Times New Roman"/>
              <a:sym typeface="Times New Roman"/>
            </a:endParaRPr>
          </a:p>
        </p:txBody>
      </p:sp>
      <p:sp>
        <p:nvSpPr>
          <p:cNvPr id="318" name="Google Shape;318;p30"/>
          <p:cNvSpPr txBox="1"/>
          <p:nvPr/>
        </p:nvSpPr>
        <p:spPr>
          <a:xfrm>
            <a:off x="5963767" y="3698097"/>
            <a:ext cx="130810" cy="3086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lang="tr-TR" sz="1850">
                <a:solidFill>
                  <a:schemeClr val="dk1"/>
                </a:solidFill>
                <a:latin typeface="Times New Roman"/>
                <a:ea typeface="Times New Roman"/>
                <a:cs typeface="Times New Roman"/>
                <a:sym typeface="Times New Roman"/>
              </a:rPr>
              <a:t>b</a:t>
            </a:r>
            <a:endParaRPr sz="1850">
              <a:solidFill>
                <a:schemeClr val="dk1"/>
              </a:solidFill>
              <a:latin typeface="Times New Roman"/>
              <a:ea typeface="Times New Roman"/>
              <a:cs typeface="Times New Roman"/>
              <a:sym typeface="Times New Roman"/>
            </a:endParaRPr>
          </a:p>
        </p:txBody>
      </p:sp>
      <p:sp>
        <p:nvSpPr>
          <p:cNvPr id="319" name="Google Shape;319;p30"/>
          <p:cNvSpPr txBox="1"/>
          <p:nvPr/>
        </p:nvSpPr>
        <p:spPr>
          <a:xfrm>
            <a:off x="5675820" y="2922178"/>
            <a:ext cx="195580" cy="3086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i="1" lang="tr-TR" sz="1850">
                <a:solidFill>
                  <a:schemeClr val="dk1"/>
                </a:solidFill>
                <a:latin typeface="Times New Roman"/>
                <a:ea typeface="Times New Roman"/>
                <a:cs typeface="Times New Roman"/>
                <a:sym typeface="Times New Roman"/>
              </a:rPr>
              <a:t>v</a:t>
            </a:r>
            <a:r>
              <a:rPr baseline="-25000" lang="tr-TR" sz="1875">
                <a:solidFill>
                  <a:schemeClr val="dk1"/>
                </a:solidFill>
                <a:latin typeface="Times New Roman"/>
                <a:ea typeface="Times New Roman"/>
                <a:cs typeface="Times New Roman"/>
                <a:sym typeface="Times New Roman"/>
              </a:rPr>
              <a:t>1</a:t>
            </a:r>
            <a:endParaRPr baseline="-25000" sz="1875">
              <a:solidFill>
                <a:schemeClr val="dk1"/>
              </a:solidFill>
              <a:latin typeface="Times New Roman"/>
              <a:ea typeface="Times New Roman"/>
              <a:cs typeface="Times New Roman"/>
              <a:sym typeface="Times New Roman"/>
            </a:endParaRPr>
          </a:p>
        </p:txBody>
      </p:sp>
      <p:sp>
        <p:nvSpPr>
          <p:cNvPr id="320" name="Google Shape;320;p30"/>
          <p:cNvSpPr txBox="1"/>
          <p:nvPr/>
        </p:nvSpPr>
        <p:spPr>
          <a:xfrm>
            <a:off x="9166707" y="3707534"/>
            <a:ext cx="130810" cy="3086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lang="tr-TR" sz="1850">
                <a:solidFill>
                  <a:schemeClr val="dk1"/>
                </a:solidFill>
                <a:latin typeface="Times New Roman"/>
                <a:ea typeface="Times New Roman"/>
                <a:cs typeface="Times New Roman"/>
                <a:sym typeface="Times New Roman"/>
              </a:rPr>
              <a:t>d</a:t>
            </a:r>
            <a:endParaRPr sz="1850">
              <a:solidFill>
                <a:schemeClr val="dk1"/>
              </a:solidFill>
              <a:latin typeface="Times New Roman"/>
              <a:ea typeface="Times New Roman"/>
              <a:cs typeface="Times New Roman"/>
              <a:sym typeface="Times New Roman"/>
            </a:endParaRPr>
          </a:p>
        </p:txBody>
      </p:sp>
      <p:sp>
        <p:nvSpPr>
          <p:cNvPr id="321" name="Google Shape;321;p30"/>
          <p:cNvSpPr txBox="1"/>
          <p:nvPr/>
        </p:nvSpPr>
        <p:spPr>
          <a:xfrm>
            <a:off x="8940113" y="2084341"/>
            <a:ext cx="640715" cy="1177290"/>
          </a:xfrm>
          <a:prstGeom prst="rect">
            <a:avLst/>
          </a:prstGeom>
          <a:noFill/>
          <a:ln>
            <a:noFill/>
          </a:ln>
        </p:spPr>
        <p:txBody>
          <a:bodyPr anchorCtr="0" anchor="t" bIns="0" lIns="0" spcFirstLastPara="1" rIns="0" wrap="square" tIns="87625">
            <a:noAutofit/>
          </a:bodyPr>
          <a:lstStyle/>
          <a:p>
            <a:pPr indent="0" lvl="0" marL="422275" marR="0" rtl="0" algn="l">
              <a:lnSpc>
                <a:spcPct val="100000"/>
              </a:lnSpc>
              <a:spcBef>
                <a:spcPts val="0"/>
              </a:spcBef>
              <a:spcAft>
                <a:spcPts val="0"/>
              </a:spcAft>
              <a:buNone/>
            </a:pPr>
            <a:r>
              <a:rPr i="1" lang="tr-TR" sz="1400">
                <a:solidFill>
                  <a:schemeClr val="dk1"/>
                </a:solidFill>
                <a:latin typeface="Times New Roman"/>
                <a:ea typeface="Times New Roman"/>
                <a:cs typeface="Times New Roman"/>
                <a:sym typeface="Times New Roman"/>
              </a:rPr>
              <a:t>i </a:t>
            </a:r>
            <a:r>
              <a:rPr baseline="-25000" lang="tr-TR" sz="1350">
                <a:solidFill>
                  <a:schemeClr val="dk1"/>
                </a:solidFill>
                <a:latin typeface="Times New Roman"/>
                <a:ea typeface="Times New Roman"/>
                <a:cs typeface="Times New Roman"/>
                <a:sym typeface="Times New Roman"/>
              </a:rPr>
              <a:t>2</a:t>
            </a:r>
            <a:endParaRPr baseline="-25000" sz="1350">
              <a:solidFill>
                <a:schemeClr val="dk1"/>
              </a:solidFill>
              <a:latin typeface="Times New Roman"/>
              <a:ea typeface="Times New Roman"/>
              <a:cs typeface="Times New Roman"/>
              <a:sym typeface="Times New Roman"/>
            </a:endParaRPr>
          </a:p>
          <a:p>
            <a:pPr indent="0" lvl="0" marL="73025" marR="0" rtl="0" algn="l">
              <a:lnSpc>
                <a:spcPct val="100000"/>
              </a:lnSpc>
              <a:spcBef>
                <a:spcPts val="805"/>
              </a:spcBef>
              <a:spcAft>
                <a:spcPts val="0"/>
              </a:spcAft>
              <a:buNone/>
            </a:pPr>
            <a:r>
              <a:rPr lang="tr-TR" sz="1250">
                <a:solidFill>
                  <a:schemeClr val="dk1"/>
                </a:solidFill>
                <a:latin typeface="Times New Roman"/>
                <a:ea typeface="Times New Roman"/>
                <a:cs typeface="Times New Roman"/>
                <a:sym typeface="Times New Roman"/>
              </a:rPr>
              <a:t>+	</a:t>
            </a:r>
            <a:r>
              <a:rPr baseline="30000" lang="tr-TR" sz="2775">
                <a:solidFill>
                  <a:schemeClr val="dk1"/>
                </a:solidFill>
                <a:latin typeface="Times New Roman"/>
                <a:ea typeface="Times New Roman"/>
                <a:cs typeface="Times New Roman"/>
                <a:sym typeface="Times New Roman"/>
              </a:rPr>
              <a:t>c</a:t>
            </a:r>
            <a:endParaRPr baseline="30000" sz="2775">
              <a:solidFill>
                <a:schemeClr val="dk1"/>
              </a:solidFill>
              <a:latin typeface="Times New Roman"/>
              <a:ea typeface="Times New Roman"/>
              <a:cs typeface="Times New Roman"/>
              <a:sym typeface="Times New Roman"/>
            </a:endParaRPr>
          </a:p>
          <a:p>
            <a:pPr indent="0" lvl="0" marL="0" marR="0" rtl="0" algn="l">
              <a:lnSpc>
                <a:spcPct val="100000"/>
              </a:lnSpc>
              <a:spcBef>
                <a:spcPts val="1550"/>
              </a:spcBef>
              <a:spcAft>
                <a:spcPts val="0"/>
              </a:spcAft>
              <a:buNone/>
            </a:pPr>
            <a:r>
              <a:rPr baseline="30000" i="1" lang="tr-TR" sz="2775">
                <a:solidFill>
                  <a:schemeClr val="dk1"/>
                </a:solidFill>
                <a:latin typeface="Times New Roman"/>
                <a:ea typeface="Times New Roman"/>
                <a:cs typeface="Times New Roman"/>
                <a:sym typeface="Times New Roman"/>
              </a:rPr>
              <a:t>e</a:t>
            </a:r>
            <a:r>
              <a:rPr baseline="-25000" lang="tr-TR" sz="1575">
                <a:solidFill>
                  <a:schemeClr val="dk1"/>
                </a:solidFill>
                <a:latin typeface="Times New Roman"/>
                <a:ea typeface="Times New Roman"/>
                <a:cs typeface="Times New Roman"/>
                <a:sym typeface="Times New Roman"/>
              </a:rPr>
              <a:t>2	</a:t>
            </a:r>
            <a:r>
              <a:rPr i="1" lang="tr-TR" sz="1850">
                <a:solidFill>
                  <a:schemeClr val="dk1"/>
                </a:solidFill>
                <a:latin typeface="Times New Roman"/>
                <a:ea typeface="Times New Roman"/>
                <a:cs typeface="Times New Roman"/>
                <a:sym typeface="Times New Roman"/>
              </a:rPr>
              <a:t>v</a:t>
            </a:r>
            <a:r>
              <a:rPr baseline="-25000" lang="tr-TR" sz="1575">
                <a:solidFill>
                  <a:schemeClr val="dk1"/>
                </a:solidFill>
                <a:latin typeface="Times New Roman"/>
                <a:ea typeface="Times New Roman"/>
                <a:cs typeface="Times New Roman"/>
                <a:sym typeface="Times New Roman"/>
              </a:rPr>
              <a:t>2</a:t>
            </a:r>
            <a:endParaRPr baseline="-25000" sz="1575">
              <a:solidFill>
                <a:schemeClr val="dk1"/>
              </a:solidFill>
              <a:latin typeface="Times New Roman"/>
              <a:ea typeface="Times New Roman"/>
              <a:cs typeface="Times New Roman"/>
              <a:sym typeface="Times New Roman"/>
            </a:endParaRPr>
          </a:p>
        </p:txBody>
      </p:sp>
      <p:sp>
        <p:nvSpPr>
          <p:cNvPr id="322" name="Google Shape;322;p30"/>
          <p:cNvSpPr txBox="1"/>
          <p:nvPr/>
        </p:nvSpPr>
        <p:spPr>
          <a:xfrm>
            <a:off x="9905479" y="2959910"/>
            <a:ext cx="364490" cy="3086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lang="tr-TR" sz="1850">
                <a:solidFill>
                  <a:schemeClr val="dk1"/>
                </a:solidFill>
                <a:latin typeface="Times New Roman"/>
                <a:ea typeface="Times New Roman"/>
                <a:cs typeface="Times New Roman"/>
                <a:sym typeface="Times New Roman"/>
              </a:rPr>
              <a:t>yük</a:t>
            </a:r>
            <a:endParaRPr sz="1850">
              <a:solidFill>
                <a:schemeClr val="dk1"/>
              </a:solidFill>
              <a:latin typeface="Times New Roman"/>
              <a:ea typeface="Times New Roman"/>
              <a:cs typeface="Times New Roman"/>
              <a:sym typeface="Times New Roman"/>
            </a:endParaRPr>
          </a:p>
        </p:txBody>
      </p:sp>
      <p:sp>
        <p:nvSpPr>
          <p:cNvPr id="323" name="Google Shape;323;p30"/>
          <p:cNvSpPr txBox="1"/>
          <p:nvPr/>
        </p:nvSpPr>
        <p:spPr>
          <a:xfrm>
            <a:off x="5928372" y="2093184"/>
            <a:ext cx="338455" cy="1116330"/>
          </a:xfrm>
          <a:prstGeom prst="rect">
            <a:avLst/>
          </a:prstGeom>
          <a:noFill/>
          <a:ln>
            <a:noFill/>
          </a:ln>
        </p:spPr>
        <p:txBody>
          <a:bodyPr anchorCtr="0" anchor="t" bIns="0" lIns="0" spcFirstLastPara="1" rIns="0" wrap="square" tIns="71750">
            <a:noAutofit/>
          </a:bodyPr>
          <a:lstStyle/>
          <a:p>
            <a:pPr indent="0" lvl="0" marL="0" marR="0" rtl="0" algn="l">
              <a:lnSpc>
                <a:spcPct val="100000"/>
              </a:lnSpc>
              <a:spcBef>
                <a:spcPts val="0"/>
              </a:spcBef>
              <a:spcAft>
                <a:spcPts val="0"/>
              </a:spcAft>
              <a:buNone/>
            </a:pPr>
            <a:r>
              <a:rPr i="1" lang="tr-TR" sz="1400">
                <a:solidFill>
                  <a:schemeClr val="dk1"/>
                </a:solidFill>
                <a:latin typeface="Times New Roman"/>
                <a:ea typeface="Times New Roman"/>
                <a:cs typeface="Times New Roman"/>
                <a:sym typeface="Times New Roman"/>
              </a:rPr>
              <a:t>i </a:t>
            </a:r>
            <a:r>
              <a:rPr baseline="-25000" lang="tr-TR" sz="1350">
                <a:solidFill>
                  <a:schemeClr val="dk1"/>
                </a:solidFill>
                <a:latin typeface="Times New Roman"/>
                <a:ea typeface="Times New Roman"/>
                <a:cs typeface="Times New Roman"/>
                <a:sym typeface="Times New Roman"/>
              </a:rPr>
              <a:t>1</a:t>
            </a:r>
            <a:endParaRPr baseline="-25000" sz="1350">
              <a:solidFill>
                <a:schemeClr val="dk1"/>
              </a:solidFill>
              <a:latin typeface="Times New Roman"/>
              <a:ea typeface="Times New Roman"/>
              <a:cs typeface="Times New Roman"/>
              <a:sym typeface="Times New Roman"/>
            </a:endParaRPr>
          </a:p>
          <a:p>
            <a:pPr indent="0" lvl="0" marL="18415" marR="0" rtl="0" algn="l">
              <a:lnSpc>
                <a:spcPct val="100000"/>
              </a:lnSpc>
              <a:spcBef>
                <a:spcPts val="635"/>
              </a:spcBef>
              <a:spcAft>
                <a:spcPts val="0"/>
              </a:spcAft>
              <a:buNone/>
            </a:pPr>
            <a:r>
              <a:rPr baseline="-25000" lang="tr-TR" sz="2775">
                <a:solidFill>
                  <a:schemeClr val="dk1"/>
                </a:solidFill>
                <a:latin typeface="Times New Roman"/>
                <a:ea typeface="Times New Roman"/>
                <a:cs typeface="Times New Roman"/>
                <a:sym typeface="Times New Roman"/>
              </a:rPr>
              <a:t>a </a:t>
            </a:r>
            <a:r>
              <a:rPr lang="tr-TR" sz="1250">
                <a:solidFill>
                  <a:schemeClr val="dk1"/>
                </a:solidFill>
                <a:latin typeface="Times New Roman"/>
                <a:ea typeface="Times New Roman"/>
                <a:cs typeface="Times New Roman"/>
                <a:sym typeface="Times New Roman"/>
              </a:rPr>
              <a:t>+</a:t>
            </a:r>
            <a:endParaRPr sz="1250">
              <a:solidFill>
                <a:schemeClr val="dk1"/>
              </a:solidFill>
              <a:latin typeface="Times New Roman"/>
              <a:ea typeface="Times New Roman"/>
              <a:cs typeface="Times New Roman"/>
              <a:sym typeface="Times New Roman"/>
            </a:endParaRPr>
          </a:p>
          <a:p>
            <a:pPr indent="0" lvl="0" marL="150495" marR="0" rtl="0" algn="l">
              <a:lnSpc>
                <a:spcPct val="100000"/>
              </a:lnSpc>
              <a:spcBef>
                <a:spcPts val="1365"/>
              </a:spcBef>
              <a:spcAft>
                <a:spcPts val="0"/>
              </a:spcAft>
              <a:buNone/>
            </a:pPr>
            <a:r>
              <a:rPr i="1" lang="tr-TR" sz="1850">
                <a:solidFill>
                  <a:schemeClr val="dk1"/>
                </a:solidFill>
                <a:latin typeface="Times New Roman"/>
                <a:ea typeface="Times New Roman"/>
                <a:cs typeface="Times New Roman"/>
                <a:sym typeface="Times New Roman"/>
              </a:rPr>
              <a:t>e</a:t>
            </a:r>
            <a:r>
              <a:rPr baseline="-25000" lang="tr-TR" sz="1575">
                <a:solidFill>
                  <a:schemeClr val="dk1"/>
                </a:solidFill>
                <a:latin typeface="Times New Roman"/>
                <a:ea typeface="Times New Roman"/>
                <a:cs typeface="Times New Roman"/>
                <a:sym typeface="Times New Roman"/>
              </a:rPr>
              <a:t>1</a:t>
            </a:r>
            <a:endParaRPr baseline="-25000" sz="1575">
              <a:solidFill>
                <a:schemeClr val="dk1"/>
              </a:solidFill>
              <a:latin typeface="Times New Roman"/>
              <a:ea typeface="Times New Roman"/>
              <a:cs typeface="Times New Roman"/>
              <a:sym typeface="Times New Roman"/>
            </a:endParaRPr>
          </a:p>
        </p:txBody>
      </p:sp>
      <p:sp>
        <p:nvSpPr>
          <p:cNvPr id="324" name="Google Shape;324;p30"/>
          <p:cNvSpPr/>
          <p:nvPr/>
        </p:nvSpPr>
        <p:spPr>
          <a:xfrm>
            <a:off x="757427" y="1670304"/>
            <a:ext cx="1895855" cy="69951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30"/>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1"/>
          <p:cNvSpPr txBox="1"/>
          <p:nvPr/>
        </p:nvSpPr>
        <p:spPr>
          <a:xfrm>
            <a:off x="812986" y="263271"/>
            <a:ext cx="7144384" cy="3296920"/>
          </a:xfrm>
          <a:prstGeom prst="rect">
            <a:avLst/>
          </a:prstGeom>
          <a:noFill/>
          <a:ln>
            <a:noFill/>
          </a:ln>
        </p:spPr>
        <p:txBody>
          <a:bodyPr anchorCtr="0" anchor="t" bIns="0" lIns="0" spcFirstLastPara="1" rIns="0" wrap="square" tIns="194925">
            <a:noAutofit/>
          </a:bodyPr>
          <a:lstStyle/>
          <a:p>
            <a:pPr indent="0" lvl="0" marL="2274570"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 İdeal Transformatör- Yüklü</a:t>
            </a:r>
            <a:endParaRPr sz="2650">
              <a:solidFill>
                <a:schemeClr val="dk1"/>
              </a:solidFill>
              <a:latin typeface="Times New Roman"/>
              <a:ea typeface="Times New Roman"/>
              <a:cs typeface="Times New Roman"/>
              <a:sym typeface="Times New Roman"/>
            </a:endParaRPr>
          </a:p>
          <a:p>
            <a:pPr indent="0" lvl="0" marL="12700" marR="0" rtl="0" algn="l">
              <a:lnSpc>
                <a:spcPct val="100000"/>
              </a:lnSpc>
              <a:spcBef>
                <a:spcPts val="1440"/>
              </a:spcBef>
              <a:spcAft>
                <a:spcPts val="0"/>
              </a:spcAft>
              <a:buNone/>
            </a:pPr>
            <a:r>
              <a:rPr lang="tr-TR" sz="2650">
                <a:solidFill>
                  <a:schemeClr val="dk1"/>
                </a:solidFill>
                <a:latin typeface="Times New Roman"/>
                <a:ea typeface="Times New Roman"/>
                <a:cs typeface="Times New Roman"/>
                <a:sym typeface="Times New Roman"/>
              </a:rPr>
              <a:t>Transformatörler geniş bir sınıflandırmada,</a:t>
            </a:r>
            <a:endParaRPr sz="2650">
              <a:solidFill>
                <a:schemeClr val="dk1"/>
              </a:solidFill>
              <a:latin typeface="Times New Roman"/>
              <a:ea typeface="Times New Roman"/>
              <a:cs typeface="Times New Roman"/>
              <a:sym typeface="Times New Roman"/>
            </a:endParaRPr>
          </a:p>
          <a:p>
            <a:pPr indent="0" lvl="0" marL="83820" marR="0" rtl="0" algn="l">
              <a:lnSpc>
                <a:spcPct val="100000"/>
              </a:lnSpc>
              <a:spcBef>
                <a:spcPts val="944"/>
              </a:spcBef>
              <a:spcAft>
                <a:spcPts val="0"/>
              </a:spcAft>
              <a:buNone/>
            </a:pPr>
            <a:r>
              <a:rPr lang="tr-TR" sz="2650">
                <a:solidFill>
                  <a:srgbClr val="FF3300"/>
                </a:solidFill>
                <a:latin typeface="Times New Roman"/>
                <a:ea typeface="Times New Roman"/>
                <a:cs typeface="Times New Roman"/>
                <a:sym typeface="Times New Roman"/>
              </a:rPr>
              <a:t>Yükseltici</a:t>
            </a:r>
            <a:endParaRPr sz="2650">
              <a:solidFill>
                <a:schemeClr val="dk1"/>
              </a:solidFill>
              <a:latin typeface="Times New Roman"/>
              <a:ea typeface="Times New Roman"/>
              <a:cs typeface="Times New Roman"/>
              <a:sym typeface="Times New Roman"/>
            </a:endParaRPr>
          </a:p>
          <a:p>
            <a:pPr indent="167640" lvl="0" marL="12700" marR="5811520" rtl="0" algn="l">
              <a:lnSpc>
                <a:spcPct val="129800"/>
              </a:lnSpc>
              <a:spcBef>
                <a:spcPts val="15"/>
              </a:spcBef>
              <a:spcAft>
                <a:spcPts val="0"/>
              </a:spcAft>
              <a:buNone/>
            </a:pPr>
            <a:r>
              <a:rPr lang="tr-TR" sz="2650">
                <a:solidFill>
                  <a:schemeClr val="dk1"/>
                </a:solidFill>
                <a:latin typeface="Times New Roman"/>
                <a:ea typeface="Times New Roman"/>
                <a:cs typeface="Times New Roman"/>
                <a:sym typeface="Times New Roman"/>
              </a:rPr>
              <a:t>veya  </a:t>
            </a:r>
            <a:r>
              <a:rPr lang="tr-TR" sz="2650">
                <a:solidFill>
                  <a:srgbClr val="333399"/>
                </a:solidFill>
                <a:latin typeface="Times New Roman"/>
                <a:ea typeface="Times New Roman"/>
                <a:cs typeface="Times New Roman"/>
                <a:sym typeface="Times New Roman"/>
              </a:rPr>
              <a:t>Düşürücü</a:t>
            </a:r>
            <a:endParaRPr sz="2650">
              <a:solidFill>
                <a:schemeClr val="dk1"/>
              </a:solidFill>
              <a:latin typeface="Times New Roman"/>
              <a:ea typeface="Times New Roman"/>
              <a:cs typeface="Times New Roman"/>
              <a:sym typeface="Times New Roman"/>
            </a:endParaRPr>
          </a:p>
          <a:p>
            <a:pPr indent="0" lvl="0" marL="95885" marR="0" rtl="0" algn="l">
              <a:lnSpc>
                <a:spcPct val="100000"/>
              </a:lnSpc>
              <a:spcBef>
                <a:spcPts val="944"/>
              </a:spcBef>
              <a:spcAft>
                <a:spcPts val="0"/>
              </a:spcAft>
              <a:buNone/>
            </a:pPr>
            <a:r>
              <a:rPr lang="tr-TR" sz="2650">
                <a:solidFill>
                  <a:schemeClr val="dk1"/>
                </a:solidFill>
                <a:latin typeface="Times New Roman"/>
                <a:ea typeface="Times New Roman"/>
                <a:cs typeface="Times New Roman"/>
                <a:sym typeface="Times New Roman"/>
              </a:rPr>
              <a:t>tipler olarak adlandırılabilirler.</a:t>
            </a:r>
            <a:endParaRPr sz="2650">
              <a:solidFill>
                <a:schemeClr val="dk1"/>
              </a:solidFill>
              <a:latin typeface="Times New Roman"/>
              <a:ea typeface="Times New Roman"/>
              <a:cs typeface="Times New Roman"/>
              <a:sym typeface="Times New Roman"/>
            </a:endParaRPr>
          </a:p>
        </p:txBody>
      </p:sp>
      <p:sp>
        <p:nvSpPr>
          <p:cNvPr id="331" name="Google Shape;331;p31"/>
          <p:cNvSpPr txBox="1"/>
          <p:nvPr/>
        </p:nvSpPr>
        <p:spPr>
          <a:xfrm>
            <a:off x="821436" y="4972811"/>
            <a:ext cx="1614170" cy="494030"/>
          </a:xfrm>
          <a:prstGeom prst="rect">
            <a:avLst/>
          </a:prstGeom>
          <a:solidFill>
            <a:srgbClr val="009999"/>
          </a:solidFill>
          <a:ln>
            <a:noFill/>
          </a:ln>
        </p:spPr>
        <p:txBody>
          <a:bodyPr anchorCtr="0" anchor="t" bIns="0" lIns="0" spcFirstLastPara="1" rIns="0" wrap="square" tIns="0">
            <a:noAutofit/>
          </a:bodyPr>
          <a:lstStyle/>
          <a:p>
            <a:pPr indent="0" lvl="0" marL="67945" marR="0" rtl="0" algn="l">
              <a:lnSpc>
                <a:spcPct val="100000"/>
              </a:lnSpc>
              <a:spcBef>
                <a:spcPts val="0"/>
              </a:spcBef>
              <a:spcAft>
                <a:spcPts val="0"/>
              </a:spcAft>
              <a:buNone/>
            </a:pPr>
            <a:r>
              <a:rPr i="1" lang="tr-TR" sz="2750">
                <a:solidFill>
                  <a:schemeClr val="dk1"/>
                </a:solidFill>
                <a:latin typeface="Times New Roman"/>
                <a:ea typeface="Times New Roman"/>
                <a:cs typeface="Times New Roman"/>
                <a:sym typeface="Times New Roman"/>
              </a:rPr>
              <a:t>N</a:t>
            </a:r>
            <a:r>
              <a:rPr baseline="-25000" lang="tr-TR" sz="2400">
                <a:solidFill>
                  <a:schemeClr val="dk1"/>
                </a:solidFill>
                <a:latin typeface="Times New Roman"/>
                <a:ea typeface="Times New Roman"/>
                <a:cs typeface="Times New Roman"/>
                <a:sym typeface="Times New Roman"/>
              </a:rPr>
              <a:t>1  </a:t>
            </a:r>
            <a:r>
              <a:rPr lang="tr-TR" sz="2750">
                <a:solidFill>
                  <a:schemeClr val="dk1"/>
                </a:solidFill>
                <a:latin typeface="Times New Roman"/>
                <a:ea typeface="Times New Roman"/>
                <a:cs typeface="Times New Roman"/>
                <a:sym typeface="Times New Roman"/>
              </a:rPr>
              <a:t>/ </a:t>
            </a:r>
            <a:r>
              <a:rPr i="1" lang="tr-TR" sz="2750">
                <a:solidFill>
                  <a:schemeClr val="dk1"/>
                </a:solidFill>
                <a:latin typeface="Times New Roman"/>
                <a:ea typeface="Times New Roman"/>
                <a:cs typeface="Times New Roman"/>
                <a:sym typeface="Times New Roman"/>
              </a:rPr>
              <a:t>N </a:t>
            </a:r>
            <a:r>
              <a:rPr baseline="-25000" lang="tr-TR" sz="2400">
                <a:solidFill>
                  <a:schemeClr val="dk1"/>
                </a:solidFill>
                <a:latin typeface="Times New Roman"/>
                <a:ea typeface="Times New Roman"/>
                <a:cs typeface="Times New Roman"/>
                <a:sym typeface="Times New Roman"/>
              </a:rPr>
              <a:t>2	</a:t>
            </a:r>
            <a:r>
              <a:rPr lang="tr-TR" sz="2750">
                <a:solidFill>
                  <a:schemeClr val="dk1"/>
                </a:solidFill>
                <a:latin typeface="Noto Sans Symbols"/>
                <a:ea typeface="Noto Sans Symbols"/>
                <a:cs typeface="Noto Sans Symbols"/>
                <a:sym typeface="Noto Sans Symbols"/>
              </a:rPr>
              <a:t>&lt;</a:t>
            </a:r>
            <a:r>
              <a:rPr lang="tr-TR" sz="2750">
                <a:solidFill>
                  <a:schemeClr val="dk1"/>
                </a:solidFill>
                <a:latin typeface="Times New Roman"/>
                <a:ea typeface="Times New Roman"/>
                <a:cs typeface="Times New Roman"/>
                <a:sym typeface="Times New Roman"/>
              </a:rPr>
              <a:t> 1</a:t>
            </a:r>
            <a:endParaRPr sz="2750">
              <a:solidFill>
                <a:schemeClr val="dk1"/>
              </a:solidFill>
              <a:latin typeface="Times New Roman"/>
              <a:ea typeface="Times New Roman"/>
              <a:cs typeface="Times New Roman"/>
              <a:sym typeface="Times New Roman"/>
            </a:endParaRPr>
          </a:p>
        </p:txBody>
      </p:sp>
      <p:sp>
        <p:nvSpPr>
          <p:cNvPr id="332" name="Google Shape;332;p31"/>
          <p:cNvSpPr txBox="1"/>
          <p:nvPr/>
        </p:nvSpPr>
        <p:spPr>
          <a:xfrm>
            <a:off x="613453" y="4240542"/>
            <a:ext cx="3731260" cy="4298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2650">
                <a:solidFill>
                  <a:srgbClr val="FF3300"/>
                </a:solidFill>
                <a:latin typeface="Times New Roman"/>
                <a:ea typeface="Times New Roman"/>
                <a:cs typeface="Times New Roman"/>
                <a:sym typeface="Times New Roman"/>
              </a:rPr>
              <a:t>Yükseltici transformatörde:</a:t>
            </a:r>
            <a:endParaRPr sz="2650">
              <a:solidFill>
                <a:schemeClr val="dk1"/>
              </a:solidFill>
              <a:latin typeface="Times New Roman"/>
              <a:ea typeface="Times New Roman"/>
              <a:cs typeface="Times New Roman"/>
              <a:sym typeface="Times New Roman"/>
            </a:endParaRPr>
          </a:p>
        </p:txBody>
      </p:sp>
      <p:sp>
        <p:nvSpPr>
          <p:cNvPr id="333" name="Google Shape;333;p31"/>
          <p:cNvSpPr txBox="1"/>
          <p:nvPr/>
        </p:nvSpPr>
        <p:spPr>
          <a:xfrm>
            <a:off x="6438430" y="4256290"/>
            <a:ext cx="3660140" cy="4298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2650">
                <a:solidFill>
                  <a:srgbClr val="333399"/>
                </a:solidFill>
                <a:latin typeface="Times New Roman"/>
                <a:ea typeface="Times New Roman"/>
                <a:cs typeface="Times New Roman"/>
                <a:sym typeface="Times New Roman"/>
              </a:rPr>
              <a:t>Düşürücü transformatörde:</a:t>
            </a:r>
            <a:endParaRPr sz="2650">
              <a:solidFill>
                <a:schemeClr val="dk1"/>
              </a:solidFill>
              <a:latin typeface="Times New Roman"/>
              <a:ea typeface="Times New Roman"/>
              <a:cs typeface="Times New Roman"/>
              <a:sym typeface="Times New Roman"/>
            </a:endParaRPr>
          </a:p>
        </p:txBody>
      </p:sp>
      <p:sp>
        <p:nvSpPr>
          <p:cNvPr id="334" name="Google Shape;334;p31"/>
          <p:cNvSpPr txBox="1"/>
          <p:nvPr/>
        </p:nvSpPr>
        <p:spPr>
          <a:xfrm>
            <a:off x="838200" y="5579364"/>
            <a:ext cx="1099185" cy="559435"/>
          </a:xfrm>
          <a:prstGeom prst="rect">
            <a:avLst/>
          </a:prstGeom>
          <a:solidFill>
            <a:srgbClr val="009999"/>
          </a:solidFill>
          <a:ln>
            <a:noFill/>
          </a:ln>
        </p:spPr>
        <p:txBody>
          <a:bodyPr anchorCtr="0" anchor="t" bIns="0" lIns="0" spcFirstLastPara="1" rIns="0" wrap="square" tIns="1900">
            <a:noAutofit/>
          </a:bodyPr>
          <a:lstStyle/>
          <a:p>
            <a:pPr indent="0" lvl="0" marL="52069" marR="0" rtl="0" algn="l">
              <a:lnSpc>
                <a:spcPct val="100000"/>
              </a:lnSpc>
              <a:spcBef>
                <a:spcPts val="0"/>
              </a:spcBef>
              <a:spcAft>
                <a:spcPts val="0"/>
              </a:spcAft>
              <a:buNone/>
            </a:pPr>
            <a:r>
              <a:rPr i="1" lang="tr-TR" sz="3100">
                <a:solidFill>
                  <a:schemeClr val="dk1"/>
                </a:solidFill>
                <a:latin typeface="Times New Roman"/>
                <a:ea typeface="Times New Roman"/>
                <a:cs typeface="Times New Roman"/>
                <a:sym typeface="Times New Roman"/>
              </a:rPr>
              <a:t>v</a:t>
            </a:r>
            <a:r>
              <a:rPr baseline="-25000" lang="tr-TR" sz="2700">
                <a:solidFill>
                  <a:schemeClr val="dk1"/>
                </a:solidFill>
                <a:latin typeface="Times New Roman"/>
                <a:ea typeface="Times New Roman"/>
                <a:cs typeface="Times New Roman"/>
                <a:sym typeface="Times New Roman"/>
              </a:rPr>
              <a:t>2	</a:t>
            </a:r>
            <a:r>
              <a:rPr lang="tr-TR" sz="3100">
                <a:solidFill>
                  <a:schemeClr val="dk1"/>
                </a:solidFill>
                <a:latin typeface="Noto Sans Symbols"/>
                <a:ea typeface="Noto Sans Symbols"/>
                <a:cs typeface="Noto Sans Symbols"/>
                <a:sym typeface="Noto Sans Symbols"/>
              </a:rPr>
              <a:t>&gt;</a:t>
            </a:r>
            <a:r>
              <a:rPr lang="tr-TR" sz="3100">
                <a:solidFill>
                  <a:schemeClr val="dk1"/>
                </a:solidFill>
                <a:latin typeface="Times New Roman"/>
                <a:ea typeface="Times New Roman"/>
                <a:cs typeface="Times New Roman"/>
                <a:sym typeface="Times New Roman"/>
              </a:rPr>
              <a:t> </a:t>
            </a:r>
            <a:r>
              <a:rPr i="1" lang="tr-TR" sz="3100">
                <a:solidFill>
                  <a:schemeClr val="dk1"/>
                </a:solidFill>
                <a:latin typeface="Times New Roman"/>
                <a:ea typeface="Times New Roman"/>
                <a:cs typeface="Times New Roman"/>
                <a:sym typeface="Times New Roman"/>
              </a:rPr>
              <a:t>v</a:t>
            </a:r>
            <a:r>
              <a:rPr baseline="-25000" lang="tr-TR" sz="2700">
                <a:solidFill>
                  <a:schemeClr val="dk1"/>
                </a:solidFill>
                <a:latin typeface="Times New Roman"/>
                <a:ea typeface="Times New Roman"/>
                <a:cs typeface="Times New Roman"/>
                <a:sym typeface="Times New Roman"/>
              </a:rPr>
              <a:t>1</a:t>
            </a:r>
            <a:endParaRPr baseline="-25000" sz="2700">
              <a:solidFill>
                <a:schemeClr val="dk1"/>
              </a:solidFill>
              <a:latin typeface="Times New Roman"/>
              <a:ea typeface="Times New Roman"/>
              <a:cs typeface="Times New Roman"/>
              <a:sym typeface="Times New Roman"/>
            </a:endParaRPr>
          </a:p>
        </p:txBody>
      </p:sp>
      <p:sp>
        <p:nvSpPr>
          <p:cNvPr id="335" name="Google Shape;335;p31"/>
          <p:cNvSpPr txBox="1"/>
          <p:nvPr/>
        </p:nvSpPr>
        <p:spPr>
          <a:xfrm>
            <a:off x="6597395" y="4972811"/>
            <a:ext cx="1606550" cy="490855"/>
          </a:xfrm>
          <a:prstGeom prst="rect">
            <a:avLst/>
          </a:prstGeom>
          <a:solidFill>
            <a:srgbClr val="009999"/>
          </a:solidFill>
          <a:ln>
            <a:noFill/>
          </a:ln>
        </p:spPr>
        <p:txBody>
          <a:bodyPr anchorCtr="0" anchor="t" bIns="0" lIns="0" spcFirstLastPara="1" rIns="0" wrap="square" tIns="4425">
            <a:noAutofit/>
          </a:bodyPr>
          <a:lstStyle/>
          <a:p>
            <a:pPr indent="0" lvl="0" marL="67945" marR="0" rtl="0" algn="l">
              <a:lnSpc>
                <a:spcPct val="100000"/>
              </a:lnSpc>
              <a:spcBef>
                <a:spcPts val="0"/>
              </a:spcBef>
              <a:spcAft>
                <a:spcPts val="0"/>
              </a:spcAft>
              <a:buNone/>
            </a:pPr>
            <a:r>
              <a:rPr i="1" lang="tr-TR" sz="2700">
                <a:solidFill>
                  <a:schemeClr val="dk1"/>
                </a:solidFill>
                <a:latin typeface="Times New Roman"/>
                <a:ea typeface="Times New Roman"/>
                <a:cs typeface="Times New Roman"/>
                <a:sym typeface="Times New Roman"/>
              </a:rPr>
              <a:t>N</a:t>
            </a:r>
            <a:r>
              <a:rPr baseline="-25000" lang="tr-TR" sz="2400">
                <a:solidFill>
                  <a:schemeClr val="dk1"/>
                </a:solidFill>
                <a:latin typeface="Times New Roman"/>
                <a:ea typeface="Times New Roman"/>
                <a:cs typeface="Times New Roman"/>
                <a:sym typeface="Times New Roman"/>
              </a:rPr>
              <a:t>1  </a:t>
            </a:r>
            <a:r>
              <a:rPr lang="tr-TR" sz="2700">
                <a:solidFill>
                  <a:schemeClr val="dk1"/>
                </a:solidFill>
                <a:latin typeface="Times New Roman"/>
                <a:ea typeface="Times New Roman"/>
                <a:cs typeface="Times New Roman"/>
                <a:sym typeface="Times New Roman"/>
              </a:rPr>
              <a:t>/ </a:t>
            </a:r>
            <a:r>
              <a:rPr i="1" lang="tr-TR" sz="2700">
                <a:solidFill>
                  <a:schemeClr val="dk1"/>
                </a:solidFill>
                <a:latin typeface="Times New Roman"/>
                <a:ea typeface="Times New Roman"/>
                <a:cs typeface="Times New Roman"/>
                <a:sym typeface="Times New Roman"/>
              </a:rPr>
              <a:t>N </a:t>
            </a:r>
            <a:r>
              <a:rPr baseline="-25000" lang="tr-TR" sz="2400">
                <a:solidFill>
                  <a:schemeClr val="dk1"/>
                </a:solidFill>
                <a:latin typeface="Times New Roman"/>
                <a:ea typeface="Times New Roman"/>
                <a:cs typeface="Times New Roman"/>
                <a:sym typeface="Times New Roman"/>
              </a:rPr>
              <a:t>2	</a:t>
            </a:r>
            <a:r>
              <a:rPr lang="tr-TR" sz="2700">
                <a:solidFill>
                  <a:schemeClr val="dk1"/>
                </a:solidFill>
                <a:latin typeface="Noto Sans Symbols"/>
                <a:ea typeface="Noto Sans Symbols"/>
                <a:cs typeface="Noto Sans Symbols"/>
                <a:sym typeface="Noto Sans Symbols"/>
              </a:rPr>
              <a:t>&gt;</a:t>
            </a:r>
            <a:r>
              <a:rPr lang="tr-TR" sz="2700">
                <a:solidFill>
                  <a:schemeClr val="dk1"/>
                </a:solidFill>
                <a:latin typeface="Times New Roman"/>
                <a:ea typeface="Times New Roman"/>
                <a:cs typeface="Times New Roman"/>
                <a:sym typeface="Times New Roman"/>
              </a:rPr>
              <a:t> 1</a:t>
            </a:r>
            <a:endParaRPr sz="2700">
              <a:solidFill>
                <a:schemeClr val="dk1"/>
              </a:solidFill>
              <a:latin typeface="Times New Roman"/>
              <a:ea typeface="Times New Roman"/>
              <a:cs typeface="Times New Roman"/>
              <a:sym typeface="Times New Roman"/>
            </a:endParaRPr>
          </a:p>
        </p:txBody>
      </p:sp>
      <p:sp>
        <p:nvSpPr>
          <p:cNvPr id="336" name="Google Shape;336;p31"/>
          <p:cNvSpPr txBox="1"/>
          <p:nvPr/>
        </p:nvSpPr>
        <p:spPr>
          <a:xfrm>
            <a:off x="6611111" y="5579364"/>
            <a:ext cx="1076325" cy="553720"/>
          </a:xfrm>
          <a:prstGeom prst="rect">
            <a:avLst/>
          </a:prstGeom>
          <a:solidFill>
            <a:srgbClr val="009999"/>
          </a:solidFill>
          <a:ln>
            <a:noFill/>
          </a:ln>
        </p:spPr>
        <p:txBody>
          <a:bodyPr anchorCtr="0" anchor="t" bIns="0" lIns="0" spcFirstLastPara="1" rIns="0" wrap="square" tIns="3800">
            <a:noAutofit/>
          </a:bodyPr>
          <a:lstStyle/>
          <a:p>
            <a:pPr indent="0" lvl="0" marL="52705" marR="0" rtl="0" algn="l">
              <a:lnSpc>
                <a:spcPct val="100000"/>
              </a:lnSpc>
              <a:spcBef>
                <a:spcPts val="0"/>
              </a:spcBef>
              <a:spcAft>
                <a:spcPts val="0"/>
              </a:spcAft>
              <a:buNone/>
            </a:pPr>
            <a:r>
              <a:rPr i="1" lang="tr-TR" sz="3050">
                <a:solidFill>
                  <a:schemeClr val="dk1"/>
                </a:solidFill>
                <a:latin typeface="Times New Roman"/>
                <a:ea typeface="Times New Roman"/>
                <a:cs typeface="Times New Roman"/>
                <a:sym typeface="Times New Roman"/>
              </a:rPr>
              <a:t>v</a:t>
            </a:r>
            <a:r>
              <a:rPr baseline="-25000" lang="tr-TR" sz="2700">
                <a:solidFill>
                  <a:schemeClr val="dk1"/>
                </a:solidFill>
                <a:latin typeface="Times New Roman"/>
                <a:ea typeface="Times New Roman"/>
                <a:cs typeface="Times New Roman"/>
                <a:sym typeface="Times New Roman"/>
              </a:rPr>
              <a:t>2 </a:t>
            </a:r>
            <a:r>
              <a:rPr lang="tr-TR" sz="3050">
                <a:solidFill>
                  <a:schemeClr val="dk1"/>
                </a:solidFill>
                <a:latin typeface="Noto Sans Symbols"/>
                <a:ea typeface="Noto Sans Symbols"/>
                <a:cs typeface="Noto Sans Symbols"/>
                <a:sym typeface="Noto Sans Symbols"/>
              </a:rPr>
              <a:t>&lt;</a:t>
            </a:r>
            <a:r>
              <a:rPr lang="tr-TR" sz="3050">
                <a:solidFill>
                  <a:schemeClr val="dk1"/>
                </a:solidFill>
                <a:latin typeface="Times New Roman"/>
                <a:ea typeface="Times New Roman"/>
                <a:cs typeface="Times New Roman"/>
                <a:sym typeface="Times New Roman"/>
              </a:rPr>
              <a:t> </a:t>
            </a:r>
            <a:r>
              <a:rPr i="1" lang="tr-TR" sz="3050">
                <a:solidFill>
                  <a:schemeClr val="dk1"/>
                </a:solidFill>
                <a:latin typeface="Times New Roman"/>
                <a:ea typeface="Times New Roman"/>
                <a:cs typeface="Times New Roman"/>
                <a:sym typeface="Times New Roman"/>
              </a:rPr>
              <a:t>v</a:t>
            </a:r>
            <a:r>
              <a:rPr baseline="-25000" lang="tr-TR" sz="2700">
                <a:solidFill>
                  <a:schemeClr val="dk1"/>
                </a:solidFill>
                <a:latin typeface="Times New Roman"/>
                <a:ea typeface="Times New Roman"/>
                <a:cs typeface="Times New Roman"/>
                <a:sym typeface="Times New Roman"/>
              </a:rPr>
              <a:t>1</a:t>
            </a:r>
            <a:endParaRPr baseline="-25000" sz="2700">
              <a:solidFill>
                <a:schemeClr val="dk1"/>
              </a:solidFill>
              <a:latin typeface="Times New Roman"/>
              <a:ea typeface="Times New Roman"/>
              <a:cs typeface="Times New Roman"/>
              <a:sym typeface="Times New Roman"/>
            </a:endParaRPr>
          </a:p>
        </p:txBody>
      </p:sp>
      <p:sp>
        <p:nvSpPr>
          <p:cNvPr id="337" name="Google Shape;337;p31"/>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 name="Google Shape;338;p31"/>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19615"/>
              </a:lnSpc>
              <a:spcBef>
                <a:spcPts val="0"/>
              </a:spcBef>
              <a:spcAft>
                <a:spcPts val="0"/>
              </a:spcAft>
              <a:buNone/>
            </a:pPr>
            <a:r>
              <a:t/>
            </a:r>
            <a:endParaRPr/>
          </a:p>
        </p:txBody>
      </p:sp>
    </p:spTree>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2"/>
          <p:cNvSpPr txBox="1"/>
          <p:nvPr>
            <p:ph type="title"/>
          </p:nvPr>
        </p:nvSpPr>
        <p:spPr>
          <a:xfrm>
            <a:off x="2451100" y="445592"/>
            <a:ext cx="6781799"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Gerçek Transformatörler</a:t>
            </a:r>
            <a:endParaRPr/>
          </a:p>
        </p:txBody>
      </p:sp>
      <p:sp>
        <p:nvSpPr>
          <p:cNvPr id="344" name="Google Shape;344;p32"/>
          <p:cNvSpPr txBox="1"/>
          <p:nvPr/>
        </p:nvSpPr>
        <p:spPr>
          <a:xfrm>
            <a:off x="924238" y="1035202"/>
            <a:ext cx="9091295" cy="3354704"/>
          </a:xfrm>
          <a:prstGeom prst="rect">
            <a:avLst/>
          </a:prstGeom>
          <a:noFill/>
          <a:ln>
            <a:noFill/>
          </a:ln>
        </p:spPr>
        <p:txBody>
          <a:bodyPr anchorCtr="0" anchor="t" bIns="0" lIns="0" spcFirstLastPara="1" rIns="0" wrap="square" tIns="10775">
            <a:noAutofit/>
          </a:bodyPr>
          <a:lstStyle/>
          <a:p>
            <a:pPr indent="-146049" lvl="0" marL="12700" marR="5080" rtl="0" algn="just">
              <a:lnSpc>
                <a:spcPct val="101299"/>
              </a:lnSpc>
              <a:spcBef>
                <a:spcPts val="0"/>
              </a:spcBef>
              <a:spcAft>
                <a:spcPts val="0"/>
              </a:spcAft>
              <a:buClr>
                <a:schemeClr val="dk1"/>
              </a:buClr>
              <a:buSzPts val="2300"/>
              <a:buFont typeface="Noto Sans Symbols"/>
              <a:buChar char="⮚"/>
            </a:pPr>
            <a:r>
              <a:rPr lang="tr-TR" sz="2400">
                <a:solidFill>
                  <a:schemeClr val="dk1"/>
                </a:solidFill>
                <a:latin typeface="Times New Roman"/>
                <a:ea typeface="Times New Roman"/>
                <a:cs typeface="Times New Roman"/>
                <a:sym typeface="Times New Roman"/>
              </a:rPr>
              <a:t>İdeal transformatör modeli sadece gerilim, akım ve empedans  transformasyonlarını dikkate aldığı için çok basittir. Bu kısımda daha  gerçekçi bir transformatör modeli çıkarılacaktır.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35"/>
              </a:spcBef>
              <a:spcAft>
                <a:spcPts val="0"/>
              </a:spcAft>
              <a:buClr>
                <a:schemeClr val="dk1"/>
              </a:buClr>
              <a:buSzPts val="2500"/>
              <a:buFont typeface="Noto Sans Symbols"/>
              <a:buNone/>
            </a:pPr>
            <a:r>
              <a:t/>
            </a:r>
            <a:endParaRPr sz="2500">
              <a:solidFill>
                <a:schemeClr val="dk1"/>
              </a:solidFill>
              <a:latin typeface="Times New Roman"/>
              <a:ea typeface="Times New Roman"/>
              <a:cs typeface="Times New Roman"/>
              <a:sym typeface="Times New Roman"/>
            </a:endParaRPr>
          </a:p>
          <a:p>
            <a:pPr indent="-146049" lvl="0" marL="12700" marR="5080" rtl="0" algn="just">
              <a:lnSpc>
                <a:spcPct val="101099"/>
              </a:lnSpc>
              <a:spcBef>
                <a:spcPts val="0"/>
              </a:spcBef>
              <a:spcAft>
                <a:spcPts val="0"/>
              </a:spcAft>
              <a:buClr>
                <a:schemeClr val="dk1"/>
              </a:buClr>
              <a:buSzPts val="2300"/>
              <a:buFont typeface="Noto Sans Symbols"/>
              <a:buChar char="⮚"/>
            </a:pPr>
            <a:r>
              <a:rPr lang="tr-TR" sz="2400">
                <a:solidFill>
                  <a:schemeClr val="dk1"/>
                </a:solidFill>
                <a:latin typeface="Times New Roman"/>
                <a:ea typeface="Times New Roman"/>
                <a:cs typeface="Times New Roman"/>
                <a:sym typeface="Times New Roman"/>
              </a:rPr>
              <a:t>Primer ve sekonder sargılarının küçük de olsa dirençleri vardır ve  sargılara seri bağlı olarak temsil edilirler. Sargı dirençlerinin ilave  edilmesi neticesinde; terminal gerilimi endüklenen gerilime eşit  olmayacak, transformatör giriş gücü çıkış gücünden daha büyük olacak  ve verim %100’den küçük olacaktır.</a:t>
            </a:r>
            <a:endParaRPr sz="2400">
              <a:solidFill>
                <a:schemeClr val="dk1"/>
              </a:solidFill>
              <a:latin typeface="Times New Roman"/>
              <a:ea typeface="Times New Roman"/>
              <a:cs typeface="Times New Roman"/>
              <a:sym typeface="Times New Roman"/>
            </a:endParaRPr>
          </a:p>
        </p:txBody>
      </p:sp>
      <p:sp>
        <p:nvSpPr>
          <p:cNvPr id="345" name="Google Shape;345;p32"/>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3"/>
          <p:cNvSpPr txBox="1"/>
          <p:nvPr/>
        </p:nvSpPr>
        <p:spPr>
          <a:xfrm>
            <a:off x="3254971" y="445592"/>
            <a:ext cx="4524375" cy="4298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 Gerçek Transformatörler</a:t>
            </a:r>
            <a:endParaRPr sz="2650">
              <a:solidFill>
                <a:schemeClr val="dk1"/>
              </a:solidFill>
              <a:latin typeface="Times New Roman"/>
              <a:ea typeface="Times New Roman"/>
              <a:cs typeface="Times New Roman"/>
              <a:sym typeface="Times New Roman"/>
            </a:endParaRPr>
          </a:p>
        </p:txBody>
      </p:sp>
      <p:sp>
        <p:nvSpPr>
          <p:cNvPr id="351" name="Google Shape;351;p33"/>
          <p:cNvSpPr/>
          <p:nvPr/>
        </p:nvSpPr>
        <p:spPr>
          <a:xfrm>
            <a:off x="3730752" y="1069848"/>
            <a:ext cx="3290570" cy="2875915"/>
          </a:xfrm>
          <a:custGeom>
            <a:rect b="b" l="l" r="r" t="t"/>
            <a:pathLst>
              <a:path extrusionOk="0" h="2875915" w="3290570">
                <a:moveTo>
                  <a:pt x="0" y="2875788"/>
                </a:moveTo>
                <a:lnTo>
                  <a:pt x="3290315" y="2875788"/>
                </a:lnTo>
                <a:lnTo>
                  <a:pt x="3290315" y="0"/>
                </a:lnTo>
                <a:lnTo>
                  <a:pt x="0" y="0"/>
                </a:lnTo>
                <a:lnTo>
                  <a:pt x="0" y="2875788"/>
                </a:lnTo>
                <a:close/>
              </a:path>
            </a:pathLst>
          </a:custGeom>
          <a:solidFill>
            <a:srgbClr val="BFBF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 name="Google Shape;352;p33"/>
          <p:cNvSpPr/>
          <p:nvPr/>
        </p:nvSpPr>
        <p:spPr>
          <a:xfrm>
            <a:off x="3730752" y="1069848"/>
            <a:ext cx="3291840" cy="2877820"/>
          </a:xfrm>
          <a:custGeom>
            <a:rect b="b" l="l" r="r" t="t"/>
            <a:pathLst>
              <a:path extrusionOk="0" h="2877820" w="3291840">
                <a:moveTo>
                  <a:pt x="0" y="0"/>
                </a:moveTo>
                <a:lnTo>
                  <a:pt x="0" y="2877312"/>
                </a:lnTo>
                <a:lnTo>
                  <a:pt x="3291840" y="2877312"/>
                </a:lnTo>
                <a:lnTo>
                  <a:pt x="3291840" y="0"/>
                </a:lnTo>
                <a:lnTo>
                  <a:pt x="0" y="0"/>
                </a:lnTo>
                <a:close/>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 name="Google Shape;353;p33"/>
          <p:cNvSpPr/>
          <p:nvPr/>
        </p:nvSpPr>
        <p:spPr>
          <a:xfrm>
            <a:off x="4267200" y="1524000"/>
            <a:ext cx="2217420" cy="2044064"/>
          </a:xfrm>
          <a:custGeom>
            <a:rect b="b" l="l" r="r" t="t"/>
            <a:pathLst>
              <a:path extrusionOk="0" h="2044064" w="2217420">
                <a:moveTo>
                  <a:pt x="0" y="2043683"/>
                </a:moveTo>
                <a:lnTo>
                  <a:pt x="2217420" y="2043683"/>
                </a:lnTo>
                <a:lnTo>
                  <a:pt x="2217420" y="0"/>
                </a:lnTo>
                <a:lnTo>
                  <a:pt x="0" y="0"/>
                </a:lnTo>
                <a:lnTo>
                  <a:pt x="0" y="204368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p33"/>
          <p:cNvSpPr/>
          <p:nvPr/>
        </p:nvSpPr>
        <p:spPr>
          <a:xfrm>
            <a:off x="4267200" y="1524000"/>
            <a:ext cx="2219325" cy="2045335"/>
          </a:xfrm>
          <a:custGeom>
            <a:rect b="b" l="l" r="r" t="t"/>
            <a:pathLst>
              <a:path extrusionOk="0" h="2045335" w="2219325">
                <a:moveTo>
                  <a:pt x="0" y="0"/>
                </a:moveTo>
                <a:lnTo>
                  <a:pt x="0" y="2045208"/>
                </a:lnTo>
                <a:lnTo>
                  <a:pt x="2218944" y="2045208"/>
                </a:lnTo>
                <a:lnTo>
                  <a:pt x="2218944" y="0"/>
                </a:lnTo>
                <a:lnTo>
                  <a:pt x="0" y="0"/>
                </a:lnTo>
                <a:close/>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33"/>
          <p:cNvSpPr/>
          <p:nvPr/>
        </p:nvSpPr>
        <p:spPr>
          <a:xfrm>
            <a:off x="3950208" y="1286256"/>
            <a:ext cx="2795270" cy="2519680"/>
          </a:xfrm>
          <a:custGeom>
            <a:rect b="b" l="l" r="r" t="t"/>
            <a:pathLst>
              <a:path extrusionOk="0" h="2519679" w="2795270">
                <a:moveTo>
                  <a:pt x="2350007" y="0"/>
                </a:moveTo>
                <a:lnTo>
                  <a:pt x="2278379" y="0"/>
                </a:lnTo>
                <a:lnTo>
                  <a:pt x="2273807" y="4572"/>
                </a:lnTo>
                <a:lnTo>
                  <a:pt x="2273807" y="15240"/>
                </a:lnTo>
                <a:lnTo>
                  <a:pt x="2278379" y="19812"/>
                </a:lnTo>
                <a:lnTo>
                  <a:pt x="2350007" y="19812"/>
                </a:lnTo>
                <a:lnTo>
                  <a:pt x="2353055" y="15240"/>
                </a:lnTo>
                <a:lnTo>
                  <a:pt x="2353055" y="4572"/>
                </a:lnTo>
                <a:lnTo>
                  <a:pt x="2350007" y="0"/>
                </a:lnTo>
                <a:close/>
              </a:path>
              <a:path extrusionOk="0" h="2519679" w="2795270">
                <a:moveTo>
                  <a:pt x="2208276" y="0"/>
                </a:moveTo>
                <a:lnTo>
                  <a:pt x="2136647" y="0"/>
                </a:lnTo>
                <a:lnTo>
                  <a:pt x="2132076" y="4572"/>
                </a:lnTo>
                <a:lnTo>
                  <a:pt x="2132076" y="15240"/>
                </a:lnTo>
                <a:lnTo>
                  <a:pt x="2136647" y="19812"/>
                </a:lnTo>
                <a:lnTo>
                  <a:pt x="2208276" y="19812"/>
                </a:lnTo>
                <a:lnTo>
                  <a:pt x="2212847" y="15240"/>
                </a:lnTo>
                <a:lnTo>
                  <a:pt x="2212847" y="4572"/>
                </a:lnTo>
                <a:lnTo>
                  <a:pt x="2208276" y="0"/>
                </a:lnTo>
                <a:close/>
              </a:path>
              <a:path extrusionOk="0" h="2519679" w="2795270">
                <a:moveTo>
                  <a:pt x="2068067" y="0"/>
                </a:moveTo>
                <a:lnTo>
                  <a:pt x="1996439" y="0"/>
                </a:lnTo>
                <a:lnTo>
                  <a:pt x="1991867" y="4572"/>
                </a:lnTo>
                <a:lnTo>
                  <a:pt x="1991867" y="15240"/>
                </a:lnTo>
                <a:lnTo>
                  <a:pt x="1996439" y="19812"/>
                </a:lnTo>
                <a:lnTo>
                  <a:pt x="2068067" y="19812"/>
                </a:lnTo>
                <a:lnTo>
                  <a:pt x="2071115" y="15240"/>
                </a:lnTo>
                <a:lnTo>
                  <a:pt x="2071115" y="4572"/>
                </a:lnTo>
                <a:lnTo>
                  <a:pt x="2068067" y="0"/>
                </a:lnTo>
                <a:close/>
              </a:path>
              <a:path extrusionOk="0" h="2519679" w="2795270">
                <a:moveTo>
                  <a:pt x="1926336" y="0"/>
                </a:moveTo>
                <a:lnTo>
                  <a:pt x="1854707" y="0"/>
                </a:lnTo>
                <a:lnTo>
                  <a:pt x="1850136" y="4572"/>
                </a:lnTo>
                <a:lnTo>
                  <a:pt x="1850136" y="15240"/>
                </a:lnTo>
                <a:lnTo>
                  <a:pt x="1854707" y="19812"/>
                </a:lnTo>
                <a:lnTo>
                  <a:pt x="1926336" y="19812"/>
                </a:lnTo>
                <a:lnTo>
                  <a:pt x="1930907" y="15240"/>
                </a:lnTo>
                <a:lnTo>
                  <a:pt x="1930907" y="4572"/>
                </a:lnTo>
                <a:lnTo>
                  <a:pt x="1926336" y="0"/>
                </a:lnTo>
                <a:close/>
              </a:path>
              <a:path extrusionOk="0" h="2519679" w="2795270">
                <a:moveTo>
                  <a:pt x="1784603" y="0"/>
                </a:moveTo>
                <a:lnTo>
                  <a:pt x="1714500" y="0"/>
                </a:lnTo>
                <a:lnTo>
                  <a:pt x="1709927" y="4572"/>
                </a:lnTo>
                <a:lnTo>
                  <a:pt x="1709927" y="15240"/>
                </a:lnTo>
                <a:lnTo>
                  <a:pt x="1714500" y="19812"/>
                </a:lnTo>
                <a:lnTo>
                  <a:pt x="1784603" y="19812"/>
                </a:lnTo>
                <a:lnTo>
                  <a:pt x="1789176" y="15240"/>
                </a:lnTo>
                <a:lnTo>
                  <a:pt x="1789176" y="4572"/>
                </a:lnTo>
                <a:lnTo>
                  <a:pt x="1784603" y="0"/>
                </a:lnTo>
                <a:close/>
              </a:path>
              <a:path extrusionOk="0" h="2519679" w="2795270">
                <a:moveTo>
                  <a:pt x="1644395" y="0"/>
                </a:moveTo>
                <a:lnTo>
                  <a:pt x="1572767" y="0"/>
                </a:lnTo>
                <a:lnTo>
                  <a:pt x="1568195" y="4572"/>
                </a:lnTo>
                <a:lnTo>
                  <a:pt x="1568195" y="15240"/>
                </a:lnTo>
                <a:lnTo>
                  <a:pt x="1572767" y="19812"/>
                </a:lnTo>
                <a:lnTo>
                  <a:pt x="1644395" y="19812"/>
                </a:lnTo>
                <a:lnTo>
                  <a:pt x="1648967" y="15240"/>
                </a:lnTo>
                <a:lnTo>
                  <a:pt x="1648967" y="4572"/>
                </a:lnTo>
                <a:lnTo>
                  <a:pt x="1644395" y="0"/>
                </a:lnTo>
                <a:close/>
              </a:path>
              <a:path extrusionOk="0" h="2519679" w="2795270">
                <a:moveTo>
                  <a:pt x="1502664" y="0"/>
                </a:moveTo>
                <a:lnTo>
                  <a:pt x="1432559" y="0"/>
                </a:lnTo>
                <a:lnTo>
                  <a:pt x="1427988" y="4572"/>
                </a:lnTo>
                <a:lnTo>
                  <a:pt x="1427988" y="15240"/>
                </a:lnTo>
                <a:lnTo>
                  <a:pt x="1432559" y="19812"/>
                </a:lnTo>
                <a:lnTo>
                  <a:pt x="1502664" y="19812"/>
                </a:lnTo>
                <a:lnTo>
                  <a:pt x="1507236" y="15240"/>
                </a:lnTo>
                <a:lnTo>
                  <a:pt x="1507236" y="4572"/>
                </a:lnTo>
                <a:lnTo>
                  <a:pt x="1502664" y="0"/>
                </a:lnTo>
                <a:close/>
              </a:path>
              <a:path extrusionOk="0" h="2519679" w="2795270">
                <a:moveTo>
                  <a:pt x="1362455" y="0"/>
                </a:moveTo>
                <a:lnTo>
                  <a:pt x="1290827" y="0"/>
                </a:lnTo>
                <a:lnTo>
                  <a:pt x="1286255" y="4572"/>
                </a:lnTo>
                <a:lnTo>
                  <a:pt x="1286255" y="15240"/>
                </a:lnTo>
                <a:lnTo>
                  <a:pt x="1290827" y="19812"/>
                </a:lnTo>
                <a:lnTo>
                  <a:pt x="1362455" y="19812"/>
                </a:lnTo>
                <a:lnTo>
                  <a:pt x="1367027" y="15240"/>
                </a:lnTo>
                <a:lnTo>
                  <a:pt x="1367027" y="4572"/>
                </a:lnTo>
                <a:lnTo>
                  <a:pt x="1362455" y="0"/>
                </a:lnTo>
                <a:close/>
              </a:path>
              <a:path extrusionOk="0" h="2519679" w="2795270">
                <a:moveTo>
                  <a:pt x="1220724" y="0"/>
                </a:moveTo>
                <a:lnTo>
                  <a:pt x="1150619" y="0"/>
                </a:lnTo>
                <a:lnTo>
                  <a:pt x="1146047" y="4572"/>
                </a:lnTo>
                <a:lnTo>
                  <a:pt x="1146047" y="15240"/>
                </a:lnTo>
                <a:lnTo>
                  <a:pt x="1150619" y="19812"/>
                </a:lnTo>
                <a:lnTo>
                  <a:pt x="1220724" y="19812"/>
                </a:lnTo>
                <a:lnTo>
                  <a:pt x="1225295" y="15240"/>
                </a:lnTo>
                <a:lnTo>
                  <a:pt x="1225295" y="4572"/>
                </a:lnTo>
                <a:lnTo>
                  <a:pt x="1220724" y="0"/>
                </a:lnTo>
                <a:close/>
              </a:path>
              <a:path extrusionOk="0" h="2519679" w="2795270">
                <a:moveTo>
                  <a:pt x="1080515" y="0"/>
                </a:moveTo>
                <a:lnTo>
                  <a:pt x="1008888" y="0"/>
                </a:lnTo>
                <a:lnTo>
                  <a:pt x="1004315" y="4572"/>
                </a:lnTo>
                <a:lnTo>
                  <a:pt x="1004315" y="15240"/>
                </a:lnTo>
                <a:lnTo>
                  <a:pt x="1008888" y="19812"/>
                </a:lnTo>
                <a:lnTo>
                  <a:pt x="1080515" y="19812"/>
                </a:lnTo>
                <a:lnTo>
                  <a:pt x="1085088" y="15240"/>
                </a:lnTo>
                <a:lnTo>
                  <a:pt x="1085088" y="4572"/>
                </a:lnTo>
                <a:lnTo>
                  <a:pt x="1080515" y="0"/>
                </a:lnTo>
                <a:close/>
              </a:path>
              <a:path extrusionOk="0" h="2519679" w="2795270">
                <a:moveTo>
                  <a:pt x="938783" y="0"/>
                </a:moveTo>
                <a:lnTo>
                  <a:pt x="867155" y="0"/>
                </a:lnTo>
                <a:lnTo>
                  <a:pt x="864107" y="4572"/>
                </a:lnTo>
                <a:lnTo>
                  <a:pt x="864107" y="15240"/>
                </a:lnTo>
                <a:lnTo>
                  <a:pt x="867155" y="19812"/>
                </a:lnTo>
                <a:lnTo>
                  <a:pt x="938783" y="19812"/>
                </a:lnTo>
                <a:lnTo>
                  <a:pt x="943355" y="15240"/>
                </a:lnTo>
                <a:lnTo>
                  <a:pt x="943355" y="4572"/>
                </a:lnTo>
                <a:lnTo>
                  <a:pt x="938783" y="0"/>
                </a:lnTo>
                <a:close/>
              </a:path>
              <a:path extrusionOk="0" h="2519679" w="2795270">
                <a:moveTo>
                  <a:pt x="798576" y="0"/>
                </a:moveTo>
                <a:lnTo>
                  <a:pt x="726947" y="0"/>
                </a:lnTo>
                <a:lnTo>
                  <a:pt x="722376" y="4572"/>
                </a:lnTo>
                <a:lnTo>
                  <a:pt x="722376" y="15240"/>
                </a:lnTo>
                <a:lnTo>
                  <a:pt x="726947" y="19812"/>
                </a:lnTo>
                <a:lnTo>
                  <a:pt x="798576" y="19812"/>
                </a:lnTo>
                <a:lnTo>
                  <a:pt x="803147" y="15240"/>
                </a:lnTo>
                <a:lnTo>
                  <a:pt x="803147" y="4572"/>
                </a:lnTo>
                <a:lnTo>
                  <a:pt x="798576" y="0"/>
                </a:lnTo>
                <a:close/>
              </a:path>
              <a:path extrusionOk="0" h="2519679" w="2795270">
                <a:moveTo>
                  <a:pt x="656843" y="0"/>
                </a:moveTo>
                <a:lnTo>
                  <a:pt x="585215" y="0"/>
                </a:lnTo>
                <a:lnTo>
                  <a:pt x="582167" y="4572"/>
                </a:lnTo>
                <a:lnTo>
                  <a:pt x="582167" y="15240"/>
                </a:lnTo>
                <a:lnTo>
                  <a:pt x="585215" y="19812"/>
                </a:lnTo>
                <a:lnTo>
                  <a:pt x="656843" y="19812"/>
                </a:lnTo>
                <a:lnTo>
                  <a:pt x="661415" y="15240"/>
                </a:lnTo>
                <a:lnTo>
                  <a:pt x="661415" y="4572"/>
                </a:lnTo>
                <a:lnTo>
                  <a:pt x="656843" y="0"/>
                </a:lnTo>
                <a:close/>
              </a:path>
              <a:path extrusionOk="0" h="2519679" w="2795270">
                <a:moveTo>
                  <a:pt x="516636" y="0"/>
                </a:moveTo>
                <a:lnTo>
                  <a:pt x="445007" y="0"/>
                </a:lnTo>
                <a:lnTo>
                  <a:pt x="440436" y="4572"/>
                </a:lnTo>
                <a:lnTo>
                  <a:pt x="440436" y="15240"/>
                </a:lnTo>
                <a:lnTo>
                  <a:pt x="445007" y="19812"/>
                </a:lnTo>
                <a:lnTo>
                  <a:pt x="516636" y="19812"/>
                </a:lnTo>
                <a:lnTo>
                  <a:pt x="521207" y="15240"/>
                </a:lnTo>
                <a:lnTo>
                  <a:pt x="521207" y="4572"/>
                </a:lnTo>
                <a:lnTo>
                  <a:pt x="516636" y="0"/>
                </a:lnTo>
                <a:close/>
              </a:path>
              <a:path extrusionOk="0" h="2519679" w="2795270">
                <a:moveTo>
                  <a:pt x="374903" y="4572"/>
                </a:moveTo>
                <a:lnTo>
                  <a:pt x="365759" y="4572"/>
                </a:lnTo>
                <a:lnTo>
                  <a:pt x="344424" y="9144"/>
                </a:lnTo>
                <a:lnTo>
                  <a:pt x="324612" y="13716"/>
                </a:lnTo>
                <a:lnTo>
                  <a:pt x="307847" y="18287"/>
                </a:lnTo>
                <a:lnTo>
                  <a:pt x="303275" y="19812"/>
                </a:lnTo>
                <a:lnTo>
                  <a:pt x="300227" y="25908"/>
                </a:lnTo>
                <a:lnTo>
                  <a:pt x="301751" y="30480"/>
                </a:lnTo>
                <a:lnTo>
                  <a:pt x="303275" y="36575"/>
                </a:lnTo>
                <a:lnTo>
                  <a:pt x="309371" y="39624"/>
                </a:lnTo>
                <a:lnTo>
                  <a:pt x="313943" y="38100"/>
                </a:lnTo>
                <a:lnTo>
                  <a:pt x="329183" y="33528"/>
                </a:lnTo>
                <a:lnTo>
                  <a:pt x="368807" y="24384"/>
                </a:lnTo>
                <a:lnTo>
                  <a:pt x="376427" y="24384"/>
                </a:lnTo>
                <a:lnTo>
                  <a:pt x="381000" y="19812"/>
                </a:lnTo>
                <a:lnTo>
                  <a:pt x="379475" y="13716"/>
                </a:lnTo>
                <a:lnTo>
                  <a:pt x="379475" y="7620"/>
                </a:lnTo>
                <a:lnTo>
                  <a:pt x="374903" y="4572"/>
                </a:lnTo>
                <a:close/>
              </a:path>
              <a:path extrusionOk="0" h="2519679" w="2795270">
                <a:moveTo>
                  <a:pt x="237743" y="47244"/>
                </a:moveTo>
                <a:lnTo>
                  <a:pt x="231647" y="48768"/>
                </a:lnTo>
                <a:lnTo>
                  <a:pt x="227075" y="51816"/>
                </a:lnTo>
                <a:lnTo>
                  <a:pt x="190500" y="73152"/>
                </a:lnTo>
                <a:lnTo>
                  <a:pt x="179831" y="80772"/>
                </a:lnTo>
                <a:lnTo>
                  <a:pt x="175259" y="83820"/>
                </a:lnTo>
                <a:lnTo>
                  <a:pt x="173736" y="89916"/>
                </a:lnTo>
                <a:lnTo>
                  <a:pt x="179831" y="99060"/>
                </a:lnTo>
                <a:lnTo>
                  <a:pt x="187451" y="100584"/>
                </a:lnTo>
                <a:lnTo>
                  <a:pt x="190500" y="97536"/>
                </a:lnTo>
                <a:lnTo>
                  <a:pt x="201167" y="89916"/>
                </a:lnTo>
                <a:lnTo>
                  <a:pt x="217931" y="79248"/>
                </a:lnTo>
                <a:lnTo>
                  <a:pt x="236219" y="70104"/>
                </a:lnTo>
                <a:lnTo>
                  <a:pt x="240791" y="67056"/>
                </a:lnTo>
                <a:lnTo>
                  <a:pt x="246887" y="64008"/>
                </a:lnTo>
                <a:lnTo>
                  <a:pt x="248412" y="57912"/>
                </a:lnTo>
                <a:lnTo>
                  <a:pt x="245363" y="53340"/>
                </a:lnTo>
                <a:lnTo>
                  <a:pt x="243839" y="48768"/>
                </a:lnTo>
                <a:lnTo>
                  <a:pt x="237743" y="47244"/>
                </a:lnTo>
                <a:close/>
              </a:path>
              <a:path extrusionOk="0" h="2519679" w="2795270">
                <a:moveTo>
                  <a:pt x="128015" y="131063"/>
                </a:moveTo>
                <a:lnTo>
                  <a:pt x="121919" y="131063"/>
                </a:lnTo>
                <a:lnTo>
                  <a:pt x="112775" y="140208"/>
                </a:lnTo>
                <a:lnTo>
                  <a:pt x="99059" y="155448"/>
                </a:lnTo>
                <a:lnTo>
                  <a:pt x="86867" y="172212"/>
                </a:lnTo>
                <a:lnTo>
                  <a:pt x="79247" y="182880"/>
                </a:lnTo>
                <a:lnTo>
                  <a:pt x="76200" y="187452"/>
                </a:lnTo>
                <a:lnTo>
                  <a:pt x="76200" y="193548"/>
                </a:lnTo>
                <a:lnTo>
                  <a:pt x="85343" y="199644"/>
                </a:lnTo>
                <a:lnTo>
                  <a:pt x="91439" y="198120"/>
                </a:lnTo>
                <a:lnTo>
                  <a:pt x="94487" y="193548"/>
                </a:lnTo>
                <a:lnTo>
                  <a:pt x="102107" y="184404"/>
                </a:lnTo>
                <a:lnTo>
                  <a:pt x="114300" y="169163"/>
                </a:lnTo>
                <a:lnTo>
                  <a:pt x="128015" y="153924"/>
                </a:lnTo>
                <a:lnTo>
                  <a:pt x="132587" y="149352"/>
                </a:lnTo>
                <a:lnTo>
                  <a:pt x="135636" y="144780"/>
                </a:lnTo>
                <a:lnTo>
                  <a:pt x="135636" y="138684"/>
                </a:lnTo>
                <a:lnTo>
                  <a:pt x="132587" y="134112"/>
                </a:lnTo>
                <a:lnTo>
                  <a:pt x="128015" y="131063"/>
                </a:lnTo>
                <a:close/>
              </a:path>
              <a:path extrusionOk="0" h="2519679" w="2795270">
                <a:moveTo>
                  <a:pt x="45719" y="245363"/>
                </a:moveTo>
                <a:lnTo>
                  <a:pt x="19812" y="300228"/>
                </a:lnTo>
                <a:lnTo>
                  <a:pt x="16763" y="310896"/>
                </a:lnTo>
                <a:lnTo>
                  <a:pt x="15239" y="315468"/>
                </a:lnTo>
                <a:lnTo>
                  <a:pt x="18287" y="321563"/>
                </a:lnTo>
                <a:lnTo>
                  <a:pt x="24383" y="323088"/>
                </a:lnTo>
                <a:lnTo>
                  <a:pt x="28955" y="324612"/>
                </a:lnTo>
                <a:lnTo>
                  <a:pt x="35051" y="321563"/>
                </a:lnTo>
                <a:lnTo>
                  <a:pt x="36575" y="316992"/>
                </a:lnTo>
                <a:lnTo>
                  <a:pt x="39624" y="306324"/>
                </a:lnTo>
                <a:lnTo>
                  <a:pt x="45719" y="288036"/>
                </a:lnTo>
                <a:lnTo>
                  <a:pt x="53339" y="268224"/>
                </a:lnTo>
                <a:lnTo>
                  <a:pt x="59436" y="256032"/>
                </a:lnTo>
                <a:lnTo>
                  <a:pt x="56387" y="249936"/>
                </a:lnTo>
                <a:lnTo>
                  <a:pt x="51815" y="248412"/>
                </a:lnTo>
                <a:lnTo>
                  <a:pt x="45719" y="245363"/>
                </a:lnTo>
                <a:close/>
              </a:path>
              <a:path extrusionOk="0" h="2519679" w="2795270">
                <a:moveTo>
                  <a:pt x="7619" y="381000"/>
                </a:moveTo>
                <a:lnTo>
                  <a:pt x="3047" y="385572"/>
                </a:lnTo>
                <a:lnTo>
                  <a:pt x="3047" y="391668"/>
                </a:lnTo>
                <a:lnTo>
                  <a:pt x="1524" y="405384"/>
                </a:lnTo>
                <a:lnTo>
                  <a:pt x="0" y="426720"/>
                </a:lnTo>
                <a:lnTo>
                  <a:pt x="0" y="457200"/>
                </a:lnTo>
                <a:lnTo>
                  <a:pt x="4571" y="461772"/>
                </a:lnTo>
                <a:lnTo>
                  <a:pt x="16763" y="461772"/>
                </a:lnTo>
                <a:lnTo>
                  <a:pt x="21336" y="457200"/>
                </a:lnTo>
                <a:lnTo>
                  <a:pt x="21336" y="406908"/>
                </a:lnTo>
                <a:lnTo>
                  <a:pt x="22859" y="393192"/>
                </a:lnTo>
                <a:lnTo>
                  <a:pt x="22859" y="387096"/>
                </a:lnTo>
                <a:lnTo>
                  <a:pt x="18287" y="382524"/>
                </a:lnTo>
                <a:lnTo>
                  <a:pt x="13715" y="382524"/>
                </a:lnTo>
                <a:lnTo>
                  <a:pt x="7619" y="381000"/>
                </a:lnTo>
                <a:close/>
              </a:path>
              <a:path extrusionOk="0" h="2519679" w="2795270">
                <a:moveTo>
                  <a:pt x="16763" y="521208"/>
                </a:moveTo>
                <a:lnTo>
                  <a:pt x="4571" y="521208"/>
                </a:lnTo>
                <a:lnTo>
                  <a:pt x="0" y="525780"/>
                </a:lnTo>
                <a:lnTo>
                  <a:pt x="0" y="595884"/>
                </a:lnTo>
                <a:lnTo>
                  <a:pt x="4571" y="600456"/>
                </a:lnTo>
                <a:lnTo>
                  <a:pt x="16763" y="600456"/>
                </a:lnTo>
                <a:lnTo>
                  <a:pt x="21336" y="595884"/>
                </a:lnTo>
                <a:lnTo>
                  <a:pt x="21336" y="525780"/>
                </a:lnTo>
                <a:lnTo>
                  <a:pt x="16763" y="521208"/>
                </a:lnTo>
                <a:close/>
              </a:path>
              <a:path extrusionOk="0" h="2519679" w="2795270">
                <a:moveTo>
                  <a:pt x="16763" y="661416"/>
                </a:moveTo>
                <a:lnTo>
                  <a:pt x="4571" y="661416"/>
                </a:lnTo>
                <a:lnTo>
                  <a:pt x="0" y="665988"/>
                </a:lnTo>
                <a:lnTo>
                  <a:pt x="0" y="736092"/>
                </a:lnTo>
                <a:lnTo>
                  <a:pt x="4571" y="740663"/>
                </a:lnTo>
                <a:lnTo>
                  <a:pt x="16763" y="740663"/>
                </a:lnTo>
                <a:lnTo>
                  <a:pt x="21336" y="736092"/>
                </a:lnTo>
                <a:lnTo>
                  <a:pt x="21336" y="665988"/>
                </a:lnTo>
                <a:lnTo>
                  <a:pt x="16763" y="661416"/>
                </a:lnTo>
                <a:close/>
              </a:path>
              <a:path extrusionOk="0" h="2519679" w="2795270">
                <a:moveTo>
                  <a:pt x="16763" y="800100"/>
                </a:moveTo>
                <a:lnTo>
                  <a:pt x="4571" y="800100"/>
                </a:lnTo>
                <a:lnTo>
                  <a:pt x="0" y="804672"/>
                </a:lnTo>
                <a:lnTo>
                  <a:pt x="0" y="876300"/>
                </a:lnTo>
                <a:lnTo>
                  <a:pt x="4571" y="879348"/>
                </a:lnTo>
                <a:lnTo>
                  <a:pt x="16763" y="879348"/>
                </a:lnTo>
                <a:lnTo>
                  <a:pt x="21336" y="876300"/>
                </a:lnTo>
                <a:lnTo>
                  <a:pt x="21336" y="804672"/>
                </a:lnTo>
                <a:lnTo>
                  <a:pt x="16763" y="800100"/>
                </a:lnTo>
                <a:close/>
              </a:path>
              <a:path extrusionOk="0" h="2519679" w="2795270">
                <a:moveTo>
                  <a:pt x="16763" y="940308"/>
                </a:moveTo>
                <a:lnTo>
                  <a:pt x="4571" y="940308"/>
                </a:lnTo>
                <a:lnTo>
                  <a:pt x="0" y="944880"/>
                </a:lnTo>
                <a:lnTo>
                  <a:pt x="0" y="1014984"/>
                </a:lnTo>
                <a:lnTo>
                  <a:pt x="4571" y="1019556"/>
                </a:lnTo>
                <a:lnTo>
                  <a:pt x="16763" y="1019556"/>
                </a:lnTo>
                <a:lnTo>
                  <a:pt x="21336" y="1014984"/>
                </a:lnTo>
                <a:lnTo>
                  <a:pt x="21336" y="944880"/>
                </a:lnTo>
                <a:lnTo>
                  <a:pt x="16763" y="940308"/>
                </a:lnTo>
                <a:close/>
              </a:path>
              <a:path extrusionOk="0" h="2519679" w="2795270">
                <a:moveTo>
                  <a:pt x="16763" y="1078992"/>
                </a:moveTo>
                <a:lnTo>
                  <a:pt x="4571" y="1078992"/>
                </a:lnTo>
                <a:lnTo>
                  <a:pt x="0" y="1083564"/>
                </a:lnTo>
                <a:lnTo>
                  <a:pt x="0" y="1155192"/>
                </a:lnTo>
                <a:lnTo>
                  <a:pt x="4571" y="1159764"/>
                </a:lnTo>
                <a:lnTo>
                  <a:pt x="16763" y="1159764"/>
                </a:lnTo>
                <a:lnTo>
                  <a:pt x="21336" y="1155192"/>
                </a:lnTo>
                <a:lnTo>
                  <a:pt x="21336" y="1083564"/>
                </a:lnTo>
                <a:lnTo>
                  <a:pt x="16763" y="1078992"/>
                </a:lnTo>
                <a:close/>
              </a:path>
              <a:path extrusionOk="0" h="2519679" w="2795270">
                <a:moveTo>
                  <a:pt x="16763" y="1219200"/>
                </a:moveTo>
                <a:lnTo>
                  <a:pt x="4571" y="1219200"/>
                </a:lnTo>
                <a:lnTo>
                  <a:pt x="0" y="1223772"/>
                </a:lnTo>
                <a:lnTo>
                  <a:pt x="0" y="1293876"/>
                </a:lnTo>
                <a:lnTo>
                  <a:pt x="4571" y="1298448"/>
                </a:lnTo>
                <a:lnTo>
                  <a:pt x="16763" y="1298448"/>
                </a:lnTo>
                <a:lnTo>
                  <a:pt x="21336" y="1293876"/>
                </a:lnTo>
                <a:lnTo>
                  <a:pt x="21336" y="1223772"/>
                </a:lnTo>
                <a:lnTo>
                  <a:pt x="16763" y="1219200"/>
                </a:lnTo>
                <a:close/>
              </a:path>
              <a:path extrusionOk="0" h="2519679" w="2795270">
                <a:moveTo>
                  <a:pt x="16763" y="1357884"/>
                </a:moveTo>
                <a:lnTo>
                  <a:pt x="4571" y="1357884"/>
                </a:lnTo>
                <a:lnTo>
                  <a:pt x="0" y="1362456"/>
                </a:lnTo>
                <a:lnTo>
                  <a:pt x="0" y="1434084"/>
                </a:lnTo>
                <a:lnTo>
                  <a:pt x="4571" y="1438656"/>
                </a:lnTo>
                <a:lnTo>
                  <a:pt x="16763" y="1438656"/>
                </a:lnTo>
                <a:lnTo>
                  <a:pt x="21336" y="1434084"/>
                </a:lnTo>
                <a:lnTo>
                  <a:pt x="21336" y="1362456"/>
                </a:lnTo>
                <a:lnTo>
                  <a:pt x="16763" y="1357884"/>
                </a:lnTo>
                <a:close/>
              </a:path>
              <a:path extrusionOk="0" h="2519679" w="2795270">
                <a:moveTo>
                  <a:pt x="16763" y="1498092"/>
                </a:moveTo>
                <a:lnTo>
                  <a:pt x="4571" y="1498092"/>
                </a:lnTo>
                <a:lnTo>
                  <a:pt x="0" y="1502664"/>
                </a:lnTo>
                <a:lnTo>
                  <a:pt x="0" y="1572768"/>
                </a:lnTo>
                <a:lnTo>
                  <a:pt x="4571" y="1577340"/>
                </a:lnTo>
                <a:lnTo>
                  <a:pt x="16763" y="1577340"/>
                </a:lnTo>
                <a:lnTo>
                  <a:pt x="21336" y="1572768"/>
                </a:lnTo>
                <a:lnTo>
                  <a:pt x="21336" y="1502664"/>
                </a:lnTo>
                <a:lnTo>
                  <a:pt x="16763" y="1498092"/>
                </a:lnTo>
                <a:close/>
              </a:path>
              <a:path extrusionOk="0" h="2519679" w="2795270">
                <a:moveTo>
                  <a:pt x="16763" y="1636776"/>
                </a:moveTo>
                <a:lnTo>
                  <a:pt x="4571" y="1636776"/>
                </a:lnTo>
                <a:lnTo>
                  <a:pt x="0" y="1641348"/>
                </a:lnTo>
                <a:lnTo>
                  <a:pt x="0" y="1712976"/>
                </a:lnTo>
                <a:lnTo>
                  <a:pt x="4571" y="1717548"/>
                </a:lnTo>
                <a:lnTo>
                  <a:pt x="16763" y="1717548"/>
                </a:lnTo>
                <a:lnTo>
                  <a:pt x="21336" y="1712976"/>
                </a:lnTo>
                <a:lnTo>
                  <a:pt x="21336" y="1641348"/>
                </a:lnTo>
                <a:lnTo>
                  <a:pt x="16763" y="1636776"/>
                </a:lnTo>
                <a:close/>
              </a:path>
              <a:path extrusionOk="0" h="2519679" w="2795270">
                <a:moveTo>
                  <a:pt x="16763" y="1776984"/>
                </a:moveTo>
                <a:lnTo>
                  <a:pt x="4571" y="1776984"/>
                </a:lnTo>
                <a:lnTo>
                  <a:pt x="0" y="1781556"/>
                </a:lnTo>
                <a:lnTo>
                  <a:pt x="0" y="1851660"/>
                </a:lnTo>
                <a:lnTo>
                  <a:pt x="4571" y="1856232"/>
                </a:lnTo>
                <a:lnTo>
                  <a:pt x="16763" y="1856232"/>
                </a:lnTo>
                <a:lnTo>
                  <a:pt x="21336" y="1851660"/>
                </a:lnTo>
                <a:lnTo>
                  <a:pt x="21336" y="1781556"/>
                </a:lnTo>
                <a:lnTo>
                  <a:pt x="16763" y="1776984"/>
                </a:lnTo>
                <a:close/>
              </a:path>
              <a:path extrusionOk="0" h="2519679" w="2795270">
                <a:moveTo>
                  <a:pt x="16763" y="1915668"/>
                </a:moveTo>
                <a:lnTo>
                  <a:pt x="4571" y="1915668"/>
                </a:lnTo>
                <a:lnTo>
                  <a:pt x="0" y="1920240"/>
                </a:lnTo>
                <a:lnTo>
                  <a:pt x="0" y="1991868"/>
                </a:lnTo>
                <a:lnTo>
                  <a:pt x="4571" y="1996440"/>
                </a:lnTo>
                <a:lnTo>
                  <a:pt x="16763" y="1996440"/>
                </a:lnTo>
                <a:lnTo>
                  <a:pt x="21336" y="1991868"/>
                </a:lnTo>
                <a:lnTo>
                  <a:pt x="21336" y="1920240"/>
                </a:lnTo>
                <a:lnTo>
                  <a:pt x="16763" y="1915668"/>
                </a:lnTo>
                <a:close/>
              </a:path>
              <a:path extrusionOk="0" h="2519679" w="2795270">
                <a:moveTo>
                  <a:pt x="16763" y="2055876"/>
                </a:moveTo>
                <a:lnTo>
                  <a:pt x="4571" y="2055876"/>
                </a:lnTo>
                <a:lnTo>
                  <a:pt x="0" y="2060448"/>
                </a:lnTo>
                <a:lnTo>
                  <a:pt x="0" y="2092452"/>
                </a:lnTo>
                <a:lnTo>
                  <a:pt x="1422" y="2113788"/>
                </a:lnTo>
                <a:lnTo>
                  <a:pt x="1524" y="2125980"/>
                </a:lnTo>
                <a:lnTo>
                  <a:pt x="3047" y="2132076"/>
                </a:lnTo>
                <a:lnTo>
                  <a:pt x="7619" y="2135124"/>
                </a:lnTo>
                <a:lnTo>
                  <a:pt x="18287" y="2135124"/>
                </a:lnTo>
                <a:lnTo>
                  <a:pt x="22859" y="2130552"/>
                </a:lnTo>
                <a:lnTo>
                  <a:pt x="22859" y="2124456"/>
                </a:lnTo>
                <a:lnTo>
                  <a:pt x="21336" y="2113788"/>
                </a:lnTo>
                <a:lnTo>
                  <a:pt x="21336" y="2060448"/>
                </a:lnTo>
                <a:lnTo>
                  <a:pt x="16763" y="2055876"/>
                </a:lnTo>
                <a:close/>
              </a:path>
              <a:path extrusionOk="0" h="2519679" w="2795270">
                <a:moveTo>
                  <a:pt x="28955" y="2193036"/>
                </a:moveTo>
                <a:lnTo>
                  <a:pt x="22859" y="2194560"/>
                </a:lnTo>
                <a:lnTo>
                  <a:pt x="18287" y="2196084"/>
                </a:lnTo>
                <a:lnTo>
                  <a:pt x="15239" y="2200656"/>
                </a:lnTo>
                <a:lnTo>
                  <a:pt x="19812" y="2218944"/>
                </a:lnTo>
                <a:lnTo>
                  <a:pt x="35051" y="2258568"/>
                </a:lnTo>
                <a:lnTo>
                  <a:pt x="36575" y="2264664"/>
                </a:lnTo>
                <a:lnTo>
                  <a:pt x="39624" y="2269236"/>
                </a:lnTo>
                <a:lnTo>
                  <a:pt x="45719" y="2272284"/>
                </a:lnTo>
                <a:lnTo>
                  <a:pt x="50291" y="2269236"/>
                </a:lnTo>
                <a:lnTo>
                  <a:pt x="54863" y="2267712"/>
                </a:lnTo>
                <a:lnTo>
                  <a:pt x="57912" y="2261616"/>
                </a:lnTo>
                <a:lnTo>
                  <a:pt x="54863" y="2255520"/>
                </a:lnTo>
                <a:lnTo>
                  <a:pt x="53339" y="2250948"/>
                </a:lnTo>
                <a:lnTo>
                  <a:pt x="45719" y="2232660"/>
                </a:lnTo>
                <a:lnTo>
                  <a:pt x="33527" y="2196084"/>
                </a:lnTo>
                <a:lnTo>
                  <a:pt x="28955" y="2193036"/>
                </a:lnTo>
                <a:close/>
              </a:path>
              <a:path extrusionOk="0" h="2519679" w="2795270">
                <a:moveTo>
                  <a:pt x="83819" y="2318004"/>
                </a:moveTo>
                <a:lnTo>
                  <a:pt x="74675" y="2324100"/>
                </a:lnTo>
                <a:lnTo>
                  <a:pt x="74675" y="2330196"/>
                </a:lnTo>
                <a:lnTo>
                  <a:pt x="86867" y="2348484"/>
                </a:lnTo>
                <a:lnTo>
                  <a:pt x="99059" y="2363724"/>
                </a:lnTo>
                <a:lnTo>
                  <a:pt x="112775" y="2378964"/>
                </a:lnTo>
                <a:lnTo>
                  <a:pt x="115824" y="2383536"/>
                </a:lnTo>
                <a:lnTo>
                  <a:pt x="120395" y="2386584"/>
                </a:lnTo>
                <a:lnTo>
                  <a:pt x="126491" y="2386584"/>
                </a:lnTo>
                <a:lnTo>
                  <a:pt x="134112" y="2378964"/>
                </a:lnTo>
                <a:lnTo>
                  <a:pt x="134112" y="2372868"/>
                </a:lnTo>
                <a:lnTo>
                  <a:pt x="128015" y="2366772"/>
                </a:lnTo>
                <a:lnTo>
                  <a:pt x="114300" y="2351532"/>
                </a:lnTo>
                <a:lnTo>
                  <a:pt x="102107" y="2336292"/>
                </a:lnTo>
                <a:lnTo>
                  <a:pt x="92963" y="2324100"/>
                </a:lnTo>
                <a:lnTo>
                  <a:pt x="89915" y="2319528"/>
                </a:lnTo>
                <a:lnTo>
                  <a:pt x="83819" y="2318004"/>
                </a:lnTo>
                <a:close/>
              </a:path>
              <a:path extrusionOk="0" h="2519679" w="2795270">
                <a:moveTo>
                  <a:pt x="184403" y="2417064"/>
                </a:moveTo>
                <a:lnTo>
                  <a:pt x="178307" y="2418588"/>
                </a:lnTo>
                <a:lnTo>
                  <a:pt x="172212" y="2427732"/>
                </a:lnTo>
                <a:lnTo>
                  <a:pt x="173736" y="2433828"/>
                </a:lnTo>
                <a:lnTo>
                  <a:pt x="178307" y="2436876"/>
                </a:lnTo>
                <a:lnTo>
                  <a:pt x="190500" y="2446020"/>
                </a:lnTo>
                <a:lnTo>
                  <a:pt x="208787" y="2458212"/>
                </a:lnTo>
                <a:lnTo>
                  <a:pt x="225551" y="2467356"/>
                </a:lnTo>
                <a:lnTo>
                  <a:pt x="230124" y="2470404"/>
                </a:lnTo>
                <a:lnTo>
                  <a:pt x="234695" y="2471928"/>
                </a:lnTo>
                <a:lnTo>
                  <a:pt x="240791" y="2470404"/>
                </a:lnTo>
                <a:lnTo>
                  <a:pt x="243839" y="2465832"/>
                </a:lnTo>
                <a:lnTo>
                  <a:pt x="245363" y="2459736"/>
                </a:lnTo>
                <a:lnTo>
                  <a:pt x="243839" y="2455164"/>
                </a:lnTo>
                <a:lnTo>
                  <a:pt x="239267" y="2452116"/>
                </a:lnTo>
                <a:lnTo>
                  <a:pt x="236219" y="2450592"/>
                </a:lnTo>
                <a:lnTo>
                  <a:pt x="219455" y="2441448"/>
                </a:lnTo>
                <a:lnTo>
                  <a:pt x="202691" y="2430780"/>
                </a:lnTo>
                <a:lnTo>
                  <a:pt x="188975" y="2421636"/>
                </a:lnTo>
                <a:lnTo>
                  <a:pt x="184403" y="2417064"/>
                </a:lnTo>
                <a:close/>
              </a:path>
              <a:path extrusionOk="0" h="2519679" w="2795270">
                <a:moveTo>
                  <a:pt x="306324" y="2479548"/>
                </a:moveTo>
                <a:lnTo>
                  <a:pt x="300227" y="2482596"/>
                </a:lnTo>
                <a:lnTo>
                  <a:pt x="298703" y="2488692"/>
                </a:lnTo>
                <a:lnTo>
                  <a:pt x="297179" y="2493264"/>
                </a:lnTo>
                <a:lnTo>
                  <a:pt x="300227" y="2499360"/>
                </a:lnTo>
                <a:lnTo>
                  <a:pt x="306324" y="2500884"/>
                </a:lnTo>
                <a:lnTo>
                  <a:pt x="323088" y="2505456"/>
                </a:lnTo>
                <a:lnTo>
                  <a:pt x="365759" y="2514600"/>
                </a:lnTo>
                <a:lnTo>
                  <a:pt x="371855" y="2516124"/>
                </a:lnTo>
                <a:lnTo>
                  <a:pt x="376427" y="2511552"/>
                </a:lnTo>
                <a:lnTo>
                  <a:pt x="377951" y="2506980"/>
                </a:lnTo>
                <a:lnTo>
                  <a:pt x="377951" y="2500884"/>
                </a:lnTo>
                <a:lnTo>
                  <a:pt x="374903" y="2496312"/>
                </a:lnTo>
                <a:lnTo>
                  <a:pt x="368807" y="2494788"/>
                </a:lnTo>
                <a:lnTo>
                  <a:pt x="348995" y="2491740"/>
                </a:lnTo>
                <a:lnTo>
                  <a:pt x="329183" y="2487168"/>
                </a:lnTo>
                <a:lnTo>
                  <a:pt x="306324" y="2479548"/>
                </a:lnTo>
                <a:close/>
              </a:path>
              <a:path extrusionOk="0" h="2519679" w="2795270">
                <a:moveTo>
                  <a:pt x="513588" y="2499360"/>
                </a:moveTo>
                <a:lnTo>
                  <a:pt x="441959" y="2499360"/>
                </a:lnTo>
                <a:lnTo>
                  <a:pt x="437388" y="2503932"/>
                </a:lnTo>
                <a:lnTo>
                  <a:pt x="437388" y="2514600"/>
                </a:lnTo>
                <a:lnTo>
                  <a:pt x="441959" y="2519172"/>
                </a:lnTo>
                <a:lnTo>
                  <a:pt x="513588" y="2519172"/>
                </a:lnTo>
                <a:lnTo>
                  <a:pt x="518159" y="2514600"/>
                </a:lnTo>
                <a:lnTo>
                  <a:pt x="518159" y="2503932"/>
                </a:lnTo>
                <a:lnTo>
                  <a:pt x="513588" y="2499360"/>
                </a:lnTo>
                <a:close/>
              </a:path>
              <a:path extrusionOk="0" h="2519679" w="2795270">
                <a:moveTo>
                  <a:pt x="655319" y="2499360"/>
                </a:moveTo>
                <a:lnTo>
                  <a:pt x="583691" y="2499360"/>
                </a:lnTo>
                <a:lnTo>
                  <a:pt x="579119" y="2503932"/>
                </a:lnTo>
                <a:lnTo>
                  <a:pt x="579119" y="2514600"/>
                </a:lnTo>
                <a:lnTo>
                  <a:pt x="583691" y="2519172"/>
                </a:lnTo>
                <a:lnTo>
                  <a:pt x="655319" y="2519172"/>
                </a:lnTo>
                <a:lnTo>
                  <a:pt x="659891" y="2514600"/>
                </a:lnTo>
                <a:lnTo>
                  <a:pt x="659891" y="2503932"/>
                </a:lnTo>
                <a:lnTo>
                  <a:pt x="655319" y="2499360"/>
                </a:lnTo>
                <a:close/>
              </a:path>
              <a:path extrusionOk="0" h="2519679" w="2795270">
                <a:moveTo>
                  <a:pt x="795527" y="2499360"/>
                </a:moveTo>
                <a:lnTo>
                  <a:pt x="723900" y="2499360"/>
                </a:lnTo>
                <a:lnTo>
                  <a:pt x="719327" y="2503932"/>
                </a:lnTo>
                <a:lnTo>
                  <a:pt x="719327" y="2514600"/>
                </a:lnTo>
                <a:lnTo>
                  <a:pt x="723900" y="2519172"/>
                </a:lnTo>
                <a:lnTo>
                  <a:pt x="795527" y="2519172"/>
                </a:lnTo>
                <a:lnTo>
                  <a:pt x="800100" y="2514600"/>
                </a:lnTo>
                <a:lnTo>
                  <a:pt x="800100" y="2503932"/>
                </a:lnTo>
                <a:lnTo>
                  <a:pt x="795527" y="2499360"/>
                </a:lnTo>
                <a:close/>
              </a:path>
              <a:path extrusionOk="0" h="2519679" w="2795270">
                <a:moveTo>
                  <a:pt x="937259" y="2499360"/>
                </a:moveTo>
                <a:lnTo>
                  <a:pt x="865631" y="2499360"/>
                </a:lnTo>
                <a:lnTo>
                  <a:pt x="861059" y="2503932"/>
                </a:lnTo>
                <a:lnTo>
                  <a:pt x="861059" y="2514600"/>
                </a:lnTo>
                <a:lnTo>
                  <a:pt x="865631" y="2519172"/>
                </a:lnTo>
                <a:lnTo>
                  <a:pt x="937259" y="2519172"/>
                </a:lnTo>
                <a:lnTo>
                  <a:pt x="941831" y="2514600"/>
                </a:lnTo>
                <a:lnTo>
                  <a:pt x="941831" y="2503932"/>
                </a:lnTo>
                <a:lnTo>
                  <a:pt x="937259" y="2499360"/>
                </a:lnTo>
                <a:close/>
              </a:path>
              <a:path extrusionOk="0" h="2519679" w="2795270">
                <a:moveTo>
                  <a:pt x="1077467" y="2499360"/>
                </a:moveTo>
                <a:lnTo>
                  <a:pt x="1005839" y="2499360"/>
                </a:lnTo>
                <a:lnTo>
                  <a:pt x="1001267" y="2503932"/>
                </a:lnTo>
                <a:lnTo>
                  <a:pt x="1001267" y="2514600"/>
                </a:lnTo>
                <a:lnTo>
                  <a:pt x="1005839" y="2519172"/>
                </a:lnTo>
                <a:lnTo>
                  <a:pt x="1077467" y="2519172"/>
                </a:lnTo>
                <a:lnTo>
                  <a:pt x="1082039" y="2514600"/>
                </a:lnTo>
                <a:lnTo>
                  <a:pt x="1082039" y="2503932"/>
                </a:lnTo>
                <a:lnTo>
                  <a:pt x="1077467" y="2499360"/>
                </a:lnTo>
                <a:close/>
              </a:path>
              <a:path extrusionOk="0" h="2519679" w="2795270">
                <a:moveTo>
                  <a:pt x="1219200" y="2499360"/>
                </a:moveTo>
                <a:lnTo>
                  <a:pt x="1147571" y="2499360"/>
                </a:lnTo>
                <a:lnTo>
                  <a:pt x="1143000" y="2503932"/>
                </a:lnTo>
                <a:lnTo>
                  <a:pt x="1143000" y="2514600"/>
                </a:lnTo>
                <a:lnTo>
                  <a:pt x="1147571" y="2519172"/>
                </a:lnTo>
                <a:lnTo>
                  <a:pt x="1219200" y="2519172"/>
                </a:lnTo>
                <a:lnTo>
                  <a:pt x="1223771" y="2514600"/>
                </a:lnTo>
                <a:lnTo>
                  <a:pt x="1223771" y="2503932"/>
                </a:lnTo>
                <a:lnTo>
                  <a:pt x="1219200" y="2499360"/>
                </a:lnTo>
                <a:close/>
              </a:path>
              <a:path extrusionOk="0" h="2519679" w="2795270">
                <a:moveTo>
                  <a:pt x="1359407" y="2499360"/>
                </a:moveTo>
                <a:lnTo>
                  <a:pt x="1287779" y="2499360"/>
                </a:lnTo>
                <a:lnTo>
                  <a:pt x="1283207" y="2503932"/>
                </a:lnTo>
                <a:lnTo>
                  <a:pt x="1283207" y="2514600"/>
                </a:lnTo>
                <a:lnTo>
                  <a:pt x="1287779" y="2519172"/>
                </a:lnTo>
                <a:lnTo>
                  <a:pt x="1359407" y="2519172"/>
                </a:lnTo>
                <a:lnTo>
                  <a:pt x="1363979" y="2514600"/>
                </a:lnTo>
                <a:lnTo>
                  <a:pt x="1363979" y="2503932"/>
                </a:lnTo>
                <a:lnTo>
                  <a:pt x="1359407" y="2499360"/>
                </a:lnTo>
                <a:close/>
              </a:path>
              <a:path extrusionOk="0" h="2519679" w="2795270">
                <a:moveTo>
                  <a:pt x="1501139" y="2499360"/>
                </a:moveTo>
                <a:lnTo>
                  <a:pt x="1429512" y="2499360"/>
                </a:lnTo>
                <a:lnTo>
                  <a:pt x="1424939" y="2503932"/>
                </a:lnTo>
                <a:lnTo>
                  <a:pt x="1424939" y="2514600"/>
                </a:lnTo>
                <a:lnTo>
                  <a:pt x="1429512" y="2519172"/>
                </a:lnTo>
                <a:lnTo>
                  <a:pt x="1501139" y="2519172"/>
                </a:lnTo>
                <a:lnTo>
                  <a:pt x="1505712" y="2514600"/>
                </a:lnTo>
                <a:lnTo>
                  <a:pt x="1505712" y="2503932"/>
                </a:lnTo>
                <a:lnTo>
                  <a:pt x="1501139" y="2499360"/>
                </a:lnTo>
                <a:close/>
              </a:path>
              <a:path extrusionOk="0" h="2519679" w="2795270">
                <a:moveTo>
                  <a:pt x="1641347" y="2499360"/>
                </a:moveTo>
                <a:lnTo>
                  <a:pt x="1569719" y="2499360"/>
                </a:lnTo>
                <a:lnTo>
                  <a:pt x="1565147" y="2503932"/>
                </a:lnTo>
                <a:lnTo>
                  <a:pt x="1565147" y="2514600"/>
                </a:lnTo>
                <a:lnTo>
                  <a:pt x="1569719" y="2519172"/>
                </a:lnTo>
                <a:lnTo>
                  <a:pt x="1641347" y="2519172"/>
                </a:lnTo>
                <a:lnTo>
                  <a:pt x="1645919" y="2514600"/>
                </a:lnTo>
                <a:lnTo>
                  <a:pt x="1645919" y="2503932"/>
                </a:lnTo>
                <a:lnTo>
                  <a:pt x="1641347" y="2499360"/>
                </a:lnTo>
                <a:close/>
              </a:path>
              <a:path extrusionOk="0" h="2519679" w="2795270">
                <a:moveTo>
                  <a:pt x="1783079" y="2499360"/>
                </a:moveTo>
                <a:lnTo>
                  <a:pt x="1711452" y="2499360"/>
                </a:lnTo>
                <a:lnTo>
                  <a:pt x="1706879" y="2503932"/>
                </a:lnTo>
                <a:lnTo>
                  <a:pt x="1706879" y="2514600"/>
                </a:lnTo>
                <a:lnTo>
                  <a:pt x="1711452" y="2519172"/>
                </a:lnTo>
                <a:lnTo>
                  <a:pt x="1783079" y="2519172"/>
                </a:lnTo>
                <a:lnTo>
                  <a:pt x="1787652" y="2514600"/>
                </a:lnTo>
                <a:lnTo>
                  <a:pt x="1787652" y="2503932"/>
                </a:lnTo>
                <a:lnTo>
                  <a:pt x="1783079" y="2499360"/>
                </a:lnTo>
                <a:close/>
              </a:path>
              <a:path extrusionOk="0" h="2519679" w="2795270">
                <a:moveTo>
                  <a:pt x="1923288" y="2499360"/>
                </a:moveTo>
                <a:lnTo>
                  <a:pt x="1851659" y="2499360"/>
                </a:lnTo>
                <a:lnTo>
                  <a:pt x="1847088" y="2503932"/>
                </a:lnTo>
                <a:lnTo>
                  <a:pt x="1847088" y="2514600"/>
                </a:lnTo>
                <a:lnTo>
                  <a:pt x="1851659" y="2519172"/>
                </a:lnTo>
                <a:lnTo>
                  <a:pt x="1923288" y="2519172"/>
                </a:lnTo>
                <a:lnTo>
                  <a:pt x="1927859" y="2514600"/>
                </a:lnTo>
                <a:lnTo>
                  <a:pt x="1927859" y="2503932"/>
                </a:lnTo>
                <a:lnTo>
                  <a:pt x="1923288" y="2499360"/>
                </a:lnTo>
                <a:close/>
              </a:path>
              <a:path extrusionOk="0" h="2519679" w="2795270">
                <a:moveTo>
                  <a:pt x="2065019" y="2499360"/>
                </a:moveTo>
                <a:lnTo>
                  <a:pt x="1993391" y="2499360"/>
                </a:lnTo>
                <a:lnTo>
                  <a:pt x="1988819" y="2503932"/>
                </a:lnTo>
                <a:lnTo>
                  <a:pt x="1988819" y="2514600"/>
                </a:lnTo>
                <a:lnTo>
                  <a:pt x="1993391" y="2519172"/>
                </a:lnTo>
                <a:lnTo>
                  <a:pt x="2065019" y="2519172"/>
                </a:lnTo>
                <a:lnTo>
                  <a:pt x="2069591" y="2514600"/>
                </a:lnTo>
                <a:lnTo>
                  <a:pt x="2069591" y="2503932"/>
                </a:lnTo>
                <a:lnTo>
                  <a:pt x="2065019" y="2499360"/>
                </a:lnTo>
                <a:close/>
              </a:path>
              <a:path extrusionOk="0" h="2519679" w="2795270">
                <a:moveTo>
                  <a:pt x="2205228" y="2499360"/>
                </a:moveTo>
                <a:lnTo>
                  <a:pt x="2133600" y="2499360"/>
                </a:lnTo>
                <a:lnTo>
                  <a:pt x="2129028" y="2503932"/>
                </a:lnTo>
                <a:lnTo>
                  <a:pt x="2129028" y="2514600"/>
                </a:lnTo>
                <a:lnTo>
                  <a:pt x="2133600" y="2519172"/>
                </a:lnTo>
                <a:lnTo>
                  <a:pt x="2205228" y="2519172"/>
                </a:lnTo>
                <a:lnTo>
                  <a:pt x="2209800" y="2514600"/>
                </a:lnTo>
                <a:lnTo>
                  <a:pt x="2209800" y="2503932"/>
                </a:lnTo>
                <a:lnTo>
                  <a:pt x="2205228" y="2499360"/>
                </a:lnTo>
                <a:close/>
              </a:path>
              <a:path extrusionOk="0" h="2519679" w="2795270">
                <a:moveTo>
                  <a:pt x="2346959" y="2499360"/>
                </a:moveTo>
                <a:lnTo>
                  <a:pt x="2275331" y="2499360"/>
                </a:lnTo>
                <a:lnTo>
                  <a:pt x="2270759" y="2503932"/>
                </a:lnTo>
                <a:lnTo>
                  <a:pt x="2270759" y="2514600"/>
                </a:lnTo>
                <a:lnTo>
                  <a:pt x="2275331" y="2519172"/>
                </a:lnTo>
                <a:lnTo>
                  <a:pt x="2346959" y="2519172"/>
                </a:lnTo>
                <a:lnTo>
                  <a:pt x="2351531" y="2514600"/>
                </a:lnTo>
                <a:lnTo>
                  <a:pt x="2351531" y="2503932"/>
                </a:lnTo>
                <a:lnTo>
                  <a:pt x="2346959" y="2499360"/>
                </a:lnTo>
                <a:close/>
              </a:path>
              <a:path extrusionOk="0" h="2519679" w="2795270">
                <a:moveTo>
                  <a:pt x="2482595" y="2482596"/>
                </a:moveTo>
                <a:lnTo>
                  <a:pt x="2478024" y="2484120"/>
                </a:lnTo>
                <a:lnTo>
                  <a:pt x="2467355" y="2487168"/>
                </a:lnTo>
                <a:lnTo>
                  <a:pt x="2447543" y="2491740"/>
                </a:lnTo>
                <a:lnTo>
                  <a:pt x="2426207" y="2494788"/>
                </a:lnTo>
                <a:lnTo>
                  <a:pt x="2420112" y="2494788"/>
                </a:lnTo>
                <a:lnTo>
                  <a:pt x="2415540" y="2496312"/>
                </a:lnTo>
                <a:lnTo>
                  <a:pt x="2410967" y="2500884"/>
                </a:lnTo>
                <a:lnTo>
                  <a:pt x="2410967" y="2506980"/>
                </a:lnTo>
                <a:lnTo>
                  <a:pt x="2412491" y="2511552"/>
                </a:lnTo>
                <a:lnTo>
                  <a:pt x="2417064" y="2516124"/>
                </a:lnTo>
                <a:lnTo>
                  <a:pt x="2423159" y="2514600"/>
                </a:lnTo>
                <a:lnTo>
                  <a:pt x="2429255" y="2514600"/>
                </a:lnTo>
                <a:lnTo>
                  <a:pt x="2471928" y="2505456"/>
                </a:lnTo>
                <a:lnTo>
                  <a:pt x="2484119" y="2502408"/>
                </a:lnTo>
                <a:lnTo>
                  <a:pt x="2488691" y="2500884"/>
                </a:lnTo>
                <a:lnTo>
                  <a:pt x="2491740" y="2496312"/>
                </a:lnTo>
                <a:lnTo>
                  <a:pt x="2490216" y="2490216"/>
                </a:lnTo>
                <a:lnTo>
                  <a:pt x="2488691" y="2485644"/>
                </a:lnTo>
                <a:lnTo>
                  <a:pt x="2482595" y="2482596"/>
                </a:lnTo>
                <a:close/>
              </a:path>
              <a:path extrusionOk="0" h="2519679" w="2795270">
                <a:moveTo>
                  <a:pt x="2606040" y="2421636"/>
                </a:moveTo>
                <a:lnTo>
                  <a:pt x="2601467" y="2424684"/>
                </a:lnTo>
                <a:lnTo>
                  <a:pt x="2593847" y="2429256"/>
                </a:lnTo>
                <a:lnTo>
                  <a:pt x="2560319" y="2450592"/>
                </a:lnTo>
                <a:lnTo>
                  <a:pt x="2551176" y="2455164"/>
                </a:lnTo>
                <a:lnTo>
                  <a:pt x="2546604" y="2456688"/>
                </a:lnTo>
                <a:lnTo>
                  <a:pt x="2543555" y="2462784"/>
                </a:lnTo>
                <a:lnTo>
                  <a:pt x="2546604" y="2468880"/>
                </a:lnTo>
                <a:lnTo>
                  <a:pt x="2549652" y="2473452"/>
                </a:lnTo>
                <a:lnTo>
                  <a:pt x="2555747" y="2474976"/>
                </a:lnTo>
                <a:lnTo>
                  <a:pt x="2560319" y="2471928"/>
                </a:lnTo>
                <a:lnTo>
                  <a:pt x="2587751" y="2458212"/>
                </a:lnTo>
                <a:lnTo>
                  <a:pt x="2604516" y="2446020"/>
                </a:lnTo>
                <a:lnTo>
                  <a:pt x="2612136" y="2441448"/>
                </a:lnTo>
                <a:lnTo>
                  <a:pt x="2616708" y="2438400"/>
                </a:lnTo>
                <a:lnTo>
                  <a:pt x="2618232" y="2430780"/>
                </a:lnTo>
                <a:lnTo>
                  <a:pt x="2615184" y="2427732"/>
                </a:lnTo>
                <a:lnTo>
                  <a:pt x="2612136" y="2423160"/>
                </a:lnTo>
                <a:lnTo>
                  <a:pt x="2606040" y="2421636"/>
                </a:lnTo>
                <a:close/>
              </a:path>
              <a:path extrusionOk="0" h="2519679" w="2795270">
                <a:moveTo>
                  <a:pt x="2708147" y="2324100"/>
                </a:moveTo>
                <a:lnTo>
                  <a:pt x="2702051" y="2324100"/>
                </a:lnTo>
                <a:lnTo>
                  <a:pt x="2699003" y="2328672"/>
                </a:lnTo>
                <a:lnTo>
                  <a:pt x="2668523" y="2366772"/>
                </a:lnTo>
                <a:lnTo>
                  <a:pt x="2660903" y="2374392"/>
                </a:lnTo>
                <a:lnTo>
                  <a:pt x="2656332" y="2377440"/>
                </a:lnTo>
                <a:lnTo>
                  <a:pt x="2656332" y="2383536"/>
                </a:lnTo>
                <a:lnTo>
                  <a:pt x="2660903" y="2388108"/>
                </a:lnTo>
                <a:lnTo>
                  <a:pt x="2665475" y="2391156"/>
                </a:lnTo>
                <a:lnTo>
                  <a:pt x="2671571" y="2391156"/>
                </a:lnTo>
                <a:lnTo>
                  <a:pt x="2682240" y="2380488"/>
                </a:lnTo>
                <a:lnTo>
                  <a:pt x="2695956" y="2363724"/>
                </a:lnTo>
                <a:lnTo>
                  <a:pt x="2709671" y="2348484"/>
                </a:lnTo>
                <a:lnTo>
                  <a:pt x="2714243" y="2340864"/>
                </a:lnTo>
                <a:lnTo>
                  <a:pt x="2717291" y="2336292"/>
                </a:lnTo>
                <a:lnTo>
                  <a:pt x="2717291" y="2330196"/>
                </a:lnTo>
                <a:lnTo>
                  <a:pt x="2708147" y="2324100"/>
                </a:lnTo>
                <a:close/>
              </a:path>
              <a:path extrusionOk="0" h="2519679" w="2795270">
                <a:moveTo>
                  <a:pt x="2764536" y="2199132"/>
                </a:moveTo>
                <a:lnTo>
                  <a:pt x="2759964" y="2202180"/>
                </a:lnTo>
                <a:lnTo>
                  <a:pt x="2758440" y="2206752"/>
                </a:lnTo>
                <a:lnTo>
                  <a:pt x="2756916" y="2214372"/>
                </a:lnTo>
                <a:lnTo>
                  <a:pt x="2749295" y="2232660"/>
                </a:lnTo>
                <a:lnTo>
                  <a:pt x="2743199" y="2250948"/>
                </a:lnTo>
                <a:lnTo>
                  <a:pt x="2737103" y="2261616"/>
                </a:lnTo>
                <a:lnTo>
                  <a:pt x="2735580" y="2266188"/>
                </a:lnTo>
                <a:lnTo>
                  <a:pt x="2737103" y="2272284"/>
                </a:lnTo>
                <a:lnTo>
                  <a:pt x="2743199" y="2275332"/>
                </a:lnTo>
                <a:lnTo>
                  <a:pt x="2747771" y="2276856"/>
                </a:lnTo>
                <a:lnTo>
                  <a:pt x="2753867" y="2275332"/>
                </a:lnTo>
                <a:lnTo>
                  <a:pt x="2755391" y="2270760"/>
                </a:lnTo>
                <a:lnTo>
                  <a:pt x="2761488" y="2258568"/>
                </a:lnTo>
                <a:lnTo>
                  <a:pt x="2769108" y="2240280"/>
                </a:lnTo>
                <a:lnTo>
                  <a:pt x="2775203" y="2220468"/>
                </a:lnTo>
                <a:lnTo>
                  <a:pt x="2778251" y="2212848"/>
                </a:lnTo>
                <a:lnTo>
                  <a:pt x="2779775" y="2206752"/>
                </a:lnTo>
                <a:lnTo>
                  <a:pt x="2776727" y="2202180"/>
                </a:lnTo>
                <a:lnTo>
                  <a:pt x="2764536" y="2199132"/>
                </a:lnTo>
                <a:close/>
              </a:path>
              <a:path extrusionOk="0" h="2519679" w="2795270">
                <a:moveTo>
                  <a:pt x="2790443" y="2061972"/>
                </a:moveTo>
                <a:lnTo>
                  <a:pt x="2779775" y="2061972"/>
                </a:lnTo>
                <a:lnTo>
                  <a:pt x="2775203" y="2066544"/>
                </a:lnTo>
                <a:lnTo>
                  <a:pt x="2775203" y="2092452"/>
                </a:lnTo>
                <a:lnTo>
                  <a:pt x="2773680" y="2113788"/>
                </a:lnTo>
                <a:lnTo>
                  <a:pt x="2773680" y="2130552"/>
                </a:lnTo>
                <a:lnTo>
                  <a:pt x="2772156" y="2136648"/>
                </a:lnTo>
                <a:lnTo>
                  <a:pt x="2776727" y="2141220"/>
                </a:lnTo>
                <a:lnTo>
                  <a:pt x="2782823" y="2141220"/>
                </a:lnTo>
                <a:lnTo>
                  <a:pt x="2787395" y="2142744"/>
                </a:lnTo>
                <a:lnTo>
                  <a:pt x="2791967" y="2138172"/>
                </a:lnTo>
                <a:lnTo>
                  <a:pt x="2793491" y="2132076"/>
                </a:lnTo>
                <a:lnTo>
                  <a:pt x="2795016" y="2115312"/>
                </a:lnTo>
                <a:lnTo>
                  <a:pt x="2795016" y="2066544"/>
                </a:lnTo>
                <a:lnTo>
                  <a:pt x="2790443" y="2061972"/>
                </a:lnTo>
                <a:close/>
              </a:path>
              <a:path extrusionOk="0" h="2519679" w="2795270">
                <a:moveTo>
                  <a:pt x="2790443" y="1923288"/>
                </a:moveTo>
                <a:lnTo>
                  <a:pt x="2779775" y="1923288"/>
                </a:lnTo>
                <a:lnTo>
                  <a:pt x="2775203" y="1927860"/>
                </a:lnTo>
                <a:lnTo>
                  <a:pt x="2775203" y="1997964"/>
                </a:lnTo>
                <a:lnTo>
                  <a:pt x="2779775" y="2002536"/>
                </a:lnTo>
                <a:lnTo>
                  <a:pt x="2790443" y="2002536"/>
                </a:lnTo>
                <a:lnTo>
                  <a:pt x="2795016" y="1997964"/>
                </a:lnTo>
                <a:lnTo>
                  <a:pt x="2795016" y="1927860"/>
                </a:lnTo>
                <a:lnTo>
                  <a:pt x="2790443" y="1923288"/>
                </a:lnTo>
                <a:close/>
              </a:path>
              <a:path extrusionOk="0" h="2519679" w="2795270">
                <a:moveTo>
                  <a:pt x="2790443" y="1783080"/>
                </a:moveTo>
                <a:lnTo>
                  <a:pt x="2779775" y="1783080"/>
                </a:lnTo>
                <a:lnTo>
                  <a:pt x="2775203" y="1787652"/>
                </a:lnTo>
                <a:lnTo>
                  <a:pt x="2775203" y="1857756"/>
                </a:lnTo>
                <a:lnTo>
                  <a:pt x="2779775" y="1862328"/>
                </a:lnTo>
                <a:lnTo>
                  <a:pt x="2790443" y="1862328"/>
                </a:lnTo>
                <a:lnTo>
                  <a:pt x="2795016" y="1857756"/>
                </a:lnTo>
                <a:lnTo>
                  <a:pt x="2795016" y="1787652"/>
                </a:lnTo>
                <a:lnTo>
                  <a:pt x="2790443" y="1783080"/>
                </a:lnTo>
                <a:close/>
              </a:path>
              <a:path extrusionOk="0" h="2519679" w="2795270">
                <a:moveTo>
                  <a:pt x="2790443" y="1644396"/>
                </a:moveTo>
                <a:lnTo>
                  <a:pt x="2779775" y="1644396"/>
                </a:lnTo>
                <a:lnTo>
                  <a:pt x="2775203" y="1647444"/>
                </a:lnTo>
                <a:lnTo>
                  <a:pt x="2775203" y="1719072"/>
                </a:lnTo>
                <a:lnTo>
                  <a:pt x="2779775" y="1723644"/>
                </a:lnTo>
                <a:lnTo>
                  <a:pt x="2790443" y="1723644"/>
                </a:lnTo>
                <a:lnTo>
                  <a:pt x="2795016" y="1719072"/>
                </a:lnTo>
                <a:lnTo>
                  <a:pt x="2795016" y="1647444"/>
                </a:lnTo>
                <a:lnTo>
                  <a:pt x="2790443" y="1644396"/>
                </a:lnTo>
                <a:close/>
              </a:path>
              <a:path extrusionOk="0" h="2519679" w="2795270">
                <a:moveTo>
                  <a:pt x="2790443" y="1504188"/>
                </a:moveTo>
                <a:lnTo>
                  <a:pt x="2779775" y="1504188"/>
                </a:lnTo>
                <a:lnTo>
                  <a:pt x="2775203" y="1508760"/>
                </a:lnTo>
                <a:lnTo>
                  <a:pt x="2775203" y="1578864"/>
                </a:lnTo>
                <a:lnTo>
                  <a:pt x="2779775" y="1583436"/>
                </a:lnTo>
                <a:lnTo>
                  <a:pt x="2790443" y="1583436"/>
                </a:lnTo>
                <a:lnTo>
                  <a:pt x="2795016" y="1578864"/>
                </a:lnTo>
                <a:lnTo>
                  <a:pt x="2795016" y="1508760"/>
                </a:lnTo>
                <a:lnTo>
                  <a:pt x="2790443" y="1504188"/>
                </a:lnTo>
                <a:close/>
              </a:path>
              <a:path extrusionOk="0" h="2519679" w="2795270">
                <a:moveTo>
                  <a:pt x="2790443" y="1363980"/>
                </a:moveTo>
                <a:lnTo>
                  <a:pt x="2779775" y="1363980"/>
                </a:lnTo>
                <a:lnTo>
                  <a:pt x="2775203" y="1368552"/>
                </a:lnTo>
                <a:lnTo>
                  <a:pt x="2775203" y="1440180"/>
                </a:lnTo>
                <a:lnTo>
                  <a:pt x="2779775" y="1444752"/>
                </a:lnTo>
                <a:lnTo>
                  <a:pt x="2790443" y="1444752"/>
                </a:lnTo>
                <a:lnTo>
                  <a:pt x="2795016" y="1440180"/>
                </a:lnTo>
                <a:lnTo>
                  <a:pt x="2795016" y="1368552"/>
                </a:lnTo>
                <a:lnTo>
                  <a:pt x="2790443" y="1363980"/>
                </a:lnTo>
                <a:close/>
              </a:path>
              <a:path extrusionOk="0" h="2519679" w="2795270">
                <a:moveTo>
                  <a:pt x="2790443" y="1225296"/>
                </a:moveTo>
                <a:lnTo>
                  <a:pt x="2779775" y="1225296"/>
                </a:lnTo>
                <a:lnTo>
                  <a:pt x="2775203" y="1229868"/>
                </a:lnTo>
                <a:lnTo>
                  <a:pt x="2775203" y="1299972"/>
                </a:lnTo>
                <a:lnTo>
                  <a:pt x="2779775" y="1304544"/>
                </a:lnTo>
                <a:lnTo>
                  <a:pt x="2790443" y="1304544"/>
                </a:lnTo>
                <a:lnTo>
                  <a:pt x="2795016" y="1299972"/>
                </a:lnTo>
                <a:lnTo>
                  <a:pt x="2795016" y="1229868"/>
                </a:lnTo>
                <a:lnTo>
                  <a:pt x="2790443" y="1225296"/>
                </a:lnTo>
                <a:close/>
              </a:path>
              <a:path extrusionOk="0" h="2519679" w="2795270">
                <a:moveTo>
                  <a:pt x="2790443" y="1085088"/>
                </a:moveTo>
                <a:lnTo>
                  <a:pt x="2779775" y="1085088"/>
                </a:lnTo>
                <a:lnTo>
                  <a:pt x="2775203" y="1089660"/>
                </a:lnTo>
                <a:lnTo>
                  <a:pt x="2775203" y="1161288"/>
                </a:lnTo>
                <a:lnTo>
                  <a:pt x="2779775" y="1165860"/>
                </a:lnTo>
                <a:lnTo>
                  <a:pt x="2790443" y="1165860"/>
                </a:lnTo>
                <a:lnTo>
                  <a:pt x="2795016" y="1161288"/>
                </a:lnTo>
                <a:lnTo>
                  <a:pt x="2795016" y="1089660"/>
                </a:lnTo>
                <a:lnTo>
                  <a:pt x="2790443" y="1085088"/>
                </a:lnTo>
                <a:close/>
              </a:path>
              <a:path extrusionOk="0" h="2519679" w="2795270">
                <a:moveTo>
                  <a:pt x="2790443" y="946404"/>
                </a:moveTo>
                <a:lnTo>
                  <a:pt x="2779775" y="946404"/>
                </a:lnTo>
                <a:lnTo>
                  <a:pt x="2775203" y="950976"/>
                </a:lnTo>
                <a:lnTo>
                  <a:pt x="2775203" y="1021080"/>
                </a:lnTo>
                <a:lnTo>
                  <a:pt x="2779775" y="1025652"/>
                </a:lnTo>
                <a:lnTo>
                  <a:pt x="2790443" y="1025652"/>
                </a:lnTo>
                <a:lnTo>
                  <a:pt x="2795016" y="1021080"/>
                </a:lnTo>
                <a:lnTo>
                  <a:pt x="2795016" y="950976"/>
                </a:lnTo>
                <a:lnTo>
                  <a:pt x="2790443" y="946404"/>
                </a:lnTo>
                <a:close/>
              </a:path>
              <a:path extrusionOk="0" h="2519679" w="2795270">
                <a:moveTo>
                  <a:pt x="2790443" y="806196"/>
                </a:moveTo>
                <a:lnTo>
                  <a:pt x="2779775" y="806196"/>
                </a:lnTo>
                <a:lnTo>
                  <a:pt x="2775203" y="810768"/>
                </a:lnTo>
                <a:lnTo>
                  <a:pt x="2775203" y="882396"/>
                </a:lnTo>
                <a:lnTo>
                  <a:pt x="2779775" y="886968"/>
                </a:lnTo>
                <a:lnTo>
                  <a:pt x="2790443" y="886968"/>
                </a:lnTo>
                <a:lnTo>
                  <a:pt x="2795016" y="882396"/>
                </a:lnTo>
                <a:lnTo>
                  <a:pt x="2795016" y="810768"/>
                </a:lnTo>
                <a:lnTo>
                  <a:pt x="2790443" y="806196"/>
                </a:lnTo>
                <a:close/>
              </a:path>
              <a:path extrusionOk="0" h="2519679" w="2795270">
                <a:moveTo>
                  <a:pt x="2790443" y="667512"/>
                </a:moveTo>
                <a:lnTo>
                  <a:pt x="2779775" y="667512"/>
                </a:lnTo>
                <a:lnTo>
                  <a:pt x="2775203" y="672084"/>
                </a:lnTo>
                <a:lnTo>
                  <a:pt x="2775203" y="742188"/>
                </a:lnTo>
                <a:lnTo>
                  <a:pt x="2779775" y="746760"/>
                </a:lnTo>
                <a:lnTo>
                  <a:pt x="2790443" y="746760"/>
                </a:lnTo>
                <a:lnTo>
                  <a:pt x="2795016" y="742188"/>
                </a:lnTo>
                <a:lnTo>
                  <a:pt x="2795016" y="672084"/>
                </a:lnTo>
                <a:lnTo>
                  <a:pt x="2790443" y="667512"/>
                </a:lnTo>
                <a:close/>
              </a:path>
              <a:path extrusionOk="0" h="2519679" w="2795270">
                <a:moveTo>
                  <a:pt x="2790443" y="527304"/>
                </a:moveTo>
                <a:lnTo>
                  <a:pt x="2779775" y="527304"/>
                </a:lnTo>
                <a:lnTo>
                  <a:pt x="2775203" y="531876"/>
                </a:lnTo>
                <a:lnTo>
                  <a:pt x="2775203" y="603504"/>
                </a:lnTo>
                <a:lnTo>
                  <a:pt x="2779775" y="608076"/>
                </a:lnTo>
                <a:lnTo>
                  <a:pt x="2790443" y="608076"/>
                </a:lnTo>
                <a:lnTo>
                  <a:pt x="2795016" y="603504"/>
                </a:lnTo>
                <a:lnTo>
                  <a:pt x="2795016" y="531876"/>
                </a:lnTo>
                <a:lnTo>
                  <a:pt x="2790443" y="527304"/>
                </a:lnTo>
                <a:close/>
              </a:path>
              <a:path extrusionOk="0" h="2519679" w="2795270">
                <a:moveTo>
                  <a:pt x="2788919" y="388620"/>
                </a:moveTo>
                <a:lnTo>
                  <a:pt x="2776727" y="388620"/>
                </a:lnTo>
                <a:lnTo>
                  <a:pt x="2773680" y="393192"/>
                </a:lnTo>
                <a:lnTo>
                  <a:pt x="2773680" y="405384"/>
                </a:lnTo>
                <a:lnTo>
                  <a:pt x="2775203" y="426720"/>
                </a:lnTo>
                <a:lnTo>
                  <a:pt x="2775203" y="463296"/>
                </a:lnTo>
                <a:lnTo>
                  <a:pt x="2779775" y="467868"/>
                </a:lnTo>
                <a:lnTo>
                  <a:pt x="2790443" y="467868"/>
                </a:lnTo>
                <a:lnTo>
                  <a:pt x="2795016" y="463296"/>
                </a:lnTo>
                <a:lnTo>
                  <a:pt x="2795016" y="405384"/>
                </a:lnTo>
                <a:lnTo>
                  <a:pt x="2793491" y="397763"/>
                </a:lnTo>
                <a:lnTo>
                  <a:pt x="2793491" y="391668"/>
                </a:lnTo>
                <a:lnTo>
                  <a:pt x="2788919" y="388620"/>
                </a:lnTo>
                <a:close/>
              </a:path>
              <a:path extrusionOk="0" h="2519679" w="2795270">
                <a:moveTo>
                  <a:pt x="2752343" y="251460"/>
                </a:moveTo>
                <a:lnTo>
                  <a:pt x="2746247" y="254508"/>
                </a:lnTo>
                <a:lnTo>
                  <a:pt x="2741675" y="256032"/>
                </a:lnTo>
                <a:lnTo>
                  <a:pt x="2740151" y="262128"/>
                </a:lnTo>
                <a:lnTo>
                  <a:pt x="2741675" y="266700"/>
                </a:lnTo>
                <a:lnTo>
                  <a:pt x="2743199" y="268224"/>
                </a:lnTo>
                <a:lnTo>
                  <a:pt x="2749295" y="286512"/>
                </a:lnTo>
                <a:lnTo>
                  <a:pt x="2756916" y="306324"/>
                </a:lnTo>
                <a:lnTo>
                  <a:pt x="2761488" y="323088"/>
                </a:lnTo>
                <a:lnTo>
                  <a:pt x="2763012" y="327660"/>
                </a:lnTo>
                <a:lnTo>
                  <a:pt x="2767584" y="330708"/>
                </a:lnTo>
                <a:lnTo>
                  <a:pt x="2773680" y="329184"/>
                </a:lnTo>
                <a:lnTo>
                  <a:pt x="2778251" y="327660"/>
                </a:lnTo>
                <a:lnTo>
                  <a:pt x="2781299" y="321563"/>
                </a:lnTo>
                <a:lnTo>
                  <a:pt x="2779775" y="316992"/>
                </a:lnTo>
                <a:lnTo>
                  <a:pt x="2775203" y="300228"/>
                </a:lnTo>
                <a:lnTo>
                  <a:pt x="2769108" y="280416"/>
                </a:lnTo>
                <a:lnTo>
                  <a:pt x="2761488" y="260604"/>
                </a:lnTo>
                <a:lnTo>
                  <a:pt x="2759964" y="259080"/>
                </a:lnTo>
                <a:lnTo>
                  <a:pt x="2758440" y="254508"/>
                </a:lnTo>
                <a:lnTo>
                  <a:pt x="2752343" y="251460"/>
                </a:lnTo>
                <a:close/>
              </a:path>
              <a:path extrusionOk="0" h="2519679" w="2795270">
                <a:moveTo>
                  <a:pt x="2679191" y="135636"/>
                </a:moveTo>
                <a:lnTo>
                  <a:pt x="2671571" y="135636"/>
                </a:lnTo>
                <a:lnTo>
                  <a:pt x="2663951" y="143256"/>
                </a:lnTo>
                <a:lnTo>
                  <a:pt x="2663951" y="149352"/>
                </a:lnTo>
                <a:lnTo>
                  <a:pt x="2668523" y="153924"/>
                </a:lnTo>
                <a:lnTo>
                  <a:pt x="2680716" y="167640"/>
                </a:lnTo>
                <a:lnTo>
                  <a:pt x="2692908" y="182880"/>
                </a:lnTo>
                <a:lnTo>
                  <a:pt x="2703575" y="199644"/>
                </a:lnTo>
                <a:lnTo>
                  <a:pt x="2708147" y="204216"/>
                </a:lnTo>
                <a:lnTo>
                  <a:pt x="2714243" y="204216"/>
                </a:lnTo>
                <a:lnTo>
                  <a:pt x="2723388" y="198120"/>
                </a:lnTo>
                <a:lnTo>
                  <a:pt x="2723388" y="192024"/>
                </a:lnTo>
                <a:lnTo>
                  <a:pt x="2720340" y="187452"/>
                </a:lnTo>
                <a:lnTo>
                  <a:pt x="2709671" y="172212"/>
                </a:lnTo>
                <a:lnTo>
                  <a:pt x="2695956" y="155448"/>
                </a:lnTo>
                <a:lnTo>
                  <a:pt x="2683764" y="140208"/>
                </a:lnTo>
                <a:lnTo>
                  <a:pt x="2682240" y="140208"/>
                </a:lnTo>
                <a:lnTo>
                  <a:pt x="2679191" y="135636"/>
                </a:lnTo>
                <a:close/>
              </a:path>
              <a:path extrusionOk="0" h="2519679" w="2795270">
                <a:moveTo>
                  <a:pt x="2564891" y="48768"/>
                </a:moveTo>
                <a:lnTo>
                  <a:pt x="2558795" y="50292"/>
                </a:lnTo>
                <a:lnTo>
                  <a:pt x="2555747" y="56387"/>
                </a:lnTo>
                <a:lnTo>
                  <a:pt x="2552699" y="60960"/>
                </a:lnTo>
                <a:lnTo>
                  <a:pt x="2554223" y="67056"/>
                </a:lnTo>
                <a:lnTo>
                  <a:pt x="2560319" y="70104"/>
                </a:lnTo>
                <a:lnTo>
                  <a:pt x="2577084" y="79248"/>
                </a:lnTo>
                <a:lnTo>
                  <a:pt x="2593847" y="89916"/>
                </a:lnTo>
                <a:lnTo>
                  <a:pt x="2609088" y="100584"/>
                </a:lnTo>
                <a:lnTo>
                  <a:pt x="2613660" y="103632"/>
                </a:lnTo>
                <a:lnTo>
                  <a:pt x="2619756" y="103632"/>
                </a:lnTo>
                <a:lnTo>
                  <a:pt x="2624327" y="99060"/>
                </a:lnTo>
                <a:lnTo>
                  <a:pt x="2627375" y="94487"/>
                </a:lnTo>
                <a:lnTo>
                  <a:pt x="2625851" y="88392"/>
                </a:lnTo>
                <a:lnTo>
                  <a:pt x="2621280" y="85344"/>
                </a:lnTo>
                <a:lnTo>
                  <a:pt x="2604516" y="73152"/>
                </a:lnTo>
                <a:lnTo>
                  <a:pt x="2587751" y="62484"/>
                </a:lnTo>
                <a:lnTo>
                  <a:pt x="2569464" y="51816"/>
                </a:lnTo>
                <a:lnTo>
                  <a:pt x="2564891" y="48768"/>
                </a:lnTo>
                <a:close/>
              </a:path>
              <a:path extrusionOk="0" h="2519679" w="2795270">
                <a:moveTo>
                  <a:pt x="2427731" y="4572"/>
                </a:moveTo>
                <a:lnTo>
                  <a:pt x="2423159" y="9144"/>
                </a:lnTo>
                <a:lnTo>
                  <a:pt x="2421636" y="13716"/>
                </a:lnTo>
                <a:lnTo>
                  <a:pt x="2421636" y="19812"/>
                </a:lnTo>
                <a:lnTo>
                  <a:pt x="2424683" y="24384"/>
                </a:lnTo>
                <a:lnTo>
                  <a:pt x="2430779" y="25908"/>
                </a:lnTo>
                <a:lnTo>
                  <a:pt x="2446019" y="28956"/>
                </a:lnTo>
                <a:lnTo>
                  <a:pt x="2485643" y="38100"/>
                </a:lnTo>
                <a:lnTo>
                  <a:pt x="2487167" y="39624"/>
                </a:lnTo>
                <a:lnTo>
                  <a:pt x="2493264" y="41148"/>
                </a:lnTo>
                <a:lnTo>
                  <a:pt x="2497836" y="38100"/>
                </a:lnTo>
                <a:lnTo>
                  <a:pt x="2500883" y="33528"/>
                </a:lnTo>
                <a:lnTo>
                  <a:pt x="2502407" y="27432"/>
                </a:lnTo>
                <a:lnTo>
                  <a:pt x="2499359" y="21336"/>
                </a:lnTo>
                <a:lnTo>
                  <a:pt x="2493264" y="19812"/>
                </a:lnTo>
                <a:lnTo>
                  <a:pt x="2491740" y="19812"/>
                </a:lnTo>
                <a:lnTo>
                  <a:pt x="2471928" y="13716"/>
                </a:lnTo>
                <a:lnTo>
                  <a:pt x="2450591" y="9144"/>
                </a:lnTo>
                <a:lnTo>
                  <a:pt x="2433828" y="6096"/>
                </a:lnTo>
                <a:lnTo>
                  <a:pt x="2427731" y="457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33"/>
          <p:cNvSpPr/>
          <p:nvPr/>
        </p:nvSpPr>
        <p:spPr>
          <a:xfrm>
            <a:off x="2916935" y="1751076"/>
            <a:ext cx="1399540" cy="0"/>
          </a:xfrm>
          <a:custGeom>
            <a:rect b="b" l="l" r="r" t="t"/>
            <a:pathLst>
              <a:path extrusionOk="0" h="120000" w="1399539">
                <a:moveTo>
                  <a:pt x="0" y="0"/>
                </a:moveTo>
                <a:lnTo>
                  <a:pt x="1399031"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p33"/>
          <p:cNvSpPr/>
          <p:nvPr/>
        </p:nvSpPr>
        <p:spPr>
          <a:xfrm>
            <a:off x="819911" y="3340608"/>
            <a:ext cx="2910840" cy="0"/>
          </a:xfrm>
          <a:custGeom>
            <a:rect b="b" l="l" r="r" t="t"/>
            <a:pathLst>
              <a:path extrusionOk="0" h="120000" w="2910840">
                <a:moveTo>
                  <a:pt x="0" y="0"/>
                </a:moveTo>
                <a:lnTo>
                  <a:pt x="291084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 name="Google Shape;358;p33"/>
          <p:cNvSpPr/>
          <p:nvPr/>
        </p:nvSpPr>
        <p:spPr>
          <a:xfrm>
            <a:off x="4257294" y="1741170"/>
            <a:ext cx="91463" cy="960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33"/>
          <p:cNvSpPr/>
          <p:nvPr/>
        </p:nvSpPr>
        <p:spPr>
          <a:xfrm>
            <a:off x="4257294" y="2271522"/>
            <a:ext cx="68579" cy="7467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p33"/>
          <p:cNvSpPr/>
          <p:nvPr/>
        </p:nvSpPr>
        <p:spPr>
          <a:xfrm>
            <a:off x="3693461" y="2069592"/>
            <a:ext cx="574040" cy="212090"/>
          </a:xfrm>
          <a:custGeom>
            <a:rect b="b" l="l" r="r" t="t"/>
            <a:pathLst>
              <a:path extrusionOk="0" h="212089" w="574039">
                <a:moveTo>
                  <a:pt x="573738" y="211836"/>
                </a:moveTo>
                <a:lnTo>
                  <a:pt x="512776" y="198131"/>
                </a:lnTo>
                <a:lnTo>
                  <a:pt x="452480" y="184495"/>
                </a:lnTo>
                <a:lnTo>
                  <a:pt x="393441" y="170997"/>
                </a:lnTo>
                <a:lnTo>
                  <a:pt x="336250" y="157704"/>
                </a:lnTo>
                <a:lnTo>
                  <a:pt x="281499" y="144687"/>
                </a:lnTo>
                <a:lnTo>
                  <a:pt x="229776" y="132013"/>
                </a:lnTo>
                <a:lnTo>
                  <a:pt x="181675" y="119751"/>
                </a:lnTo>
                <a:lnTo>
                  <a:pt x="137785" y="107970"/>
                </a:lnTo>
                <a:lnTo>
                  <a:pt x="98696" y="96739"/>
                </a:lnTo>
                <a:lnTo>
                  <a:pt x="37290" y="76200"/>
                </a:lnTo>
                <a:lnTo>
                  <a:pt x="0" y="51006"/>
                </a:lnTo>
                <a:lnTo>
                  <a:pt x="4143" y="28956"/>
                </a:lnTo>
                <a:lnTo>
                  <a:pt x="24860" y="11477"/>
                </a:lnTo>
                <a:lnTo>
                  <a:pt x="3729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 name="Google Shape;361;p33"/>
          <p:cNvSpPr/>
          <p:nvPr/>
        </p:nvSpPr>
        <p:spPr>
          <a:xfrm>
            <a:off x="4257294" y="2686050"/>
            <a:ext cx="68579" cy="7467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33"/>
          <p:cNvSpPr/>
          <p:nvPr/>
        </p:nvSpPr>
        <p:spPr>
          <a:xfrm>
            <a:off x="3693461" y="2484120"/>
            <a:ext cx="574040" cy="212090"/>
          </a:xfrm>
          <a:custGeom>
            <a:rect b="b" l="l" r="r" t="t"/>
            <a:pathLst>
              <a:path extrusionOk="0" h="212089" w="574039">
                <a:moveTo>
                  <a:pt x="573738" y="211836"/>
                </a:moveTo>
                <a:lnTo>
                  <a:pt x="512776" y="198131"/>
                </a:lnTo>
                <a:lnTo>
                  <a:pt x="452480" y="184495"/>
                </a:lnTo>
                <a:lnTo>
                  <a:pt x="393441" y="170997"/>
                </a:lnTo>
                <a:lnTo>
                  <a:pt x="336250" y="157704"/>
                </a:lnTo>
                <a:lnTo>
                  <a:pt x="281499" y="144687"/>
                </a:lnTo>
                <a:lnTo>
                  <a:pt x="229776" y="132013"/>
                </a:lnTo>
                <a:lnTo>
                  <a:pt x="181675" y="119751"/>
                </a:lnTo>
                <a:lnTo>
                  <a:pt x="137785" y="107970"/>
                </a:lnTo>
                <a:lnTo>
                  <a:pt x="98696" y="96739"/>
                </a:lnTo>
                <a:lnTo>
                  <a:pt x="37290" y="76200"/>
                </a:lnTo>
                <a:lnTo>
                  <a:pt x="0" y="51006"/>
                </a:lnTo>
                <a:lnTo>
                  <a:pt x="4143" y="28956"/>
                </a:lnTo>
                <a:lnTo>
                  <a:pt x="24860" y="11477"/>
                </a:lnTo>
                <a:lnTo>
                  <a:pt x="3729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33"/>
          <p:cNvSpPr/>
          <p:nvPr/>
        </p:nvSpPr>
        <p:spPr>
          <a:xfrm>
            <a:off x="4257294" y="3144774"/>
            <a:ext cx="68579" cy="7467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p33"/>
          <p:cNvSpPr/>
          <p:nvPr/>
        </p:nvSpPr>
        <p:spPr>
          <a:xfrm>
            <a:off x="3693461" y="2942844"/>
            <a:ext cx="574040" cy="212090"/>
          </a:xfrm>
          <a:custGeom>
            <a:rect b="b" l="l" r="r" t="t"/>
            <a:pathLst>
              <a:path extrusionOk="0" h="212089" w="574039">
                <a:moveTo>
                  <a:pt x="573738" y="211836"/>
                </a:moveTo>
                <a:lnTo>
                  <a:pt x="512776" y="197753"/>
                </a:lnTo>
                <a:lnTo>
                  <a:pt x="452480" y="183815"/>
                </a:lnTo>
                <a:lnTo>
                  <a:pt x="393441" y="170090"/>
                </a:lnTo>
                <a:lnTo>
                  <a:pt x="336250" y="156646"/>
                </a:lnTo>
                <a:lnTo>
                  <a:pt x="281499" y="143553"/>
                </a:lnTo>
                <a:lnTo>
                  <a:pt x="229776" y="130879"/>
                </a:lnTo>
                <a:lnTo>
                  <a:pt x="181675" y="118693"/>
                </a:lnTo>
                <a:lnTo>
                  <a:pt x="137785" y="107063"/>
                </a:lnTo>
                <a:lnTo>
                  <a:pt x="98696" y="96058"/>
                </a:lnTo>
                <a:lnTo>
                  <a:pt x="37290" y="76200"/>
                </a:lnTo>
                <a:lnTo>
                  <a:pt x="0" y="51006"/>
                </a:lnTo>
                <a:lnTo>
                  <a:pt x="4143" y="28956"/>
                </a:lnTo>
                <a:lnTo>
                  <a:pt x="24860" y="11477"/>
                </a:lnTo>
                <a:lnTo>
                  <a:pt x="3729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33"/>
          <p:cNvSpPr/>
          <p:nvPr/>
        </p:nvSpPr>
        <p:spPr>
          <a:xfrm>
            <a:off x="6441947" y="1723644"/>
            <a:ext cx="1221105" cy="1905"/>
          </a:xfrm>
          <a:custGeom>
            <a:rect b="b" l="l" r="r" t="t"/>
            <a:pathLst>
              <a:path extrusionOk="0" h="1905" w="1221104">
                <a:moveTo>
                  <a:pt x="1220724" y="1524"/>
                </a:moveTo>
                <a:lnTo>
                  <a:pt x="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 name="Google Shape;366;p33"/>
          <p:cNvSpPr/>
          <p:nvPr/>
        </p:nvSpPr>
        <p:spPr>
          <a:xfrm>
            <a:off x="7033259" y="3340608"/>
            <a:ext cx="2618740" cy="1905"/>
          </a:xfrm>
          <a:custGeom>
            <a:rect b="b" l="l" r="r" t="t"/>
            <a:pathLst>
              <a:path extrusionOk="0" h="1904" w="2618740">
                <a:moveTo>
                  <a:pt x="2618232" y="1523"/>
                </a:moveTo>
                <a:lnTo>
                  <a:pt x="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33"/>
          <p:cNvSpPr/>
          <p:nvPr/>
        </p:nvSpPr>
        <p:spPr>
          <a:xfrm>
            <a:off x="9654540" y="1735836"/>
            <a:ext cx="0" cy="573405"/>
          </a:xfrm>
          <a:custGeom>
            <a:rect b="b" l="l" r="r" t="t"/>
            <a:pathLst>
              <a:path extrusionOk="0" h="573405" w="120000">
                <a:moveTo>
                  <a:pt x="0" y="573024"/>
                </a:moveTo>
                <a:lnTo>
                  <a:pt x="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33"/>
          <p:cNvSpPr/>
          <p:nvPr/>
        </p:nvSpPr>
        <p:spPr>
          <a:xfrm>
            <a:off x="9654540" y="2660904"/>
            <a:ext cx="0" cy="675640"/>
          </a:xfrm>
          <a:custGeom>
            <a:rect b="b" l="l" r="r" t="t"/>
            <a:pathLst>
              <a:path extrusionOk="0" h="675639" w="120000">
                <a:moveTo>
                  <a:pt x="0" y="0"/>
                </a:moveTo>
                <a:lnTo>
                  <a:pt x="0" y="675132"/>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33"/>
          <p:cNvSpPr/>
          <p:nvPr/>
        </p:nvSpPr>
        <p:spPr>
          <a:xfrm>
            <a:off x="6178296" y="1644396"/>
            <a:ext cx="920115" cy="183032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33"/>
          <p:cNvSpPr txBox="1"/>
          <p:nvPr/>
        </p:nvSpPr>
        <p:spPr>
          <a:xfrm>
            <a:off x="9351264" y="2307336"/>
            <a:ext cx="603885" cy="349250"/>
          </a:xfrm>
          <a:prstGeom prst="rect">
            <a:avLst/>
          </a:prstGeom>
          <a:solidFill>
            <a:srgbClr val="EBE8D8"/>
          </a:solid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114935" marR="0" rtl="0" algn="l">
              <a:lnSpc>
                <a:spcPct val="113939"/>
              </a:lnSpc>
              <a:spcBef>
                <a:spcPts val="0"/>
              </a:spcBef>
              <a:spcAft>
                <a:spcPts val="0"/>
              </a:spcAft>
              <a:buNone/>
            </a:pPr>
            <a:r>
              <a:rPr lang="tr-TR" sz="1650">
                <a:solidFill>
                  <a:schemeClr val="dk1"/>
                </a:solidFill>
                <a:latin typeface="Times New Roman"/>
                <a:ea typeface="Times New Roman"/>
                <a:cs typeface="Times New Roman"/>
                <a:sym typeface="Times New Roman"/>
              </a:rPr>
              <a:t>yük</a:t>
            </a:r>
            <a:endParaRPr sz="1650">
              <a:solidFill>
                <a:schemeClr val="dk1"/>
              </a:solidFill>
              <a:latin typeface="Times New Roman"/>
              <a:ea typeface="Times New Roman"/>
              <a:cs typeface="Times New Roman"/>
              <a:sym typeface="Times New Roman"/>
            </a:endParaRPr>
          </a:p>
        </p:txBody>
      </p:sp>
      <p:sp>
        <p:nvSpPr>
          <p:cNvPr id="371" name="Google Shape;371;p33"/>
          <p:cNvSpPr/>
          <p:nvPr/>
        </p:nvSpPr>
        <p:spPr>
          <a:xfrm>
            <a:off x="5036820" y="1243584"/>
            <a:ext cx="202691" cy="10667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 name="Google Shape;372;p33"/>
          <p:cNvSpPr txBox="1"/>
          <p:nvPr/>
        </p:nvSpPr>
        <p:spPr>
          <a:xfrm>
            <a:off x="5255666" y="1006506"/>
            <a:ext cx="240029" cy="2825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lang="tr-TR" sz="1650">
                <a:solidFill>
                  <a:schemeClr val="dk1"/>
                </a:solidFill>
                <a:latin typeface="Noto Sans Symbols"/>
                <a:ea typeface="Noto Sans Symbols"/>
                <a:cs typeface="Noto Sans Symbols"/>
                <a:sym typeface="Noto Sans Symbols"/>
              </a:rPr>
              <a:t>φ</a:t>
            </a:r>
            <a:r>
              <a:rPr baseline="-25000" lang="tr-TR" sz="1575">
                <a:solidFill>
                  <a:schemeClr val="dk1"/>
                </a:solidFill>
                <a:latin typeface="Times New Roman"/>
                <a:ea typeface="Times New Roman"/>
                <a:cs typeface="Times New Roman"/>
                <a:sym typeface="Times New Roman"/>
              </a:rPr>
              <a:t>m</a:t>
            </a:r>
            <a:endParaRPr baseline="-25000" sz="1575">
              <a:solidFill>
                <a:schemeClr val="dk1"/>
              </a:solidFill>
              <a:latin typeface="Times New Roman"/>
              <a:ea typeface="Times New Roman"/>
              <a:cs typeface="Times New Roman"/>
              <a:sym typeface="Times New Roman"/>
            </a:endParaRPr>
          </a:p>
        </p:txBody>
      </p:sp>
      <p:sp>
        <p:nvSpPr>
          <p:cNvPr id="373" name="Google Shape;373;p33"/>
          <p:cNvSpPr txBox="1"/>
          <p:nvPr/>
        </p:nvSpPr>
        <p:spPr>
          <a:xfrm>
            <a:off x="7306347" y="2398858"/>
            <a:ext cx="318770" cy="2825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i="1" lang="tr-TR" sz="2475">
                <a:solidFill>
                  <a:schemeClr val="dk1"/>
                </a:solidFill>
                <a:latin typeface="Times New Roman"/>
                <a:ea typeface="Times New Roman"/>
                <a:cs typeface="Times New Roman"/>
                <a:sym typeface="Times New Roman"/>
              </a:rPr>
              <a:t>e</a:t>
            </a:r>
            <a:r>
              <a:rPr lang="tr-TR" sz="1050">
                <a:solidFill>
                  <a:schemeClr val="dk1"/>
                </a:solidFill>
                <a:latin typeface="Times New Roman"/>
                <a:ea typeface="Times New Roman"/>
                <a:cs typeface="Times New Roman"/>
                <a:sym typeface="Times New Roman"/>
              </a:rPr>
              <a:t>2(t)</a:t>
            </a:r>
            <a:endParaRPr sz="1050">
              <a:solidFill>
                <a:schemeClr val="dk1"/>
              </a:solidFill>
              <a:latin typeface="Times New Roman"/>
              <a:ea typeface="Times New Roman"/>
              <a:cs typeface="Times New Roman"/>
              <a:sym typeface="Times New Roman"/>
            </a:endParaRPr>
          </a:p>
        </p:txBody>
      </p:sp>
      <p:sp>
        <p:nvSpPr>
          <p:cNvPr id="374" name="Google Shape;374;p33"/>
          <p:cNvSpPr/>
          <p:nvPr/>
        </p:nvSpPr>
        <p:spPr>
          <a:xfrm>
            <a:off x="8982456" y="1735836"/>
            <a:ext cx="662940" cy="0"/>
          </a:xfrm>
          <a:custGeom>
            <a:rect b="b" l="l" r="r" t="t"/>
            <a:pathLst>
              <a:path extrusionOk="0" h="120000" w="662940">
                <a:moveTo>
                  <a:pt x="662940" y="0"/>
                </a:moveTo>
                <a:lnTo>
                  <a:pt x="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 name="Google Shape;375;p33"/>
          <p:cNvSpPr/>
          <p:nvPr/>
        </p:nvSpPr>
        <p:spPr>
          <a:xfrm>
            <a:off x="601980" y="2281428"/>
            <a:ext cx="447040" cy="469900"/>
          </a:xfrm>
          <a:custGeom>
            <a:rect b="b" l="l" r="r" t="t"/>
            <a:pathLst>
              <a:path extrusionOk="0" h="469900" w="447040">
                <a:moveTo>
                  <a:pt x="222504" y="0"/>
                </a:moveTo>
                <a:lnTo>
                  <a:pt x="177501" y="4771"/>
                </a:lnTo>
                <a:lnTo>
                  <a:pt x="135659" y="18454"/>
                </a:lnTo>
                <a:lnTo>
                  <a:pt x="97854" y="40103"/>
                </a:lnTo>
                <a:lnTo>
                  <a:pt x="64960" y="68770"/>
                </a:lnTo>
                <a:lnTo>
                  <a:pt x="37852" y="103509"/>
                </a:lnTo>
                <a:lnTo>
                  <a:pt x="17406" y="143375"/>
                </a:lnTo>
                <a:lnTo>
                  <a:pt x="4497" y="187419"/>
                </a:lnTo>
                <a:lnTo>
                  <a:pt x="0" y="234696"/>
                </a:lnTo>
                <a:lnTo>
                  <a:pt x="4497" y="281972"/>
                </a:lnTo>
                <a:lnTo>
                  <a:pt x="17406" y="326016"/>
                </a:lnTo>
                <a:lnTo>
                  <a:pt x="37852" y="365882"/>
                </a:lnTo>
                <a:lnTo>
                  <a:pt x="64960" y="400621"/>
                </a:lnTo>
                <a:lnTo>
                  <a:pt x="97854" y="429288"/>
                </a:lnTo>
                <a:lnTo>
                  <a:pt x="135659" y="450937"/>
                </a:lnTo>
                <a:lnTo>
                  <a:pt x="177501" y="464620"/>
                </a:lnTo>
                <a:lnTo>
                  <a:pt x="222504" y="469391"/>
                </a:lnTo>
                <a:lnTo>
                  <a:pt x="267572" y="464620"/>
                </a:lnTo>
                <a:lnTo>
                  <a:pt x="309586" y="450937"/>
                </a:lnTo>
                <a:lnTo>
                  <a:pt x="347635" y="429288"/>
                </a:lnTo>
                <a:lnTo>
                  <a:pt x="380809" y="400621"/>
                </a:lnTo>
                <a:lnTo>
                  <a:pt x="408196" y="365882"/>
                </a:lnTo>
                <a:lnTo>
                  <a:pt x="428886" y="326016"/>
                </a:lnTo>
                <a:lnTo>
                  <a:pt x="441968" y="281972"/>
                </a:lnTo>
                <a:lnTo>
                  <a:pt x="446532" y="234696"/>
                </a:lnTo>
                <a:lnTo>
                  <a:pt x="441968" y="187419"/>
                </a:lnTo>
                <a:lnTo>
                  <a:pt x="428886" y="143375"/>
                </a:lnTo>
                <a:lnTo>
                  <a:pt x="408196" y="103509"/>
                </a:lnTo>
                <a:lnTo>
                  <a:pt x="380809" y="68770"/>
                </a:lnTo>
                <a:lnTo>
                  <a:pt x="347635" y="40103"/>
                </a:lnTo>
                <a:lnTo>
                  <a:pt x="309586" y="18454"/>
                </a:lnTo>
                <a:lnTo>
                  <a:pt x="267572" y="4771"/>
                </a:lnTo>
                <a:lnTo>
                  <a:pt x="22250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 name="Google Shape;376;p33"/>
          <p:cNvSpPr/>
          <p:nvPr/>
        </p:nvSpPr>
        <p:spPr>
          <a:xfrm>
            <a:off x="601980" y="2281428"/>
            <a:ext cx="447040" cy="469900"/>
          </a:xfrm>
          <a:custGeom>
            <a:rect b="b" l="l" r="r" t="t"/>
            <a:pathLst>
              <a:path extrusionOk="0" h="469900" w="447040">
                <a:moveTo>
                  <a:pt x="222504" y="0"/>
                </a:moveTo>
                <a:lnTo>
                  <a:pt x="177501" y="4771"/>
                </a:lnTo>
                <a:lnTo>
                  <a:pt x="135659" y="18454"/>
                </a:lnTo>
                <a:lnTo>
                  <a:pt x="97854" y="40103"/>
                </a:lnTo>
                <a:lnTo>
                  <a:pt x="64960" y="68770"/>
                </a:lnTo>
                <a:lnTo>
                  <a:pt x="37852" y="103509"/>
                </a:lnTo>
                <a:lnTo>
                  <a:pt x="17406" y="143375"/>
                </a:lnTo>
                <a:lnTo>
                  <a:pt x="4497" y="187419"/>
                </a:lnTo>
                <a:lnTo>
                  <a:pt x="0" y="234696"/>
                </a:lnTo>
                <a:lnTo>
                  <a:pt x="4497" y="281972"/>
                </a:lnTo>
                <a:lnTo>
                  <a:pt x="17406" y="326016"/>
                </a:lnTo>
                <a:lnTo>
                  <a:pt x="37852" y="365882"/>
                </a:lnTo>
                <a:lnTo>
                  <a:pt x="64960" y="400621"/>
                </a:lnTo>
                <a:lnTo>
                  <a:pt x="97854" y="429288"/>
                </a:lnTo>
                <a:lnTo>
                  <a:pt x="135659" y="450937"/>
                </a:lnTo>
                <a:lnTo>
                  <a:pt x="177501" y="464620"/>
                </a:lnTo>
                <a:lnTo>
                  <a:pt x="222504" y="469391"/>
                </a:lnTo>
                <a:lnTo>
                  <a:pt x="267572" y="464620"/>
                </a:lnTo>
                <a:lnTo>
                  <a:pt x="309586" y="450937"/>
                </a:lnTo>
                <a:lnTo>
                  <a:pt x="347635" y="429288"/>
                </a:lnTo>
                <a:lnTo>
                  <a:pt x="380809" y="400621"/>
                </a:lnTo>
                <a:lnTo>
                  <a:pt x="408196" y="365882"/>
                </a:lnTo>
                <a:lnTo>
                  <a:pt x="428886" y="326016"/>
                </a:lnTo>
                <a:lnTo>
                  <a:pt x="441968" y="281972"/>
                </a:lnTo>
                <a:lnTo>
                  <a:pt x="446532" y="234696"/>
                </a:lnTo>
                <a:lnTo>
                  <a:pt x="441968" y="187419"/>
                </a:lnTo>
                <a:lnTo>
                  <a:pt x="428886" y="143375"/>
                </a:lnTo>
                <a:lnTo>
                  <a:pt x="408196" y="103509"/>
                </a:lnTo>
                <a:lnTo>
                  <a:pt x="380809" y="68770"/>
                </a:lnTo>
                <a:lnTo>
                  <a:pt x="347635" y="40103"/>
                </a:lnTo>
                <a:lnTo>
                  <a:pt x="309586" y="18454"/>
                </a:lnTo>
                <a:lnTo>
                  <a:pt x="267572" y="4771"/>
                </a:lnTo>
                <a:lnTo>
                  <a:pt x="222504"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 name="Google Shape;377;p33"/>
          <p:cNvSpPr/>
          <p:nvPr/>
        </p:nvSpPr>
        <p:spPr>
          <a:xfrm>
            <a:off x="818388" y="2750820"/>
            <a:ext cx="0" cy="589915"/>
          </a:xfrm>
          <a:custGeom>
            <a:rect b="b" l="l" r="r" t="t"/>
            <a:pathLst>
              <a:path extrusionOk="0" h="589914" w="120000">
                <a:moveTo>
                  <a:pt x="0" y="0"/>
                </a:moveTo>
                <a:lnTo>
                  <a:pt x="0" y="589788"/>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 name="Google Shape;378;p33"/>
          <p:cNvSpPr/>
          <p:nvPr/>
        </p:nvSpPr>
        <p:spPr>
          <a:xfrm>
            <a:off x="818388" y="1751076"/>
            <a:ext cx="0" cy="530860"/>
          </a:xfrm>
          <a:custGeom>
            <a:rect b="b" l="l" r="r" t="t"/>
            <a:pathLst>
              <a:path extrusionOk="0" h="530860" w="120000">
                <a:moveTo>
                  <a:pt x="0" y="530351"/>
                </a:moveTo>
                <a:lnTo>
                  <a:pt x="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 name="Google Shape;379;p33"/>
          <p:cNvSpPr/>
          <p:nvPr/>
        </p:nvSpPr>
        <p:spPr>
          <a:xfrm>
            <a:off x="819911" y="1740408"/>
            <a:ext cx="800100" cy="0"/>
          </a:xfrm>
          <a:custGeom>
            <a:rect b="b" l="l" r="r" t="t"/>
            <a:pathLst>
              <a:path extrusionOk="0" h="120000" w="800100">
                <a:moveTo>
                  <a:pt x="0" y="0"/>
                </a:moveTo>
                <a:lnTo>
                  <a:pt x="80010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 name="Google Shape;380;p33"/>
          <p:cNvSpPr txBox="1"/>
          <p:nvPr/>
        </p:nvSpPr>
        <p:spPr>
          <a:xfrm>
            <a:off x="3217887" y="2395671"/>
            <a:ext cx="318770" cy="2825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i="1" lang="tr-TR" sz="2475">
                <a:solidFill>
                  <a:schemeClr val="dk1"/>
                </a:solidFill>
                <a:latin typeface="Times New Roman"/>
                <a:ea typeface="Times New Roman"/>
                <a:cs typeface="Times New Roman"/>
                <a:sym typeface="Times New Roman"/>
              </a:rPr>
              <a:t>e</a:t>
            </a:r>
            <a:r>
              <a:rPr lang="tr-TR" sz="1050">
                <a:solidFill>
                  <a:schemeClr val="dk1"/>
                </a:solidFill>
                <a:latin typeface="Times New Roman"/>
                <a:ea typeface="Times New Roman"/>
                <a:cs typeface="Times New Roman"/>
                <a:sym typeface="Times New Roman"/>
              </a:rPr>
              <a:t>1(t)</a:t>
            </a:r>
            <a:endParaRPr sz="1050">
              <a:solidFill>
                <a:schemeClr val="dk1"/>
              </a:solidFill>
              <a:latin typeface="Times New Roman"/>
              <a:ea typeface="Times New Roman"/>
              <a:cs typeface="Times New Roman"/>
              <a:sym typeface="Times New Roman"/>
            </a:endParaRPr>
          </a:p>
        </p:txBody>
      </p:sp>
      <p:sp>
        <p:nvSpPr>
          <p:cNvPr id="381" name="Google Shape;381;p33"/>
          <p:cNvSpPr txBox="1"/>
          <p:nvPr/>
        </p:nvSpPr>
        <p:spPr>
          <a:xfrm>
            <a:off x="1131737" y="2408434"/>
            <a:ext cx="318770" cy="2825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i="1" lang="tr-TR" sz="2475">
                <a:solidFill>
                  <a:schemeClr val="dk1"/>
                </a:solidFill>
                <a:latin typeface="Times New Roman"/>
                <a:ea typeface="Times New Roman"/>
                <a:cs typeface="Times New Roman"/>
                <a:sym typeface="Times New Roman"/>
              </a:rPr>
              <a:t>v</a:t>
            </a:r>
            <a:r>
              <a:rPr lang="tr-TR" sz="1050">
                <a:solidFill>
                  <a:schemeClr val="dk1"/>
                </a:solidFill>
                <a:latin typeface="Times New Roman"/>
                <a:ea typeface="Times New Roman"/>
                <a:cs typeface="Times New Roman"/>
                <a:sym typeface="Times New Roman"/>
              </a:rPr>
              <a:t>1(t)</a:t>
            </a:r>
            <a:endParaRPr sz="1050">
              <a:solidFill>
                <a:schemeClr val="dk1"/>
              </a:solidFill>
              <a:latin typeface="Times New Roman"/>
              <a:ea typeface="Times New Roman"/>
              <a:cs typeface="Times New Roman"/>
              <a:sym typeface="Times New Roman"/>
            </a:endParaRPr>
          </a:p>
        </p:txBody>
      </p:sp>
      <p:sp>
        <p:nvSpPr>
          <p:cNvPr id="382" name="Google Shape;382;p33"/>
          <p:cNvSpPr txBox="1"/>
          <p:nvPr/>
        </p:nvSpPr>
        <p:spPr>
          <a:xfrm>
            <a:off x="5965025" y="2545759"/>
            <a:ext cx="241300" cy="2825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lang="tr-TR" sz="2475">
                <a:solidFill>
                  <a:schemeClr val="dk1"/>
                </a:solidFill>
                <a:latin typeface="Noto Sans Symbols"/>
                <a:ea typeface="Noto Sans Symbols"/>
                <a:cs typeface="Noto Sans Symbols"/>
                <a:sym typeface="Noto Sans Symbols"/>
              </a:rPr>
              <a:t>φ</a:t>
            </a:r>
            <a:r>
              <a:rPr i="1" lang="tr-TR" sz="1050">
                <a:solidFill>
                  <a:schemeClr val="dk1"/>
                </a:solidFill>
                <a:latin typeface="Times New Roman"/>
                <a:ea typeface="Times New Roman"/>
                <a:cs typeface="Times New Roman"/>
                <a:sym typeface="Times New Roman"/>
              </a:rPr>
              <a:t>l2</a:t>
            </a:r>
            <a:endParaRPr sz="1050">
              <a:solidFill>
                <a:schemeClr val="dk1"/>
              </a:solidFill>
              <a:latin typeface="Times New Roman"/>
              <a:ea typeface="Times New Roman"/>
              <a:cs typeface="Times New Roman"/>
              <a:sym typeface="Times New Roman"/>
            </a:endParaRPr>
          </a:p>
        </p:txBody>
      </p:sp>
      <p:sp>
        <p:nvSpPr>
          <p:cNvPr id="383" name="Google Shape;383;p33"/>
          <p:cNvSpPr txBox="1"/>
          <p:nvPr/>
        </p:nvSpPr>
        <p:spPr>
          <a:xfrm>
            <a:off x="7138682" y="1297108"/>
            <a:ext cx="841375" cy="2825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i="1" lang="tr-TR" sz="2475">
                <a:solidFill>
                  <a:schemeClr val="dk1"/>
                </a:solidFill>
                <a:latin typeface="Times New Roman"/>
                <a:ea typeface="Times New Roman"/>
                <a:cs typeface="Times New Roman"/>
                <a:sym typeface="Times New Roman"/>
              </a:rPr>
              <a:t>i</a:t>
            </a:r>
            <a:r>
              <a:rPr baseline="30000" lang="tr-TR" sz="1575">
                <a:solidFill>
                  <a:schemeClr val="dk1"/>
                </a:solidFill>
                <a:latin typeface="Times New Roman"/>
                <a:ea typeface="Times New Roman"/>
                <a:cs typeface="Times New Roman"/>
                <a:sym typeface="Times New Roman"/>
              </a:rPr>
              <a:t>2(t)	</a:t>
            </a:r>
            <a:r>
              <a:rPr i="1" lang="tr-TR" sz="1650">
                <a:solidFill>
                  <a:schemeClr val="dk1"/>
                </a:solidFill>
                <a:latin typeface="Times New Roman"/>
                <a:ea typeface="Times New Roman"/>
                <a:cs typeface="Times New Roman"/>
                <a:sym typeface="Times New Roman"/>
              </a:rPr>
              <a:t>L</a:t>
            </a:r>
            <a:r>
              <a:rPr baseline="-25000" lang="tr-TR" sz="1575">
                <a:solidFill>
                  <a:schemeClr val="dk1"/>
                </a:solidFill>
                <a:latin typeface="Times New Roman"/>
                <a:ea typeface="Times New Roman"/>
                <a:cs typeface="Times New Roman"/>
                <a:sym typeface="Times New Roman"/>
              </a:rPr>
              <a:t>2</a:t>
            </a:r>
            <a:endParaRPr baseline="-25000" sz="1575">
              <a:solidFill>
                <a:schemeClr val="dk1"/>
              </a:solidFill>
              <a:latin typeface="Times New Roman"/>
              <a:ea typeface="Times New Roman"/>
              <a:cs typeface="Times New Roman"/>
              <a:sym typeface="Times New Roman"/>
            </a:endParaRPr>
          </a:p>
        </p:txBody>
      </p:sp>
      <p:sp>
        <p:nvSpPr>
          <p:cNvPr id="384" name="Google Shape;384;p33"/>
          <p:cNvSpPr/>
          <p:nvPr/>
        </p:nvSpPr>
        <p:spPr>
          <a:xfrm>
            <a:off x="7100316" y="1566672"/>
            <a:ext cx="447040" cy="106680"/>
          </a:xfrm>
          <a:custGeom>
            <a:rect b="b" l="l" r="r" t="t"/>
            <a:pathLst>
              <a:path extrusionOk="0" h="106680" w="447040">
                <a:moveTo>
                  <a:pt x="339851" y="0"/>
                </a:moveTo>
                <a:lnTo>
                  <a:pt x="339851" y="106679"/>
                </a:lnTo>
                <a:lnTo>
                  <a:pt x="422148" y="65531"/>
                </a:lnTo>
                <a:lnTo>
                  <a:pt x="373379" y="65531"/>
                </a:lnTo>
                <a:lnTo>
                  <a:pt x="379475" y="59436"/>
                </a:lnTo>
                <a:lnTo>
                  <a:pt x="379475" y="45719"/>
                </a:lnTo>
                <a:lnTo>
                  <a:pt x="373379" y="39624"/>
                </a:lnTo>
                <a:lnTo>
                  <a:pt x="419100" y="39624"/>
                </a:lnTo>
                <a:lnTo>
                  <a:pt x="339851" y="0"/>
                </a:lnTo>
                <a:close/>
              </a:path>
              <a:path extrusionOk="0" h="106680" w="447040">
                <a:moveTo>
                  <a:pt x="339851" y="39624"/>
                </a:moveTo>
                <a:lnTo>
                  <a:pt x="6095" y="39624"/>
                </a:lnTo>
                <a:lnTo>
                  <a:pt x="0" y="45719"/>
                </a:lnTo>
                <a:lnTo>
                  <a:pt x="0" y="59436"/>
                </a:lnTo>
                <a:lnTo>
                  <a:pt x="6095" y="65531"/>
                </a:lnTo>
                <a:lnTo>
                  <a:pt x="339851" y="65531"/>
                </a:lnTo>
                <a:lnTo>
                  <a:pt x="339851" y="39624"/>
                </a:lnTo>
                <a:close/>
              </a:path>
              <a:path extrusionOk="0" h="106680" w="447040">
                <a:moveTo>
                  <a:pt x="419100" y="39624"/>
                </a:moveTo>
                <a:lnTo>
                  <a:pt x="373379" y="39624"/>
                </a:lnTo>
                <a:lnTo>
                  <a:pt x="379475" y="45719"/>
                </a:lnTo>
                <a:lnTo>
                  <a:pt x="379475" y="59436"/>
                </a:lnTo>
                <a:lnTo>
                  <a:pt x="373379" y="65531"/>
                </a:lnTo>
                <a:lnTo>
                  <a:pt x="422148" y="65531"/>
                </a:lnTo>
                <a:lnTo>
                  <a:pt x="446531" y="53339"/>
                </a:lnTo>
                <a:lnTo>
                  <a:pt x="419100" y="3962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 name="Google Shape;385;p33"/>
          <p:cNvSpPr txBox="1"/>
          <p:nvPr/>
        </p:nvSpPr>
        <p:spPr>
          <a:xfrm>
            <a:off x="8346249" y="2405217"/>
            <a:ext cx="485775" cy="31877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2850">
                <a:solidFill>
                  <a:schemeClr val="dk1"/>
                </a:solidFill>
                <a:latin typeface="Times New Roman"/>
                <a:ea typeface="Times New Roman"/>
                <a:cs typeface="Times New Roman"/>
                <a:sym typeface="Times New Roman"/>
              </a:rPr>
              <a:t>v</a:t>
            </a:r>
            <a:r>
              <a:rPr baseline="30000" lang="tr-TR" sz="1650">
                <a:solidFill>
                  <a:schemeClr val="dk1"/>
                </a:solidFill>
                <a:latin typeface="Times New Roman"/>
                <a:ea typeface="Times New Roman"/>
                <a:cs typeface="Times New Roman"/>
                <a:sym typeface="Times New Roman"/>
              </a:rPr>
              <a:t>2</a:t>
            </a:r>
            <a:r>
              <a:rPr i="1" lang="tr-TR" sz="1250">
                <a:solidFill>
                  <a:schemeClr val="dk1"/>
                </a:solidFill>
                <a:latin typeface="Times New Roman"/>
                <a:ea typeface="Times New Roman"/>
                <a:cs typeface="Times New Roman"/>
                <a:sym typeface="Times New Roman"/>
              </a:rPr>
              <a:t>a</a:t>
            </a:r>
            <a:r>
              <a:rPr lang="tr-TR" sz="1250">
                <a:solidFill>
                  <a:schemeClr val="dk1"/>
                </a:solidFill>
                <a:latin typeface="Times New Roman"/>
                <a:ea typeface="Times New Roman"/>
                <a:cs typeface="Times New Roman"/>
                <a:sym typeface="Times New Roman"/>
              </a:rPr>
              <a:t>(</a:t>
            </a:r>
            <a:r>
              <a:rPr i="1" lang="tr-TR" sz="1250">
                <a:solidFill>
                  <a:schemeClr val="dk1"/>
                </a:solidFill>
                <a:latin typeface="Times New Roman"/>
                <a:ea typeface="Times New Roman"/>
                <a:cs typeface="Times New Roman"/>
                <a:sym typeface="Times New Roman"/>
              </a:rPr>
              <a:t>t </a:t>
            </a:r>
            <a:r>
              <a:rPr lang="tr-TR" sz="1250">
                <a:solidFill>
                  <a:schemeClr val="dk1"/>
                </a:solidFill>
                <a:latin typeface="Times New Roman"/>
                <a:ea typeface="Times New Roman"/>
                <a:cs typeface="Times New Roman"/>
                <a:sym typeface="Times New Roman"/>
              </a:rPr>
              <a:t>)</a:t>
            </a:r>
            <a:endParaRPr sz="1250">
              <a:solidFill>
                <a:schemeClr val="dk1"/>
              </a:solidFill>
              <a:latin typeface="Times New Roman"/>
              <a:ea typeface="Times New Roman"/>
              <a:cs typeface="Times New Roman"/>
              <a:sym typeface="Times New Roman"/>
            </a:endParaRPr>
          </a:p>
        </p:txBody>
      </p:sp>
      <p:sp>
        <p:nvSpPr>
          <p:cNvPr id="386" name="Google Shape;386;p33"/>
          <p:cNvSpPr/>
          <p:nvPr/>
        </p:nvSpPr>
        <p:spPr>
          <a:xfrm>
            <a:off x="7642859" y="1606296"/>
            <a:ext cx="120650" cy="486409"/>
          </a:xfrm>
          <a:custGeom>
            <a:rect b="b" l="l" r="r" t="t"/>
            <a:pathLst>
              <a:path extrusionOk="0" h="486410" w="120650">
                <a:moveTo>
                  <a:pt x="60960" y="0"/>
                </a:moveTo>
                <a:lnTo>
                  <a:pt x="25017" y="46670"/>
                </a:lnTo>
                <a:lnTo>
                  <a:pt x="11801" y="99084"/>
                </a:lnTo>
                <a:lnTo>
                  <a:pt x="3121" y="165616"/>
                </a:lnTo>
                <a:lnTo>
                  <a:pt x="0" y="242315"/>
                </a:lnTo>
                <a:lnTo>
                  <a:pt x="2187" y="307474"/>
                </a:lnTo>
                <a:lnTo>
                  <a:pt x="8353" y="365816"/>
                </a:lnTo>
                <a:lnTo>
                  <a:pt x="17907" y="415099"/>
                </a:lnTo>
                <a:lnTo>
                  <a:pt x="30254" y="453079"/>
                </a:lnTo>
                <a:lnTo>
                  <a:pt x="60960" y="486155"/>
                </a:lnTo>
                <a:lnTo>
                  <a:pt x="79430" y="473817"/>
                </a:lnTo>
                <a:lnTo>
                  <a:pt x="95707" y="439387"/>
                </a:lnTo>
                <a:lnTo>
                  <a:pt x="108691" y="386742"/>
                </a:lnTo>
                <a:lnTo>
                  <a:pt x="117287" y="319759"/>
                </a:lnTo>
                <a:lnTo>
                  <a:pt x="120396" y="242315"/>
                </a:lnTo>
                <a:lnTo>
                  <a:pt x="117287" y="165616"/>
                </a:lnTo>
                <a:lnTo>
                  <a:pt x="108691" y="99084"/>
                </a:lnTo>
                <a:lnTo>
                  <a:pt x="95707" y="46670"/>
                </a:lnTo>
                <a:lnTo>
                  <a:pt x="79430" y="12326"/>
                </a:lnTo>
                <a:lnTo>
                  <a:pt x="609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33"/>
          <p:cNvSpPr/>
          <p:nvPr/>
        </p:nvSpPr>
        <p:spPr>
          <a:xfrm>
            <a:off x="7642859" y="1606296"/>
            <a:ext cx="120650" cy="486409"/>
          </a:xfrm>
          <a:custGeom>
            <a:rect b="b" l="l" r="r" t="t"/>
            <a:pathLst>
              <a:path extrusionOk="0" h="486410" w="120650">
                <a:moveTo>
                  <a:pt x="60960" y="0"/>
                </a:moveTo>
                <a:lnTo>
                  <a:pt x="25017" y="46670"/>
                </a:lnTo>
                <a:lnTo>
                  <a:pt x="11801" y="99084"/>
                </a:lnTo>
                <a:lnTo>
                  <a:pt x="3121" y="165616"/>
                </a:lnTo>
                <a:lnTo>
                  <a:pt x="0" y="242315"/>
                </a:lnTo>
                <a:lnTo>
                  <a:pt x="2187" y="307474"/>
                </a:lnTo>
                <a:lnTo>
                  <a:pt x="8353" y="365816"/>
                </a:lnTo>
                <a:lnTo>
                  <a:pt x="17907" y="415099"/>
                </a:lnTo>
                <a:lnTo>
                  <a:pt x="30254" y="453079"/>
                </a:lnTo>
                <a:lnTo>
                  <a:pt x="60960" y="486155"/>
                </a:lnTo>
                <a:lnTo>
                  <a:pt x="79430" y="473817"/>
                </a:lnTo>
                <a:lnTo>
                  <a:pt x="95707" y="439387"/>
                </a:lnTo>
                <a:lnTo>
                  <a:pt x="108691" y="386742"/>
                </a:lnTo>
                <a:lnTo>
                  <a:pt x="117287" y="319759"/>
                </a:lnTo>
                <a:lnTo>
                  <a:pt x="120396" y="242315"/>
                </a:lnTo>
                <a:lnTo>
                  <a:pt x="117287" y="165616"/>
                </a:lnTo>
                <a:lnTo>
                  <a:pt x="108691" y="99084"/>
                </a:lnTo>
                <a:lnTo>
                  <a:pt x="95707" y="46670"/>
                </a:lnTo>
                <a:lnTo>
                  <a:pt x="79430" y="12326"/>
                </a:lnTo>
                <a:lnTo>
                  <a:pt x="6096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Google Shape;388;p33"/>
          <p:cNvSpPr/>
          <p:nvPr/>
        </p:nvSpPr>
        <p:spPr>
          <a:xfrm>
            <a:off x="7748016" y="1609344"/>
            <a:ext cx="123825" cy="486409"/>
          </a:xfrm>
          <a:custGeom>
            <a:rect b="b" l="l" r="r" t="t"/>
            <a:pathLst>
              <a:path extrusionOk="0" h="486410" w="123825">
                <a:moveTo>
                  <a:pt x="62483" y="0"/>
                </a:moveTo>
                <a:lnTo>
                  <a:pt x="30705" y="33020"/>
                </a:lnTo>
                <a:lnTo>
                  <a:pt x="18097" y="70866"/>
                </a:lnTo>
                <a:lnTo>
                  <a:pt x="8410" y="119888"/>
                </a:lnTo>
                <a:lnTo>
                  <a:pt x="2194" y="177800"/>
                </a:lnTo>
                <a:lnTo>
                  <a:pt x="0" y="242316"/>
                </a:lnTo>
                <a:lnTo>
                  <a:pt x="2194" y="306944"/>
                </a:lnTo>
                <a:lnTo>
                  <a:pt x="8410" y="365139"/>
                </a:lnTo>
                <a:lnTo>
                  <a:pt x="18097" y="414528"/>
                </a:lnTo>
                <a:lnTo>
                  <a:pt x="30705" y="452740"/>
                </a:lnTo>
                <a:lnTo>
                  <a:pt x="62483" y="486156"/>
                </a:lnTo>
                <a:lnTo>
                  <a:pt x="78641" y="477407"/>
                </a:lnTo>
                <a:lnTo>
                  <a:pt x="105536" y="414528"/>
                </a:lnTo>
                <a:lnTo>
                  <a:pt x="115090" y="365139"/>
                </a:lnTo>
                <a:lnTo>
                  <a:pt x="121256" y="306944"/>
                </a:lnTo>
                <a:lnTo>
                  <a:pt x="123443" y="242316"/>
                </a:lnTo>
                <a:lnTo>
                  <a:pt x="120322" y="165616"/>
                </a:lnTo>
                <a:lnTo>
                  <a:pt x="111642" y="99084"/>
                </a:lnTo>
                <a:lnTo>
                  <a:pt x="98426" y="46670"/>
                </a:lnTo>
                <a:lnTo>
                  <a:pt x="81698" y="12326"/>
                </a:lnTo>
                <a:lnTo>
                  <a:pt x="6248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Google Shape;389;p33"/>
          <p:cNvSpPr/>
          <p:nvPr/>
        </p:nvSpPr>
        <p:spPr>
          <a:xfrm>
            <a:off x="7748016" y="1609344"/>
            <a:ext cx="123825" cy="486409"/>
          </a:xfrm>
          <a:custGeom>
            <a:rect b="b" l="l" r="r" t="t"/>
            <a:pathLst>
              <a:path extrusionOk="0" h="486410" w="123825">
                <a:moveTo>
                  <a:pt x="62483" y="0"/>
                </a:moveTo>
                <a:lnTo>
                  <a:pt x="30705" y="33020"/>
                </a:lnTo>
                <a:lnTo>
                  <a:pt x="18097" y="70866"/>
                </a:lnTo>
                <a:lnTo>
                  <a:pt x="8410" y="119888"/>
                </a:lnTo>
                <a:lnTo>
                  <a:pt x="2194" y="177800"/>
                </a:lnTo>
                <a:lnTo>
                  <a:pt x="0" y="242316"/>
                </a:lnTo>
                <a:lnTo>
                  <a:pt x="2194" y="306944"/>
                </a:lnTo>
                <a:lnTo>
                  <a:pt x="8410" y="365139"/>
                </a:lnTo>
                <a:lnTo>
                  <a:pt x="18097" y="414528"/>
                </a:lnTo>
                <a:lnTo>
                  <a:pt x="30705" y="452740"/>
                </a:lnTo>
                <a:lnTo>
                  <a:pt x="62483" y="486156"/>
                </a:lnTo>
                <a:lnTo>
                  <a:pt x="78641" y="477407"/>
                </a:lnTo>
                <a:lnTo>
                  <a:pt x="105536" y="414528"/>
                </a:lnTo>
                <a:lnTo>
                  <a:pt x="115090" y="365139"/>
                </a:lnTo>
                <a:lnTo>
                  <a:pt x="121256" y="306944"/>
                </a:lnTo>
                <a:lnTo>
                  <a:pt x="123443" y="242316"/>
                </a:lnTo>
                <a:lnTo>
                  <a:pt x="120322" y="165616"/>
                </a:lnTo>
                <a:lnTo>
                  <a:pt x="111642" y="99084"/>
                </a:lnTo>
                <a:lnTo>
                  <a:pt x="98426" y="46670"/>
                </a:lnTo>
                <a:lnTo>
                  <a:pt x="81698" y="12326"/>
                </a:lnTo>
                <a:lnTo>
                  <a:pt x="62483"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Google Shape;390;p33"/>
          <p:cNvSpPr/>
          <p:nvPr/>
        </p:nvSpPr>
        <p:spPr>
          <a:xfrm>
            <a:off x="7859268" y="1606296"/>
            <a:ext cx="121920" cy="486409"/>
          </a:xfrm>
          <a:custGeom>
            <a:rect b="b" l="l" r="r" t="t"/>
            <a:pathLst>
              <a:path extrusionOk="0" h="486410" w="121920">
                <a:moveTo>
                  <a:pt x="60959" y="0"/>
                </a:moveTo>
                <a:lnTo>
                  <a:pt x="25017" y="46670"/>
                </a:lnTo>
                <a:lnTo>
                  <a:pt x="11801" y="99084"/>
                </a:lnTo>
                <a:lnTo>
                  <a:pt x="3121" y="165616"/>
                </a:lnTo>
                <a:lnTo>
                  <a:pt x="0" y="242315"/>
                </a:lnTo>
                <a:lnTo>
                  <a:pt x="2187" y="307474"/>
                </a:lnTo>
                <a:lnTo>
                  <a:pt x="8353" y="365816"/>
                </a:lnTo>
                <a:lnTo>
                  <a:pt x="17906" y="415099"/>
                </a:lnTo>
                <a:lnTo>
                  <a:pt x="30254" y="453079"/>
                </a:lnTo>
                <a:lnTo>
                  <a:pt x="60959" y="486155"/>
                </a:lnTo>
                <a:lnTo>
                  <a:pt x="77117" y="477512"/>
                </a:lnTo>
                <a:lnTo>
                  <a:pt x="104013" y="415099"/>
                </a:lnTo>
                <a:lnTo>
                  <a:pt x="113566" y="365816"/>
                </a:lnTo>
                <a:lnTo>
                  <a:pt x="119732" y="307474"/>
                </a:lnTo>
                <a:lnTo>
                  <a:pt x="121920" y="242315"/>
                </a:lnTo>
                <a:lnTo>
                  <a:pt x="118798" y="165616"/>
                </a:lnTo>
                <a:lnTo>
                  <a:pt x="110118" y="99084"/>
                </a:lnTo>
                <a:lnTo>
                  <a:pt x="96902" y="46670"/>
                </a:lnTo>
                <a:lnTo>
                  <a:pt x="80174" y="12326"/>
                </a:lnTo>
                <a:lnTo>
                  <a:pt x="6095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33"/>
          <p:cNvSpPr/>
          <p:nvPr/>
        </p:nvSpPr>
        <p:spPr>
          <a:xfrm>
            <a:off x="7859268" y="1606296"/>
            <a:ext cx="121920" cy="486409"/>
          </a:xfrm>
          <a:custGeom>
            <a:rect b="b" l="l" r="r" t="t"/>
            <a:pathLst>
              <a:path extrusionOk="0" h="486410" w="121920">
                <a:moveTo>
                  <a:pt x="60959" y="0"/>
                </a:moveTo>
                <a:lnTo>
                  <a:pt x="25017" y="46670"/>
                </a:lnTo>
                <a:lnTo>
                  <a:pt x="11801" y="99084"/>
                </a:lnTo>
                <a:lnTo>
                  <a:pt x="3121" y="165616"/>
                </a:lnTo>
                <a:lnTo>
                  <a:pt x="0" y="242315"/>
                </a:lnTo>
                <a:lnTo>
                  <a:pt x="2187" y="307474"/>
                </a:lnTo>
                <a:lnTo>
                  <a:pt x="8353" y="365816"/>
                </a:lnTo>
                <a:lnTo>
                  <a:pt x="17906" y="415099"/>
                </a:lnTo>
                <a:lnTo>
                  <a:pt x="30254" y="453079"/>
                </a:lnTo>
                <a:lnTo>
                  <a:pt x="60959" y="486155"/>
                </a:lnTo>
                <a:lnTo>
                  <a:pt x="77117" y="477512"/>
                </a:lnTo>
                <a:lnTo>
                  <a:pt x="104013" y="415099"/>
                </a:lnTo>
                <a:lnTo>
                  <a:pt x="113566" y="365816"/>
                </a:lnTo>
                <a:lnTo>
                  <a:pt x="119732" y="307474"/>
                </a:lnTo>
                <a:lnTo>
                  <a:pt x="121920" y="242315"/>
                </a:lnTo>
                <a:lnTo>
                  <a:pt x="118798" y="165616"/>
                </a:lnTo>
                <a:lnTo>
                  <a:pt x="110118" y="99084"/>
                </a:lnTo>
                <a:lnTo>
                  <a:pt x="96902" y="46670"/>
                </a:lnTo>
                <a:lnTo>
                  <a:pt x="80174" y="12326"/>
                </a:lnTo>
                <a:lnTo>
                  <a:pt x="60959"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Google Shape;392;p33"/>
          <p:cNvSpPr/>
          <p:nvPr/>
        </p:nvSpPr>
        <p:spPr>
          <a:xfrm>
            <a:off x="7967471" y="1606296"/>
            <a:ext cx="123825" cy="486409"/>
          </a:xfrm>
          <a:custGeom>
            <a:rect b="b" l="l" r="r" t="t"/>
            <a:pathLst>
              <a:path extrusionOk="0" h="486410" w="123825">
                <a:moveTo>
                  <a:pt x="62483" y="0"/>
                </a:moveTo>
                <a:lnTo>
                  <a:pt x="30705" y="33020"/>
                </a:lnTo>
                <a:lnTo>
                  <a:pt x="18097" y="70866"/>
                </a:lnTo>
                <a:lnTo>
                  <a:pt x="8410" y="119888"/>
                </a:lnTo>
                <a:lnTo>
                  <a:pt x="2194" y="177800"/>
                </a:lnTo>
                <a:lnTo>
                  <a:pt x="0" y="242315"/>
                </a:lnTo>
                <a:lnTo>
                  <a:pt x="2194" y="307474"/>
                </a:lnTo>
                <a:lnTo>
                  <a:pt x="8410" y="365816"/>
                </a:lnTo>
                <a:lnTo>
                  <a:pt x="18097" y="415099"/>
                </a:lnTo>
                <a:lnTo>
                  <a:pt x="30705" y="453079"/>
                </a:lnTo>
                <a:lnTo>
                  <a:pt x="62483" y="486155"/>
                </a:lnTo>
                <a:lnTo>
                  <a:pt x="78641" y="477512"/>
                </a:lnTo>
                <a:lnTo>
                  <a:pt x="105537" y="415099"/>
                </a:lnTo>
                <a:lnTo>
                  <a:pt x="115090" y="365816"/>
                </a:lnTo>
                <a:lnTo>
                  <a:pt x="121256" y="307474"/>
                </a:lnTo>
                <a:lnTo>
                  <a:pt x="123444" y="242315"/>
                </a:lnTo>
                <a:lnTo>
                  <a:pt x="120322" y="165616"/>
                </a:lnTo>
                <a:lnTo>
                  <a:pt x="111642" y="99084"/>
                </a:lnTo>
                <a:lnTo>
                  <a:pt x="98426" y="46670"/>
                </a:lnTo>
                <a:lnTo>
                  <a:pt x="81698" y="12326"/>
                </a:lnTo>
                <a:lnTo>
                  <a:pt x="6248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 name="Google Shape;393;p33"/>
          <p:cNvSpPr/>
          <p:nvPr/>
        </p:nvSpPr>
        <p:spPr>
          <a:xfrm>
            <a:off x="7967471" y="1606296"/>
            <a:ext cx="123825" cy="486409"/>
          </a:xfrm>
          <a:custGeom>
            <a:rect b="b" l="l" r="r" t="t"/>
            <a:pathLst>
              <a:path extrusionOk="0" h="486410" w="123825">
                <a:moveTo>
                  <a:pt x="62483" y="0"/>
                </a:moveTo>
                <a:lnTo>
                  <a:pt x="30705" y="33020"/>
                </a:lnTo>
                <a:lnTo>
                  <a:pt x="18097" y="70866"/>
                </a:lnTo>
                <a:lnTo>
                  <a:pt x="8410" y="119888"/>
                </a:lnTo>
                <a:lnTo>
                  <a:pt x="2194" y="177800"/>
                </a:lnTo>
                <a:lnTo>
                  <a:pt x="0" y="242315"/>
                </a:lnTo>
                <a:lnTo>
                  <a:pt x="2194" y="307474"/>
                </a:lnTo>
                <a:lnTo>
                  <a:pt x="8410" y="365816"/>
                </a:lnTo>
                <a:lnTo>
                  <a:pt x="18097" y="415099"/>
                </a:lnTo>
                <a:lnTo>
                  <a:pt x="30705" y="453079"/>
                </a:lnTo>
                <a:lnTo>
                  <a:pt x="62483" y="486155"/>
                </a:lnTo>
                <a:lnTo>
                  <a:pt x="78641" y="477512"/>
                </a:lnTo>
                <a:lnTo>
                  <a:pt x="105537" y="415099"/>
                </a:lnTo>
                <a:lnTo>
                  <a:pt x="115090" y="365816"/>
                </a:lnTo>
                <a:lnTo>
                  <a:pt x="121256" y="307474"/>
                </a:lnTo>
                <a:lnTo>
                  <a:pt x="123444" y="242315"/>
                </a:lnTo>
                <a:lnTo>
                  <a:pt x="120322" y="165616"/>
                </a:lnTo>
                <a:lnTo>
                  <a:pt x="111642" y="99084"/>
                </a:lnTo>
                <a:lnTo>
                  <a:pt x="98426" y="46670"/>
                </a:lnTo>
                <a:lnTo>
                  <a:pt x="81698" y="12326"/>
                </a:lnTo>
                <a:lnTo>
                  <a:pt x="62483"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 name="Google Shape;394;p33"/>
          <p:cNvSpPr/>
          <p:nvPr/>
        </p:nvSpPr>
        <p:spPr>
          <a:xfrm>
            <a:off x="8077200" y="1603248"/>
            <a:ext cx="123825" cy="486409"/>
          </a:xfrm>
          <a:custGeom>
            <a:rect b="b" l="l" r="r" t="t"/>
            <a:pathLst>
              <a:path extrusionOk="0" h="486410" w="123825">
                <a:moveTo>
                  <a:pt x="60959" y="0"/>
                </a:moveTo>
                <a:lnTo>
                  <a:pt x="30254" y="33415"/>
                </a:lnTo>
                <a:lnTo>
                  <a:pt x="17906" y="71627"/>
                </a:lnTo>
                <a:lnTo>
                  <a:pt x="8353" y="121016"/>
                </a:lnTo>
                <a:lnTo>
                  <a:pt x="2187" y="179211"/>
                </a:lnTo>
                <a:lnTo>
                  <a:pt x="0" y="243839"/>
                </a:lnTo>
                <a:lnTo>
                  <a:pt x="3121" y="320539"/>
                </a:lnTo>
                <a:lnTo>
                  <a:pt x="11801" y="387071"/>
                </a:lnTo>
                <a:lnTo>
                  <a:pt x="25017" y="439485"/>
                </a:lnTo>
                <a:lnTo>
                  <a:pt x="41745" y="473829"/>
                </a:lnTo>
                <a:lnTo>
                  <a:pt x="60959" y="486155"/>
                </a:lnTo>
                <a:lnTo>
                  <a:pt x="77759" y="477519"/>
                </a:lnTo>
                <a:lnTo>
                  <a:pt x="105346" y="415289"/>
                </a:lnTo>
                <a:lnTo>
                  <a:pt x="115033" y="366267"/>
                </a:lnTo>
                <a:lnTo>
                  <a:pt x="121249" y="308355"/>
                </a:lnTo>
                <a:lnTo>
                  <a:pt x="123444" y="243839"/>
                </a:lnTo>
                <a:lnTo>
                  <a:pt x="121249" y="179211"/>
                </a:lnTo>
                <a:lnTo>
                  <a:pt x="115033" y="121016"/>
                </a:lnTo>
                <a:lnTo>
                  <a:pt x="105346" y="71627"/>
                </a:lnTo>
                <a:lnTo>
                  <a:pt x="92738" y="33415"/>
                </a:lnTo>
                <a:lnTo>
                  <a:pt x="6095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5" name="Google Shape;395;p33"/>
          <p:cNvSpPr/>
          <p:nvPr/>
        </p:nvSpPr>
        <p:spPr>
          <a:xfrm>
            <a:off x="8077200" y="1603248"/>
            <a:ext cx="123825" cy="486409"/>
          </a:xfrm>
          <a:custGeom>
            <a:rect b="b" l="l" r="r" t="t"/>
            <a:pathLst>
              <a:path extrusionOk="0" h="486410" w="123825">
                <a:moveTo>
                  <a:pt x="60959" y="0"/>
                </a:moveTo>
                <a:lnTo>
                  <a:pt x="30254" y="33415"/>
                </a:lnTo>
                <a:lnTo>
                  <a:pt x="17906" y="71627"/>
                </a:lnTo>
                <a:lnTo>
                  <a:pt x="8353" y="121016"/>
                </a:lnTo>
                <a:lnTo>
                  <a:pt x="2187" y="179211"/>
                </a:lnTo>
                <a:lnTo>
                  <a:pt x="0" y="243839"/>
                </a:lnTo>
                <a:lnTo>
                  <a:pt x="3121" y="320539"/>
                </a:lnTo>
                <a:lnTo>
                  <a:pt x="11801" y="387071"/>
                </a:lnTo>
                <a:lnTo>
                  <a:pt x="25017" y="439485"/>
                </a:lnTo>
                <a:lnTo>
                  <a:pt x="41745" y="473829"/>
                </a:lnTo>
                <a:lnTo>
                  <a:pt x="60959" y="486155"/>
                </a:lnTo>
                <a:lnTo>
                  <a:pt x="77759" y="477519"/>
                </a:lnTo>
                <a:lnTo>
                  <a:pt x="105346" y="415289"/>
                </a:lnTo>
                <a:lnTo>
                  <a:pt x="115033" y="366267"/>
                </a:lnTo>
                <a:lnTo>
                  <a:pt x="121249" y="308355"/>
                </a:lnTo>
                <a:lnTo>
                  <a:pt x="123444" y="243839"/>
                </a:lnTo>
                <a:lnTo>
                  <a:pt x="121249" y="179211"/>
                </a:lnTo>
                <a:lnTo>
                  <a:pt x="115033" y="121016"/>
                </a:lnTo>
                <a:lnTo>
                  <a:pt x="105346" y="71627"/>
                </a:lnTo>
                <a:lnTo>
                  <a:pt x="92738" y="33415"/>
                </a:lnTo>
                <a:lnTo>
                  <a:pt x="60959"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6" name="Google Shape;396;p33"/>
          <p:cNvSpPr/>
          <p:nvPr/>
        </p:nvSpPr>
        <p:spPr>
          <a:xfrm>
            <a:off x="7595616" y="1735836"/>
            <a:ext cx="711835" cy="391795"/>
          </a:xfrm>
          <a:custGeom>
            <a:rect b="b" l="l" r="r" t="t"/>
            <a:pathLst>
              <a:path extrusionOk="0" h="391794" w="711834">
                <a:moveTo>
                  <a:pt x="0" y="391667"/>
                </a:moveTo>
                <a:lnTo>
                  <a:pt x="711707" y="391667"/>
                </a:lnTo>
                <a:lnTo>
                  <a:pt x="711707" y="0"/>
                </a:lnTo>
                <a:lnTo>
                  <a:pt x="0" y="0"/>
                </a:lnTo>
                <a:lnTo>
                  <a:pt x="0" y="39166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 name="Google Shape;397;p33"/>
          <p:cNvSpPr/>
          <p:nvPr/>
        </p:nvSpPr>
        <p:spPr>
          <a:xfrm>
            <a:off x="8612885" y="1666494"/>
            <a:ext cx="374903" cy="172211"/>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8" name="Google Shape;398;p33"/>
          <p:cNvSpPr/>
          <p:nvPr/>
        </p:nvSpPr>
        <p:spPr>
          <a:xfrm>
            <a:off x="8193023" y="1731264"/>
            <a:ext cx="419100" cy="6350"/>
          </a:xfrm>
          <a:custGeom>
            <a:rect b="b" l="l" r="r" t="t"/>
            <a:pathLst>
              <a:path extrusionOk="0" h="6350" w="419100">
                <a:moveTo>
                  <a:pt x="419100" y="0"/>
                </a:moveTo>
                <a:lnTo>
                  <a:pt x="0" y="6096"/>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9" name="Google Shape;399;p33"/>
          <p:cNvSpPr txBox="1"/>
          <p:nvPr/>
        </p:nvSpPr>
        <p:spPr>
          <a:xfrm>
            <a:off x="8631542" y="1364177"/>
            <a:ext cx="225425" cy="2825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i="1" lang="tr-TR" sz="1650">
                <a:solidFill>
                  <a:schemeClr val="dk1"/>
                </a:solidFill>
                <a:latin typeface="Times New Roman"/>
                <a:ea typeface="Times New Roman"/>
                <a:cs typeface="Times New Roman"/>
                <a:sym typeface="Times New Roman"/>
              </a:rPr>
              <a:t>R</a:t>
            </a:r>
            <a:r>
              <a:rPr baseline="-25000" lang="tr-TR" sz="1575">
                <a:solidFill>
                  <a:schemeClr val="dk1"/>
                </a:solidFill>
                <a:latin typeface="Times New Roman"/>
                <a:ea typeface="Times New Roman"/>
                <a:cs typeface="Times New Roman"/>
                <a:sym typeface="Times New Roman"/>
              </a:rPr>
              <a:t>2</a:t>
            </a:r>
            <a:endParaRPr baseline="-25000" sz="1575">
              <a:solidFill>
                <a:schemeClr val="dk1"/>
              </a:solidFill>
              <a:latin typeface="Times New Roman"/>
              <a:ea typeface="Times New Roman"/>
              <a:cs typeface="Times New Roman"/>
              <a:sym typeface="Times New Roman"/>
            </a:endParaRPr>
          </a:p>
        </p:txBody>
      </p:sp>
      <p:sp>
        <p:nvSpPr>
          <p:cNvPr id="400" name="Google Shape;400;p33"/>
          <p:cNvSpPr/>
          <p:nvPr/>
        </p:nvSpPr>
        <p:spPr>
          <a:xfrm>
            <a:off x="7363968" y="1828800"/>
            <a:ext cx="106680" cy="541020"/>
          </a:xfrm>
          <a:custGeom>
            <a:rect b="b" l="l" r="r" t="t"/>
            <a:pathLst>
              <a:path extrusionOk="0" h="541019" w="106679">
                <a:moveTo>
                  <a:pt x="60959" y="65531"/>
                </a:moveTo>
                <a:lnTo>
                  <a:pt x="45720" y="65531"/>
                </a:lnTo>
                <a:lnTo>
                  <a:pt x="39624" y="71627"/>
                </a:lnTo>
                <a:lnTo>
                  <a:pt x="39624" y="534924"/>
                </a:lnTo>
                <a:lnTo>
                  <a:pt x="45720" y="541019"/>
                </a:lnTo>
                <a:lnTo>
                  <a:pt x="60959" y="541019"/>
                </a:lnTo>
                <a:lnTo>
                  <a:pt x="67055" y="534924"/>
                </a:lnTo>
                <a:lnTo>
                  <a:pt x="67055" y="71627"/>
                </a:lnTo>
                <a:lnTo>
                  <a:pt x="60959" y="65531"/>
                </a:lnTo>
                <a:close/>
              </a:path>
              <a:path extrusionOk="0" h="541019" w="106679">
                <a:moveTo>
                  <a:pt x="53339" y="0"/>
                </a:moveTo>
                <a:lnTo>
                  <a:pt x="0" y="105155"/>
                </a:lnTo>
                <a:lnTo>
                  <a:pt x="39624" y="105155"/>
                </a:lnTo>
                <a:lnTo>
                  <a:pt x="39624" y="71627"/>
                </a:lnTo>
                <a:lnTo>
                  <a:pt x="45720" y="65531"/>
                </a:lnTo>
                <a:lnTo>
                  <a:pt x="86580" y="65531"/>
                </a:lnTo>
                <a:lnTo>
                  <a:pt x="53339" y="0"/>
                </a:lnTo>
                <a:close/>
              </a:path>
              <a:path extrusionOk="0" h="541019" w="106679">
                <a:moveTo>
                  <a:pt x="86580" y="65531"/>
                </a:moveTo>
                <a:lnTo>
                  <a:pt x="60959" y="65531"/>
                </a:lnTo>
                <a:lnTo>
                  <a:pt x="67055" y="71627"/>
                </a:lnTo>
                <a:lnTo>
                  <a:pt x="67055" y="105155"/>
                </a:lnTo>
                <a:lnTo>
                  <a:pt x="106679" y="105155"/>
                </a:lnTo>
                <a:lnTo>
                  <a:pt x="86580" y="6553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1" name="Google Shape;401;p33"/>
          <p:cNvSpPr/>
          <p:nvPr/>
        </p:nvSpPr>
        <p:spPr>
          <a:xfrm>
            <a:off x="8369807" y="1808988"/>
            <a:ext cx="108585" cy="542925"/>
          </a:xfrm>
          <a:custGeom>
            <a:rect b="b" l="l" r="r" t="t"/>
            <a:pathLst>
              <a:path extrusionOk="0" h="542925" w="108584">
                <a:moveTo>
                  <a:pt x="62484" y="67055"/>
                </a:moveTo>
                <a:lnTo>
                  <a:pt x="47244" y="67055"/>
                </a:lnTo>
                <a:lnTo>
                  <a:pt x="41148" y="73151"/>
                </a:lnTo>
                <a:lnTo>
                  <a:pt x="41148" y="536448"/>
                </a:lnTo>
                <a:lnTo>
                  <a:pt x="47244" y="542543"/>
                </a:lnTo>
                <a:lnTo>
                  <a:pt x="62484" y="542543"/>
                </a:lnTo>
                <a:lnTo>
                  <a:pt x="67056" y="536448"/>
                </a:lnTo>
                <a:lnTo>
                  <a:pt x="67056" y="73151"/>
                </a:lnTo>
                <a:lnTo>
                  <a:pt x="62484" y="67055"/>
                </a:lnTo>
                <a:close/>
              </a:path>
              <a:path extrusionOk="0" h="542925" w="108584">
                <a:moveTo>
                  <a:pt x="54864" y="0"/>
                </a:moveTo>
                <a:lnTo>
                  <a:pt x="0" y="106679"/>
                </a:lnTo>
                <a:lnTo>
                  <a:pt x="41148" y="106679"/>
                </a:lnTo>
                <a:lnTo>
                  <a:pt x="41148" y="73151"/>
                </a:lnTo>
                <a:lnTo>
                  <a:pt x="47244" y="67055"/>
                </a:lnTo>
                <a:lnTo>
                  <a:pt x="88392" y="67055"/>
                </a:lnTo>
                <a:lnTo>
                  <a:pt x="54864" y="0"/>
                </a:lnTo>
                <a:close/>
              </a:path>
              <a:path extrusionOk="0" h="542925" w="108584">
                <a:moveTo>
                  <a:pt x="88392" y="67055"/>
                </a:moveTo>
                <a:lnTo>
                  <a:pt x="62484" y="67055"/>
                </a:lnTo>
                <a:lnTo>
                  <a:pt x="67056" y="73151"/>
                </a:lnTo>
                <a:lnTo>
                  <a:pt x="67056" y="106679"/>
                </a:lnTo>
                <a:lnTo>
                  <a:pt x="108203" y="106679"/>
                </a:lnTo>
                <a:lnTo>
                  <a:pt x="88392" y="6705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 name="Google Shape;402;p33"/>
          <p:cNvSpPr/>
          <p:nvPr/>
        </p:nvSpPr>
        <p:spPr>
          <a:xfrm>
            <a:off x="7437119" y="2695956"/>
            <a:ext cx="0" cy="568960"/>
          </a:xfrm>
          <a:custGeom>
            <a:rect b="b" l="l" r="r" t="t"/>
            <a:pathLst>
              <a:path extrusionOk="0" h="568960" w="120000">
                <a:moveTo>
                  <a:pt x="0" y="0"/>
                </a:moveTo>
                <a:lnTo>
                  <a:pt x="0" y="568452"/>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p33"/>
          <p:cNvSpPr/>
          <p:nvPr/>
        </p:nvSpPr>
        <p:spPr>
          <a:xfrm>
            <a:off x="8442959" y="2697480"/>
            <a:ext cx="0" cy="568960"/>
          </a:xfrm>
          <a:custGeom>
            <a:rect b="b" l="l" r="r" t="t"/>
            <a:pathLst>
              <a:path extrusionOk="0" h="568960" w="120000">
                <a:moveTo>
                  <a:pt x="0" y="0"/>
                </a:moveTo>
                <a:lnTo>
                  <a:pt x="0" y="568451"/>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 name="Google Shape;404;p33"/>
          <p:cNvSpPr txBox="1"/>
          <p:nvPr/>
        </p:nvSpPr>
        <p:spPr>
          <a:xfrm>
            <a:off x="2485961" y="1345012"/>
            <a:ext cx="212725" cy="2825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i="1" lang="tr-TR" sz="1650">
                <a:solidFill>
                  <a:schemeClr val="dk1"/>
                </a:solidFill>
                <a:latin typeface="Times New Roman"/>
                <a:ea typeface="Times New Roman"/>
                <a:cs typeface="Times New Roman"/>
                <a:sym typeface="Times New Roman"/>
              </a:rPr>
              <a:t>L</a:t>
            </a:r>
            <a:r>
              <a:rPr baseline="-25000" lang="tr-TR" sz="1575">
                <a:solidFill>
                  <a:schemeClr val="dk1"/>
                </a:solidFill>
                <a:latin typeface="Times New Roman"/>
                <a:ea typeface="Times New Roman"/>
                <a:cs typeface="Times New Roman"/>
                <a:sym typeface="Times New Roman"/>
              </a:rPr>
              <a:t>1</a:t>
            </a:r>
            <a:endParaRPr baseline="-25000" sz="1575">
              <a:solidFill>
                <a:schemeClr val="dk1"/>
              </a:solidFill>
              <a:latin typeface="Times New Roman"/>
              <a:ea typeface="Times New Roman"/>
              <a:cs typeface="Times New Roman"/>
              <a:sym typeface="Times New Roman"/>
            </a:endParaRPr>
          </a:p>
        </p:txBody>
      </p:sp>
      <p:sp>
        <p:nvSpPr>
          <p:cNvPr id="405" name="Google Shape;405;p33"/>
          <p:cNvSpPr txBox="1"/>
          <p:nvPr/>
        </p:nvSpPr>
        <p:spPr>
          <a:xfrm>
            <a:off x="3069564" y="1303496"/>
            <a:ext cx="283210" cy="2825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i="1" lang="tr-TR" sz="2475">
                <a:solidFill>
                  <a:schemeClr val="dk1"/>
                </a:solidFill>
                <a:latin typeface="Times New Roman"/>
                <a:ea typeface="Times New Roman"/>
                <a:cs typeface="Times New Roman"/>
                <a:sym typeface="Times New Roman"/>
              </a:rPr>
              <a:t>i</a:t>
            </a:r>
            <a:r>
              <a:rPr lang="tr-TR" sz="1050">
                <a:solidFill>
                  <a:schemeClr val="dk1"/>
                </a:solidFill>
                <a:latin typeface="Times New Roman"/>
                <a:ea typeface="Times New Roman"/>
                <a:cs typeface="Times New Roman"/>
                <a:sym typeface="Times New Roman"/>
              </a:rPr>
              <a:t>1(t)</a:t>
            </a:r>
            <a:endParaRPr sz="1050">
              <a:solidFill>
                <a:schemeClr val="dk1"/>
              </a:solidFill>
              <a:latin typeface="Times New Roman"/>
              <a:ea typeface="Times New Roman"/>
              <a:cs typeface="Times New Roman"/>
              <a:sym typeface="Times New Roman"/>
            </a:endParaRPr>
          </a:p>
        </p:txBody>
      </p:sp>
      <p:sp>
        <p:nvSpPr>
          <p:cNvPr id="406" name="Google Shape;406;p33"/>
          <p:cNvSpPr/>
          <p:nvPr/>
        </p:nvSpPr>
        <p:spPr>
          <a:xfrm>
            <a:off x="3092195" y="1548384"/>
            <a:ext cx="447040" cy="105410"/>
          </a:xfrm>
          <a:custGeom>
            <a:rect b="b" l="l" r="r" t="t"/>
            <a:pathLst>
              <a:path extrusionOk="0" h="105410" w="447039">
                <a:moveTo>
                  <a:pt x="339852" y="0"/>
                </a:moveTo>
                <a:lnTo>
                  <a:pt x="339852" y="105155"/>
                </a:lnTo>
                <a:lnTo>
                  <a:pt x="419100" y="65531"/>
                </a:lnTo>
                <a:lnTo>
                  <a:pt x="373380" y="65531"/>
                </a:lnTo>
                <a:lnTo>
                  <a:pt x="379476" y="59435"/>
                </a:lnTo>
                <a:lnTo>
                  <a:pt x="379476" y="45719"/>
                </a:lnTo>
                <a:lnTo>
                  <a:pt x="373380" y="39624"/>
                </a:lnTo>
                <a:lnTo>
                  <a:pt x="421430" y="39624"/>
                </a:lnTo>
                <a:lnTo>
                  <a:pt x="339852" y="0"/>
                </a:lnTo>
                <a:close/>
              </a:path>
              <a:path extrusionOk="0" h="105410" w="447039">
                <a:moveTo>
                  <a:pt x="339852" y="39624"/>
                </a:moveTo>
                <a:lnTo>
                  <a:pt x="6096" y="39624"/>
                </a:lnTo>
                <a:lnTo>
                  <a:pt x="0" y="45719"/>
                </a:lnTo>
                <a:lnTo>
                  <a:pt x="0" y="59435"/>
                </a:lnTo>
                <a:lnTo>
                  <a:pt x="6096" y="65531"/>
                </a:lnTo>
                <a:lnTo>
                  <a:pt x="339852" y="65531"/>
                </a:lnTo>
                <a:lnTo>
                  <a:pt x="339852" y="39624"/>
                </a:lnTo>
                <a:close/>
              </a:path>
              <a:path extrusionOk="0" h="105410" w="447039">
                <a:moveTo>
                  <a:pt x="421430" y="39624"/>
                </a:moveTo>
                <a:lnTo>
                  <a:pt x="373380" y="39624"/>
                </a:lnTo>
                <a:lnTo>
                  <a:pt x="379476" y="45719"/>
                </a:lnTo>
                <a:lnTo>
                  <a:pt x="379476" y="59435"/>
                </a:lnTo>
                <a:lnTo>
                  <a:pt x="373380" y="65531"/>
                </a:lnTo>
                <a:lnTo>
                  <a:pt x="419100" y="65531"/>
                </a:lnTo>
                <a:lnTo>
                  <a:pt x="446531" y="51815"/>
                </a:lnTo>
                <a:lnTo>
                  <a:pt x="421430" y="3962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Google Shape;407;p33"/>
          <p:cNvSpPr txBox="1"/>
          <p:nvPr/>
        </p:nvSpPr>
        <p:spPr>
          <a:xfrm>
            <a:off x="2099513" y="2386929"/>
            <a:ext cx="461009" cy="31877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2850">
                <a:solidFill>
                  <a:schemeClr val="dk1"/>
                </a:solidFill>
                <a:latin typeface="Times New Roman"/>
                <a:ea typeface="Times New Roman"/>
                <a:cs typeface="Times New Roman"/>
                <a:sym typeface="Times New Roman"/>
              </a:rPr>
              <a:t>v</a:t>
            </a:r>
            <a:r>
              <a:rPr baseline="30000" lang="tr-TR" sz="1650">
                <a:solidFill>
                  <a:schemeClr val="dk1"/>
                </a:solidFill>
                <a:latin typeface="Times New Roman"/>
                <a:ea typeface="Times New Roman"/>
                <a:cs typeface="Times New Roman"/>
                <a:sym typeface="Times New Roman"/>
              </a:rPr>
              <a:t>1</a:t>
            </a:r>
            <a:r>
              <a:rPr i="1" lang="tr-TR" sz="1250">
                <a:solidFill>
                  <a:schemeClr val="dk1"/>
                </a:solidFill>
                <a:latin typeface="Times New Roman"/>
                <a:ea typeface="Times New Roman"/>
                <a:cs typeface="Times New Roman"/>
                <a:sym typeface="Times New Roman"/>
              </a:rPr>
              <a:t>a</a:t>
            </a:r>
            <a:r>
              <a:rPr lang="tr-TR" sz="1250">
                <a:solidFill>
                  <a:schemeClr val="dk1"/>
                </a:solidFill>
                <a:latin typeface="Times New Roman"/>
                <a:ea typeface="Times New Roman"/>
                <a:cs typeface="Times New Roman"/>
                <a:sym typeface="Times New Roman"/>
              </a:rPr>
              <a:t>(</a:t>
            </a:r>
            <a:r>
              <a:rPr i="1" lang="tr-TR" sz="1250">
                <a:solidFill>
                  <a:schemeClr val="dk1"/>
                </a:solidFill>
                <a:latin typeface="Times New Roman"/>
                <a:ea typeface="Times New Roman"/>
                <a:cs typeface="Times New Roman"/>
                <a:sym typeface="Times New Roman"/>
              </a:rPr>
              <a:t>t </a:t>
            </a:r>
            <a:r>
              <a:rPr lang="tr-TR" sz="1250">
                <a:solidFill>
                  <a:schemeClr val="dk1"/>
                </a:solidFill>
                <a:latin typeface="Times New Roman"/>
                <a:ea typeface="Times New Roman"/>
                <a:cs typeface="Times New Roman"/>
                <a:sym typeface="Times New Roman"/>
              </a:rPr>
              <a:t>)</a:t>
            </a:r>
            <a:endParaRPr sz="1250">
              <a:solidFill>
                <a:schemeClr val="dk1"/>
              </a:solidFill>
              <a:latin typeface="Times New Roman"/>
              <a:ea typeface="Times New Roman"/>
              <a:cs typeface="Times New Roman"/>
              <a:sym typeface="Times New Roman"/>
            </a:endParaRPr>
          </a:p>
        </p:txBody>
      </p:sp>
      <p:sp>
        <p:nvSpPr>
          <p:cNvPr id="408" name="Google Shape;408;p33"/>
          <p:cNvSpPr/>
          <p:nvPr/>
        </p:nvSpPr>
        <p:spPr>
          <a:xfrm>
            <a:off x="2386583" y="1633728"/>
            <a:ext cx="120650" cy="486409"/>
          </a:xfrm>
          <a:custGeom>
            <a:rect b="b" l="l" r="r" t="t"/>
            <a:pathLst>
              <a:path extrusionOk="0" h="486410" w="120650">
                <a:moveTo>
                  <a:pt x="59436" y="0"/>
                </a:moveTo>
                <a:lnTo>
                  <a:pt x="29125" y="33415"/>
                </a:lnTo>
                <a:lnTo>
                  <a:pt x="17145" y="71627"/>
                </a:lnTo>
                <a:lnTo>
                  <a:pt x="7958" y="121016"/>
                </a:lnTo>
                <a:lnTo>
                  <a:pt x="2074" y="179211"/>
                </a:lnTo>
                <a:lnTo>
                  <a:pt x="0" y="243839"/>
                </a:lnTo>
                <a:lnTo>
                  <a:pt x="2962" y="320539"/>
                </a:lnTo>
                <a:lnTo>
                  <a:pt x="11265" y="387071"/>
                </a:lnTo>
                <a:lnTo>
                  <a:pt x="24030" y="439485"/>
                </a:lnTo>
                <a:lnTo>
                  <a:pt x="40379" y="473829"/>
                </a:lnTo>
                <a:lnTo>
                  <a:pt x="59436" y="486156"/>
                </a:lnTo>
                <a:lnTo>
                  <a:pt x="78650" y="473829"/>
                </a:lnTo>
                <a:lnTo>
                  <a:pt x="95378" y="439485"/>
                </a:lnTo>
                <a:lnTo>
                  <a:pt x="108594" y="387071"/>
                </a:lnTo>
                <a:lnTo>
                  <a:pt x="117274" y="320539"/>
                </a:lnTo>
                <a:lnTo>
                  <a:pt x="120396" y="243839"/>
                </a:lnTo>
                <a:lnTo>
                  <a:pt x="118208" y="179211"/>
                </a:lnTo>
                <a:lnTo>
                  <a:pt x="112042" y="121016"/>
                </a:lnTo>
                <a:lnTo>
                  <a:pt x="102489" y="71627"/>
                </a:lnTo>
                <a:lnTo>
                  <a:pt x="90141" y="33415"/>
                </a:lnTo>
                <a:lnTo>
                  <a:pt x="5943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33"/>
          <p:cNvSpPr/>
          <p:nvPr/>
        </p:nvSpPr>
        <p:spPr>
          <a:xfrm>
            <a:off x="2386583" y="1633728"/>
            <a:ext cx="120650" cy="486409"/>
          </a:xfrm>
          <a:custGeom>
            <a:rect b="b" l="l" r="r" t="t"/>
            <a:pathLst>
              <a:path extrusionOk="0" h="486410" w="120650">
                <a:moveTo>
                  <a:pt x="59436" y="0"/>
                </a:moveTo>
                <a:lnTo>
                  <a:pt x="29125" y="33415"/>
                </a:lnTo>
                <a:lnTo>
                  <a:pt x="17145" y="71627"/>
                </a:lnTo>
                <a:lnTo>
                  <a:pt x="7958" y="121016"/>
                </a:lnTo>
                <a:lnTo>
                  <a:pt x="2074" y="179211"/>
                </a:lnTo>
                <a:lnTo>
                  <a:pt x="0" y="243839"/>
                </a:lnTo>
                <a:lnTo>
                  <a:pt x="2962" y="320539"/>
                </a:lnTo>
                <a:lnTo>
                  <a:pt x="11265" y="387071"/>
                </a:lnTo>
                <a:lnTo>
                  <a:pt x="24030" y="439485"/>
                </a:lnTo>
                <a:lnTo>
                  <a:pt x="40379" y="473829"/>
                </a:lnTo>
                <a:lnTo>
                  <a:pt x="59436" y="486156"/>
                </a:lnTo>
                <a:lnTo>
                  <a:pt x="78650" y="473829"/>
                </a:lnTo>
                <a:lnTo>
                  <a:pt x="95378" y="439485"/>
                </a:lnTo>
                <a:lnTo>
                  <a:pt x="108594" y="387071"/>
                </a:lnTo>
                <a:lnTo>
                  <a:pt x="117274" y="320539"/>
                </a:lnTo>
                <a:lnTo>
                  <a:pt x="120396" y="243839"/>
                </a:lnTo>
                <a:lnTo>
                  <a:pt x="118208" y="179211"/>
                </a:lnTo>
                <a:lnTo>
                  <a:pt x="112042" y="121016"/>
                </a:lnTo>
                <a:lnTo>
                  <a:pt x="102489" y="71627"/>
                </a:lnTo>
                <a:lnTo>
                  <a:pt x="90141" y="33415"/>
                </a:lnTo>
                <a:lnTo>
                  <a:pt x="59436"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 name="Google Shape;410;p33"/>
          <p:cNvSpPr/>
          <p:nvPr/>
        </p:nvSpPr>
        <p:spPr>
          <a:xfrm>
            <a:off x="2491739" y="1636776"/>
            <a:ext cx="121920" cy="486409"/>
          </a:xfrm>
          <a:custGeom>
            <a:rect b="b" l="l" r="r" t="t"/>
            <a:pathLst>
              <a:path extrusionOk="0" h="486410" w="121919">
                <a:moveTo>
                  <a:pt x="60960" y="0"/>
                </a:moveTo>
                <a:lnTo>
                  <a:pt x="30254" y="33076"/>
                </a:lnTo>
                <a:lnTo>
                  <a:pt x="17907" y="71056"/>
                </a:lnTo>
                <a:lnTo>
                  <a:pt x="8353" y="120339"/>
                </a:lnTo>
                <a:lnTo>
                  <a:pt x="2187" y="178681"/>
                </a:lnTo>
                <a:lnTo>
                  <a:pt x="0" y="243839"/>
                </a:lnTo>
                <a:lnTo>
                  <a:pt x="3121" y="320539"/>
                </a:lnTo>
                <a:lnTo>
                  <a:pt x="11801" y="387071"/>
                </a:lnTo>
                <a:lnTo>
                  <a:pt x="25017" y="439485"/>
                </a:lnTo>
                <a:lnTo>
                  <a:pt x="41745" y="473829"/>
                </a:lnTo>
                <a:lnTo>
                  <a:pt x="60960" y="486155"/>
                </a:lnTo>
                <a:lnTo>
                  <a:pt x="80174" y="473829"/>
                </a:lnTo>
                <a:lnTo>
                  <a:pt x="96902" y="439485"/>
                </a:lnTo>
                <a:lnTo>
                  <a:pt x="110118" y="387071"/>
                </a:lnTo>
                <a:lnTo>
                  <a:pt x="118798" y="320539"/>
                </a:lnTo>
                <a:lnTo>
                  <a:pt x="121920" y="243839"/>
                </a:lnTo>
                <a:lnTo>
                  <a:pt x="119732" y="178681"/>
                </a:lnTo>
                <a:lnTo>
                  <a:pt x="113566" y="120339"/>
                </a:lnTo>
                <a:lnTo>
                  <a:pt x="104013" y="71056"/>
                </a:lnTo>
                <a:lnTo>
                  <a:pt x="91665" y="33076"/>
                </a:lnTo>
                <a:lnTo>
                  <a:pt x="609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 name="Google Shape;411;p33"/>
          <p:cNvSpPr/>
          <p:nvPr/>
        </p:nvSpPr>
        <p:spPr>
          <a:xfrm>
            <a:off x="2491739" y="1636776"/>
            <a:ext cx="121920" cy="486409"/>
          </a:xfrm>
          <a:custGeom>
            <a:rect b="b" l="l" r="r" t="t"/>
            <a:pathLst>
              <a:path extrusionOk="0" h="486410" w="121919">
                <a:moveTo>
                  <a:pt x="60960" y="0"/>
                </a:moveTo>
                <a:lnTo>
                  <a:pt x="30254" y="33076"/>
                </a:lnTo>
                <a:lnTo>
                  <a:pt x="17907" y="71056"/>
                </a:lnTo>
                <a:lnTo>
                  <a:pt x="8353" y="120339"/>
                </a:lnTo>
                <a:lnTo>
                  <a:pt x="2187" y="178681"/>
                </a:lnTo>
                <a:lnTo>
                  <a:pt x="0" y="243839"/>
                </a:lnTo>
                <a:lnTo>
                  <a:pt x="3121" y="320539"/>
                </a:lnTo>
                <a:lnTo>
                  <a:pt x="11801" y="387071"/>
                </a:lnTo>
                <a:lnTo>
                  <a:pt x="25017" y="439485"/>
                </a:lnTo>
                <a:lnTo>
                  <a:pt x="41745" y="473829"/>
                </a:lnTo>
                <a:lnTo>
                  <a:pt x="60960" y="486155"/>
                </a:lnTo>
                <a:lnTo>
                  <a:pt x="80174" y="473829"/>
                </a:lnTo>
                <a:lnTo>
                  <a:pt x="96902" y="439485"/>
                </a:lnTo>
                <a:lnTo>
                  <a:pt x="110118" y="387071"/>
                </a:lnTo>
                <a:lnTo>
                  <a:pt x="118798" y="320539"/>
                </a:lnTo>
                <a:lnTo>
                  <a:pt x="121920" y="243839"/>
                </a:lnTo>
                <a:lnTo>
                  <a:pt x="119732" y="178681"/>
                </a:lnTo>
                <a:lnTo>
                  <a:pt x="113566" y="120339"/>
                </a:lnTo>
                <a:lnTo>
                  <a:pt x="104013" y="71056"/>
                </a:lnTo>
                <a:lnTo>
                  <a:pt x="91665" y="33076"/>
                </a:lnTo>
                <a:lnTo>
                  <a:pt x="6096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 name="Google Shape;412;p33"/>
          <p:cNvSpPr/>
          <p:nvPr/>
        </p:nvSpPr>
        <p:spPr>
          <a:xfrm>
            <a:off x="2601467" y="1633728"/>
            <a:ext cx="123825" cy="486409"/>
          </a:xfrm>
          <a:custGeom>
            <a:rect b="b" l="l" r="r" t="t"/>
            <a:pathLst>
              <a:path extrusionOk="0" h="486410" w="123825">
                <a:moveTo>
                  <a:pt x="62483" y="0"/>
                </a:moveTo>
                <a:lnTo>
                  <a:pt x="30705" y="33415"/>
                </a:lnTo>
                <a:lnTo>
                  <a:pt x="18097" y="71627"/>
                </a:lnTo>
                <a:lnTo>
                  <a:pt x="8410" y="121016"/>
                </a:lnTo>
                <a:lnTo>
                  <a:pt x="2194" y="179211"/>
                </a:lnTo>
                <a:lnTo>
                  <a:pt x="0" y="243839"/>
                </a:lnTo>
                <a:lnTo>
                  <a:pt x="2194" y="308355"/>
                </a:lnTo>
                <a:lnTo>
                  <a:pt x="8410" y="366267"/>
                </a:lnTo>
                <a:lnTo>
                  <a:pt x="18097" y="415289"/>
                </a:lnTo>
                <a:lnTo>
                  <a:pt x="30705" y="453136"/>
                </a:lnTo>
                <a:lnTo>
                  <a:pt x="62483" y="486156"/>
                </a:lnTo>
                <a:lnTo>
                  <a:pt x="81698" y="473829"/>
                </a:lnTo>
                <a:lnTo>
                  <a:pt x="98426" y="439485"/>
                </a:lnTo>
                <a:lnTo>
                  <a:pt x="111642" y="387071"/>
                </a:lnTo>
                <a:lnTo>
                  <a:pt x="120322" y="320539"/>
                </a:lnTo>
                <a:lnTo>
                  <a:pt x="123443" y="243839"/>
                </a:lnTo>
                <a:lnTo>
                  <a:pt x="121256" y="179211"/>
                </a:lnTo>
                <a:lnTo>
                  <a:pt x="115090" y="121016"/>
                </a:lnTo>
                <a:lnTo>
                  <a:pt x="105537" y="71627"/>
                </a:lnTo>
                <a:lnTo>
                  <a:pt x="93189" y="33415"/>
                </a:lnTo>
                <a:lnTo>
                  <a:pt x="6248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 name="Google Shape;413;p33"/>
          <p:cNvSpPr/>
          <p:nvPr/>
        </p:nvSpPr>
        <p:spPr>
          <a:xfrm>
            <a:off x="2601467" y="1633728"/>
            <a:ext cx="123825" cy="486409"/>
          </a:xfrm>
          <a:custGeom>
            <a:rect b="b" l="l" r="r" t="t"/>
            <a:pathLst>
              <a:path extrusionOk="0" h="486410" w="123825">
                <a:moveTo>
                  <a:pt x="62483" y="0"/>
                </a:moveTo>
                <a:lnTo>
                  <a:pt x="30705" y="33415"/>
                </a:lnTo>
                <a:lnTo>
                  <a:pt x="18097" y="71627"/>
                </a:lnTo>
                <a:lnTo>
                  <a:pt x="8410" y="121016"/>
                </a:lnTo>
                <a:lnTo>
                  <a:pt x="2194" y="179211"/>
                </a:lnTo>
                <a:lnTo>
                  <a:pt x="0" y="243839"/>
                </a:lnTo>
                <a:lnTo>
                  <a:pt x="2194" y="308355"/>
                </a:lnTo>
                <a:lnTo>
                  <a:pt x="8410" y="366267"/>
                </a:lnTo>
                <a:lnTo>
                  <a:pt x="18097" y="415289"/>
                </a:lnTo>
                <a:lnTo>
                  <a:pt x="30705" y="453136"/>
                </a:lnTo>
                <a:lnTo>
                  <a:pt x="62483" y="486156"/>
                </a:lnTo>
                <a:lnTo>
                  <a:pt x="81698" y="473829"/>
                </a:lnTo>
                <a:lnTo>
                  <a:pt x="98426" y="439485"/>
                </a:lnTo>
                <a:lnTo>
                  <a:pt x="111642" y="387071"/>
                </a:lnTo>
                <a:lnTo>
                  <a:pt x="120322" y="320539"/>
                </a:lnTo>
                <a:lnTo>
                  <a:pt x="123443" y="243839"/>
                </a:lnTo>
                <a:lnTo>
                  <a:pt x="121256" y="179211"/>
                </a:lnTo>
                <a:lnTo>
                  <a:pt x="115090" y="121016"/>
                </a:lnTo>
                <a:lnTo>
                  <a:pt x="105537" y="71627"/>
                </a:lnTo>
                <a:lnTo>
                  <a:pt x="93189" y="33415"/>
                </a:lnTo>
                <a:lnTo>
                  <a:pt x="62483"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 name="Google Shape;414;p33"/>
          <p:cNvSpPr/>
          <p:nvPr/>
        </p:nvSpPr>
        <p:spPr>
          <a:xfrm>
            <a:off x="2711195" y="1633728"/>
            <a:ext cx="123825" cy="486409"/>
          </a:xfrm>
          <a:custGeom>
            <a:rect b="b" l="l" r="r" t="t"/>
            <a:pathLst>
              <a:path extrusionOk="0" h="486410" w="123825">
                <a:moveTo>
                  <a:pt x="60960" y="0"/>
                </a:moveTo>
                <a:lnTo>
                  <a:pt x="30254" y="33415"/>
                </a:lnTo>
                <a:lnTo>
                  <a:pt x="17906" y="71627"/>
                </a:lnTo>
                <a:lnTo>
                  <a:pt x="8353" y="121016"/>
                </a:lnTo>
                <a:lnTo>
                  <a:pt x="2187" y="179211"/>
                </a:lnTo>
                <a:lnTo>
                  <a:pt x="0" y="243839"/>
                </a:lnTo>
                <a:lnTo>
                  <a:pt x="3121" y="320539"/>
                </a:lnTo>
                <a:lnTo>
                  <a:pt x="11801" y="387071"/>
                </a:lnTo>
                <a:lnTo>
                  <a:pt x="25017" y="439485"/>
                </a:lnTo>
                <a:lnTo>
                  <a:pt x="41745" y="473829"/>
                </a:lnTo>
                <a:lnTo>
                  <a:pt x="60960" y="486156"/>
                </a:lnTo>
                <a:lnTo>
                  <a:pt x="77759" y="477520"/>
                </a:lnTo>
                <a:lnTo>
                  <a:pt x="105346" y="415289"/>
                </a:lnTo>
                <a:lnTo>
                  <a:pt x="115033" y="366267"/>
                </a:lnTo>
                <a:lnTo>
                  <a:pt x="121249" y="308355"/>
                </a:lnTo>
                <a:lnTo>
                  <a:pt x="123443" y="243839"/>
                </a:lnTo>
                <a:lnTo>
                  <a:pt x="121249" y="179211"/>
                </a:lnTo>
                <a:lnTo>
                  <a:pt x="115033" y="121016"/>
                </a:lnTo>
                <a:lnTo>
                  <a:pt x="105346" y="71627"/>
                </a:lnTo>
                <a:lnTo>
                  <a:pt x="92738" y="33415"/>
                </a:lnTo>
                <a:lnTo>
                  <a:pt x="609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 name="Google Shape;415;p33"/>
          <p:cNvSpPr/>
          <p:nvPr/>
        </p:nvSpPr>
        <p:spPr>
          <a:xfrm>
            <a:off x="2711195" y="1633728"/>
            <a:ext cx="123825" cy="486409"/>
          </a:xfrm>
          <a:custGeom>
            <a:rect b="b" l="l" r="r" t="t"/>
            <a:pathLst>
              <a:path extrusionOk="0" h="486410" w="123825">
                <a:moveTo>
                  <a:pt x="60960" y="0"/>
                </a:moveTo>
                <a:lnTo>
                  <a:pt x="30254" y="33415"/>
                </a:lnTo>
                <a:lnTo>
                  <a:pt x="17906" y="71627"/>
                </a:lnTo>
                <a:lnTo>
                  <a:pt x="8353" y="121016"/>
                </a:lnTo>
                <a:lnTo>
                  <a:pt x="2187" y="179211"/>
                </a:lnTo>
                <a:lnTo>
                  <a:pt x="0" y="243839"/>
                </a:lnTo>
                <a:lnTo>
                  <a:pt x="3121" y="320539"/>
                </a:lnTo>
                <a:lnTo>
                  <a:pt x="11801" y="387071"/>
                </a:lnTo>
                <a:lnTo>
                  <a:pt x="25017" y="439485"/>
                </a:lnTo>
                <a:lnTo>
                  <a:pt x="41745" y="473829"/>
                </a:lnTo>
                <a:lnTo>
                  <a:pt x="60960" y="486156"/>
                </a:lnTo>
                <a:lnTo>
                  <a:pt x="77759" y="477520"/>
                </a:lnTo>
                <a:lnTo>
                  <a:pt x="105346" y="415289"/>
                </a:lnTo>
                <a:lnTo>
                  <a:pt x="115033" y="366267"/>
                </a:lnTo>
                <a:lnTo>
                  <a:pt x="121249" y="308355"/>
                </a:lnTo>
                <a:lnTo>
                  <a:pt x="123443" y="243839"/>
                </a:lnTo>
                <a:lnTo>
                  <a:pt x="121249" y="179211"/>
                </a:lnTo>
                <a:lnTo>
                  <a:pt x="115033" y="121016"/>
                </a:lnTo>
                <a:lnTo>
                  <a:pt x="105346" y="71627"/>
                </a:lnTo>
                <a:lnTo>
                  <a:pt x="92738" y="33415"/>
                </a:lnTo>
                <a:lnTo>
                  <a:pt x="6096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 name="Google Shape;416;p33"/>
          <p:cNvSpPr/>
          <p:nvPr/>
        </p:nvSpPr>
        <p:spPr>
          <a:xfrm>
            <a:off x="2820923" y="1632204"/>
            <a:ext cx="121920" cy="486409"/>
          </a:xfrm>
          <a:custGeom>
            <a:rect b="b" l="l" r="r" t="t"/>
            <a:pathLst>
              <a:path extrusionOk="0" h="486410" w="121919">
                <a:moveTo>
                  <a:pt x="60959" y="0"/>
                </a:moveTo>
                <a:lnTo>
                  <a:pt x="25017" y="46670"/>
                </a:lnTo>
                <a:lnTo>
                  <a:pt x="11801" y="99084"/>
                </a:lnTo>
                <a:lnTo>
                  <a:pt x="3121" y="165616"/>
                </a:lnTo>
                <a:lnTo>
                  <a:pt x="0" y="242315"/>
                </a:lnTo>
                <a:lnTo>
                  <a:pt x="2187" y="306944"/>
                </a:lnTo>
                <a:lnTo>
                  <a:pt x="8353" y="365139"/>
                </a:lnTo>
                <a:lnTo>
                  <a:pt x="17906" y="414528"/>
                </a:lnTo>
                <a:lnTo>
                  <a:pt x="30254" y="452740"/>
                </a:lnTo>
                <a:lnTo>
                  <a:pt x="60959" y="486156"/>
                </a:lnTo>
                <a:lnTo>
                  <a:pt x="77117" y="477407"/>
                </a:lnTo>
                <a:lnTo>
                  <a:pt x="104012" y="414528"/>
                </a:lnTo>
                <a:lnTo>
                  <a:pt x="113566" y="365139"/>
                </a:lnTo>
                <a:lnTo>
                  <a:pt x="119732" y="306944"/>
                </a:lnTo>
                <a:lnTo>
                  <a:pt x="121919" y="242315"/>
                </a:lnTo>
                <a:lnTo>
                  <a:pt x="118798" y="165616"/>
                </a:lnTo>
                <a:lnTo>
                  <a:pt x="110118" y="99084"/>
                </a:lnTo>
                <a:lnTo>
                  <a:pt x="96902" y="46670"/>
                </a:lnTo>
                <a:lnTo>
                  <a:pt x="80174" y="12326"/>
                </a:lnTo>
                <a:lnTo>
                  <a:pt x="6095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7" name="Google Shape;417;p33"/>
          <p:cNvSpPr/>
          <p:nvPr/>
        </p:nvSpPr>
        <p:spPr>
          <a:xfrm>
            <a:off x="2820923" y="1632204"/>
            <a:ext cx="121920" cy="486409"/>
          </a:xfrm>
          <a:custGeom>
            <a:rect b="b" l="l" r="r" t="t"/>
            <a:pathLst>
              <a:path extrusionOk="0" h="486410" w="121919">
                <a:moveTo>
                  <a:pt x="60959" y="0"/>
                </a:moveTo>
                <a:lnTo>
                  <a:pt x="25017" y="46670"/>
                </a:lnTo>
                <a:lnTo>
                  <a:pt x="11801" y="99084"/>
                </a:lnTo>
                <a:lnTo>
                  <a:pt x="3121" y="165616"/>
                </a:lnTo>
                <a:lnTo>
                  <a:pt x="0" y="242315"/>
                </a:lnTo>
                <a:lnTo>
                  <a:pt x="2187" y="306944"/>
                </a:lnTo>
                <a:lnTo>
                  <a:pt x="8353" y="365139"/>
                </a:lnTo>
                <a:lnTo>
                  <a:pt x="17906" y="414528"/>
                </a:lnTo>
                <a:lnTo>
                  <a:pt x="30254" y="452740"/>
                </a:lnTo>
                <a:lnTo>
                  <a:pt x="60959" y="486156"/>
                </a:lnTo>
                <a:lnTo>
                  <a:pt x="77117" y="477407"/>
                </a:lnTo>
                <a:lnTo>
                  <a:pt x="104012" y="414527"/>
                </a:lnTo>
                <a:lnTo>
                  <a:pt x="113566" y="365139"/>
                </a:lnTo>
                <a:lnTo>
                  <a:pt x="119732" y="306944"/>
                </a:lnTo>
                <a:lnTo>
                  <a:pt x="121919" y="242315"/>
                </a:lnTo>
                <a:lnTo>
                  <a:pt x="118798" y="165616"/>
                </a:lnTo>
                <a:lnTo>
                  <a:pt x="110118" y="99084"/>
                </a:lnTo>
                <a:lnTo>
                  <a:pt x="96902" y="46670"/>
                </a:lnTo>
                <a:lnTo>
                  <a:pt x="80174" y="12326"/>
                </a:lnTo>
                <a:lnTo>
                  <a:pt x="60959"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 name="Google Shape;418;p33"/>
          <p:cNvSpPr/>
          <p:nvPr/>
        </p:nvSpPr>
        <p:spPr>
          <a:xfrm>
            <a:off x="2339339" y="1764792"/>
            <a:ext cx="711835" cy="391795"/>
          </a:xfrm>
          <a:custGeom>
            <a:rect b="b" l="l" r="r" t="t"/>
            <a:pathLst>
              <a:path extrusionOk="0" h="391794" w="711835">
                <a:moveTo>
                  <a:pt x="0" y="391667"/>
                </a:moveTo>
                <a:lnTo>
                  <a:pt x="711707" y="391667"/>
                </a:lnTo>
                <a:lnTo>
                  <a:pt x="711707" y="0"/>
                </a:lnTo>
                <a:lnTo>
                  <a:pt x="0" y="0"/>
                </a:lnTo>
                <a:lnTo>
                  <a:pt x="0" y="39166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 name="Google Shape;419;p33"/>
          <p:cNvSpPr/>
          <p:nvPr/>
        </p:nvSpPr>
        <p:spPr>
          <a:xfrm>
            <a:off x="1614677" y="1658874"/>
            <a:ext cx="374903" cy="170687"/>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0" name="Google Shape;420;p33"/>
          <p:cNvSpPr/>
          <p:nvPr/>
        </p:nvSpPr>
        <p:spPr>
          <a:xfrm>
            <a:off x="1981200" y="1748028"/>
            <a:ext cx="410209" cy="6350"/>
          </a:xfrm>
          <a:custGeom>
            <a:rect b="b" l="l" r="r" t="t"/>
            <a:pathLst>
              <a:path extrusionOk="0" h="6350" w="410210">
                <a:moveTo>
                  <a:pt x="409956" y="6096"/>
                </a:moveTo>
                <a:lnTo>
                  <a:pt x="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 name="Google Shape;421;p33"/>
          <p:cNvSpPr txBox="1"/>
          <p:nvPr/>
        </p:nvSpPr>
        <p:spPr>
          <a:xfrm>
            <a:off x="1641182" y="1338624"/>
            <a:ext cx="225425" cy="2825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i="1" lang="tr-TR" sz="1650">
                <a:solidFill>
                  <a:schemeClr val="dk1"/>
                </a:solidFill>
                <a:latin typeface="Times New Roman"/>
                <a:ea typeface="Times New Roman"/>
                <a:cs typeface="Times New Roman"/>
                <a:sym typeface="Times New Roman"/>
              </a:rPr>
              <a:t>R</a:t>
            </a:r>
            <a:r>
              <a:rPr baseline="-25000" lang="tr-TR" sz="1575">
                <a:solidFill>
                  <a:schemeClr val="dk1"/>
                </a:solidFill>
                <a:latin typeface="Times New Roman"/>
                <a:ea typeface="Times New Roman"/>
                <a:cs typeface="Times New Roman"/>
                <a:sym typeface="Times New Roman"/>
              </a:rPr>
              <a:t>1</a:t>
            </a:r>
            <a:endParaRPr baseline="-25000" sz="1575">
              <a:solidFill>
                <a:schemeClr val="dk1"/>
              </a:solidFill>
              <a:latin typeface="Times New Roman"/>
              <a:ea typeface="Times New Roman"/>
              <a:cs typeface="Times New Roman"/>
              <a:sym typeface="Times New Roman"/>
            </a:endParaRPr>
          </a:p>
        </p:txBody>
      </p:sp>
      <p:sp>
        <p:nvSpPr>
          <p:cNvPr id="422" name="Google Shape;422;p33"/>
          <p:cNvSpPr/>
          <p:nvPr/>
        </p:nvSpPr>
        <p:spPr>
          <a:xfrm>
            <a:off x="1190244" y="1799844"/>
            <a:ext cx="108585" cy="542925"/>
          </a:xfrm>
          <a:custGeom>
            <a:rect b="b" l="l" r="r" t="t"/>
            <a:pathLst>
              <a:path extrusionOk="0" h="542925" w="108584">
                <a:moveTo>
                  <a:pt x="62484" y="67056"/>
                </a:moveTo>
                <a:lnTo>
                  <a:pt x="47243" y="67056"/>
                </a:lnTo>
                <a:lnTo>
                  <a:pt x="41147" y="73152"/>
                </a:lnTo>
                <a:lnTo>
                  <a:pt x="41147" y="536448"/>
                </a:lnTo>
                <a:lnTo>
                  <a:pt x="47243" y="542544"/>
                </a:lnTo>
                <a:lnTo>
                  <a:pt x="62484" y="542544"/>
                </a:lnTo>
                <a:lnTo>
                  <a:pt x="68580" y="536448"/>
                </a:lnTo>
                <a:lnTo>
                  <a:pt x="68580" y="73152"/>
                </a:lnTo>
                <a:lnTo>
                  <a:pt x="62484" y="67056"/>
                </a:lnTo>
                <a:close/>
              </a:path>
              <a:path extrusionOk="0" h="542925" w="108584">
                <a:moveTo>
                  <a:pt x="54864" y="0"/>
                </a:moveTo>
                <a:lnTo>
                  <a:pt x="0" y="106680"/>
                </a:lnTo>
                <a:lnTo>
                  <a:pt x="41147" y="106680"/>
                </a:lnTo>
                <a:lnTo>
                  <a:pt x="41147" y="73152"/>
                </a:lnTo>
                <a:lnTo>
                  <a:pt x="47243" y="67056"/>
                </a:lnTo>
                <a:lnTo>
                  <a:pt x="88392" y="67056"/>
                </a:lnTo>
                <a:lnTo>
                  <a:pt x="54864" y="0"/>
                </a:lnTo>
                <a:close/>
              </a:path>
              <a:path extrusionOk="0" h="542925" w="108584">
                <a:moveTo>
                  <a:pt x="88392" y="67056"/>
                </a:moveTo>
                <a:lnTo>
                  <a:pt x="62484" y="67056"/>
                </a:lnTo>
                <a:lnTo>
                  <a:pt x="68580" y="73152"/>
                </a:lnTo>
                <a:lnTo>
                  <a:pt x="68580" y="106680"/>
                </a:lnTo>
                <a:lnTo>
                  <a:pt x="108203" y="106680"/>
                </a:lnTo>
                <a:lnTo>
                  <a:pt x="88392" y="6705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 name="Google Shape;423;p33"/>
          <p:cNvSpPr/>
          <p:nvPr/>
        </p:nvSpPr>
        <p:spPr>
          <a:xfrm>
            <a:off x="2157983" y="1819656"/>
            <a:ext cx="106680" cy="542925"/>
          </a:xfrm>
          <a:custGeom>
            <a:rect b="b" l="l" r="r" t="t"/>
            <a:pathLst>
              <a:path extrusionOk="0" h="542925" w="106680">
                <a:moveTo>
                  <a:pt x="60960" y="67056"/>
                </a:moveTo>
                <a:lnTo>
                  <a:pt x="45720" y="67056"/>
                </a:lnTo>
                <a:lnTo>
                  <a:pt x="39624" y="73152"/>
                </a:lnTo>
                <a:lnTo>
                  <a:pt x="39624" y="536448"/>
                </a:lnTo>
                <a:lnTo>
                  <a:pt x="45720" y="542544"/>
                </a:lnTo>
                <a:lnTo>
                  <a:pt x="60960" y="542544"/>
                </a:lnTo>
                <a:lnTo>
                  <a:pt x="67056" y="536448"/>
                </a:lnTo>
                <a:lnTo>
                  <a:pt x="67056" y="73152"/>
                </a:lnTo>
                <a:lnTo>
                  <a:pt x="60960" y="67056"/>
                </a:lnTo>
                <a:close/>
              </a:path>
              <a:path extrusionOk="0" h="542925" w="106680">
                <a:moveTo>
                  <a:pt x="53340" y="0"/>
                </a:moveTo>
                <a:lnTo>
                  <a:pt x="0" y="106680"/>
                </a:lnTo>
                <a:lnTo>
                  <a:pt x="39624" y="106680"/>
                </a:lnTo>
                <a:lnTo>
                  <a:pt x="39624" y="73152"/>
                </a:lnTo>
                <a:lnTo>
                  <a:pt x="45720" y="67056"/>
                </a:lnTo>
                <a:lnTo>
                  <a:pt x="86868" y="67056"/>
                </a:lnTo>
                <a:lnTo>
                  <a:pt x="53340" y="0"/>
                </a:lnTo>
                <a:close/>
              </a:path>
              <a:path extrusionOk="0" h="542925" w="106680">
                <a:moveTo>
                  <a:pt x="86868" y="67056"/>
                </a:moveTo>
                <a:lnTo>
                  <a:pt x="60960" y="67056"/>
                </a:lnTo>
                <a:lnTo>
                  <a:pt x="67056" y="73152"/>
                </a:lnTo>
                <a:lnTo>
                  <a:pt x="67056" y="106680"/>
                </a:lnTo>
                <a:lnTo>
                  <a:pt x="106680" y="106680"/>
                </a:lnTo>
                <a:lnTo>
                  <a:pt x="86868" y="6705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 name="Google Shape;424;p33"/>
          <p:cNvSpPr/>
          <p:nvPr/>
        </p:nvSpPr>
        <p:spPr>
          <a:xfrm>
            <a:off x="3275076" y="1818132"/>
            <a:ext cx="106680" cy="542925"/>
          </a:xfrm>
          <a:custGeom>
            <a:rect b="b" l="l" r="r" t="t"/>
            <a:pathLst>
              <a:path extrusionOk="0" h="542925" w="106679">
                <a:moveTo>
                  <a:pt x="60960" y="67056"/>
                </a:moveTo>
                <a:lnTo>
                  <a:pt x="45720" y="67056"/>
                </a:lnTo>
                <a:lnTo>
                  <a:pt x="39624" y="73152"/>
                </a:lnTo>
                <a:lnTo>
                  <a:pt x="39624" y="536448"/>
                </a:lnTo>
                <a:lnTo>
                  <a:pt x="45720" y="542544"/>
                </a:lnTo>
                <a:lnTo>
                  <a:pt x="60960" y="542544"/>
                </a:lnTo>
                <a:lnTo>
                  <a:pt x="67056" y="536448"/>
                </a:lnTo>
                <a:lnTo>
                  <a:pt x="67056" y="73152"/>
                </a:lnTo>
                <a:lnTo>
                  <a:pt x="60960" y="67056"/>
                </a:lnTo>
                <a:close/>
              </a:path>
              <a:path extrusionOk="0" h="542925" w="106679">
                <a:moveTo>
                  <a:pt x="53339" y="0"/>
                </a:moveTo>
                <a:lnTo>
                  <a:pt x="0" y="106680"/>
                </a:lnTo>
                <a:lnTo>
                  <a:pt x="39624" y="106680"/>
                </a:lnTo>
                <a:lnTo>
                  <a:pt x="39624" y="73152"/>
                </a:lnTo>
                <a:lnTo>
                  <a:pt x="45720" y="67056"/>
                </a:lnTo>
                <a:lnTo>
                  <a:pt x="86867" y="67056"/>
                </a:lnTo>
                <a:lnTo>
                  <a:pt x="53339" y="0"/>
                </a:lnTo>
                <a:close/>
              </a:path>
              <a:path extrusionOk="0" h="542925" w="106679">
                <a:moveTo>
                  <a:pt x="86867" y="67056"/>
                </a:moveTo>
                <a:lnTo>
                  <a:pt x="60960" y="67056"/>
                </a:lnTo>
                <a:lnTo>
                  <a:pt x="67056" y="73152"/>
                </a:lnTo>
                <a:lnTo>
                  <a:pt x="67056" y="106680"/>
                </a:lnTo>
                <a:lnTo>
                  <a:pt x="106679" y="106680"/>
                </a:lnTo>
                <a:lnTo>
                  <a:pt x="86867" y="6705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 name="Google Shape;425;p33"/>
          <p:cNvSpPr/>
          <p:nvPr/>
        </p:nvSpPr>
        <p:spPr>
          <a:xfrm>
            <a:off x="1243583" y="2717292"/>
            <a:ext cx="0" cy="568960"/>
          </a:xfrm>
          <a:custGeom>
            <a:rect b="b" l="l" r="r" t="t"/>
            <a:pathLst>
              <a:path extrusionOk="0" h="568960" w="120000">
                <a:moveTo>
                  <a:pt x="0" y="0"/>
                </a:moveTo>
                <a:lnTo>
                  <a:pt x="0" y="568451"/>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6" name="Google Shape;426;p33"/>
          <p:cNvSpPr/>
          <p:nvPr/>
        </p:nvSpPr>
        <p:spPr>
          <a:xfrm>
            <a:off x="2209800" y="2708148"/>
            <a:ext cx="0" cy="568960"/>
          </a:xfrm>
          <a:custGeom>
            <a:rect b="b" l="l" r="r" t="t"/>
            <a:pathLst>
              <a:path extrusionOk="0" h="568960" w="120000">
                <a:moveTo>
                  <a:pt x="0" y="0"/>
                </a:moveTo>
                <a:lnTo>
                  <a:pt x="0" y="568451"/>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 name="Google Shape;427;p33"/>
          <p:cNvSpPr/>
          <p:nvPr/>
        </p:nvSpPr>
        <p:spPr>
          <a:xfrm>
            <a:off x="3329940" y="2688336"/>
            <a:ext cx="0" cy="568960"/>
          </a:xfrm>
          <a:custGeom>
            <a:rect b="b" l="l" r="r" t="t"/>
            <a:pathLst>
              <a:path extrusionOk="0" h="568960" w="120000">
                <a:moveTo>
                  <a:pt x="0" y="0"/>
                </a:moveTo>
                <a:lnTo>
                  <a:pt x="0" y="568451"/>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 name="Google Shape;428;p33"/>
          <p:cNvSpPr/>
          <p:nvPr/>
        </p:nvSpPr>
        <p:spPr>
          <a:xfrm>
            <a:off x="4027932" y="1633728"/>
            <a:ext cx="477012" cy="1833372"/>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 name="Google Shape;429;p33"/>
          <p:cNvSpPr txBox="1"/>
          <p:nvPr/>
        </p:nvSpPr>
        <p:spPr>
          <a:xfrm>
            <a:off x="4494720" y="2568111"/>
            <a:ext cx="241300" cy="2825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lang="tr-TR" sz="2475">
                <a:solidFill>
                  <a:schemeClr val="dk1"/>
                </a:solidFill>
                <a:latin typeface="Noto Sans Symbols"/>
                <a:ea typeface="Noto Sans Symbols"/>
                <a:cs typeface="Noto Sans Symbols"/>
                <a:sym typeface="Noto Sans Symbols"/>
              </a:rPr>
              <a:t>φ</a:t>
            </a:r>
            <a:r>
              <a:rPr i="1" lang="tr-TR" sz="1050">
                <a:solidFill>
                  <a:schemeClr val="dk1"/>
                </a:solidFill>
                <a:latin typeface="Times New Roman"/>
                <a:ea typeface="Times New Roman"/>
                <a:cs typeface="Times New Roman"/>
                <a:sym typeface="Times New Roman"/>
              </a:rPr>
              <a:t>l</a:t>
            </a:r>
            <a:r>
              <a:rPr lang="tr-TR" sz="1050">
                <a:solidFill>
                  <a:schemeClr val="dk1"/>
                </a:solidFill>
                <a:latin typeface="Times New Roman"/>
                <a:ea typeface="Times New Roman"/>
                <a:cs typeface="Times New Roman"/>
                <a:sym typeface="Times New Roman"/>
              </a:rPr>
              <a:t>1</a:t>
            </a:r>
            <a:endParaRPr sz="1050">
              <a:solidFill>
                <a:schemeClr val="dk1"/>
              </a:solidFill>
              <a:latin typeface="Times New Roman"/>
              <a:ea typeface="Times New Roman"/>
              <a:cs typeface="Times New Roman"/>
              <a:sym typeface="Times New Roman"/>
            </a:endParaRPr>
          </a:p>
        </p:txBody>
      </p:sp>
      <p:sp>
        <p:nvSpPr>
          <p:cNvPr id="430" name="Google Shape;430;p33"/>
          <p:cNvSpPr txBox="1"/>
          <p:nvPr/>
        </p:nvSpPr>
        <p:spPr>
          <a:xfrm>
            <a:off x="1029953" y="6010303"/>
            <a:ext cx="640715" cy="56197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5250">
                <a:solidFill>
                  <a:schemeClr val="dk1"/>
                </a:solidFill>
                <a:latin typeface="Times New Roman"/>
                <a:ea typeface="Times New Roman"/>
                <a:cs typeface="Times New Roman"/>
                <a:sym typeface="Times New Roman"/>
              </a:rPr>
              <a:t>v</a:t>
            </a:r>
            <a:r>
              <a:rPr baseline="30000" lang="tr-TR" sz="3075">
                <a:solidFill>
                  <a:schemeClr val="dk1"/>
                </a:solidFill>
                <a:latin typeface="Times New Roman"/>
                <a:ea typeface="Times New Roman"/>
                <a:cs typeface="Times New Roman"/>
                <a:sym typeface="Times New Roman"/>
              </a:rPr>
              <a:t>1</a:t>
            </a:r>
            <a:r>
              <a:rPr lang="tr-TR" sz="2050">
                <a:solidFill>
                  <a:schemeClr val="dk1"/>
                </a:solidFill>
                <a:latin typeface="Times New Roman"/>
                <a:ea typeface="Times New Roman"/>
                <a:cs typeface="Times New Roman"/>
                <a:sym typeface="Times New Roman"/>
              </a:rPr>
              <a:t>(</a:t>
            </a:r>
            <a:r>
              <a:rPr i="1" lang="tr-TR" sz="2050">
                <a:solidFill>
                  <a:schemeClr val="dk1"/>
                </a:solidFill>
                <a:latin typeface="Times New Roman"/>
                <a:ea typeface="Times New Roman"/>
                <a:cs typeface="Times New Roman"/>
                <a:sym typeface="Times New Roman"/>
              </a:rPr>
              <a:t>t </a:t>
            </a:r>
            <a:r>
              <a:rPr lang="tr-TR" sz="2050">
                <a:solidFill>
                  <a:schemeClr val="dk1"/>
                </a:solidFill>
                <a:latin typeface="Times New Roman"/>
                <a:ea typeface="Times New Roman"/>
                <a:cs typeface="Times New Roman"/>
                <a:sym typeface="Times New Roman"/>
              </a:rPr>
              <a:t>)</a:t>
            </a:r>
            <a:endParaRPr sz="2050">
              <a:solidFill>
                <a:schemeClr val="dk1"/>
              </a:solidFill>
              <a:latin typeface="Times New Roman"/>
              <a:ea typeface="Times New Roman"/>
              <a:cs typeface="Times New Roman"/>
              <a:sym typeface="Times New Roman"/>
            </a:endParaRPr>
          </a:p>
        </p:txBody>
      </p:sp>
      <p:sp>
        <p:nvSpPr>
          <p:cNvPr id="431" name="Google Shape;431;p33"/>
          <p:cNvSpPr txBox="1"/>
          <p:nvPr/>
        </p:nvSpPr>
        <p:spPr>
          <a:xfrm>
            <a:off x="3066872" y="5877557"/>
            <a:ext cx="1290955" cy="56197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3500">
                <a:solidFill>
                  <a:schemeClr val="dk1"/>
                </a:solidFill>
                <a:latin typeface="Noto Sans Symbols"/>
                <a:ea typeface="Noto Sans Symbols"/>
                <a:cs typeface="Noto Sans Symbols"/>
                <a:sym typeface="Noto Sans Symbols"/>
              </a:rPr>
              <a:t>+</a:t>
            </a:r>
            <a:r>
              <a:rPr lang="tr-TR" sz="3500">
                <a:solidFill>
                  <a:schemeClr val="dk1"/>
                </a:solidFill>
                <a:latin typeface="Times New Roman"/>
                <a:ea typeface="Times New Roman"/>
                <a:cs typeface="Times New Roman"/>
                <a:sym typeface="Times New Roman"/>
              </a:rPr>
              <a:t> </a:t>
            </a:r>
            <a:r>
              <a:rPr i="1" lang="tr-TR" sz="3500">
                <a:solidFill>
                  <a:schemeClr val="dk1"/>
                </a:solidFill>
                <a:latin typeface="Times New Roman"/>
                <a:ea typeface="Times New Roman"/>
                <a:cs typeface="Times New Roman"/>
                <a:sym typeface="Times New Roman"/>
              </a:rPr>
              <a:t>R</a:t>
            </a:r>
            <a:r>
              <a:rPr baseline="-25000" lang="tr-TR" sz="3075">
                <a:solidFill>
                  <a:schemeClr val="dk1"/>
                </a:solidFill>
                <a:latin typeface="Times New Roman"/>
                <a:ea typeface="Times New Roman"/>
                <a:cs typeface="Times New Roman"/>
                <a:sym typeface="Times New Roman"/>
              </a:rPr>
              <a:t>1</a:t>
            </a:r>
            <a:r>
              <a:rPr i="1" lang="tr-TR" sz="3500">
                <a:solidFill>
                  <a:schemeClr val="dk1"/>
                </a:solidFill>
                <a:latin typeface="Times New Roman"/>
                <a:ea typeface="Times New Roman"/>
                <a:cs typeface="Times New Roman"/>
                <a:sym typeface="Times New Roman"/>
              </a:rPr>
              <a:t>i</a:t>
            </a:r>
            <a:r>
              <a:rPr baseline="-25000" lang="tr-TR" sz="3075">
                <a:solidFill>
                  <a:schemeClr val="dk1"/>
                </a:solidFill>
                <a:latin typeface="Times New Roman"/>
                <a:ea typeface="Times New Roman"/>
                <a:cs typeface="Times New Roman"/>
                <a:sym typeface="Times New Roman"/>
              </a:rPr>
              <a:t>1(</a:t>
            </a:r>
            <a:r>
              <a:rPr baseline="-25000" i="1" lang="tr-TR" sz="3075">
                <a:solidFill>
                  <a:schemeClr val="dk1"/>
                </a:solidFill>
                <a:latin typeface="Times New Roman"/>
                <a:ea typeface="Times New Roman"/>
                <a:cs typeface="Times New Roman"/>
                <a:sym typeface="Times New Roman"/>
              </a:rPr>
              <a:t>t </a:t>
            </a:r>
            <a:r>
              <a:rPr baseline="-25000" lang="tr-TR" sz="3075">
                <a:solidFill>
                  <a:schemeClr val="dk1"/>
                </a:solidFill>
                <a:latin typeface="Times New Roman"/>
                <a:ea typeface="Times New Roman"/>
                <a:cs typeface="Times New Roman"/>
                <a:sym typeface="Times New Roman"/>
              </a:rPr>
              <a:t>)</a:t>
            </a:r>
            <a:endParaRPr baseline="-25000" sz="3075">
              <a:solidFill>
                <a:schemeClr val="dk1"/>
              </a:solidFill>
              <a:latin typeface="Times New Roman"/>
              <a:ea typeface="Times New Roman"/>
              <a:cs typeface="Times New Roman"/>
              <a:sym typeface="Times New Roman"/>
            </a:endParaRPr>
          </a:p>
        </p:txBody>
      </p:sp>
      <p:sp>
        <p:nvSpPr>
          <p:cNvPr id="432" name="Google Shape;432;p33"/>
          <p:cNvSpPr txBox="1"/>
          <p:nvPr/>
        </p:nvSpPr>
        <p:spPr>
          <a:xfrm>
            <a:off x="1819478" y="5989342"/>
            <a:ext cx="1125855" cy="56197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lang="tr-TR" sz="5250">
                <a:solidFill>
                  <a:schemeClr val="dk1"/>
                </a:solidFill>
                <a:latin typeface="Noto Sans Symbols"/>
                <a:ea typeface="Noto Sans Symbols"/>
                <a:cs typeface="Noto Sans Symbols"/>
                <a:sym typeface="Noto Sans Symbols"/>
              </a:rPr>
              <a:t>=</a:t>
            </a:r>
            <a:r>
              <a:rPr baseline="30000" lang="tr-TR" sz="5250">
                <a:solidFill>
                  <a:schemeClr val="dk1"/>
                </a:solidFill>
                <a:latin typeface="Times New Roman"/>
                <a:ea typeface="Times New Roman"/>
                <a:cs typeface="Times New Roman"/>
                <a:sym typeface="Times New Roman"/>
              </a:rPr>
              <a:t> </a:t>
            </a:r>
            <a:r>
              <a:rPr baseline="30000" i="1" lang="tr-TR" sz="5250">
                <a:solidFill>
                  <a:schemeClr val="dk1"/>
                </a:solidFill>
                <a:latin typeface="Times New Roman"/>
                <a:ea typeface="Times New Roman"/>
                <a:cs typeface="Times New Roman"/>
                <a:sym typeface="Times New Roman"/>
              </a:rPr>
              <a:t>v</a:t>
            </a:r>
            <a:r>
              <a:rPr lang="tr-TR" sz="2050">
                <a:solidFill>
                  <a:schemeClr val="dk1"/>
                </a:solidFill>
                <a:latin typeface="Times New Roman"/>
                <a:ea typeface="Times New Roman"/>
                <a:cs typeface="Times New Roman"/>
                <a:sym typeface="Times New Roman"/>
              </a:rPr>
              <a:t>1</a:t>
            </a:r>
            <a:r>
              <a:rPr i="1" lang="tr-TR" sz="2050">
                <a:solidFill>
                  <a:schemeClr val="dk1"/>
                </a:solidFill>
                <a:latin typeface="Times New Roman"/>
                <a:ea typeface="Times New Roman"/>
                <a:cs typeface="Times New Roman"/>
                <a:sym typeface="Times New Roman"/>
              </a:rPr>
              <a:t>a</a:t>
            </a:r>
            <a:r>
              <a:rPr lang="tr-TR" sz="2050">
                <a:solidFill>
                  <a:schemeClr val="dk1"/>
                </a:solidFill>
                <a:latin typeface="Times New Roman"/>
                <a:ea typeface="Times New Roman"/>
                <a:cs typeface="Times New Roman"/>
                <a:sym typeface="Times New Roman"/>
              </a:rPr>
              <a:t>(</a:t>
            </a:r>
            <a:r>
              <a:rPr i="1" lang="tr-TR" sz="2050">
                <a:solidFill>
                  <a:schemeClr val="dk1"/>
                </a:solidFill>
                <a:latin typeface="Times New Roman"/>
                <a:ea typeface="Times New Roman"/>
                <a:cs typeface="Times New Roman"/>
                <a:sym typeface="Times New Roman"/>
              </a:rPr>
              <a:t>t </a:t>
            </a:r>
            <a:r>
              <a:rPr lang="tr-TR" sz="2050">
                <a:solidFill>
                  <a:schemeClr val="dk1"/>
                </a:solidFill>
                <a:latin typeface="Times New Roman"/>
                <a:ea typeface="Times New Roman"/>
                <a:cs typeface="Times New Roman"/>
                <a:sym typeface="Times New Roman"/>
              </a:rPr>
              <a:t>)</a:t>
            </a:r>
            <a:endParaRPr sz="2050">
              <a:solidFill>
                <a:schemeClr val="dk1"/>
              </a:solidFill>
              <a:latin typeface="Times New Roman"/>
              <a:ea typeface="Times New Roman"/>
              <a:cs typeface="Times New Roman"/>
              <a:sym typeface="Times New Roman"/>
            </a:endParaRPr>
          </a:p>
        </p:txBody>
      </p:sp>
      <p:sp>
        <p:nvSpPr>
          <p:cNvPr id="433" name="Google Shape;433;p33"/>
          <p:cNvSpPr/>
          <p:nvPr/>
        </p:nvSpPr>
        <p:spPr>
          <a:xfrm>
            <a:off x="3936390" y="5047958"/>
            <a:ext cx="603885" cy="0"/>
          </a:xfrm>
          <a:custGeom>
            <a:rect b="b" l="l" r="r" t="t"/>
            <a:pathLst>
              <a:path extrusionOk="0" h="120000" w="603885">
                <a:moveTo>
                  <a:pt x="0" y="0"/>
                </a:moveTo>
                <a:lnTo>
                  <a:pt x="603656" y="0"/>
                </a:lnTo>
              </a:path>
            </a:pathLst>
          </a:custGeom>
          <a:noFill/>
          <a:ln cap="flat" cmpd="sng" w="168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33"/>
          <p:cNvSpPr txBox="1"/>
          <p:nvPr/>
        </p:nvSpPr>
        <p:spPr>
          <a:xfrm>
            <a:off x="4061459" y="5048020"/>
            <a:ext cx="342900" cy="515620"/>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i="1" lang="tr-TR" sz="3200">
                <a:solidFill>
                  <a:schemeClr val="dk1"/>
                </a:solidFill>
                <a:latin typeface="Times New Roman"/>
                <a:ea typeface="Times New Roman"/>
                <a:cs typeface="Times New Roman"/>
                <a:sym typeface="Times New Roman"/>
              </a:rPr>
              <a:t>dt</a:t>
            </a:r>
            <a:endParaRPr sz="3200">
              <a:solidFill>
                <a:schemeClr val="dk1"/>
              </a:solidFill>
              <a:latin typeface="Times New Roman"/>
              <a:ea typeface="Times New Roman"/>
              <a:cs typeface="Times New Roman"/>
              <a:sym typeface="Times New Roman"/>
            </a:endParaRPr>
          </a:p>
        </p:txBody>
      </p:sp>
      <p:sp>
        <p:nvSpPr>
          <p:cNvPr id="435" name="Google Shape;435;p33"/>
          <p:cNvSpPr txBox="1"/>
          <p:nvPr/>
        </p:nvSpPr>
        <p:spPr>
          <a:xfrm>
            <a:off x="2213686" y="4853558"/>
            <a:ext cx="730885" cy="515620"/>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baseline="30000" i="1" lang="tr-TR" sz="4800">
                <a:solidFill>
                  <a:schemeClr val="dk1"/>
                </a:solidFill>
                <a:latin typeface="Times New Roman"/>
                <a:ea typeface="Times New Roman"/>
                <a:cs typeface="Times New Roman"/>
                <a:sym typeface="Times New Roman"/>
              </a:rPr>
              <a:t>v</a:t>
            </a:r>
            <a:r>
              <a:rPr baseline="30000" lang="tr-TR" sz="2775">
                <a:solidFill>
                  <a:schemeClr val="dk1"/>
                </a:solidFill>
                <a:latin typeface="Times New Roman"/>
                <a:ea typeface="Times New Roman"/>
                <a:cs typeface="Times New Roman"/>
                <a:sym typeface="Times New Roman"/>
              </a:rPr>
              <a:t>1</a:t>
            </a:r>
            <a:r>
              <a:rPr baseline="30000" i="1" lang="tr-TR" sz="2775">
                <a:solidFill>
                  <a:schemeClr val="dk1"/>
                </a:solidFill>
                <a:latin typeface="Times New Roman"/>
                <a:ea typeface="Times New Roman"/>
                <a:cs typeface="Times New Roman"/>
                <a:sym typeface="Times New Roman"/>
              </a:rPr>
              <a:t>a </a:t>
            </a:r>
            <a:r>
              <a:rPr lang="tr-TR" sz="1850">
                <a:solidFill>
                  <a:schemeClr val="dk1"/>
                </a:solidFill>
                <a:latin typeface="Times New Roman"/>
                <a:ea typeface="Times New Roman"/>
                <a:cs typeface="Times New Roman"/>
                <a:sym typeface="Times New Roman"/>
              </a:rPr>
              <a:t>(</a:t>
            </a:r>
            <a:r>
              <a:rPr i="1" lang="tr-TR" sz="1850">
                <a:solidFill>
                  <a:schemeClr val="dk1"/>
                </a:solidFill>
                <a:latin typeface="Times New Roman"/>
                <a:ea typeface="Times New Roman"/>
                <a:cs typeface="Times New Roman"/>
                <a:sym typeface="Times New Roman"/>
              </a:rPr>
              <a:t>t </a:t>
            </a:r>
            <a:r>
              <a:rPr lang="tr-TR" sz="1850">
                <a:solidFill>
                  <a:schemeClr val="dk1"/>
                </a:solidFill>
                <a:latin typeface="Times New Roman"/>
                <a:ea typeface="Times New Roman"/>
                <a:cs typeface="Times New Roman"/>
                <a:sym typeface="Times New Roman"/>
              </a:rPr>
              <a:t>)</a:t>
            </a:r>
            <a:endParaRPr sz="1850">
              <a:solidFill>
                <a:schemeClr val="dk1"/>
              </a:solidFill>
              <a:latin typeface="Times New Roman"/>
              <a:ea typeface="Times New Roman"/>
              <a:cs typeface="Times New Roman"/>
              <a:sym typeface="Times New Roman"/>
            </a:endParaRPr>
          </a:p>
        </p:txBody>
      </p:sp>
      <p:sp>
        <p:nvSpPr>
          <p:cNvPr id="436" name="Google Shape;436;p33"/>
          <p:cNvSpPr txBox="1"/>
          <p:nvPr/>
        </p:nvSpPr>
        <p:spPr>
          <a:xfrm>
            <a:off x="3951033" y="4461445"/>
            <a:ext cx="548640" cy="515620"/>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i="1" lang="tr-TR" sz="3200">
                <a:solidFill>
                  <a:schemeClr val="dk1"/>
                </a:solidFill>
                <a:latin typeface="Times New Roman"/>
                <a:ea typeface="Times New Roman"/>
                <a:cs typeface="Times New Roman"/>
                <a:sym typeface="Times New Roman"/>
              </a:rPr>
              <a:t>d</a:t>
            </a:r>
            <a:r>
              <a:rPr i="1" lang="tr-TR" sz="3200">
                <a:solidFill>
                  <a:schemeClr val="dk1"/>
                </a:solidFill>
                <a:latin typeface="Noto Sans Symbols"/>
                <a:ea typeface="Noto Sans Symbols"/>
                <a:cs typeface="Noto Sans Symbols"/>
                <a:sym typeface="Noto Sans Symbols"/>
              </a:rPr>
              <a:t>φ</a:t>
            </a:r>
            <a:r>
              <a:rPr baseline="-25000" lang="tr-TR" sz="2775">
                <a:solidFill>
                  <a:schemeClr val="dk1"/>
                </a:solidFill>
                <a:latin typeface="Times New Roman"/>
                <a:ea typeface="Times New Roman"/>
                <a:cs typeface="Times New Roman"/>
                <a:sym typeface="Times New Roman"/>
              </a:rPr>
              <a:t>1</a:t>
            </a:r>
            <a:endParaRPr baseline="-25000" sz="2775">
              <a:solidFill>
                <a:schemeClr val="dk1"/>
              </a:solidFill>
              <a:latin typeface="Times New Roman"/>
              <a:ea typeface="Times New Roman"/>
              <a:cs typeface="Times New Roman"/>
              <a:sym typeface="Times New Roman"/>
            </a:endParaRPr>
          </a:p>
        </p:txBody>
      </p:sp>
      <p:sp>
        <p:nvSpPr>
          <p:cNvPr id="437" name="Google Shape;437;p33"/>
          <p:cNvSpPr txBox="1"/>
          <p:nvPr/>
        </p:nvSpPr>
        <p:spPr>
          <a:xfrm>
            <a:off x="3079203" y="4729225"/>
            <a:ext cx="774700" cy="515620"/>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lang="tr-TR" sz="3200">
                <a:solidFill>
                  <a:schemeClr val="dk1"/>
                </a:solidFill>
                <a:latin typeface="Noto Sans Symbols"/>
                <a:ea typeface="Noto Sans Symbols"/>
                <a:cs typeface="Noto Sans Symbols"/>
                <a:sym typeface="Noto Sans Symbols"/>
              </a:rPr>
              <a:t>=</a:t>
            </a:r>
            <a:r>
              <a:rPr lang="tr-TR" sz="3200">
                <a:solidFill>
                  <a:schemeClr val="dk1"/>
                </a:solidFill>
                <a:latin typeface="Times New Roman"/>
                <a:ea typeface="Times New Roman"/>
                <a:cs typeface="Times New Roman"/>
                <a:sym typeface="Times New Roman"/>
              </a:rPr>
              <a:t> </a:t>
            </a:r>
            <a:r>
              <a:rPr i="1" lang="tr-TR" sz="3200">
                <a:solidFill>
                  <a:schemeClr val="dk1"/>
                </a:solidFill>
                <a:latin typeface="Times New Roman"/>
                <a:ea typeface="Times New Roman"/>
                <a:cs typeface="Times New Roman"/>
                <a:sym typeface="Times New Roman"/>
              </a:rPr>
              <a:t>N</a:t>
            </a:r>
            <a:r>
              <a:rPr baseline="-25000" lang="tr-TR" sz="2775">
                <a:solidFill>
                  <a:schemeClr val="dk1"/>
                </a:solidFill>
                <a:latin typeface="Times New Roman"/>
                <a:ea typeface="Times New Roman"/>
                <a:cs typeface="Times New Roman"/>
                <a:sym typeface="Times New Roman"/>
              </a:rPr>
              <a:t>1</a:t>
            </a:r>
            <a:endParaRPr baseline="-25000" sz="2775">
              <a:solidFill>
                <a:schemeClr val="dk1"/>
              </a:solidFill>
              <a:latin typeface="Times New Roman"/>
              <a:ea typeface="Times New Roman"/>
              <a:cs typeface="Times New Roman"/>
              <a:sym typeface="Times New Roman"/>
            </a:endParaRPr>
          </a:p>
        </p:txBody>
      </p:sp>
      <p:sp>
        <p:nvSpPr>
          <p:cNvPr id="438" name="Google Shape;438;p33"/>
          <p:cNvSpPr/>
          <p:nvPr/>
        </p:nvSpPr>
        <p:spPr>
          <a:xfrm>
            <a:off x="1054608" y="3610355"/>
            <a:ext cx="208915" cy="2458720"/>
          </a:xfrm>
          <a:custGeom>
            <a:rect b="b" l="l" r="r" t="t"/>
            <a:pathLst>
              <a:path extrusionOk="0" h="2458720" w="208915">
                <a:moveTo>
                  <a:pt x="208787" y="1844040"/>
                </a:moveTo>
                <a:lnTo>
                  <a:pt x="0" y="1844040"/>
                </a:lnTo>
                <a:lnTo>
                  <a:pt x="103631" y="2458212"/>
                </a:lnTo>
                <a:lnTo>
                  <a:pt x="208787" y="1844040"/>
                </a:lnTo>
                <a:close/>
              </a:path>
              <a:path extrusionOk="0" h="2458720" w="208915">
                <a:moveTo>
                  <a:pt x="156972" y="0"/>
                </a:moveTo>
                <a:lnTo>
                  <a:pt x="51815" y="0"/>
                </a:lnTo>
                <a:lnTo>
                  <a:pt x="51815" y="1844040"/>
                </a:lnTo>
                <a:lnTo>
                  <a:pt x="156972" y="1844040"/>
                </a:lnTo>
                <a:lnTo>
                  <a:pt x="156972" y="0"/>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33"/>
          <p:cNvSpPr/>
          <p:nvPr/>
        </p:nvSpPr>
        <p:spPr>
          <a:xfrm>
            <a:off x="2139695" y="3610355"/>
            <a:ext cx="208915" cy="1226820"/>
          </a:xfrm>
          <a:custGeom>
            <a:rect b="b" l="l" r="r" t="t"/>
            <a:pathLst>
              <a:path extrusionOk="0" h="1226820" w="208914">
                <a:moveTo>
                  <a:pt x="208787" y="918972"/>
                </a:moveTo>
                <a:lnTo>
                  <a:pt x="0" y="918972"/>
                </a:lnTo>
                <a:lnTo>
                  <a:pt x="103631" y="1226820"/>
                </a:lnTo>
                <a:lnTo>
                  <a:pt x="208787" y="918972"/>
                </a:lnTo>
                <a:close/>
              </a:path>
              <a:path extrusionOk="0" h="1226820" w="208914">
                <a:moveTo>
                  <a:pt x="156972" y="0"/>
                </a:moveTo>
                <a:lnTo>
                  <a:pt x="51816" y="0"/>
                </a:lnTo>
                <a:lnTo>
                  <a:pt x="51816" y="918972"/>
                </a:lnTo>
                <a:lnTo>
                  <a:pt x="156972" y="918972"/>
                </a:lnTo>
                <a:lnTo>
                  <a:pt x="156972" y="0"/>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33"/>
          <p:cNvSpPr txBox="1"/>
          <p:nvPr/>
        </p:nvSpPr>
        <p:spPr>
          <a:xfrm>
            <a:off x="6976605" y="5957570"/>
            <a:ext cx="3335020" cy="56324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baseline="30000" i="1" lang="tr-TR" sz="5250">
                <a:solidFill>
                  <a:schemeClr val="dk1"/>
                </a:solidFill>
                <a:latin typeface="Times New Roman"/>
                <a:ea typeface="Times New Roman"/>
                <a:cs typeface="Times New Roman"/>
                <a:sym typeface="Times New Roman"/>
              </a:rPr>
              <a:t>e</a:t>
            </a:r>
            <a:r>
              <a:rPr lang="tr-TR" sz="2050">
                <a:solidFill>
                  <a:schemeClr val="dk1"/>
                </a:solidFill>
                <a:latin typeface="Times New Roman"/>
                <a:ea typeface="Times New Roman"/>
                <a:cs typeface="Times New Roman"/>
                <a:sym typeface="Times New Roman"/>
              </a:rPr>
              <a:t>2</a:t>
            </a:r>
            <a:r>
              <a:rPr baseline="-25000" lang="tr-TR" sz="3075">
                <a:solidFill>
                  <a:schemeClr val="dk1"/>
                </a:solidFill>
                <a:latin typeface="Times New Roman"/>
                <a:ea typeface="Times New Roman"/>
                <a:cs typeface="Times New Roman"/>
                <a:sym typeface="Times New Roman"/>
              </a:rPr>
              <a:t>(</a:t>
            </a:r>
            <a:r>
              <a:rPr baseline="-25000" i="1" lang="tr-TR" sz="3075">
                <a:solidFill>
                  <a:schemeClr val="dk1"/>
                </a:solidFill>
                <a:latin typeface="Times New Roman"/>
                <a:ea typeface="Times New Roman"/>
                <a:cs typeface="Times New Roman"/>
                <a:sym typeface="Times New Roman"/>
              </a:rPr>
              <a:t>t </a:t>
            </a:r>
            <a:r>
              <a:rPr baseline="-25000" lang="tr-TR" sz="3075">
                <a:solidFill>
                  <a:schemeClr val="dk1"/>
                </a:solidFill>
                <a:latin typeface="Times New Roman"/>
                <a:ea typeface="Times New Roman"/>
                <a:cs typeface="Times New Roman"/>
                <a:sym typeface="Times New Roman"/>
              </a:rPr>
              <a:t>)	</a:t>
            </a:r>
            <a:r>
              <a:rPr baseline="30000" lang="tr-TR" sz="5250">
                <a:solidFill>
                  <a:schemeClr val="dk1"/>
                </a:solidFill>
                <a:latin typeface="Noto Sans Symbols"/>
                <a:ea typeface="Noto Sans Symbols"/>
                <a:cs typeface="Noto Sans Symbols"/>
                <a:sym typeface="Noto Sans Symbols"/>
              </a:rPr>
              <a:t>=</a:t>
            </a:r>
            <a:r>
              <a:rPr baseline="30000" lang="tr-TR" sz="5250">
                <a:solidFill>
                  <a:schemeClr val="dk1"/>
                </a:solidFill>
                <a:latin typeface="Times New Roman"/>
                <a:ea typeface="Times New Roman"/>
                <a:cs typeface="Times New Roman"/>
                <a:sym typeface="Times New Roman"/>
              </a:rPr>
              <a:t> </a:t>
            </a:r>
            <a:r>
              <a:rPr baseline="30000" i="1" lang="tr-TR" sz="5250">
                <a:solidFill>
                  <a:schemeClr val="dk1"/>
                </a:solidFill>
                <a:latin typeface="Times New Roman"/>
                <a:ea typeface="Times New Roman"/>
                <a:cs typeface="Times New Roman"/>
                <a:sym typeface="Times New Roman"/>
              </a:rPr>
              <a:t>v</a:t>
            </a:r>
            <a:r>
              <a:rPr lang="tr-TR" sz="2050">
                <a:solidFill>
                  <a:schemeClr val="dk1"/>
                </a:solidFill>
                <a:latin typeface="Times New Roman"/>
                <a:ea typeface="Times New Roman"/>
                <a:cs typeface="Times New Roman"/>
                <a:sym typeface="Times New Roman"/>
              </a:rPr>
              <a:t>2</a:t>
            </a:r>
            <a:r>
              <a:rPr i="1" lang="tr-TR" sz="2050">
                <a:solidFill>
                  <a:schemeClr val="dk1"/>
                </a:solidFill>
                <a:latin typeface="Times New Roman"/>
                <a:ea typeface="Times New Roman"/>
                <a:cs typeface="Times New Roman"/>
                <a:sym typeface="Times New Roman"/>
              </a:rPr>
              <a:t>a</a:t>
            </a:r>
            <a:r>
              <a:rPr lang="tr-TR" sz="2050">
                <a:solidFill>
                  <a:schemeClr val="dk1"/>
                </a:solidFill>
                <a:latin typeface="Times New Roman"/>
                <a:ea typeface="Times New Roman"/>
                <a:cs typeface="Times New Roman"/>
                <a:sym typeface="Times New Roman"/>
              </a:rPr>
              <a:t>(</a:t>
            </a:r>
            <a:r>
              <a:rPr i="1" lang="tr-TR" sz="2050">
                <a:solidFill>
                  <a:schemeClr val="dk1"/>
                </a:solidFill>
                <a:latin typeface="Times New Roman"/>
                <a:ea typeface="Times New Roman"/>
                <a:cs typeface="Times New Roman"/>
                <a:sym typeface="Times New Roman"/>
              </a:rPr>
              <a:t>t </a:t>
            </a:r>
            <a:r>
              <a:rPr lang="tr-TR" sz="2050">
                <a:solidFill>
                  <a:schemeClr val="dk1"/>
                </a:solidFill>
                <a:latin typeface="Times New Roman"/>
                <a:ea typeface="Times New Roman"/>
                <a:cs typeface="Times New Roman"/>
                <a:sym typeface="Times New Roman"/>
              </a:rPr>
              <a:t>) </a:t>
            </a:r>
            <a:r>
              <a:rPr baseline="30000" lang="tr-TR" sz="5250">
                <a:solidFill>
                  <a:schemeClr val="dk1"/>
                </a:solidFill>
                <a:latin typeface="Noto Sans Symbols"/>
                <a:ea typeface="Noto Sans Symbols"/>
                <a:cs typeface="Noto Sans Symbols"/>
                <a:sym typeface="Noto Sans Symbols"/>
              </a:rPr>
              <a:t>+</a:t>
            </a:r>
            <a:r>
              <a:rPr baseline="30000" lang="tr-TR" sz="5250">
                <a:solidFill>
                  <a:schemeClr val="dk1"/>
                </a:solidFill>
                <a:latin typeface="Times New Roman"/>
                <a:ea typeface="Times New Roman"/>
                <a:cs typeface="Times New Roman"/>
                <a:sym typeface="Times New Roman"/>
              </a:rPr>
              <a:t> </a:t>
            </a:r>
            <a:r>
              <a:rPr baseline="30000" i="1" lang="tr-TR" sz="5250">
                <a:solidFill>
                  <a:schemeClr val="dk1"/>
                </a:solidFill>
                <a:latin typeface="Times New Roman"/>
                <a:ea typeface="Times New Roman"/>
                <a:cs typeface="Times New Roman"/>
                <a:sym typeface="Times New Roman"/>
              </a:rPr>
              <a:t>R</a:t>
            </a:r>
            <a:r>
              <a:rPr lang="tr-TR" sz="2050">
                <a:solidFill>
                  <a:schemeClr val="dk1"/>
                </a:solidFill>
                <a:latin typeface="Times New Roman"/>
                <a:ea typeface="Times New Roman"/>
                <a:cs typeface="Times New Roman"/>
                <a:sym typeface="Times New Roman"/>
              </a:rPr>
              <a:t>2</a:t>
            </a:r>
            <a:r>
              <a:rPr baseline="30000" i="1" lang="tr-TR" sz="5250">
                <a:solidFill>
                  <a:schemeClr val="dk1"/>
                </a:solidFill>
                <a:latin typeface="Times New Roman"/>
                <a:ea typeface="Times New Roman"/>
                <a:cs typeface="Times New Roman"/>
                <a:sym typeface="Times New Roman"/>
              </a:rPr>
              <a:t>i</a:t>
            </a:r>
            <a:r>
              <a:rPr lang="tr-TR" sz="2050">
                <a:solidFill>
                  <a:schemeClr val="dk1"/>
                </a:solidFill>
                <a:latin typeface="Times New Roman"/>
                <a:ea typeface="Times New Roman"/>
                <a:cs typeface="Times New Roman"/>
                <a:sym typeface="Times New Roman"/>
              </a:rPr>
              <a:t>2</a:t>
            </a:r>
            <a:r>
              <a:rPr baseline="-25000" lang="tr-TR" sz="3075">
                <a:solidFill>
                  <a:schemeClr val="dk1"/>
                </a:solidFill>
                <a:latin typeface="Times New Roman"/>
                <a:ea typeface="Times New Roman"/>
                <a:cs typeface="Times New Roman"/>
                <a:sym typeface="Times New Roman"/>
              </a:rPr>
              <a:t>(</a:t>
            </a:r>
            <a:r>
              <a:rPr baseline="-25000" i="1" lang="tr-TR" sz="3075">
                <a:solidFill>
                  <a:schemeClr val="dk1"/>
                </a:solidFill>
                <a:latin typeface="Times New Roman"/>
                <a:ea typeface="Times New Roman"/>
                <a:cs typeface="Times New Roman"/>
                <a:sym typeface="Times New Roman"/>
              </a:rPr>
              <a:t>t </a:t>
            </a:r>
            <a:r>
              <a:rPr baseline="-25000" lang="tr-TR" sz="3075">
                <a:solidFill>
                  <a:schemeClr val="dk1"/>
                </a:solidFill>
                <a:latin typeface="Times New Roman"/>
                <a:ea typeface="Times New Roman"/>
                <a:cs typeface="Times New Roman"/>
                <a:sym typeface="Times New Roman"/>
              </a:rPr>
              <a:t>)</a:t>
            </a:r>
            <a:endParaRPr baseline="-25000" sz="3075">
              <a:solidFill>
                <a:schemeClr val="dk1"/>
              </a:solidFill>
              <a:latin typeface="Times New Roman"/>
              <a:ea typeface="Times New Roman"/>
              <a:cs typeface="Times New Roman"/>
              <a:sym typeface="Times New Roman"/>
            </a:endParaRPr>
          </a:p>
        </p:txBody>
      </p:sp>
      <p:sp>
        <p:nvSpPr>
          <p:cNvPr id="441" name="Google Shape;441;p33"/>
          <p:cNvSpPr/>
          <p:nvPr/>
        </p:nvSpPr>
        <p:spPr>
          <a:xfrm>
            <a:off x="9726066" y="4852657"/>
            <a:ext cx="622935" cy="0"/>
          </a:xfrm>
          <a:custGeom>
            <a:rect b="b" l="l" r="r" t="t"/>
            <a:pathLst>
              <a:path extrusionOk="0" h="120000" w="622934">
                <a:moveTo>
                  <a:pt x="0" y="0"/>
                </a:moveTo>
                <a:lnTo>
                  <a:pt x="622592" y="0"/>
                </a:lnTo>
              </a:path>
            </a:pathLst>
          </a:custGeom>
          <a:noFill/>
          <a:ln cap="flat" cmpd="sng" w="168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Google Shape;442;p33"/>
          <p:cNvSpPr txBox="1"/>
          <p:nvPr/>
        </p:nvSpPr>
        <p:spPr>
          <a:xfrm>
            <a:off x="9860597" y="4852712"/>
            <a:ext cx="342900" cy="51562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i="1" lang="tr-TR" sz="3200">
                <a:solidFill>
                  <a:schemeClr val="dk1"/>
                </a:solidFill>
                <a:latin typeface="Times New Roman"/>
                <a:ea typeface="Times New Roman"/>
                <a:cs typeface="Times New Roman"/>
                <a:sym typeface="Times New Roman"/>
              </a:rPr>
              <a:t>dt</a:t>
            </a:r>
            <a:endParaRPr sz="3200">
              <a:solidFill>
                <a:schemeClr val="dk1"/>
              </a:solidFill>
              <a:latin typeface="Times New Roman"/>
              <a:ea typeface="Times New Roman"/>
              <a:cs typeface="Times New Roman"/>
              <a:sym typeface="Times New Roman"/>
            </a:endParaRPr>
          </a:p>
        </p:txBody>
      </p:sp>
      <p:sp>
        <p:nvSpPr>
          <p:cNvPr id="443" name="Google Shape;443;p33"/>
          <p:cNvSpPr txBox="1"/>
          <p:nvPr/>
        </p:nvSpPr>
        <p:spPr>
          <a:xfrm>
            <a:off x="9493567" y="4805946"/>
            <a:ext cx="144780" cy="31178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lang="tr-TR" sz="1850">
                <a:solidFill>
                  <a:schemeClr val="dk1"/>
                </a:solidFill>
                <a:latin typeface="Times New Roman"/>
                <a:ea typeface="Times New Roman"/>
                <a:cs typeface="Times New Roman"/>
                <a:sym typeface="Times New Roman"/>
              </a:rPr>
              <a:t>2</a:t>
            </a:r>
            <a:endParaRPr sz="1850">
              <a:solidFill>
                <a:schemeClr val="dk1"/>
              </a:solidFill>
              <a:latin typeface="Times New Roman"/>
              <a:ea typeface="Times New Roman"/>
              <a:cs typeface="Times New Roman"/>
              <a:sym typeface="Times New Roman"/>
            </a:endParaRPr>
          </a:p>
        </p:txBody>
      </p:sp>
      <p:sp>
        <p:nvSpPr>
          <p:cNvPr id="444" name="Google Shape;444;p33"/>
          <p:cNvSpPr txBox="1"/>
          <p:nvPr/>
        </p:nvSpPr>
        <p:spPr>
          <a:xfrm>
            <a:off x="8185302" y="4828272"/>
            <a:ext cx="567690" cy="31178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baseline="30000" lang="tr-TR" sz="2775">
                <a:solidFill>
                  <a:schemeClr val="dk1"/>
                </a:solidFill>
                <a:latin typeface="Times New Roman"/>
                <a:ea typeface="Times New Roman"/>
                <a:cs typeface="Times New Roman"/>
                <a:sym typeface="Times New Roman"/>
              </a:rPr>
              <a:t>2</a:t>
            </a:r>
            <a:r>
              <a:rPr baseline="30000" i="1" lang="tr-TR" sz="2775">
                <a:solidFill>
                  <a:schemeClr val="dk1"/>
                </a:solidFill>
                <a:latin typeface="Times New Roman"/>
                <a:ea typeface="Times New Roman"/>
                <a:cs typeface="Times New Roman"/>
                <a:sym typeface="Times New Roman"/>
              </a:rPr>
              <a:t>a </a:t>
            </a:r>
            <a:r>
              <a:rPr lang="tr-TR" sz="1850">
                <a:solidFill>
                  <a:schemeClr val="dk1"/>
                </a:solidFill>
                <a:latin typeface="Times New Roman"/>
                <a:ea typeface="Times New Roman"/>
                <a:cs typeface="Times New Roman"/>
                <a:sym typeface="Times New Roman"/>
              </a:rPr>
              <a:t>(</a:t>
            </a:r>
            <a:r>
              <a:rPr i="1" lang="tr-TR" sz="1850">
                <a:solidFill>
                  <a:schemeClr val="dk1"/>
                </a:solidFill>
                <a:latin typeface="Times New Roman"/>
                <a:ea typeface="Times New Roman"/>
                <a:cs typeface="Times New Roman"/>
                <a:sym typeface="Times New Roman"/>
              </a:rPr>
              <a:t>t </a:t>
            </a:r>
            <a:r>
              <a:rPr lang="tr-TR" sz="1850">
                <a:solidFill>
                  <a:schemeClr val="dk1"/>
                </a:solidFill>
                <a:latin typeface="Times New Roman"/>
                <a:ea typeface="Times New Roman"/>
                <a:cs typeface="Times New Roman"/>
                <a:sym typeface="Times New Roman"/>
              </a:rPr>
              <a:t>)</a:t>
            </a:r>
            <a:endParaRPr sz="1850">
              <a:solidFill>
                <a:schemeClr val="dk1"/>
              </a:solidFill>
              <a:latin typeface="Times New Roman"/>
              <a:ea typeface="Times New Roman"/>
              <a:cs typeface="Times New Roman"/>
              <a:sym typeface="Times New Roman"/>
            </a:endParaRPr>
          </a:p>
        </p:txBody>
      </p:sp>
      <p:sp>
        <p:nvSpPr>
          <p:cNvPr id="445" name="Google Shape;445;p33"/>
          <p:cNvSpPr txBox="1"/>
          <p:nvPr/>
        </p:nvSpPr>
        <p:spPr>
          <a:xfrm>
            <a:off x="9740709" y="4276513"/>
            <a:ext cx="561975" cy="51562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i="1" lang="tr-TR" sz="3200">
                <a:solidFill>
                  <a:schemeClr val="dk1"/>
                </a:solidFill>
                <a:latin typeface="Times New Roman"/>
                <a:ea typeface="Times New Roman"/>
                <a:cs typeface="Times New Roman"/>
                <a:sym typeface="Times New Roman"/>
              </a:rPr>
              <a:t>d</a:t>
            </a:r>
            <a:r>
              <a:rPr i="1" lang="tr-TR" sz="3200">
                <a:solidFill>
                  <a:schemeClr val="dk1"/>
                </a:solidFill>
                <a:latin typeface="Noto Sans Symbols"/>
                <a:ea typeface="Noto Sans Symbols"/>
                <a:cs typeface="Noto Sans Symbols"/>
                <a:sym typeface="Noto Sans Symbols"/>
              </a:rPr>
              <a:t>φ</a:t>
            </a:r>
            <a:r>
              <a:rPr baseline="-25000" lang="tr-TR" sz="2775">
                <a:solidFill>
                  <a:schemeClr val="dk1"/>
                </a:solidFill>
                <a:latin typeface="Times New Roman"/>
                <a:ea typeface="Times New Roman"/>
                <a:cs typeface="Times New Roman"/>
                <a:sym typeface="Times New Roman"/>
              </a:rPr>
              <a:t>2</a:t>
            </a:r>
            <a:endParaRPr baseline="-25000" sz="2775">
              <a:solidFill>
                <a:schemeClr val="dk1"/>
              </a:solidFill>
              <a:latin typeface="Times New Roman"/>
              <a:ea typeface="Times New Roman"/>
              <a:cs typeface="Times New Roman"/>
              <a:sym typeface="Times New Roman"/>
            </a:endParaRPr>
          </a:p>
        </p:txBody>
      </p:sp>
      <p:sp>
        <p:nvSpPr>
          <p:cNvPr id="446" name="Google Shape;446;p33"/>
          <p:cNvSpPr txBox="1"/>
          <p:nvPr/>
        </p:nvSpPr>
        <p:spPr>
          <a:xfrm>
            <a:off x="8003361" y="4533777"/>
            <a:ext cx="1490980" cy="51562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i="1" lang="tr-TR" sz="3200">
                <a:solidFill>
                  <a:schemeClr val="dk1"/>
                </a:solidFill>
                <a:latin typeface="Times New Roman"/>
                <a:ea typeface="Times New Roman"/>
                <a:cs typeface="Times New Roman"/>
                <a:sym typeface="Times New Roman"/>
              </a:rPr>
              <a:t>v	</a:t>
            </a:r>
            <a:r>
              <a:rPr lang="tr-TR" sz="3200">
                <a:solidFill>
                  <a:schemeClr val="dk1"/>
                </a:solidFill>
                <a:latin typeface="Noto Sans Symbols"/>
                <a:ea typeface="Noto Sans Symbols"/>
                <a:cs typeface="Noto Sans Symbols"/>
                <a:sym typeface="Noto Sans Symbols"/>
              </a:rPr>
              <a:t>=</a:t>
            </a:r>
            <a:r>
              <a:rPr lang="tr-TR" sz="3200">
                <a:solidFill>
                  <a:schemeClr val="dk1"/>
                </a:solidFill>
                <a:latin typeface="Times New Roman"/>
                <a:ea typeface="Times New Roman"/>
                <a:cs typeface="Times New Roman"/>
                <a:sym typeface="Times New Roman"/>
              </a:rPr>
              <a:t> </a:t>
            </a:r>
            <a:r>
              <a:rPr i="1" lang="tr-TR" sz="3200">
                <a:solidFill>
                  <a:schemeClr val="dk1"/>
                </a:solidFill>
                <a:latin typeface="Times New Roman"/>
                <a:ea typeface="Times New Roman"/>
                <a:cs typeface="Times New Roman"/>
                <a:sym typeface="Times New Roman"/>
              </a:rPr>
              <a:t>N</a:t>
            </a:r>
            <a:endParaRPr sz="3200">
              <a:solidFill>
                <a:schemeClr val="dk1"/>
              </a:solidFill>
              <a:latin typeface="Times New Roman"/>
              <a:ea typeface="Times New Roman"/>
              <a:cs typeface="Times New Roman"/>
              <a:sym typeface="Times New Roman"/>
            </a:endParaRPr>
          </a:p>
        </p:txBody>
      </p:sp>
      <p:sp>
        <p:nvSpPr>
          <p:cNvPr id="447" name="Google Shape;447;p33"/>
          <p:cNvSpPr/>
          <p:nvPr/>
        </p:nvSpPr>
        <p:spPr>
          <a:xfrm>
            <a:off x="7359395" y="3432048"/>
            <a:ext cx="208915" cy="2458720"/>
          </a:xfrm>
          <a:custGeom>
            <a:rect b="b" l="l" r="r" t="t"/>
            <a:pathLst>
              <a:path extrusionOk="0" h="2458720" w="208915">
                <a:moveTo>
                  <a:pt x="208787" y="1844039"/>
                </a:moveTo>
                <a:lnTo>
                  <a:pt x="0" y="1844039"/>
                </a:lnTo>
                <a:lnTo>
                  <a:pt x="103631" y="2458211"/>
                </a:lnTo>
                <a:lnTo>
                  <a:pt x="208787" y="1844039"/>
                </a:lnTo>
                <a:close/>
              </a:path>
              <a:path extrusionOk="0" h="2458720" w="208915">
                <a:moveTo>
                  <a:pt x="155448" y="0"/>
                </a:moveTo>
                <a:lnTo>
                  <a:pt x="51815" y="0"/>
                </a:lnTo>
                <a:lnTo>
                  <a:pt x="51815" y="1844039"/>
                </a:lnTo>
                <a:lnTo>
                  <a:pt x="155448" y="1844039"/>
                </a:lnTo>
                <a:lnTo>
                  <a:pt x="155448" y="0"/>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33"/>
          <p:cNvSpPr/>
          <p:nvPr/>
        </p:nvSpPr>
        <p:spPr>
          <a:xfrm>
            <a:off x="8357616" y="3432048"/>
            <a:ext cx="207645" cy="1226820"/>
          </a:xfrm>
          <a:custGeom>
            <a:rect b="b" l="l" r="r" t="t"/>
            <a:pathLst>
              <a:path extrusionOk="0" h="1226820" w="207645">
                <a:moveTo>
                  <a:pt x="207263" y="918971"/>
                </a:moveTo>
                <a:lnTo>
                  <a:pt x="0" y="918971"/>
                </a:lnTo>
                <a:lnTo>
                  <a:pt x="103631" y="1226820"/>
                </a:lnTo>
                <a:lnTo>
                  <a:pt x="207263" y="918971"/>
                </a:lnTo>
                <a:close/>
              </a:path>
              <a:path extrusionOk="0" h="1226820" w="207645">
                <a:moveTo>
                  <a:pt x="155448" y="0"/>
                </a:moveTo>
                <a:lnTo>
                  <a:pt x="51815" y="0"/>
                </a:lnTo>
                <a:lnTo>
                  <a:pt x="51815" y="918971"/>
                </a:lnTo>
                <a:lnTo>
                  <a:pt x="155448" y="918971"/>
                </a:lnTo>
                <a:lnTo>
                  <a:pt x="155448" y="0"/>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 name="Google Shape;449;p33"/>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 name="Google Shape;450;p33"/>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19615"/>
              </a:lnSpc>
              <a:spcBef>
                <a:spcPts val="0"/>
              </a:spcBef>
              <a:spcAft>
                <a:spcPts val="0"/>
              </a:spcAft>
              <a:buNone/>
            </a:pPr>
            <a:r>
              <a:t/>
            </a:r>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nvSpPr>
        <p:spPr>
          <a:xfrm>
            <a:off x="2858833" y="1114425"/>
            <a:ext cx="4662170" cy="1503680"/>
          </a:xfrm>
          <a:prstGeom prst="rect">
            <a:avLst/>
          </a:prstGeom>
          <a:noFill/>
          <a:ln>
            <a:noFill/>
          </a:ln>
        </p:spPr>
        <p:txBody>
          <a:bodyPr anchorCtr="0" anchor="t" bIns="0" lIns="0" spcFirstLastPara="1" rIns="0" wrap="square" tIns="12050">
            <a:noAutofit/>
          </a:bodyPr>
          <a:lstStyle/>
          <a:p>
            <a:pPr indent="962660" lvl="0" marL="12700" marR="5080" rtl="0" algn="l">
              <a:lnSpc>
                <a:spcPct val="100000"/>
              </a:lnSpc>
              <a:spcBef>
                <a:spcPts val="0"/>
              </a:spcBef>
              <a:spcAft>
                <a:spcPts val="0"/>
              </a:spcAft>
              <a:buNone/>
            </a:pPr>
            <a:r>
              <a:rPr b="1" i="0" lang="tr-TR" sz="4850" u="none" cap="none" strike="noStrike">
                <a:solidFill>
                  <a:srgbClr val="CC3300"/>
                </a:solidFill>
                <a:latin typeface="Times New Roman"/>
                <a:ea typeface="Times New Roman"/>
                <a:cs typeface="Times New Roman"/>
                <a:sym typeface="Times New Roman"/>
              </a:rPr>
              <a:t>  Transformatörler</a:t>
            </a:r>
            <a:endParaRPr b="0" i="0" sz="4850" u="none" cap="none" strike="noStrike">
              <a:solidFill>
                <a:schemeClr val="dk1"/>
              </a:solidFill>
              <a:latin typeface="Times New Roman"/>
              <a:ea typeface="Times New Roman"/>
              <a:cs typeface="Times New Roman"/>
              <a:sym typeface="Times New Roman"/>
            </a:endParaRPr>
          </a:p>
        </p:txBody>
      </p:sp>
      <p:sp>
        <p:nvSpPr>
          <p:cNvPr id="105" name="Google Shape;105;p16"/>
          <p:cNvSpPr txBox="1"/>
          <p:nvPr/>
        </p:nvSpPr>
        <p:spPr>
          <a:xfrm>
            <a:off x="2527300" y="3549250"/>
            <a:ext cx="6127750" cy="63119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1" i="0" lang="tr-TR" sz="3950" u="none" cap="none" strike="noStrike">
                <a:solidFill>
                  <a:srgbClr val="CC3300"/>
                </a:solidFill>
                <a:latin typeface="Times New Roman"/>
                <a:ea typeface="Times New Roman"/>
                <a:cs typeface="Times New Roman"/>
                <a:sym typeface="Times New Roman"/>
              </a:rPr>
              <a:t>Transformatörlere Giriş</a:t>
            </a:r>
            <a:endParaRPr b="0" i="0" sz="3950" u="none" cap="none" strike="noStrike">
              <a:solidFill>
                <a:schemeClr val="dk1"/>
              </a:solidFill>
              <a:latin typeface="Times New Roman"/>
              <a:ea typeface="Times New Roman"/>
              <a:cs typeface="Times New Roman"/>
              <a:sym typeface="Times New Roman"/>
            </a:endParaRPr>
          </a:p>
        </p:txBody>
      </p:sp>
      <p:sp>
        <p:nvSpPr>
          <p:cNvPr id="106" name="Google Shape;106;p16"/>
          <p:cNvSpPr/>
          <p:nvPr/>
        </p:nvSpPr>
        <p:spPr>
          <a:xfrm>
            <a:off x="473963" y="210312"/>
            <a:ext cx="7726680" cy="0"/>
          </a:xfrm>
          <a:custGeom>
            <a:rect b="b" l="l" r="r" t="t"/>
            <a:pathLst>
              <a:path extrusionOk="0" h="120000" w="7726680">
                <a:moveTo>
                  <a:pt x="0" y="0"/>
                </a:moveTo>
                <a:lnTo>
                  <a:pt x="7726680" y="0"/>
                </a:lnTo>
              </a:path>
            </a:pathLst>
          </a:custGeom>
          <a:noFill/>
          <a:ln cap="flat" cmpd="sng" w="82275">
            <a:solidFill>
              <a:srgbClr val="3333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16"/>
          <p:cNvSpPr/>
          <p:nvPr/>
        </p:nvSpPr>
        <p:spPr>
          <a:xfrm>
            <a:off x="515112" y="252984"/>
            <a:ext cx="0" cy="5880100"/>
          </a:xfrm>
          <a:custGeom>
            <a:rect b="b" l="l" r="r" t="t"/>
            <a:pathLst>
              <a:path extrusionOk="0" h="5880100" w="120000">
                <a:moveTo>
                  <a:pt x="0" y="0"/>
                </a:moveTo>
                <a:lnTo>
                  <a:pt x="0" y="5879592"/>
                </a:lnTo>
              </a:path>
            </a:pathLst>
          </a:custGeom>
          <a:noFill/>
          <a:ln cap="flat" cmpd="sng" w="82275">
            <a:solidFill>
              <a:srgbClr val="3333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16"/>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4"/>
          <p:cNvSpPr txBox="1"/>
          <p:nvPr/>
        </p:nvSpPr>
        <p:spPr>
          <a:xfrm>
            <a:off x="728972" y="445592"/>
            <a:ext cx="9286875" cy="3542252"/>
          </a:xfrm>
          <a:prstGeom prst="rect">
            <a:avLst/>
          </a:prstGeom>
          <a:noFill/>
          <a:ln>
            <a:noFill/>
          </a:ln>
        </p:spPr>
        <p:txBody>
          <a:bodyPr anchorCtr="0" anchor="t" bIns="0" lIns="0" spcFirstLastPara="1" rIns="0" wrap="square" tIns="12700">
            <a:noAutofit/>
          </a:bodyPr>
          <a:lstStyle/>
          <a:p>
            <a:pPr indent="0" lvl="0" marL="2538095"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 Gerçek Transformatörler</a:t>
            </a:r>
            <a:endParaRPr sz="2650">
              <a:solidFill>
                <a:schemeClr val="dk1"/>
              </a:solidFill>
              <a:latin typeface="Times New Roman"/>
              <a:ea typeface="Times New Roman"/>
              <a:cs typeface="Times New Roman"/>
              <a:sym typeface="Times New Roman"/>
            </a:endParaRPr>
          </a:p>
          <a:p>
            <a:pPr indent="-117474" lvl="0" marL="12700" marR="5080" rtl="0" algn="just">
              <a:lnSpc>
                <a:spcPct val="101800"/>
              </a:lnSpc>
              <a:spcBef>
                <a:spcPts val="1540"/>
              </a:spcBef>
              <a:spcAft>
                <a:spcPts val="0"/>
              </a:spcAft>
              <a:buClr>
                <a:schemeClr val="dk1"/>
              </a:buClr>
              <a:buSzPts val="1850"/>
              <a:buFont typeface="Noto Sans Symbols"/>
              <a:buChar char="⮚"/>
            </a:pPr>
            <a:r>
              <a:rPr i="1" lang="tr-TR" sz="1950">
                <a:solidFill>
                  <a:schemeClr val="dk1"/>
                </a:solidFill>
                <a:latin typeface="Noto Sans Symbols"/>
                <a:ea typeface="Noto Sans Symbols"/>
                <a:cs typeface="Noto Sans Symbols"/>
                <a:sym typeface="Noto Sans Symbols"/>
              </a:rPr>
              <a:t>φ</a:t>
            </a:r>
            <a:r>
              <a:rPr baseline="-25000" lang="tr-TR" sz="1950">
                <a:solidFill>
                  <a:schemeClr val="dk1"/>
                </a:solidFill>
                <a:latin typeface="Times New Roman"/>
                <a:ea typeface="Times New Roman"/>
                <a:cs typeface="Times New Roman"/>
                <a:sym typeface="Times New Roman"/>
              </a:rPr>
              <a:t>1 </a:t>
            </a:r>
            <a:r>
              <a:rPr lang="tr-TR" sz="1950">
                <a:solidFill>
                  <a:schemeClr val="dk1"/>
                </a:solidFill>
                <a:latin typeface="Times New Roman"/>
                <a:ea typeface="Times New Roman"/>
                <a:cs typeface="Times New Roman"/>
                <a:sym typeface="Times New Roman"/>
              </a:rPr>
              <a:t>akısı primer sargısını keser. Eğer nüvenin geçirgenliği sonsuz kabul edilir ise,  relüktans (manyetik direnç) sıfırdır ve böylece sadece demir nüve yolundan devresini  tamamlar. İdeal durumdan farklı olarak </a:t>
            </a:r>
            <a:r>
              <a:rPr i="1" lang="tr-TR" sz="1950">
                <a:solidFill>
                  <a:schemeClr val="dk1"/>
                </a:solidFill>
                <a:latin typeface="Noto Sans Symbols"/>
                <a:ea typeface="Noto Sans Symbols"/>
                <a:cs typeface="Noto Sans Symbols"/>
                <a:sym typeface="Noto Sans Symbols"/>
              </a:rPr>
              <a:t>φ</a:t>
            </a:r>
            <a:r>
              <a:rPr baseline="-25000" lang="tr-TR" sz="1950">
                <a:solidFill>
                  <a:schemeClr val="dk1"/>
                </a:solidFill>
                <a:latin typeface="Times New Roman"/>
                <a:ea typeface="Times New Roman"/>
                <a:cs typeface="Times New Roman"/>
                <a:sym typeface="Times New Roman"/>
              </a:rPr>
              <a:t>1 </a:t>
            </a:r>
            <a:r>
              <a:rPr lang="tr-TR" sz="1950">
                <a:solidFill>
                  <a:schemeClr val="dk1"/>
                </a:solidFill>
                <a:latin typeface="Times New Roman"/>
                <a:ea typeface="Times New Roman"/>
                <a:cs typeface="Times New Roman"/>
                <a:sym typeface="Times New Roman"/>
              </a:rPr>
              <a:t>'in çok küçük bir oranı hava aralığından  devresini tamamlar (kaçak </a:t>
            </a:r>
            <a:r>
              <a:rPr i="1" lang="tr-TR" sz="1950">
                <a:solidFill>
                  <a:schemeClr val="dk1"/>
                </a:solidFill>
                <a:latin typeface="Noto Sans Symbols"/>
                <a:ea typeface="Noto Sans Symbols"/>
                <a:cs typeface="Noto Sans Symbols"/>
                <a:sym typeface="Noto Sans Symbols"/>
              </a:rPr>
              <a:t>φ</a:t>
            </a:r>
            <a:r>
              <a:rPr baseline="-25000" i="1" lang="tr-TR" sz="1950">
                <a:solidFill>
                  <a:schemeClr val="dk1"/>
                </a:solidFill>
                <a:latin typeface="Times New Roman"/>
                <a:ea typeface="Times New Roman"/>
                <a:cs typeface="Times New Roman"/>
                <a:sym typeface="Times New Roman"/>
              </a:rPr>
              <a:t>l</a:t>
            </a:r>
            <a:r>
              <a:rPr baseline="-25000" lang="tr-TR" sz="1950">
                <a:solidFill>
                  <a:schemeClr val="dk1"/>
                </a:solidFill>
                <a:latin typeface="Times New Roman"/>
                <a:ea typeface="Times New Roman"/>
                <a:cs typeface="Times New Roman"/>
                <a:sym typeface="Times New Roman"/>
              </a:rPr>
              <a:t>1</a:t>
            </a:r>
            <a:r>
              <a:rPr lang="tr-TR" sz="1950">
                <a:solidFill>
                  <a:schemeClr val="dk1"/>
                </a:solidFill>
                <a:latin typeface="Times New Roman"/>
                <a:ea typeface="Times New Roman"/>
                <a:cs typeface="Times New Roman"/>
                <a:sym typeface="Times New Roman"/>
              </a:rPr>
              <a:t>), sekonder sargısını kesmez ve </a:t>
            </a:r>
            <a:r>
              <a:rPr i="1" lang="tr-TR" sz="1950">
                <a:solidFill>
                  <a:schemeClr val="dk1"/>
                </a:solidFill>
                <a:latin typeface="Times New Roman"/>
                <a:ea typeface="Times New Roman"/>
                <a:cs typeface="Times New Roman"/>
                <a:sym typeface="Times New Roman"/>
              </a:rPr>
              <a:t>L</a:t>
            </a:r>
            <a:r>
              <a:rPr baseline="-25000" lang="tr-TR" sz="1950">
                <a:solidFill>
                  <a:schemeClr val="dk1"/>
                </a:solidFill>
                <a:latin typeface="Times New Roman"/>
                <a:ea typeface="Times New Roman"/>
                <a:cs typeface="Times New Roman"/>
                <a:sym typeface="Times New Roman"/>
              </a:rPr>
              <a:t>1 </a:t>
            </a:r>
            <a:r>
              <a:rPr lang="tr-TR" sz="1950">
                <a:solidFill>
                  <a:schemeClr val="dk1"/>
                </a:solidFill>
                <a:latin typeface="Times New Roman"/>
                <a:ea typeface="Times New Roman"/>
                <a:cs typeface="Times New Roman"/>
                <a:sym typeface="Times New Roman"/>
              </a:rPr>
              <a:t>kaçak endüktansı veya </a:t>
            </a:r>
            <a:r>
              <a:rPr i="1" lang="tr-TR" sz="1950">
                <a:solidFill>
                  <a:schemeClr val="dk1"/>
                </a:solidFill>
                <a:latin typeface="Times New Roman"/>
                <a:ea typeface="Times New Roman"/>
                <a:cs typeface="Times New Roman"/>
                <a:sym typeface="Times New Roman"/>
              </a:rPr>
              <a:t>X</a:t>
            </a:r>
            <a:r>
              <a:rPr baseline="-25000" lang="tr-TR" sz="1950">
                <a:solidFill>
                  <a:schemeClr val="dk1"/>
                </a:solidFill>
                <a:latin typeface="Times New Roman"/>
                <a:ea typeface="Times New Roman"/>
                <a:cs typeface="Times New Roman"/>
                <a:sym typeface="Times New Roman"/>
              </a:rPr>
              <a:t>1 </a:t>
            </a:r>
            <a:r>
              <a:rPr lang="tr-TR" sz="1300">
                <a:solidFill>
                  <a:schemeClr val="dk1"/>
                </a:solidFill>
                <a:latin typeface="Times New Roman"/>
                <a:ea typeface="Times New Roman"/>
                <a:cs typeface="Times New Roman"/>
                <a:sym typeface="Times New Roman"/>
              </a:rPr>
              <a:t> </a:t>
            </a:r>
            <a:r>
              <a:rPr lang="tr-TR" sz="1950">
                <a:solidFill>
                  <a:schemeClr val="dk1"/>
                </a:solidFill>
                <a:latin typeface="Times New Roman"/>
                <a:ea typeface="Times New Roman"/>
                <a:cs typeface="Times New Roman"/>
                <a:sym typeface="Times New Roman"/>
              </a:rPr>
              <a:t>kaçak reaktansı ile temsil edilir. Geri kalan akı </a:t>
            </a:r>
            <a:r>
              <a:rPr i="1" lang="tr-TR" sz="1950">
                <a:solidFill>
                  <a:schemeClr val="dk1"/>
                </a:solidFill>
                <a:latin typeface="Noto Sans Symbols"/>
                <a:ea typeface="Noto Sans Symbols"/>
                <a:cs typeface="Noto Sans Symbols"/>
                <a:sym typeface="Noto Sans Symbols"/>
              </a:rPr>
              <a:t>φ</a:t>
            </a:r>
            <a:r>
              <a:rPr baseline="-25000" lang="tr-TR" sz="1950">
                <a:solidFill>
                  <a:schemeClr val="dk1"/>
                </a:solidFill>
                <a:latin typeface="Times New Roman"/>
                <a:ea typeface="Times New Roman"/>
                <a:cs typeface="Times New Roman"/>
                <a:sym typeface="Times New Roman"/>
              </a:rPr>
              <a:t>m </a:t>
            </a:r>
            <a:r>
              <a:rPr lang="tr-TR" sz="1950">
                <a:solidFill>
                  <a:schemeClr val="dk1"/>
                </a:solidFill>
                <a:latin typeface="Times New Roman"/>
                <a:ea typeface="Times New Roman"/>
                <a:cs typeface="Times New Roman"/>
                <a:sym typeface="Times New Roman"/>
              </a:rPr>
              <a:t>hem primer hem sekonder sargılarını  kesen demir nüvedeki ortak akıdır.</a:t>
            </a:r>
            <a:endParaRPr sz="19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1800">
              <a:solidFill>
                <a:schemeClr val="dk1"/>
              </a:solidFill>
              <a:latin typeface="Times New Roman"/>
              <a:ea typeface="Times New Roman"/>
              <a:cs typeface="Times New Roman"/>
              <a:sym typeface="Times New Roman"/>
            </a:endParaRPr>
          </a:p>
          <a:p>
            <a:pPr indent="0" lvl="0" marL="24765" marR="0" rtl="0" algn="just">
              <a:lnSpc>
                <a:spcPct val="100000"/>
              </a:lnSpc>
              <a:spcBef>
                <a:spcPts val="0"/>
              </a:spcBef>
              <a:spcAft>
                <a:spcPts val="0"/>
              </a:spcAft>
              <a:buNone/>
            </a:pPr>
            <a:r>
              <a:rPr i="1" lang="tr-TR" sz="3100">
                <a:solidFill>
                  <a:schemeClr val="dk1"/>
                </a:solidFill>
                <a:latin typeface="Noto Sans Symbols"/>
                <a:ea typeface="Noto Sans Symbols"/>
                <a:cs typeface="Noto Sans Symbols"/>
                <a:sym typeface="Noto Sans Symbols"/>
              </a:rPr>
              <a:t>φ</a:t>
            </a:r>
            <a:r>
              <a:rPr baseline="-25000" lang="tr-TR" sz="3075">
                <a:solidFill>
                  <a:schemeClr val="dk1"/>
                </a:solidFill>
                <a:latin typeface="Times New Roman"/>
                <a:ea typeface="Times New Roman"/>
                <a:cs typeface="Times New Roman"/>
                <a:sym typeface="Times New Roman"/>
              </a:rPr>
              <a:t>1 </a:t>
            </a:r>
            <a:r>
              <a:rPr lang="tr-TR" sz="3100">
                <a:solidFill>
                  <a:schemeClr val="dk1"/>
                </a:solidFill>
                <a:latin typeface="Noto Sans Symbols"/>
                <a:ea typeface="Noto Sans Symbols"/>
                <a:cs typeface="Noto Sans Symbols"/>
                <a:sym typeface="Noto Sans Symbols"/>
              </a:rPr>
              <a:t>=</a:t>
            </a:r>
            <a:r>
              <a:rPr lang="tr-TR" sz="3100">
                <a:solidFill>
                  <a:schemeClr val="dk1"/>
                </a:solidFill>
                <a:latin typeface="Times New Roman"/>
                <a:ea typeface="Times New Roman"/>
                <a:cs typeface="Times New Roman"/>
                <a:sym typeface="Times New Roman"/>
              </a:rPr>
              <a:t> </a:t>
            </a:r>
            <a:r>
              <a:rPr i="1" lang="tr-TR" sz="3100">
                <a:solidFill>
                  <a:schemeClr val="dk1"/>
                </a:solidFill>
                <a:latin typeface="Noto Sans Symbols"/>
                <a:ea typeface="Noto Sans Symbols"/>
                <a:cs typeface="Noto Sans Symbols"/>
                <a:sym typeface="Noto Sans Symbols"/>
              </a:rPr>
              <a:t>φ</a:t>
            </a:r>
            <a:r>
              <a:rPr baseline="-25000" i="1" lang="tr-TR" sz="3075">
                <a:solidFill>
                  <a:schemeClr val="dk1"/>
                </a:solidFill>
                <a:latin typeface="Times New Roman"/>
                <a:ea typeface="Times New Roman"/>
                <a:cs typeface="Times New Roman"/>
                <a:sym typeface="Times New Roman"/>
              </a:rPr>
              <a:t>l</a:t>
            </a:r>
            <a:r>
              <a:rPr baseline="-25000" lang="tr-TR" sz="3075">
                <a:solidFill>
                  <a:schemeClr val="dk1"/>
                </a:solidFill>
                <a:latin typeface="Times New Roman"/>
                <a:ea typeface="Times New Roman"/>
                <a:cs typeface="Times New Roman"/>
                <a:sym typeface="Times New Roman"/>
              </a:rPr>
              <a:t>1 </a:t>
            </a:r>
            <a:r>
              <a:rPr lang="tr-TR" sz="3100">
                <a:solidFill>
                  <a:schemeClr val="dk1"/>
                </a:solidFill>
                <a:latin typeface="Noto Sans Symbols"/>
                <a:ea typeface="Noto Sans Symbols"/>
                <a:cs typeface="Noto Sans Symbols"/>
                <a:sym typeface="Noto Sans Symbols"/>
              </a:rPr>
              <a:t>+</a:t>
            </a:r>
            <a:r>
              <a:rPr lang="tr-TR" sz="3100">
                <a:solidFill>
                  <a:schemeClr val="dk1"/>
                </a:solidFill>
                <a:latin typeface="Times New Roman"/>
                <a:ea typeface="Times New Roman"/>
                <a:cs typeface="Times New Roman"/>
                <a:sym typeface="Times New Roman"/>
              </a:rPr>
              <a:t> </a:t>
            </a:r>
            <a:r>
              <a:rPr i="1" lang="tr-TR" sz="3100">
                <a:solidFill>
                  <a:schemeClr val="dk1"/>
                </a:solidFill>
                <a:latin typeface="Noto Sans Symbols"/>
                <a:ea typeface="Noto Sans Symbols"/>
                <a:cs typeface="Noto Sans Symbols"/>
                <a:sym typeface="Noto Sans Symbols"/>
              </a:rPr>
              <a:t>φ</a:t>
            </a:r>
            <a:r>
              <a:rPr baseline="-25000" i="1" lang="tr-TR" sz="3075">
                <a:solidFill>
                  <a:schemeClr val="dk1"/>
                </a:solidFill>
                <a:latin typeface="Times New Roman"/>
                <a:ea typeface="Times New Roman"/>
                <a:cs typeface="Times New Roman"/>
                <a:sym typeface="Times New Roman"/>
              </a:rPr>
              <a:t>m</a:t>
            </a:r>
            <a:endParaRPr baseline="-25000" sz="3075">
              <a:solidFill>
                <a:schemeClr val="dk1"/>
              </a:solidFill>
              <a:latin typeface="Times New Roman"/>
              <a:ea typeface="Times New Roman"/>
              <a:cs typeface="Times New Roman"/>
              <a:sym typeface="Times New Roman"/>
            </a:endParaRPr>
          </a:p>
        </p:txBody>
      </p:sp>
      <p:sp>
        <p:nvSpPr>
          <p:cNvPr id="456" name="Google Shape;456;p34"/>
          <p:cNvSpPr/>
          <p:nvPr/>
        </p:nvSpPr>
        <p:spPr>
          <a:xfrm>
            <a:off x="3354095" y="4518164"/>
            <a:ext cx="610870" cy="0"/>
          </a:xfrm>
          <a:custGeom>
            <a:rect b="b" l="l" r="r" t="t"/>
            <a:pathLst>
              <a:path extrusionOk="0" h="120000" w="610870">
                <a:moveTo>
                  <a:pt x="0" y="0"/>
                </a:moveTo>
                <a:lnTo>
                  <a:pt x="610870" y="0"/>
                </a:lnTo>
              </a:path>
            </a:pathLst>
          </a:custGeom>
          <a:noFill/>
          <a:ln cap="flat" cmpd="sng" w="153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 name="Google Shape;457;p34"/>
          <p:cNvSpPr/>
          <p:nvPr/>
        </p:nvSpPr>
        <p:spPr>
          <a:xfrm>
            <a:off x="4759299" y="4518164"/>
            <a:ext cx="619760" cy="0"/>
          </a:xfrm>
          <a:custGeom>
            <a:rect b="b" l="l" r="r" t="t"/>
            <a:pathLst>
              <a:path extrusionOk="0" h="120000" w="619760">
                <a:moveTo>
                  <a:pt x="0" y="0"/>
                </a:moveTo>
                <a:lnTo>
                  <a:pt x="619506" y="0"/>
                </a:lnTo>
              </a:path>
            </a:pathLst>
          </a:custGeom>
          <a:noFill/>
          <a:ln cap="flat" cmpd="sng" w="153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 name="Google Shape;458;p34"/>
          <p:cNvSpPr txBox="1"/>
          <p:nvPr/>
        </p:nvSpPr>
        <p:spPr>
          <a:xfrm>
            <a:off x="4906035" y="4517096"/>
            <a:ext cx="314960" cy="47244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tr-TR" sz="2900">
                <a:solidFill>
                  <a:schemeClr val="dk1"/>
                </a:solidFill>
                <a:latin typeface="Times New Roman"/>
                <a:ea typeface="Times New Roman"/>
                <a:cs typeface="Times New Roman"/>
                <a:sym typeface="Times New Roman"/>
              </a:rPr>
              <a:t>dt</a:t>
            </a:r>
            <a:endParaRPr sz="2900">
              <a:solidFill>
                <a:schemeClr val="dk1"/>
              </a:solidFill>
              <a:latin typeface="Times New Roman"/>
              <a:ea typeface="Times New Roman"/>
              <a:cs typeface="Times New Roman"/>
              <a:sym typeface="Times New Roman"/>
            </a:endParaRPr>
          </a:p>
        </p:txBody>
      </p:sp>
      <p:sp>
        <p:nvSpPr>
          <p:cNvPr id="459" name="Google Shape;459;p34"/>
          <p:cNvSpPr txBox="1"/>
          <p:nvPr/>
        </p:nvSpPr>
        <p:spPr>
          <a:xfrm>
            <a:off x="5152885" y="4238877"/>
            <a:ext cx="182245" cy="28638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i="1" lang="tr-TR" sz="1700">
                <a:solidFill>
                  <a:schemeClr val="dk1"/>
                </a:solidFill>
                <a:latin typeface="Times New Roman"/>
                <a:ea typeface="Times New Roman"/>
                <a:cs typeface="Times New Roman"/>
                <a:sym typeface="Times New Roman"/>
              </a:rPr>
              <a:t>m</a:t>
            </a:r>
            <a:endParaRPr sz="1700">
              <a:solidFill>
                <a:schemeClr val="dk1"/>
              </a:solidFill>
              <a:latin typeface="Times New Roman"/>
              <a:ea typeface="Times New Roman"/>
              <a:cs typeface="Times New Roman"/>
              <a:sym typeface="Times New Roman"/>
            </a:endParaRPr>
          </a:p>
        </p:txBody>
      </p:sp>
      <p:sp>
        <p:nvSpPr>
          <p:cNvPr id="460" name="Google Shape;460;p34"/>
          <p:cNvSpPr txBox="1"/>
          <p:nvPr/>
        </p:nvSpPr>
        <p:spPr>
          <a:xfrm>
            <a:off x="4771567" y="3990719"/>
            <a:ext cx="403860" cy="47244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tr-TR" sz="2900">
                <a:solidFill>
                  <a:schemeClr val="dk1"/>
                </a:solidFill>
                <a:latin typeface="Times New Roman"/>
                <a:ea typeface="Times New Roman"/>
                <a:cs typeface="Times New Roman"/>
                <a:sym typeface="Times New Roman"/>
              </a:rPr>
              <a:t>d</a:t>
            </a:r>
            <a:r>
              <a:rPr i="1" lang="tr-TR" sz="2900">
                <a:solidFill>
                  <a:schemeClr val="dk1"/>
                </a:solidFill>
                <a:latin typeface="Noto Sans Symbols"/>
                <a:ea typeface="Noto Sans Symbols"/>
                <a:cs typeface="Noto Sans Symbols"/>
                <a:sym typeface="Noto Sans Symbols"/>
              </a:rPr>
              <a:t>φ</a:t>
            </a:r>
            <a:endParaRPr sz="2900">
              <a:solidFill>
                <a:schemeClr val="dk1"/>
              </a:solidFill>
              <a:latin typeface="Noto Sans Symbols"/>
              <a:ea typeface="Noto Sans Symbols"/>
              <a:cs typeface="Noto Sans Symbols"/>
              <a:sym typeface="Noto Sans Symbols"/>
            </a:endParaRPr>
          </a:p>
        </p:txBody>
      </p:sp>
      <p:sp>
        <p:nvSpPr>
          <p:cNvPr id="461" name="Google Shape;461;p34"/>
          <p:cNvSpPr txBox="1"/>
          <p:nvPr/>
        </p:nvSpPr>
        <p:spPr>
          <a:xfrm>
            <a:off x="3366363" y="3990719"/>
            <a:ext cx="403860" cy="47244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tr-TR" sz="2900">
                <a:solidFill>
                  <a:schemeClr val="dk1"/>
                </a:solidFill>
                <a:latin typeface="Times New Roman"/>
                <a:ea typeface="Times New Roman"/>
                <a:cs typeface="Times New Roman"/>
                <a:sym typeface="Times New Roman"/>
              </a:rPr>
              <a:t>d</a:t>
            </a:r>
            <a:r>
              <a:rPr i="1" lang="tr-TR" sz="2900">
                <a:solidFill>
                  <a:schemeClr val="dk1"/>
                </a:solidFill>
                <a:latin typeface="Noto Sans Symbols"/>
                <a:ea typeface="Noto Sans Symbols"/>
                <a:cs typeface="Noto Sans Symbols"/>
                <a:sym typeface="Noto Sans Symbols"/>
              </a:rPr>
              <a:t>φ</a:t>
            </a:r>
            <a:endParaRPr sz="2900">
              <a:solidFill>
                <a:schemeClr val="dk1"/>
              </a:solidFill>
              <a:latin typeface="Noto Sans Symbols"/>
              <a:ea typeface="Noto Sans Symbols"/>
              <a:cs typeface="Noto Sans Symbols"/>
              <a:sym typeface="Noto Sans Symbols"/>
            </a:endParaRPr>
          </a:p>
        </p:txBody>
      </p:sp>
      <p:sp>
        <p:nvSpPr>
          <p:cNvPr id="462" name="Google Shape;462;p34"/>
          <p:cNvSpPr txBox="1"/>
          <p:nvPr/>
        </p:nvSpPr>
        <p:spPr>
          <a:xfrm>
            <a:off x="4562182" y="4474449"/>
            <a:ext cx="133985" cy="28638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lang="tr-TR" sz="1700">
                <a:solidFill>
                  <a:schemeClr val="dk1"/>
                </a:solidFill>
                <a:latin typeface="Times New Roman"/>
                <a:ea typeface="Times New Roman"/>
                <a:cs typeface="Times New Roman"/>
                <a:sym typeface="Times New Roman"/>
              </a:rPr>
              <a:t>1</a:t>
            </a:r>
            <a:endParaRPr sz="1700">
              <a:solidFill>
                <a:schemeClr val="dk1"/>
              </a:solidFill>
              <a:latin typeface="Times New Roman"/>
              <a:ea typeface="Times New Roman"/>
              <a:cs typeface="Times New Roman"/>
              <a:sym typeface="Times New Roman"/>
            </a:endParaRPr>
          </a:p>
        </p:txBody>
      </p:sp>
      <p:sp>
        <p:nvSpPr>
          <p:cNvPr id="463" name="Google Shape;463;p34"/>
          <p:cNvSpPr txBox="1"/>
          <p:nvPr/>
        </p:nvSpPr>
        <p:spPr>
          <a:xfrm>
            <a:off x="3740962" y="4238877"/>
            <a:ext cx="199390" cy="28638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i="1" lang="tr-TR" sz="1700">
                <a:solidFill>
                  <a:schemeClr val="dk1"/>
                </a:solidFill>
                <a:latin typeface="Times New Roman"/>
                <a:ea typeface="Times New Roman"/>
                <a:cs typeface="Times New Roman"/>
                <a:sym typeface="Times New Roman"/>
              </a:rPr>
              <a:t>l</a:t>
            </a:r>
            <a:r>
              <a:rPr lang="tr-TR" sz="1700">
                <a:solidFill>
                  <a:schemeClr val="dk1"/>
                </a:solidFill>
                <a:latin typeface="Times New Roman"/>
                <a:ea typeface="Times New Roman"/>
                <a:cs typeface="Times New Roman"/>
                <a:sym typeface="Times New Roman"/>
              </a:rPr>
              <a:t>1</a:t>
            </a:r>
            <a:endParaRPr sz="1700">
              <a:solidFill>
                <a:schemeClr val="dk1"/>
              </a:solidFill>
              <a:latin typeface="Times New Roman"/>
              <a:ea typeface="Times New Roman"/>
              <a:cs typeface="Times New Roman"/>
              <a:sym typeface="Times New Roman"/>
            </a:endParaRPr>
          </a:p>
        </p:txBody>
      </p:sp>
      <p:sp>
        <p:nvSpPr>
          <p:cNvPr id="464" name="Google Shape;464;p34"/>
          <p:cNvSpPr txBox="1"/>
          <p:nvPr/>
        </p:nvSpPr>
        <p:spPr>
          <a:xfrm>
            <a:off x="4027182" y="4226279"/>
            <a:ext cx="561975" cy="472440"/>
          </a:xfrm>
          <a:prstGeom prst="rect">
            <a:avLst/>
          </a:prstGeom>
          <a:noFill/>
          <a:ln>
            <a:noFill/>
          </a:ln>
        </p:spPr>
        <p:txBody>
          <a:bodyPr anchorCtr="0" anchor="t" bIns="0" lIns="0" spcFirstLastPara="1" rIns="0" wrap="square" tIns="16500">
            <a:noAutofit/>
          </a:bodyPr>
          <a:lstStyle/>
          <a:p>
            <a:pPr indent="-287655" lvl="0" marL="300355" marR="0" rtl="0" algn="l">
              <a:lnSpc>
                <a:spcPct val="100000"/>
              </a:lnSpc>
              <a:spcBef>
                <a:spcPts val="0"/>
              </a:spcBef>
              <a:spcAft>
                <a:spcPts val="0"/>
              </a:spcAft>
              <a:buClr>
                <a:schemeClr val="dk1"/>
              </a:buClr>
              <a:buSzPts val="2900"/>
              <a:buFont typeface="Noto Sans Symbols"/>
              <a:buChar char="+"/>
            </a:pPr>
            <a:r>
              <a:rPr i="1" lang="tr-TR" sz="2900">
                <a:solidFill>
                  <a:schemeClr val="dk1"/>
                </a:solidFill>
                <a:latin typeface="Times New Roman"/>
                <a:ea typeface="Times New Roman"/>
                <a:cs typeface="Times New Roman"/>
                <a:sym typeface="Times New Roman"/>
              </a:rPr>
              <a:t>N</a:t>
            </a:r>
            <a:endParaRPr sz="2900">
              <a:solidFill>
                <a:schemeClr val="dk1"/>
              </a:solidFill>
              <a:latin typeface="Times New Roman"/>
              <a:ea typeface="Times New Roman"/>
              <a:cs typeface="Times New Roman"/>
              <a:sym typeface="Times New Roman"/>
            </a:endParaRPr>
          </a:p>
        </p:txBody>
      </p:sp>
      <p:sp>
        <p:nvSpPr>
          <p:cNvPr id="465" name="Google Shape;465;p34"/>
          <p:cNvSpPr txBox="1"/>
          <p:nvPr/>
        </p:nvSpPr>
        <p:spPr>
          <a:xfrm>
            <a:off x="899829" y="4319344"/>
            <a:ext cx="2391410" cy="47244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baseline="30000" i="1" lang="tr-TR" sz="4350">
                <a:solidFill>
                  <a:schemeClr val="dk1"/>
                </a:solidFill>
                <a:latin typeface="Times New Roman"/>
                <a:ea typeface="Times New Roman"/>
                <a:cs typeface="Times New Roman"/>
                <a:sym typeface="Times New Roman"/>
              </a:rPr>
              <a:t>v</a:t>
            </a:r>
            <a:r>
              <a:rPr lang="tr-TR" sz="1700">
                <a:solidFill>
                  <a:schemeClr val="dk1"/>
                </a:solidFill>
                <a:latin typeface="Times New Roman"/>
                <a:ea typeface="Times New Roman"/>
                <a:cs typeface="Times New Roman"/>
                <a:sym typeface="Times New Roman"/>
              </a:rPr>
              <a:t>1(</a:t>
            </a:r>
            <a:r>
              <a:rPr i="1" lang="tr-TR" sz="1700">
                <a:solidFill>
                  <a:schemeClr val="dk1"/>
                </a:solidFill>
                <a:latin typeface="Times New Roman"/>
                <a:ea typeface="Times New Roman"/>
                <a:cs typeface="Times New Roman"/>
                <a:sym typeface="Times New Roman"/>
              </a:rPr>
              <a:t>t </a:t>
            </a:r>
            <a:r>
              <a:rPr lang="tr-TR" sz="1700">
                <a:solidFill>
                  <a:schemeClr val="dk1"/>
                </a:solidFill>
                <a:latin typeface="Times New Roman"/>
                <a:ea typeface="Times New Roman"/>
                <a:cs typeface="Times New Roman"/>
                <a:sym typeface="Times New Roman"/>
              </a:rPr>
              <a:t>) </a:t>
            </a:r>
            <a:r>
              <a:rPr baseline="30000" lang="tr-TR" sz="4350">
                <a:solidFill>
                  <a:schemeClr val="dk1"/>
                </a:solidFill>
                <a:latin typeface="Noto Sans Symbols"/>
                <a:ea typeface="Noto Sans Symbols"/>
                <a:cs typeface="Noto Sans Symbols"/>
                <a:sym typeface="Noto Sans Symbols"/>
              </a:rPr>
              <a:t>=</a:t>
            </a:r>
            <a:r>
              <a:rPr baseline="30000" lang="tr-TR" sz="4350">
                <a:solidFill>
                  <a:schemeClr val="dk1"/>
                </a:solidFill>
                <a:latin typeface="Times New Roman"/>
                <a:ea typeface="Times New Roman"/>
                <a:cs typeface="Times New Roman"/>
                <a:sym typeface="Times New Roman"/>
              </a:rPr>
              <a:t> </a:t>
            </a:r>
            <a:r>
              <a:rPr baseline="30000" i="1" lang="tr-TR" sz="4350">
                <a:solidFill>
                  <a:schemeClr val="dk1"/>
                </a:solidFill>
                <a:latin typeface="Times New Roman"/>
                <a:ea typeface="Times New Roman"/>
                <a:cs typeface="Times New Roman"/>
                <a:sym typeface="Times New Roman"/>
              </a:rPr>
              <a:t>R</a:t>
            </a:r>
            <a:r>
              <a:rPr lang="tr-TR" sz="1700">
                <a:solidFill>
                  <a:schemeClr val="dk1"/>
                </a:solidFill>
                <a:latin typeface="Times New Roman"/>
                <a:ea typeface="Times New Roman"/>
                <a:cs typeface="Times New Roman"/>
                <a:sym typeface="Times New Roman"/>
              </a:rPr>
              <a:t>1</a:t>
            </a:r>
            <a:r>
              <a:rPr baseline="30000" i="1" lang="tr-TR" sz="4350">
                <a:solidFill>
                  <a:schemeClr val="dk1"/>
                </a:solidFill>
                <a:latin typeface="Times New Roman"/>
                <a:ea typeface="Times New Roman"/>
                <a:cs typeface="Times New Roman"/>
                <a:sym typeface="Times New Roman"/>
              </a:rPr>
              <a:t>i</a:t>
            </a:r>
            <a:r>
              <a:rPr lang="tr-TR" sz="1700">
                <a:solidFill>
                  <a:schemeClr val="dk1"/>
                </a:solidFill>
                <a:latin typeface="Times New Roman"/>
                <a:ea typeface="Times New Roman"/>
                <a:cs typeface="Times New Roman"/>
                <a:sym typeface="Times New Roman"/>
              </a:rPr>
              <a:t>1(</a:t>
            </a:r>
            <a:r>
              <a:rPr i="1" lang="tr-TR" sz="1700">
                <a:solidFill>
                  <a:schemeClr val="dk1"/>
                </a:solidFill>
                <a:latin typeface="Times New Roman"/>
                <a:ea typeface="Times New Roman"/>
                <a:cs typeface="Times New Roman"/>
                <a:sym typeface="Times New Roman"/>
              </a:rPr>
              <a:t>t </a:t>
            </a:r>
            <a:r>
              <a:rPr lang="tr-TR" sz="1700">
                <a:solidFill>
                  <a:schemeClr val="dk1"/>
                </a:solidFill>
                <a:latin typeface="Times New Roman"/>
                <a:ea typeface="Times New Roman"/>
                <a:cs typeface="Times New Roman"/>
                <a:sym typeface="Times New Roman"/>
              </a:rPr>
              <a:t>) </a:t>
            </a:r>
            <a:r>
              <a:rPr baseline="30000" lang="tr-TR" sz="4350">
                <a:solidFill>
                  <a:schemeClr val="dk1"/>
                </a:solidFill>
                <a:latin typeface="Noto Sans Symbols"/>
                <a:ea typeface="Noto Sans Symbols"/>
                <a:cs typeface="Noto Sans Symbols"/>
                <a:sym typeface="Noto Sans Symbols"/>
              </a:rPr>
              <a:t>+</a:t>
            </a:r>
            <a:r>
              <a:rPr baseline="30000" lang="tr-TR" sz="4350">
                <a:solidFill>
                  <a:schemeClr val="dk1"/>
                </a:solidFill>
                <a:latin typeface="Times New Roman"/>
                <a:ea typeface="Times New Roman"/>
                <a:cs typeface="Times New Roman"/>
                <a:sym typeface="Times New Roman"/>
              </a:rPr>
              <a:t> </a:t>
            </a:r>
            <a:r>
              <a:rPr baseline="30000" i="1" lang="tr-TR" sz="4350">
                <a:solidFill>
                  <a:schemeClr val="dk1"/>
                </a:solidFill>
                <a:latin typeface="Times New Roman"/>
                <a:ea typeface="Times New Roman"/>
                <a:cs typeface="Times New Roman"/>
                <a:sym typeface="Times New Roman"/>
              </a:rPr>
              <a:t>N</a:t>
            </a:r>
            <a:r>
              <a:rPr lang="tr-TR" sz="1700">
                <a:solidFill>
                  <a:schemeClr val="dk1"/>
                </a:solidFill>
                <a:latin typeface="Times New Roman"/>
                <a:ea typeface="Times New Roman"/>
                <a:cs typeface="Times New Roman"/>
                <a:sym typeface="Times New Roman"/>
              </a:rPr>
              <a:t>1</a:t>
            </a:r>
            <a:endParaRPr sz="1700">
              <a:solidFill>
                <a:schemeClr val="dk1"/>
              </a:solidFill>
              <a:latin typeface="Times New Roman"/>
              <a:ea typeface="Times New Roman"/>
              <a:cs typeface="Times New Roman"/>
              <a:sym typeface="Times New Roman"/>
            </a:endParaRPr>
          </a:p>
        </p:txBody>
      </p:sp>
      <p:sp>
        <p:nvSpPr>
          <p:cNvPr id="466" name="Google Shape;466;p34"/>
          <p:cNvSpPr/>
          <p:nvPr/>
        </p:nvSpPr>
        <p:spPr>
          <a:xfrm>
            <a:off x="3580765" y="5599887"/>
            <a:ext cx="617855" cy="0"/>
          </a:xfrm>
          <a:custGeom>
            <a:rect b="b" l="l" r="r" t="t"/>
            <a:pathLst>
              <a:path extrusionOk="0" h="120000" w="617854">
                <a:moveTo>
                  <a:pt x="0" y="0"/>
                </a:moveTo>
                <a:lnTo>
                  <a:pt x="617601" y="0"/>
                </a:lnTo>
              </a:path>
            </a:pathLst>
          </a:custGeom>
          <a:noFill/>
          <a:ln cap="flat" cmpd="sng" w="14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 name="Google Shape;467;p34"/>
          <p:cNvSpPr txBox="1"/>
          <p:nvPr/>
        </p:nvSpPr>
        <p:spPr>
          <a:xfrm>
            <a:off x="3736428" y="5598032"/>
            <a:ext cx="295275" cy="441959"/>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tr-TR" sz="2700">
                <a:solidFill>
                  <a:schemeClr val="dk1"/>
                </a:solidFill>
                <a:latin typeface="Times New Roman"/>
                <a:ea typeface="Times New Roman"/>
                <a:cs typeface="Times New Roman"/>
                <a:sym typeface="Times New Roman"/>
              </a:rPr>
              <a:t>dt</a:t>
            </a:r>
            <a:endParaRPr sz="2700">
              <a:solidFill>
                <a:schemeClr val="dk1"/>
              </a:solidFill>
              <a:latin typeface="Times New Roman"/>
              <a:ea typeface="Times New Roman"/>
              <a:cs typeface="Times New Roman"/>
              <a:sym typeface="Times New Roman"/>
            </a:endParaRPr>
          </a:p>
        </p:txBody>
      </p:sp>
      <p:sp>
        <p:nvSpPr>
          <p:cNvPr id="468" name="Google Shape;468;p34"/>
          <p:cNvSpPr txBox="1"/>
          <p:nvPr/>
        </p:nvSpPr>
        <p:spPr>
          <a:xfrm>
            <a:off x="2377897" y="5598032"/>
            <a:ext cx="295275" cy="441959"/>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tr-TR" sz="2700">
                <a:solidFill>
                  <a:schemeClr val="dk1"/>
                </a:solidFill>
                <a:latin typeface="Times New Roman"/>
                <a:ea typeface="Times New Roman"/>
                <a:cs typeface="Times New Roman"/>
                <a:sym typeface="Times New Roman"/>
              </a:rPr>
              <a:t>dt</a:t>
            </a:r>
            <a:endParaRPr sz="2700">
              <a:solidFill>
                <a:schemeClr val="dk1"/>
              </a:solidFill>
              <a:latin typeface="Times New Roman"/>
              <a:ea typeface="Times New Roman"/>
              <a:cs typeface="Times New Roman"/>
              <a:sym typeface="Times New Roman"/>
            </a:endParaRPr>
          </a:p>
        </p:txBody>
      </p:sp>
      <p:sp>
        <p:nvSpPr>
          <p:cNvPr id="469" name="Google Shape;469;p34"/>
          <p:cNvSpPr txBox="1"/>
          <p:nvPr/>
        </p:nvSpPr>
        <p:spPr>
          <a:xfrm>
            <a:off x="2324773" y="5099366"/>
            <a:ext cx="295275" cy="441959"/>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tr-TR" sz="2700">
                <a:solidFill>
                  <a:schemeClr val="dk1"/>
                </a:solidFill>
                <a:latin typeface="Times New Roman"/>
                <a:ea typeface="Times New Roman"/>
                <a:cs typeface="Times New Roman"/>
                <a:sym typeface="Times New Roman"/>
              </a:rPr>
              <a:t>di</a:t>
            </a:r>
            <a:endParaRPr sz="2700">
              <a:solidFill>
                <a:schemeClr val="dk1"/>
              </a:solidFill>
              <a:latin typeface="Times New Roman"/>
              <a:ea typeface="Times New Roman"/>
              <a:cs typeface="Times New Roman"/>
              <a:sym typeface="Times New Roman"/>
            </a:endParaRPr>
          </a:p>
        </p:txBody>
      </p:sp>
      <p:sp>
        <p:nvSpPr>
          <p:cNvPr id="470" name="Google Shape;470;p34"/>
          <p:cNvSpPr txBox="1"/>
          <p:nvPr/>
        </p:nvSpPr>
        <p:spPr>
          <a:xfrm>
            <a:off x="3960596" y="5298109"/>
            <a:ext cx="208279" cy="30353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i="1" lang="tr-TR" sz="1800">
                <a:solidFill>
                  <a:schemeClr val="dk1"/>
                </a:solidFill>
                <a:latin typeface="Times New Roman"/>
                <a:ea typeface="Times New Roman"/>
                <a:cs typeface="Times New Roman"/>
                <a:sym typeface="Times New Roman"/>
              </a:rPr>
              <a:t>l</a:t>
            </a:r>
            <a:r>
              <a:rPr lang="tr-TR" sz="1800">
                <a:solidFill>
                  <a:schemeClr val="dk1"/>
                </a:solidFill>
                <a:latin typeface="Times New Roman"/>
                <a:ea typeface="Times New Roman"/>
                <a:cs typeface="Times New Roman"/>
                <a:sym typeface="Times New Roman"/>
              </a:rPr>
              <a:t>1</a:t>
            </a:r>
            <a:endParaRPr sz="1800">
              <a:solidFill>
                <a:schemeClr val="dk1"/>
              </a:solidFill>
              <a:latin typeface="Times New Roman"/>
              <a:ea typeface="Times New Roman"/>
              <a:cs typeface="Times New Roman"/>
              <a:sym typeface="Times New Roman"/>
            </a:endParaRPr>
          </a:p>
        </p:txBody>
      </p:sp>
      <p:sp>
        <p:nvSpPr>
          <p:cNvPr id="471" name="Google Shape;471;p34"/>
          <p:cNvSpPr txBox="1"/>
          <p:nvPr/>
        </p:nvSpPr>
        <p:spPr>
          <a:xfrm>
            <a:off x="3496995" y="4375505"/>
            <a:ext cx="473709" cy="1162050"/>
          </a:xfrm>
          <a:prstGeom prst="rect">
            <a:avLst/>
          </a:prstGeom>
          <a:noFill/>
          <a:ln>
            <a:noFill/>
          </a:ln>
        </p:spPr>
        <p:txBody>
          <a:bodyPr anchorCtr="0" anchor="t" bIns="0" lIns="0" spcFirstLastPara="1" rIns="0" wrap="square" tIns="158100">
            <a:noAutofit/>
          </a:bodyPr>
          <a:lstStyle/>
          <a:p>
            <a:pPr indent="0" lvl="0" marL="12700" marR="0" rtl="0" algn="l">
              <a:lnSpc>
                <a:spcPct val="100000"/>
              </a:lnSpc>
              <a:spcBef>
                <a:spcPts val="0"/>
              </a:spcBef>
              <a:spcAft>
                <a:spcPts val="0"/>
              </a:spcAft>
              <a:buNone/>
            </a:pPr>
            <a:r>
              <a:rPr i="1" lang="tr-TR" sz="2900">
                <a:solidFill>
                  <a:schemeClr val="dk1"/>
                </a:solidFill>
                <a:latin typeface="Times New Roman"/>
                <a:ea typeface="Times New Roman"/>
                <a:cs typeface="Times New Roman"/>
                <a:sym typeface="Times New Roman"/>
              </a:rPr>
              <a:t>dt</a:t>
            </a:r>
            <a:endParaRPr sz="2900">
              <a:solidFill>
                <a:schemeClr val="dk1"/>
              </a:solidFill>
              <a:latin typeface="Times New Roman"/>
              <a:ea typeface="Times New Roman"/>
              <a:cs typeface="Times New Roman"/>
              <a:sym typeface="Times New Roman"/>
            </a:endParaRPr>
          </a:p>
          <a:p>
            <a:pPr indent="0" lvl="0" marL="106679" marR="0" rtl="0" algn="l">
              <a:lnSpc>
                <a:spcPct val="100000"/>
              </a:lnSpc>
              <a:spcBef>
                <a:spcPts val="1075"/>
              </a:spcBef>
              <a:spcAft>
                <a:spcPts val="0"/>
              </a:spcAft>
              <a:buNone/>
            </a:pPr>
            <a:r>
              <a:rPr i="1" lang="tr-TR" sz="2700">
                <a:solidFill>
                  <a:schemeClr val="dk1"/>
                </a:solidFill>
                <a:latin typeface="Times New Roman"/>
                <a:ea typeface="Times New Roman"/>
                <a:cs typeface="Times New Roman"/>
                <a:sym typeface="Times New Roman"/>
              </a:rPr>
              <a:t>d</a:t>
            </a:r>
            <a:r>
              <a:rPr i="1" lang="tr-TR" sz="2700">
                <a:solidFill>
                  <a:schemeClr val="dk1"/>
                </a:solidFill>
                <a:latin typeface="Noto Sans Symbols"/>
                <a:ea typeface="Noto Sans Symbols"/>
                <a:cs typeface="Noto Sans Symbols"/>
                <a:sym typeface="Noto Sans Symbols"/>
              </a:rPr>
              <a:t>φ</a:t>
            </a:r>
            <a:endParaRPr sz="2700">
              <a:solidFill>
                <a:schemeClr val="dk1"/>
              </a:solidFill>
              <a:latin typeface="Noto Sans Symbols"/>
              <a:ea typeface="Noto Sans Symbols"/>
              <a:cs typeface="Noto Sans Symbols"/>
              <a:sym typeface="Noto Sans Symbols"/>
            </a:endParaRPr>
          </a:p>
        </p:txBody>
      </p:sp>
      <p:sp>
        <p:nvSpPr>
          <p:cNvPr id="472" name="Google Shape;472;p34"/>
          <p:cNvSpPr txBox="1"/>
          <p:nvPr/>
        </p:nvSpPr>
        <p:spPr>
          <a:xfrm>
            <a:off x="1938553" y="5327014"/>
            <a:ext cx="1576705" cy="441959"/>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tr-TR" sz="2700">
                <a:solidFill>
                  <a:schemeClr val="dk1"/>
                </a:solidFill>
                <a:latin typeface="Times New Roman"/>
                <a:ea typeface="Times New Roman"/>
                <a:cs typeface="Times New Roman"/>
                <a:sym typeface="Times New Roman"/>
              </a:rPr>
              <a:t>L</a:t>
            </a:r>
            <a:r>
              <a:rPr baseline="-25000" lang="tr-TR" sz="2700">
                <a:solidFill>
                  <a:schemeClr val="dk1"/>
                </a:solidFill>
                <a:latin typeface="Times New Roman"/>
                <a:ea typeface="Times New Roman"/>
                <a:cs typeface="Times New Roman"/>
                <a:sym typeface="Times New Roman"/>
              </a:rPr>
              <a:t>1</a:t>
            </a:r>
            <a:r>
              <a:rPr baseline="30000" lang="tr-TR" sz="2700" u="sng">
                <a:solidFill>
                  <a:schemeClr val="dk1"/>
                </a:solidFill>
                <a:latin typeface="Times New Roman"/>
                <a:ea typeface="Times New Roman"/>
                <a:cs typeface="Times New Roman"/>
                <a:sym typeface="Times New Roman"/>
              </a:rPr>
              <a:t> 	1</a:t>
            </a:r>
            <a:r>
              <a:rPr baseline="30000" lang="tr-TR" sz="2700">
                <a:solidFill>
                  <a:schemeClr val="dk1"/>
                </a:solidFill>
                <a:latin typeface="Times New Roman"/>
                <a:ea typeface="Times New Roman"/>
                <a:cs typeface="Times New Roman"/>
                <a:sym typeface="Times New Roman"/>
              </a:rPr>
              <a:t>	</a:t>
            </a:r>
            <a:r>
              <a:rPr lang="tr-TR" sz="2700">
                <a:solidFill>
                  <a:schemeClr val="dk1"/>
                </a:solidFill>
                <a:latin typeface="Noto Sans Symbols"/>
                <a:ea typeface="Noto Sans Symbols"/>
                <a:cs typeface="Noto Sans Symbols"/>
                <a:sym typeface="Noto Sans Symbols"/>
              </a:rPr>
              <a:t>=</a:t>
            </a:r>
            <a:r>
              <a:rPr lang="tr-TR" sz="2700">
                <a:solidFill>
                  <a:schemeClr val="dk1"/>
                </a:solidFill>
                <a:latin typeface="Times New Roman"/>
                <a:ea typeface="Times New Roman"/>
                <a:cs typeface="Times New Roman"/>
                <a:sym typeface="Times New Roman"/>
              </a:rPr>
              <a:t> </a:t>
            </a:r>
            <a:r>
              <a:rPr i="1" lang="tr-TR" sz="2700">
                <a:solidFill>
                  <a:schemeClr val="dk1"/>
                </a:solidFill>
                <a:latin typeface="Times New Roman"/>
                <a:ea typeface="Times New Roman"/>
                <a:cs typeface="Times New Roman"/>
                <a:sym typeface="Times New Roman"/>
              </a:rPr>
              <a:t>N</a:t>
            </a:r>
            <a:r>
              <a:rPr baseline="-25000" lang="tr-TR" sz="2700">
                <a:solidFill>
                  <a:schemeClr val="dk1"/>
                </a:solidFill>
                <a:latin typeface="Times New Roman"/>
                <a:ea typeface="Times New Roman"/>
                <a:cs typeface="Times New Roman"/>
                <a:sym typeface="Times New Roman"/>
              </a:rPr>
              <a:t>1</a:t>
            </a:r>
            <a:endParaRPr baseline="-25000" sz="2700">
              <a:solidFill>
                <a:schemeClr val="dk1"/>
              </a:solidFill>
              <a:latin typeface="Times New Roman"/>
              <a:ea typeface="Times New Roman"/>
              <a:cs typeface="Times New Roman"/>
              <a:sym typeface="Times New Roman"/>
            </a:endParaRPr>
          </a:p>
        </p:txBody>
      </p:sp>
      <p:sp>
        <p:nvSpPr>
          <p:cNvPr id="473" name="Google Shape;473;p34"/>
          <p:cNvSpPr/>
          <p:nvPr/>
        </p:nvSpPr>
        <p:spPr>
          <a:xfrm>
            <a:off x="7270636" y="5351145"/>
            <a:ext cx="666750" cy="0"/>
          </a:xfrm>
          <a:custGeom>
            <a:rect b="b" l="l" r="r" t="t"/>
            <a:pathLst>
              <a:path extrusionOk="0" h="120000" w="666750">
                <a:moveTo>
                  <a:pt x="0" y="0"/>
                </a:moveTo>
                <a:lnTo>
                  <a:pt x="666216" y="0"/>
                </a:lnTo>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4" name="Google Shape;474;p34"/>
          <p:cNvSpPr txBox="1"/>
          <p:nvPr/>
        </p:nvSpPr>
        <p:spPr>
          <a:xfrm>
            <a:off x="7442568" y="5350017"/>
            <a:ext cx="313690" cy="46990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i="1" lang="tr-TR" sz="2900">
                <a:solidFill>
                  <a:schemeClr val="dk1"/>
                </a:solidFill>
                <a:latin typeface="Times New Roman"/>
                <a:ea typeface="Times New Roman"/>
                <a:cs typeface="Times New Roman"/>
                <a:sym typeface="Times New Roman"/>
              </a:rPr>
              <a:t>dt</a:t>
            </a:r>
            <a:endParaRPr sz="2900">
              <a:solidFill>
                <a:schemeClr val="dk1"/>
              </a:solidFill>
              <a:latin typeface="Times New Roman"/>
              <a:ea typeface="Times New Roman"/>
              <a:cs typeface="Times New Roman"/>
              <a:sym typeface="Times New Roman"/>
            </a:endParaRPr>
          </a:p>
        </p:txBody>
      </p:sp>
      <p:sp>
        <p:nvSpPr>
          <p:cNvPr id="475" name="Google Shape;475;p34"/>
          <p:cNvSpPr txBox="1"/>
          <p:nvPr/>
        </p:nvSpPr>
        <p:spPr>
          <a:xfrm>
            <a:off x="7680515" y="5029836"/>
            <a:ext cx="203835" cy="321945"/>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i="1" lang="tr-TR" sz="1950">
                <a:solidFill>
                  <a:schemeClr val="dk1"/>
                </a:solidFill>
                <a:latin typeface="Times New Roman"/>
                <a:ea typeface="Times New Roman"/>
                <a:cs typeface="Times New Roman"/>
                <a:sym typeface="Times New Roman"/>
              </a:rPr>
              <a:t>m</a:t>
            </a:r>
            <a:endParaRPr sz="1950">
              <a:solidFill>
                <a:schemeClr val="dk1"/>
              </a:solidFill>
              <a:latin typeface="Times New Roman"/>
              <a:ea typeface="Times New Roman"/>
              <a:cs typeface="Times New Roman"/>
              <a:sym typeface="Times New Roman"/>
            </a:endParaRPr>
          </a:p>
        </p:txBody>
      </p:sp>
      <p:sp>
        <p:nvSpPr>
          <p:cNvPr id="476" name="Google Shape;476;p34"/>
          <p:cNvSpPr txBox="1"/>
          <p:nvPr/>
        </p:nvSpPr>
        <p:spPr>
          <a:xfrm>
            <a:off x="7282675" y="4813810"/>
            <a:ext cx="401320" cy="46990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i="1" lang="tr-TR" sz="2900">
                <a:solidFill>
                  <a:schemeClr val="dk1"/>
                </a:solidFill>
                <a:latin typeface="Times New Roman"/>
                <a:ea typeface="Times New Roman"/>
                <a:cs typeface="Times New Roman"/>
                <a:sym typeface="Times New Roman"/>
              </a:rPr>
              <a:t>d</a:t>
            </a:r>
            <a:r>
              <a:rPr i="1" lang="tr-TR" sz="2900">
                <a:solidFill>
                  <a:schemeClr val="dk1"/>
                </a:solidFill>
                <a:latin typeface="Noto Sans Symbols"/>
                <a:ea typeface="Noto Sans Symbols"/>
                <a:cs typeface="Noto Sans Symbols"/>
                <a:sym typeface="Noto Sans Symbols"/>
              </a:rPr>
              <a:t>φ</a:t>
            </a:r>
            <a:endParaRPr sz="2900">
              <a:solidFill>
                <a:schemeClr val="dk1"/>
              </a:solidFill>
              <a:latin typeface="Noto Sans Symbols"/>
              <a:ea typeface="Noto Sans Symbols"/>
              <a:cs typeface="Noto Sans Symbols"/>
              <a:sym typeface="Noto Sans Symbols"/>
            </a:endParaRPr>
          </a:p>
        </p:txBody>
      </p:sp>
      <p:sp>
        <p:nvSpPr>
          <p:cNvPr id="477" name="Google Shape;477;p34"/>
          <p:cNvSpPr txBox="1"/>
          <p:nvPr/>
        </p:nvSpPr>
        <p:spPr>
          <a:xfrm>
            <a:off x="7052347" y="5276724"/>
            <a:ext cx="149225" cy="321945"/>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1</a:t>
            </a:r>
            <a:endParaRPr sz="1950">
              <a:solidFill>
                <a:schemeClr val="dk1"/>
              </a:solidFill>
              <a:latin typeface="Times New Roman"/>
              <a:ea typeface="Times New Roman"/>
              <a:cs typeface="Times New Roman"/>
              <a:sym typeface="Times New Roman"/>
            </a:endParaRPr>
          </a:p>
        </p:txBody>
      </p:sp>
      <p:sp>
        <p:nvSpPr>
          <p:cNvPr id="478" name="Google Shape;478;p34"/>
          <p:cNvSpPr txBox="1"/>
          <p:nvPr/>
        </p:nvSpPr>
        <p:spPr>
          <a:xfrm>
            <a:off x="6240500" y="5276724"/>
            <a:ext cx="149225" cy="321945"/>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1</a:t>
            </a:r>
            <a:endParaRPr sz="1950">
              <a:solidFill>
                <a:schemeClr val="dk1"/>
              </a:solidFill>
              <a:latin typeface="Times New Roman"/>
              <a:ea typeface="Times New Roman"/>
              <a:cs typeface="Times New Roman"/>
              <a:sym typeface="Times New Roman"/>
            </a:endParaRPr>
          </a:p>
        </p:txBody>
      </p:sp>
      <p:sp>
        <p:nvSpPr>
          <p:cNvPr id="479" name="Google Shape;479;p34"/>
          <p:cNvSpPr txBox="1"/>
          <p:nvPr/>
        </p:nvSpPr>
        <p:spPr>
          <a:xfrm>
            <a:off x="6097739" y="5060698"/>
            <a:ext cx="974725" cy="46990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i="1" lang="tr-TR" sz="2900">
                <a:solidFill>
                  <a:schemeClr val="dk1"/>
                </a:solidFill>
                <a:latin typeface="Times New Roman"/>
                <a:ea typeface="Times New Roman"/>
                <a:cs typeface="Times New Roman"/>
                <a:sym typeface="Times New Roman"/>
              </a:rPr>
              <a:t>e	</a:t>
            </a: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N</a:t>
            </a:r>
            <a:endParaRPr sz="2900">
              <a:solidFill>
                <a:schemeClr val="dk1"/>
              </a:solidFill>
              <a:latin typeface="Times New Roman"/>
              <a:ea typeface="Times New Roman"/>
              <a:cs typeface="Times New Roman"/>
              <a:sym typeface="Times New Roman"/>
            </a:endParaRPr>
          </a:p>
        </p:txBody>
      </p:sp>
      <p:sp>
        <p:nvSpPr>
          <p:cNvPr id="480" name="Google Shape;480;p34"/>
          <p:cNvSpPr/>
          <p:nvPr/>
        </p:nvSpPr>
        <p:spPr>
          <a:xfrm>
            <a:off x="4219600" y="6569178"/>
            <a:ext cx="603885" cy="0"/>
          </a:xfrm>
          <a:custGeom>
            <a:rect b="b" l="l" r="r" t="t"/>
            <a:pathLst>
              <a:path extrusionOk="0" h="120000" w="603885">
                <a:moveTo>
                  <a:pt x="0" y="0"/>
                </a:moveTo>
                <a:lnTo>
                  <a:pt x="603262" y="0"/>
                </a:lnTo>
              </a:path>
            </a:pathLst>
          </a:custGeom>
          <a:noFill/>
          <a:ln cap="flat" cmpd="sng" w="20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 name="Google Shape;481;p34"/>
          <p:cNvSpPr txBox="1"/>
          <p:nvPr/>
        </p:nvSpPr>
        <p:spPr>
          <a:xfrm>
            <a:off x="3940606" y="6489519"/>
            <a:ext cx="159385" cy="34734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100">
                <a:solidFill>
                  <a:schemeClr val="dk1"/>
                </a:solidFill>
                <a:latin typeface="Times New Roman"/>
                <a:ea typeface="Times New Roman"/>
                <a:cs typeface="Times New Roman"/>
                <a:sym typeface="Times New Roman"/>
              </a:rPr>
              <a:t>1</a:t>
            </a:r>
            <a:endParaRPr sz="2100">
              <a:solidFill>
                <a:schemeClr val="dk1"/>
              </a:solidFill>
              <a:latin typeface="Times New Roman"/>
              <a:ea typeface="Times New Roman"/>
              <a:cs typeface="Times New Roman"/>
              <a:sym typeface="Times New Roman"/>
            </a:endParaRPr>
          </a:p>
        </p:txBody>
      </p:sp>
      <p:sp>
        <p:nvSpPr>
          <p:cNvPr id="482" name="Google Shape;482;p34"/>
          <p:cNvSpPr txBox="1"/>
          <p:nvPr/>
        </p:nvSpPr>
        <p:spPr>
          <a:xfrm>
            <a:off x="5463908" y="6489519"/>
            <a:ext cx="506095" cy="34734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100">
                <a:solidFill>
                  <a:schemeClr val="dk1"/>
                </a:solidFill>
                <a:latin typeface="Times New Roman"/>
                <a:ea typeface="Times New Roman"/>
                <a:cs typeface="Times New Roman"/>
                <a:sym typeface="Times New Roman"/>
              </a:rPr>
              <a:t>1( </a:t>
            </a:r>
            <a:r>
              <a:rPr i="1" lang="tr-TR" sz="2100">
                <a:solidFill>
                  <a:schemeClr val="dk1"/>
                </a:solidFill>
                <a:latin typeface="Times New Roman"/>
                <a:ea typeface="Times New Roman"/>
                <a:cs typeface="Times New Roman"/>
                <a:sym typeface="Times New Roman"/>
              </a:rPr>
              <a:t>t </a:t>
            </a:r>
            <a:r>
              <a:rPr lang="tr-TR" sz="2100">
                <a:solidFill>
                  <a:schemeClr val="dk1"/>
                </a:solidFill>
                <a:latin typeface="Times New Roman"/>
                <a:ea typeface="Times New Roman"/>
                <a:cs typeface="Times New Roman"/>
                <a:sym typeface="Times New Roman"/>
              </a:rPr>
              <a:t>)</a:t>
            </a:r>
            <a:endParaRPr sz="2100">
              <a:solidFill>
                <a:schemeClr val="dk1"/>
              </a:solidFill>
              <a:latin typeface="Times New Roman"/>
              <a:ea typeface="Times New Roman"/>
              <a:cs typeface="Times New Roman"/>
              <a:sym typeface="Times New Roman"/>
            </a:endParaRPr>
          </a:p>
        </p:txBody>
      </p:sp>
      <p:sp>
        <p:nvSpPr>
          <p:cNvPr id="483" name="Google Shape;483;p34"/>
          <p:cNvSpPr txBox="1"/>
          <p:nvPr/>
        </p:nvSpPr>
        <p:spPr>
          <a:xfrm>
            <a:off x="2407196" y="6489519"/>
            <a:ext cx="770890" cy="34734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100">
                <a:solidFill>
                  <a:schemeClr val="dk1"/>
                </a:solidFill>
                <a:latin typeface="Times New Roman"/>
                <a:ea typeface="Times New Roman"/>
                <a:cs typeface="Times New Roman"/>
                <a:sym typeface="Times New Roman"/>
              </a:rPr>
              <a:t>1	1( </a:t>
            </a:r>
            <a:r>
              <a:rPr i="1" lang="tr-TR" sz="2100">
                <a:solidFill>
                  <a:schemeClr val="dk1"/>
                </a:solidFill>
                <a:latin typeface="Times New Roman"/>
                <a:ea typeface="Times New Roman"/>
                <a:cs typeface="Times New Roman"/>
                <a:sym typeface="Times New Roman"/>
              </a:rPr>
              <a:t>t </a:t>
            </a:r>
            <a:r>
              <a:rPr lang="tr-TR" sz="2100">
                <a:solidFill>
                  <a:schemeClr val="dk1"/>
                </a:solidFill>
                <a:latin typeface="Times New Roman"/>
                <a:ea typeface="Times New Roman"/>
                <a:cs typeface="Times New Roman"/>
                <a:sym typeface="Times New Roman"/>
              </a:rPr>
              <a:t>)</a:t>
            </a:r>
            <a:endParaRPr sz="2100">
              <a:solidFill>
                <a:schemeClr val="dk1"/>
              </a:solidFill>
              <a:latin typeface="Times New Roman"/>
              <a:ea typeface="Times New Roman"/>
              <a:cs typeface="Times New Roman"/>
              <a:sym typeface="Times New Roman"/>
            </a:endParaRPr>
          </a:p>
        </p:txBody>
      </p:sp>
      <p:sp>
        <p:nvSpPr>
          <p:cNvPr id="484" name="Google Shape;484;p34"/>
          <p:cNvSpPr txBox="1"/>
          <p:nvPr/>
        </p:nvSpPr>
        <p:spPr>
          <a:xfrm>
            <a:off x="1058052" y="6489519"/>
            <a:ext cx="506095" cy="34734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100">
                <a:solidFill>
                  <a:schemeClr val="dk1"/>
                </a:solidFill>
                <a:latin typeface="Times New Roman"/>
                <a:ea typeface="Times New Roman"/>
                <a:cs typeface="Times New Roman"/>
                <a:sym typeface="Times New Roman"/>
              </a:rPr>
              <a:t>1( </a:t>
            </a:r>
            <a:r>
              <a:rPr i="1" lang="tr-TR" sz="2100">
                <a:solidFill>
                  <a:schemeClr val="dk1"/>
                </a:solidFill>
                <a:latin typeface="Times New Roman"/>
                <a:ea typeface="Times New Roman"/>
                <a:cs typeface="Times New Roman"/>
                <a:sym typeface="Times New Roman"/>
              </a:rPr>
              <a:t>t </a:t>
            </a:r>
            <a:r>
              <a:rPr lang="tr-TR" sz="2100">
                <a:solidFill>
                  <a:schemeClr val="dk1"/>
                </a:solidFill>
                <a:latin typeface="Times New Roman"/>
                <a:ea typeface="Times New Roman"/>
                <a:cs typeface="Times New Roman"/>
                <a:sym typeface="Times New Roman"/>
              </a:rPr>
              <a:t>)</a:t>
            </a:r>
            <a:endParaRPr sz="2100">
              <a:solidFill>
                <a:schemeClr val="dk1"/>
              </a:solidFill>
              <a:latin typeface="Times New Roman"/>
              <a:ea typeface="Times New Roman"/>
              <a:cs typeface="Times New Roman"/>
              <a:sym typeface="Times New Roman"/>
            </a:endParaRPr>
          </a:p>
        </p:txBody>
      </p:sp>
      <p:sp>
        <p:nvSpPr>
          <p:cNvPr id="485" name="Google Shape;485;p34"/>
          <p:cNvSpPr txBox="1"/>
          <p:nvPr/>
        </p:nvSpPr>
        <p:spPr>
          <a:xfrm>
            <a:off x="4311650" y="6569031"/>
            <a:ext cx="337820" cy="508000"/>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i="1" lang="tr-TR" sz="3150">
                <a:solidFill>
                  <a:schemeClr val="dk1"/>
                </a:solidFill>
                <a:latin typeface="Times New Roman"/>
                <a:ea typeface="Times New Roman"/>
                <a:cs typeface="Times New Roman"/>
                <a:sym typeface="Times New Roman"/>
              </a:rPr>
              <a:t>dt</a:t>
            </a:r>
            <a:endParaRPr sz="3150">
              <a:solidFill>
                <a:schemeClr val="dk1"/>
              </a:solidFill>
              <a:latin typeface="Times New Roman"/>
              <a:ea typeface="Times New Roman"/>
              <a:cs typeface="Times New Roman"/>
              <a:sym typeface="Times New Roman"/>
            </a:endParaRPr>
          </a:p>
        </p:txBody>
      </p:sp>
      <p:sp>
        <p:nvSpPr>
          <p:cNvPr id="486" name="Google Shape;486;p34"/>
          <p:cNvSpPr txBox="1"/>
          <p:nvPr/>
        </p:nvSpPr>
        <p:spPr>
          <a:xfrm>
            <a:off x="4239717" y="5994661"/>
            <a:ext cx="510540" cy="508000"/>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i="1" lang="tr-TR" sz="3150">
                <a:solidFill>
                  <a:schemeClr val="dk1"/>
                </a:solidFill>
                <a:latin typeface="Times New Roman"/>
                <a:ea typeface="Times New Roman"/>
                <a:cs typeface="Times New Roman"/>
                <a:sym typeface="Times New Roman"/>
              </a:rPr>
              <a:t>di </a:t>
            </a:r>
            <a:r>
              <a:rPr baseline="-25000" lang="tr-TR" sz="3150">
                <a:solidFill>
                  <a:schemeClr val="dk1"/>
                </a:solidFill>
                <a:latin typeface="Times New Roman"/>
                <a:ea typeface="Times New Roman"/>
                <a:cs typeface="Times New Roman"/>
                <a:sym typeface="Times New Roman"/>
              </a:rPr>
              <a:t>1</a:t>
            </a:r>
            <a:endParaRPr baseline="-25000" sz="3150">
              <a:solidFill>
                <a:schemeClr val="dk1"/>
              </a:solidFill>
              <a:latin typeface="Times New Roman"/>
              <a:ea typeface="Times New Roman"/>
              <a:cs typeface="Times New Roman"/>
              <a:sym typeface="Times New Roman"/>
            </a:endParaRPr>
          </a:p>
        </p:txBody>
      </p:sp>
      <p:sp>
        <p:nvSpPr>
          <p:cNvPr id="487" name="Google Shape;487;p34"/>
          <p:cNvSpPr txBox="1"/>
          <p:nvPr/>
        </p:nvSpPr>
        <p:spPr>
          <a:xfrm>
            <a:off x="4918697" y="6255167"/>
            <a:ext cx="561975" cy="508000"/>
          </a:xfrm>
          <a:prstGeom prst="rect">
            <a:avLst/>
          </a:prstGeom>
          <a:noFill/>
          <a:ln>
            <a:noFill/>
          </a:ln>
        </p:spPr>
        <p:txBody>
          <a:bodyPr anchorCtr="0" anchor="t" bIns="0" lIns="0" spcFirstLastPara="1" rIns="0" wrap="square" tIns="13950">
            <a:noAutofit/>
          </a:bodyPr>
          <a:lstStyle/>
          <a:p>
            <a:pPr indent="-358140" lvl="0" marL="370840" marR="0" rtl="0" algn="l">
              <a:lnSpc>
                <a:spcPct val="100000"/>
              </a:lnSpc>
              <a:spcBef>
                <a:spcPts val="0"/>
              </a:spcBef>
              <a:spcAft>
                <a:spcPts val="0"/>
              </a:spcAft>
              <a:buClr>
                <a:schemeClr val="dk1"/>
              </a:buClr>
              <a:buSzPts val="3150"/>
              <a:buFont typeface="Noto Sans Symbols"/>
              <a:buChar char="+"/>
            </a:pPr>
            <a:r>
              <a:rPr i="1" lang="tr-TR" sz="3150">
                <a:solidFill>
                  <a:schemeClr val="dk1"/>
                </a:solidFill>
                <a:latin typeface="Times New Roman"/>
                <a:ea typeface="Times New Roman"/>
                <a:cs typeface="Times New Roman"/>
                <a:sym typeface="Times New Roman"/>
              </a:rPr>
              <a:t>e</a:t>
            </a:r>
            <a:endParaRPr sz="3150">
              <a:solidFill>
                <a:schemeClr val="dk1"/>
              </a:solidFill>
              <a:latin typeface="Times New Roman"/>
              <a:ea typeface="Times New Roman"/>
              <a:cs typeface="Times New Roman"/>
              <a:sym typeface="Times New Roman"/>
            </a:endParaRPr>
          </a:p>
        </p:txBody>
      </p:sp>
      <p:sp>
        <p:nvSpPr>
          <p:cNvPr id="488" name="Google Shape;488;p34"/>
          <p:cNvSpPr txBox="1"/>
          <p:nvPr/>
        </p:nvSpPr>
        <p:spPr>
          <a:xfrm>
            <a:off x="863695" y="6255167"/>
            <a:ext cx="3092450" cy="508000"/>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i="1" lang="tr-TR" sz="3150">
                <a:solidFill>
                  <a:schemeClr val="dk1"/>
                </a:solidFill>
                <a:latin typeface="Times New Roman"/>
                <a:ea typeface="Times New Roman"/>
                <a:cs typeface="Times New Roman"/>
                <a:sym typeface="Times New Roman"/>
              </a:rPr>
              <a:t>v	</a:t>
            </a:r>
            <a:r>
              <a:rPr lang="tr-TR" sz="3150">
                <a:solidFill>
                  <a:schemeClr val="dk1"/>
                </a:solidFill>
                <a:latin typeface="Noto Sans Symbols"/>
                <a:ea typeface="Noto Sans Symbols"/>
                <a:cs typeface="Noto Sans Symbols"/>
                <a:sym typeface="Noto Sans Symbols"/>
              </a:rPr>
              <a:t>=</a:t>
            </a:r>
            <a:r>
              <a:rPr lang="tr-TR" sz="3150">
                <a:solidFill>
                  <a:schemeClr val="dk1"/>
                </a:solidFill>
                <a:latin typeface="Times New Roman"/>
                <a:ea typeface="Times New Roman"/>
                <a:cs typeface="Times New Roman"/>
                <a:sym typeface="Times New Roman"/>
              </a:rPr>
              <a:t>	</a:t>
            </a:r>
            <a:r>
              <a:rPr i="1" lang="tr-TR" sz="3150">
                <a:solidFill>
                  <a:schemeClr val="dk1"/>
                </a:solidFill>
                <a:latin typeface="Times New Roman"/>
                <a:ea typeface="Times New Roman"/>
                <a:cs typeface="Times New Roman"/>
                <a:sym typeface="Times New Roman"/>
              </a:rPr>
              <a:t>R	i	</a:t>
            </a:r>
            <a:r>
              <a:rPr lang="tr-TR" sz="3150">
                <a:solidFill>
                  <a:schemeClr val="dk1"/>
                </a:solidFill>
                <a:latin typeface="Noto Sans Symbols"/>
                <a:ea typeface="Noto Sans Symbols"/>
                <a:cs typeface="Noto Sans Symbols"/>
                <a:sym typeface="Noto Sans Symbols"/>
              </a:rPr>
              <a:t>+</a:t>
            </a:r>
            <a:r>
              <a:rPr lang="tr-TR" sz="3150">
                <a:solidFill>
                  <a:schemeClr val="dk1"/>
                </a:solidFill>
                <a:latin typeface="Times New Roman"/>
                <a:ea typeface="Times New Roman"/>
                <a:cs typeface="Times New Roman"/>
                <a:sym typeface="Times New Roman"/>
              </a:rPr>
              <a:t>	</a:t>
            </a:r>
            <a:r>
              <a:rPr i="1" lang="tr-TR" sz="3150">
                <a:solidFill>
                  <a:schemeClr val="dk1"/>
                </a:solidFill>
                <a:latin typeface="Times New Roman"/>
                <a:ea typeface="Times New Roman"/>
                <a:cs typeface="Times New Roman"/>
                <a:sym typeface="Times New Roman"/>
              </a:rPr>
              <a:t>L</a:t>
            </a:r>
            <a:endParaRPr sz="3150">
              <a:solidFill>
                <a:schemeClr val="dk1"/>
              </a:solidFill>
              <a:latin typeface="Times New Roman"/>
              <a:ea typeface="Times New Roman"/>
              <a:cs typeface="Times New Roman"/>
              <a:sym typeface="Times New Roman"/>
            </a:endParaRPr>
          </a:p>
        </p:txBody>
      </p:sp>
      <p:sp>
        <p:nvSpPr>
          <p:cNvPr id="489" name="Google Shape;489;p34"/>
          <p:cNvSpPr/>
          <p:nvPr/>
        </p:nvSpPr>
        <p:spPr>
          <a:xfrm>
            <a:off x="2628900" y="4718304"/>
            <a:ext cx="451484" cy="581025"/>
          </a:xfrm>
          <a:custGeom>
            <a:rect b="b" l="l" r="r" t="t"/>
            <a:pathLst>
              <a:path extrusionOk="0" h="581025" w="451485">
                <a:moveTo>
                  <a:pt x="0" y="368808"/>
                </a:moveTo>
                <a:lnTo>
                  <a:pt x="138683" y="580644"/>
                </a:lnTo>
                <a:lnTo>
                  <a:pt x="385572" y="521208"/>
                </a:lnTo>
                <a:lnTo>
                  <a:pt x="289560" y="483108"/>
                </a:lnTo>
                <a:lnTo>
                  <a:pt x="319811" y="406908"/>
                </a:lnTo>
                <a:lnTo>
                  <a:pt x="96012" y="406908"/>
                </a:lnTo>
                <a:lnTo>
                  <a:pt x="0" y="368808"/>
                </a:lnTo>
                <a:close/>
              </a:path>
              <a:path extrusionOk="0" h="581025" w="451485">
                <a:moveTo>
                  <a:pt x="259080" y="0"/>
                </a:moveTo>
                <a:lnTo>
                  <a:pt x="96012" y="406908"/>
                </a:lnTo>
                <a:lnTo>
                  <a:pt x="319811" y="406908"/>
                </a:lnTo>
                <a:lnTo>
                  <a:pt x="451104" y="76200"/>
                </a:lnTo>
                <a:lnTo>
                  <a:pt x="259080" y="0"/>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 name="Google Shape;490;p34"/>
          <p:cNvSpPr/>
          <p:nvPr/>
        </p:nvSpPr>
        <p:spPr>
          <a:xfrm>
            <a:off x="5646420" y="4658867"/>
            <a:ext cx="547370" cy="536575"/>
          </a:xfrm>
          <a:custGeom>
            <a:rect b="b" l="l" r="r" t="t"/>
            <a:pathLst>
              <a:path extrusionOk="0" h="536575" w="547370">
                <a:moveTo>
                  <a:pt x="138683" y="0"/>
                </a:moveTo>
                <a:lnTo>
                  <a:pt x="0" y="155448"/>
                </a:lnTo>
                <a:lnTo>
                  <a:pt x="339851" y="458724"/>
                </a:lnTo>
                <a:lnTo>
                  <a:pt x="269747" y="536448"/>
                </a:lnTo>
                <a:lnTo>
                  <a:pt x="522731" y="483108"/>
                </a:lnTo>
                <a:lnTo>
                  <a:pt x="539713" y="304800"/>
                </a:lnTo>
                <a:lnTo>
                  <a:pt x="478535" y="304800"/>
                </a:lnTo>
                <a:lnTo>
                  <a:pt x="138683" y="0"/>
                </a:lnTo>
                <a:close/>
              </a:path>
              <a:path extrusionOk="0" h="536575" w="547370">
                <a:moveTo>
                  <a:pt x="547115" y="227076"/>
                </a:moveTo>
                <a:lnTo>
                  <a:pt x="478535" y="304800"/>
                </a:lnTo>
                <a:lnTo>
                  <a:pt x="539713" y="304800"/>
                </a:lnTo>
                <a:lnTo>
                  <a:pt x="547115" y="227076"/>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1" name="Google Shape;491;p34"/>
          <p:cNvSpPr/>
          <p:nvPr/>
        </p:nvSpPr>
        <p:spPr>
          <a:xfrm>
            <a:off x="5727191" y="5588508"/>
            <a:ext cx="668020" cy="1012190"/>
          </a:xfrm>
          <a:custGeom>
            <a:rect b="b" l="l" r="r" t="t"/>
            <a:pathLst>
              <a:path extrusionOk="0" h="1012190" w="668020">
                <a:moveTo>
                  <a:pt x="0" y="672083"/>
                </a:moveTo>
                <a:lnTo>
                  <a:pt x="50292" y="1011935"/>
                </a:lnTo>
                <a:lnTo>
                  <a:pt x="364236" y="871727"/>
                </a:lnTo>
                <a:lnTo>
                  <a:pt x="272796" y="821435"/>
                </a:lnTo>
                <a:lnTo>
                  <a:pt x="327038" y="722375"/>
                </a:lnTo>
                <a:lnTo>
                  <a:pt x="91440" y="722375"/>
                </a:lnTo>
                <a:lnTo>
                  <a:pt x="0" y="672083"/>
                </a:lnTo>
                <a:close/>
              </a:path>
              <a:path extrusionOk="0" h="1012190" w="668020">
                <a:moveTo>
                  <a:pt x="484632" y="0"/>
                </a:moveTo>
                <a:lnTo>
                  <a:pt x="91440" y="722375"/>
                </a:lnTo>
                <a:lnTo>
                  <a:pt x="327038" y="722375"/>
                </a:lnTo>
                <a:lnTo>
                  <a:pt x="667512" y="100583"/>
                </a:lnTo>
                <a:lnTo>
                  <a:pt x="484632" y="0"/>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 name="Google Shape;492;p34"/>
          <p:cNvSpPr/>
          <p:nvPr/>
        </p:nvSpPr>
        <p:spPr>
          <a:xfrm>
            <a:off x="3104388" y="5769864"/>
            <a:ext cx="1112520" cy="683260"/>
          </a:xfrm>
          <a:custGeom>
            <a:rect b="b" l="l" r="r" t="t"/>
            <a:pathLst>
              <a:path extrusionOk="0" h="683260" w="1112520">
                <a:moveTo>
                  <a:pt x="94487" y="0"/>
                </a:moveTo>
                <a:lnTo>
                  <a:pt x="0" y="184403"/>
                </a:lnTo>
                <a:lnTo>
                  <a:pt x="800100" y="591312"/>
                </a:lnTo>
                <a:lnTo>
                  <a:pt x="752856" y="682752"/>
                </a:lnTo>
                <a:lnTo>
                  <a:pt x="1112520" y="633984"/>
                </a:lnTo>
                <a:lnTo>
                  <a:pt x="989511" y="405384"/>
                </a:lnTo>
                <a:lnTo>
                  <a:pt x="893063" y="405384"/>
                </a:lnTo>
                <a:lnTo>
                  <a:pt x="94487" y="0"/>
                </a:lnTo>
                <a:close/>
              </a:path>
              <a:path extrusionOk="0" h="683260" w="1112520">
                <a:moveTo>
                  <a:pt x="940308" y="313944"/>
                </a:moveTo>
                <a:lnTo>
                  <a:pt x="893063" y="405384"/>
                </a:lnTo>
                <a:lnTo>
                  <a:pt x="989511" y="405384"/>
                </a:lnTo>
                <a:lnTo>
                  <a:pt x="940308" y="313944"/>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 name="Google Shape;493;p34"/>
          <p:cNvSpPr/>
          <p:nvPr/>
        </p:nvSpPr>
        <p:spPr>
          <a:xfrm>
            <a:off x="662940" y="4905755"/>
            <a:ext cx="414655" cy="1513840"/>
          </a:xfrm>
          <a:custGeom>
            <a:rect b="b" l="l" r="r" t="t"/>
            <a:pathLst>
              <a:path extrusionOk="0" h="1513839" w="414655">
                <a:moveTo>
                  <a:pt x="414528" y="1135379"/>
                </a:moveTo>
                <a:lnTo>
                  <a:pt x="0" y="1135379"/>
                </a:lnTo>
                <a:lnTo>
                  <a:pt x="207263" y="1513331"/>
                </a:lnTo>
                <a:lnTo>
                  <a:pt x="414528" y="1135379"/>
                </a:lnTo>
                <a:close/>
              </a:path>
              <a:path extrusionOk="0" h="1513839" w="414655">
                <a:moveTo>
                  <a:pt x="310896" y="0"/>
                </a:moveTo>
                <a:lnTo>
                  <a:pt x="103631" y="0"/>
                </a:lnTo>
                <a:lnTo>
                  <a:pt x="103631" y="1135379"/>
                </a:lnTo>
                <a:lnTo>
                  <a:pt x="310896" y="1135379"/>
                </a:lnTo>
                <a:lnTo>
                  <a:pt x="310896" y="0"/>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 name="Google Shape;494;p34"/>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 name="Google Shape;495;p34"/>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19615"/>
              </a:lnSpc>
              <a:spcBef>
                <a:spcPts val="0"/>
              </a:spcBef>
              <a:spcAft>
                <a:spcPts val="0"/>
              </a:spcAft>
              <a:buNone/>
            </a:pPr>
            <a:r>
              <a:t/>
            </a:r>
            <a:endParaRPr/>
          </a:p>
        </p:txBody>
      </p:sp>
    </p:spTree>
  </p:cSld>
  <p:clrMapOvr>
    <a:masterClrMapping/>
  </p:clrMapOvr>
  <p:transition spd="slow">
    <p:push dir="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5"/>
          <p:cNvSpPr txBox="1"/>
          <p:nvPr/>
        </p:nvSpPr>
        <p:spPr>
          <a:xfrm>
            <a:off x="2003767" y="445592"/>
            <a:ext cx="7024370" cy="4298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 Gerçek Transformatörler- Uyartım devresi</a:t>
            </a:r>
            <a:endParaRPr sz="2650">
              <a:solidFill>
                <a:schemeClr val="dk1"/>
              </a:solidFill>
              <a:latin typeface="Times New Roman"/>
              <a:ea typeface="Times New Roman"/>
              <a:cs typeface="Times New Roman"/>
              <a:sym typeface="Times New Roman"/>
            </a:endParaRPr>
          </a:p>
        </p:txBody>
      </p:sp>
      <p:sp>
        <p:nvSpPr>
          <p:cNvPr id="501" name="Google Shape;501;p35"/>
          <p:cNvSpPr/>
          <p:nvPr/>
        </p:nvSpPr>
        <p:spPr>
          <a:xfrm>
            <a:off x="5561076" y="1030224"/>
            <a:ext cx="4320540" cy="2833370"/>
          </a:xfrm>
          <a:custGeom>
            <a:rect b="b" l="l" r="r" t="t"/>
            <a:pathLst>
              <a:path extrusionOk="0" h="2833370" w="4320540">
                <a:moveTo>
                  <a:pt x="0" y="2833116"/>
                </a:moveTo>
                <a:lnTo>
                  <a:pt x="4320539" y="2833116"/>
                </a:lnTo>
                <a:lnTo>
                  <a:pt x="4320539" y="0"/>
                </a:lnTo>
                <a:lnTo>
                  <a:pt x="0" y="0"/>
                </a:lnTo>
                <a:lnTo>
                  <a:pt x="0" y="2833116"/>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 name="Google Shape;502;p35"/>
          <p:cNvSpPr/>
          <p:nvPr/>
        </p:nvSpPr>
        <p:spPr>
          <a:xfrm>
            <a:off x="6737604" y="1514856"/>
            <a:ext cx="454659" cy="100965"/>
          </a:xfrm>
          <a:custGeom>
            <a:rect b="b" l="l" r="r" t="t"/>
            <a:pathLst>
              <a:path extrusionOk="0" h="100965" w="454659">
                <a:moveTo>
                  <a:pt x="352044" y="0"/>
                </a:moveTo>
                <a:lnTo>
                  <a:pt x="352044" y="100584"/>
                </a:lnTo>
                <a:lnTo>
                  <a:pt x="429398" y="62484"/>
                </a:lnTo>
                <a:lnTo>
                  <a:pt x="384048" y="62484"/>
                </a:lnTo>
                <a:lnTo>
                  <a:pt x="390144" y="56387"/>
                </a:lnTo>
                <a:lnTo>
                  <a:pt x="390144" y="42672"/>
                </a:lnTo>
                <a:lnTo>
                  <a:pt x="384048" y="36575"/>
                </a:lnTo>
                <a:lnTo>
                  <a:pt x="426304" y="36575"/>
                </a:lnTo>
                <a:lnTo>
                  <a:pt x="352044" y="0"/>
                </a:lnTo>
                <a:close/>
              </a:path>
              <a:path extrusionOk="0" h="100965" w="454659">
                <a:moveTo>
                  <a:pt x="352044" y="36575"/>
                </a:moveTo>
                <a:lnTo>
                  <a:pt x="4572" y="36575"/>
                </a:lnTo>
                <a:lnTo>
                  <a:pt x="0" y="42672"/>
                </a:lnTo>
                <a:lnTo>
                  <a:pt x="0" y="56387"/>
                </a:lnTo>
                <a:lnTo>
                  <a:pt x="4572" y="62484"/>
                </a:lnTo>
                <a:lnTo>
                  <a:pt x="352044" y="62484"/>
                </a:lnTo>
                <a:lnTo>
                  <a:pt x="352044" y="36575"/>
                </a:lnTo>
                <a:close/>
              </a:path>
              <a:path extrusionOk="0" h="100965" w="454659">
                <a:moveTo>
                  <a:pt x="426304" y="36575"/>
                </a:moveTo>
                <a:lnTo>
                  <a:pt x="384048" y="36575"/>
                </a:lnTo>
                <a:lnTo>
                  <a:pt x="390144" y="42672"/>
                </a:lnTo>
                <a:lnTo>
                  <a:pt x="390144" y="56387"/>
                </a:lnTo>
                <a:lnTo>
                  <a:pt x="384048" y="62484"/>
                </a:lnTo>
                <a:lnTo>
                  <a:pt x="429398" y="62484"/>
                </a:lnTo>
                <a:lnTo>
                  <a:pt x="454151" y="50292"/>
                </a:lnTo>
                <a:lnTo>
                  <a:pt x="426304" y="365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 name="Google Shape;503;p35"/>
          <p:cNvSpPr txBox="1"/>
          <p:nvPr/>
        </p:nvSpPr>
        <p:spPr>
          <a:xfrm>
            <a:off x="6967715" y="1105343"/>
            <a:ext cx="274955" cy="32766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tr-TR" sz="1950">
                <a:solidFill>
                  <a:schemeClr val="dk1"/>
                </a:solidFill>
                <a:latin typeface="Noto Sans Symbols"/>
                <a:ea typeface="Noto Sans Symbols"/>
                <a:cs typeface="Noto Sans Symbols"/>
                <a:sym typeface="Noto Sans Symbols"/>
              </a:rPr>
              <a:t>φ</a:t>
            </a:r>
            <a:r>
              <a:rPr baseline="-25000" lang="tr-TR" sz="1875">
                <a:solidFill>
                  <a:schemeClr val="dk1"/>
                </a:solidFill>
                <a:latin typeface="Times New Roman"/>
                <a:ea typeface="Times New Roman"/>
                <a:cs typeface="Times New Roman"/>
                <a:sym typeface="Times New Roman"/>
              </a:rPr>
              <a:t>m</a:t>
            </a:r>
            <a:endParaRPr baseline="-25000" sz="1875">
              <a:solidFill>
                <a:schemeClr val="dk1"/>
              </a:solidFill>
              <a:latin typeface="Times New Roman"/>
              <a:ea typeface="Times New Roman"/>
              <a:cs typeface="Times New Roman"/>
              <a:sym typeface="Times New Roman"/>
            </a:endParaRPr>
          </a:p>
        </p:txBody>
      </p:sp>
      <p:sp>
        <p:nvSpPr>
          <p:cNvPr id="504" name="Google Shape;504;p35"/>
          <p:cNvSpPr/>
          <p:nvPr/>
        </p:nvSpPr>
        <p:spPr>
          <a:xfrm>
            <a:off x="6733031" y="3701796"/>
            <a:ext cx="1766570" cy="0"/>
          </a:xfrm>
          <a:custGeom>
            <a:rect b="b" l="l" r="r" t="t"/>
            <a:pathLst>
              <a:path extrusionOk="0" h="120000" w="1766570">
                <a:moveTo>
                  <a:pt x="0" y="0"/>
                </a:moveTo>
                <a:lnTo>
                  <a:pt x="1766316"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 name="Google Shape;505;p35"/>
          <p:cNvSpPr/>
          <p:nvPr/>
        </p:nvSpPr>
        <p:spPr>
          <a:xfrm>
            <a:off x="7911083" y="1691640"/>
            <a:ext cx="567055" cy="5080"/>
          </a:xfrm>
          <a:custGeom>
            <a:rect b="b" l="l" r="r" t="t"/>
            <a:pathLst>
              <a:path extrusionOk="0" h="5080" w="567054">
                <a:moveTo>
                  <a:pt x="0" y="0"/>
                </a:moveTo>
                <a:lnTo>
                  <a:pt x="566927" y="4572"/>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 name="Google Shape;506;p35"/>
          <p:cNvSpPr/>
          <p:nvPr/>
        </p:nvSpPr>
        <p:spPr>
          <a:xfrm>
            <a:off x="7313676" y="1621536"/>
            <a:ext cx="79375" cy="163195"/>
          </a:xfrm>
          <a:custGeom>
            <a:rect b="b" l="l" r="r" t="t"/>
            <a:pathLst>
              <a:path extrusionOk="0" h="163194" w="79375">
                <a:moveTo>
                  <a:pt x="0" y="163067"/>
                </a:moveTo>
                <a:lnTo>
                  <a:pt x="79248"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 name="Google Shape;507;p35"/>
          <p:cNvSpPr/>
          <p:nvPr/>
        </p:nvSpPr>
        <p:spPr>
          <a:xfrm>
            <a:off x="7627619" y="1621536"/>
            <a:ext cx="78105" cy="163195"/>
          </a:xfrm>
          <a:custGeom>
            <a:rect b="b" l="l" r="r" t="t"/>
            <a:pathLst>
              <a:path extrusionOk="0" h="163194" w="78104">
                <a:moveTo>
                  <a:pt x="0" y="163067"/>
                </a:moveTo>
                <a:lnTo>
                  <a:pt x="77724"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 name="Google Shape;508;p35"/>
          <p:cNvSpPr/>
          <p:nvPr/>
        </p:nvSpPr>
        <p:spPr>
          <a:xfrm>
            <a:off x="7470647" y="1621536"/>
            <a:ext cx="78105" cy="163195"/>
          </a:xfrm>
          <a:custGeom>
            <a:rect b="b" l="l" r="r" t="t"/>
            <a:pathLst>
              <a:path extrusionOk="0" h="163194" w="78104">
                <a:moveTo>
                  <a:pt x="0" y="163067"/>
                </a:moveTo>
                <a:lnTo>
                  <a:pt x="77724"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 name="Google Shape;509;p35"/>
          <p:cNvSpPr/>
          <p:nvPr/>
        </p:nvSpPr>
        <p:spPr>
          <a:xfrm>
            <a:off x="7781543" y="1621536"/>
            <a:ext cx="79375" cy="163195"/>
          </a:xfrm>
          <a:custGeom>
            <a:rect b="b" l="l" r="r" t="t"/>
            <a:pathLst>
              <a:path extrusionOk="0" h="163194" w="79375">
                <a:moveTo>
                  <a:pt x="0" y="163067"/>
                </a:moveTo>
                <a:lnTo>
                  <a:pt x="79248"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 name="Google Shape;510;p35"/>
          <p:cNvSpPr/>
          <p:nvPr/>
        </p:nvSpPr>
        <p:spPr>
          <a:xfrm>
            <a:off x="7392923" y="1621536"/>
            <a:ext cx="78105" cy="163195"/>
          </a:xfrm>
          <a:custGeom>
            <a:rect b="b" l="l" r="r" t="t"/>
            <a:pathLst>
              <a:path extrusionOk="0" h="163194" w="78104">
                <a:moveTo>
                  <a:pt x="0" y="0"/>
                </a:moveTo>
                <a:lnTo>
                  <a:pt x="77724" y="163067"/>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 name="Google Shape;511;p35"/>
          <p:cNvSpPr/>
          <p:nvPr/>
        </p:nvSpPr>
        <p:spPr>
          <a:xfrm>
            <a:off x="7274052" y="1699260"/>
            <a:ext cx="40005" cy="85725"/>
          </a:xfrm>
          <a:custGeom>
            <a:rect b="b" l="l" r="r" t="t"/>
            <a:pathLst>
              <a:path extrusionOk="0" h="85725" w="40004">
                <a:moveTo>
                  <a:pt x="0" y="0"/>
                </a:moveTo>
                <a:lnTo>
                  <a:pt x="39624" y="85343"/>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 name="Google Shape;512;p35"/>
          <p:cNvSpPr/>
          <p:nvPr/>
        </p:nvSpPr>
        <p:spPr>
          <a:xfrm>
            <a:off x="7548371" y="1621536"/>
            <a:ext cx="79375" cy="163195"/>
          </a:xfrm>
          <a:custGeom>
            <a:rect b="b" l="l" r="r" t="t"/>
            <a:pathLst>
              <a:path extrusionOk="0" h="163194" w="79375">
                <a:moveTo>
                  <a:pt x="0" y="0"/>
                </a:moveTo>
                <a:lnTo>
                  <a:pt x="79248" y="163067"/>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 name="Google Shape;513;p35"/>
          <p:cNvSpPr/>
          <p:nvPr/>
        </p:nvSpPr>
        <p:spPr>
          <a:xfrm>
            <a:off x="7705343" y="1621536"/>
            <a:ext cx="76200" cy="163195"/>
          </a:xfrm>
          <a:custGeom>
            <a:rect b="b" l="l" r="r" t="t"/>
            <a:pathLst>
              <a:path extrusionOk="0" h="163194" w="76200">
                <a:moveTo>
                  <a:pt x="0" y="0"/>
                </a:moveTo>
                <a:lnTo>
                  <a:pt x="76200" y="163067"/>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 name="Google Shape;514;p35"/>
          <p:cNvSpPr/>
          <p:nvPr/>
        </p:nvSpPr>
        <p:spPr>
          <a:xfrm>
            <a:off x="7872983" y="1621536"/>
            <a:ext cx="29209" cy="73660"/>
          </a:xfrm>
          <a:custGeom>
            <a:rect b="b" l="l" r="r" t="t"/>
            <a:pathLst>
              <a:path extrusionOk="0" h="73660" w="29209">
                <a:moveTo>
                  <a:pt x="0" y="0"/>
                </a:moveTo>
                <a:lnTo>
                  <a:pt x="28956" y="73151"/>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p35"/>
          <p:cNvSpPr/>
          <p:nvPr/>
        </p:nvSpPr>
        <p:spPr>
          <a:xfrm>
            <a:off x="6736080" y="1676400"/>
            <a:ext cx="539750" cy="0"/>
          </a:xfrm>
          <a:custGeom>
            <a:rect b="b" l="l" r="r" t="t"/>
            <a:pathLst>
              <a:path extrusionOk="0" h="120000" w="539750">
                <a:moveTo>
                  <a:pt x="0" y="0"/>
                </a:moveTo>
                <a:lnTo>
                  <a:pt x="539496"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 name="Google Shape;516;p35"/>
          <p:cNvSpPr/>
          <p:nvPr/>
        </p:nvSpPr>
        <p:spPr>
          <a:xfrm>
            <a:off x="8308847" y="2520696"/>
            <a:ext cx="360045" cy="356870"/>
          </a:xfrm>
          <a:custGeom>
            <a:rect b="b" l="l" r="r" t="t"/>
            <a:pathLst>
              <a:path extrusionOk="0" h="356869" w="360045">
                <a:moveTo>
                  <a:pt x="179831" y="0"/>
                </a:moveTo>
                <a:lnTo>
                  <a:pt x="132115" y="6328"/>
                </a:lnTo>
                <a:lnTo>
                  <a:pt x="89182" y="24214"/>
                </a:lnTo>
                <a:lnTo>
                  <a:pt x="52768" y="52006"/>
                </a:lnTo>
                <a:lnTo>
                  <a:pt x="24609" y="88053"/>
                </a:lnTo>
                <a:lnTo>
                  <a:pt x="6441" y="130704"/>
                </a:lnTo>
                <a:lnTo>
                  <a:pt x="0" y="178307"/>
                </a:lnTo>
                <a:lnTo>
                  <a:pt x="6441" y="225911"/>
                </a:lnTo>
                <a:lnTo>
                  <a:pt x="24609" y="268562"/>
                </a:lnTo>
                <a:lnTo>
                  <a:pt x="52768" y="304609"/>
                </a:lnTo>
                <a:lnTo>
                  <a:pt x="89182" y="332401"/>
                </a:lnTo>
                <a:lnTo>
                  <a:pt x="132115" y="350287"/>
                </a:lnTo>
                <a:lnTo>
                  <a:pt x="179831" y="356615"/>
                </a:lnTo>
                <a:lnTo>
                  <a:pt x="227548" y="350287"/>
                </a:lnTo>
                <a:lnTo>
                  <a:pt x="270481" y="332401"/>
                </a:lnTo>
                <a:lnTo>
                  <a:pt x="306895" y="304609"/>
                </a:lnTo>
                <a:lnTo>
                  <a:pt x="335054" y="268562"/>
                </a:lnTo>
                <a:lnTo>
                  <a:pt x="353222" y="225911"/>
                </a:lnTo>
                <a:lnTo>
                  <a:pt x="359663" y="178307"/>
                </a:lnTo>
                <a:lnTo>
                  <a:pt x="353222" y="130704"/>
                </a:lnTo>
                <a:lnTo>
                  <a:pt x="335054" y="88053"/>
                </a:lnTo>
                <a:lnTo>
                  <a:pt x="306895" y="52006"/>
                </a:lnTo>
                <a:lnTo>
                  <a:pt x="270481" y="24214"/>
                </a:lnTo>
                <a:lnTo>
                  <a:pt x="227548" y="6328"/>
                </a:lnTo>
                <a:lnTo>
                  <a:pt x="17983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 name="Google Shape;517;p35"/>
          <p:cNvSpPr/>
          <p:nvPr/>
        </p:nvSpPr>
        <p:spPr>
          <a:xfrm>
            <a:off x="8308847" y="2520696"/>
            <a:ext cx="360045" cy="356870"/>
          </a:xfrm>
          <a:custGeom>
            <a:rect b="b" l="l" r="r" t="t"/>
            <a:pathLst>
              <a:path extrusionOk="0" h="356869" w="360045">
                <a:moveTo>
                  <a:pt x="179831" y="0"/>
                </a:moveTo>
                <a:lnTo>
                  <a:pt x="132115" y="6328"/>
                </a:lnTo>
                <a:lnTo>
                  <a:pt x="89182" y="24214"/>
                </a:lnTo>
                <a:lnTo>
                  <a:pt x="52768" y="52006"/>
                </a:lnTo>
                <a:lnTo>
                  <a:pt x="24609" y="88053"/>
                </a:lnTo>
                <a:lnTo>
                  <a:pt x="6441" y="130704"/>
                </a:lnTo>
                <a:lnTo>
                  <a:pt x="0" y="178307"/>
                </a:lnTo>
                <a:lnTo>
                  <a:pt x="6441" y="225911"/>
                </a:lnTo>
                <a:lnTo>
                  <a:pt x="24609" y="268562"/>
                </a:lnTo>
                <a:lnTo>
                  <a:pt x="52768" y="304609"/>
                </a:lnTo>
                <a:lnTo>
                  <a:pt x="89182" y="332401"/>
                </a:lnTo>
                <a:lnTo>
                  <a:pt x="132115" y="350287"/>
                </a:lnTo>
                <a:lnTo>
                  <a:pt x="179831" y="356615"/>
                </a:lnTo>
                <a:lnTo>
                  <a:pt x="227548" y="350287"/>
                </a:lnTo>
                <a:lnTo>
                  <a:pt x="270481" y="332401"/>
                </a:lnTo>
                <a:lnTo>
                  <a:pt x="306895" y="304609"/>
                </a:lnTo>
                <a:lnTo>
                  <a:pt x="335054" y="268562"/>
                </a:lnTo>
                <a:lnTo>
                  <a:pt x="353222" y="225911"/>
                </a:lnTo>
                <a:lnTo>
                  <a:pt x="359663" y="178307"/>
                </a:lnTo>
                <a:lnTo>
                  <a:pt x="353222" y="130704"/>
                </a:lnTo>
                <a:lnTo>
                  <a:pt x="335054" y="88053"/>
                </a:lnTo>
                <a:lnTo>
                  <a:pt x="306895" y="52006"/>
                </a:lnTo>
                <a:lnTo>
                  <a:pt x="270481" y="24214"/>
                </a:lnTo>
                <a:lnTo>
                  <a:pt x="227548" y="6328"/>
                </a:lnTo>
                <a:lnTo>
                  <a:pt x="179831"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 name="Google Shape;518;p35"/>
          <p:cNvSpPr/>
          <p:nvPr/>
        </p:nvSpPr>
        <p:spPr>
          <a:xfrm>
            <a:off x="8494776" y="1688592"/>
            <a:ext cx="0" cy="841375"/>
          </a:xfrm>
          <a:custGeom>
            <a:rect b="b" l="l" r="r" t="t"/>
            <a:pathLst>
              <a:path extrusionOk="0" h="841375" w="120000">
                <a:moveTo>
                  <a:pt x="0" y="0"/>
                </a:moveTo>
                <a:lnTo>
                  <a:pt x="0" y="841248"/>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9" name="Google Shape;519;p35"/>
          <p:cNvSpPr/>
          <p:nvPr/>
        </p:nvSpPr>
        <p:spPr>
          <a:xfrm>
            <a:off x="8503919" y="2889504"/>
            <a:ext cx="0" cy="809625"/>
          </a:xfrm>
          <a:custGeom>
            <a:rect b="b" l="l" r="r" t="t"/>
            <a:pathLst>
              <a:path extrusionOk="0" h="809625" w="120000">
                <a:moveTo>
                  <a:pt x="0" y="0"/>
                </a:moveTo>
                <a:lnTo>
                  <a:pt x="0" y="809244"/>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p35"/>
          <p:cNvSpPr txBox="1"/>
          <p:nvPr/>
        </p:nvSpPr>
        <p:spPr>
          <a:xfrm>
            <a:off x="5561076" y="2677108"/>
            <a:ext cx="866775" cy="32766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tr-TR" sz="1950">
                <a:solidFill>
                  <a:schemeClr val="dk1"/>
                </a:solidFill>
                <a:latin typeface="Verdana"/>
                <a:ea typeface="Verdana"/>
                <a:cs typeface="Verdana"/>
                <a:sym typeface="Verdana"/>
              </a:rPr>
              <a:t>F</a:t>
            </a:r>
            <a:r>
              <a:rPr baseline="-25000" lang="tr-TR" sz="1875">
                <a:solidFill>
                  <a:schemeClr val="dk1"/>
                </a:solidFill>
                <a:latin typeface="Times New Roman"/>
                <a:ea typeface="Times New Roman"/>
                <a:cs typeface="Times New Roman"/>
                <a:sym typeface="Times New Roman"/>
              </a:rPr>
              <a:t>1</a:t>
            </a:r>
            <a:r>
              <a:rPr lang="tr-TR" sz="1950">
                <a:solidFill>
                  <a:schemeClr val="dk1"/>
                </a:solidFill>
                <a:latin typeface="Times New Roman"/>
                <a:ea typeface="Times New Roman"/>
                <a:cs typeface="Times New Roman"/>
                <a:sym typeface="Times New Roman"/>
              </a:rPr>
              <a:t>=N</a:t>
            </a:r>
            <a:r>
              <a:rPr baseline="-25000" lang="tr-TR" sz="1875">
                <a:solidFill>
                  <a:schemeClr val="dk1"/>
                </a:solidFill>
                <a:latin typeface="Times New Roman"/>
                <a:ea typeface="Times New Roman"/>
                <a:cs typeface="Times New Roman"/>
                <a:sym typeface="Times New Roman"/>
              </a:rPr>
              <a:t>1 </a:t>
            </a:r>
            <a:r>
              <a:rPr lang="tr-TR" sz="1950">
                <a:solidFill>
                  <a:schemeClr val="dk1"/>
                </a:solidFill>
                <a:latin typeface="Times New Roman"/>
                <a:ea typeface="Times New Roman"/>
                <a:cs typeface="Times New Roman"/>
                <a:sym typeface="Times New Roman"/>
              </a:rPr>
              <a:t>i</a:t>
            </a:r>
            <a:r>
              <a:rPr baseline="-25000" lang="tr-TR" sz="1875">
                <a:solidFill>
                  <a:schemeClr val="dk1"/>
                </a:solidFill>
                <a:latin typeface="Times New Roman"/>
                <a:ea typeface="Times New Roman"/>
                <a:cs typeface="Times New Roman"/>
                <a:sym typeface="Times New Roman"/>
              </a:rPr>
              <a:t>1</a:t>
            </a:r>
            <a:endParaRPr baseline="-25000" sz="1875">
              <a:solidFill>
                <a:schemeClr val="dk1"/>
              </a:solidFill>
              <a:latin typeface="Times New Roman"/>
              <a:ea typeface="Times New Roman"/>
              <a:cs typeface="Times New Roman"/>
              <a:sym typeface="Times New Roman"/>
            </a:endParaRPr>
          </a:p>
        </p:txBody>
      </p:sp>
      <p:sp>
        <p:nvSpPr>
          <p:cNvPr id="521" name="Google Shape;521;p35"/>
          <p:cNvSpPr/>
          <p:nvPr/>
        </p:nvSpPr>
        <p:spPr>
          <a:xfrm>
            <a:off x="6537959" y="2529840"/>
            <a:ext cx="360045" cy="363220"/>
          </a:xfrm>
          <a:custGeom>
            <a:rect b="b" l="l" r="r" t="t"/>
            <a:pathLst>
              <a:path extrusionOk="0" h="363219" w="360045">
                <a:moveTo>
                  <a:pt x="179832" y="0"/>
                </a:moveTo>
                <a:lnTo>
                  <a:pt x="132115" y="6554"/>
                </a:lnTo>
                <a:lnTo>
                  <a:pt x="89182" y="25004"/>
                </a:lnTo>
                <a:lnTo>
                  <a:pt x="52768" y="53530"/>
                </a:lnTo>
                <a:lnTo>
                  <a:pt x="24609" y="90311"/>
                </a:lnTo>
                <a:lnTo>
                  <a:pt x="6441" y="133526"/>
                </a:lnTo>
                <a:lnTo>
                  <a:pt x="0" y="181356"/>
                </a:lnTo>
                <a:lnTo>
                  <a:pt x="6441" y="229714"/>
                </a:lnTo>
                <a:lnTo>
                  <a:pt x="24609" y="273078"/>
                </a:lnTo>
                <a:lnTo>
                  <a:pt x="52768" y="309752"/>
                </a:lnTo>
                <a:lnTo>
                  <a:pt x="89182" y="338045"/>
                </a:lnTo>
                <a:lnTo>
                  <a:pt x="132115" y="356263"/>
                </a:lnTo>
                <a:lnTo>
                  <a:pt x="179832" y="362712"/>
                </a:lnTo>
                <a:lnTo>
                  <a:pt x="227548" y="356263"/>
                </a:lnTo>
                <a:lnTo>
                  <a:pt x="270481" y="338045"/>
                </a:lnTo>
                <a:lnTo>
                  <a:pt x="306895" y="309752"/>
                </a:lnTo>
                <a:lnTo>
                  <a:pt x="335054" y="273078"/>
                </a:lnTo>
                <a:lnTo>
                  <a:pt x="353222" y="229714"/>
                </a:lnTo>
                <a:lnTo>
                  <a:pt x="359664" y="181356"/>
                </a:lnTo>
                <a:lnTo>
                  <a:pt x="353222" y="133526"/>
                </a:lnTo>
                <a:lnTo>
                  <a:pt x="335054" y="90311"/>
                </a:lnTo>
                <a:lnTo>
                  <a:pt x="306895" y="53530"/>
                </a:lnTo>
                <a:lnTo>
                  <a:pt x="270481" y="25004"/>
                </a:lnTo>
                <a:lnTo>
                  <a:pt x="227548" y="6554"/>
                </a:lnTo>
                <a:lnTo>
                  <a:pt x="17983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 name="Google Shape;522;p35"/>
          <p:cNvSpPr/>
          <p:nvPr/>
        </p:nvSpPr>
        <p:spPr>
          <a:xfrm>
            <a:off x="6537959" y="2529840"/>
            <a:ext cx="360045" cy="363220"/>
          </a:xfrm>
          <a:custGeom>
            <a:rect b="b" l="l" r="r" t="t"/>
            <a:pathLst>
              <a:path extrusionOk="0" h="363219" w="360045">
                <a:moveTo>
                  <a:pt x="179832" y="0"/>
                </a:moveTo>
                <a:lnTo>
                  <a:pt x="132115" y="6554"/>
                </a:lnTo>
                <a:lnTo>
                  <a:pt x="89182" y="25004"/>
                </a:lnTo>
                <a:lnTo>
                  <a:pt x="52768" y="53530"/>
                </a:lnTo>
                <a:lnTo>
                  <a:pt x="24609" y="90311"/>
                </a:lnTo>
                <a:lnTo>
                  <a:pt x="6441" y="133526"/>
                </a:lnTo>
                <a:lnTo>
                  <a:pt x="0" y="181356"/>
                </a:lnTo>
                <a:lnTo>
                  <a:pt x="6441" y="229714"/>
                </a:lnTo>
                <a:lnTo>
                  <a:pt x="24609" y="273078"/>
                </a:lnTo>
                <a:lnTo>
                  <a:pt x="52768" y="309752"/>
                </a:lnTo>
                <a:lnTo>
                  <a:pt x="89182" y="338045"/>
                </a:lnTo>
                <a:lnTo>
                  <a:pt x="132115" y="356263"/>
                </a:lnTo>
                <a:lnTo>
                  <a:pt x="179832" y="362712"/>
                </a:lnTo>
                <a:lnTo>
                  <a:pt x="227548" y="356263"/>
                </a:lnTo>
                <a:lnTo>
                  <a:pt x="270481" y="338045"/>
                </a:lnTo>
                <a:lnTo>
                  <a:pt x="306895" y="309752"/>
                </a:lnTo>
                <a:lnTo>
                  <a:pt x="335054" y="273078"/>
                </a:lnTo>
                <a:lnTo>
                  <a:pt x="353222" y="229714"/>
                </a:lnTo>
                <a:lnTo>
                  <a:pt x="359664" y="181356"/>
                </a:lnTo>
                <a:lnTo>
                  <a:pt x="353222" y="133526"/>
                </a:lnTo>
                <a:lnTo>
                  <a:pt x="335054" y="90311"/>
                </a:lnTo>
                <a:lnTo>
                  <a:pt x="306895" y="53530"/>
                </a:lnTo>
                <a:lnTo>
                  <a:pt x="270481" y="25004"/>
                </a:lnTo>
                <a:lnTo>
                  <a:pt x="227548" y="6554"/>
                </a:lnTo>
                <a:lnTo>
                  <a:pt x="179832"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 name="Google Shape;523;p35"/>
          <p:cNvSpPr/>
          <p:nvPr/>
        </p:nvSpPr>
        <p:spPr>
          <a:xfrm>
            <a:off x="6723888" y="1676400"/>
            <a:ext cx="0" cy="855344"/>
          </a:xfrm>
          <a:custGeom>
            <a:rect b="b" l="l" r="r" t="t"/>
            <a:pathLst>
              <a:path extrusionOk="0" h="855344" w="120000">
                <a:moveTo>
                  <a:pt x="0" y="0"/>
                </a:moveTo>
                <a:lnTo>
                  <a:pt x="0" y="854963"/>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 name="Google Shape;524;p35"/>
          <p:cNvSpPr/>
          <p:nvPr/>
        </p:nvSpPr>
        <p:spPr>
          <a:xfrm>
            <a:off x="6733031" y="2904744"/>
            <a:ext cx="0" cy="779145"/>
          </a:xfrm>
          <a:custGeom>
            <a:rect b="b" l="l" r="r" t="t"/>
            <a:pathLst>
              <a:path extrusionOk="0" h="779145" w="120000">
                <a:moveTo>
                  <a:pt x="0" y="0"/>
                </a:moveTo>
                <a:lnTo>
                  <a:pt x="0" y="778764"/>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 name="Google Shape;525;p35"/>
          <p:cNvSpPr txBox="1"/>
          <p:nvPr/>
        </p:nvSpPr>
        <p:spPr>
          <a:xfrm>
            <a:off x="7468120" y="1801883"/>
            <a:ext cx="271780" cy="298450"/>
          </a:xfrm>
          <a:prstGeom prst="rect">
            <a:avLst/>
          </a:prstGeom>
          <a:noFill/>
          <a:ln>
            <a:noFill/>
          </a:ln>
        </p:spPr>
        <p:txBody>
          <a:bodyPr anchorCtr="0" anchor="t" bIns="0" lIns="0" spcFirstLastPara="1" rIns="0" wrap="square" tIns="17125">
            <a:noAutofit/>
          </a:bodyPr>
          <a:lstStyle/>
          <a:p>
            <a:pPr indent="0" lvl="0" marL="0" marR="0" rtl="0" algn="l">
              <a:lnSpc>
                <a:spcPct val="100000"/>
              </a:lnSpc>
              <a:spcBef>
                <a:spcPts val="0"/>
              </a:spcBef>
              <a:spcAft>
                <a:spcPts val="0"/>
              </a:spcAft>
              <a:buNone/>
            </a:pPr>
            <a:r>
              <a:rPr i="1" lang="tr-TR" sz="1750">
                <a:solidFill>
                  <a:schemeClr val="dk1"/>
                </a:solidFill>
                <a:latin typeface="Times New Roman"/>
                <a:ea typeface="Times New Roman"/>
                <a:cs typeface="Times New Roman"/>
                <a:sym typeface="Times New Roman"/>
              </a:rPr>
              <a:t>R</a:t>
            </a:r>
            <a:r>
              <a:rPr baseline="-25000" i="1" lang="tr-TR" sz="1875">
                <a:solidFill>
                  <a:schemeClr val="dk1"/>
                </a:solidFill>
                <a:latin typeface="Times New Roman"/>
                <a:ea typeface="Times New Roman"/>
                <a:cs typeface="Times New Roman"/>
                <a:sym typeface="Times New Roman"/>
              </a:rPr>
              <a:t>m</a:t>
            </a:r>
            <a:endParaRPr baseline="-25000" sz="1875">
              <a:solidFill>
                <a:schemeClr val="dk1"/>
              </a:solidFill>
              <a:latin typeface="Times New Roman"/>
              <a:ea typeface="Times New Roman"/>
              <a:cs typeface="Times New Roman"/>
              <a:sym typeface="Times New Roman"/>
            </a:endParaRPr>
          </a:p>
        </p:txBody>
      </p:sp>
      <p:sp>
        <p:nvSpPr>
          <p:cNvPr id="526" name="Google Shape;526;p35"/>
          <p:cNvSpPr txBox="1"/>
          <p:nvPr/>
        </p:nvSpPr>
        <p:spPr>
          <a:xfrm>
            <a:off x="6415430" y="2195587"/>
            <a:ext cx="182880" cy="32766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tr-TR" sz="1950">
                <a:solidFill>
                  <a:schemeClr val="dk1"/>
                </a:solidFill>
                <a:latin typeface="Times New Roman"/>
                <a:ea typeface="Times New Roman"/>
                <a:cs typeface="Times New Roman"/>
                <a:sym typeface="Times New Roman"/>
              </a:rPr>
              <a:t>+</a:t>
            </a:r>
            <a:endParaRPr sz="1950">
              <a:solidFill>
                <a:schemeClr val="dk1"/>
              </a:solidFill>
              <a:latin typeface="Times New Roman"/>
              <a:ea typeface="Times New Roman"/>
              <a:cs typeface="Times New Roman"/>
              <a:sym typeface="Times New Roman"/>
            </a:endParaRPr>
          </a:p>
        </p:txBody>
      </p:sp>
      <p:sp>
        <p:nvSpPr>
          <p:cNvPr id="527" name="Google Shape;527;p35"/>
          <p:cNvSpPr txBox="1"/>
          <p:nvPr/>
        </p:nvSpPr>
        <p:spPr>
          <a:xfrm>
            <a:off x="8578774" y="2192552"/>
            <a:ext cx="995044" cy="812165"/>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tr-TR" sz="1950">
                <a:solidFill>
                  <a:schemeClr val="dk1"/>
                </a:solidFill>
                <a:latin typeface="Times New Roman"/>
                <a:ea typeface="Times New Roman"/>
                <a:cs typeface="Times New Roman"/>
                <a:sym typeface="Times New Roman"/>
              </a:rPr>
              <a:t>+</a:t>
            </a:r>
            <a:endParaRPr sz="1950">
              <a:solidFill>
                <a:schemeClr val="dk1"/>
              </a:solidFill>
              <a:latin typeface="Times New Roman"/>
              <a:ea typeface="Times New Roman"/>
              <a:cs typeface="Times New Roman"/>
              <a:sym typeface="Times New Roman"/>
            </a:endParaRPr>
          </a:p>
          <a:p>
            <a:pPr indent="0" lvl="0" marL="127635" marR="0" rtl="0" algn="l">
              <a:lnSpc>
                <a:spcPct val="100000"/>
              </a:lnSpc>
              <a:spcBef>
                <a:spcPts val="1475"/>
              </a:spcBef>
              <a:spcAft>
                <a:spcPts val="0"/>
              </a:spcAft>
              <a:buNone/>
            </a:pPr>
            <a:r>
              <a:rPr i="1" lang="tr-TR" sz="1950">
                <a:solidFill>
                  <a:schemeClr val="dk1"/>
                </a:solidFill>
                <a:latin typeface="Verdana"/>
                <a:ea typeface="Verdana"/>
                <a:cs typeface="Verdana"/>
                <a:sym typeface="Verdana"/>
              </a:rPr>
              <a:t>F</a:t>
            </a:r>
            <a:r>
              <a:rPr baseline="-25000" lang="tr-TR" sz="1875">
                <a:solidFill>
                  <a:schemeClr val="dk1"/>
                </a:solidFill>
                <a:latin typeface="Times New Roman"/>
                <a:ea typeface="Times New Roman"/>
                <a:cs typeface="Times New Roman"/>
                <a:sym typeface="Times New Roman"/>
              </a:rPr>
              <a:t>2</a:t>
            </a:r>
            <a:r>
              <a:rPr lang="tr-TR" sz="1950">
                <a:solidFill>
                  <a:schemeClr val="dk1"/>
                </a:solidFill>
                <a:latin typeface="Times New Roman"/>
                <a:ea typeface="Times New Roman"/>
                <a:cs typeface="Times New Roman"/>
                <a:sym typeface="Times New Roman"/>
              </a:rPr>
              <a:t>=N</a:t>
            </a:r>
            <a:r>
              <a:rPr baseline="-25000" lang="tr-TR" sz="1875">
                <a:solidFill>
                  <a:schemeClr val="dk1"/>
                </a:solidFill>
                <a:latin typeface="Times New Roman"/>
                <a:ea typeface="Times New Roman"/>
                <a:cs typeface="Times New Roman"/>
                <a:sym typeface="Times New Roman"/>
              </a:rPr>
              <a:t>2 </a:t>
            </a:r>
            <a:r>
              <a:rPr lang="tr-TR" sz="1950">
                <a:solidFill>
                  <a:schemeClr val="dk1"/>
                </a:solidFill>
                <a:latin typeface="Times New Roman"/>
                <a:ea typeface="Times New Roman"/>
                <a:cs typeface="Times New Roman"/>
                <a:sym typeface="Times New Roman"/>
              </a:rPr>
              <a:t>i</a:t>
            </a:r>
            <a:r>
              <a:rPr baseline="-25000" lang="tr-TR" sz="1875">
                <a:solidFill>
                  <a:schemeClr val="dk1"/>
                </a:solidFill>
                <a:latin typeface="Times New Roman"/>
                <a:ea typeface="Times New Roman"/>
                <a:cs typeface="Times New Roman"/>
                <a:sym typeface="Times New Roman"/>
              </a:rPr>
              <a:t>2</a:t>
            </a:r>
            <a:endParaRPr baseline="-25000" sz="1875">
              <a:solidFill>
                <a:schemeClr val="dk1"/>
              </a:solidFill>
              <a:latin typeface="Times New Roman"/>
              <a:ea typeface="Times New Roman"/>
              <a:cs typeface="Times New Roman"/>
              <a:sym typeface="Times New Roman"/>
            </a:endParaRPr>
          </a:p>
        </p:txBody>
      </p:sp>
      <p:sp>
        <p:nvSpPr>
          <p:cNvPr id="528" name="Google Shape;528;p35"/>
          <p:cNvSpPr txBox="1"/>
          <p:nvPr/>
        </p:nvSpPr>
        <p:spPr>
          <a:xfrm>
            <a:off x="1422120" y="1299462"/>
            <a:ext cx="2940050" cy="204851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i="1" lang="tr-TR" sz="2850">
                <a:solidFill>
                  <a:schemeClr val="dk1"/>
                </a:solidFill>
                <a:latin typeface="Noto Sans Symbols"/>
                <a:ea typeface="Noto Sans Symbols"/>
                <a:cs typeface="Noto Sans Symbols"/>
                <a:sym typeface="Noto Sans Symbols"/>
              </a:rPr>
              <a:t>φ</a:t>
            </a:r>
            <a:r>
              <a:rPr baseline="-25000" i="1" lang="tr-TR" sz="2850">
                <a:solidFill>
                  <a:schemeClr val="dk1"/>
                </a:solidFill>
                <a:latin typeface="Times New Roman"/>
                <a:ea typeface="Times New Roman"/>
                <a:cs typeface="Times New Roman"/>
                <a:sym typeface="Times New Roman"/>
              </a:rPr>
              <a:t>m </a:t>
            </a:r>
            <a:r>
              <a:rPr i="1" lang="tr-TR" sz="2850">
                <a:solidFill>
                  <a:schemeClr val="dk1"/>
                </a:solidFill>
                <a:latin typeface="Times New Roman"/>
                <a:ea typeface="Times New Roman"/>
                <a:cs typeface="Times New Roman"/>
                <a:sym typeface="Times New Roman"/>
              </a:rPr>
              <a:t>R</a:t>
            </a:r>
            <a:r>
              <a:rPr baseline="-25000" i="1" lang="tr-TR" sz="2850">
                <a:solidFill>
                  <a:schemeClr val="dk1"/>
                </a:solidFill>
                <a:latin typeface="Times New Roman"/>
                <a:ea typeface="Times New Roman"/>
                <a:cs typeface="Times New Roman"/>
                <a:sym typeface="Times New Roman"/>
              </a:rPr>
              <a:t>m	</a:t>
            </a:r>
            <a:r>
              <a:rPr lang="tr-TR" sz="2850">
                <a:solidFill>
                  <a:schemeClr val="dk1"/>
                </a:solidFill>
                <a:latin typeface="Noto Sans Symbols"/>
                <a:ea typeface="Noto Sans Symbols"/>
                <a:cs typeface="Noto Sans Symbols"/>
                <a:sym typeface="Noto Sans Symbols"/>
              </a:rPr>
              <a:t>=</a:t>
            </a:r>
            <a:r>
              <a:rPr lang="tr-TR" sz="2850">
                <a:solidFill>
                  <a:schemeClr val="dk1"/>
                </a:solidFill>
                <a:latin typeface="Times New Roman"/>
                <a:ea typeface="Times New Roman"/>
                <a:cs typeface="Times New Roman"/>
                <a:sym typeface="Times New Roman"/>
              </a:rPr>
              <a:t> </a:t>
            </a:r>
            <a:r>
              <a:rPr i="1" lang="tr-TR" sz="2850">
                <a:solidFill>
                  <a:schemeClr val="dk1"/>
                </a:solidFill>
                <a:latin typeface="Times New Roman"/>
                <a:ea typeface="Times New Roman"/>
                <a:cs typeface="Times New Roman"/>
                <a:sym typeface="Times New Roman"/>
              </a:rPr>
              <a:t>N</a:t>
            </a:r>
            <a:r>
              <a:rPr baseline="-25000" lang="tr-TR" sz="2850">
                <a:solidFill>
                  <a:schemeClr val="dk1"/>
                </a:solidFill>
                <a:latin typeface="Times New Roman"/>
                <a:ea typeface="Times New Roman"/>
                <a:cs typeface="Times New Roman"/>
                <a:sym typeface="Times New Roman"/>
              </a:rPr>
              <a:t>1</a:t>
            </a:r>
            <a:r>
              <a:rPr i="1" lang="tr-TR" sz="2850">
                <a:solidFill>
                  <a:schemeClr val="dk1"/>
                </a:solidFill>
                <a:latin typeface="Times New Roman"/>
                <a:ea typeface="Times New Roman"/>
                <a:cs typeface="Times New Roman"/>
                <a:sym typeface="Times New Roman"/>
              </a:rPr>
              <a:t>i</a:t>
            </a:r>
            <a:r>
              <a:rPr baseline="-25000" lang="tr-TR" sz="2850">
                <a:solidFill>
                  <a:schemeClr val="dk1"/>
                </a:solidFill>
                <a:latin typeface="Times New Roman"/>
                <a:ea typeface="Times New Roman"/>
                <a:cs typeface="Times New Roman"/>
                <a:sym typeface="Times New Roman"/>
              </a:rPr>
              <a:t>1 </a:t>
            </a:r>
            <a:r>
              <a:rPr lang="tr-TR" sz="2850">
                <a:solidFill>
                  <a:schemeClr val="dk1"/>
                </a:solidFill>
                <a:latin typeface="Noto Sans Symbols"/>
                <a:ea typeface="Noto Sans Symbols"/>
                <a:cs typeface="Noto Sans Symbols"/>
                <a:sym typeface="Noto Sans Symbols"/>
              </a:rPr>
              <a:t>−</a:t>
            </a:r>
            <a:r>
              <a:rPr lang="tr-TR" sz="2850">
                <a:solidFill>
                  <a:schemeClr val="dk1"/>
                </a:solidFill>
                <a:latin typeface="Times New Roman"/>
                <a:ea typeface="Times New Roman"/>
                <a:cs typeface="Times New Roman"/>
                <a:sym typeface="Times New Roman"/>
              </a:rPr>
              <a:t> </a:t>
            </a:r>
            <a:r>
              <a:rPr i="1" lang="tr-TR" sz="2850">
                <a:solidFill>
                  <a:schemeClr val="dk1"/>
                </a:solidFill>
                <a:latin typeface="Times New Roman"/>
                <a:ea typeface="Times New Roman"/>
                <a:cs typeface="Times New Roman"/>
                <a:sym typeface="Times New Roman"/>
              </a:rPr>
              <a:t>N </a:t>
            </a:r>
            <a:r>
              <a:rPr baseline="-25000" lang="tr-TR" sz="2850">
                <a:solidFill>
                  <a:schemeClr val="dk1"/>
                </a:solidFill>
                <a:latin typeface="Times New Roman"/>
                <a:ea typeface="Times New Roman"/>
                <a:cs typeface="Times New Roman"/>
                <a:sym typeface="Times New Roman"/>
              </a:rPr>
              <a:t>2</a:t>
            </a:r>
            <a:r>
              <a:rPr i="1" lang="tr-TR" sz="2850">
                <a:solidFill>
                  <a:schemeClr val="dk1"/>
                </a:solidFill>
                <a:latin typeface="Times New Roman"/>
                <a:ea typeface="Times New Roman"/>
                <a:cs typeface="Times New Roman"/>
                <a:sym typeface="Times New Roman"/>
              </a:rPr>
              <a:t>i</a:t>
            </a:r>
            <a:r>
              <a:rPr baseline="-25000" lang="tr-TR" sz="2850">
                <a:solidFill>
                  <a:schemeClr val="dk1"/>
                </a:solidFill>
                <a:latin typeface="Times New Roman"/>
                <a:ea typeface="Times New Roman"/>
                <a:cs typeface="Times New Roman"/>
                <a:sym typeface="Times New Roman"/>
              </a:rPr>
              <a:t>2</a:t>
            </a:r>
            <a:endParaRPr baseline="-25000" sz="2850">
              <a:solidFill>
                <a:schemeClr val="dk1"/>
              </a:solidFill>
              <a:latin typeface="Times New Roman"/>
              <a:ea typeface="Times New Roman"/>
              <a:cs typeface="Times New Roman"/>
              <a:sym typeface="Times New Roman"/>
            </a:endParaRPr>
          </a:p>
          <a:p>
            <a:pPr indent="0" lvl="0" marL="13970" marR="0" rtl="0" algn="l">
              <a:lnSpc>
                <a:spcPct val="100000"/>
              </a:lnSpc>
              <a:spcBef>
                <a:spcPts val="2560"/>
              </a:spcBef>
              <a:spcAft>
                <a:spcPts val="0"/>
              </a:spcAft>
              <a:buNone/>
            </a:pPr>
            <a:r>
              <a:rPr i="1" lang="tr-TR" sz="3000">
                <a:solidFill>
                  <a:schemeClr val="dk1"/>
                </a:solidFill>
                <a:latin typeface="Noto Sans Symbols"/>
                <a:ea typeface="Noto Sans Symbols"/>
                <a:cs typeface="Noto Sans Symbols"/>
                <a:sym typeface="Noto Sans Symbols"/>
              </a:rPr>
              <a:t>φ</a:t>
            </a:r>
            <a:r>
              <a:rPr baseline="-25000" i="1" lang="tr-TR" sz="2625">
                <a:solidFill>
                  <a:schemeClr val="dk1"/>
                </a:solidFill>
                <a:latin typeface="Times New Roman"/>
                <a:ea typeface="Times New Roman"/>
                <a:cs typeface="Times New Roman"/>
                <a:sym typeface="Times New Roman"/>
              </a:rPr>
              <a:t>m </a:t>
            </a:r>
            <a:r>
              <a:rPr i="1" lang="tr-TR" sz="3000">
                <a:solidFill>
                  <a:schemeClr val="dk1"/>
                </a:solidFill>
                <a:latin typeface="Times New Roman"/>
                <a:ea typeface="Times New Roman"/>
                <a:cs typeface="Times New Roman"/>
                <a:sym typeface="Times New Roman"/>
              </a:rPr>
              <a:t>R</a:t>
            </a:r>
            <a:r>
              <a:rPr baseline="-25000" i="1" lang="tr-TR" sz="2625">
                <a:solidFill>
                  <a:schemeClr val="dk1"/>
                </a:solidFill>
                <a:latin typeface="Times New Roman"/>
                <a:ea typeface="Times New Roman"/>
                <a:cs typeface="Times New Roman"/>
                <a:sym typeface="Times New Roman"/>
              </a:rPr>
              <a:t>m	</a:t>
            </a:r>
            <a:r>
              <a:rPr lang="tr-TR" sz="3000">
                <a:solidFill>
                  <a:schemeClr val="dk1"/>
                </a:solidFill>
                <a:latin typeface="Noto Sans Symbols"/>
                <a:ea typeface="Noto Sans Symbols"/>
                <a:cs typeface="Noto Sans Symbols"/>
                <a:sym typeface="Noto Sans Symbols"/>
              </a:rPr>
              <a:t>=</a:t>
            </a:r>
            <a:r>
              <a:rPr lang="tr-TR" sz="3000">
                <a:solidFill>
                  <a:schemeClr val="dk1"/>
                </a:solidFill>
                <a:latin typeface="Times New Roman"/>
                <a:ea typeface="Times New Roman"/>
                <a:cs typeface="Times New Roman"/>
                <a:sym typeface="Times New Roman"/>
              </a:rPr>
              <a:t> </a:t>
            </a:r>
            <a:r>
              <a:rPr i="1" lang="tr-TR" sz="3000">
                <a:solidFill>
                  <a:schemeClr val="dk1"/>
                </a:solidFill>
                <a:latin typeface="Times New Roman"/>
                <a:ea typeface="Times New Roman"/>
                <a:cs typeface="Times New Roman"/>
                <a:sym typeface="Times New Roman"/>
              </a:rPr>
              <a:t>i</a:t>
            </a:r>
            <a:r>
              <a:rPr baseline="-25000" i="1" lang="tr-TR" sz="2625">
                <a:solidFill>
                  <a:schemeClr val="dk1"/>
                </a:solidFill>
                <a:latin typeface="Noto Sans Symbols"/>
                <a:ea typeface="Noto Sans Symbols"/>
                <a:cs typeface="Noto Sans Symbols"/>
                <a:sym typeface="Noto Sans Symbols"/>
              </a:rPr>
              <a:t>φ</a:t>
            </a:r>
            <a:r>
              <a:rPr baseline="-25000" i="1" lang="tr-TR" sz="2625">
                <a:solidFill>
                  <a:schemeClr val="dk1"/>
                </a:solidFill>
                <a:latin typeface="Times New Roman"/>
                <a:ea typeface="Times New Roman"/>
                <a:cs typeface="Times New Roman"/>
                <a:sym typeface="Times New Roman"/>
              </a:rPr>
              <a:t> </a:t>
            </a:r>
            <a:r>
              <a:rPr i="1" lang="tr-TR" sz="3000">
                <a:solidFill>
                  <a:schemeClr val="dk1"/>
                </a:solidFill>
                <a:latin typeface="Times New Roman"/>
                <a:ea typeface="Times New Roman"/>
                <a:cs typeface="Times New Roman"/>
                <a:sym typeface="Times New Roman"/>
              </a:rPr>
              <a:t>N</a:t>
            </a:r>
            <a:r>
              <a:rPr baseline="-25000" lang="tr-TR" sz="2625">
                <a:solidFill>
                  <a:schemeClr val="dk1"/>
                </a:solidFill>
                <a:latin typeface="Times New Roman"/>
                <a:ea typeface="Times New Roman"/>
                <a:cs typeface="Times New Roman"/>
                <a:sym typeface="Times New Roman"/>
              </a:rPr>
              <a:t>1</a:t>
            </a:r>
            <a:endParaRPr baseline="-25000" sz="2625">
              <a:solidFill>
                <a:schemeClr val="dk1"/>
              </a:solidFill>
              <a:latin typeface="Times New Roman"/>
              <a:ea typeface="Times New Roman"/>
              <a:cs typeface="Times New Roman"/>
              <a:sym typeface="Times New Roman"/>
            </a:endParaRPr>
          </a:p>
          <a:p>
            <a:pPr indent="0" lvl="0" marL="62864" marR="0" rtl="0" algn="l">
              <a:lnSpc>
                <a:spcPct val="100000"/>
              </a:lnSpc>
              <a:spcBef>
                <a:spcPts val="2725"/>
              </a:spcBef>
              <a:spcAft>
                <a:spcPts val="0"/>
              </a:spcAft>
              <a:buNone/>
            </a:pPr>
            <a:r>
              <a:rPr i="1" lang="tr-TR" sz="3000">
                <a:solidFill>
                  <a:schemeClr val="dk1"/>
                </a:solidFill>
                <a:latin typeface="Times New Roman"/>
                <a:ea typeface="Times New Roman"/>
                <a:cs typeface="Times New Roman"/>
                <a:sym typeface="Times New Roman"/>
              </a:rPr>
              <a:t>N</a:t>
            </a:r>
            <a:r>
              <a:rPr baseline="-25000" lang="tr-TR" sz="3000">
                <a:solidFill>
                  <a:schemeClr val="dk1"/>
                </a:solidFill>
                <a:latin typeface="Times New Roman"/>
                <a:ea typeface="Times New Roman"/>
                <a:cs typeface="Times New Roman"/>
                <a:sym typeface="Times New Roman"/>
              </a:rPr>
              <a:t>1</a:t>
            </a:r>
            <a:r>
              <a:rPr i="1" lang="tr-TR" sz="3000">
                <a:solidFill>
                  <a:schemeClr val="dk1"/>
                </a:solidFill>
                <a:latin typeface="Times New Roman"/>
                <a:ea typeface="Times New Roman"/>
                <a:cs typeface="Times New Roman"/>
                <a:sym typeface="Times New Roman"/>
              </a:rPr>
              <a:t>i</a:t>
            </a:r>
            <a:r>
              <a:rPr baseline="-25000" i="1" lang="tr-TR" sz="3000">
                <a:solidFill>
                  <a:schemeClr val="dk1"/>
                </a:solidFill>
                <a:latin typeface="Noto Sans Symbols"/>
                <a:ea typeface="Noto Sans Symbols"/>
                <a:cs typeface="Noto Sans Symbols"/>
                <a:sym typeface="Noto Sans Symbols"/>
              </a:rPr>
              <a:t>φ</a:t>
            </a:r>
            <a:r>
              <a:rPr baseline="-25000" lang="tr-TR" sz="3000">
                <a:solidFill>
                  <a:schemeClr val="dk1"/>
                </a:solidFill>
                <a:latin typeface="Times New Roman"/>
                <a:ea typeface="Times New Roman"/>
                <a:cs typeface="Times New Roman"/>
                <a:sym typeface="Times New Roman"/>
              </a:rPr>
              <a:t>	</a:t>
            </a:r>
            <a:r>
              <a:rPr lang="tr-TR" sz="3000">
                <a:solidFill>
                  <a:schemeClr val="dk1"/>
                </a:solidFill>
                <a:latin typeface="Noto Sans Symbols"/>
                <a:ea typeface="Noto Sans Symbols"/>
                <a:cs typeface="Noto Sans Symbols"/>
                <a:sym typeface="Noto Sans Symbols"/>
              </a:rPr>
              <a:t>=</a:t>
            </a:r>
            <a:r>
              <a:rPr lang="tr-TR" sz="3000">
                <a:solidFill>
                  <a:schemeClr val="dk1"/>
                </a:solidFill>
                <a:latin typeface="Times New Roman"/>
                <a:ea typeface="Times New Roman"/>
                <a:cs typeface="Times New Roman"/>
                <a:sym typeface="Times New Roman"/>
              </a:rPr>
              <a:t> </a:t>
            </a:r>
            <a:r>
              <a:rPr i="1" lang="tr-TR" sz="3000">
                <a:solidFill>
                  <a:schemeClr val="dk1"/>
                </a:solidFill>
                <a:latin typeface="Times New Roman"/>
                <a:ea typeface="Times New Roman"/>
                <a:cs typeface="Times New Roman"/>
                <a:sym typeface="Times New Roman"/>
              </a:rPr>
              <a:t>N</a:t>
            </a:r>
            <a:r>
              <a:rPr baseline="-25000" lang="tr-TR" sz="3000">
                <a:solidFill>
                  <a:schemeClr val="dk1"/>
                </a:solidFill>
                <a:latin typeface="Times New Roman"/>
                <a:ea typeface="Times New Roman"/>
                <a:cs typeface="Times New Roman"/>
                <a:sym typeface="Times New Roman"/>
              </a:rPr>
              <a:t>1</a:t>
            </a:r>
            <a:r>
              <a:rPr i="1" lang="tr-TR" sz="3000">
                <a:solidFill>
                  <a:schemeClr val="dk1"/>
                </a:solidFill>
                <a:latin typeface="Times New Roman"/>
                <a:ea typeface="Times New Roman"/>
                <a:cs typeface="Times New Roman"/>
                <a:sym typeface="Times New Roman"/>
              </a:rPr>
              <a:t>i</a:t>
            </a:r>
            <a:r>
              <a:rPr baseline="-25000" lang="tr-TR" sz="3000">
                <a:solidFill>
                  <a:schemeClr val="dk1"/>
                </a:solidFill>
                <a:latin typeface="Times New Roman"/>
                <a:ea typeface="Times New Roman"/>
                <a:cs typeface="Times New Roman"/>
                <a:sym typeface="Times New Roman"/>
              </a:rPr>
              <a:t>1 </a:t>
            </a:r>
            <a:r>
              <a:rPr lang="tr-TR" sz="3000">
                <a:solidFill>
                  <a:schemeClr val="dk1"/>
                </a:solidFill>
                <a:latin typeface="Noto Sans Symbols"/>
                <a:ea typeface="Noto Sans Symbols"/>
                <a:cs typeface="Noto Sans Symbols"/>
                <a:sym typeface="Noto Sans Symbols"/>
              </a:rPr>
              <a:t>−</a:t>
            </a:r>
            <a:r>
              <a:rPr lang="tr-TR" sz="3000">
                <a:solidFill>
                  <a:schemeClr val="dk1"/>
                </a:solidFill>
                <a:latin typeface="Times New Roman"/>
                <a:ea typeface="Times New Roman"/>
                <a:cs typeface="Times New Roman"/>
                <a:sym typeface="Times New Roman"/>
              </a:rPr>
              <a:t> </a:t>
            </a:r>
            <a:r>
              <a:rPr i="1" lang="tr-TR" sz="3000">
                <a:solidFill>
                  <a:schemeClr val="dk1"/>
                </a:solidFill>
                <a:latin typeface="Times New Roman"/>
                <a:ea typeface="Times New Roman"/>
                <a:cs typeface="Times New Roman"/>
                <a:sym typeface="Times New Roman"/>
              </a:rPr>
              <a:t>N </a:t>
            </a:r>
            <a:r>
              <a:rPr baseline="-25000" lang="tr-TR" sz="3000">
                <a:solidFill>
                  <a:schemeClr val="dk1"/>
                </a:solidFill>
                <a:latin typeface="Times New Roman"/>
                <a:ea typeface="Times New Roman"/>
                <a:cs typeface="Times New Roman"/>
                <a:sym typeface="Times New Roman"/>
              </a:rPr>
              <a:t>2</a:t>
            </a:r>
            <a:r>
              <a:rPr i="1" lang="tr-TR" sz="3000">
                <a:solidFill>
                  <a:schemeClr val="dk1"/>
                </a:solidFill>
                <a:latin typeface="Times New Roman"/>
                <a:ea typeface="Times New Roman"/>
                <a:cs typeface="Times New Roman"/>
                <a:sym typeface="Times New Roman"/>
              </a:rPr>
              <a:t>i</a:t>
            </a:r>
            <a:r>
              <a:rPr baseline="-25000" lang="tr-TR" sz="3000">
                <a:solidFill>
                  <a:schemeClr val="dk1"/>
                </a:solidFill>
                <a:latin typeface="Times New Roman"/>
                <a:ea typeface="Times New Roman"/>
                <a:cs typeface="Times New Roman"/>
                <a:sym typeface="Times New Roman"/>
              </a:rPr>
              <a:t>2</a:t>
            </a:r>
            <a:endParaRPr baseline="-25000" sz="3000">
              <a:solidFill>
                <a:schemeClr val="dk1"/>
              </a:solidFill>
              <a:latin typeface="Times New Roman"/>
              <a:ea typeface="Times New Roman"/>
              <a:cs typeface="Times New Roman"/>
              <a:sym typeface="Times New Roman"/>
            </a:endParaRPr>
          </a:p>
        </p:txBody>
      </p:sp>
      <p:sp>
        <p:nvSpPr>
          <p:cNvPr id="529" name="Google Shape;529;p35"/>
          <p:cNvSpPr/>
          <p:nvPr/>
        </p:nvSpPr>
        <p:spPr>
          <a:xfrm>
            <a:off x="2759011" y="4011167"/>
            <a:ext cx="530860" cy="0"/>
          </a:xfrm>
          <a:custGeom>
            <a:rect b="b" l="l" r="r" t="t"/>
            <a:pathLst>
              <a:path extrusionOk="0" h="120000" w="530860">
                <a:moveTo>
                  <a:pt x="0" y="0"/>
                </a:moveTo>
                <a:lnTo>
                  <a:pt x="530504" y="0"/>
                </a:lnTo>
              </a:path>
            </a:pathLst>
          </a:custGeom>
          <a:noFill/>
          <a:ln cap="flat" cmpd="sng" w="16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 name="Google Shape;530;p35"/>
          <p:cNvSpPr txBox="1"/>
          <p:nvPr/>
        </p:nvSpPr>
        <p:spPr>
          <a:xfrm>
            <a:off x="3442284" y="3934460"/>
            <a:ext cx="153670" cy="33274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lang="tr-TR" sz="2000">
                <a:solidFill>
                  <a:schemeClr val="dk1"/>
                </a:solidFill>
                <a:latin typeface="Times New Roman"/>
                <a:ea typeface="Times New Roman"/>
                <a:cs typeface="Times New Roman"/>
                <a:sym typeface="Times New Roman"/>
              </a:rPr>
              <a:t>2</a:t>
            </a:r>
            <a:endParaRPr sz="2000">
              <a:solidFill>
                <a:schemeClr val="dk1"/>
              </a:solidFill>
              <a:latin typeface="Times New Roman"/>
              <a:ea typeface="Times New Roman"/>
              <a:cs typeface="Times New Roman"/>
              <a:sym typeface="Times New Roman"/>
            </a:endParaRPr>
          </a:p>
        </p:txBody>
      </p:sp>
      <p:sp>
        <p:nvSpPr>
          <p:cNvPr id="531" name="Google Shape;531;p35"/>
          <p:cNvSpPr txBox="1"/>
          <p:nvPr/>
        </p:nvSpPr>
        <p:spPr>
          <a:xfrm>
            <a:off x="3078251" y="4234497"/>
            <a:ext cx="153670" cy="33274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lang="tr-TR" sz="2000">
                <a:solidFill>
                  <a:schemeClr val="dk1"/>
                </a:solidFill>
                <a:latin typeface="Times New Roman"/>
                <a:ea typeface="Times New Roman"/>
                <a:cs typeface="Times New Roman"/>
                <a:sym typeface="Times New Roman"/>
              </a:rPr>
              <a:t>1</a:t>
            </a:r>
            <a:endParaRPr sz="2000">
              <a:solidFill>
                <a:schemeClr val="dk1"/>
              </a:solidFill>
              <a:latin typeface="Times New Roman"/>
              <a:ea typeface="Times New Roman"/>
              <a:cs typeface="Times New Roman"/>
              <a:sym typeface="Times New Roman"/>
            </a:endParaRPr>
          </a:p>
        </p:txBody>
      </p:sp>
      <p:sp>
        <p:nvSpPr>
          <p:cNvPr id="532" name="Google Shape;532;p35"/>
          <p:cNvSpPr txBox="1"/>
          <p:nvPr/>
        </p:nvSpPr>
        <p:spPr>
          <a:xfrm>
            <a:off x="2814497" y="4010469"/>
            <a:ext cx="281305" cy="486409"/>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i="1" lang="tr-TR" sz="3000">
                <a:solidFill>
                  <a:schemeClr val="dk1"/>
                </a:solidFill>
                <a:latin typeface="Times New Roman"/>
                <a:ea typeface="Times New Roman"/>
                <a:cs typeface="Times New Roman"/>
                <a:sym typeface="Times New Roman"/>
              </a:rPr>
              <a:t>N</a:t>
            </a:r>
            <a:endParaRPr sz="3000">
              <a:solidFill>
                <a:schemeClr val="dk1"/>
              </a:solidFill>
              <a:latin typeface="Times New Roman"/>
              <a:ea typeface="Times New Roman"/>
              <a:cs typeface="Times New Roman"/>
              <a:sym typeface="Times New Roman"/>
            </a:endParaRPr>
          </a:p>
        </p:txBody>
      </p:sp>
      <p:sp>
        <p:nvSpPr>
          <p:cNvPr id="533" name="Google Shape;533;p35"/>
          <p:cNvSpPr txBox="1"/>
          <p:nvPr/>
        </p:nvSpPr>
        <p:spPr>
          <a:xfrm>
            <a:off x="1441602" y="3710432"/>
            <a:ext cx="2018664" cy="486409"/>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i="1" lang="tr-TR" sz="3000">
                <a:solidFill>
                  <a:schemeClr val="dk1"/>
                </a:solidFill>
                <a:latin typeface="Times New Roman"/>
                <a:ea typeface="Times New Roman"/>
                <a:cs typeface="Times New Roman"/>
                <a:sym typeface="Times New Roman"/>
              </a:rPr>
              <a:t>i	</a:t>
            </a:r>
            <a:r>
              <a:rPr lang="tr-TR" sz="3000">
                <a:solidFill>
                  <a:schemeClr val="dk1"/>
                </a:solidFill>
                <a:latin typeface="Noto Sans Symbols"/>
                <a:ea typeface="Noto Sans Symbols"/>
                <a:cs typeface="Noto Sans Symbols"/>
                <a:sym typeface="Noto Sans Symbols"/>
              </a:rPr>
              <a:t>=</a:t>
            </a:r>
            <a:r>
              <a:rPr lang="tr-TR" sz="3000">
                <a:solidFill>
                  <a:schemeClr val="dk1"/>
                </a:solidFill>
                <a:latin typeface="Times New Roman"/>
                <a:ea typeface="Times New Roman"/>
                <a:cs typeface="Times New Roman"/>
                <a:sym typeface="Times New Roman"/>
              </a:rPr>
              <a:t> </a:t>
            </a:r>
            <a:r>
              <a:rPr i="1" lang="tr-TR" sz="3000">
                <a:solidFill>
                  <a:schemeClr val="dk1"/>
                </a:solidFill>
                <a:latin typeface="Times New Roman"/>
                <a:ea typeface="Times New Roman"/>
                <a:cs typeface="Times New Roman"/>
                <a:sym typeface="Times New Roman"/>
              </a:rPr>
              <a:t>i	</a:t>
            </a:r>
            <a:r>
              <a:rPr lang="tr-TR" sz="3000">
                <a:solidFill>
                  <a:schemeClr val="dk1"/>
                </a:solidFill>
                <a:latin typeface="Noto Sans Symbols"/>
                <a:ea typeface="Noto Sans Symbols"/>
                <a:cs typeface="Noto Sans Symbols"/>
                <a:sym typeface="Noto Sans Symbols"/>
              </a:rPr>
              <a:t>+</a:t>
            </a:r>
            <a:r>
              <a:rPr lang="tr-TR" sz="3000">
                <a:solidFill>
                  <a:schemeClr val="dk1"/>
                </a:solidFill>
                <a:latin typeface="Times New Roman"/>
                <a:ea typeface="Times New Roman"/>
                <a:cs typeface="Times New Roman"/>
                <a:sym typeface="Times New Roman"/>
              </a:rPr>
              <a:t> </a:t>
            </a:r>
            <a:r>
              <a:rPr baseline="30000" i="1" lang="tr-TR" sz="4500">
                <a:solidFill>
                  <a:schemeClr val="dk1"/>
                </a:solidFill>
                <a:latin typeface="Times New Roman"/>
                <a:ea typeface="Times New Roman"/>
                <a:cs typeface="Times New Roman"/>
                <a:sym typeface="Times New Roman"/>
              </a:rPr>
              <a:t>N </a:t>
            </a:r>
            <a:r>
              <a:rPr baseline="30000" lang="tr-TR" sz="3000">
                <a:solidFill>
                  <a:schemeClr val="dk1"/>
                </a:solidFill>
                <a:latin typeface="Times New Roman"/>
                <a:ea typeface="Times New Roman"/>
                <a:cs typeface="Times New Roman"/>
                <a:sym typeface="Times New Roman"/>
              </a:rPr>
              <a:t>2 </a:t>
            </a:r>
            <a:r>
              <a:rPr i="1" lang="tr-TR" sz="3000">
                <a:solidFill>
                  <a:schemeClr val="dk1"/>
                </a:solidFill>
                <a:latin typeface="Times New Roman"/>
                <a:ea typeface="Times New Roman"/>
                <a:cs typeface="Times New Roman"/>
                <a:sym typeface="Times New Roman"/>
              </a:rPr>
              <a:t>i</a:t>
            </a:r>
            <a:endParaRPr sz="3000">
              <a:solidFill>
                <a:schemeClr val="dk1"/>
              </a:solidFill>
              <a:latin typeface="Times New Roman"/>
              <a:ea typeface="Times New Roman"/>
              <a:cs typeface="Times New Roman"/>
              <a:sym typeface="Times New Roman"/>
            </a:endParaRPr>
          </a:p>
        </p:txBody>
      </p:sp>
      <p:sp>
        <p:nvSpPr>
          <p:cNvPr id="534" name="Google Shape;534;p35"/>
          <p:cNvSpPr txBox="1"/>
          <p:nvPr/>
        </p:nvSpPr>
        <p:spPr>
          <a:xfrm>
            <a:off x="1527848" y="3934460"/>
            <a:ext cx="800735" cy="33274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lang="tr-TR" sz="2000">
                <a:solidFill>
                  <a:schemeClr val="dk1"/>
                </a:solidFill>
                <a:latin typeface="Times New Roman"/>
                <a:ea typeface="Times New Roman"/>
                <a:cs typeface="Times New Roman"/>
                <a:sym typeface="Times New Roman"/>
              </a:rPr>
              <a:t>1	</a:t>
            </a:r>
            <a:r>
              <a:rPr i="1" lang="tr-TR" sz="2000">
                <a:solidFill>
                  <a:schemeClr val="dk1"/>
                </a:solidFill>
                <a:latin typeface="Noto Sans Symbols"/>
                <a:ea typeface="Noto Sans Symbols"/>
                <a:cs typeface="Noto Sans Symbols"/>
                <a:sym typeface="Noto Sans Symbols"/>
              </a:rPr>
              <a:t>φ</a:t>
            </a:r>
            <a:endParaRPr sz="2000">
              <a:solidFill>
                <a:schemeClr val="dk1"/>
              </a:solidFill>
              <a:latin typeface="Noto Sans Symbols"/>
              <a:ea typeface="Noto Sans Symbols"/>
              <a:cs typeface="Noto Sans Symbols"/>
              <a:sym typeface="Noto Sans Symbols"/>
            </a:endParaRPr>
          </a:p>
        </p:txBody>
      </p:sp>
      <p:sp>
        <p:nvSpPr>
          <p:cNvPr id="535" name="Google Shape;535;p35"/>
          <p:cNvSpPr txBox="1"/>
          <p:nvPr/>
        </p:nvSpPr>
        <p:spPr>
          <a:xfrm>
            <a:off x="2991535" y="4896179"/>
            <a:ext cx="150495" cy="32575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2</a:t>
            </a:r>
            <a:endParaRPr sz="1950">
              <a:solidFill>
                <a:schemeClr val="dk1"/>
              </a:solidFill>
              <a:latin typeface="Times New Roman"/>
              <a:ea typeface="Times New Roman"/>
              <a:cs typeface="Times New Roman"/>
              <a:sym typeface="Times New Roman"/>
            </a:endParaRPr>
          </a:p>
        </p:txBody>
      </p:sp>
      <p:sp>
        <p:nvSpPr>
          <p:cNvPr id="536" name="Google Shape;536;p35"/>
          <p:cNvSpPr txBox="1"/>
          <p:nvPr/>
        </p:nvSpPr>
        <p:spPr>
          <a:xfrm>
            <a:off x="1446250" y="4596877"/>
            <a:ext cx="1644650" cy="553720"/>
          </a:xfrm>
          <a:prstGeom prst="rect">
            <a:avLst/>
          </a:prstGeom>
          <a:noFill/>
          <a:ln>
            <a:noFill/>
          </a:ln>
        </p:spPr>
        <p:txBody>
          <a:bodyPr anchorCtr="0" anchor="t" bIns="0" lIns="0" spcFirstLastPara="1" rIns="0" wrap="square" tIns="29200">
            <a:noAutofit/>
          </a:bodyPr>
          <a:lstStyle/>
          <a:p>
            <a:pPr indent="0" lvl="0" marL="12700" marR="0" rtl="0" algn="l">
              <a:lnSpc>
                <a:spcPct val="32089"/>
              </a:lnSpc>
              <a:spcBef>
                <a:spcPts val="0"/>
              </a:spcBef>
              <a:spcAft>
                <a:spcPts val="0"/>
              </a:spcAft>
              <a:buNone/>
            </a:pPr>
            <a:r>
              <a:rPr i="1" lang="tr-TR" sz="3350">
                <a:solidFill>
                  <a:schemeClr val="dk1"/>
                </a:solidFill>
                <a:latin typeface="Times New Roman"/>
                <a:ea typeface="Times New Roman"/>
                <a:cs typeface="Times New Roman"/>
                <a:sym typeface="Times New Roman"/>
              </a:rPr>
              <a:t>i</a:t>
            </a:r>
            <a:r>
              <a:rPr baseline="-25000" lang="tr-TR" sz="2925">
                <a:solidFill>
                  <a:schemeClr val="dk1"/>
                </a:solidFill>
                <a:latin typeface="Times New Roman"/>
                <a:ea typeface="Times New Roman"/>
                <a:cs typeface="Times New Roman"/>
                <a:sym typeface="Times New Roman"/>
              </a:rPr>
              <a:t>1	</a:t>
            </a:r>
            <a:r>
              <a:rPr lang="tr-TR" sz="3350">
                <a:solidFill>
                  <a:schemeClr val="dk1"/>
                </a:solidFill>
                <a:latin typeface="Noto Sans Symbols"/>
                <a:ea typeface="Noto Sans Symbols"/>
                <a:cs typeface="Noto Sans Symbols"/>
                <a:sym typeface="Noto Sans Symbols"/>
              </a:rPr>
              <a:t>=</a:t>
            </a:r>
            <a:r>
              <a:rPr lang="tr-TR" sz="3350">
                <a:solidFill>
                  <a:schemeClr val="dk1"/>
                </a:solidFill>
                <a:latin typeface="Times New Roman"/>
                <a:ea typeface="Times New Roman"/>
                <a:cs typeface="Times New Roman"/>
                <a:sym typeface="Times New Roman"/>
              </a:rPr>
              <a:t> </a:t>
            </a:r>
            <a:r>
              <a:rPr i="1" lang="tr-TR" sz="3350">
                <a:solidFill>
                  <a:schemeClr val="dk1"/>
                </a:solidFill>
                <a:latin typeface="Times New Roman"/>
                <a:ea typeface="Times New Roman"/>
                <a:cs typeface="Times New Roman"/>
                <a:sym typeface="Times New Roman"/>
              </a:rPr>
              <a:t>i</a:t>
            </a:r>
            <a:r>
              <a:rPr baseline="-25000" i="1" lang="tr-TR" sz="2925">
                <a:solidFill>
                  <a:schemeClr val="dk1"/>
                </a:solidFill>
                <a:latin typeface="Noto Sans Symbols"/>
                <a:ea typeface="Noto Sans Symbols"/>
                <a:cs typeface="Noto Sans Symbols"/>
                <a:sym typeface="Noto Sans Symbols"/>
              </a:rPr>
              <a:t>φ</a:t>
            </a:r>
            <a:r>
              <a:rPr baseline="-25000" lang="tr-TR" sz="2925">
                <a:solidFill>
                  <a:schemeClr val="dk1"/>
                </a:solidFill>
                <a:latin typeface="Times New Roman"/>
                <a:ea typeface="Times New Roman"/>
                <a:cs typeface="Times New Roman"/>
                <a:sym typeface="Times New Roman"/>
              </a:rPr>
              <a:t>	</a:t>
            </a:r>
            <a:r>
              <a:rPr lang="tr-TR" sz="3350">
                <a:solidFill>
                  <a:schemeClr val="dk1"/>
                </a:solidFill>
                <a:latin typeface="Noto Sans Symbols"/>
                <a:ea typeface="Noto Sans Symbols"/>
                <a:cs typeface="Noto Sans Symbols"/>
                <a:sym typeface="Noto Sans Symbols"/>
              </a:rPr>
              <a:t>+</a:t>
            </a:r>
            <a:r>
              <a:rPr lang="tr-TR" sz="3350">
                <a:solidFill>
                  <a:schemeClr val="dk1"/>
                </a:solidFill>
                <a:latin typeface="Times New Roman"/>
                <a:ea typeface="Times New Roman"/>
                <a:cs typeface="Times New Roman"/>
                <a:sym typeface="Times New Roman"/>
              </a:rPr>
              <a:t> </a:t>
            </a:r>
            <a:r>
              <a:rPr i="1" lang="tr-TR" sz="3350">
                <a:solidFill>
                  <a:schemeClr val="dk1"/>
                </a:solidFill>
                <a:latin typeface="Times New Roman"/>
                <a:ea typeface="Times New Roman"/>
                <a:cs typeface="Times New Roman"/>
                <a:sym typeface="Times New Roman"/>
              </a:rPr>
              <a:t>i</a:t>
            </a:r>
            <a:endParaRPr sz="3350">
              <a:solidFill>
                <a:schemeClr val="dk1"/>
              </a:solidFill>
              <a:latin typeface="Times New Roman"/>
              <a:ea typeface="Times New Roman"/>
              <a:cs typeface="Times New Roman"/>
              <a:sym typeface="Times New Roman"/>
            </a:endParaRPr>
          </a:p>
          <a:p>
            <a:pPr indent="0" lvl="0" marL="0" marR="5080" rtl="0" algn="r">
              <a:lnSpc>
                <a:spcPct val="58974"/>
              </a:lnSpc>
              <a:spcBef>
                <a:spcPts val="0"/>
              </a:spcBef>
              <a:spcAft>
                <a:spcPts val="0"/>
              </a:spcAft>
              <a:buNone/>
            </a:pPr>
            <a:r>
              <a:rPr lang="tr-TR" sz="1950">
                <a:solidFill>
                  <a:schemeClr val="dk1"/>
                </a:solidFill>
                <a:latin typeface="Times New Roman"/>
                <a:ea typeface="Times New Roman"/>
                <a:cs typeface="Times New Roman"/>
                <a:sym typeface="Times New Roman"/>
              </a:rPr>
              <a:t>'</a:t>
            </a:r>
            <a:endParaRPr sz="1950">
              <a:solidFill>
                <a:schemeClr val="dk1"/>
              </a:solidFill>
              <a:latin typeface="Times New Roman"/>
              <a:ea typeface="Times New Roman"/>
              <a:cs typeface="Times New Roman"/>
              <a:sym typeface="Times New Roman"/>
            </a:endParaRPr>
          </a:p>
        </p:txBody>
      </p:sp>
      <p:sp>
        <p:nvSpPr>
          <p:cNvPr id="537" name="Google Shape;537;p35"/>
          <p:cNvSpPr txBox="1"/>
          <p:nvPr/>
        </p:nvSpPr>
        <p:spPr>
          <a:xfrm>
            <a:off x="671214" y="5890399"/>
            <a:ext cx="8371840" cy="833755"/>
          </a:xfrm>
          <a:prstGeom prst="rect">
            <a:avLst/>
          </a:prstGeom>
          <a:noFill/>
          <a:ln>
            <a:noFill/>
          </a:ln>
        </p:spPr>
        <p:txBody>
          <a:bodyPr anchorCtr="0" anchor="t" bIns="0" lIns="0" spcFirstLastPara="1" rIns="0" wrap="square" tIns="12700">
            <a:noAutofit/>
          </a:bodyPr>
          <a:lstStyle/>
          <a:p>
            <a:pPr indent="0" lvl="0" marL="12700" marR="5080" rtl="0" algn="l">
              <a:lnSpc>
                <a:spcPct val="100000"/>
              </a:lnSpc>
              <a:spcBef>
                <a:spcPts val="0"/>
              </a:spcBef>
              <a:spcAft>
                <a:spcPts val="0"/>
              </a:spcAft>
              <a:buNone/>
            </a:pPr>
            <a:r>
              <a:rPr lang="tr-TR" sz="2650">
                <a:solidFill>
                  <a:schemeClr val="dk1"/>
                </a:solidFill>
                <a:latin typeface="Times New Roman"/>
                <a:ea typeface="Times New Roman"/>
                <a:cs typeface="Times New Roman"/>
                <a:sym typeface="Times New Roman"/>
              </a:rPr>
              <a:t>Primer akımı, uyartım akımı ile primere aktarılmış sekonder  akımının toplamı olarak ifade edilebilir.</a:t>
            </a:r>
            <a:endParaRPr sz="2650">
              <a:solidFill>
                <a:schemeClr val="dk1"/>
              </a:solidFill>
              <a:latin typeface="Times New Roman"/>
              <a:ea typeface="Times New Roman"/>
              <a:cs typeface="Times New Roman"/>
              <a:sym typeface="Times New Roman"/>
            </a:endParaRPr>
          </a:p>
        </p:txBody>
      </p:sp>
      <p:sp>
        <p:nvSpPr>
          <p:cNvPr id="538" name="Google Shape;538;p35"/>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 name="Google Shape;539;p35"/>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19615"/>
              </a:lnSpc>
              <a:spcBef>
                <a:spcPts val="0"/>
              </a:spcBef>
              <a:spcAft>
                <a:spcPts val="0"/>
              </a:spcAft>
              <a:buNone/>
            </a:pPr>
            <a:r>
              <a:t/>
            </a:r>
            <a:endParaRPr/>
          </a:p>
        </p:txBody>
      </p:sp>
    </p:spTree>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36"/>
          <p:cNvSpPr txBox="1"/>
          <p:nvPr/>
        </p:nvSpPr>
        <p:spPr>
          <a:xfrm>
            <a:off x="736592" y="300556"/>
            <a:ext cx="8990330" cy="1203960"/>
          </a:xfrm>
          <a:prstGeom prst="rect">
            <a:avLst/>
          </a:prstGeom>
          <a:noFill/>
          <a:ln>
            <a:noFill/>
          </a:ln>
        </p:spPr>
        <p:txBody>
          <a:bodyPr anchorCtr="0" anchor="t" bIns="0" lIns="0" spcFirstLastPara="1" rIns="0" wrap="square" tIns="68575">
            <a:noAutofit/>
          </a:bodyPr>
          <a:lstStyle/>
          <a:p>
            <a:pPr indent="0" lvl="0" marL="1588770"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 Gerçek Transformatörler- Performans</a:t>
            </a:r>
            <a:endParaRPr sz="2650">
              <a:solidFill>
                <a:schemeClr val="dk1"/>
              </a:solidFill>
              <a:latin typeface="Times New Roman"/>
              <a:ea typeface="Times New Roman"/>
              <a:cs typeface="Times New Roman"/>
              <a:sym typeface="Times New Roman"/>
            </a:endParaRPr>
          </a:p>
          <a:p>
            <a:pPr indent="5715" lvl="0" marL="12700" marR="5080" rtl="0" algn="l">
              <a:lnSpc>
                <a:spcPct val="100000"/>
              </a:lnSpc>
              <a:spcBef>
                <a:spcPts val="375"/>
              </a:spcBef>
              <a:spcAft>
                <a:spcPts val="0"/>
              </a:spcAft>
              <a:buNone/>
            </a:pPr>
            <a:r>
              <a:rPr lang="tr-TR" sz="2200">
                <a:solidFill>
                  <a:schemeClr val="dk1"/>
                </a:solidFill>
                <a:latin typeface="Times New Roman"/>
                <a:ea typeface="Times New Roman"/>
                <a:cs typeface="Times New Roman"/>
                <a:sym typeface="Times New Roman"/>
              </a:rPr>
              <a:t>Belirli	bir	uygulama	için	uygun	transformatörün	seçimi	önemli	performans  ölçütlerinin değerlendirilmesini gerektirir.</a:t>
            </a:r>
            <a:endParaRPr sz="2200">
              <a:solidFill>
                <a:schemeClr val="dk1"/>
              </a:solidFill>
              <a:latin typeface="Times New Roman"/>
              <a:ea typeface="Times New Roman"/>
              <a:cs typeface="Times New Roman"/>
              <a:sym typeface="Times New Roman"/>
            </a:endParaRPr>
          </a:p>
        </p:txBody>
      </p:sp>
      <p:sp>
        <p:nvSpPr>
          <p:cNvPr id="545" name="Google Shape;545;p36"/>
          <p:cNvSpPr txBox="1"/>
          <p:nvPr/>
        </p:nvSpPr>
        <p:spPr>
          <a:xfrm>
            <a:off x="9098775" y="2487892"/>
            <a:ext cx="62928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anma</a:t>
            </a:r>
            <a:endParaRPr sz="2200">
              <a:solidFill>
                <a:schemeClr val="dk1"/>
              </a:solidFill>
              <a:latin typeface="Times New Roman"/>
              <a:ea typeface="Times New Roman"/>
              <a:cs typeface="Times New Roman"/>
              <a:sym typeface="Times New Roman"/>
            </a:endParaRPr>
          </a:p>
        </p:txBody>
      </p:sp>
      <p:sp>
        <p:nvSpPr>
          <p:cNvPr id="546" name="Google Shape;546;p36"/>
          <p:cNvSpPr txBox="1"/>
          <p:nvPr/>
        </p:nvSpPr>
        <p:spPr>
          <a:xfrm>
            <a:off x="728972" y="1815807"/>
            <a:ext cx="8202930" cy="137096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Önemli performans ölçütleri:</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None/>
            </a:pPr>
            <a:r>
              <a:t/>
            </a:r>
            <a:endParaRPr sz="2250">
              <a:solidFill>
                <a:schemeClr val="dk1"/>
              </a:solidFill>
              <a:latin typeface="Times New Roman"/>
              <a:ea typeface="Times New Roman"/>
              <a:cs typeface="Times New Roman"/>
              <a:sym typeface="Times New Roman"/>
            </a:endParaRPr>
          </a:p>
          <a:p>
            <a:pPr indent="-289560" lvl="0" marL="302260" marR="5080" rtl="0" algn="l">
              <a:lnSpc>
                <a:spcPct val="100499"/>
              </a:lnSpc>
              <a:spcBef>
                <a:spcPts val="5"/>
              </a:spcBef>
              <a:spcAft>
                <a:spcPts val="0"/>
              </a:spcAft>
              <a:buClr>
                <a:srgbClr val="FF3300"/>
              </a:buClr>
              <a:buSzPts val="2200"/>
              <a:buFont typeface="Times New Roman"/>
              <a:buChar char="•"/>
            </a:pPr>
            <a:r>
              <a:rPr lang="tr-TR" sz="2200">
                <a:solidFill>
                  <a:srgbClr val="FF3300"/>
                </a:solidFill>
                <a:latin typeface="Times New Roman"/>
                <a:ea typeface="Times New Roman"/>
                <a:cs typeface="Times New Roman"/>
                <a:sym typeface="Times New Roman"/>
              </a:rPr>
              <a:t>Gerilim	regülasyonu:	</a:t>
            </a:r>
            <a:r>
              <a:rPr lang="tr-TR" sz="2200">
                <a:solidFill>
                  <a:schemeClr val="dk1"/>
                </a:solidFill>
                <a:latin typeface="Times New Roman"/>
                <a:ea typeface="Times New Roman"/>
                <a:cs typeface="Times New Roman"/>
                <a:sym typeface="Times New Roman"/>
              </a:rPr>
              <a:t>Sabit	bir	güç	katsayısında	yükün	sıfırdan  değerine kadar değişmesi sonucu sekonder gerilimindeki değişimdir.</a:t>
            </a:r>
            <a:endParaRPr sz="2200">
              <a:solidFill>
                <a:schemeClr val="dk1"/>
              </a:solidFill>
              <a:latin typeface="Times New Roman"/>
              <a:ea typeface="Times New Roman"/>
              <a:cs typeface="Times New Roman"/>
              <a:sym typeface="Times New Roman"/>
            </a:endParaRPr>
          </a:p>
        </p:txBody>
      </p:sp>
      <p:sp>
        <p:nvSpPr>
          <p:cNvPr id="547" name="Google Shape;547;p36"/>
          <p:cNvSpPr/>
          <p:nvPr/>
        </p:nvSpPr>
        <p:spPr>
          <a:xfrm>
            <a:off x="4177969" y="3774986"/>
            <a:ext cx="2664460" cy="0"/>
          </a:xfrm>
          <a:custGeom>
            <a:rect b="b" l="l" r="r" t="t"/>
            <a:pathLst>
              <a:path extrusionOk="0" h="120000" w="2664459">
                <a:moveTo>
                  <a:pt x="0" y="0"/>
                </a:moveTo>
                <a:lnTo>
                  <a:pt x="2663939" y="0"/>
                </a:lnTo>
              </a:path>
            </a:pathLst>
          </a:custGeom>
          <a:noFill/>
          <a:ln cap="flat" cmpd="sng" w="12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 name="Google Shape;548;p36"/>
          <p:cNvSpPr txBox="1"/>
          <p:nvPr/>
        </p:nvSpPr>
        <p:spPr>
          <a:xfrm>
            <a:off x="728972" y="3258889"/>
            <a:ext cx="7115175" cy="1609090"/>
          </a:xfrm>
          <a:prstGeom prst="rect">
            <a:avLst/>
          </a:prstGeom>
          <a:noFill/>
          <a:ln>
            <a:noFill/>
          </a:ln>
        </p:spPr>
        <p:txBody>
          <a:bodyPr anchorCtr="0" anchor="t" bIns="0" lIns="0" spcFirstLastPara="1" rIns="0" wrap="square" tIns="16500">
            <a:noAutofit/>
          </a:bodyPr>
          <a:lstStyle/>
          <a:p>
            <a:pPr indent="0" lvl="0" marL="2555875" marR="0" rtl="0" algn="l">
              <a:lnSpc>
                <a:spcPct val="100000"/>
              </a:lnSpc>
              <a:spcBef>
                <a:spcPts val="0"/>
              </a:spcBef>
              <a:spcAft>
                <a:spcPts val="0"/>
              </a:spcAft>
              <a:buNone/>
            </a:pPr>
            <a:r>
              <a:rPr baseline="-25000" lang="tr-TR" sz="3450">
                <a:solidFill>
                  <a:schemeClr val="dk1"/>
                </a:solidFill>
                <a:latin typeface="Times New Roman"/>
                <a:ea typeface="Times New Roman"/>
                <a:cs typeface="Times New Roman"/>
                <a:sym typeface="Times New Roman"/>
              </a:rPr>
              <a:t>%</a:t>
            </a:r>
            <a:r>
              <a:rPr baseline="-25000" i="1" lang="tr-TR" sz="3450">
                <a:solidFill>
                  <a:schemeClr val="dk1"/>
                </a:solidFill>
                <a:latin typeface="Times New Roman"/>
                <a:ea typeface="Times New Roman"/>
                <a:cs typeface="Times New Roman"/>
                <a:sym typeface="Times New Roman"/>
              </a:rPr>
              <a:t>VR </a:t>
            </a:r>
            <a:r>
              <a:rPr baseline="-25000" lang="tr-TR" sz="3450">
                <a:solidFill>
                  <a:schemeClr val="dk1"/>
                </a:solidFill>
                <a:latin typeface="Noto Sans Symbols"/>
                <a:ea typeface="Noto Sans Symbols"/>
                <a:cs typeface="Noto Sans Symbols"/>
                <a:sym typeface="Noto Sans Symbols"/>
              </a:rPr>
              <a:t>=</a:t>
            </a:r>
            <a:r>
              <a:rPr baseline="-25000" lang="tr-TR" sz="3450">
                <a:solidFill>
                  <a:schemeClr val="dk1"/>
                </a:solidFill>
                <a:latin typeface="Times New Roman"/>
                <a:ea typeface="Times New Roman"/>
                <a:cs typeface="Times New Roman"/>
                <a:sym typeface="Times New Roman"/>
              </a:rPr>
              <a:t> </a:t>
            </a:r>
            <a:r>
              <a:rPr i="1" lang="tr-TR" sz="2300">
                <a:solidFill>
                  <a:schemeClr val="dk1"/>
                </a:solidFill>
                <a:latin typeface="Times New Roman"/>
                <a:ea typeface="Times New Roman"/>
                <a:cs typeface="Times New Roman"/>
                <a:sym typeface="Times New Roman"/>
              </a:rPr>
              <a:t>V</a:t>
            </a:r>
            <a:r>
              <a:rPr baseline="-25000" lang="tr-TR" sz="1950">
                <a:solidFill>
                  <a:schemeClr val="dk1"/>
                </a:solidFill>
                <a:latin typeface="Times New Roman"/>
                <a:ea typeface="Times New Roman"/>
                <a:cs typeface="Times New Roman"/>
                <a:sym typeface="Times New Roman"/>
              </a:rPr>
              <a:t>2 </a:t>
            </a:r>
            <a:r>
              <a:rPr lang="tr-TR" sz="3000">
                <a:solidFill>
                  <a:schemeClr val="dk1"/>
                </a:solidFill>
                <a:latin typeface="Noto Sans Symbols"/>
                <a:ea typeface="Noto Sans Symbols"/>
                <a:cs typeface="Noto Sans Symbols"/>
                <a:sym typeface="Noto Sans Symbols"/>
              </a:rPr>
              <a:t>(</a:t>
            </a:r>
            <a:r>
              <a:rPr i="1" lang="tr-TR" sz="2300">
                <a:solidFill>
                  <a:schemeClr val="dk1"/>
                </a:solidFill>
                <a:latin typeface="Times New Roman"/>
                <a:ea typeface="Times New Roman"/>
                <a:cs typeface="Times New Roman"/>
                <a:sym typeface="Times New Roman"/>
              </a:rPr>
              <a:t>yüksüz</a:t>
            </a:r>
            <a:r>
              <a:rPr lang="tr-TR" sz="3000">
                <a:solidFill>
                  <a:schemeClr val="dk1"/>
                </a:solidFill>
                <a:latin typeface="Noto Sans Symbols"/>
                <a:ea typeface="Noto Sans Symbols"/>
                <a:cs typeface="Noto Sans Symbols"/>
                <a:sym typeface="Noto Sans Symbols"/>
              </a:rPr>
              <a:t>)</a:t>
            </a:r>
            <a:r>
              <a:rPr lang="tr-TR" sz="2300">
                <a:solidFill>
                  <a:schemeClr val="dk1"/>
                </a:solidFill>
                <a:latin typeface="Noto Sans Symbols"/>
                <a:ea typeface="Noto Sans Symbols"/>
                <a:cs typeface="Noto Sans Symbols"/>
                <a:sym typeface="Noto Sans Symbols"/>
              </a:rPr>
              <a:t>−</a:t>
            </a:r>
            <a:r>
              <a:rPr lang="tr-TR" sz="2300">
                <a:solidFill>
                  <a:schemeClr val="dk1"/>
                </a:solidFill>
                <a:latin typeface="Times New Roman"/>
                <a:ea typeface="Times New Roman"/>
                <a:cs typeface="Times New Roman"/>
                <a:sym typeface="Times New Roman"/>
              </a:rPr>
              <a:t> </a:t>
            </a:r>
            <a:r>
              <a:rPr i="1" lang="tr-TR" sz="2300">
                <a:solidFill>
                  <a:schemeClr val="dk1"/>
                </a:solidFill>
                <a:latin typeface="Times New Roman"/>
                <a:ea typeface="Times New Roman"/>
                <a:cs typeface="Times New Roman"/>
                <a:sym typeface="Times New Roman"/>
              </a:rPr>
              <a:t>V</a:t>
            </a:r>
            <a:r>
              <a:rPr baseline="-25000" lang="tr-TR" sz="1950">
                <a:solidFill>
                  <a:schemeClr val="dk1"/>
                </a:solidFill>
                <a:latin typeface="Times New Roman"/>
                <a:ea typeface="Times New Roman"/>
                <a:cs typeface="Times New Roman"/>
                <a:sym typeface="Times New Roman"/>
              </a:rPr>
              <a:t>2 </a:t>
            </a:r>
            <a:r>
              <a:rPr lang="tr-TR" sz="3000">
                <a:solidFill>
                  <a:schemeClr val="dk1"/>
                </a:solidFill>
                <a:latin typeface="Noto Sans Symbols"/>
                <a:ea typeface="Noto Sans Symbols"/>
                <a:cs typeface="Noto Sans Symbols"/>
                <a:sym typeface="Noto Sans Symbols"/>
              </a:rPr>
              <a:t>(</a:t>
            </a:r>
            <a:r>
              <a:rPr i="1" lang="tr-TR" sz="2300">
                <a:solidFill>
                  <a:schemeClr val="dk1"/>
                </a:solidFill>
                <a:latin typeface="Times New Roman"/>
                <a:ea typeface="Times New Roman"/>
                <a:cs typeface="Times New Roman"/>
                <a:sym typeface="Times New Roman"/>
              </a:rPr>
              <a:t>anma</a:t>
            </a:r>
            <a:r>
              <a:rPr lang="tr-TR" sz="3000">
                <a:solidFill>
                  <a:schemeClr val="dk1"/>
                </a:solidFill>
                <a:latin typeface="Noto Sans Symbols"/>
                <a:ea typeface="Noto Sans Symbols"/>
                <a:cs typeface="Noto Sans Symbols"/>
                <a:sym typeface="Noto Sans Symbols"/>
              </a:rPr>
              <a:t>)</a:t>
            </a:r>
            <a:r>
              <a:rPr baseline="-25000" lang="tr-TR" sz="3450">
                <a:solidFill>
                  <a:schemeClr val="dk1"/>
                </a:solidFill>
                <a:latin typeface="Noto Sans Symbols"/>
                <a:ea typeface="Noto Sans Symbols"/>
                <a:cs typeface="Noto Sans Symbols"/>
                <a:sym typeface="Noto Sans Symbols"/>
              </a:rPr>
              <a:t>×</a:t>
            </a:r>
            <a:r>
              <a:rPr baseline="-25000" lang="tr-TR" sz="3450">
                <a:solidFill>
                  <a:schemeClr val="dk1"/>
                </a:solidFill>
                <a:latin typeface="Times New Roman"/>
                <a:ea typeface="Times New Roman"/>
                <a:cs typeface="Times New Roman"/>
                <a:sym typeface="Times New Roman"/>
              </a:rPr>
              <a:t>100</a:t>
            </a:r>
            <a:endParaRPr baseline="-25000" sz="3450">
              <a:solidFill>
                <a:schemeClr val="dk1"/>
              </a:solidFill>
              <a:latin typeface="Times New Roman"/>
              <a:ea typeface="Times New Roman"/>
              <a:cs typeface="Times New Roman"/>
              <a:sym typeface="Times New Roman"/>
            </a:endParaRPr>
          </a:p>
          <a:p>
            <a:pPr indent="0" lvl="0" marL="4206875" marR="0" rtl="0" algn="l">
              <a:lnSpc>
                <a:spcPct val="115000"/>
              </a:lnSpc>
              <a:spcBef>
                <a:spcPts val="0"/>
              </a:spcBef>
              <a:spcAft>
                <a:spcPts val="0"/>
              </a:spcAft>
              <a:buNone/>
            </a:pPr>
            <a:r>
              <a:rPr i="1" lang="tr-TR" sz="2300">
                <a:solidFill>
                  <a:schemeClr val="dk1"/>
                </a:solidFill>
                <a:latin typeface="Times New Roman"/>
                <a:ea typeface="Times New Roman"/>
                <a:cs typeface="Times New Roman"/>
                <a:sym typeface="Times New Roman"/>
              </a:rPr>
              <a:t>V</a:t>
            </a:r>
            <a:r>
              <a:rPr baseline="-25000" lang="tr-TR" sz="1950">
                <a:solidFill>
                  <a:schemeClr val="dk1"/>
                </a:solidFill>
                <a:latin typeface="Times New Roman"/>
                <a:ea typeface="Times New Roman"/>
                <a:cs typeface="Times New Roman"/>
                <a:sym typeface="Times New Roman"/>
              </a:rPr>
              <a:t>2 </a:t>
            </a:r>
            <a:r>
              <a:rPr lang="tr-TR" sz="3000">
                <a:solidFill>
                  <a:schemeClr val="dk1"/>
                </a:solidFill>
                <a:latin typeface="Noto Sans Symbols"/>
                <a:ea typeface="Noto Sans Symbols"/>
                <a:cs typeface="Noto Sans Symbols"/>
                <a:sym typeface="Noto Sans Symbols"/>
              </a:rPr>
              <a:t>(</a:t>
            </a:r>
            <a:r>
              <a:rPr i="1" lang="tr-TR" sz="2300">
                <a:solidFill>
                  <a:schemeClr val="dk1"/>
                </a:solidFill>
                <a:latin typeface="Times New Roman"/>
                <a:ea typeface="Times New Roman"/>
                <a:cs typeface="Times New Roman"/>
                <a:sym typeface="Times New Roman"/>
              </a:rPr>
              <a:t>anma</a:t>
            </a:r>
            <a:r>
              <a:rPr lang="tr-TR" sz="3000">
                <a:solidFill>
                  <a:schemeClr val="dk1"/>
                </a:solidFill>
                <a:latin typeface="Noto Sans Symbols"/>
                <a:ea typeface="Noto Sans Symbols"/>
                <a:cs typeface="Noto Sans Symbols"/>
                <a:sym typeface="Noto Sans Symbols"/>
              </a:rPr>
              <a:t>)</a:t>
            </a:r>
            <a:endParaRPr sz="3000">
              <a:solidFill>
                <a:schemeClr val="dk1"/>
              </a:solidFill>
              <a:latin typeface="Noto Sans Symbols"/>
              <a:ea typeface="Noto Sans Symbols"/>
              <a:cs typeface="Noto Sans Symbols"/>
              <a:sym typeface="Noto Sans Symbols"/>
            </a:endParaRPr>
          </a:p>
          <a:p>
            <a:pPr indent="-289560" lvl="0" marL="302260" marR="0" rtl="0" algn="l">
              <a:lnSpc>
                <a:spcPct val="100000"/>
              </a:lnSpc>
              <a:spcBef>
                <a:spcPts val="2895"/>
              </a:spcBef>
              <a:spcAft>
                <a:spcPts val="0"/>
              </a:spcAft>
              <a:buClr>
                <a:srgbClr val="FF3300"/>
              </a:buClr>
              <a:buSzPts val="2200"/>
              <a:buFont typeface="Times New Roman"/>
              <a:buChar char="•"/>
            </a:pPr>
            <a:r>
              <a:rPr lang="tr-TR" sz="2200">
                <a:solidFill>
                  <a:srgbClr val="FF3300"/>
                </a:solidFill>
                <a:latin typeface="Times New Roman"/>
                <a:ea typeface="Times New Roman"/>
                <a:cs typeface="Times New Roman"/>
                <a:sym typeface="Times New Roman"/>
              </a:rPr>
              <a:t>Verim: </a:t>
            </a:r>
            <a:r>
              <a:rPr lang="tr-TR" sz="2200">
                <a:solidFill>
                  <a:schemeClr val="dk1"/>
                </a:solidFill>
                <a:latin typeface="Times New Roman"/>
                <a:ea typeface="Times New Roman"/>
                <a:cs typeface="Times New Roman"/>
                <a:sym typeface="Times New Roman"/>
              </a:rPr>
              <a:t>Transformatörün çıkış gücünün giriş gücüne oranıdır.</a:t>
            </a:r>
            <a:endParaRPr sz="2200">
              <a:solidFill>
                <a:schemeClr val="dk1"/>
              </a:solidFill>
              <a:latin typeface="Times New Roman"/>
              <a:ea typeface="Times New Roman"/>
              <a:cs typeface="Times New Roman"/>
              <a:sym typeface="Times New Roman"/>
            </a:endParaRPr>
          </a:p>
        </p:txBody>
      </p:sp>
      <p:sp>
        <p:nvSpPr>
          <p:cNvPr id="549" name="Google Shape;549;p36"/>
          <p:cNvSpPr/>
          <p:nvPr/>
        </p:nvSpPr>
        <p:spPr>
          <a:xfrm>
            <a:off x="1229867" y="5209032"/>
            <a:ext cx="856615" cy="786765"/>
          </a:xfrm>
          <a:custGeom>
            <a:rect b="b" l="l" r="r" t="t"/>
            <a:pathLst>
              <a:path extrusionOk="0" h="786764" w="856614">
                <a:moveTo>
                  <a:pt x="0" y="786383"/>
                </a:moveTo>
                <a:lnTo>
                  <a:pt x="856488" y="786383"/>
                </a:lnTo>
                <a:lnTo>
                  <a:pt x="856488" y="0"/>
                </a:lnTo>
                <a:lnTo>
                  <a:pt x="0" y="0"/>
                </a:lnTo>
                <a:lnTo>
                  <a:pt x="0" y="786383"/>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p36"/>
          <p:cNvSpPr/>
          <p:nvPr/>
        </p:nvSpPr>
        <p:spPr>
          <a:xfrm>
            <a:off x="1717573" y="5579808"/>
            <a:ext cx="321945" cy="0"/>
          </a:xfrm>
          <a:custGeom>
            <a:rect b="b" l="l" r="r" t="t"/>
            <a:pathLst>
              <a:path extrusionOk="0" h="120000" w="321944">
                <a:moveTo>
                  <a:pt x="0" y="0"/>
                </a:moveTo>
                <a:lnTo>
                  <a:pt x="321754" y="0"/>
                </a:lnTo>
              </a:path>
            </a:pathLst>
          </a:custGeom>
          <a:noFill/>
          <a:ln cap="flat" cmpd="sng" w="11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Google Shape;551;p36"/>
          <p:cNvSpPr txBox="1"/>
          <p:nvPr/>
        </p:nvSpPr>
        <p:spPr>
          <a:xfrm>
            <a:off x="1229867" y="5358543"/>
            <a:ext cx="856615" cy="579120"/>
          </a:xfrm>
          <a:prstGeom prst="rect">
            <a:avLst/>
          </a:prstGeom>
          <a:noFill/>
          <a:ln>
            <a:noFill/>
          </a:ln>
        </p:spPr>
        <p:txBody>
          <a:bodyPr anchorCtr="0" anchor="t" bIns="0" lIns="0" spcFirstLastPara="1" rIns="0" wrap="square" tIns="17775">
            <a:noAutofit/>
          </a:bodyPr>
          <a:lstStyle/>
          <a:p>
            <a:pPr indent="0" lvl="0" marL="11430" marR="0" rtl="0" algn="l">
              <a:lnSpc>
                <a:spcPct val="66821"/>
              </a:lnSpc>
              <a:spcBef>
                <a:spcPts val="0"/>
              </a:spcBef>
              <a:spcAft>
                <a:spcPts val="0"/>
              </a:spcAft>
              <a:buNone/>
            </a:pPr>
            <a:r>
              <a:rPr i="1" lang="tr-TR" sz="2150">
                <a:solidFill>
                  <a:schemeClr val="dk1"/>
                </a:solidFill>
                <a:latin typeface="Noto Sans Symbols"/>
                <a:ea typeface="Noto Sans Symbols"/>
                <a:cs typeface="Noto Sans Symbols"/>
                <a:sym typeface="Noto Sans Symbols"/>
              </a:rPr>
              <a:t>η</a:t>
            </a:r>
            <a:r>
              <a:rPr i="1" lang="tr-TR" sz="2150">
                <a:solidFill>
                  <a:schemeClr val="dk1"/>
                </a:solidFill>
                <a:latin typeface="Times New Roman"/>
                <a:ea typeface="Times New Roman"/>
                <a:cs typeface="Times New Roman"/>
                <a:sym typeface="Times New Roman"/>
              </a:rPr>
              <a:t> </a:t>
            </a: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a:t>
            </a:r>
            <a:r>
              <a:rPr baseline="30000" i="1" lang="tr-TR" sz="3225">
                <a:solidFill>
                  <a:schemeClr val="dk1"/>
                </a:solidFill>
                <a:latin typeface="Times New Roman"/>
                <a:ea typeface="Times New Roman"/>
                <a:cs typeface="Times New Roman"/>
                <a:sym typeface="Times New Roman"/>
              </a:rPr>
              <a:t>P</a:t>
            </a:r>
            <a:r>
              <a:rPr baseline="30000" lang="tr-TR" sz="1875">
                <a:solidFill>
                  <a:schemeClr val="dk1"/>
                </a:solidFill>
                <a:latin typeface="Times New Roman"/>
                <a:ea typeface="Times New Roman"/>
                <a:cs typeface="Times New Roman"/>
                <a:sym typeface="Times New Roman"/>
              </a:rPr>
              <a:t>2</a:t>
            </a:r>
            <a:endParaRPr baseline="30000" sz="1875">
              <a:solidFill>
                <a:schemeClr val="dk1"/>
              </a:solidFill>
              <a:latin typeface="Times New Roman"/>
              <a:ea typeface="Times New Roman"/>
              <a:cs typeface="Times New Roman"/>
              <a:sym typeface="Times New Roman"/>
            </a:endParaRPr>
          </a:p>
          <a:p>
            <a:pPr indent="0" lvl="0" marL="530225" marR="0" rtl="0" algn="l">
              <a:lnSpc>
                <a:spcPct val="100232"/>
              </a:lnSpc>
              <a:spcBef>
                <a:spcPts val="0"/>
              </a:spcBef>
              <a:spcAft>
                <a:spcPts val="0"/>
              </a:spcAft>
              <a:buNone/>
            </a:pPr>
            <a:r>
              <a:rPr i="1" lang="tr-TR" sz="2150">
                <a:solidFill>
                  <a:schemeClr val="dk1"/>
                </a:solidFill>
                <a:latin typeface="Times New Roman"/>
                <a:ea typeface="Times New Roman"/>
                <a:cs typeface="Times New Roman"/>
                <a:sym typeface="Times New Roman"/>
              </a:rPr>
              <a:t>P</a:t>
            </a:r>
            <a:r>
              <a:rPr baseline="-25000" lang="tr-TR" sz="1875">
                <a:solidFill>
                  <a:schemeClr val="dk1"/>
                </a:solidFill>
                <a:latin typeface="Times New Roman"/>
                <a:ea typeface="Times New Roman"/>
                <a:cs typeface="Times New Roman"/>
                <a:sym typeface="Times New Roman"/>
              </a:rPr>
              <a:t>1</a:t>
            </a:r>
            <a:endParaRPr baseline="-25000" sz="1875">
              <a:solidFill>
                <a:schemeClr val="dk1"/>
              </a:solidFill>
              <a:latin typeface="Times New Roman"/>
              <a:ea typeface="Times New Roman"/>
              <a:cs typeface="Times New Roman"/>
              <a:sym typeface="Times New Roman"/>
            </a:endParaRPr>
          </a:p>
        </p:txBody>
      </p:sp>
      <p:sp>
        <p:nvSpPr>
          <p:cNvPr id="552" name="Google Shape;552;p36"/>
          <p:cNvSpPr txBox="1"/>
          <p:nvPr/>
        </p:nvSpPr>
        <p:spPr>
          <a:xfrm>
            <a:off x="2449715" y="5112507"/>
            <a:ext cx="2009775" cy="40132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i="1" lang="tr-TR" sz="2450">
                <a:solidFill>
                  <a:schemeClr val="dk1"/>
                </a:solidFill>
                <a:latin typeface="Times New Roman"/>
                <a:ea typeface="Times New Roman"/>
                <a:cs typeface="Times New Roman"/>
                <a:sym typeface="Times New Roman"/>
              </a:rPr>
              <a:t>P</a:t>
            </a:r>
            <a:r>
              <a:rPr baseline="-25000" lang="tr-TR" sz="2100">
                <a:solidFill>
                  <a:schemeClr val="dk1"/>
                </a:solidFill>
                <a:latin typeface="Times New Roman"/>
                <a:ea typeface="Times New Roman"/>
                <a:cs typeface="Times New Roman"/>
                <a:sym typeface="Times New Roman"/>
              </a:rPr>
              <a:t>2 </a:t>
            </a:r>
            <a:r>
              <a:rPr lang="tr-TR" sz="2450">
                <a:solidFill>
                  <a:schemeClr val="dk1"/>
                </a:solidFill>
                <a:latin typeface="Noto Sans Symbols"/>
                <a:ea typeface="Noto Sans Symbols"/>
                <a:cs typeface="Noto Sans Symbols"/>
                <a:sym typeface="Noto Sans Symbols"/>
              </a:rPr>
              <a:t>=</a:t>
            </a:r>
            <a:r>
              <a:rPr lang="tr-TR" sz="2450">
                <a:solidFill>
                  <a:schemeClr val="dk1"/>
                </a:solidFill>
                <a:latin typeface="Times New Roman"/>
                <a:ea typeface="Times New Roman"/>
                <a:cs typeface="Times New Roman"/>
                <a:sym typeface="Times New Roman"/>
              </a:rPr>
              <a:t> </a:t>
            </a:r>
            <a:r>
              <a:rPr i="1" lang="tr-TR" sz="2450">
                <a:solidFill>
                  <a:schemeClr val="dk1"/>
                </a:solidFill>
                <a:latin typeface="Times New Roman"/>
                <a:ea typeface="Times New Roman"/>
                <a:cs typeface="Times New Roman"/>
                <a:sym typeface="Times New Roman"/>
              </a:rPr>
              <a:t>V</a:t>
            </a:r>
            <a:r>
              <a:rPr baseline="-25000" lang="tr-TR" sz="2100">
                <a:solidFill>
                  <a:schemeClr val="dk1"/>
                </a:solidFill>
                <a:latin typeface="Times New Roman"/>
                <a:ea typeface="Times New Roman"/>
                <a:cs typeface="Times New Roman"/>
                <a:sym typeface="Times New Roman"/>
              </a:rPr>
              <a:t>2 </a:t>
            </a:r>
            <a:r>
              <a:rPr i="1" lang="tr-TR" sz="2450">
                <a:solidFill>
                  <a:schemeClr val="dk1"/>
                </a:solidFill>
                <a:latin typeface="Times New Roman"/>
                <a:ea typeface="Times New Roman"/>
                <a:cs typeface="Times New Roman"/>
                <a:sym typeface="Times New Roman"/>
              </a:rPr>
              <a:t>I </a:t>
            </a:r>
            <a:r>
              <a:rPr baseline="-25000" i="1" lang="tr-TR" sz="2100">
                <a:solidFill>
                  <a:schemeClr val="dk1"/>
                </a:solidFill>
                <a:latin typeface="Times New Roman"/>
                <a:ea typeface="Times New Roman"/>
                <a:cs typeface="Times New Roman"/>
                <a:sym typeface="Times New Roman"/>
              </a:rPr>
              <a:t>L </a:t>
            </a:r>
            <a:r>
              <a:rPr lang="tr-TR" sz="2450">
                <a:solidFill>
                  <a:schemeClr val="dk1"/>
                </a:solidFill>
                <a:latin typeface="Times New Roman"/>
                <a:ea typeface="Times New Roman"/>
                <a:cs typeface="Times New Roman"/>
                <a:sym typeface="Times New Roman"/>
              </a:rPr>
              <a:t>cos</a:t>
            </a:r>
            <a:r>
              <a:rPr i="1" lang="tr-TR" sz="2450">
                <a:solidFill>
                  <a:schemeClr val="dk1"/>
                </a:solidFill>
                <a:latin typeface="Noto Sans Symbols"/>
                <a:ea typeface="Noto Sans Symbols"/>
                <a:cs typeface="Noto Sans Symbols"/>
                <a:sym typeface="Noto Sans Symbols"/>
              </a:rPr>
              <a:t>ϕ</a:t>
            </a:r>
            <a:r>
              <a:rPr baseline="-25000" i="1" lang="tr-TR" sz="2100">
                <a:solidFill>
                  <a:schemeClr val="dk1"/>
                </a:solidFill>
                <a:latin typeface="Times New Roman"/>
                <a:ea typeface="Times New Roman"/>
                <a:cs typeface="Times New Roman"/>
                <a:sym typeface="Times New Roman"/>
              </a:rPr>
              <a:t>L</a:t>
            </a:r>
            <a:endParaRPr baseline="-25000" sz="2100">
              <a:solidFill>
                <a:schemeClr val="dk1"/>
              </a:solidFill>
              <a:latin typeface="Times New Roman"/>
              <a:ea typeface="Times New Roman"/>
              <a:cs typeface="Times New Roman"/>
              <a:sym typeface="Times New Roman"/>
            </a:endParaRPr>
          </a:p>
        </p:txBody>
      </p:sp>
      <p:sp>
        <p:nvSpPr>
          <p:cNvPr id="553" name="Google Shape;553;p36"/>
          <p:cNvSpPr txBox="1"/>
          <p:nvPr/>
        </p:nvSpPr>
        <p:spPr>
          <a:xfrm>
            <a:off x="4812284" y="5112510"/>
            <a:ext cx="1997075" cy="467359"/>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i="1" lang="tr-TR" sz="2900">
                <a:solidFill>
                  <a:schemeClr val="dk1"/>
                </a:solidFill>
                <a:latin typeface="Times New Roman"/>
                <a:ea typeface="Times New Roman"/>
                <a:cs typeface="Times New Roman"/>
                <a:sym typeface="Times New Roman"/>
              </a:rPr>
              <a:t>P</a:t>
            </a:r>
            <a:r>
              <a:rPr baseline="-25000" lang="tr-TR" sz="2850">
                <a:solidFill>
                  <a:schemeClr val="dk1"/>
                </a:solidFill>
                <a:latin typeface="Times New Roman"/>
                <a:ea typeface="Times New Roman"/>
                <a:cs typeface="Times New Roman"/>
                <a:sym typeface="Times New Roman"/>
              </a:rPr>
              <a:t>1	</a:t>
            </a: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P</a:t>
            </a:r>
            <a:r>
              <a:rPr baseline="-25000" lang="tr-TR" sz="2850">
                <a:solidFill>
                  <a:schemeClr val="dk1"/>
                </a:solidFill>
                <a:latin typeface="Times New Roman"/>
                <a:ea typeface="Times New Roman"/>
                <a:cs typeface="Times New Roman"/>
                <a:sym typeface="Times New Roman"/>
              </a:rPr>
              <a:t>2	</a:t>
            </a: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P</a:t>
            </a:r>
            <a:r>
              <a:rPr baseline="-25000" i="1" lang="tr-TR" sz="2850">
                <a:solidFill>
                  <a:schemeClr val="dk1"/>
                </a:solidFill>
                <a:latin typeface="Times New Roman"/>
                <a:ea typeface="Times New Roman"/>
                <a:cs typeface="Times New Roman"/>
                <a:sym typeface="Times New Roman"/>
              </a:rPr>
              <a:t>l</a:t>
            </a:r>
            <a:endParaRPr baseline="-25000" sz="2850">
              <a:solidFill>
                <a:schemeClr val="dk1"/>
              </a:solidFill>
              <a:latin typeface="Times New Roman"/>
              <a:ea typeface="Times New Roman"/>
              <a:cs typeface="Times New Roman"/>
              <a:sym typeface="Times New Roman"/>
            </a:endParaRPr>
          </a:p>
        </p:txBody>
      </p:sp>
      <p:sp>
        <p:nvSpPr>
          <p:cNvPr id="554" name="Google Shape;554;p36"/>
          <p:cNvSpPr txBox="1"/>
          <p:nvPr/>
        </p:nvSpPr>
        <p:spPr>
          <a:xfrm>
            <a:off x="8484019" y="5353524"/>
            <a:ext cx="665480" cy="2825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i="1" lang="tr-TR" sz="1650">
                <a:solidFill>
                  <a:schemeClr val="dk1"/>
                </a:solidFill>
                <a:latin typeface="Times New Roman"/>
                <a:ea typeface="Times New Roman"/>
                <a:cs typeface="Times New Roman"/>
                <a:sym typeface="Times New Roman"/>
              </a:rPr>
              <a:t>L	eq</a:t>
            </a:r>
            <a:endParaRPr sz="1650">
              <a:solidFill>
                <a:schemeClr val="dk1"/>
              </a:solidFill>
              <a:latin typeface="Times New Roman"/>
              <a:ea typeface="Times New Roman"/>
              <a:cs typeface="Times New Roman"/>
              <a:sym typeface="Times New Roman"/>
            </a:endParaRPr>
          </a:p>
        </p:txBody>
      </p:sp>
      <p:sp>
        <p:nvSpPr>
          <p:cNvPr id="555" name="Google Shape;555;p36"/>
          <p:cNvSpPr txBox="1"/>
          <p:nvPr/>
        </p:nvSpPr>
        <p:spPr>
          <a:xfrm>
            <a:off x="8739530" y="5166069"/>
            <a:ext cx="208915" cy="41148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tr-TR" sz="2500">
                <a:solidFill>
                  <a:schemeClr val="dk1"/>
                </a:solidFill>
                <a:latin typeface="Times New Roman"/>
                <a:ea typeface="Times New Roman"/>
                <a:cs typeface="Times New Roman"/>
                <a:sym typeface="Times New Roman"/>
              </a:rPr>
              <a:t>R</a:t>
            </a:r>
            <a:endParaRPr sz="2500">
              <a:solidFill>
                <a:schemeClr val="dk1"/>
              </a:solidFill>
              <a:latin typeface="Times New Roman"/>
              <a:ea typeface="Times New Roman"/>
              <a:cs typeface="Times New Roman"/>
              <a:sym typeface="Times New Roman"/>
            </a:endParaRPr>
          </a:p>
        </p:txBody>
      </p:sp>
      <p:sp>
        <p:nvSpPr>
          <p:cNvPr id="556" name="Google Shape;556;p36"/>
          <p:cNvSpPr txBox="1"/>
          <p:nvPr/>
        </p:nvSpPr>
        <p:spPr>
          <a:xfrm>
            <a:off x="8504834" y="5129242"/>
            <a:ext cx="132715" cy="2825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lang="tr-TR" sz="1650">
                <a:solidFill>
                  <a:schemeClr val="dk1"/>
                </a:solidFill>
                <a:latin typeface="Times New Roman"/>
                <a:ea typeface="Times New Roman"/>
                <a:cs typeface="Times New Roman"/>
                <a:sym typeface="Times New Roman"/>
              </a:rPr>
              <a:t>2</a:t>
            </a:r>
            <a:endParaRPr sz="1650">
              <a:solidFill>
                <a:schemeClr val="dk1"/>
              </a:solidFill>
              <a:latin typeface="Times New Roman"/>
              <a:ea typeface="Times New Roman"/>
              <a:cs typeface="Times New Roman"/>
              <a:sym typeface="Times New Roman"/>
            </a:endParaRPr>
          </a:p>
        </p:txBody>
      </p:sp>
      <p:sp>
        <p:nvSpPr>
          <p:cNvPr id="557" name="Google Shape;557;p36"/>
          <p:cNvSpPr txBox="1"/>
          <p:nvPr/>
        </p:nvSpPr>
        <p:spPr>
          <a:xfrm>
            <a:off x="8097011" y="4971084"/>
            <a:ext cx="1206500" cy="64516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lang="tr-TR" sz="2500">
                <a:solidFill>
                  <a:schemeClr val="dk1"/>
                </a:solidFill>
                <a:latin typeface="Noto Sans Symbols"/>
                <a:ea typeface="Noto Sans Symbols"/>
                <a:cs typeface="Noto Sans Symbols"/>
                <a:sym typeface="Noto Sans Symbols"/>
              </a:rPr>
              <a:t>+</a:t>
            </a:r>
            <a:r>
              <a:rPr lang="tr-TR" sz="2500">
                <a:solidFill>
                  <a:schemeClr val="dk1"/>
                </a:solidFill>
                <a:latin typeface="Times New Roman"/>
                <a:ea typeface="Times New Roman"/>
                <a:cs typeface="Times New Roman"/>
                <a:sym typeface="Times New Roman"/>
              </a:rPr>
              <a:t> </a:t>
            </a:r>
            <a:r>
              <a:rPr i="1" lang="tr-TR" sz="2500">
                <a:solidFill>
                  <a:schemeClr val="dk1"/>
                </a:solidFill>
                <a:latin typeface="Times New Roman"/>
                <a:ea typeface="Times New Roman"/>
                <a:cs typeface="Times New Roman"/>
                <a:sym typeface="Times New Roman"/>
              </a:rPr>
              <a:t>I	</a:t>
            </a:r>
            <a:r>
              <a:rPr lang="tr-TR" sz="4050">
                <a:solidFill>
                  <a:schemeClr val="dk1"/>
                </a:solidFill>
                <a:latin typeface="Noto Sans Symbols"/>
                <a:ea typeface="Noto Sans Symbols"/>
                <a:cs typeface="Noto Sans Symbols"/>
                <a:sym typeface="Noto Sans Symbols"/>
              </a:rPr>
              <a:t>(</a:t>
            </a:r>
            <a:r>
              <a:rPr lang="tr-TR" sz="4050">
                <a:solidFill>
                  <a:schemeClr val="dk1"/>
                </a:solidFill>
                <a:latin typeface="Times New Roman"/>
                <a:ea typeface="Times New Roman"/>
                <a:cs typeface="Times New Roman"/>
                <a:sym typeface="Times New Roman"/>
              </a:rPr>
              <a:t>	</a:t>
            </a:r>
            <a:r>
              <a:rPr lang="tr-TR" sz="4050">
                <a:solidFill>
                  <a:schemeClr val="dk1"/>
                </a:solidFill>
                <a:latin typeface="Noto Sans Symbols"/>
                <a:ea typeface="Noto Sans Symbols"/>
                <a:cs typeface="Noto Sans Symbols"/>
                <a:sym typeface="Noto Sans Symbols"/>
              </a:rPr>
              <a:t>)</a:t>
            </a:r>
            <a:endParaRPr sz="4050">
              <a:solidFill>
                <a:schemeClr val="dk1"/>
              </a:solidFill>
              <a:latin typeface="Noto Sans Symbols"/>
              <a:ea typeface="Noto Sans Symbols"/>
              <a:cs typeface="Noto Sans Symbols"/>
              <a:sym typeface="Noto Sans Symbols"/>
            </a:endParaRPr>
          </a:p>
        </p:txBody>
      </p:sp>
      <p:sp>
        <p:nvSpPr>
          <p:cNvPr id="558" name="Google Shape;558;p36"/>
          <p:cNvSpPr txBox="1"/>
          <p:nvPr/>
        </p:nvSpPr>
        <p:spPr>
          <a:xfrm>
            <a:off x="7156539" y="5166069"/>
            <a:ext cx="869950" cy="41148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tr-TR" sz="2500">
                <a:solidFill>
                  <a:schemeClr val="dk1"/>
                </a:solidFill>
                <a:latin typeface="Times New Roman"/>
                <a:ea typeface="Times New Roman"/>
                <a:cs typeface="Times New Roman"/>
                <a:sym typeface="Times New Roman"/>
              </a:rPr>
              <a:t>P</a:t>
            </a:r>
            <a:r>
              <a:rPr baseline="-25000" i="1" lang="tr-TR" sz="2475">
                <a:solidFill>
                  <a:schemeClr val="dk1"/>
                </a:solidFill>
                <a:latin typeface="Times New Roman"/>
                <a:ea typeface="Times New Roman"/>
                <a:cs typeface="Times New Roman"/>
                <a:sym typeface="Times New Roman"/>
              </a:rPr>
              <a:t>l	</a:t>
            </a:r>
            <a:r>
              <a:rPr lang="tr-TR" sz="2500">
                <a:solidFill>
                  <a:schemeClr val="dk1"/>
                </a:solidFill>
                <a:latin typeface="Noto Sans Symbols"/>
                <a:ea typeface="Noto Sans Symbols"/>
                <a:cs typeface="Noto Sans Symbols"/>
                <a:sym typeface="Noto Sans Symbols"/>
              </a:rPr>
              <a:t>=</a:t>
            </a:r>
            <a:r>
              <a:rPr lang="tr-TR" sz="2500">
                <a:solidFill>
                  <a:schemeClr val="dk1"/>
                </a:solidFill>
                <a:latin typeface="Times New Roman"/>
                <a:ea typeface="Times New Roman"/>
                <a:cs typeface="Times New Roman"/>
                <a:sym typeface="Times New Roman"/>
              </a:rPr>
              <a:t> </a:t>
            </a:r>
            <a:r>
              <a:rPr i="1" lang="tr-TR" sz="2500">
                <a:solidFill>
                  <a:schemeClr val="dk1"/>
                </a:solidFill>
                <a:latin typeface="Times New Roman"/>
                <a:ea typeface="Times New Roman"/>
                <a:cs typeface="Times New Roman"/>
                <a:sym typeface="Times New Roman"/>
              </a:rPr>
              <a:t>P</a:t>
            </a:r>
            <a:r>
              <a:rPr baseline="-25000" i="1" lang="tr-TR" sz="2475">
                <a:solidFill>
                  <a:schemeClr val="dk1"/>
                </a:solidFill>
                <a:latin typeface="Times New Roman"/>
                <a:ea typeface="Times New Roman"/>
                <a:cs typeface="Times New Roman"/>
                <a:sym typeface="Times New Roman"/>
              </a:rPr>
              <a:t>c</a:t>
            </a:r>
            <a:endParaRPr baseline="-25000" sz="2475">
              <a:solidFill>
                <a:schemeClr val="dk1"/>
              </a:solidFill>
              <a:latin typeface="Times New Roman"/>
              <a:ea typeface="Times New Roman"/>
              <a:cs typeface="Times New Roman"/>
              <a:sym typeface="Times New Roman"/>
            </a:endParaRPr>
          </a:p>
        </p:txBody>
      </p:sp>
      <p:sp>
        <p:nvSpPr>
          <p:cNvPr id="559" name="Google Shape;559;p36"/>
          <p:cNvSpPr/>
          <p:nvPr/>
        </p:nvSpPr>
        <p:spPr>
          <a:xfrm>
            <a:off x="3413759" y="5797296"/>
            <a:ext cx="3611879" cy="896619"/>
          </a:xfrm>
          <a:custGeom>
            <a:rect b="b" l="l" r="r" t="t"/>
            <a:pathLst>
              <a:path extrusionOk="0" h="896620" w="3611879">
                <a:moveTo>
                  <a:pt x="0" y="896112"/>
                </a:moveTo>
                <a:lnTo>
                  <a:pt x="3611880" y="896112"/>
                </a:lnTo>
                <a:lnTo>
                  <a:pt x="3611880" y="0"/>
                </a:lnTo>
                <a:lnTo>
                  <a:pt x="0" y="0"/>
                </a:lnTo>
                <a:lnTo>
                  <a:pt x="0" y="896112"/>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 name="Google Shape;560;p36"/>
          <p:cNvSpPr/>
          <p:nvPr/>
        </p:nvSpPr>
        <p:spPr>
          <a:xfrm>
            <a:off x="3921162" y="6198870"/>
            <a:ext cx="3036570" cy="0"/>
          </a:xfrm>
          <a:custGeom>
            <a:rect b="b" l="l" r="r" t="t"/>
            <a:pathLst>
              <a:path extrusionOk="0" h="120000" w="3036570">
                <a:moveTo>
                  <a:pt x="0" y="0"/>
                </a:moveTo>
                <a:lnTo>
                  <a:pt x="3036341" y="0"/>
                </a:lnTo>
              </a:path>
            </a:pathLst>
          </a:custGeom>
          <a:noFill/>
          <a:ln cap="flat" cmpd="sng" w="11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 name="Google Shape;561;p36"/>
          <p:cNvSpPr txBox="1"/>
          <p:nvPr/>
        </p:nvSpPr>
        <p:spPr>
          <a:xfrm>
            <a:off x="6241135" y="6386219"/>
            <a:ext cx="603250" cy="252729"/>
          </a:xfrm>
          <a:prstGeom prst="rect">
            <a:avLst/>
          </a:prstGeom>
          <a:noFill/>
          <a:ln>
            <a:noFill/>
          </a:ln>
        </p:spPr>
        <p:txBody>
          <a:bodyPr anchorCtr="0" anchor="t" bIns="0" lIns="0" spcFirstLastPara="1" rIns="0" wrap="square" tIns="17125">
            <a:noAutofit/>
          </a:bodyPr>
          <a:lstStyle/>
          <a:p>
            <a:pPr indent="0" lvl="0" marL="0" marR="0" rtl="0" algn="l">
              <a:lnSpc>
                <a:spcPct val="100000"/>
              </a:lnSpc>
              <a:spcBef>
                <a:spcPts val="0"/>
              </a:spcBef>
              <a:spcAft>
                <a:spcPts val="0"/>
              </a:spcAft>
              <a:buNone/>
            </a:pPr>
            <a:r>
              <a:rPr i="1" lang="tr-TR" sz="1450">
                <a:solidFill>
                  <a:schemeClr val="dk1"/>
                </a:solidFill>
                <a:latin typeface="Times New Roman"/>
                <a:ea typeface="Times New Roman"/>
                <a:cs typeface="Times New Roman"/>
                <a:sym typeface="Times New Roman"/>
              </a:rPr>
              <a:t>L	eq</a:t>
            </a:r>
            <a:endParaRPr sz="1450">
              <a:solidFill>
                <a:schemeClr val="dk1"/>
              </a:solidFill>
              <a:latin typeface="Times New Roman"/>
              <a:ea typeface="Times New Roman"/>
              <a:cs typeface="Times New Roman"/>
              <a:sym typeface="Times New Roman"/>
            </a:endParaRPr>
          </a:p>
        </p:txBody>
      </p:sp>
      <p:sp>
        <p:nvSpPr>
          <p:cNvPr id="562" name="Google Shape;562;p36"/>
          <p:cNvSpPr txBox="1"/>
          <p:nvPr/>
        </p:nvSpPr>
        <p:spPr>
          <a:xfrm>
            <a:off x="3913835" y="6048867"/>
            <a:ext cx="3079115" cy="572135"/>
          </a:xfrm>
          <a:prstGeom prst="rect">
            <a:avLst/>
          </a:prstGeom>
          <a:noFill/>
          <a:ln>
            <a:noFill/>
          </a:ln>
        </p:spPr>
        <p:txBody>
          <a:bodyPr anchorCtr="0" anchor="t" bIns="0" lIns="0" spcFirstLastPara="1" rIns="0" wrap="square" tIns="17125">
            <a:noAutofit/>
          </a:bodyPr>
          <a:lstStyle/>
          <a:p>
            <a:pPr indent="0" lvl="0" marL="0" marR="0" rtl="0" algn="l">
              <a:lnSpc>
                <a:spcPct val="100000"/>
              </a:lnSpc>
              <a:spcBef>
                <a:spcPts val="0"/>
              </a:spcBef>
              <a:spcAft>
                <a:spcPts val="0"/>
              </a:spcAft>
              <a:buNone/>
            </a:pPr>
            <a:r>
              <a:rPr i="1" lang="tr-TR" sz="2200">
                <a:solidFill>
                  <a:schemeClr val="dk1"/>
                </a:solidFill>
                <a:latin typeface="Times New Roman"/>
                <a:ea typeface="Times New Roman"/>
                <a:cs typeface="Times New Roman"/>
                <a:sym typeface="Times New Roman"/>
              </a:rPr>
              <a:t>V</a:t>
            </a:r>
            <a:r>
              <a:rPr baseline="-25000" lang="tr-TR" sz="2175">
                <a:solidFill>
                  <a:schemeClr val="dk1"/>
                </a:solidFill>
                <a:latin typeface="Times New Roman"/>
                <a:ea typeface="Times New Roman"/>
                <a:cs typeface="Times New Roman"/>
                <a:sym typeface="Times New Roman"/>
              </a:rPr>
              <a:t>2 </a:t>
            </a:r>
            <a:r>
              <a:rPr i="1" lang="tr-TR" sz="2200">
                <a:solidFill>
                  <a:schemeClr val="dk1"/>
                </a:solidFill>
                <a:latin typeface="Times New Roman"/>
                <a:ea typeface="Times New Roman"/>
                <a:cs typeface="Times New Roman"/>
                <a:sym typeface="Times New Roman"/>
              </a:rPr>
              <a:t>I </a:t>
            </a:r>
            <a:r>
              <a:rPr baseline="-25000" i="1" lang="tr-TR" sz="2175">
                <a:solidFill>
                  <a:schemeClr val="dk1"/>
                </a:solidFill>
                <a:latin typeface="Times New Roman"/>
                <a:ea typeface="Times New Roman"/>
                <a:cs typeface="Times New Roman"/>
                <a:sym typeface="Times New Roman"/>
              </a:rPr>
              <a:t>L  </a:t>
            </a:r>
            <a:r>
              <a:rPr lang="tr-TR" sz="2200">
                <a:solidFill>
                  <a:schemeClr val="dk1"/>
                </a:solidFill>
                <a:latin typeface="Times New Roman"/>
                <a:ea typeface="Times New Roman"/>
                <a:cs typeface="Times New Roman"/>
                <a:sym typeface="Times New Roman"/>
              </a:rPr>
              <a:t>cos</a:t>
            </a:r>
            <a:r>
              <a:rPr i="1" lang="tr-TR" sz="2200">
                <a:solidFill>
                  <a:schemeClr val="dk1"/>
                </a:solidFill>
                <a:latin typeface="Noto Sans Symbols"/>
                <a:ea typeface="Noto Sans Symbols"/>
                <a:cs typeface="Noto Sans Symbols"/>
                <a:sym typeface="Noto Sans Symbols"/>
              </a:rPr>
              <a:t>ϕ</a:t>
            </a:r>
            <a:r>
              <a:rPr lang="tr-TR" sz="2200">
                <a:solidFill>
                  <a:schemeClr val="dk1"/>
                </a:solidFill>
                <a:latin typeface="Times New Roman"/>
                <a:ea typeface="Times New Roman"/>
                <a:cs typeface="Times New Roman"/>
                <a:sym typeface="Times New Roman"/>
              </a:rPr>
              <a:t> </a:t>
            </a:r>
            <a:r>
              <a:rPr baseline="-25000" i="1" lang="tr-TR" sz="2175">
                <a:solidFill>
                  <a:schemeClr val="dk1"/>
                </a:solidFill>
                <a:latin typeface="Times New Roman"/>
                <a:ea typeface="Times New Roman"/>
                <a:cs typeface="Times New Roman"/>
                <a:sym typeface="Times New Roman"/>
              </a:rPr>
              <a:t>L  </a:t>
            </a:r>
            <a:r>
              <a:rPr lang="tr-TR" sz="2200">
                <a:solidFill>
                  <a:schemeClr val="dk1"/>
                </a:solidFill>
                <a:latin typeface="Noto Sans Symbols"/>
                <a:ea typeface="Noto Sans Symbols"/>
                <a:cs typeface="Noto Sans Symbols"/>
                <a:sym typeface="Noto Sans Symbols"/>
              </a:rPr>
              <a:t>+</a:t>
            </a:r>
            <a:r>
              <a:rPr lang="tr-TR" sz="2200">
                <a:solidFill>
                  <a:schemeClr val="dk1"/>
                </a:solidFill>
                <a:latin typeface="Times New Roman"/>
                <a:ea typeface="Times New Roman"/>
                <a:cs typeface="Times New Roman"/>
                <a:sym typeface="Times New Roman"/>
              </a:rPr>
              <a:t> </a:t>
            </a:r>
            <a:r>
              <a:rPr i="1" lang="tr-TR" sz="2200">
                <a:solidFill>
                  <a:schemeClr val="dk1"/>
                </a:solidFill>
                <a:latin typeface="Times New Roman"/>
                <a:ea typeface="Times New Roman"/>
                <a:cs typeface="Times New Roman"/>
                <a:sym typeface="Times New Roman"/>
              </a:rPr>
              <a:t>P</a:t>
            </a:r>
            <a:r>
              <a:rPr baseline="-25000" i="1" lang="tr-TR" sz="2175">
                <a:solidFill>
                  <a:schemeClr val="dk1"/>
                </a:solidFill>
                <a:latin typeface="Times New Roman"/>
                <a:ea typeface="Times New Roman"/>
                <a:cs typeface="Times New Roman"/>
                <a:sym typeface="Times New Roman"/>
              </a:rPr>
              <a:t>c  </a:t>
            </a:r>
            <a:r>
              <a:rPr lang="tr-TR" sz="2200">
                <a:solidFill>
                  <a:schemeClr val="dk1"/>
                </a:solidFill>
                <a:latin typeface="Noto Sans Symbols"/>
                <a:ea typeface="Noto Sans Symbols"/>
                <a:cs typeface="Noto Sans Symbols"/>
                <a:sym typeface="Noto Sans Symbols"/>
              </a:rPr>
              <a:t>+</a:t>
            </a:r>
            <a:r>
              <a:rPr lang="tr-TR" sz="2200">
                <a:solidFill>
                  <a:schemeClr val="dk1"/>
                </a:solidFill>
                <a:latin typeface="Times New Roman"/>
                <a:ea typeface="Times New Roman"/>
                <a:cs typeface="Times New Roman"/>
                <a:sym typeface="Times New Roman"/>
              </a:rPr>
              <a:t> </a:t>
            </a:r>
            <a:r>
              <a:rPr i="1" lang="tr-TR" sz="2200">
                <a:solidFill>
                  <a:schemeClr val="dk1"/>
                </a:solidFill>
                <a:latin typeface="Times New Roman"/>
                <a:ea typeface="Times New Roman"/>
                <a:cs typeface="Times New Roman"/>
                <a:sym typeface="Times New Roman"/>
              </a:rPr>
              <a:t>I </a:t>
            </a:r>
            <a:r>
              <a:rPr baseline="30000" lang="tr-TR" sz="2175">
                <a:solidFill>
                  <a:schemeClr val="dk1"/>
                </a:solidFill>
                <a:latin typeface="Times New Roman"/>
                <a:ea typeface="Times New Roman"/>
                <a:cs typeface="Times New Roman"/>
                <a:sym typeface="Times New Roman"/>
              </a:rPr>
              <a:t>2 </a:t>
            </a:r>
            <a:r>
              <a:rPr lang="tr-TR" sz="3550">
                <a:solidFill>
                  <a:schemeClr val="dk1"/>
                </a:solidFill>
                <a:latin typeface="Noto Sans Symbols"/>
                <a:ea typeface="Noto Sans Symbols"/>
                <a:cs typeface="Noto Sans Symbols"/>
                <a:sym typeface="Noto Sans Symbols"/>
              </a:rPr>
              <a:t>(</a:t>
            </a:r>
            <a:r>
              <a:rPr i="1" lang="tr-TR" sz="2200">
                <a:solidFill>
                  <a:schemeClr val="dk1"/>
                </a:solidFill>
                <a:latin typeface="Times New Roman"/>
                <a:ea typeface="Times New Roman"/>
                <a:cs typeface="Times New Roman"/>
                <a:sym typeface="Times New Roman"/>
              </a:rPr>
              <a:t>R	</a:t>
            </a:r>
            <a:r>
              <a:rPr lang="tr-TR" sz="3550">
                <a:solidFill>
                  <a:schemeClr val="dk1"/>
                </a:solidFill>
                <a:latin typeface="Noto Sans Symbols"/>
                <a:ea typeface="Noto Sans Symbols"/>
                <a:cs typeface="Noto Sans Symbols"/>
                <a:sym typeface="Noto Sans Symbols"/>
              </a:rPr>
              <a:t>)</a:t>
            </a:r>
            <a:endParaRPr sz="3550">
              <a:solidFill>
                <a:schemeClr val="dk1"/>
              </a:solidFill>
              <a:latin typeface="Noto Sans Symbols"/>
              <a:ea typeface="Noto Sans Symbols"/>
              <a:cs typeface="Noto Sans Symbols"/>
              <a:sym typeface="Noto Sans Symbols"/>
            </a:endParaRPr>
          </a:p>
        </p:txBody>
      </p:sp>
      <p:sp>
        <p:nvSpPr>
          <p:cNvPr id="563" name="Google Shape;563;p36"/>
          <p:cNvSpPr txBox="1"/>
          <p:nvPr/>
        </p:nvSpPr>
        <p:spPr>
          <a:xfrm>
            <a:off x="4748250" y="5786069"/>
            <a:ext cx="1332230" cy="36576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tr-TR" sz="2200">
                <a:solidFill>
                  <a:schemeClr val="dk1"/>
                </a:solidFill>
                <a:latin typeface="Times New Roman"/>
                <a:ea typeface="Times New Roman"/>
                <a:cs typeface="Times New Roman"/>
                <a:sym typeface="Times New Roman"/>
              </a:rPr>
              <a:t>V</a:t>
            </a:r>
            <a:r>
              <a:rPr baseline="-25000" lang="tr-TR" sz="2175">
                <a:solidFill>
                  <a:schemeClr val="dk1"/>
                </a:solidFill>
                <a:latin typeface="Times New Roman"/>
                <a:ea typeface="Times New Roman"/>
                <a:cs typeface="Times New Roman"/>
                <a:sym typeface="Times New Roman"/>
              </a:rPr>
              <a:t>2 </a:t>
            </a:r>
            <a:r>
              <a:rPr i="1" lang="tr-TR" sz="2200">
                <a:solidFill>
                  <a:schemeClr val="dk1"/>
                </a:solidFill>
                <a:latin typeface="Times New Roman"/>
                <a:ea typeface="Times New Roman"/>
                <a:cs typeface="Times New Roman"/>
                <a:sym typeface="Times New Roman"/>
              </a:rPr>
              <a:t>I </a:t>
            </a:r>
            <a:r>
              <a:rPr baseline="-25000" i="1" lang="tr-TR" sz="2175">
                <a:solidFill>
                  <a:schemeClr val="dk1"/>
                </a:solidFill>
                <a:latin typeface="Times New Roman"/>
                <a:ea typeface="Times New Roman"/>
                <a:cs typeface="Times New Roman"/>
                <a:sym typeface="Times New Roman"/>
              </a:rPr>
              <a:t>L </a:t>
            </a:r>
            <a:r>
              <a:rPr lang="tr-TR" sz="2200">
                <a:solidFill>
                  <a:schemeClr val="dk1"/>
                </a:solidFill>
                <a:latin typeface="Times New Roman"/>
                <a:ea typeface="Times New Roman"/>
                <a:cs typeface="Times New Roman"/>
                <a:sym typeface="Times New Roman"/>
              </a:rPr>
              <a:t>cos</a:t>
            </a:r>
            <a:r>
              <a:rPr i="1" lang="tr-TR" sz="2200">
                <a:solidFill>
                  <a:schemeClr val="dk1"/>
                </a:solidFill>
                <a:latin typeface="Noto Sans Symbols"/>
                <a:ea typeface="Noto Sans Symbols"/>
                <a:cs typeface="Noto Sans Symbols"/>
                <a:sym typeface="Noto Sans Symbols"/>
              </a:rPr>
              <a:t>ϕ</a:t>
            </a:r>
            <a:r>
              <a:rPr i="1" lang="tr-TR" sz="2200">
                <a:solidFill>
                  <a:schemeClr val="dk1"/>
                </a:solidFill>
                <a:latin typeface="Times New Roman"/>
                <a:ea typeface="Times New Roman"/>
                <a:cs typeface="Times New Roman"/>
                <a:sym typeface="Times New Roman"/>
              </a:rPr>
              <a:t> </a:t>
            </a:r>
            <a:r>
              <a:rPr baseline="-25000" i="1" lang="tr-TR" sz="2175">
                <a:solidFill>
                  <a:schemeClr val="dk1"/>
                </a:solidFill>
                <a:latin typeface="Times New Roman"/>
                <a:ea typeface="Times New Roman"/>
                <a:cs typeface="Times New Roman"/>
                <a:sym typeface="Times New Roman"/>
              </a:rPr>
              <a:t>L</a:t>
            </a:r>
            <a:endParaRPr baseline="-25000" sz="2175">
              <a:solidFill>
                <a:schemeClr val="dk1"/>
              </a:solidFill>
              <a:latin typeface="Times New Roman"/>
              <a:ea typeface="Times New Roman"/>
              <a:cs typeface="Times New Roman"/>
              <a:sym typeface="Times New Roman"/>
            </a:endParaRPr>
          </a:p>
        </p:txBody>
      </p:sp>
      <p:sp>
        <p:nvSpPr>
          <p:cNvPr id="564" name="Google Shape;564;p36"/>
          <p:cNvSpPr txBox="1"/>
          <p:nvPr/>
        </p:nvSpPr>
        <p:spPr>
          <a:xfrm>
            <a:off x="3425494" y="5973572"/>
            <a:ext cx="427355" cy="36576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tr-TR" sz="2200">
                <a:solidFill>
                  <a:schemeClr val="dk1"/>
                </a:solidFill>
                <a:latin typeface="Noto Sans Symbols"/>
                <a:ea typeface="Noto Sans Symbols"/>
                <a:cs typeface="Noto Sans Symbols"/>
                <a:sym typeface="Noto Sans Symbols"/>
              </a:rPr>
              <a:t>η</a:t>
            </a:r>
            <a:r>
              <a:rPr i="1" lang="tr-TR" sz="2200">
                <a:solidFill>
                  <a:schemeClr val="dk1"/>
                </a:solidFill>
                <a:latin typeface="Times New Roman"/>
                <a:ea typeface="Times New Roman"/>
                <a:cs typeface="Times New Roman"/>
                <a:sym typeface="Times New Roman"/>
              </a:rPr>
              <a:t> </a:t>
            </a:r>
            <a:r>
              <a:rPr lang="tr-TR" sz="2200">
                <a:solidFill>
                  <a:schemeClr val="dk1"/>
                </a:solidFill>
                <a:latin typeface="Noto Sans Symbols"/>
                <a:ea typeface="Noto Sans Symbols"/>
                <a:cs typeface="Noto Sans Symbols"/>
                <a:sym typeface="Noto Sans Symbols"/>
              </a:rPr>
              <a:t>=</a:t>
            </a:r>
            <a:endParaRPr sz="2200">
              <a:solidFill>
                <a:schemeClr val="dk1"/>
              </a:solidFill>
              <a:latin typeface="Noto Sans Symbols"/>
              <a:ea typeface="Noto Sans Symbols"/>
              <a:cs typeface="Noto Sans Symbols"/>
              <a:sym typeface="Noto Sans Symbols"/>
            </a:endParaRPr>
          </a:p>
        </p:txBody>
      </p:sp>
      <p:sp>
        <p:nvSpPr>
          <p:cNvPr id="565" name="Google Shape;565;p36"/>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 name="Google Shape;566;p36"/>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19615"/>
              </a:lnSpc>
              <a:spcBef>
                <a:spcPts val="0"/>
              </a:spcBef>
              <a:spcAft>
                <a:spcPts val="0"/>
              </a:spcAft>
              <a:buNone/>
            </a:pPr>
            <a:r>
              <a:t/>
            </a:r>
            <a:endParaRPr/>
          </a:p>
        </p:txBody>
      </p:sp>
    </p:spTree>
  </p:cSld>
  <p:clrMapOvr>
    <a:masterClrMapping/>
  </p:clrMapOvr>
  <p:transition spd="slow">
    <p:push dir="r"/>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7"/>
          <p:cNvSpPr txBox="1"/>
          <p:nvPr>
            <p:ph type="title"/>
          </p:nvPr>
        </p:nvSpPr>
        <p:spPr>
          <a:xfrm>
            <a:off x="1155700" y="356324"/>
            <a:ext cx="8915399" cy="551433"/>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500"/>
              <a:buFont typeface="Calibri"/>
              <a:buNone/>
            </a:pPr>
            <a:r>
              <a:rPr lang="tr-TR" sz="3500">
                <a:solidFill>
                  <a:srgbClr val="FF0000"/>
                </a:solidFill>
              </a:rPr>
              <a:t> Tek Fazlı Transformatörlerin Bağlantıları</a:t>
            </a:r>
            <a:endParaRPr/>
          </a:p>
        </p:txBody>
      </p:sp>
      <p:sp>
        <p:nvSpPr>
          <p:cNvPr id="572" name="Google Shape;572;p37"/>
          <p:cNvSpPr txBox="1"/>
          <p:nvPr/>
        </p:nvSpPr>
        <p:spPr>
          <a:xfrm>
            <a:off x="820606" y="1212215"/>
            <a:ext cx="8992870" cy="4398010"/>
          </a:xfrm>
          <a:prstGeom prst="rect">
            <a:avLst/>
          </a:prstGeom>
          <a:noFill/>
          <a:ln>
            <a:noFill/>
          </a:ln>
        </p:spPr>
        <p:txBody>
          <a:bodyPr anchorCtr="0" anchor="t" bIns="0" lIns="0" spcFirstLastPara="1" rIns="0" wrap="square" tIns="12700">
            <a:noAutofit/>
          </a:bodyPr>
          <a:lstStyle/>
          <a:p>
            <a:pPr indent="-133349" lvl="0" marL="12700" marR="5080" rtl="0" algn="just">
              <a:lnSpc>
                <a:spcPct val="100200"/>
              </a:lnSpc>
              <a:spcBef>
                <a:spcPts val="0"/>
              </a:spcBef>
              <a:spcAft>
                <a:spcPts val="0"/>
              </a:spcAft>
              <a:buClr>
                <a:schemeClr val="dk1"/>
              </a:buClr>
              <a:buSzPts val="2100"/>
              <a:buFont typeface="Noto Sans Symbols"/>
              <a:buChar char="⮚"/>
            </a:pPr>
            <a:r>
              <a:rPr lang="tr-TR" sz="2200">
                <a:solidFill>
                  <a:schemeClr val="dk1"/>
                </a:solidFill>
                <a:latin typeface="Times New Roman"/>
                <a:ea typeface="Times New Roman"/>
                <a:cs typeface="Times New Roman"/>
                <a:sym typeface="Times New Roman"/>
              </a:rPr>
              <a:t>Bir fazlı transformatörler çeşitli şekillerde bağlanabilirler. Burada, iki adet  bir fazlı (A ve B olarak) transformatörün seri ve paralel bağlantıları üzerinde  durulacaktır.</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Clr>
                <a:schemeClr val="dk1"/>
              </a:buClr>
              <a:buSzPts val="2250"/>
              <a:buFont typeface="Noto Sans Symbols"/>
              <a:buNone/>
            </a:pPr>
            <a:r>
              <a:t/>
            </a:r>
            <a:endParaRPr sz="2250">
              <a:solidFill>
                <a:schemeClr val="dk1"/>
              </a:solidFill>
              <a:latin typeface="Times New Roman"/>
              <a:ea typeface="Times New Roman"/>
              <a:cs typeface="Times New Roman"/>
              <a:sym typeface="Times New Roman"/>
            </a:endParaRPr>
          </a:p>
          <a:p>
            <a:pPr indent="-133349" lvl="0" marL="12700" marR="5080" rtl="0" algn="just">
              <a:lnSpc>
                <a:spcPct val="100499"/>
              </a:lnSpc>
              <a:spcBef>
                <a:spcPts val="5"/>
              </a:spcBef>
              <a:spcAft>
                <a:spcPts val="0"/>
              </a:spcAft>
              <a:buClr>
                <a:schemeClr val="dk1"/>
              </a:buClr>
              <a:buSzPts val="2100"/>
              <a:buFont typeface="Noto Sans Symbols"/>
              <a:buChar char="⮚"/>
            </a:pPr>
            <a:r>
              <a:rPr lang="tr-TR" sz="2200">
                <a:solidFill>
                  <a:schemeClr val="dk1"/>
                </a:solidFill>
                <a:latin typeface="Times New Roman"/>
                <a:ea typeface="Times New Roman"/>
                <a:cs typeface="Times New Roman"/>
                <a:sym typeface="Times New Roman"/>
              </a:rPr>
              <a:t>Seri bağlantı: İki transformatörün primerleri kendi aralarında seri bağlanırken  sekonderleri de kendi aralarında seri bağlanabilirler. Böylece sargı  gerilimlerinin toplamı veya farkı olan giriş ve çıkış gerilimleri elde edilebilir.</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Clr>
                <a:schemeClr val="dk1"/>
              </a:buClr>
              <a:buSzPts val="2250"/>
              <a:buFont typeface="Noto Sans Symbols"/>
              <a:buNone/>
            </a:pPr>
            <a:r>
              <a:t/>
            </a:r>
            <a:endParaRPr sz="2250">
              <a:solidFill>
                <a:schemeClr val="dk1"/>
              </a:solidFill>
              <a:latin typeface="Times New Roman"/>
              <a:ea typeface="Times New Roman"/>
              <a:cs typeface="Times New Roman"/>
              <a:sym typeface="Times New Roman"/>
            </a:endParaRPr>
          </a:p>
          <a:p>
            <a:pPr indent="-133349" lvl="0" marL="12700" marR="5715" rtl="0" algn="just">
              <a:lnSpc>
                <a:spcPct val="100499"/>
              </a:lnSpc>
              <a:spcBef>
                <a:spcPts val="0"/>
              </a:spcBef>
              <a:spcAft>
                <a:spcPts val="0"/>
              </a:spcAft>
              <a:buClr>
                <a:schemeClr val="dk1"/>
              </a:buClr>
              <a:buSzPts val="2100"/>
              <a:buFont typeface="Noto Sans Symbols"/>
              <a:buChar char="⮚"/>
            </a:pPr>
            <a:r>
              <a:rPr lang="tr-TR" sz="2200">
                <a:solidFill>
                  <a:schemeClr val="dk1"/>
                </a:solidFill>
                <a:latin typeface="Times New Roman"/>
                <a:ea typeface="Times New Roman"/>
                <a:cs typeface="Times New Roman"/>
                <a:sym typeface="Times New Roman"/>
              </a:rPr>
              <a:t>Paralel bağlantı: Transformatörlerin paralel bağlanma nedenlerinden  önemlileri:</a:t>
            </a:r>
            <a:endParaRPr sz="2200">
              <a:solidFill>
                <a:schemeClr val="dk1"/>
              </a:solidFill>
              <a:latin typeface="Times New Roman"/>
              <a:ea typeface="Times New Roman"/>
              <a:cs typeface="Times New Roman"/>
              <a:sym typeface="Times New Roman"/>
            </a:endParaRPr>
          </a:p>
          <a:p>
            <a:pPr indent="-277494" lvl="1" marL="794385" marR="0" rtl="0" algn="l">
              <a:lnSpc>
                <a:spcPct val="100000"/>
              </a:lnSpc>
              <a:spcBef>
                <a:spcPts val="0"/>
              </a:spcBef>
              <a:spcAft>
                <a:spcPts val="0"/>
              </a:spcAft>
              <a:buClr>
                <a:schemeClr val="dk1"/>
              </a:buClr>
              <a:buSzPts val="2200"/>
              <a:buFont typeface="Noto Sans Symbols"/>
              <a:buChar char="⮚"/>
            </a:pPr>
            <a:r>
              <a:rPr b="0" i="0" lang="tr-TR" sz="2200" u="none" cap="none" strike="noStrike">
                <a:solidFill>
                  <a:schemeClr val="dk1"/>
                </a:solidFill>
                <a:latin typeface="Times New Roman"/>
                <a:ea typeface="Times New Roman"/>
                <a:cs typeface="Times New Roman"/>
                <a:sym typeface="Times New Roman"/>
              </a:rPr>
              <a:t>Artan güç ihtiyacının karşılanması,</a:t>
            </a:r>
            <a:endParaRPr b="0" i="0" sz="2200" u="none" cap="none" strike="noStrike">
              <a:solidFill>
                <a:schemeClr val="dk1"/>
              </a:solidFill>
              <a:latin typeface="Times New Roman"/>
              <a:ea typeface="Times New Roman"/>
              <a:cs typeface="Times New Roman"/>
              <a:sym typeface="Times New Roman"/>
            </a:endParaRPr>
          </a:p>
          <a:p>
            <a:pPr indent="-277494" lvl="1" marL="794385" marR="0" rtl="0" algn="l">
              <a:lnSpc>
                <a:spcPct val="100000"/>
              </a:lnSpc>
              <a:spcBef>
                <a:spcPts val="10"/>
              </a:spcBef>
              <a:spcAft>
                <a:spcPts val="0"/>
              </a:spcAft>
              <a:buClr>
                <a:schemeClr val="dk1"/>
              </a:buClr>
              <a:buSzPts val="2200"/>
              <a:buFont typeface="Noto Sans Symbols"/>
              <a:buChar char="⮚"/>
            </a:pPr>
            <a:r>
              <a:rPr b="0" i="0" lang="tr-TR" sz="2200" u="none" cap="none" strike="noStrike">
                <a:solidFill>
                  <a:schemeClr val="dk1"/>
                </a:solidFill>
                <a:latin typeface="Times New Roman"/>
                <a:ea typeface="Times New Roman"/>
                <a:cs typeface="Times New Roman"/>
                <a:sym typeface="Times New Roman"/>
              </a:rPr>
              <a:t>Aşırı yüklenmelerden dolayı aşırı ısınmadan sakınmak,</a:t>
            </a:r>
            <a:endParaRPr/>
          </a:p>
          <a:p>
            <a:pPr indent="-292735" lvl="1" marL="809625" marR="0" rtl="0" algn="l">
              <a:lnSpc>
                <a:spcPct val="100000"/>
              </a:lnSpc>
              <a:spcBef>
                <a:spcPts val="15"/>
              </a:spcBef>
              <a:spcAft>
                <a:spcPts val="0"/>
              </a:spcAft>
              <a:buClr>
                <a:schemeClr val="dk1"/>
              </a:buClr>
              <a:buSzPts val="2200"/>
              <a:buFont typeface="Noto Sans Symbols"/>
              <a:buChar char="⮚"/>
            </a:pPr>
            <a:r>
              <a:rPr b="0" i="0" lang="tr-TR" sz="2200" u="none" cap="none" strike="noStrike">
                <a:solidFill>
                  <a:schemeClr val="dk1"/>
                </a:solidFill>
                <a:latin typeface="Times New Roman"/>
                <a:ea typeface="Times New Roman"/>
                <a:cs typeface="Times New Roman"/>
                <a:sym typeface="Times New Roman"/>
              </a:rPr>
              <a:t>En yüksek enerji verimliliğinde çalışmak olarak belirtilebilir.</a:t>
            </a:r>
            <a:endParaRPr b="0" i="0" sz="2200" u="none" cap="none" strike="noStrike">
              <a:solidFill>
                <a:schemeClr val="dk1"/>
              </a:solidFill>
              <a:latin typeface="Times New Roman"/>
              <a:ea typeface="Times New Roman"/>
              <a:cs typeface="Times New Roman"/>
              <a:sym typeface="Times New Roman"/>
            </a:endParaRPr>
          </a:p>
        </p:txBody>
      </p:sp>
      <p:sp>
        <p:nvSpPr>
          <p:cNvPr id="573" name="Google Shape;573;p37"/>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38"/>
          <p:cNvSpPr txBox="1"/>
          <p:nvPr>
            <p:ph type="title"/>
          </p:nvPr>
        </p:nvSpPr>
        <p:spPr>
          <a:xfrm>
            <a:off x="1841500" y="1190625"/>
            <a:ext cx="8305800"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 </a:t>
            </a:r>
            <a:r>
              <a:rPr lang="tr-TR" sz="3500">
                <a:solidFill>
                  <a:srgbClr val="FF0000"/>
                </a:solidFill>
              </a:rPr>
              <a:t>Tek Fazlı Transformatörlerin Bağlantıları</a:t>
            </a:r>
            <a:endParaRPr/>
          </a:p>
        </p:txBody>
      </p:sp>
      <p:sp>
        <p:nvSpPr>
          <p:cNvPr id="579" name="Google Shape;579;p38"/>
          <p:cNvSpPr txBox="1"/>
          <p:nvPr>
            <p:ph idx="1" type="body"/>
          </p:nvPr>
        </p:nvSpPr>
        <p:spPr>
          <a:xfrm>
            <a:off x="774700" y="2257425"/>
            <a:ext cx="9518650" cy="3116238"/>
          </a:xfrm>
          <a:prstGeom prst="rect">
            <a:avLst/>
          </a:prstGeom>
          <a:noFill/>
          <a:ln>
            <a:noFill/>
          </a:ln>
        </p:spPr>
        <p:txBody>
          <a:bodyPr anchorCtr="0" anchor="t" bIns="45700" lIns="91425" spcFirstLastPara="1" rIns="91425" wrap="square" tIns="45700">
            <a:noAutofit/>
          </a:bodyPr>
          <a:lstStyle/>
          <a:p>
            <a:pPr indent="-200505" lvl="0" marL="200505" rtl="0" algn="l">
              <a:lnSpc>
                <a:spcPct val="80000"/>
              </a:lnSpc>
              <a:spcBef>
                <a:spcPts val="0"/>
              </a:spcBef>
              <a:spcAft>
                <a:spcPts val="0"/>
              </a:spcAft>
              <a:buClr>
                <a:schemeClr val="dk1"/>
              </a:buClr>
              <a:buSzPts val="2150"/>
              <a:buChar char="•"/>
            </a:pPr>
            <a:r>
              <a:rPr lang="tr-TR" sz="2150">
                <a:solidFill>
                  <a:schemeClr val="dk1"/>
                </a:solidFill>
              </a:rPr>
              <a:t>Bir fazlı trafoların sargı uçları harf ve rakamlarla ifade edilmekle beraber trafo etiketi incelenmelidir.</a:t>
            </a:r>
            <a:endParaRPr/>
          </a:p>
          <a:p>
            <a:pPr indent="-63979" lvl="0" marL="200505" rtl="0" algn="l">
              <a:lnSpc>
                <a:spcPct val="80000"/>
              </a:lnSpc>
              <a:spcBef>
                <a:spcPts val="877"/>
              </a:spcBef>
              <a:spcAft>
                <a:spcPts val="0"/>
              </a:spcAft>
              <a:buClr>
                <a:schemeClr val="dk1"/>
              </a:buClr>
              <a:buSzPts val="2150"/>
              <a:buNone/>
            </a:pPr>
            <a:r>
              <a:t/>
            </a:r>
            <a:endParaRPr sz="2150">
              <a:solidFill>
                <a:schemeClr val="dk1"/>
              </a:solidFill>
            </a:endParaRPr>
          </a:p>
          <a:p>
            <a:pPr indent="-200505" lvl="0" marL="200505" rtl="0" algn="l">
              <a:lnSpc>
                <a:spcPct val="80000"/>
              </a:lnSpc>
              <a:spcBef>
                <a:spcPts val="877"/>
              </a:spcBef>
              <a:spcAft>
                <a:spcPts val="0"/>
              </a:spcAft>
              <a:buClr>
                <a:schemeClr val="dk1"/>
              </a:buClr>
              <a:buSzPts val="2150"/>
              <a:buChar char="•"/>
            </a:pPr>
            <a:r>
              <a:rPr lang="tr-TR" sz="2150">
                <a:solidFill>
                  <a:schemeClr val="dk1"/>
                </a:solidFill>
              </a:rPr>
              <a:t>Primer sargı uçlarında A–B veya bölünmüş sargılı ise A–B1, A2–B2 gibi büyük harflerleortak uçlu ise ortak uç N harfi ile gösterilir.</a:t>
            </a:r>
            <a:endParaRPr/>
          </a:p>
          <a:p>
            <a:pPr indent="-200505" lvl="0" marL="200505" rtl="0" algn="l">
              <a:lnSpc>
                <a:spcPct val="80000"/>
              </a:lnSpc>
              <a:spcBef>
                <a:spcPts val="877"/>
              </a:spcBef>
              <a:spcAft>
                <a:spcPts val="0"/>
              </a:spcAft>
              <a:buClr>
                <a:schemeClr val="dk1"/>
              </a:buClr>
              <a:buSzPts val="2150"/>
              <a:buChar char="•"/>
            </a:pPr>
            <a:r>
              <a:rPr lang="tr-TR" sz="2150">
                <a:solidFill>
                  <a:schemeClr val="dk1"/>
                </a:solidFill>
              </a:rPr>
              <a:t>Sekonder sargı uçları; a–b veya birden fazla sargılı ise a1–b1, a2–b2 gibi ortak uçlu ise ortak uç N harfi ile gösterilir.</a:t>
            </a:r>
            <a:endParaRPr/>
          </a:p>
          <a:p>
            <a:pPr indent="-63979" lvl="0" marL="200505" rtl="0" algn="l">
              <a:lnSpc>
                <a:spcPct val="80000"/>
              </a:lnSpc>
              <a:spcBef>
                <a:spcPts val="877"/>
              </a:spcBef>
              <a:spcAft>
                <a:spcPts val="0"/>
              </a:spcAft>
              <a:buClr>
                <a:schemeClr val="dk1"/>
              </a:buClr>
              <a:buSzPts val="2150"/>
              <a:buNone/>
            </a:pPr>
            <a:r>
              <a:t/>
            </a:r>
            <a:endParaRPr sz="2150">
              <a:solidFill>
                <a:schemeClr val="dk1"/>
              </a:solidFill>
            </a:endParaRPr>
          </a:p>
          <a:p>
            <a:pPr indent="-200505" lvl="0" marL="200505" rtl="0" algn="l">
              <a:lnSpc>
                <a:spcPct val="80000"/>
              </a:lnSpc>
              <a:spcBef>
                <a:spcPts val="877"/>
              </a:spcBef>
              <a:spcAft>
                <a:spcPts val="0"/>
              </a:spcAft>
              <a:buClr>
                <a:schemeClr val="dk1"/>
              </a:buClr>
              <a:buSzPts val="2150"/>
              <a:buChar char="•"/>
            </a:pPr>
            <a:r>
              <a:rPr lang="tr-TR" sz="2150">
                <a:solidFill>
                  <a:schemeClr val="dk1"/>
                </a:solidFill>
              </a:rPr>
              <a:t>Trafo etiketindeki belirtilen değerler doğrultusunda kullanılmalıdır.</a:t>
            </a:r>
            <a:endParaRPr/>
          </a:p>
        </p:txBody>
      </p:sp>
    </p:spTree>
  </p:cSld>
  <p:clrMapOvr>
    <a:masterClrMapping/>
  </p:clrMapOvr>
  <p:transition spd="slow">
    <p:push dir="r"/>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39"/>
          <p:cNvSpPr txBox="1"/>
          <p:nvPr>
            <p:ph type="title"/>
          </p:nvPr>
        </p:nvSpPr>
        <p:spPr>
          <a:xfrm>
            <a:off x="1179829" y="356324"/>
            <a:ext cx="8657843" cy="474489"/>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000"/>
              <a:buFont typeface="Calibri"/>
              <a:buNone/>
            </a:pPr>
            <a:r>
              <a:rPr lang="tr-TR" sz="3000">
                <a:solidFill>
                  <a:srgbClr val="FF0000"/>
                </a:solidFill>
              </a:rPr>
              <a:t> Transformatörlerin Bağlantıları- Seri Bağlantı</a:t>
            </a:r>
            <a:endParaRPr/>
          </a:p>
        </p:txBody>
      </p:sp>
      <p:sp>
        <p:nvSpPr>
          <p:cNvPr id="585" name="Google Shape;585;p39"/>
          <p:cNvSpPr/>
          <p:nvPr/>
        </p:nvSpPr>
        <p:spPr>
          <a:xfrm>
            <a:off x="1805939" y="1204722"/>
            <a:ext cx="651510" cy="248869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 name="Google Shape;586;p39"/>
          <p:cNvSpPr/>
          <p:nvPr/>
        </p:nvSpPr>
        <p:spPr>
          <a:xfrm>
            <a:off x="773430" y="1226058"/>
            <a:ext cx="76200" cy="6553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 name="Google Shape;587;p39"/>
          <p:cNvSpPr txBox="1"/>
          <p:nvPr/>
        </p:nvSpPr>
        <p:spPr>
          <a:xfrm>
            <a:off x="1822691" y="1697732"/>
            <a:ext cx="234315" cy="2070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V</a:t>
            </a:r>
            <a:r>
              <a:rPr lang="tr-TR" sz="750">
                <a:solidFill>
                  <a:schemeClr val="dk1"/>
                </a:solidFill>
                <a:latin typeface="Times New Roman"/>
                <a:ea typeface="Times New Roman"/>
                <a:cs typeface="Times New Roman"/>
                <a:sym typeface="Times New Roman"/>
              </a:rPr>
              <a:t>1A</a:t>
            </a:r>
            <a:endParaRPr sz="750">
              <a:solidFill>
                <a:schemeClr val="dk1"/>
              </a:solidFill>
              <a:latin typeface="Times New Roman"/>
              <a:ea typeface="Times New Roman"/>
              <a:cs typeface="Times New Roman"/>
              <a:sym typeface="Times New Roman"/>
            </a:endParaRPr>
          </a:p>
        </p:txBody>
      </p:sp>
      <p:sp>
        <p:nvSpPr>
          <p:cNvPr id="588" name="Google Shape;588;p39"/>
          <p:cNvSpPr txBox="1"/>
          <p:nvPr/>
        </p:nvSpPr>
        <p:spPr>
          <a:xfrm>
            <a:off x="1822691" y="3024539"/>
            <a:ext cx="229235" cy="2070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V</a:t>
            </a:r>
            <a:r>
              <a:rPr lang="tr-TR" sz="750">
                <a:solidFill>
                  <a:schemeClr val="dk1"/>
                </a:solidFill>
                <a:latin typeface="Times New Roman"/>
                <a:ea typeface="Times New Roman"/>
                <a:cs typeface="Times New Roman"/>
                <a:sym typeface="Times New Roman"/>
              </a:rPr>
              <a:t>1B</a:t>
            </a:r>
            <a:endParaRPr sz="750">
              <a:solidFill>
                <a:schemeClr val="dk1"/>
              </a:solidFill>
              <a:latin typeface="Times New Roman"/>
              <a:ea typeface="Times New Roman"/>
              <a:cs typeface="Times New Roman"/>
              <a:sym typeface="Times New Roman"/>
            </a:endParaRPr>
          </a:p>
        </p:txBody>
      </p:sp>
      <p:sp>
        <p:nvSpPr>
          <p:cNvPr id="589" name="Google Shape;589;p39"/>
          <p:cNvSpPr/>
          <p:nvPr/>
        </p:nvSpPr>
        <p:spPr>
          <a:xfrm>
            <a:off x="765048" y="1357884"/>
            <a:ext cx="74930" cy="2214880"/>
          </a:xfrm>
          <a:custGeom>
            <a:rect b="b" l="l" r="r" t="t"/>
            <a:pathLst>
              <a:path extrusionOk="0" h="2214879" w="74930">
                <a:moveTo>
                  <a:pt x="42671" y="45719"/>
                </a:moveTo>
                <a:lnTo>
                  <a:pt x="32003" y="45719"/>
                </a:lnTo>
                <a:lnTo>
                  <a:pt x="27431" y="50291"/>
                </a:lnTo>
                <a:lnTo>
                  <a:pt x="27431" y="2209800"/>
                </a:lnTo>
                <a:lnTo>
                  <a:pt x="32003" y="2214371"/>
                </a:lnTo>
                <a:lnTo>
                  <a:pt x="42671" y="2214371"/>
                </a:lnTo>
                <a:lnTo>
                  <a:pt x="47243" y="2209800"/>
                </a:lnTo>
                <a:lnTo>
                  <a:pt x="47243" y="50291"/>
                </a:lnTo>
                <a:lnTo>
                  <a:pt x="42671" y="45719"/>
                </a:lnTo>
                <a:close/>
              </a:path>
              <a:path extrusionOk="0" h="2214879" w="74930">
                <a:moveTo>
                  <a:pt x="38100" y="0"/>
                </a:moveTo>
                <a:lnTo>
                  <a:pt x="0" y="74675"/>
                </a:lnTo>
                <a:lnTo>
                  <a:pt x="27431" y="74675"/>
                </a:lnTo>
                <a:lnTo>
                  <a:pt x="27431" y="50291"/>
                </a:lnTo>
                <a:lnTo>
                  <a:pt x="32003" y="45719"/>
                </a:lnTo>
                <a:lnTo>
                  <a:pt x="60493" y="45719"/>
                </a:lnTo>
                <a:lnTo>
                  <a:pt x="38100" y="0"/>
                </a:lnTo>
                <a:close/>
              </a:path>
              <a:path extrusionOk="0" h="2214879" w="74930">
                <a:moveTo>
                  <a:pt x="60493" y="45719"/>
                </a:moveTo>
                <a:lnTo>
                  <a:pt x="42671" y="45719"/>
                </a:lnTo>
                <a:lnTo>
                  <a:pt x="47243" y="50291"/>
                </a:lnTo>
                <a:lnTo>
                  <a:pt x="47243" y="74675"/>
                </a:lnTo>
                <a:lnTo>
                  <a:pt x="74676" y="74675"/>
                </a:lnTo>
                <a:lnTo>
                  <a:pt x="60493" y="4571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0" name="Google Shape;590;p39"/>
          <p:cNvSpPr txBox="1"/>
          <p:nvPr/>
        </p:nvSpPr>
        <p:spPr>
          <a:xfrm>
            <a:off x="678180" y="2318004"/>
            <a:ext cx="426720" cy="264160"/>
          </a:xfrm>
          <a:prstGeom prst="rect">
            <a:avLst/>
          </a:prstGeom>
          <a:solidFill>
            <a:srgbClr val="FFFFFF"/>
          </a:solidFill>
          <a:ln>
            <a:noFill/>
          </a:ln>
        </p:spPr>
        <p:txBody>
          <a:bodyPr anchorCtr="0" anchor="t" bIns="0" lIns="0" spcFirstLastPara="1" rIns="0" wrap="square" tIns="15875">
            <a:noAutofit/>
          </a:bodyPr>
          <a:lstStyle/>
          <a:p>
            <a:pPr indent="0" lvl="0" marL="25400" marR="0" rtl="0" algn="l">
              <a:lnSpc>
                <a:spcPct val="100000"/>
              </a:lnSpc>
              <a:spcBef>
                <a:spcPts val="0"/>
              </a:spcBef>
              <a:spcAft>
                <a:spcPts val="0"/>
              </a:spcAft>
              <a:buNone/>
            </a:pPr>
            <a:r>
              <a:rPr i="1" lang="tr-TR" sz="1200">
                <a:solidFill>
                  <a:schemeClr val="dk1"/>
                </a:solidFill>
                <a:latin typeface="Times New Roman"/>
                <a:ea typeface="Times New Roman"/>
                <a:cs typeface="Times New Roman"/>
                <a:sym typeface="Times New Roman"/>
              </a:rPr>
              <a:t>V</a:t>
            </a:r>
            <a:r>
              <a:rPr baseline="-25000" lang="tr-TR" sz="1125">
                <a:solidFill>
                  <a:schemeClr val="dk1"/>
                </a:solidFill>
                <a:latin typeface="Times New Roman"/>
                <a:ea typeface="Times New Roman"/>
                <a:cs typeface="Times New Roman"/>
                <a:sym typeface="Times New Roman"/>
              </a:rPr>
              <a:t>1</a:t>
            </a:r>
            <a:endParaRPr baseline="-25000" sz="1125">
              <a:solidFill>
                <a:schemeClr val="dk1"/>
              </a:solidFill>
              <a:latin typeface="Times New Roman"/>
              <a:ea typeface="Times New Roman"/>
              <a:cs typeface="Times New Roman"/>
              <a:sym typeface="Times New Roman"/>
            </a:endParaRPr>
          </a:p>
        </p:txBody>
      </p:sp>
      <p:sp>
        <p:nvSpPr>
          <p:cNvPr id="591" name="Google Shape;591;p39"/>
          <p:cNvSpPr/>
          <p:nvPr/>
        </p:nvSpPr>
        <p:spPr>
          <a:xfrm>
            <a:off x="2645664" y="3226308"/>
            <a:ext cx="407034" cy="91440"/>
          </a:xfrm>
          <a:custGeom>
            <a:rect b="b" l="l" r="r" t="t"/>
            <a:pathLst>
              <a:path extrusionOk="0" h="91439" w="407035">
                <a:moveTo>
                  <a:pt x="202692" y="0"/>
                </a:moveTo>
                <a:lnTo>
                  <a:pt x="138891" y="2414"/>
                </a:lnTo>
                <a:lnTo>
                  <a:pt x="83283" y="9070"/>
                </a:lnTo>
                <a:lnTo>
                  <a:pt x="39307" y="19092"/>
                </a:lnTo>
                <a:lnTo>
                  <a:pt x="0" y="45719"/>
                </a:lnTo>
                <a:lnTo>
                  <a:pt x="10399" y="60423"/>
                </a:lnTo>
                <a:lnTo>
                  <a:pt x="39307" y="73005"/>
                </a:lnTo>
                <a:lnTo>
                  <a:pt x="83283" y="82808"/>
                </a:lnTo>
                <a:lnTo>
                  <a:pt x="138891" y="89172"/>
                </a:lnTo>
                <a:lnTo>
                  <a:pt x="202692" y="91439"/>
                </a:lnTo>
                <a:lnTo>
                  <a:pt x="267236" y="89172"/>
                </a:lnTo>
                <a:lnTo>
                  <a:pt x="323295" y="82808"/>
                </a:lnTo>
                <a:lnTo>
                  <a:pt x="367503" y="73005"/>
                </a:lnTo>
                <a:lnTo>
                  <a:pt x="396496" y="60423"/>
                </a:lnTo>
                <a:lnTo>
                  <a:pt x="406908" y="45719"/>
                </a:lnTo>
                <a:lnTo>
                  <a:pt x="396496" y="31601"/>
                </a:lnTo>
                <a:lnTo>
                  <a:pt x="367503" y="19092"/>
                </a:lnTo>
                <a:lnTo>
                  <a:pt x="323295" y="9070"/>
                </a:lnTo>
                <a:lnTo>
                  <a:pt x="267236" y="2414"/>
                </a:lnTo>
                <a:lnTo>
                  <a:pt x="20269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2" name="Google Shape;592;p39"/>
          <p:cNvSpPr/>
          <p:nvPr/>
        </p:nvSpPr>
        <p:spPr>
          <a:xfrm>
            <a:off x="2645664" y="3226308"/>
            <a:ext cx="407034" cy="91440"/>
          </a:xfrm>
          <a:custGeom>
            <a:rect b="b" l="l" r="r" t="t"/>
            <a:pathLst>
              <a:path extrusionOk="0" h="91439" w="407035">
                <a:moveTo>
                  <a:pt x="0" y="45719"/>
                </a:moveTo>
                <a:lnTo>
                  <a:pt x="39307" y="73005"/>
                </a:lnTo>
                <a:lnTo>
                  <a:pt x="83283" y="82808"/>
                </a:lnTo>
                <a:lnTo>
                  <a:pt x="138891" y="89172"/>
                </a:lnTo>
                <a:lnTo>
                  <a:pt x="202692" y="91439"/>
                </a:lnTo>
                <a:lnTo>
                  <a:pt x="267236" y="89172"/>
                </a:lnTo>
                <a:lnTo>
                  <a:pt x="323295" y="82808"/>
                </a:lnTo>
                <a:lnTo>
                  <a:pt x="367503" y="73005"/>
                </a:lnTo>
                <a:lnTo>
                  <a:pt x="396496" y="60423"/>
                </a:lnTo>
                <a:lnTo>
                  <a:pt x="406908" y="45719"/>
                </a:lnTo>
                <a:lnTo>
                  <a:pt x="396496" y="31601"/>
                </a:lnTo>
                <a:lnTo>
                  <a:pt x="367503" y="19092"/>
                </a:lnTo>
                <a:lnTo>
                  <a:pt x="323295" y="9070"/>
                </a:lnTo>
                <a:lnTo>
                  <a:pt x="267236" y="2414"/>
                </a:lnTo>
                <a:lnTo>
                  <a:pt x="202692" y="0"/>
                </a:lnTo>
                <a:lnTo>
                  <a:pt x="138891" y="2414"/>
                </a:lnTo>
                <a:lnTo>
                  <a:pt x="83283" y="9070"/>
                </a:lnTo>
                <a:lnTo>
                  <a:pt x="39307" y="19092"/>
                </a:lnTo>
                <a:lnTo>
                  <a:pt x="10399" y="31601"/>
                </a:lnTo>
                <a:lnTo>
                  <a:pt x="0" y="45719"/>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3" name="Google Shape;593;p39"/>
          <p:cNvSpPr/>
          <p:nvPr/>
        </p:nvSpPr>
        <p:spPr>
          <a:xfrm>
            <a:off x="2647188" y="3145536"/>
            <a:ext cx="407034" cy="91440"/>
          </a:xfrm>
          <a:custGeom>
            <a:rect b="b" l="l" r="r" t="t"/>
            <a:pathLst>
              <a:path extrusionOk="0" h="91439" w="407035">
                <a:moveTo>
                  <a:pt x="204216" y="0"/>
                </a:moveTo>
                <a:lnTo>
                  <a:pt x="139671" y="2414"/>
                </a:lnTo>
                <a:lnTo>
                  <a:pt x="83612" y="9070"/>
                </a:lnTo>
                <a:lnTo>
                  <a:pt x="39404" y="19092"/>
                </a:lnTo>
                <a:lnTo>
                  <a:pt x="0" y="45719"/>
                </a:lnTo>
                <a:lnTo>
                  <a:pt x="10411" y="60423"/>
                </a:lnTo>
                <a:lnTo>
                  <a:pt x="39404" y="73005"/>
                </a:lnTo>
                <a:lnTo>
                  <a:pt x="83612" y="82808"/>
                </a:lnTo>
                <a:lnTo>
                  <a:pt x="139671" y="89172"/>
                </a:lnTo>
                <a:lnTo>
                  <a:pt x="204216" y="91439"/>
                </a:lnTo>
                <a:lnTo>
                  <a:pt x="268016" y="89172"/>
                </a:lnTo>
                <a:lnTo>
                  <a:pt x="323624" y="82808"/>
                </a:lnTo>
                <a:lnTo>
                  <a:pt x="367600" y="73005"/>
                </a:lnTo>
                <a:lnTo>
                  <a:pt x="396508" y="60423"/>
                </a:lnTo>
                <a:lnTo>
                  <a:pt x="406907" y="45719"/>
                </a:lnTo>
                <a:lnTo>
                  <a:pt x="396508" y="31601"/>
                </a:lnTo>
                <a:lnTo>
                  <a:pt x="367600" y="19092"/>
                </a:lnTo>
                <a:lnTo>
                  <a:pt x="323624" y="9070"/>
                </a:lnTo>
                <a:lnTo>
                  <a:pt x="268016" y="2414"/>
                </a:lnTo>
                <a:lnTo>
                  <a:pt x="2042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4" name="Google Shape;594;p39"/>
          <p:cNvSpPr/>
          <p:nvPr/>
        </p:nvSpPr>
        <p:spPr>
          <a:xfrm>
            <a:off x="2647188" y="3145536"/>
            <a:ext cx="407034" cy="91440"/>
          </a:xfrm>
          <a:custGeom>
            <a:rect b="b" l="l" r="r" t="t"/>
            <a:pathLst>
              <a:path extrusionOk="0" h="91439" w="407035">
                <a:moveTo>
                  <a:pt x="0" y="45719"/>
                </a:moveTo>
                <a:lnTo>
                  <a:pt x="39404" y="73005"/>
                </a:lnTo>
                <a:lnTo>
                  <a:pt x="83612" y="82808"/>
                </a:lnTo>
                <a:lnTo>
                  <a:pt x="139671" y="89172"/>
                </a:lnTo>
                <a:lnTo>
                  <a:pt x="204216" y="91439"/>
                </a:lnTo>
                <a:lnTo>
                  <a:pt x="268016" y="89172"/>
                </a:lnTo>
                <a:lnTo>
                  <a:pt x="323624" y="82808"/>
                </a:lnTo>
                <a:lnTo>
                  <a:pt x="367600" y="73005"/>
                </a:lnTo>
                <a:lnTo>
                  <a:pt x="396508" y="60423"/>
                </a:lnTo>
                <a:lnTo>
                  <a:pt x="406907" y="45719"/>
                </a:lnTo>
                <a:lnTo>
                  <a:pt x="396508" y="31601"/>
                </a:lnTo>
                <a:lnTo>
                  <a:pt x="367600" y="19092"/>
                </a:lnTo>
                <a:lnTo>
                  <a:pt x="323624" y="9070"/>
                </a:lnTo>
                <a:lnTo>
                  <a:pt x="268016" y="2414"/>
                </a:lnTo>
                <a:lnTo>
                  <a:pt x="204216" y="0"/>
                </a:lnTo>
                <a:lnTo>
                  <a:pt x="139671" y="2414"/>
                </a:lnTo>
                <a:lnTo>
                  <a:pt x="83612" y="9070"/>
                </a:lnTo>
                <a:lnTo>
                  <a:pt x="39404" y="19092"/>
                </a:lnTo>
                <a:lnTo>
                  <a:pt x="10411" y="31601"/>
                </a:lnTo>
                <a:lnTo>
                  <a:pt x="0" y="45719"/>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5" name="Google Shape;595;p39"/>
          <p:cNvSpPr/>
          <p:nvPr/>
        </p:nvSpPr>
        <p:spPr>
          <a:xfrm>
            <a:off x="2645664" y="3063240"/>
            <a:ext cx="407034" cy="91440"/>
          </a:xfrm>
          <a:custGeom>
            <a:rect b="b" l="l" r="r" t="t"/>
            <a:pathLst>
              <a:path extrusionOk="0" h="91439" w="407035">
                <a:moveTo>
                  <a:pt x="202692" y="0"/>
                </a:moveTo>
                <a:lnTo>
                  <a:pt x="138891" y="2267"/>
                </a:lnTo>
                <a:lnTo>
                  <a:pt x="83283" y="8631"/>
                </a:lnTo>
                <a:lnTo>
                  <a:pt x="39307" y="18434"/>
                </a:lnTo>
                <a:lnTo>
                  <a:pt x="0" y="45720"/>
                </a:lnTo>
                <a:lnTo>
                  <a:pt x="10399" y="60423"/>
                </a:lnTo>
                <a:lnTo>
                  <a:pt x="39307" y="73005"/>
                </a:lnTo>
                <a:lnTo>
                  <a:pt x="83283" y="82808"/>
                </a:lnTo>
                <a:lnTo>
                  <a:pt x="138891" y="89172"/>
                </a:lnTo>
                <a:lnTo>
                  <a:pt x="202692" y="91439"/>
                </a:lnTo>
                <a:lnTo>
                  <a:pt x="267236" y="89172"/>
                </a:lnTo>
                <a:lnTo>
                  <a:pt x="323295" y="82808"/>
                </a:lnTo>
                <a:lnTo>
                  <a:pt x="367503" y="73005"/>
                </a:lnTo>
                <a:lnTo>
                  <a:pt x="396496" y="60423"/>
                </a:lnTo>
                <a:lnTo>
                  <a:pt x="406908" y="45720"/>
                </a:lnTo>
                <a:lnTo>
                  <a:pt x="396496" y="31016"/>
                </a:lnTo>
                <a:lnTo>
                  <a:pt x="367503" y="18434"/>
                </a:lnTo>
                <a:lnTo>
                  <a:pt x="323295" y="8631"/>
                </a:lnTo>
                <a:lnTo>
                  <a:pt x="267236" y="2267"/>
                </a:lnTo>
                <a:lnTo>
                  <a:pt x="20269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6" name="Google Shape;596;p39"/>
          <p:cNvSpPr/>
          <p:nvPr/>
        </p:nvSpPr>
        <p:spPr>
          <a:xfrm>
            <a:off x="2645664" y="3063240"/>
            <a:ext cx="407034" cy="91440"/>
          </a:xfrm>
          <a:custGeom>
            <a:rect b="b" l="l" r="r" t="t"/>
            <a:pathLst>
              <a:path extrusionOk="0" h="91439" w="407035">
                <a:moveTo>
                  <a:pt x="0" y="45720"/>
                </a:moveTo>
                <a:lnTo>
                  <a:pt x="39307" y="73005"/>
                </a:lnTo>
                <a:lnTo>
                  <a:pt x="83283" y="82808"/>
                </a:lnTo>
                <a:lnTo>
                  <a:pt x="138891" y="89172"/>
                </a:lnTo>
                <a:lnTo>
                  <a:pt x="202692" y="91439"/>
                </a:lnTo>
                <a:lnTo>
                  <a:pt x="267236" y="89172"/>
                </a:lnTo>
                <a:lnTo>
                  <a:pt x="323295" y="82808"/>
                </a:lnTo>
                <a:lnTo>
                  <a:pt x="367503" y="73005"/>
                </a:lnTo>
                <a:lnTo>
                  <a:pt x="396496" y="60423"/>
                </a:lnTo>
                <a:lnTo>
                  <a:pt x="406908" y="45720"/>
                </a:lnTo>
                <a:lnTo>
                  <a:pt x="396496" y="31016"/>
                </a:lnTo>
                <a:lnTo>
                  <a:pt x="367503" y="18434"/>
                </a:lnTo>
                <a:lnTo>
                  <a:pt x="323295" y="8631"/>
                </a:lnTo>
                <a:lnTo>
                  <a:pt x="267236" y="2267"/>
                </a:lnTo>
                <a:lnTo>
                  <a:pt x="202692" y="0"/>
                </a:lnTo>
                <a:lnTo>
                  <a:pt x="138891" y="2267"/>
                </a:lnTo>
                <a:lnTo>
                  <a:pt x="83283" y="8631"/>
                </a:lnTo>
                <a:lnTo>
                  <a:pt x="39307" y="18434"/>
                </a:lnTo>
                <a:lnTo>
                  <a:pt x="10399" y="31016"/>
                </a:lnTo>
                <a:lnTo>
                  <a:pt x="0" y="4572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7" name="Google Shape;597;p39"/>
          <p:cNvSpPr/>
          <p:nvPr/>
        </p:nvSpPr>
        <p:spPr>
          <a:xfrm>
            <a:off x="2645664" y="2979420"/>
            <a:ext cx="407034" cy="93345"/>
          </a:xfrm>
          <a:custGeom>
            <a:rect b="b" l="l" r="r" t="t"/>
            <a:pathLst>
              <a:path extrusionOk="0" h="93344" w="407035">
                <a:moveTo>
                  <a:pt x="202692" y="0"/>
                </a:moveTo>
                <a:lnTo>
                  <a:pt x="138891" y="2426"/>
                </a:lnTo>
                <a:lnTo>
                  <a:pt x="83283" y="9168"/>
                </a:lnTo>
                <a:lnTo>
                  <a:pt x="39307" y="19421"/>
                </a:lnTo>
                <a:lnTo>
                  <a:pt x="0" y="47244"/>
                </a:lnTo>
                <a:lnTo>
                  <a:pt x="10399" y="61362"/>
                </a:lnTo>
                <a:lnTo>
                  <a:pt x="39307" y="73871"/>
                </a:lnTo>
                <a:lnTo>
                  <a:pt x="83283" y="83893"/>
                </a:lnTo>
                <a:lnTo>
                  <a:pt x="138891" y="90549"/>
                </a:lnTo>
                <a:lnTo>
                  <a:pt x="202692" y="92964"/>
                </a:lnTo>
                <a:lnTo>
                  <a:pt x="267236" y="90549"/>
                </a:lnTo>
                <a:lnTo>
                  <a:pt x="323295" y="83893"/>
                </a:lnTo>
                <a:lnTo>
                  <a:pt x="367503" y="73871"/>
                </a:lnTo>
                <a:lnTo>
                  <a:pt x="396496" y="61362"/>
                </a:lnTo>
                <a:lnTo>
                  <a:pt x="406908" y="47244"/>
                </a:lnTo>
                <a:lnTo>
                  <a:pt x="396496" y="32381"/>
                </a:lnTo>
                <a:lnTo>
                  <a:pt x="367503" y="19421"/>
                </a:lnTo>
                <a:lnTo>
                  <a:pt x="323295" y="9168"/>
                </a:lnTo>
                <a:lnTo>
                  <a:pt x="267236" y="2426"/>
                </a:lnTo>
                <a:lnTo>
                  <a:pt x="20269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8" name="Google Shape;598;p39"/>
          <p:cNvSpPr/>
          <p:nvPr/>
        </p:nvSpPr>
        <p:spPr>
          <a:xfrm>
            <a:off x="2645664" y="2979420"/>
            <a:ext cx="407034" cy="93345"/>
          </a:xfrm>
          <a:custGeom>
            <a:rect b="b" l="l" r="r" t="t"/>
            <a:pathLst>
              <a:path extrusionOk="0" h="93344" w="407035">
                <a:moveTo>
                  <a:pt x="0" y="47244"/>
                </a:moveTo>
                <a:lnTo>
                  <a:pt x="39307" y="73871"/>
                </a:lnTo>
                <a:lnTo>
                  <a:pt x="83283" y="83893"/>
                </a:lnTo>
                <a:lnTo>
                  <a:pt x="138891" y="90549"/>
                </a:lnTo>
                <a:lnTo>
                  <a:pt x="202692" y="92964"/>
                </a:lnTo>
                <a:lnTo>
                  <a:pt x="267236" y="90549"/>
                </a:lnTo>
                <a:lnTo>
                  <a:pt x="323295" y="83893"/>
                </a:lnTo>
                <a:lnTo>
                  <a:pt x="367503" y="73871"/>
                </a:lnTo>
                <a:lnTo>
                  <a:pt x="396496" y="61362"/>
                </a:lnTo>
                <a:lnTo>
                  <a:pt x="406908" y="47244"/>
                </a:lnTo>
                <a:lnTo>
                  <a:pt x="396496" y="32381"/>
                </a:lnTo>
                <a:lnTo>
                  <a:pt x="367503" y="19421"/>
                </a:lnTo>
                <a:lnTo>
                  <a:pt x="323295" y="9168"/>
                </a:lnTo>
                <a:lnTo>
                  <a:pt x="267236" y="2426"/>
                </a:lnTo>
                <a:lnTo>
                  <a:pt x="202692" y="0"/>
                </a:lnTo>
                <a:lnTo>
                  <a:pt x="138891" y="2426"/>
                </a:lnTo>
                <a:lnTo>
                  <a:pt x="83283" y="9168"/>
                </a:lnTo>
                <a:lnTo>
                  <a:pt x="39307" y="19421"/>
                </a:lnTo>
                <a:lnTo>
                  <a:pt x="10399" y="32381"/>
                </a:lnTo>
                <a:lnTo>
                  <a:pt x="0" y="47244"/>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9" name="Google Shape;599;p39"/>
          <p:cNvSpPr/>
          <p:nvPr/>
        </p:nvSpPr>
        <p:spPr>
          <a:xfrm>
            <a:off x="2642616" y="2898648"/>
            <a:ext cx="407034" cy="91440"/>
          </a:xfrm>
          <a:custGeom>
            <a:rect b="b" l="l" r="r" t="t"/>
            <a:pathLst>
              <a:path extrusionOk="0" h="91439" w="407035">
                <a:moveTo>
                  <a:pt x="202691" y="0"/>
                </a:moveTo>
                <a:lnTo>
                  <a:pt x="138891" y="2414"/>
                </a:lnTo>
                <a:lnTo>
                  <a:pt x="83283" y="9070"/>
                </a:lnTo>
                <a:lnTo>
                  <a:pt x="39307" y="19092"/>
                </a:lnTo>
                <a:lnTo>
                  <a:pt x="0" y="45719"/>
                </a:lnTo>
                <a:lnTo>
                  <a:pt x="10399" y="60423"/>
                </a:lnTo>
                <a:lnTo>
                  <a:pt x="39307" y="73005"/>
                </a:lnTo>
                <a:lnTo>
                  <a:pt x="83283" y="82808"/>
                </a:lnTo>
                <a:lnTo>
                  <a:pt x="138891" y="89172"/>
                </a:lnTo>
                <a:lnTo>
                  <a:pt x="202691" y="91439"/>
                </a:lnTo>
                <a:lnTo>
                  <a:pt x="267236" y="89172"/>
                </a:lnTo>
                <a:lnTo>
                  <a:pt x="323295" y="82808"/>
                </a:lnTo>
                <a:lnTo>
                  <a:pt x="367503" y="73005"/>
                </a:lnTo>
                <a:lnTo>
                  <a:pt x="396496" y="60423"/>
                </a:lnTo>
                <a:lnTo>
                  <a:pt x="406907" y="45719"/>
                </a:lnTo>
                <a:lnTo>
                  <a:pt x="396496" y="31601"/>
                </a:lnTo>
                <a:lnTo>
                  <a:pt x="367503" y="19092"/>
                </a:lnTo>
                <a:lnTo>
                  <a:pt x="323295" y="9070"/>
                </a:lnTo>
                <a:lnTo>
                  <a:pt x="267236" y="2414"/>
                </a:lnTo>
                <a:lnTo>
                  <a:pt x="20269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0" name="Google Shape;600;p39"/>
          <p:cNvSpPr/>
          <p:nvPr/>
        </p:nvSpPr>
        <p:spPr>
          <a:xfrm>
            <a:off x="2642616" y="2898648"/>
            <a:ext cx="407034" cy="91440"/>
          </a:xfrm>
          <a:custGeom>
            <a:rect b="b" l="l" r="r" t="t"/>
            <a:pathLst>
              <a:path extrusionOk="0" h="91439" w="407035">
                <a:moveTo>
                  <a:pt x="0" y="45719"/>
                </a:moveTo>
                <a:lnTo>
                  <a:pt x="39307" y="73005"/>
                </a:lnTo>
                <a:lnTo>
                  <a:pt x="83283" y="82808"/>
                </a:lnTo>
                <a:lnTo>
                  <a:pt x="138891" y="89172"/>
                </a:lnTo>
                <a:lnTo>
                  <a:pt x="202691" y="91439"/>
                </a:lnTo>
                <a:lnTo>
                  <a:pt x="267236" y="89172"/>
                </a:lnTo>
                <a:lnTo>
                  <a:pt x="323295" y="82808"/>
                </a:lnTo>
                <a:lnTo>
                  <a:pt x="367503" y="73005"/>
                </a:lnTo>
                <a:lnTo>
                  <a:pt x="396496" y="60423"/>
                </a:lnTo>
                <a:lnTo>
                  <a:pt x="406907" y="45719"/>
                </a:lnTo>
                <a:lnTo>
                  <a:pt x="396496" y="31601"/>
                </a:lnTo>
                <a:lnTo>
                  <a:pt x="367503" y="19092"/>
                </a:lnTo>
                <a:lnTo>
                  <a:pt x="323295" y="9070"/>
                </a:lnTo>
                <a:lnTo>
                  <a:pt x="267236" y="2414"/>
                </a:lnTo>
                <a:lnTo>
                  <a:pt x="202691" y="0"/>
                </a:lnTo>
                <a:lnTo>
                  <a:pt x="138891" y="2414"/>
                </a:lnTo>
                <a:lnTo>
                  <a:pt x="83283" y="9070"/>
                </a:lnTo>
                <a:lnTo>
                  <a:pt x="39307" y="19092"/>
                </a:lnTo>
                <a:lnTo>
                  <a:pt x="10399" y="31601"/>
                </a:lnTo>
                <a:lnTo>
                  <a:pt x="0" y="45719"/>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1" name="Google Shape;601;p39"/>
          <p:cNvSpPr/>
          <p:nvPr/>
        </p:nvSpPr>
        <p:spPr>
          <a:xfrm>
            <a:off x="2753867" y="2816352"/>
            <a:ext cx="327660" cy="535305"/>
          </a:xfrm>
          <a:custGeom>
            <a:rect b="b" l="l" r="r" t="t"/>
            <a:pathLst>
              <a:path extrusionOk="0" h="535304" w="327660">
                <a:moveTo>
                  <a:pt x="0" y="534924"/>
                </a:moveTo>
                <a:lnTo>
                  <a:pt x="327660" y="534924"/>
                </a:lnTo>
                <a:lnTo>
                  <a:pt x="327660" y="0"/>
                </a:lnTo>
                <a:lnTo>
                  <a:pt x="0" y="0"/>
                </a:lnTo>
                <a:lnTo>
                  <a:pt x="0" y="53492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2" name="Google Shape;602;p39"/>
          <p:cNvSpPr/>
          <p:nvPr/>
        </p:nvSpPr>
        <p:spPr>
          <a:xfrm>
            <a:off x="2744723" y="2551176"/>
            <a:ext cx="329565" cy="0"/>
          </a:xfrm>
          <a:custGeom>
            <a:rect b="b" l="l" r="r" t="t"/>
            <a:pathLst>
              <a:path extrusionOk="0" h="120000" w="329564">
                <a:moveTo>
                  <a:pt x="329183" y="0"/>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3" name="Google Shape;603;p39"/>
          <p:cNvSpPr/>
          <p:nvPr/>
        </p:nvSpPr>
        <p:spPr>
          <a:xfrm>
            <a:off x="2740151" y="3319272"/>
            <a:ext cx="1905" cy="338455"/>
          </a:xfrm>
          <a:custGeom>
            <a:rect b="b" l="l" r="r" t="t"/>
            <a:pathLst>
              <a:path extrusionOk="0" h="338454" w="1905">
                <a:moveTo>
                  <a:pt x="0" y="338327"/>
                </a:moveTo>
                <a:lnTo>
                  <a:pt x="1524"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4" name="Google Shape;604;p39"/>
          <p:cNvSpPr/>
          <p:nvPr/>
        </p:nvSpPr>
        <p:spPr>
          <a:xfrm>
            <a:off x="2794254" y="2644902"/>
            <a:ext cx="77723" cy="6553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5" name="Google Shape;605;p39"/>
          <p:cNvSpPr/>
          <p:nvPr/>
        </p:nvSpPr>
        <p:spPr>
          <a:xfrm>
            <a:off x="2740151" y="2551176"/>
            <a:ext cx="1905" cy="337185"/>
          </a:xfrm>
          <a:custGeom>
            <a:rect b="b" l="l" r="r" t="t"/>
            <a:pathLst>
              <a:path extrusionOk="0" h="337185" w="1905">
                <a:moveTo>
                  <a:pt x="0" y="336803"/>
                </a:moveTo>
                <a:lnTo>
                  <a:pt x="1524"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6" name="Google Shape;606;p39"/>
          <p:cNvSpPr/>
          <p:nvPr/>
        </p:nvSpPr>
        <p:spPr>
          <a:xfrm>
            <a:off x="2743200" y="3669792"/>
            <a:ext cx="329565" cy="0"/>
          </a:xfrm>
          <a:custGeom>
            <a:rect b="b" l="l" r="r" t="t"/>
            <a:pathLst>
              <a:path extrusionOk="0" h="120000" w="329564">
                <a:moveTo>
                  <a:pt x="329183" y="0"/>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Google Shape;607;p39"/>
          <p:cNvSpPr/>
          <p:nvPr/>
        </p:nvSpPr>
        <p:spPr>
          <a:xfrm>
            <a:off x="3080766" y="3640073"/>
            <a:ext cx="77723" cy="6553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8" name="Google Shape;608;p39"/>
          <p:cNvSpPr/>
          <p:nvPr/>
        </p:nvSpPr>
        <p:spPr>
          <a:xfrm>
            <a:off x="3073145" y="2522982"/>
            <a:ext cx="76199" cy="6553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9" name="Google Shape;609;p39"/>
          <p:cNvSpPr/>
          <p:nvPr/>
        </p:nvSpPr>
        <p:spPr>
          <a:xfrm>
            <a:off x="3160776" y="3660648"/>
            <a:ext cx="1099185" cy="10795"/>
          </a:xfrm>
          <a:custGeom>
            <a:rect b="b" l="l" r="r" t="t"/>
            <a:pathLst>
              <a:path extrusionOk="0" h="10795" w="1099185">
                <a:moveTo>
                  <a:pt x="1098803" y="0"/>
                </a:moveTo>
                <a:lnTo>
                  <a:pt x="0" y="10667"/>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0" name="Google Shape;610;p39"/>
          <p:cNvSpPr/>
          <p:nvPr/>
        </p:nvSpPr>
        <p:spPr>
          <a:xfrm>
            <a:off x="4260341" y="3626358"/>
            <a:ext cx="77724" cy="6553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1" name="Google Shape;611;p39"/>
          <p:cNvSpPr/>
          <p:nvPr/>
        </p:nvSpPr>
        <p:spPr>
          <a:xfrm>
            <a:off x="2645664" y="1921764"/>
            <a:ext cx="407034" cy="90170"/>
          </a:xfrm>
          <a:custGeom>
            <a:rect b="b" l="l" r="r" t="t"/>
            <a:pathLst>
              <a:path extrusionOk="0" h="90169" w="407035">
                <a:moveTo>
                  <a:pt x="202692" y="0"/>
                </a:moveTo>
                <a:lnTo>
                  <a:pt x="138891" y="2267"/>
                </a:lnTo>
                <a:lnTo>
                  <a:pt x="83283" y="8631"/>
                </a:lnTo>
                <a:lnTo>
                  <a:pt x="39307" y="18434"/>
                </a:lnTo>
                <a:lnTo>
                  <a:pt x="0" y="45720"/>
                </a:lnTo>
                <a:lnTo>
                  <a:pt x="10399" y="59679"/>
                </a:lnTo>
                <a:lnTo>
                  <a:pt x="39307" y="71810"/>
                </a:lnTo>
                <a:lnTo>
                  <a:pt x="83283" y="81381"/>
                </a:lnTo>
                <a:lnTo>
                  <a:pt x="138891" y="87660"/>
                </a:lnTo>
                <a:lnTo>
                  <a:pt x="202692" y="89915"/>
                </a:lnTo>
                <a:lnTo>
                  <a:pt x="267236" y="87660"/>
                </a:lnTo>
                <a:lnTo>
                  <a:pt x="323295" y="81381"/>
                </a:lnTo>
                <a:lnTo>
                  <a:pt x="367503" y="71810"/>
                </a:lnTo>
                <a:lnTo>
                  <a:pt x="396496" y="59679"/>
                </a:lnTo>
                <a:lnTo>
                  <a:pt x="406908" y="45720"/>
                </a:lnTo>
                <a:lnTo>
                  <a:pt x="396496" y="31016"/>
                </a:lnTo>
                <a:lnTo>
                  <a:pt x="367503" y="18434"/>
                </a:lnTo>
                <a:lnTo>
                  <a:pt x="323295" y="8631"/>
                </a:lnTo>
                <a:lnTo>
                  <a:pt x="267236" y="2267"/>
                </a:lnTo>
                <a:lnTo>
                  <a:pt x="20269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2" name="Google Shape;612;p39"/>
          <p:cNvSpPr/>
          <p:nvPr/>
        </p:nvSpPr>
        <p:spPr>
          <a:xfrm>
            <a:off x="2645664" y="1921764"/>
            <a:ext cx="407034" cy="90170"/>
          </a:xfrm>
          <a:custGeom>
            <a:rect b="b" l="l" r="r" t="t"/>
            <a:pathLst>
              <a:path extrusionOk="0" h="90169" w="407035">
                <a:moveTo>
                  <a:pt x="0" y="45720"/>
                </a:moveTo>
                <a:lnTo>
                  <a:pt x="39307" y="71810"/>
                </a:lnTo>
                <a:lnTo>
                  <a:pt x="83283" y="81381"/>
                </a:lnTo>
                <a:lnTo>
                  <a:pt x="138891" y="87660"/>
                </a:lnTo>
                <a:lnTo>
                  <a:pt x="202692" y="89915"/>
                </a:lnTo>
                <a:lnTo>
                  <a:pt x="267236" y="87660"/>
                </a:lnTo>
                <a:lnTo>
                  <a:pt x="323295" y="81381"/>
                </a:lnTo>
                <a:lnTo>
                  <a:pt x="367503" y="71810"/>
                </a:lnTo>
                <a:lnTo>
                  <a:pt x="396496" y="59679"/>
                </a:lnTo>
                <a:lnTo>
                  <a:pt x="406908" y="45720"/>
                </a:lnTo>
                <a:lnTo>
                  <a:pt x="396496" y="31016"/>
                </a:lnTo>
                <a:lnTo>
                  <a:pt x="367503" y="18434"/>
                </a:lnTo>
                <a:lnTo>
                  <a:pt x="323295" y="8631"/>
                </a:lnTo>
                <a:lnTo>
                  <a:pt x="267236" y="2267"/>
                </a:lnTo>
                <a:lnTo>
                  <a:pt x="202692" y="0"/>
                </a:lnTo>
                <a:lnTo>
                  <a:pt x="138891" y="2267"/>
                </a:lnTo>
                <a:lnTo>
                  <a:pt x="83283" y="8631"/>
                </a:lnTo>
                <a:lnTo>
                  <a:pt x="39307" y="18434"/>
                </a:lnTo>
                <a:lnTo>
                  <a:pt x="10399" y="31016"/>
                </a:lnTo>
                <a:lnTo>
                  <a:pt x="0" y="4572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3" name="Google Shape;613;p39"/>
          <p:cNvSpPr/>
          <p:nvPr/>
        </p:nvSpPr>
        <p:spPr>
          <a:xfrm>
            <a:off x="2647188" y="1840992"/>
            <a:ext cx="407034" cy="90170"/>
          </a:xfrm>
          <a:custGeom>
            <a:rect b="b" l="l" r="r" t="t"/>
            <a:pathLst>
              <a:path extrusionOk="0" h="90169" w="407035">
                <a:moveTo>
                  <a:pt x="204216" y="0"/>
                </a:moveTo>
                <a:lnTo>
                  <a:pt x="139671" y="2267"/>
                </a:lnTo>
                <a:lnTo>
                  <a:pt x="83612" y="8631"/>
                </a:lnTo>
                <a:lnTo>
                  <a:pt x="39404" y="18434"/>
                </a:lnTo>
                <a:lnTo>
                  <a:pt x="0" y="45720"/>
                </a:lnTo>
                <a:lnTo>
                  <a:pt x="10411" y="59679"/>
                </a:lnTo>
                <a:lnTo>
                  <a:pt x="39404" y="71810"/>
                </a:lnTo>
                <a:lnTo>
                  <a:pt x="83612" y="81381"/>
                </a:lnTo>
                <a:lnTo>
                  <a:pt x="139671" y="87660"/>
                </a:lnTo>
                <a:lnTo>
                  <a:pt x="204216" y="89916"/>
                </a:lnTo>
                <a:lnTo>
                  <a:pt x="268016" y="87660"/>
                </a:lnTo>
                <a:lnTo>
                  <a:pt x="323624" y="81381"/>
                </a:lnTo>
                <a:lnTo>
                  <a:pt x="367600" y="71810"/>
                </a:lnTo>
                <a:lnTo>
                  <a:pt x="396508" y="59679"/>
                </a:lnTo>
                <a:lnTo>
                  <a:pt x="406907" y="45720"/>
                </a:lnTo>
                <a:lnTo>
                  <a:pt x="396508" y="31016"/>
                </a:lnTo>
                <a:lnTo>
                  <a:pt x="367600" y="18434"/>
                </a:lnTo>
                <a:lnTo>
                  <a:pt x="323624" y="8631"/>
                </a:lnTo>
                <a:lnTo>
                  <a:pt x="268016" y="2267"/>
                </a:lnTo>
                <a:lnTo>
                  <a:pt x="2042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4" name="Google Shape;614;p39"/>
          <p:cNvSpPr/>
          <p:nvPr/>
        </p:nvSpPr>
        <p:spPr>
          <a:xfrm>
            <a:off x="2647188" y="1840992"/>
            <a:ext cx="407034" cy="90170"/>
          </a:xfrm>
          <a:custGeom>
            <a:rect b="b" l="l" r="r" t="t"/>
            <a:pathLst>
              <a:path extrusionOk="0" h="90169" w="407035">
                <a:moveTo>
                  <a:pt x="0" y="45720"/>
                </a:moveTo>
                <a:lnTo>
                  <a:pt x="39404" y="71810"/>
                </a:lnTo>
                <a:lnTo>
                  <a:pt x="83612" y="81381"/>
                </a:lnTo>
                <a:lnTo>
                  <a:pt x="139671" y="87660"/>
                </a:lnTo>
                <a:lnTo>
                  <a:pt x="204216" y="89916"/>
                </a:lnTo>
                <a:lnTo>
                  <a:pt x="268016" y="87660"/>
                </a:lnTo>
                <a:lnTo>
                  <a:pt x="323624" y="81381"/>
                </a:lnTo>
                <a:lnTo>
                  <a:pt x="367600" y="71810"/>
                </a:lnTo>
                <a:lnTo>
                  <a:pt x="396508" y="59679"/>
                </a:lnTo>
                <a:lnTo>
                  <a:pt x="406907" y="45720"/>
                </a:lnTo>
                <a:lnTo>
                  <a:pt x="396508" y="31016"/>
                </a:lnTo>
                <a:lnTo>
                  <a:pt x="367600" y="18434"/>
                </a:lnTo>
                <a:lnTo>
                  <a:pt x="323624" y="8631"/>
                </a:lnTo>
                <a:lnTo>
                  <a:pt x="268016" y="2267"/>
                </a:lnTo>
                <a:lnTo>
                  <a:pt x="204216" y="0"/>
                </a:lnTo>
                <a:lnTo>
                  <a:pt x="139671" y="2267"/>
                </a:lnTo>
                <a:lnTo>
                  <a:pt x="83612" y="8631"/>
                </a:lnTo>
                <a:lnTo>
                  <a:pt x="39404" y="18434"/>
                </a:lnTo>
                <a:lnTo>
                  <a:pt x="10411" y="31016"/>
                </a:lnTo>
                <a:lnTo>
                  <a:pt x="0" y="4572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5" name="Google Shape;615;p39"/>
          <p:cNvSpPr/>
          <p:nvPr/>
        </p:nvSpPr>
        <p:spPr>
          <a:xfrm>
            <a:off x="2645664" y="1757172"/>
            <a:ext cx="407034" cy="93345"/>
          </a:xfrm>
          <a:custGeom>
            <a:rect b="b" l="l" r="r" t="t"/>
            <a:pathLst>
              <a:path extrusionOk="0" h="93344" w="407035">
                <a:moveTo>
                  <a:pt x="202692" y="0"/>
                </a:moveTo>
                <a:lnTo>
                  <a:pt x="138891" y="2426"/>
                </a:lnTo>
                <a:lnTo>
                  <a:pt x="83283" y="9168"/>
                </a:lnTo>
                <a:lnTo>
                  <a:pt x="39307" y="19421"/>
                </a:lnTo>
                <a:lnTo>
                  <a:pt x="0" y="47243"/>
                </a:lnTo>
                <a:lnTo>
                  <a:pt x="10399" y="61362"/>
                </a:lnTo>
                <a:lnTo>
                  <a:pt x="39307" y="73871"/>
                </a:lnTo>
                <a:lnTo>
                  <a:pt x="83283" y="83893"/>
                </a:lnTo>
                <a:lnTo>
                  <a:pt x="138891" y="90549"/>
                </a:lnTo>
                <a:lnTo>
                  <a:pt x="202692" y="92963"/>
                </a:lnTo>
                <a:lnTo>
                  <a:pt x="267236" y="90549"/>
                </a:lnTo>
                <a:lnTo>
                  <a:pt x="323295" y="83893"/>
                </a:lnTo>
                <a:lnTo>
                  <a:pt x="367503" y="73871"/>
                </a:lnTo>
                <a:lnTo>
                  <a:pt x="396496" y="61362"/>
                </a:lnTo>
                <a:lnTo>
                  <a:pt x="406908" y="47243"/>
                </a:lnTo>
                <a:lnTo>
                  <a:pt x="396496" y="32381"/>
                </a:lnTo>
                <a:lnTo>
                  <a:pt x="367503" y="19421"/>
                </a:lnTo>
                <a:lnTo>
                  <a:pt x="323295" y="9168"/>
                </a:lnTo>
                <a:lnTo>
                  <a:pt x="267236" y="2426"/>
                </a:lnTo>
                <a:lnTo>
                  <a:pt x="20269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6" name="Google Shape;616;p39"/>
          <p:cNvSpPr/>
          <p:nvPr/>
        </p:nvSpPr>
        <p:spPr>
          <a:xfrm>
            <a:off x="2645664" y="1757172"/>
            <a:ext cx="407034" cy="93345"/>
          </a:xfrm>
          <a:custGeom>
            <a:rect b="b" l="l" r="r" t="t"/>
            <a:pathLst>
              <a:path extrusionOk="0" h="93344" w="407035">
                <a:moveTo>
                  <a:pt x="0" y="47243"/>
                </a:moveTo>
                <a:lnTo>
                  <a:pt x="39307" y="73871"/>
                </a:lnTo>
                <a:lnTo>
                  <a:pt x="83283" y="83893"/>
                </a:lnTo>
                <a:lnTo>
                  <a:pt x="138891" y="90549"/>
                </a:lnTo>
                <a:lnTo>
                  <a:pt x="202692" y="92963"/>
                </a:lnTo>
                <a:lnTo>
                  <a:pt x="267236" y="90549"/>
                </a:lnTo>
                <a:lnTo>
                  <a:pt x="323295" y="83893"/>
                </a:lnTo>
                <a:lnTo>
                  <a:pt x="367503" y="73871"/>
                </a:lnTo>
                <a:lnTo>
                  <a:pt x="396496" y="61362"/>
                </a:lnTo>
                <a:lnTo>
                  <a:pt x="406908" y="47243"/>
                </a:lnTo>
                <a:lnTo>
                  <a:pt x="396496" y="32381"/>
                </a:lnTo>
                <a:lnTo>
                  <a:pt x="367503" y="19421"/>
                </a:lnTo>
                <a:lnTo>
                  <a:pt x="323295" y="9168"/>
                </a:lnTo>
                <a:lnTo>
                  <a:pt x="267236" y="2426"/>
                </a:lnTo>
                <a:lnTo>
                  <a:pt x="202692" y="0"/>
                </a:lnTo>
                <a:lnTo>
                  <a:pt x="138891" y="2426"/>
                </a:lnTo>
                <a:lnTo>
                  <a:pt x="83283" y="9168"/>
                </a:lnTo>
                <a:lnTo>
                  <a:pt x="39307" y="19421"/>
                </a:lnTo>
                <a:lnTo>
                  <a:pt x="10399" y="32381"/>
                </a:lnTo>
                <a:lnTo>
                  <a:pt x="0" y="47243"/>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7" name="Google Shape;617;p39"/>
          <p:cNvSpPr/>
          <p:nvPr/>
        </p:nvSpPr>
        <p:spPr>
          <a:xfrm>
            <a:off x="2645664" y="1673352"/>
            <a:ext cx="407034" cy="93345"/>
          </a:xfrm>
          <a:custGeom>
            <a:rect b="b" l="l" r="r" t="t"/>
            <a:pathLst>
              <a:path extrusionOk="0" h="93344" w="407035">
                <a:moveTo>
                  <a:pt x="202692" y="0"/>
                </a:moveTo>
                <a:lnTo>
                  <a:pt x="138891" y="2426"/>
                </a:lnTo>
                <a:lnTo>
                  <a:pt x="83283" y="9168"/>
                </a:lnTo>
                <a:lnTo>
                  <a:pt x="39307" y="19421"/>
                </a:lnTo>
                <a:lnTo>
                  <a:pt x="0" y="47244"/>
                </a:lnTo>
                <a:lnTo>
                  <a:pt x="10399" y="61947"/>
                </a:lnTo>
                <a:lnTo>
                  <a:pt x="39307" y="74529"/>
                </a:lnTo>
                <a:lnTo>
                  <a:pt x="83283" y="84332"/>
                </a:lnTo>
                <a:lnTo>
                  <a:pt x="138891" y="90696"/>
                </a:lnTo>
                <a:lnTo>
                  <a:pt x="202692" y="92963"/>
                </a:lnTo>
                <a:lnTo>
                  <a:pt x="267236" y="90696"/>
                </a:lnTo>
                <a:lnTo>
                  <a:pt x="323295" y="84332"/>
                </a:lnTo>
                <a:lnTo>
                  <a:pt x="367503" y="74529"/>
                </a:lnTo>
                <a:lnTo>
                  <a:pt x="396496" y="61947"/>
                </a:lnTo>
                <a:lnTo>
                  <a:pt x="406908" y="47244"/>
                </a:lnTo>
                <a:lnTo>
                  <a:pt x="396496" y="32381"/>
                </a:lnTo>
                <a:lnTo>
                  <a:pt x="367503" y="19421"/>
                </a:lnTo>
                <a:lnTo>
                  <a:pt x="323295" y="9168"/>
                </a:lnTo>
                <a:lnTo>
                  <a:pt x="267236" y="2426"/>
                </a:lnTo>
                <a:lnTo>
                  <a:pt x="20269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8" name="Google Shape;618;p39"/>
          <p:cNvSpPr/>
          <p:nvPr/>
        </p:nvSpPr>
        <p:spPr>
          <a:xfrm>
            <a:off x="2645664" y="1673352"/>
            <a:ext cx="407034" cy="93345"/>
          </a:xfrm>
          <a:custGeom>
            <a:rect b="b" l="l" r="r" t="t"/>
            <a:pathLst>
              <a:path extrusionOk="0" h="93344" w="407035">
                <a:moveTo>
                  <a:pt x="0" y="47244"/>
                </a:moveTo>
                <a:lnTo>
                  <a:pt x="39307" y="74529"/>
                </a:lnTo>
                <a:lnTo>
                  <a:pt x="83283" y="84332"/>
                </a:lnTo>
                <a:lnTo>
                  <a:pt x="138891" y="90696"/>
                </a:lnTo>
                <a:lnTo>
                  <a:pt x="202692" y="92963"/>
                </a:lnTo>
                <a:lnTo>
                  <a:pt x="267236" y="90696"/>
                </a:lnTo>
                <a:lnTo>
                  <a:pt x="323295" y="84332"/>
                </a:lnTo>
                <a:lnTo>
                  <a:pt x="367503" y="74529"/>
                </a:lnTo>
                <a:lnTo>
                  <a:pt x="396496" y="61947"/>
                </a:lnTo>
                <a:lnTo>
                  <a:pt x="406908" y="47244"/>
                </a:lnTo>
                <a:lnTo>
                  <a:pt x="396496" y="32381"/>
                </a:lnTo>
                <a:lnTo>
                  <a:pt x="367503" y="19421"/>
                </a:lnTo>
                <a:lnTo>
                  <a:pt x="323295" y="9168"/>
                </a:lnTo>
                <a:lnTo>
                  <a:pt x="267236" y="2426"/>
                </a:lnTo>
                <a:lnTo>
                  <a:pt x="202692" y="0"/>
                </a:lnTo>
                <a:lnTo>
                  <a:pt x="138891" y="2426"/>
                </a:lnTo>
                <a:lnTo>
                  <a:pt x="83283" y="9168"/>
                </a:lnTo>
                <a:lnTo>
                  <a:pt x="39307" y="19421"/>
                </a:lnTo>
                <a:lnTo>
                  <a:pt x="10399" y="32381"/>
                </a:lnTo>
                <a:lnTo>
                  <a:pt x="0" y="47244"/>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9" name="Google Shape;619;p39"/>
          <p:cNvSpPr/>
          <p:nvPr/>
        </p:nvSpPr>
        <p:spPr>
          <a:xfrm>
            <a:off x="2642616" y="1592580"/>
            <a:ext cx="407034" cy="93345"/>
          </a:xfrm>
          <a:custGeom>
            <a:rect b="b" l="l" r="r" t="t"/>
            <a:pathLst>
              <a:path extrusionOk="0" h="93344" w="407035">
                <a:moveTo>
                  <a:pt x="202691" y="0"/>
                </a:moveTo>
                <a:lnTo>
                  <a:pt x="138891" y="2426"/>
                </a:lnTo>
                <a:lnTo>
                  <a:pt x="83283" y="9168"/>
                </a:lnTo>
                <a:lnTo>
                  <a:pt x="39307" y="19421"/>
                </a:lnTo>
                <a:lnTo>
                  <a:pt x="0" y="47244"/>
                </a:lnTo>
                <a:lnTo>
                  <a:pt x="10399" y="61362"/>
                </a:lnTo>
                <a:lnTo>
                  <a:pt x="39307" y="73871"/>
                </a:lnTo>
                <a:lnTo>
                  <a:pt x="83283" y="83893"/>
                </a:lnTo>
                <a:lnTo>
                  <a:pt x="138891" y="90549"/>
                </a:lnTo>
                <a:lnTo>
                  <a:pt x="202691" y="92963"/>
                </a:lnTo>
                <a:lnTo>
                  <a:pt x="267236" y="90549"/>
                </a:lnTo>
                <a:lnTo>
                  <a:pt x="323295" y="83893"/>
                </a:lnTo>
                <a:lnTo>
                  <a:pt x="367503" y="73871"/>
                </a:lnTo>
                <a:lnTo>
                  <a:pt x="396496" y="61362"/>
                </a:lnTo>
                <a:lnTo>
                  <a:pt x="406907" y="47244"/>
                </a:lnTo>
                <a:lnTo>
                  <a:pt x="396496" y="32381"/>
                </a:lnTo>
                <a:lnTo>
                  <a:pt x="367503" y="19421"/>
                </a:lnTo>
                <a:lnTo>
                  <a:pt x="323295" y="9168"/>
                </a:lnTo>
                <a:lnTo>
                  <a:pt x="267236" y="2426"/>
                </a:lnTo>
                <a:lnTo>
                  <a:pt x="20269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0" name="Google Shape;620;p39"/>
          <p:cNvSpPr/>
          <p:nvPr/>
        </p:nvSpPr>
        <p:spPr>
          <a:xfrm>
            <a:off x="2642616" y="1592580"/>
            <a:ext cx="407034" cy="93345"/>
          </a:xfrm>
          <a:custGeom>
            <a:rect b="b" l="l" r="r" t="t"/>
            <a:pathLst>
              <a:path extrusionOk="0" h="93344" w="407035">
                <a:moveTo>
                  <a:pt x="0" y="47244"/>
                </a:moveTo>
                <a:lnTo>
                  <a:pt x="39307" y="73871"/>
                </a:lnTo>
                <a:lnTo>
                  <a:pt x="83283" y="83893"/>
                </a:lnTo>
                <a:lnTo>
                  <a:pt x="138891" y="90549"/>
                </a:lnTo>
                <a:lnTo>
                  <a:pt x="202691" y="92963"/>
                </a:lnTo>
                <a:lnTo>
                  <a:pt x="267236" y="90549"/>
                </a:lnTo>
                <a:lnTo>
                  <a:pt x="323295" y="83893"/>
                </a:lnTo>
                <a:lnTo>
                  <a:pt x="367503" y="73871"/>
                </a:lnTo>
                <a:lnTo>
                  <a:pt x="396496" y="61362"/>
                </a:lnTo>
                <a:lnTo>
                  <a:pt x="406907" y="47244"/>
                </a:lnTo>
                <a:lnTo>
                  <a:pt x="396496" y="32381"/>
                </a:lnTo>
                <a:lnTo>
                  <a:pt x="367503" y="19421"/>
                </a:lnTo>
                <a:lnTo>
                  <a:pt x="323295" y="9168"/>
                </a:lnTo>
                <a:lnTo>
                  <a:pt x="267236" y="2426"/>
                </a:lnTo>
                <a:lnTo>
                  <a:pt x="202691" y="0"/>
                </a:lnTo>
                <a:lnTo>
                  <a:pt x="138891" y="2426"/>
                </a:lnTo>
                <a:lnTo>
                  <a:pt x="83283" y="9168"/>
                </a:lnTo>
                <a:lnTo>
                  <a:pt x="39307" y="19421"/>
                </a:lnTo>
                <a:lnTo>
                  <a:pt x="10399" y="32381"/>
                </a:lnTo>
                <a:lnTo>
                  <a:pt x="0" y="47244"/>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1" name="Google Shape;621;p39"/>
          <p:cNvSpPr/>
          <p:nvPr/>
        </p:nvSpPr>
        <p:spPr>
          <a:xfrm>
            <a:off x="2753867" y="1510284"/>
            <a:ext cx="327660" cy="535305"/>
          </a:xfrm>
          <a:custGeom>
            <a:rect b="b" l="l" r="r" t="t"/>
            <a:pathLst>
              <a:path extrusionOk="0" h="535305" w="327660">
                <a:moveTo>
                  <a:pt x="0" y="534924"/>
                </a:moveTo>
                <a:lnTo>
                  <a:pt x="327660" y="534924"/>
                </a:lnTo>
                <a:lnTo>
                  <a:pt x="327660" y="0"/>
                </a:lnTo>
                <a:lnTo>
                  <a:pt x="0" y="0"/>
                </a:lnTo>
                <a:lnTo>
                  <a:pt x="0" y="53492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2" name="Google Shape;622;p39"/>
          <p:cNvSpPr/>
          <p:nvPr/>
        </p:nvSpPr>
        <p:spPr>
          <a:xfrm>
            <a:off x="2744723" y="1246632"/>
            <a:ext cx="329565" cy="0"/>
          </a:xfrm>
          <a:custGeom>
            <a:rect b="b" l="l" r="r" t="t"/>
            <a:pathLst>
              <a:path extrusionOk="0" h="120000" w="329564">
                <a:moveTo>
                  <a:pt x="329183" y="0"/>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3" name="Google Shape;623;p39"/>
          <p:cNvSpPr/>
          <p:nvPr/>
        </p:nvSpPr>
        <p:spPr>
          <a:xfrm>
            <a:off x="2740151" y="2014728"/>
            <a:ext cx="1905" cy="337185"/>
          </a:xfrm>
          <a:custGeom>
            <a:rect b="b" l="l" r="r" t="t"/>
            <a:pathLst>
              <a:path extrusionOk="0" h="337185" w="1905">
                <a:moveTo>
                  <a:pt x="0" y="336803"/>
                </a:moveTo>
                <a:lnTo>
                  <a:pt x="1524"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4" name="Google Shape;624;p39"/>
          <p:cNvSpPr/>
          <p:nvPr/>
        </p:nvSpPr>
        <p:spPr>
          <a:xfrm>
            <a:off x="2794254" y="1340358"/>
            <a:ext cx="77723" cy="65532"/>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5" name="Google Shape;625;p39"/>
          <p:cNvSpPr/>
          <p:nvPr/>
        </p:nvSpPr>
        <p:spPr>
          <a:xfrm>
            <a:off x="2740151" y="1246632"/>
            <a:ext cx="1905" cy="337185"/>
          </a:xfrm>
          <a:custGeom>
            <a:rect b="b" l="l" r="r" t="t"/>
            <a:pathLst>
              <a:path extrusionOk="0" h="337184" w="1905">
                <a:moveTo>
                  <a:pt x="0" y="336804"/>
                </a:moveTo>
                <a:lnTo>
                  <a:pt x="1524"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6" name="Google Shape;626;p39"/>
          <p:cNvSpPr/>
          <p:nvPr/>
        </p:nvSpPr>
        <p:spPr>
          <a:xfrm>
            <a:off x="2743200" y="2363724"/>
            <a:ext cx="329565" cy="0"/>
          </a:xfrm>
          <a:custGeom>
            <a:rect b="b" l="l" r="r" t="t"/>
            <a:pathLst>
              <a:path extrusionOk="0" h="120000" w="329564">
                <a:moveTo>
                  <a:pt x="329183" y="0"/>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7" name="Google Shape;627;p39"/>
          <p:cNvSpPr/>
          <p:nvPr/>
        </p:nvSpPr>
        <p:spPr>
          <a:xfrm>
            <a:off x="3080766" y="2335530"/>
            <a:ext cx="77723" cy="6553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8" name="Google Shape;628;p39"/>
          <p:cNvSpPr/>
          <p:nvPr/>
        </p:nvSpPr>
        <p:spPr>
          <a:xfrm>
            <a:off x="3073145" y="1216914"/>
            <a:ext cx="76199" cy="65532"/>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9" name="Google Shape;629;p39"/>
          <p:cNvSpPr/>
          <p:nvPr/>
        </p:nvSpPr>
        <p:spPr>
          <a:xfrm>
            <a:off x="845819" y="3659123"/>
            <a:ext cx="1092835" cy="7620"/>
          </a:xfrm>
          <a:custGeom>
            <a:rect b="b" l="l" r="r" t="t"/>
            <a:pathLst>
              <a:path extrusionOk="0" h="7620" w="1092835">
                <a:moveTo>
                  <a:pt x="1092708" y="7619"/>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0" name="Google Shape;630;p39"/>
          <p:cNvSpPr/>
          <p:nvPr/>
        </p:nvSpPr>
        <p:spPr>
          <a:xfrm>
            <a:off x="4231385" y="1210818"/>
            <a:ext cx="76200" cy="67056"/>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1" name="Google Shape;631;p39"/>
          <p:cNvSpPr/>
          <p:nvPr/>
        </p:nvSpPr>
        <p:spPr>
          <a:xfrm>
            <a:off x="3118104" y="2395728"/>
            <a:ext cx="0" cy="140335"/>
          </a:xfrm>
          <a:custGeom>
            <a:rect b="b" l="l" r="r" t="t"/>
            <a:pathLst>
              <a:path extrusionOk="0" h="140335" w="120000">
                <a:moveTo>
                  <a:pt x="0" y="140208"/>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2" name="Google Shape;632;p39"/>
          <p:cNvSpPr/>
          <p:nvPr/>
        </p:nvSpPr>
        <p:spPr>
          <a:xfrm>
            <a:off x="3076955" y="2654808"/>
            <a:ext cx="74930" cy="943610"/>
          </a:xfrm>
          <a:custGeom>
            <a:rect b="b" l="l" r="r" t="t"/>
            <a:pathLst>
              <a:path extrusionOk="0" h="943610" w="74930">
                <a:moveTo>
                  <a:pt x="42671" y="45719"/>
                </a:moveTo>
                <a:lnTo>
                  <a:pt x="32004" y="45719"/>
                </a:lnTo>
                <a:lnTo>
                  <a:pt x="27431" y="50291"/>
                </a:lnTo>
                <a:lnTo>
                  <a:pt x="27431" y="940307"/>
                </a:lnTo>
                <a:lnTo>
                  <a:pt x="32004" y="943355"/>
                </a:lnTo>
                <a:lnTo>
                  <a:pt x="42671" y="943355"/>
                </a:lnTo>
                <a:lnTo>
                  <a:pt x="47243" y="940307"/>
                </a:lnTo>
                <a:lnTo>
                  <a:pt x="47243" y="50291"/>
                </a:lnTo>
                <a:lnTo>
                  <a:pt x="42671" y="45719"/>
                </a:lnTo>
                <a:close/>
              </a:path>
              <a:path extrusionOk="0" h="943610" w="74930">
                <a:moveTo>
                  <a:pt x="38100" y="0"/>
                </a:moveTo>
                <a:lnTo>
                  <a:pt x="0" y="74675"/>
                </a:lnTo>
                <a:lnTo>
                  <a:pt x="27431" y="74675"/>
                </a:lnTo>
                <a:lnTo>
                  <a:pt x="27431" y="50291"/>
                </a:lnTo>
                <a:lnTo>
                  <a:pt x="32004" y="45719"/>
                </a:lnTo>
                <a:lnTo>
                  <a:pt x="60493" y="45719"/>
                </a:lnTo>
                <a:lnTo>
                  <a:pt x="38100" y="0"/>
                </a:lnTo>
                <a:close/>
              </a:path>
              <a:path extrusionOk="0" h="943610" w="74930">
                <a:moveTo>
                  <a:pt x="60493" y="45719"/>
                </a:moveTo>
                <a:lnTo>
                  <a:pt x="42671" y="45719"/>
                </a:lnTo>
                <a:lnTo>
                  <a:pt x="47243" y="50291"/>
                </a:lnTo>
                <a:lnTo>
                  <a:pt x="47243" y="74675"/>
                </a:lnTo>
                <a:lnTo>
                  <a:pt x="74675" y="74675"/>
                </a:lnTo>
                <a:lnTo>
                  <a:pt x="60493" y="4571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3" name="Google Shape;633;p39"/>
          <p:cNvSpPr/>
          <p:nvPr/>
        </p:nvSpPr>
        <p:spPr>
          <a:xfrm>
            <a:off x="2976372" y="3014472"/>
            <a:ext cx="429895" cy="264160"/>
          </a:xfrm>
          <a:custGeom>
            <a:rect b="b" l="l" r="r" t="t"/>
            <a:pathLst>
              <a:path extrusionOk="0" h="264160" w="429895">
                <a:moveTo>
                  <a:pt x="0" y="263651"/>
                </a:moveTo>
                <a:lnTo>
                  <a:pt x="429768" y="263651"/>
                </a:lnTo>
                <a:lnTo>
                  <a:pt x="429768" y="0"/>
                </a:lnTo>
                <a:lnTo>
                  <a:pt x="0" y="0"/>
                </a:lnTo>
                <a:lnTo>
                  <a:pt x="0" y="263651"/>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4" name="Google Shape;634;p39"/>
          <p:cNvSpPr txBox="1"/>
          <p:nvPr/>
        </p:nvSpPr>
        <p:spPr>
          <a:xfrm>
            <a:off x="3007715" y="3038077"/>
            <a:ext cx="398780" cy="207010"/>
          </a:xfrm>
          <a:prstGeom prst="rect">
            <a:avLst/>
          </a:prstGeom>
          <a:noFill/>
          <a:ln>
            <a:noFill/>
          </a:ln>
        </p:spPr>
        <p:txBody>
          <a:bodyPr anchorCtr="0" anchor="t" bIns="0" lIns="0" spcFirstLastPara="1" rIns="0" wrap="square" tIns="11425">
            <a:noAutofit/>
          </a:bodyPr>
          <a:lstStyle/>
          <a:p>
            <a:pPr indent="0" lvl="0" marL="0"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V</a:t>
            </a:r>
            <a:r>
              <a:rPr lang="tr-TR" sz="750">
                <a:solidFill>
                  <a:schemeClr val="dk1"/>
                </a:solidFill>
                <a:latin typeface="Times New Roman"/>
                <a:ea typeface="Times New Roman"/>
                <a:cs typeface="Times New Roman"/>
                <a:sym typeface="Times New Roman"/>
              </a:rPr>
              <a:t>2B</a:t>
            </a:r>
            <a:endParaRPr sz="750">
              <a:solidFill>
                <a:schemeClr val="dk1"/>
              </a:solidFill>
              <a:latin typeface="Times New Roman"/>
              <a:ea typeface="Times New Roman"/>
              <a:cs typeface="Times New Roman"/>
              <a:sym typeface="Times New Roman"/>
            </a:endParaRPr>
          </a:p>
        </p:txBody>
      </p:sp>
      <p:sp>
        <p:nvSpPr>
          <p:cNvPr id="635" name="Google Shape;635;p39"/>
          <p:cNvSpPr/>
          <p:nvPr/>
        </p:nvSpPr>
        <p:spPr>
          <a:xfrm>
            <a:off x="3089148" y="1327404"/>
            <a:ext cx="74930" cy="944880"/>
          </a:xfrm>
          <a:custGeom>
            <a:rect b="b" l="l" r="r" t="t"/>
            <a:pathLst>
              <a:path extrusionOk="0" h="944880" w="74930">
                <a:moveTo>
                  <a:pt x="42671" y="47244"/>
                </a:moveTo>
                <a:lnTo>
                  <a:pt x="32003" y="47244"/>
                </a:lnTo>
                <a:lnTo>
                  <a:pt x="28956" y="50292"/>
                </a:lnTo>
                <a:lnTo>
                  <a:pt x="28956" y="941832"/>
                </a:lnTo>
                <a:lnTo>
                  <a:pt x="32003" y="944880"/>
                </a:lnTo>
                <a:lnTo>
                  <a:pt x="42671" y="944880"/>
                </a:lnTo>
                <a:lnTo>
                  <a:pt x="47243" y="941832"/>
                </a:lnTo>
                <a:lnTo>
                  <a:pt x="47243" y="50292"/>
                </a:lnTo>
                <a:lnTo>
                  <a:pt x="42671" y="47244"/>
                </a:lnTo>
                <a:close/>
              </a:path>
              <a:path extrusionOk="0" h="944880" w="74930">
                <a:moveTo>
                  <a:pt x="38100" y="0"/>
                </a:moveTo>
                <a:lnTo>
                  <a:pt x="0" y="74675"/>
                </a:lnTo>
                <a:lnTo>
                  <a:pt x="28956" y="74675"/>
                </a:lnTo>
                <a:lnTo>
                  <a:pt x="28956" y="50292"/>
                </a:lnTo>
                <a:lnTo>
                  <a:pt x="32003" y="47244"/>
                </a:lnTo>
                <a:lnTo>
                  <a:pt x="61239" y="47244"/>
                </a:lnTo>
                <a:lnTo>
                  <a:pt x="38100" y="0"/>
                </a:lnTo>
                <a:close/>
              </a:path>
              <a:path extrusionOk="0" h="944880" w="74930">
                <a:moveTo>
                  <a:pt x="61239" y="47244"/>
                </a:moveTo>
                <a:lnTo>
                  <a:pt x="42671" y="47244"/>
                </a:lnTo>
                <a:lnTo>
                  <a:pt x="47243" y="50292"/>
                </a:lnTo>
                <a:lnTo>
                  <a:pt x="47243" y="74675"/>
                </a:lnTo>
                <a:lnTo>
                  <a:pt x="74675" y="74675"/>
                </a:lnTo>
                <a:lnTo>
                  <a:pt x="61239" y="4724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6" name="Google Shape;636;p39"/>
          <p:cNvSpPr/>
          <p:nvPr/>
        </p:nvSpPr>
        <p:spPr>
          <a:xfrm>
            <a:off x="2977895" y="1652016"/>
            <a:ext cx="429895" cy="264160"/>
          </a:xfrm>
          <a:custGeom>
            <a:rect b="b" l="l" r="r" t="t"/>
            <a:pathLst>
              <a:path extrusionOk="0" h="264160" w="429895">
                <a:moveTo>
                  <a:pt x="0" y="263651"/>
                </a:moveTo>
                <a:lnTo>
                  <a:pt x="429768" y="263651"/>
                </a:lnTo>
                <a:lnTo>
                  <a:pt x="429768" y="0"/>
                </a:lnTo>
                <a:lnTo>
                  <a:pt x="0" y="0"/>
                </a:lnTo>
                <a:lnTo>
                  <a:pt x="0" y="263651"/>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7" name="Google Shape;637;p39"/>
          <p:cNvSpPr txBox="1"/>
          <p:nvPr/>
        </p:nvSpPr>
        <p:spPr>
          <a:xfrm>
            <a:off x="3007715" y="1675164"/>
            <a:ext cx="400050" cy="207010"/>
          </a:xfrm>
          <a:prstGeom prst="rect">
            <a:avLst/>
          </a:prstGeom>
          <a:noFill/>
          <a:ln>
            <a:noFill/>
          </a:ln>
        </p:spPr>
        <p:txBody>
          <a:bodyPr anchorCtr="0" anchor="t" bIns="0" lIns="0" spcFirstLastPara="1" rIns="0" wrap="square" tIns="11425">
            <a:noAutofit/>
          </a:bodyPr>
          <a:lstStyle/>
          <a:p>
            <a:pPr indent="0" lvl="0" marL="0"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V</a:t>
            </a:r>
            <a:r>
              <a:rPr lang="tr-TR" sz="750">
                <a:solidFill>
                  <a:schemeClr val="dk1"/>
                </a:solidFill>
                <a:latin typeface="Times New Roman"/>
                <a:ea typeface="Times New Roman"/>
                <a:cs typeface="Times New Roman"/>
                <a:sym typeface="Times New Roman"/>
              </a:rPr>
              <a:t>2A</a:t>
            </a:r>
            <a:endParaRPr sz="750">
              <a:solidFill>
                <a:schemeClr val="dk1"/>
              </a:solidFill>
              <a:latin typeface="Times New Roman"/>
              <a:ea typeface="Times New Roman"/>
              <a:cs typeface="Times New Roman"/>
              <a:sym typeface="Times New Roman"/>
            </a:endParaRPr>
          </a:p>
        </p:txBody>
      </p:sp>
      <p:sp>
        <p:nvSpPr>
          <p:cNvPr id="638" name="Google Shape;638;p39"/>
          <p:cNvSpPr/>
          <p:nvPr/>
        </p:nvSpPr>
        <p:spPr>
          <a:xfrm>
            <a:off x="4242815" y="1335024"/>
            <a:ext cx="76200" cy="2237740"/>
          </a:xfrm>
          <a:custGeom>
            <a:rect b="b" l="l" r="r" t="t"/>
            <a:pathLst>
              <a:path extrusionOk="0" h="2237740" w="76200">
                <a:moveTo>
                  <a:pt x="42672" y="47243"/>
                </a:moveTo>
                <a:lnTo>
                  <a:pt x="33528" y="47243"/>
                </a:lnTo>
                <a:lnTo>
                  <a:pt x="28956" y="50291"/>
                </a:lnTo>
                <a:lnTo>
                  <a:pt x="30480" y="2232660"/>
                </a:lnTo>
                <a:lnTo>
                  <a:pt x="35051" y="2237231"/>
                </a:lnTo>
                <a:lnTo>
                  <a:pt x="45720" y="2237231"/>
                </a:lnTo>
                <a:lnTo>
                  <a:pt x="48768" y="2232660"/>
                </a:lnTo>
                <a:lnTo>
                  <a:pt x="47244" y="50291"/>
                </a:lnTo>
                <a:lnTo>
                  <a:pt x="42672" y="47243"/>
                </a:lnTo>
                <a:close/>
              </a:path>
              <a:path extrusionOk="0" h="2237740" w="76200">
                <a:moveTo>
                  <a:pt x="38100" y="0"/>
                </a:moveTo>
                <a:lnTo>
                  <a:pt x="0" y="74675"/>
                </a:lnTo>
                <a:lnTo>
                  <a:pt x="28968" y="74675"/>
                </a:lnTo>
                <a:lnTo>
                  <a:pt x="28956" y="50291"/>
                </a:lnTo>
                <a:lnTo>
                  <a:pt x="33528" y="47243"/>
                </a:lnTo>
                <a:lnTo>
                  <a:pt x="62204" y="47243"/>
                </a:lnTo>
                <a:lnTo>
                  <a:pt x="38100" y="0"/>
                </a:lnTo>
                <a:close/>
              </a:path>
              <a:path extrusionOk="0" h="2237740" w="76200">
                <a:moveTo>
                  <a:pt x="62204" y="47243"/>
                </a:moveTo>
                <a:lnTo>
                  <a:pt x="42672" y="47243"/>
                </a:lnTo>
                <a:lnTo>
                  <a:pt x="47244" y="50291"/>
                </a:lnTo>
                <a:lnTo>
                  <a:pt x="47256" y="74675"/>
                </a:lnTo>
                <a:lnTo>
                  <a:pt x="76200" y="74675"/>
                </a:lnTo>
                <a:lnTo>
                  <a:pt x="62204" y="4724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9" name="Google Shape;639;p39"/>
          <p:cNvSpPr/>
          <p:nvPr/>
        </p:nvSpPr>
        <p:spPr>
          <a:xfrm>
            <a:off x="2170176" y="2476500"/>
            <a:ext cx="733425" cy="1373505"/>
          </a:xfrm>
          <a:custGeom>
            <a:rect b="b" l="l" r="r" t="t"/>
            <a:pathLst>
              <a:path extrusionOk="0" h="1373504" w="733425">
                <a:moveTo>
                  <a:pt x="731519" y="1524"/>
                </a:moveTo>
                <a:lnTo>
                  <a:pt x="728472" y="1524"/>
                </a:lnTo>
                <a:lnTo>
                  <a:pt x="728472" y="18287"/>
                </a:lnTo>
                <a:lnTo>
                  <a:pt x="733044" y="18287"/>
                </a:lnTo>
                <a:lnTo>
                  <a:pt x="733044" y="4572"/>
                </a:lnTo>
                <a:lnTo>
                  <a:pt x="731519" y="4572"/>
                </a:lnTo>
                <a:lnTo>
                  <a:pt x="731519" y="1524"/>
                </a:lnTo>
                <a:close/>
              </a:path>
              <a:path extrusionOk="0" h="1373504" w="733425">
                <a:moveTo>
                  <a:pt x="731519" y="0"/>
                </a:moveTo>
                <a:lnTo>
                  <a:pt x="713232" y="0"/>
                </a:lnTo>
                <a:lnTo>
                  <a:pt x="713232" y="4572"/>
                </a:lnTo>
                <a:lnTo>
                  <a:pt x="728472" y="4572"/>
                </a:lnTo>
                <a:lnTo>
                  <a:pt x="728472" y="1524"/>
                </a:lnTo>
                <a:lnTo>
                  <a:pt x="731519" y="1524"/>
                </a:lnTo>
                <a:lnTo>
                  <a:pt x="731519" y="0"/>
                </a:lnTo>
                <a:close/>
              </a:path>
              <a:path extrusionOk="0" h="1373504" w="733425">
                <a:moveTo>
                  <a:pt x="733044" y="1524"/>
                </a:moveTo>
                <a:lnTo>
                  <a:pt x="731519" y="1524"/>
                </a:lnTo>
                <a:lnTo>
                  <a:pt x="731519" y="4572"/>
                </a:lnTo>
                <a:lnTo>
                  <a:pt x="733044" y="4572"/>
                </a:lnTo>
                <a:lnTo>
                  <a:pt x="733044" y="1524"/>
                </a:lnTo>
                <a:close/>
              </a:path>
              <a:path extrusionOk="0" h="1373504" w="733425">
                <a:moveTo>
                  <a:pt x="697992" y="0"/>
                </a:moveTo>
                <a:lnTo>
                  <a:pt x="679704" y="0"/>
                </a:lnTo>
                <a:lnTo>
                  <a:pt x="679704" y="4572"/>
                </a:lnTo>
                <a:lnTo>
                  <a:pt x="697992" y="4572"/>
                </a:lnTo>
                <a:lnTo>
                  <a:pt x="697992" y="0"/>
                </a:lnTo>
                <a:close/>
              </a:path>
              <a:path extrusionOk="0" h="1373504" w="733425">
                <a:moveTo>
                  <a:pt x="665988" y="0"/>
                </a:moveTo>
                <a:lnTo>
                  <a:pt x="646176" y="0"/>
                </a:lnTo>
                <a:lnTo>
                  <a:pt x="646176" y="4572"/>
                </a:lnTo>
                <a:lnTo>
                  <a:pt x="665988" y="4572"/>
                </a:lnTo>
                <a:lnTo>
                  <a:pt x="665988" y="0"/>
                </a:lnTo>
                <a:close/>
              </a:path>
              <a:path extrusionOk="0" h="1373504" w="733425">
                <a:moveTo>
                  <a:pt x="632460" y="0"/>
                </a:moveTo>
                <a:lnTo>
                  <a:pt x="614172" y="0"/>
                </a:lnTo>
                <a:lnTo>
                  <a:pt x="614172" y="4572"/>
                </a:lnTo>
                <a:lnTo>
                  <a:pt x="632460" y="4572"/>
                </a:lnTo>
                <a:lnTo>
                  <a:pt x="632460" y="0"/>
                </a:lnTo>
                <a:close/>
              </a:path>
              <a:path extrusionOk="0" h="1373504" w="733425">
                <a:moveTo>
                  <a:pt x="598932" y="0"/>
                </a:moveTo>
                <a:lnTo>
                  <a:pt x="580644" y="0"/>
                </a:lnTo>
                <a:lnTo>
                  <a:pt x="580644" y="4572"/>
                </a:lnTo>
                <a:lnTo>
                  <a:pt x="598932" y="4572"/>
                </a:lnTo>
                <a:lnTo>
                  <a:pt x="598932" y="0"/>
                </a:lnTo>
                <a:close/>
              </a:path>
              <a:path extrusionOk="0" h="1373504" w="733425">
                <a:moveTo>
                  <a:pt x="566928" y="0"/>
                </a:moveTo>
                <a:lnTo>
                  <a:pt x="547116" y="0"/>
                </a:lnTo>
                <a:lnTo>
                  <a:pt x="547116" y="4572"/>
                </a:lnTo>
                <a:lnTo>
                  <a:pt x="566928" y="4572"/>
                </a:lnTo>
                <a:lnTo>
                  <a:pt x="566928" y="0"/>
                </a:lnTo>
                <a:close/>
              </a:path>
              <a:path extrusionOk="0" h="1373504" w="733425">
                <a:moveTo>
                  <a:pt x="533400" y="0"/>
                </a:moveTo>
                <a:lnTo>
                  <a:pt x="515112" y="0"/>
                </a:lnTo>
                <a:lnTo>
                  <a:pt x="515112" y="4572"/>
                </a:lnTo>
                <a:lnTo>
                  <a:pt x="533400" y="4572"/>
                </a:lnTo>
                <a:lnTo>
                  <a:pt x="533400" y="0"/>
                </a:lnTo>
                <a:close/>
              </a:path>
              <a:path extrusionOk="0" h="1373504" w="733425">
                <a:moveTo>
                  <a:pt x="499872" y="0"/>
                </a:moveTo>
                <a:lnTo>
                  <a:pt x="481584" y="0"/>
                </a:lnTo>
                <a:lnTo>
                  <a:pt x="481584" y="4572"/>
                </a:lnTo>
                <a:lnTo>
                  <a:pt x="499872" y="4572"/>
                </a:lnTo>
                <a:lnTo>
                  <a:pt x="499872" y="0"/>
                </a:lnTo>
                <a:close/>
              </a:path>
              <a:path extrusionOk="0" h="1373504" w="733425">
                <a:moveTo>
                  <a:pt x="467868" y="0"/>
                </a:moveTo>
                <a:lnTo>
                  <a:pt x="448056" y="0"/>
                </a:lnTo>
                <a:lnTo>
                  <a:pt x="448056" y="4572"/>
                </a:lnTo>
                <a:lnTo>
                  <a:pt x="467868" y="4572"/>
                </a:lnTo>
                <a:lnTo>
                  <a:pt x="467868" y="0"/>
                </a:lnTo>
                <a:close/>
              </a:path>
              <a:path extrusionOk="0" h="1373504" w="733425">
                <a:moveTo>
                  <a:pt x="434340" y="0"/>
                </a:moveTo>
                <a:lnTo>
                  <a:pt x="416051" y="0"/>
                </a:lnTo>
                <a:lnTo>
                  <a:pt x="416051" y="4572"/>
                </a:lnTo>
                <a:lnTo>
                  <a:pt x="434340" y="4572"/>
                </a:lnTo>
                <a:lnTo>
                  <a:pt x="434340" y="0"/>
                </a:lnTo>
                <a:close/>
              </a:path>
              <a:path extrusionOk="0" h="1373504" w="733425">
                <a:moveTo>
                  <a:pt x="402336" y="0"/>
                </a:moveTo>
                <a:lnTo>
                  <a:pt x="382524" y="0"/>
                </a:lnTo>
                <a:lnTo>
                  <a:pt x="382524" y="4572"/>
                </a:lnTo>
                <a:lnTo>
                  <a:pt x="402336" y="4572"/>
                </a:lnTo>
                <a:lnTo>
                  <a:pt x="402336" y="0"/>
                </a:lnTo>
                <a:close/>
              </a:path>
              <a:path extrusionOk="0" h="1373504" w="733425">
                <a:moveTo>
                  <a:pt x="368807" y="0"/>
                </a:moveTo>
                <a:lnTo>
                  <a:pt x="350519" y="0"/>
                </a:lnTo>
                <a:lnTo>
                  <a:pt x="350519" y="4572"/>
                </a:lnTo>
                <a:lnTo>
                  <a:pt x="368807" y="4572"/>
                </a:lnTo>
                <a:lnTo>
                  <a:pt x="368807" y="0"/>
                </a:lnTo>
                <a:close/>
              </a:path>
              <a:path extrusionOk="0" h="1373504" w="733425">
                <a:moveTo>
                  <a:pt x="335280" y="0"/>
                </a:moveTo>
                <a:lnTo>
                  <a:pt x="316992" y="0"/>
                </a:lnTo>
                <a:lnTo>
                  <a:pt x="316992" y="4572"/>
                </a:lnTo>
                <a:lnTo>
                  <a:pt x="335280" y="4572"/>
                </a:lnTo>
                <a:lnTo>
                  <a:pt x="335280" y="0"/>
                </a:lnTo>
                <a:close/>
              </a:path>
              <a:path extrusionOk="0" h="1373504" w="733425">
                <a:moveTo>
                  <a:pt x="303275" y="0"/>
                </a:moveTo>
                <a:lnTo>
                  <a:pt x="283463" y="0"/>
                </a:lnTo>
                <a:lnTo>
                  <a:pt x="283463" y="4572"/>
                </a:lnTo>
                <a:lnTo>
                  <a:pt x="303275" y="4572"/>
                </a:lnTo>
                <a:lnTo>
                  <a:pt x="303275" y="0"/>
                </a:lnTo>
                <a:close/>
              </a:path>
              <a:path extrusionOk="0" h="1373504" w="733425">
                <a:moveTo>
                  <a:pt x="269748" y="0"/>
                </a:moveTo>
                <a:lnTo>
                  <a:pt x="251460" y="0"/>
                </a:lnTo>
                <a:lnTo>
                  <a:pt x="251460" y="4572"/>
                </a:lnTo>
                <a:lnTo>
                  <a:pt x="269748" y="4572"/>
                </a:lnTo>
                <a:lnTo>
                  <a:pt x="269748" y="0"/>
                </a:lnTo>
                <a:close/>
              </a:path>
              <a:path extrusionOk="0" h="1373504" w="733425">
                <a:moveTo>
                  <a:pt x="236219" y="0"/>
                </a:moveTo>
                <a:lnTo>
                  <a:pt x="217931" y="0"/>
                </a:lnTo>
                <a:lnTo>
                  <a:pt x="217931" y="4572"/>
                </a:lnTo>
                <a:lnTo>
                  <a:pt x="236219" y="4572"/>
                </a:lnTo>
                <a:lnTo>
                  <a:pt x="236219" y="0"/>
                </a:lnTo>
                <a:close/>
              </a:path>
              <a:path extrusionOk="0" h="1373504" w="733425">
                <a:moveTo>
                  <a:pt x="204216" y="0"/>
                </a:moveTo>
                <a:lnTo>
                  <a:pt x="184404" y="0"/>
                </a:lnTo>
                <a:lnTo>
                  <a:pt x="184404" y="4572"/>
                </a:lnTo>
                <a:lnTo>
                  <a:pt x="204216" y="4572"/>
                </a:lnTo>
                <a:lnTo>
                  <a:pt x="204216" y="0"/>
                </a:lnTo>
                <a:close/>
              </a:path>
              <a:path extrusionOk="0" h="1373504" w="733425">
                <a:moveTo>
                  <a:pt x="170687" y="0"/>
                </a:moveTo>
                <a:lnTo>
                  <a:pt x="152400" y="0"/>
                </a:lnTo>
                <a:lnTo>
                  <a:pt x="152400" y="4572"/>
                </a:lnTo>
                <a:lnTo>
                  <a:pt x="170687" y="4572"/>
                </a:lnTo>
                <a:lnTo>
                  <a:pt x="170687" y="0"/>
                </a:lnTo>
                <a:close/>
              </a:path>
              <a:path extrusionOk="0" h="1373504" w="733425">
                <a:moveTo>
                  <a:pt x="137160" y="0"/>
                </a:moveTo>
                <a:lnTo>
                  <a:pt x="118872" y="0"/>
                </a:lnTo>
                <a:lnTo>
                  <a:pt x="118872" y="4572"/>
                </a:lnTo>
                <a:lnTo>
                  <a:pt x="137160" y="4572"/>
                </a:lnTo>
                <a:lnTo>
                  <a:pt x="137160" y="0"/>
                </a:lnTo>
                <a:close/>
              </a:path>
              <a:path extrusionOk="0" h="1373504" w="733425">
                <a:moveTo>
                  <a:pt x="105156" y="0"/>
                </a:moveTo>
                <a:lnTo>
                  <a:pt x="85343" y="0"/>
                </a:lnTo>
                <a:lnTo>
                  <a:pt x="85343" y="4572"/>
                </a:lnTo>
                <a:lnTo>
                  <a:pt x="105156" y="4572"/>
                </a:lnTo>
                <a:lnTo>
                  <a:pt x="105156" y="0"/>
                </a:lnTo>
                <a:close/>
              </a:path>
              <a:path extrusionOk="0" h="1373504" w="733425">
                <a:moveTo>
                  <a:pt x="71628" y="0"/>
                </a:moveTo>
                <a:lnTo>
                  <a:pt x="53340" y="0"/>
                </a:lnTo>
                <a:lnTo>
                  <a:pt x="53340" y="4572"/>
                </a:lnTo>
                <a:lnTo>
                  <a:pt x="71628" y="4572"/>
                </a:lnTo>
                <a:lnTo>
                  <a:pt x="71628" y="0"/>
                </a:lnTo>
                <a:close/>
              </a:path>
              <a:path extrusionOk="0" h="1373504" w="733425">
                <a:moveTo>
                  <a:pt x="39624" y="0"/>
                </a:moveTo>
                <a:lnTo>
                  <a:pt x="19812" y="0"/>
                </a:lnTo>
                <a:lnTo>
                  <a:pt x="19812" y="4572"/>
                </a:lnTo>
                <a:lnTo>
                  <a:pt x="39624" y="4572"/>
                </a:lnTo>
                <a:lnTo>
                  <a:pt x="39624" y="0"/>
                </a:lnTo>
                <a:close/>
              </a:path>
              <a:path extrusionOk="0" h="1373504" w="733425">
                <a:moveTo>
                  <a:pt x="6096" y="0"/>
                </a:moveTo>
                <a:lnTo>
                  <a:pt x="0" y="0"/>
                </a:lnTo>
                <a:lnTo>
                  <a:pt x="0" y="16763"/>
                </a:lnTo>
                <a:lnTo>
                  <a:pt x="4572" y="16763"/>
                </a:lnTo>
                <a:lnTo>
                  <a:pt x="4572" y="4572"/>
                </a:lnTo>
                <a:lnTo>
                  <a:pt x="1524" y="4572"/>
                </a:lnTo>
                <a:lnTo>
                  <a:pt x="4572" y="1524"/>
                </a:lnTo>
                <a:lnTo>
                  <a:pt x="6096" y="1524"/>
                </a:lnTo>
                <a:lnTo>
                  <a:pt x="6096" y="0"/>
                </a:lnTo>
                <a:close/>
              </a:path>
              <a:path extrusionOk="0" h="1373504" w="733425">
                <a:moveTo>
                  <a:pt x="4572" y="1524"/>
                </a:moveTo>
                <a:lnTo>
                  <a:pt x="1524" y="4572"/>
                </a:lnTo>
                <a:lnTo>
                  <a:pt x="4572" y="4572"/>
                </a:lnTo>
                <a:lnTo>
                  <a:pt x="4572" y="1524"/>
                </a:lnTo>
                <a:close/>
              </a:path>
              <a:path extrusionOk="0" h="1373504" w="733425">
                <a:moveTo>
                  <a:pt x="6096" y="1524"/>
                </a:moveTo>
                <a:lnTo>
                  <a:pt x="4572" y="1524"/>
                </a:lnTo>
                <a:lnTo>
                  <a:pt x="4572" y="4572"/>
                </a:lnTo>
                <a:lnTo>
                  <a:pt x="6096" y="4572"/>
                </a:lnTo>
                <a:lnTo>
                  <a:pt x="6096" y="1524"/>
                </a:lnTo>
                <a:close/>
              </a:path>
              <a:path extrusionOk="0" h="1373504" w="733425">
                <a:moveTo>
                  <a:pt x="4572" y="30479"/>
                </a:moveTo>
                <a:lnTo>
                  <a:pt x="0" y="30479"/>
                </a:lnTo>
                <a:lnTo>
                  <a:pt x="0" y="50291"/>
                </a:lnTo>
                <a:lnTo>
                  <a:pt x="4572" y="50291"/>
                </a:lnTo>
                <a:lnTo>
                  <a:pt x="4572" y="30479"/>
                </a:lnTo>
                <a:close/>
              </a:path>
              <a:path extrusionOk="0" h="1373504" w="733425">
                <a:moveTo>
                  <a:pt x="4572" y="64008"/>
                </a:moveTo>
                <a:lnTo>
                  <a:pt x="0" y="64008"/>
                </a:lnTo>
                <a:lnTo>
                  <a:pt x="0" y="82296"/>
                </a:lnTo>
                <a:lnTo>
                  <a:pt x="4572" y="82296"/>
                </a:lnTo>
                <a:lnTo>
                  <a:pt x="4572" y="64008"/>
                </a:lnTo>
                <a:close/>
              </a:path>
              <a:path extrusionOk="0" h="1373504" w="733425">
                <a:moveTo>
                  <a:pt x="4572" y="97536"/>
                </a:moveTo>
                <a:lnTo>
                  <a:pt x="0" y="97536"/>
                </a:lnTo>
                <a:lnTo>
                  <a:pt x="0" y="115824"/>
                </a:lnTo>
                <a:lnTo>
                  <a:pt x="4572" y="115824"/>
                </a:lnTo>
                <a:lnTo>
                  <a:pt x="4572" y="97536"/>
                </a:lnTo>
                <a:close/>
              </a:path>
              <a:path extrusionOk="0" h="1373504" w="733425">
                <a:moveTo>
                  <a:pt x="4572" y="129539"/>
                </a:moveTo>
                <a:lnTo>
                  <a:pt x="0" y="129539"/>
                </a:lnTo>
                <a:lnTo>
                  <a:pt x="0" y="149351"/>
                </a:lnTo>
                <a:lnTo>
                  <a:pt x="4572" y="149351"/>
                </a:lnTo>
                <a:lnTo>
                  <a:pt x="4572" y="129539"/>
                </a:lnTo>
                <a:close/>
              </a:path>
              <a:path extrusionOk="0" h="1373504" w="733425">
                <a:moveTo>
                  <a:pt x="4572" y="163067"/>
                </a:moveTo>
                <a:lnTo>
                  <a:pt x="0" y="163067"/>
                </a:lnTo>
                <a:lnTo>
                  <a:pt x="0" y="181355"/>
                </a:lnTo>
                <a:lnTo>
                  <a:pt x="4572" y="181355"/>
                </a:lnTo>
                <a:lnTo>
                  <a:pt x="4572" y="163067"/>
                </a:lnTo>
                <a:close/>
              </a:path>
              <a:path extrusionOk="0" h="1373504" w="733425">
                <a:moveTo>
                  <a:pt x="4572" y="195072"/>
                </a:moveTo>
                <a:lnTo>
                  <a:pt x="0" y="195072"/>
                </a:lnTo>
                <a:lnTo>
                  <a:pt x="0" y="214884"/>
                </a:lnTo>
                <a:lnTo>
                  <a:pt x="4572" y="214884"/>
                </a:lnTo>
                <a:lnTo>
                  <a:pt x="4572" y="195072"/>
                </a:lnTo>
                <a:close/>
              </a:path>
              <a:path extrusionOk="0" h="1373504" w="733425">
                <a:moveTo>
                  <a:pt x="4572" y="228600"/>
                </a:moveTo>
                <a:lnTo>
                  <a:pt x="0" y="228600"/>
                </a:lnTo>
                <a:lnTo>
                  <a:pt x="0" y="246887"/>
                </a:lnTo>
                <a:lnTo>
                  <a:pt x="4572" y="246887"/>
                </a:lnTo>
                <a:lnTo>
                  <a:pt x="4572" y="228600"/>
                </a:lnTo>
                <a:close/>
              </a:path>
              <a:path extrusionOk="0" h="1373504" w="733425">
                <a:moveTo>
                  <a:pt x="4572" y="262127"/>
                </a:moveTo>
                <a:lnTo>
                  <a:pt x="0" y="262127"/>
                </a:lnTo>
                <a:lnTo>
                  <a:pt x="0" y="280415"/>
                </a:lnTo>
                <a:lnTo>
                  <a:pt x="4572" y="280415"/>
                </a:lnTo>
                <a:lnTo>
                  <a:pt x="4572" y="262127"/>
                </a:lnTo>
                <a:close/>
              </a:path>
              <a:path extrusionOk="0" h="1373504" w="733425">
                <a:moveTo>
                  <a:pt x="4572" y="294131"/>
                </a:moveTo>
                <a:lnTo>
                  <a:pt x="0" y="294131"/>
                </a:lnTo>
                <a:lnTo>
                  <a:pt x="0" y="312419"/>
                </a:lnTo>
                <a:lnTo>
                  <a:pt x="4572" y="312419"/>
                </a:lnTo>
                <a:lnTo>
                  <a:pt x="4572" y="294131"/>
                </a:lnTo>
                <a:close/>
              </a:path>
              <a:path extrusionOk="0" h="1373504" w="733425">
                <a:moveTo>
                  <a:pt x="4572" y="327660"/>
                </a:moveTo>
                <a:lnTo>
                  <a:pt x="0" y="327660"/>
                </a:lnTo>
                <a:lnTo>
                  <a:pt x="0" y="345948"/>
                </a:lnTo>
                <a:lnTo>
                  <a:pt x="4572" y="345948"/>
                </a:lnTo>
                <a:lnTo>
                  <a:pt x="4572" y="327660"/>
                </a:lnTo>
                <a:close/>
              </a:path>
              <a:path extrusionOk="0" h="1373504" w="733425">
                <a:moveTo>
                  <a:pt x="4572" y="359663"/>
                </a:moveTo>
                <a:lnTo>
                  <a:pt x="0" y="359663"/>
                </a:lnTo>
                <a:lnTo>
                  <a:pt x="0" y="379475"/>
                </a:lnTo>
                <a:lnTo>
                  <a:pt x="4572" y="379475"/>
                </a:lnTo>
                <a:lnTo>
                  <a:pt x="4572" y="359663"/>
                </a:lnTo>
                <a:close/>
              </a:path>
              <a:path extrusionOk="0" h="1373504" w="733425">
                <a:moveTo>
                  <a:pt x="4572" y="393191"/>
                </a:moveTo>
                <a:lnTo>
                  <a:pt x="0" y="393191"/>
                </a:lnTo>
                <a:lnTo>
                  <a:pt x="0" y="411479"/>
                </a:lnTo>
                <a:lnTo>
                  <a:pt x="4572" y="411479"/>
                </a:lnTo>
                <a:lnTo>
                  <a:pt x="4572" y="393191"/>
                </a:lnTo>
                <a:close/>
              </a:path>
              <a:path extrusionOk="0" h="1373504" w="733425">
                <a:moveTo>
                  <a:pt x="4572" y="425196"/>
                </a:moveTo>
                <a:lnTo>
                  <a:pt x="0" y="425196"/>
                </a:lnTo>
                <a:lnTo>
                  <a:pt x="0" y="445008"/>
                </a:lnTo>
                <a:lnTo>
                  <a:pt x="4572" y="445008"/>
                </a:lnTo>
                <a:lnTo>
                  <a:pt x="4572" y="425196"/>
                </a:lnTo>
                <a:close/>
              </a:path>
              <a:path extrusionOk="0" h="1373504" w="733425">
                <a:moveTo>
                  <a:pt x="4572" y="458724"/>
                </a:moveTo>
                <a:lnTo>
                  <a:pt x="0" y="458724"/>
                </a:lnTo>
                <a:lnTo>
                  <a:pt x="0" y="477012"/>
                </a:lnTo>
                <a:lnTo>
                  <a:pt x="4572" y="477012"/>
                </a:lnTo>
                <a:lnTo>
                  <a:pt x="4572" y="458724"/>
                </a:lnTo>
                <a:close/>
              </a:path>
              <a:path extrusionOk="0" h="1373504" w="733425">
                <a:moveTo>
                  <a:pt x="4572" y="492251"/>
                </a:moveTo>
                <a:lnTo>
                  <a:pt x="0" y="492251"/>
                </a:lnTo>
                <a:lnTo>
                  <a:pt x="0" y="510539"/>
                </a:lnTo>
                <a:lnTo>
                  <a:pt x="4572" y="510539"/>
                </a:lnTo>
                <a:lnTo>
                  <a:pt x="4572" y="492251"/>
                </a:lnTo>
                <a:close/>
              </a:path>
              <a:path extrusionOk="0" h="1373504" w="733425">
                <a:moveTo>
                  <a:pt x="4572" y="524255"/>
                </a:moveTo>
                <a:lnTo>
                  <a:pt x="0" y="524255"/>
                </a:lnTo>
                <a:lnTo>
                  <a:pt x="0" y="544067"/>
                </a:lnTo>
                <a:lnTo>
                  <a:pt x="4572" y="544067"/>
                </a:lnTo>
                <a:lnTo>
                  <a:pt x="4572" y="524255"/>
                </a:lnTo>
                <a:close/>
              </a:path>
              <a:path extrusionOk="0" h="1373504" w="733425">
                <a:moveTo>
                  <a:pt x="4572" y="557784"/>
                </a:moveTo>
                <a:lnTo>
                  <a:pt x="0" y="557784"/>
                </a:lnTo>
                <a:lnTo>
                  <a:pt x="0" y="576072"/>
                </a:lnTo>
                <a:lnTo>
                  <a:pt x="4572" y="576072"/>
                </a:lnTo>
                <a:lnTo>
                  <a:pt x="4572" y="557784"/>
                </a:lnTo>
                <a:close/>
              </a:path>
              <a:path extrusionOk="0" h="1373504" w="733425">
                <a:moveTo>
                  <a:pt x="4572" y="589788"/>
                </a:moveTo>
                <a:lnTo>
                  <a:pt x="0" y="589788"/>
                </a:lnTo>
                <a:lnTo>
                  <a:pt x="0" y="609600"/>
                </a:lnTo>
                <a:lnTo>
                  <a:pt x="4572" y="609600"/>
                </a:lnTo>
                <a:lnTo>
                  <a:pt x="4572" y="589788"/>
                </a:lnTo>
                <a:close/>
              </a:path>
              <a:path extrusionOk="0" h="1373504" w="733425">
                <a:moveTo>
                  <a:pt x="4572" y="623315"/>
                </a:moveTo>
                <a:lnTo>
                  <a:pt x="0" y="623315"/>
                </a:lnTo>
                <a:lnTo>
                  <a:pt x="0" y="641603"/>
                </a:lnTo>
                <a:lnTo>
                  <a:pt x="4572" y="641603"/>
                </a:lnTo>
                <a:lnTo>
                  <a:pt x="4572" y="623315"/>
                </a:lnTo>
                <a:close/>
              </a:path>
              <a:path extrusionOk="0" h="1373504" w="733425">
                <a:moveTo>
                  <a:pt x="4572" y="656843"/>
                </a:moveTo>
                <a:lnTo>
                  <a:pt x="0" y="656843"/>
                </a:lnTo>
                <a:lnTo>
                  <a:pt x="0" y="675131"/>
                </a:lnTo>
                <a:lnTo>
                  <a:pt x="4572" y="675131"/>
                </a:lnTo>
                <a:lnTo>
                  <a:pt x="4572" y="656843"/>
                </a:lnTo>
                <a:close/>
              </a:path>
              <a:path extrusionOk="0" h="1373504" w="733425">
                <a:moveTo>
                  <a:pt x="4572" y="688848"/>
                </a:moveTo>
                <a:lnTo>
                  <a:pt x="0" y="688848"/>
                </a:lnTo>
                <a:lnTo>
                  <a:pt x="0" y="707136"/>
                </a:lnTo>
                <a:lnTo>
                  <a:pt x="4572" y="707136"/>
                </a:lnTo>
                <a:lnTo>
                  <a:pt x="4572" y="688848"/>
                </a:lnTo>
                <a:close/>
              </a:path>
              <a:path extrusionOk="0" h="1373504" w="733425">
                <a:moveTo>
                  <a:pt x="4572" y="722376"/>
                </a:moveTo>
                <a:lnTo>
                  <a:pt x="0" y="722376"/>
                </a:lnTo>
                <a:lnTo>
                  <a:pt x="0" y="740663"/>
                </a:lnTo>
                <a:lnTo>
                  <a:pt x="4572" y="740663"/>
                </a:lnTo>
                <a:lnTo>
                  <a:pt x="4572" y="722376"/>
                </a:lnTo>
                <a:close/>
              </a:path>
              <a:path extrusionOk="0" h="1373504" w="733425">
                <a:moveTo>
                  <a:pt x="4572" y="754379"/>
                </a:moveTo>
                <a:lnTo>
                  <a:pt x="0" y="754379"/>
                </a:lnTo>
                <a:lnTo>
                  <a:pt x="0" y="774191"/>
                </a:lnTo>
                <a:lnTo>
                  <a:pt x="4572" y="774191"/>
                </a:lnTo>
                <a:lnTo>
                  <a:pt x="4572" y="754379"/>
                </a:lnTo>
                <a:close/>
              </a:path>
              <a:path extrusionOk="0" h="1373504" w="733425">
                <a:moveTo>
                  <a:pt x="4572" y="787908"/>
                </a:moveTo>
                <a:lnTo>
                  <a:pt x="0" y="787908"/>
                </a:lnTo>
                <a:lnTo>
                  <a:pt x="0" y="806196"/>
                </a:lnTo>
                <a:lnTo>
                  <a:pt x="4572" y="806196"/>
                </a:lnTo>
                <a:lnTo>
                  <a:pt x="4572" y="787908"/>
                </a:lnTo>
                <a:close/>
              </a:path>
              <a:path extrusionOk="0" h="1373504" w="733425">
                <a:moveTo>
                  <a:pt x="4572" y="819912"/>
                </a:moveTo>
                <a:lnTo>
                  <a:pt x="0" y="819912"/>
                </a:lnTo>
                <a:lnTo>
                  <a:pt x="0" y="839724"/>
                </a:lnTo>
                <a:lnTo>
                  <a:pt x="4572" y="839724"/>
                </a:lnTo>
                <a:lnTo>
                  <a:pt x="4572" y="819912"/>
                </a:lnTo>
                <a:close/>
              </a:path>
              <a:path extrusionOk="0" h="1373504" w="733425">
                <a:moveTo>
                  <a:pt x="4572" y="853439"/>
                </a:moveTo>
                <a:lnTo>
                  <a:pt x="0" y="853439"/>
                </a:lnTo>
                <a:lnTo>
                  <a:pt x="0" y="871727"/>
                </a:lnTo>
                <a:lnTo>
                  <a:pt x="4572" y="871727"/>
                </a:lnTo>
                <a:lnTo>
                  <a:pt x="4572" y="853439"/>
                </a:lnTo>
                <a:close/>
              </a:path>
              <a:path extrusionOk="0" h="1373504" w="733425">
                <a:moveTo>
                  <a:pt x="4572" y="886967"/>
                </a:moveTo>
                <a:lnTo>
                  <a:pt x="0" y="886967"/>
                </a:lnTo>
                <a:lnTo>
                  <a:pt x="0" y="905255"/>
                </a:lnTo>
                <a:lnTo>
                  <a:pt x="4572" y="905255"/>
                </a:lnTo>
                <a:lnTo>
                  <a:pt x="4572" y="886967"/>
                </a:lnTo>
                <a:close/>
              </a:path>
              <a:path extrusionOk="0" h="1373504" w="733425">
                <a:moveTo>
                  <a:pt x="4572" y="918972"/>
                </a:moveTo>
                <a:lnTo>
                  <a:pt x="0" y="918972"/>
                </a:lnTo>
                <a:lnTo>
                  <a:pt x="0" y="938784"/>
                </a:lnTo>
                <a:lnTo>
                  <a:pt x="4572" y="938784"/>
                </a:lnTo>
                <a:lnTo>
                  <a:pt x="4572" y="918972"/>
                </a:lnTo>
                <a:close/>
              </a:path>
              <a:path extrusionOk="0" h="1373504" w="733425">
                <a:moveTo>
                  <a:pt x="4572" y="952500"/>
                </a:moveTo>
                <a:lnTo>
                  <a:pt x="0" y="952500"/>
                </a:lnTo>
                <a:lnTo>
                  <a:pt x="0" y="970788"/>
                </a:lnTo>
                <a:lnTo>
                  <a:pt x="4572" y="970788"/>
                </a:lnTo>
                <a:lnTo>
                  <a:pt x="4572" y="952500"/>
                </a:lnTo>
                <a:close/>
              </a:path>
              <a:path extrusionOk="0" h="1373504" w="733425">
                <a:moveTo>
                  <a:pt x="4572" y="984503"/>
                </a:moveTo>
                <a:lnTo>
                  <a:pt x="0" y="984503"/>
                </a:lnTo>
                <a:lnTo>
                  <a:pt x="0" y="1004315"/>
                </a:lnTo>
                <a:lnTo>
                  <a:pt x="4572" y="1004315"/>
                </a:lnTo>
                <a:lnTo>
                  <a:pt x="4572" y="984503"/>
                </a:lnTo>
                <a:close/>
              </a:path>
              <a:path extrusionOk="0" h="1373504" w="733425">
                <a:moveTo>
                  <a:pt x="4572" y="1018031"/>
                </a:moveTo>
                <a:lnTo>
                  <a:pt x="0" y="1018031"/>
                </a:lnTo>
                <a:lnTo>
                  <a:pt x="0" y="1036319"/>
                </a:lnTo>
                <a:lnTo>
                  <a:pt x="4572" y="1036319"/>
                </a:lnTo>
                <a:lnTo>
                  <a:pt x="4572" y="1018031"/>
                </a:lnTo>
                <a:close/>
              </a:path>
              <a:path extrusionOk="0" h="1373504" w="733425">
                <a:moveTo>
                  <a:pt x="4572" y="1051560"/>
                </a:moveTo>
                <a:lnTo>
                  <a:pt x="0" y="1051560"/>
                </a:lnTo>
                <a:lnTo>
                  <a:pt x="0" y="1069848"/>
                </a:lnTo>
                <a:lnTo>
                  <a:pt x="4572" y="1069848"/>
                </a:lnTo>
                <a:lnTo>
                  <a:pt x="4572" y="1051560"/>
                </a:lnTo>
                <a:close/>
              </a:path>
              <a:path extrusionOk="0" h="1373504" w="733425">
                <a:moveTo>
                  <a:pt x="4572" y="1083564"/>
                </a:moveTo>
                <a:lnTo>
                  <a:pt x="0" y="1083564"/>
                </a:lnTo>
                <a:lnTo>
                  <a:pt x="0" y="1101852"/>
                </a:lnTo>
                <a:lnTo>
                  <a:pt x="4572" y="1101852"/>
                </a:lnTo>
                <a:lnTo>
                  <a:pt x="4572" y="1083564"/>
                </a:lnTo>
                <a:close/>
              </a:path>
              <a:path extrusionOk="0" h="1373504" w="733425">
                <a:moveTo>
                  <a:pt x="4572" y="1117091"/>
                </a:moveTo>
                <a:lnTo>
                  <a:pt x="0" y="1117091"/>
                </a:lnTo>
                <a:lnTo>
                  <a:pt x="0" y="1135379"/>
                </a:lnTo>
                <a:lnTo>
                  <a:pt x="4572" y="1135379"/>
                </a:lnTo>
                <a:lnTo>
                  <a:pt x="4572" y="1117091"/>
                </a:lnTo>
                <a:close/>
              </a:path>
              <a:path extrusionOk="0" h="1373504" w="733425">
                <a:moveTo>
                  <a:pt x="4572" y="1149096"/>
                </a:moveTo>
                <a:lnTo>
                  <a:pt x="0" y="1149096"/>
                </a:lnTo>
                <a:lnTo>
                  <a:pt x="0" y="1168908"/>
                </a:lnTo>
                <a:lnTo>
                  <a:pt x="4572" y="1168908"/>
                </a:lnTo>
                <a:lnTo>
                  <a:pt x="4572" y="1149096"/>
                </a:lnTo>
                <a:close/>
              </a:path>
              <a:path extrusionOk="0" h="1373504" w="733425">
                <a:moveTo>
                  <a:pt x="4572" y="1182624"/>
                </a:moveTo>
                <a:lnTo>
                  <a:pt x="0" y="1182624"/>
                </a:lnTo>
                <a:lnTo>
                  <a:pt x="0" y="1200912"/>
                </a:lnTo>
                <a:lnTo>
                  <a:pt x="4572" y="1200912"/>
                </a:lnTo>
                <a:lnTo>
                  <a:pt x="4572" y="1182624"/>
                </a:lnTo>
                <a:close/>
              </a:path>
              <a:path extrusionOk="0" h="1373504" w="733425">
                <a:moveTo>
                  <a:pt x="4572" y="1214627"/>
                </a:moveTo>
                <a:lnTo>
                  <a:pt x="0" y="1214627"/>
                </a:lnTo>
                <a:lnTo>
                  <a:pt x="0" y="1234439"/>
                </a:lnTo>
                <a:lnTo>
                  <a:pt x="4572" y="1234439"/>
                </a:lnTo>
                <a:lnTo>
                  <a:pt x="4572" y="1214627"/>
                </a:lnTo>
                <a:close/>
              </a:path>
              <a:path extrusionOk="0" h="1373504" w="733425">
                <a:moveTo>
                  <a:pt x="4572" y="1248155"/>
                </a:moveTo>
                <a:lnTo>
                  <a:pt x="0" y="1248155"/>
                </a:lnTo>
                <a:lnTo>
                  <a:pt x="0" y="1266443"/>
                </a:lnTo>
                <a:lnTo>
                  <a:pt x="4572" y="1266443"/>
                </a:lnTo>
                <a:lnTo>
                  <a:pt x="4572" y="1248155"/>
                </a:lnTo>
                <a:close/>
              </a:path>
              <a:path extrusionOk="0" h="1373504" w="733425">
                <a:moveTo>
                  <a:pt x="4572" y="1281684"/>
                </a:moveTo>
                <a:lnTo>
                  <a:pt x="0" y="1281684"/>
                </a:lnTo>
                <a:lnTo>
                  <a:pt x="0" y="1299972"/>
                </a:lnTo>
                <a:lnTo>
                  <a:pt x="4572" y="1299972"/>
                </a:lnTo>
                <a:lnTo>
                  <a:pt x="4572" y="1281684"/>
                </a:lnTo>
                <a:close/>
              </a:path>
              <a:path extrusionOk="0" h="1373504" w="733425">
                <a:moveTo>
                  <a:pt x="4572" y="1313688"/>
                </a:moveTo>
                <a:lnTo>
                  <a:pt x="0" y="1313688"/>
                </a:lnTo>
                <a:lnTo>
                  <a:pt x="0" y="1333500"/>
                </a:lnTo>
                <a:lnTo>
                  <a:pt x="4572" y="1333500"/>
                </a:lnTo>
                <a:lnTo>
                  <a:pt x="4572" y="1313688"/>
                </a:lnTo>
                <a:close/>
              </a:path>
              <a:path extrusionOk="0" h="1373504" w="733425">
                <a:moveTo>
                  <a:pt x="4572" y="1347215"/>
                </a:moveTo>
                <a:lnTo>
                  <a:pt x="0" y="1347215"/>
                </a:lnTo>
                <a:lnTo>
                  <a:pt x="0" y="1365503"/>
                </a:lnTo>
                <a:lnTo>
                  <a:pt x="4572" y="1365503"/>
                </a:lnTo>
                <a:lnTo>
                  <a:pt x="4572" y="1347215"/>
                </a:lnTo>
                <a:close/>
              </a:path>
              <a:path extrusionOk="0" h="1373504" w="733425">
                <a:moveTo>
                  <a:pt x="28956" y="1368552"/>
                </a:moveTo>
                <a:lnTo>
                  <a:pt x="10668" y="1368552"/>
                </a:lnTo>
                <a:lnTo>
                  <a:pt x="10668" y="1373124"/>
                </a:lnTo>
                <a:lnTo>
                  <a:pt x="28956" y="1373124"/>
                </a:lnTo>
                <a:lnTo>
                  <a:pt x="28956" y="1368552"/>
                </a:lnTo>
                <a:close/>
              </a:path>
              <a:path extrusionOk="0" h="1373504" w="733425">
                <a:moveTo>
                  <a:pt x="62484" y="1368552"/>
                </a:moveTo>
                <a:lnTo>
                  <a:pt x="44196" y="1368552"/>
                </a:lnTo>
                <a:lnTo>
                  <a:pt x="44196" y="1373124"/>
                </a:lnTo>
                <a:lnTo>
                  <a:pt x="62484" y="1373124"/>
                </a:lnTo>
                <a:lnTo>
                  <a:pt x="62484" y="1368552"/>
                </a:lnTo>
                <a:close/>
              </a:path>
              <a:path extrusionOk="0" h="1373504" w="733425">
                <a:moveTo>
                  <a:pt x="96012" y="1368552"/>
                </a:moveTo>
                <a:lnTo>
                  <a:pt x="76200" y="1368552"/>
                </a:lnTo>
                <a:lnTo>
                  <a:pt x="76200" y="1373124"/>
                </a:lnTo>
                <a:lnTo>
                  <a:pt x="96012" y="1373124"/>
                </a:lnTo>
                <a:lnTo>
                  <a:pt x="96012" y="1368552"/>
                </a:lnTo>
                <a:close/>
              </a:path>
              <a:path extrusionOk="0" h="1373504" w="733425">
                <a:moveTo>
                  <a:pt x="128016" y="1368552"/>
                </a:moveTo>
                <a:lnTo>
                  <a:pt x="109728" y="1368552"/>
                </a:lnTo>
                <a:lnTo>
                  <a:pt x="109728" y="1373124"/>
                </a:lnTo>
                <a:lnTo>
                  <a:pt x="128016" y="1373124"/>
                </a:lnTo>
                <a:lnTo>
                  <a:pt x="128016" y="1368552"/>
                </a:lnTo>
                <a:close/>
              </a:path>
              <a:path extrusionOk="0" h="1373504" w="733425">
                <a:moveTo>
                  <a:pt x="161544" y="1368552"/>
                </a:moveTo>
                <a:lnTo>
                  <a:pt x="143256" y="1368552"/>
                </a:lnTo>
                <a:lnTo>
                  <a:pt x="143256" y="1373124"/>
                </a:lnTo>
                <a:lnTo>
                  <a:pt x="161544" y="1373124"/>
                </a:lnTo>
                <a:lnTo>
                  <a:pt x="161544" y="1368552"/>
                </a:lnTo>
                <a:close/>
              </a:path>
              <a:path extrusionOk="0" h="1373504" w="733425">
                <a:moveTo>
                  <a:pt x="195072" y="1368552"/>
                </a:moveTo>
                <a:lnTo>
                  <a:pt x="175260" y="1368552"/>
                </a:lnTo>
                <a:lnTo>
                  <a:pt x="175260" y="1373124"/>
                </a:lnTo>
                <a:lnTo>
                  <a:pt x="195072" y="1373124"/>
                </a:lnTo>
                <a:lnTo>
                  <a:pt x="195072" y="1368552"/>
                </a:lnTo>
                <a:close/>
              </a:path>
              <a:path extrusionOk="0" h="1373504" w="733425">
                <a:moveTo>
                  <a:pt x="227075" y="1368552"/>
                </a:moveTo>
                <a:lnTo>
                  <a:pt x="208787" y="1368552"/>
                </a:lnTo>
                <a:lnTo>
                  <a:pt x="208787" y="1373124"/>
                </a:lnTo>
                <a:lnTo>
                  <a:pt x="227075" y="1373124"/>
                </a:lnTo>
                <a:lnTo>
                  <a:pt x="227075" y="1368552"/>
                </a:lnTo>
                <a:close/>
              </a:path>
              <a:path extrusionOk="0" h="1373504" w="733425">
                <a:moveTo>
                  <a:pt x="260604" y="1368552"/>
                </a:moveTo>
                <a:lnTo>
                  <a:pt x="240792" y="1368552"/>
                </a:lnTo>
                <a:lnTo>
                  <a:pt x="240792" y="1373124"/>
                </a:lnTo>
                <a:lnTo>
                  <a:pt x="260604" y="1373124"/>
                </a:lnTo>
                <a:lnTo>
                  <a:pt x="260604" y="1368552"/>
                </a:lnTo>
                <a:close/>
              </a:path>
              <a:path extrusionOk="0" h="1373504" w="733425">
                <a:moveTo>
                  <a:pt x="292607" y="1368552"/>
                </a:moveTo>
                <a:lnTo>
                  <a:pt x="274319" y="1368552"/>
                </a:lnTo>
                <a:lnTo>
                  <a:pt x="274319" y="1373124"/>
                </a:lnTo>
                <a:lnTo>
                  <a:pt x="292607" y="1373124"/>
                </a:lnTo>
                <a:lnTo>
                  <a:pt x="292607" y="1368552"/>
                </a:lnTo>
                <a:close/>
              </a:path>
              <a:path extrusionOk="0" h="1373504" w="733425">
                <a:moveTo>
                  <a:pt x="326136" y="1368552"/>
                </a:moveTo>
                <a:lnTo>
                  <a:pt x="307848" y="1368552"/>
                </a:lnTo>
                <a:lnTo>
                  <a:pt x="307848" y="1373124"/>
                </a:lnTo>
                <a:lnTo>
                  <a:pt x="326136" y="1373124"/>
                </a:lnTo>
                <a:lnTo>
                  <a:pt x="326136" y="1368552"/>
                </a:lnTo>
                <a:close/>
              </a:path>
              <a:path extrusionOk="0" h="1373504" w="733425">
                <a:moveTo>
                  <a:pt x="359663" y="1368552"/>
                </a:moveTo>
                <a:lnTo>
                  <a:pt x="339851" y="1368552"/>
                </a:lnTo>
                <a:lnTo>
                  <a:pt x="339851" y="1373124"/>
                </a:lnTo>
                <a:lnTo>
                  <a:pt x="359663" y="1373124"/>
                </a:lnTo>
                <a:lnTo>
                  <a:pt x="359663" y="1368552"/>
                </a:lnTo>
                <a:close/>
              </a:path>
              <a:path extrusionOk="0" h="1373504" w="733425">
                <a:moveTo>
                  <a:pt x="391668" y="1368552"/>
                </a:moveTo>
                <a:lnTo>
                  <a:pt x="373380" y="1368552"/>
                </a:lnTo>
                <a:lnTo>
                  <a:pt x="373380" y="1373124"/>
                </a:lnTo>
                <a:lnTo>
                  <a:pt x="391668" y="1373124"/>
                </a:lnTo>
                <a:lnTo>
                  <a:pt x="391668" y="1368552"/>
                </a:lnTo>
                <a:close/>
              </a:path>
              <a:path extrusionOk="0" h="1373504" w="733425">
                <a:moveTo>
                  <a:pt x="425196" y="1368552"/>
                </a:moveTo>
                <a:lnTo>
                  <a:pt x="406907" y="1368552"/>
                </a:lnTo>
                <a:lnTo>
                  <a:pt x="406907" y="1373124"/>
                </a:lnTo>
                <a:lnTo>
                  <a:pt x="425196" y="1373124"/>
                </a:lnTo>
                <a:lnTo>
                  <a:pt x="425196" y="1368552"/>
                </a:lnTo>
                <a:close/>
              </a:path>
              <a:path extrusionOk="0" h="1373504" w="733425">
                <a:moveTo>
                  <a:pt x="458724" y="1368552"/>
                </a:moveTo>
                <a:lnTo>
                  <a:pt x="438912" y="1368552"/>
                </a:lnTo>
                <a:lnTo>
                  <a:pt x="438912" y="1373124"/>
                </a:lnTo>
                <a:lnTo>
                  <a:pt x="458724" y="1373124"/>
                </a:lnTo>
                <a:lnTo>
                  <a:pt x="458724" y="1368552"/>
                </a:lnTo>
                <a:close/>
              </a:path>
              <a:path extrusionOk="0" h="1373504" w="733425">
                <a:moveTo>
                  <a:pt x="490728" y="1368552"/>
                </a:moveTo>
                <a:lnTo>
                  <a:pt x="472440" y="1368552"/>
                </a:lnTo>
                <a:lnTo>
                  <a:pt x="472440" y="1373124"/>
                </a:lnTo>
                <a:lnTo>
                  <a:pt x="490728" y="1373124"/>
                </a:lnTo>
                <a:lnTo>
                  <a:pt x="490728" y="1368552"/>
                </a:lnTo>
                <a:close/>
              </a:path>
              <a:path extrusionOk="0" h="1373504" w="733425">
                <a:moveTo>
                  <a:pt x="524256" y="1368552"/>
                </a:moveTo>
                <a:lnTo>
                  <a:pt x="505968" y="1368552"/>
                </a:lnTo>
                <a:lnTo>
                  <a:pt x="505968" y="1373124"/>
                </a:lnTo>
                <a:lnTo>
                  <a:pt x="524256" y="1373124"/>
                </a:lnTo>
                <a:lnTo>
                  <a:pt x="524256" y="1368552"/>
                </a:lnTo>
                <a:close/>
              </a:path>
              <a:path extrusionOk="0" h="1373504" w="733425">
                <a:moveTo>
                  <a:pt x="557784" y="1368552"/>
                </a:moveTo>
                <a:lnTo>
                  <a:pt x="537972" y="1368552"/>
                </a:lnTo>
                <a:lnTo>
                  <a:pt x="537972" y="1373124"/>
                </a:lnTo>
                <a:lnTo>
                  <a:pt x="557784" y="1373124"/>
                </a:lnTo>
                <a:lnTo>
                  <a:pt x="557784" y="1368552"/>
                </a:lnTo>
                <a:close/>
              </a:path>
              <a:path extrusionOk="0" h="1373504" w="733425">
                <a:moveTo>
                  <a:pt x="589788" y="1368552"/>
                </a:moveTo>
                <a:lnTo>
                  <a:pt x="571500" y="1368552"/>
                </a:lnTo>
                <a:lnTo>
                  <a:pt x="571500" y="1373124"/>
                </a:lnTo>
                <a:lnTo>
                  <a:pt x="589788" y="1373124"/>
                </a:lnTo>
                <a:lnTo>
                  <a:pt x="589788" y="1368552"/>
                </a:lnTo>
                <a:close/>
              </a:path>
              <a:path extrusionOk="0" h="1373504" w="733425">
                <a:moveTo>
                  <a:pt x="623316" y="1368552"/>
                </a:moveTo>
                <a:lnTo>
                  <a:pt x="603504" y="1368552"/>
                </a:lnTo>
                <a:lnTo>
                  <a:pt x="603504" y="1373124"/>
                </a:lnTo>
                <a:lnTo>
                  <a:pt x="623316" y="1373124"/>
                </a:lnTo>
                <a:lnTo>
                  <a:pt x="623316" y="1368552"/>
                </a:lnTo>
                <a:close/>
              </a:path>
              <a:path extrusionOk="0" h="1373504" w="733425">
                <a:moveTo>
                  <a:pt x="655319" y="1368552"/>
                </a:moveTo>
                <a:lnTo>
                  <a:pt x="637032" y="1368552"/>
                </a:lnTo>
                <a:lnTo>
                  <a:pt x="637032" y="1373124"/>
                </a:lnTo>
                <a:lnTo>
                  <a:pt x="655319" y="1373124"/>
                </a:lnTo>
                <a:lnTo>
                  <a:pt x="655319" y="1368552"/>
                </a:lnTo>
                <a:close/>
              </a:path>
              <a:path extrusionOk="0" h="1373504" w="733425">
                <a:moveTo>
                  <a:pt x="688848" y="1368552"/>
                </a:moveTo>
                <a:lnTo>
                  <a:pt x="670560" y="1368552"/>
                </a:lnTo>
                <a:lnTo>
                  <a:pt x="670560" y="1373124"/>
                </a:lnTo>
                <a:lnTo>
                  <a:pt x="688848" y="1373124"/>
                </a:lnTo>
                <a:lnTo>
                  <a:pt x="688848" y="1368552"/>
                </a:lnTo>
                <a:close/>
              </a:path>
              <a:path extrusionOk="0" h="1373504" w="733425">
                <a:moveTo>
                  <a:pt x="722376" y="1368552"/>
                </a:moveTo>
                <a:lnTo>
                  <a:pt x="702563" y="1368552"/>
                </a:lnTo>
                <a:lnTo>
                  <a:pt x="702563" y="1373124"/>
                </a:lnTo>
                <a:lnTo>
                  <a:pt x="722376" y="1373124"/>
                </a:lnTo>
                <a:lnTo>
                  <a:pt x="722376" y="1368552"/>
                </a:lnTo>
                <a:close/>
              </a:path>
              <a:path extrusionOk="0" h="1373504" w="733425">
                <a:moveTo>
                  <a:pt x="733044" y="1347215"/>
                </a:moveTo>
                <a:lnTo>
                  <a:pt x="728472" y="1347215"/>
                </a:lnTo>
                <a:lnTo>
                  <a:pt x="728472" y="1367027"/>
                </a:lnTo>
                <a:lnTo>
                  <a:pt x="733044" y="1367027"/>
                </a:lnTo>
                <a:lnTo>
                  <a:pt x="733044" y="1347215"/>
                </a:lnTo>
                <a:close/>
              </a:path>
              <a:path extrusionOk="0" h="1373504" w="733425">
                <a:moveTo>
                  <a:pt x="733044" y="1315212"/>
                </a:moveTo>
                <a:lnTo>
                  <a:pt x="728472" y="1315212"/>
                </a:lnTo>
                <a:lnTo>
                  <a:pt x="728472" y="1333500"/>
                </a:lnTo>
                <a:lnTo>
                  <a:pt x="733044" y="1333500"/>
                </a:lnTo>
                <a:lnTo>
                  <a:pt x="733044" y="1315212"/>
                </a:lnTo>
                <a:close/>
              </a:path>
              <a:path extrusionOk="0" h="1373504" w="733425">
                <a:moveTo>
                  <a:pt x="733044" y="1281684"/>
                </a:moveTo>
                <a:lnTo>
                  <a:pt x="728472" y="1281684"/>
                </a:lnTo>
                <a:lnTo>
                  <a:pt x="728472" y="1301496"/>
                </a:lnTo>
                <a:lnTo>
                  <a:pt x="733044" y="1301496"/>
                </a:lnTo>
                <a:lnTo>
                  <a:pt x="733044" y="1281684"/>
                </a:lnTo>
                <a:close/>
              </a:path>
              <a:path extrusionOk="0" h="1373504" w="733425">
                <a:moveTo>
                  <a:pt x="733044" y="1249679"/>
                </a:moveTo>
                <a:lnTo>
                  <a:pt x="728472" y="1249679"/>
                </a:lnTo>
                <a:lnTo>
                  <a:pt x="728472" y="1267967"/>
                </a:lnTo>
                <a:lnTo>
                  <a:pt x="733044" y="1267967"/>
                </a:lnTo>
                <a:lnTo>
                  <a:pt x="733044" y="1249679"/>
                </a:lnTo>
                <a:close/>
              </a:path>
              <a:path extrusionOk="0" h="1373504" w="733425">
                <a:moveTo>
                  <a:pt x="733044" y="1216152"/>
                </a:moveTo>
                <a:lnTo>
                  <a:pt x="728472" y="1216152"/>
                </a:lnTo>
                <a:lnTo>
                  <a:pt x="728472" y="1234439"/>
                </a:lnTo>
                <a:lnTo>
                  <a:pt x="733044" y="1234439"/>
                </a:lnTo>
                <a:lnTo>
                  <a:pt x="733044" y="1216152"/>
                </a:lnTo>
                <a:close/>
              </a:path>
              <a:path extrusionOk="0" h="1373504" w="733425">
                <a:moveTo>
                  <a:pt x="733044" y="1182624"/>
                </a:moveTo>
                <a:lnTo>
                  <a:pt x="728472" y="1182624"/>
                </a:lnTo>
                <a:lnTo>
                  <a:pt x="728472" y="1202436"/>
                </a:lnTo>
                <a:lnTo>
                  <a:pt x="733044" y="1202436"/>
                </a:lnTo>
                <a:lnTo>
                  <a:pt x="733044" y="1182624"/>
                </a:lnTo>
                <a:close/>
              </a:path>
              <a:path extrusionOk="0" h="1373504" w="733425">
                <a:moveTo>
                  <a:pt x="733044" y="1150619"/>
                </a:moveTo>
                <a:lnTo>
                  <a:pt x="728472" y="1150619"/>
                </a:lnTo>
                <a:lnTo>
                  <a:pt x="728472" y="1168908"/>
                </a:lnTo>
                <a:lnTo>
                  <a:pt x="733044" y="1168908"/>
                </a:lnTo>
                <a:lnTo>
                  <a:pt x="733044" y="1150619"/>
                </a:lnTo>
                <a:close/>
              </a:path>
              <a:path extrusionOk="0" h="1373504" w="733425">
                <a:moveTo>
                  <a:pt x="733044" y="1117091"/>
                </a:moveTo>
                <a:lnTo>
                  <a:pt x="728472" y="1117091"/>
                </a:lnTo>
                <a:lnTo>
                  <a:pt x="728472" y="1136903"/>
                </a:lnTo>
                <a:lnTo>
                  <a:pt x="733044" y="1136903"/>
                </a:lnTo>
                <a:lnTo>
                  <a:pt x="733044" y="1117091"/>
                </a:lnTo>
                <a:close/>
              </a:path>
              <a:path extrusionOk="0" h="1373504" w="733425">
                <a:moveTo>
                  <a:pt x="733044" y="1085088"/>
                </a:moveTo>
                <a:lnTo>
                  <a:pt x="728472" y="1085088"/>
                </a:lnTo>
                <a:lnTo>
                  <a:pt x="728472" y="1103376"/>
                </a:lnTo>
                <a:lnTo>
                  <a:pt x="733044" y="1103376"/>
                </a:lnTo>
                <a:lnTo>
                  <a:pt x="733044" y="1085088"/>
                </a:lnTo>
                <a:close/>
              </a:path>
              <a:path extrusionOk="0" h="1373504" w="733425">
                <a:moveTo>
                  <a:pt x="733044" y="1051560"/>
                </a:moveTo>
                <a:lnTo>
                  <a:pt x="728472" y="1051560"/>
                </a:lnTo>
                <a:lnTo>
                  <a:pt x="728472" y="1069848"/>
                </a:lnTo>
                <a:lnTo>
                  <a:pt x="733044" y="1069848"/>
                </a:lnTo>
                <a:lnTo>
                  <a:pt x="733044" y="1051560"/>
                </a:lnTo>
                <a:close/>
              </a:path>
              <a:path extrusionOk="0" h="1373504" w="733425">
                <a:moveTo>
                  <a:pt x="733044" y="1019555"/>
                </a:moveTo>
                <a:lnTo>
                  <a:pt x="728472" y="1019555"/>
                </a:lnTo>
                <a:lnTo>
                  <a:pt x="728472" y="1037843"/>
                </a:lnTo>
                <a:lnTo>
                  <a:pt x="733044" y="1037843"/>
                </a:lnTo>
                <a:lnTo>
                  <a:pt x="733044" y="1019555"/>
                </a:lnTo>
                <a:close/>
              </a:path>
              <a:path extrusionOk="0" h="1373504" w="733425">
                <a:moveTo>
                  <a:pt x="733044" y="986027"/>
                </a:moveTo>
                <a:lnTo>
                  <a:pt x="728472" y="986027"/>
                </a:lnTo>
                <a:lnTo>
                  <a:pt x="728472" y="1004315"/>
                </a:lnTo>
                <a:lnTo>
                  <a:pt x="733044" y="1004315"/>
                </a:lnTo>
                <a:lnTo>
                  <a:pt x="733044" y="986027"/>
                </a:lnTo>
                <a:close/>
              </a:path>
              <a:path extrusionOk="0" h="1373504" w="733425">
                <a:moveTo>
                  <a:pt x="733044" y="952500"/>
                </a:moveTo>
                <a:lnTo>
                  <a:pt x="728472" y="952500"/>
                </a:lnTo>
                <a:lnTo>
                  <a:pt x="728472" y="972312"/>
                </a:lnTo>
                <a:lnTo>
                  <a:pt x="733044" y="972312"/>
                </a:lnTo>
                <a:lnTo>
                  <a:pt x="733044" y="952500"/>
                </a:lnTo>
                <a:close/>
              </a:path>
              <a:path extrusionOk="0" h="1373504" w="733425">
                <a:moveTo>
                  <a:pt x="733044" y="920496"/>
                </a:moveTo>
                <a:lnTo>
                  <a:pt x="728472" y="920496"/>
                </a:lnTo>
                <a:lnTo>
                  <a:pt x="728472" y="938784"/>
                </a:lnTo>
                <a:lnTo>
                  <a:pt x="733044" y="938784"/>
                </a:lnTo>
                <a:lnTo>
                  <a:pt x="733044" y="920496"/>
                </a:lnTo>
                <a:close/>
              </a:path>
              <a:path extrusionOk="0" h="1373504" w="733425">
                <a:moveTo>
                  <a:pt x="733044" y="886967"/>
                </a:moveTo>
                <a:lnTo>
                  <a:pt x="728472" y="886967"/>
                </a:lnTo>
                <a:lnTo>
                  <a:pt x="728472" y="906779"/>
                </a:lnTo>
                <a:lnTo>
                  <a:pt x="733044" y="906779"/>
                </a:lnTo>
                <a:lnTo>
                  <a:pt x="733044" y="886967"/>
                </a:lnTo>
                <a:close/>
              </a:path>
              <a:path extrusionOk="0" h="1373504" w="733425">
                <a:moveTo>
                  <a:pt x="733044" y="854963"/>
                </a:moveTo>
                <a:lnTo>
                  <a:pt x="728472" y="854963"/>
                </a:lnTo>
                <a:lnTo>
                  <a:pt x="728472" y="873251"/>
                </a:lnTo>
                <a:lnTo>
                  <a:pt x="733044" y="873251"/>
                </a:lnTo>
                <a:lnTo>
                  <a:pt x="733044" y="854963"/>
                </a:lnTo>
                <a:close/>
              </a:path>
              <a:path extrusionOk="0" h="1373504" w="733425">
                <a:moveTo>
                  <a:pt x="733044" y="821436"/>
                </a:moveTo>
                <a:lnTo>
                  <a:pt x="728472" y="821436"/>
                </a:lnTo>
                <a:lnTo>
                  <a:pt x="728472" y="839724"/>
                </a:lnTo>
                <a:lnTo>
                  <a:pt x="733044" y="839724"/>
                </a:lnTo>
                <a:lnTo>
                  <a:pt x="733044" y="821436"/>
                </a:lnTo>
                <a:close/>
              </a:path>
              <a:path extrusionOk="0" h="1373504" w="733425">
                <a:moveTo>
                  <a:pt x="733044" y="787908"/>
                </a:moveTo>
                <a:lnTo>
                  <a:pt x="728472" y="787908"/>
                </a:lnTo>
                <a:lnTo>
                  <a:pt x="728472" y="807719"/>
                </a:lnTo>
                <a:lnTo>
                  <a:pt x="733044" y="807719"/>
                </a:lnTo>
                <a:lnTo>
                  <a:pt x="733044" y="787908"/>
                </a:lnTo>
                <a:close/>
              </a:path>
              <a:path extrusionOk="0" h="1373504" w="733425">
                <a:moveTo>
                  <a:pt x="733044" y="755903"/>
                </a:moveTo>
                <a:lnTo>
                  <a:pt x="728472" y="755903"/>
                </a:lnTo>
                <a:lnTo>
                  <a:pt x="728472" y="774191"/>
                </a:lnTo>
                <a:lnTo>
                  <a:pt x="733044" y="774191"/>
                </a:lnTo>
                <a:lnTo>
                  <a:pt x="733044" y="755903"/>
                </a:lnTo>
                <a:close/>
              </a:path>
              <a:path extrusionOk="0" h="1373504" w="733425">
                <a:moveTo>
                  <a:pt x="733044" y="722376"/>
                </a:moveTo>
                <a:lnTo>
                  <a:pt x="728472" y="722376"/>
                </a:lnTo>
                <a:lnTo>
                  <a:pt x="728472" y="742188"/>
                </a:lnTo>
                <a:lnTo>
                  <a:pt x="733044" y="742188"/>
                </a:lnTo>
                <a:lnTo>
                  <a:pt x="733044" y="722376"/>
                </a:lnTo>
                <a:close/>
              </a:path>
              <a:path extrusionOk="0" h="1373504" w="733425">
                <a:moveTo>
                  <a:pt x="733044" y="690372"/>
                </a:moveTo>
                <a:lnTo>
                  <a:pt x="728472" y="690372"/>
                </a:lnTo>
                <a:lnTo>
                  <a:pt x="728472" y="708660"/>
                </a:lnTo>
                <a:lnTo>
                  <a:pt x="733044" y="708660"/>
                </a:lnTo>
                <a:lnTo>
                  <a:pt x="733044" y="690372"/>
                </a:lnTo>
                <a:close/>
              </a:path>
              <a:path extrusionOk="0" h="1373504" w="733425">
                <a:moveTo>
                  <a:pt x="733044" y="656843"/>
                </a:moveTo>
                <a:lnTo>
                  <a:pt x="728472" y="656843"/>
                </a:lnTo>
                <a:lnTo>
                  <a:pt x="728472" y="675131"/>
                </a:lnTo>
                <a:lnTo>
                  <a:pt x="733044" y="675131"/>
                </a:lnTo>
                <a:lnTo>
                  <a:pt x="733044" y="656843"/>
                </a:lnTo>
                <a:close/>
              </a:path>
              <a:path extrusionOk="0" h="1373504" w="733425">
                <a:moveTo>
                  <a:pt x="733044" y="624839"/>
                </a:moveTo>
                <a:lnTo>
                  <a:pt x="728472" y="624839"/>
                </a:lnTo>
                <a:lnTo>
                  <a:pt x="728472" y="643127"/>
                </a:lnTo>
                <a:lnTo>
                  <a:pt x="733044" y="643127"/>
                </a:lnTo>
                <a:lnTo>
                  <a:pt x="733044" y="624839"/>
                </a:lnTo>
                <a:close/>
              </a:path>
              <a:path extrusionOk="0" h="1373504" w="733425">
                <a:moveTo>
                  <a:pt x="733044" y="591312"/>
                </a:moveTo>
                <a:lnTo>
                  <a:pt x="728472" y="591312"/>
                </a:lnTo>
                <a:lnTo>
                  <a:pt x="728472" y="609600"/>
                </a:lnTo>
                <a:lnTo>
                  <a:pt x="733044" y="609600"/>
                </a:lnTo>
                <a:lnTo>
                  <a:pt x="733044" y="591312"/>
                </a:lnTo>
                <a:close/>
              </a:path>
              <a:path extrusionOk="0" h="1373504" w="733425">
                <a:moveTo>
                  <a:pt x="733044" y="557784"/>
                </a:moveTo>
                <a:lnTo>
                  <a:pt x="728472" y="557784"/>
                </a:lnTo>
                <a:lnTo>
                  <a:pt x="728472" y="577596"/>
                </a:lnTo>
                <a:lnTo>
                  <a:pt x="733044" y="577596"/>
                </a:lnTo>
                <a:lnTo>
                  <a:pt x="733044" y="557784"/>
                </a:lnTo>
                <a:close/>
              </a:path>
              <a:path extrusionOk="0" h="1373504" w="733425">
                <a:moveTo>
                  <a:pt x="733044" y="525779"/>
                </a:moveTo>
                <a:lnTo>
                  <a:pt x="728472" y="525779"/>
                </a:lnTo>
                <a:lnTo>
                  <a:pt x="728472" y="544067"/>
                </a:lnTo>
                <a:lnTo>
                  <a:pt x="733044" y="544067"/>
                </a:lnTo>
                <a:lnTo>
                  <a:pt x="733044" y="525779"/>
                </a:lnTo>
                <a:close/>
              </a:path>
              <a:path extrusionOk="0" h="1373504" w="733425">
                <a:moveTo>
                  <a:pt x="733044" y="492251"/>
                </a:moveTo>
                <a:lnTo>
                  <a:pt x="728472" y="492251"/>
                </a:lnTo>
                <a:lnTo>
                  <a:pt x="728472" y="512063"/>
                </a:lnTo>
                <a:lnTo>
                  <a:pt x="733044" y="512063"/>
                </a:lnTo>
                <a:lnTo>
                  <a:pt x="733044" y="492251"/>
                </a:lnTo>
                <a:close/>
              </a:path>
              <a:path extrusionOk="0" h="1373504" w="733425">
                <a:moveTo>
                  <a:pt x="733044" y="460248"/>
                </a:moveTo>
                <a:lnTo>
                  <a:pt x="728472" y="460248"/>
                </a:lnTo>
                <a:lnTo>
                  <a:pt x="728472" y="478536"/>
                </a:lnTo>
                <a:lnTo>
                  <a:pt x="733044" y="478536"/>
                </a:lnTo>
                <a:lnTo>
                  <a:pt x="733044" y="460248"/>
                </a:lnTo>
                <a:close/>
              </a:path>
              <a:path extrusionOk="0" h="1373504" w="733425">
                <a:moveTo>
                  <a:pt x="733044" y="426719"/>
                </a:moveTo>
                <a:lnTo>
                  <a:pt x="728472" y="426719"/>
                </a:lnTo>
                <a:lnTo>
                  <a:pt x="728472" y="445008"/>
                </a:lnTo>
                <a:lnTo>
                  <a:pt x="733044" y="445008"/>
                </a:lnTo>
                <a:lnTo>
                  <a:pt x="733044" y="426719"/>
                </a:lnTo>
                <a:close/>
              </a:path>
              <a:path extrusionOk="0" h="1373504" w="733425">
                <a:moveTo>
                  <a:pt x="733044" y="393191"/>
                </a:moveTo>
                <a:lnTo>
                  <a:pt x="728472" y="393191"/>
                </a:lnTo>
                <a:lnTo>
                  <a:pt x="728472" y="413003"/>
                </a:lnTo>
                <a:lnTo>
                  <a:pt x="733044" y="413003"/>
                </a:lnTo>
                <a:lnTo>
                  <a:pt x="733044" y="393191"/>
                </a:lnTo>
                <a:close/>
              </a:path>
              <a:path extrusionOk="0" h="1373504" w="733425">
                <a:moveTo>
                  <a:pt x="733044" y="361188"/>
                </a:moveTo>
                <a:lnTo>
                  <a:pt x="728472" y="361188"/>
                </a:lnTo>
                <a:lnTo>
                  <a:pt x="728472" y="379475"/>
                </a:lnTo>
                <a:lnTo>
                  <a:pt x="733044" y="379475"/>
                </a:lnTo>
                <a:lnTo>
                  <a:pt x="733044" y="361188"/>
                </a:lnTo>
                <a:close/>
              </a:path>
              <a:path extrusionOk="0" h="1373504" w="733425">
                <a:moveTo>
                  <a:pt x="733044" y="327660"/>
                </a:moveTo>
                <a:lnTo>
                  <a:pt x="728472" y="327660"/>
                </a:lnTo>
                <a:lnTo>
                  <a:pt x="728472" y="347472"/>
                </a:lnTo>
                <a:lnTo>
                  <a:pt x="733044" y="347472"/>
                </a:lnTo>
                <a:lnTo>
                  <a:pt x="733044" y="327660"/>
                </a:lnTo>
                <a:close/>
              </a:path>
              <a:path extrusionOk="0" h="1373504" w="733425">
                <a:moveTo>
                  <a:pt x="733044" y="295655"/>
                </a:moveTo>
                <a:lnTo>
                  <a:pt x="728472" y="295655"/>
                </a:lnTo>
                <a:lnTo>
                  <a:pt x="728472" y="313943"/>
                </a:lnTo>
                <a:lnTo>
                  <a:pt x="733044" y="313943"/>
                </a:lnTo>
                <a:lnTo>
                  <a:pt x="733044" y="295655"/>
                </a:lnTo>
                <a:close/>
              </a:path>
              <a:path extrusionOk="0" h="1373504" w="733425">
                <a:moveTo>
                  <a:pt x="733044" y="262127"/>
                </a:moveTo>
                <a:lnTo>
                  <a:pt x="728472" y="262127"/>
                </a:lnTo>
                <a:lnTo>
                  <a:pt x="728472" y="280415"/>
                </a:lnTo>
                <a:lnTo>
                  <a:pt x="733044" y="280415"/>
                </a:lnTo>
                <a:lnTo>
                  <a:pt x="733044" y="262127"/>
                </a:lnTo>
                <a:close/>
              </a:path>
              <a:path extrusionOk="0" h="1373504" w="733425">
                <a:moveTo>
                  <a:pt x="733044" y="230124"/>
                </a:moveTo>
                <a:lnTo>
                  <a:pt x="728472" y="230124"/>
                </a:lnTo>
                <a:lnTo>
                  <a:pt x="728472" y="248412"/>
                </a:lnTo>
                <a:lnTo>
                  <a:pt x="733044" y="248412"/>
                </a:lnTo>
                <a:lnTo>
                  <a:pt x="733044" y="230124"/>
                </a:lnTo>
                <a:close/>
              </a:path>
              <a:path extrusionOk="0" h="1373504" w="733425">
                <a:moveTo>
                  <a:pt x="733044" y="196596"/>
                </a:moveTo>
                <a:lnTo>
                  <a:pt x="728472" y="196596"/>
                </a:lnTo>
                <a:lnTo>
                  <a:pt x="728472" y="214884"/>
                </a:lnTo>
                <a:lnTo>
                  <a:pt x="733044" y="214884"/>
                </a:lnTo>
                <a:lnTo>
                  <a:pt x="733044" y="196596"/>
                </a:lnTo>
                <a:close/>
              </a:path>
              <a:path extrusionOk="0" h="1373504" w="733425">
                <a:moveTo>
                  <a:pt x="733044" y="163067"/>
                </a:moveTo>
                <a:lnTo>
                  <a:pt x="728472" y="163067"/>
                </a:lnTo>
                <a:lnTo>
                  <a:pt x="728472" y="182879"/>
                </a:lnTo>
                <a:lnTo>
                  <a:pt x="733044" y="182879"/>
                </a:lnTo>
                <a:lnTo>
                  <a:pt x="733044" y="163067"/>
                </a:lnTo>
                <a:close/>
              </a:path>
              <a:path extrusionOk="0" h="1373504" w="733425">
                <a:moveTo>
                  <a:pt x="733044" y="131063"/>
                </a:moveTo>
                <a:lnTo>
                  <a:pt x="728472" y="131063"/>
                </a:lnTo>
                <a:lnTo>
                  <a:pt x="728472" y="149351"/>
                </a:lnTo>
                <a:lnTo>
                  <a:pt x="733044" y="149351"/>
                </a:lnTo>
                <a:lnTo>
                  <a:pt x="733044" y="131063"/>
                </a:lnTo>
                <a:close/>
              </a:path>
              <a:path extrusionOk="0" h="1373504" w="733425">
                <a:moveTo>
                  <a:pt x="733044" y="97536"/>
                </a:moveTo>
                <a:lnTo>
                  <a:pt x="728472" y="97536"/>
                </a:lnTo>
                <a:lnTo>
                  <a:pt x="728472" y="117348"/>
                </a:lnTo>
                <a:lnTo>
                  <a:pt x="733044" y="117348"/>
                </a:lnTo>
                <a:lnTo>
                  <a:pt x="733044" y="97536"/>
                </a:lnTo>
                <a:close/>
              </a:path>
              <a:path extrusionOk="0" h="1373504" w="733425">
                <a:moveTo>
                  <a:pt x="733044" y="65531"/>
                </a:moveTo>
                <a:lnTo>
                  <a:pt x="728472" y="65531"/>
                </a:lnTo>
                <a:lnTo>
                  <a:pt x="728472" y="83819"/>
                </a:lnTo>
                <a:lnTo>
                  <a:pt x="733044" y="83819"/>
                </a:lnTo>
                <a:lnTo>
                  <a:pt x="733044" y="65531"/>
                </a:lnTo>
                <a:close/>
              </a:path>
              <a:path extrusionOk="0" h="1373504" w="733425">
                <a:moveTo>
                  <a:pt x="733044" y="32003"/>
                </a:moveTo>
                <a:lnTo>
                  <a:pt x="728472" y="32003"/>
                </a:lnTo>
                <a:lnTo>
                  <a:pt x="728472" y="50291"/>
                </a:lnTo>
                <a:lnTo>
                  <a:pt x="733044" y="50291"/>
                </a:lnTo>
                <a:lnTo>
                  <a:pt x="733044" y="3200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0" name="Google Shape;640;p39"/>
          <p:cNvSpPr txBox="1"/>
          <p:nvPr/>
        </p:nvSpPr>
        <p:spPr>
          <a:xfrm>
            <a:off x="4151376" y="2365248"/>
            <a:ext cx="382905" cy="262255"/>
          </a:xfrm>
          <a:prstGeom prst="rect">
            <a:avLst/>
          </a:prstGeom>
          <a:solidFill>
            <a:srgbClr val="FFFFFF"/>
          </a:solidFill>
          <a:ln>
            <a:noFill/>
          </a:ln>
        </p:spPr>
        <p:txBody>
          <a:bodyPr anchorCtr="0" anchor="t" bIns="0" lIns="0" spcFirstLastPara="1" rIns="0" wrap="square" tIns="16500">
            <a:noAutofit/>
          </a:bodyPr>
          <a:lstStyle/>
          <a:p>
            <a:pPr indent="0" lvl="0" marL="30480" marR="0" rtl="0" algn="l">
              <a:lnSpc>
                <a:spcPct val="100000"/>
              </a:lnSpc>
              <a:spcBef>
                <a:spcPts val="0"/>
              </a:spcBef>
              <a:spcAft>
                <a:spcPts val="0"/>
              </a:spcAft>
              <a:buNone/>
            </a:pPr>
            <a:r>
              <a:rPr i="1" lang="tr-TR" sz="1200">
                <a:solidFill>
                  <a:schemeClr val="dk1"/>
                </a:solidFill>
                <a:latin typeface="Times New Roman"/>
                <a:ea typeface="Times New Roman"/>
                <a:cs typeface="Times New Roman"/>
                <a:sym typeface="Times New Roman"/>
              </a:rPr>
              <a:t>V</a:t>
            </a:r>
            <a:r>
              <a:rPr baseline="-25000" lang="tr-TR" sz="1125">
                <a:solidFill>
                  <a:schemeClr val="dk1"/>
                </a:solidFill>
                <a:latin typeface="Times New Roman"/>
                <a:ea typeface="Times New Roman"/>
                <a:cs typeface="Times New Roman"/>
                <a:sym typeface="Times New Roman"/>
              </a:rPr>
              <a:t>2</a:t>
            </a:r>
            <a:endParaRPr baseline="-25000" sz="1125">
              <a:solidFill>
                <a:schemeClr val="dk1"/>
              </a:solidFill>
              <a:latin typeface="Times New Roman"/>
              <a:ea typeface="Times New Roman"/>
              <a:cs typeface="Times New Roman"/>
              <a:sym typeface="Times New Roman"/>
            </a:endParaRPr>
          </a:p>
        </p:txBody>
      </p:sp>
      <p:sp>
        <p:nvSpPr>
          <p:cNvPr id="641" name="Google Shape;641;p39"/>
          <p:cNvSpPr/>
          <p:nvPr/>
        </p:nvSpPr>
        <p:spPr>
          <a:xfrm>
            <a:off x="2170176" y="1089660"/>
            <a:ext cx="733425" cy="1324610"/>
          </a:xfrm>
          <a:custGeom>
            <a:rect b="b" l="l" r="r" t="t"/>
            <a:pathLst>
              <a:path extrusionOk="0" h="1324610" w="733425">
                <a:moveTo>
                  <a:pt x="731519" y="1524"/>
                </a:moveTo>
                <a:lnTo>
                  <a:pt x="728472" y="1524"/>
                </a:lnTo>
                <a:lnTo>
                  <a:pt x="728472" y="18287"/>
                </a:lnTo>
                <a:lnTo>
                  <a:pt x="733044" y="18287"/>
                </a:lnTo>
                <a:lnTo>
                  <a:pt x="733044" y="4571"/>
                </a:lnTo>
                <a:lnTo>
                  <a:pt x="731519" y="4571"/>
                </a:lnTo>
                <a:lnTo>
                  <a:pt x="731519" y="1524"/>
                </a:lnTo>
                <a:close/>
              </a:path>
              <a:path extrusionOk="0" h="1324610" w="733425">
                <a:moveTo>
                  <a:pt x="731519" y="0"/>
                </a:moveTo>
                <a:lnTo>
                  <a:pt x="713232" y="0"/>
                </a:lnTo>
                <a:lnTo>
                  <a:pt x="713232" y="4571"/>
                </a:lnTo>
                <a:lnTo>
                  <a:pt x="728472" y="4571"/>
                </a:lnTo>
                <a:lnTo>
                  <a:pt x="728472" y="1524"/>
                </a:lnTo>
                <a:lnTo>
                  <a:pt x="731519" y="1524"/>
                </a:lnTo>
                <a:lnTo>
                  <a:pt x="731519" y="0"/>
                </a:lnTo>
                <a:close/>
              </a:path>
              <a:path extrusionOk="0" h="1324610" w="733425">
                <a:moveTo>
                  <a:pt x="733044" y="1524"/>
                </a:moveTo>
                <a:lnTo>
                  <a:pt x="731519" y="1524"/>
                </a:lnTo>
                <a:lnTo>
                  <a:pt x="731519" y="4571"/>
                </a:lnTo>
                <a:lnTo>
                  <a:pt x="733044" y="4571"/>
                </a:lnTo>
                <a:lnTo>
                  <a:pt x="733044" y="1524"/>
                </a:lnTo>
                <a:close/>
              </a:path>
              <a:path extrusionOk="0" h="1324610" w="733425">
                <a:moveTo>
                  <a:pt x="697992" y="0"/>
                </a:moveTo>
                <a:lnTo>
                  <a:pt x="679704" y="0"/>
                </a:lnTo>
                <a:lnTo>
                  <a:pt x="679704" y="4571"/>
                </a:lnTo>
                <a:lnTo>
                  <a:pt x="697992" y="4571"/>
                </a:lnTo>
                <a:lnTo>
                  <a:pt x="697992" y="0"/>
                </a:lnTo>
                <a:close/>
              </a:path>
              <a:path extrusionOk="0" h="1324610" w="733425">
                <a:moveTo>
                  <a:pt x="665988" y="0"/>
                </a:moveTo>
                <a:lnTo>
                  <a:pt x="646176" y="0"/>
                </a:lnTo>
                <a:lnTo>
                  <a:pt x="646176" y="4571"/>
                </a:lnTo>
                <a:lnTo>
                  <a:pt x="665988" y="4571"/>
                </a:lnTo>
                <a:lnTo>
                  <a:pt x="665988" y="0"/>
                </a:lnTo>
                <a:close/>
              </a:path>
              <a:path extrusionOk="0" h="1324610" w="733425">
                <a:moveTo>
                  <a:pt x="632460" y="0"/>
                </a:moveTo>
                <a:lnTo>
                  <a:pt x="614172" y="0"/>
                </a:lnTo>
                <a:lnTo>
                  <a:pt x="614172" y="4571"/>
                </a:lnTo>
                <a:lnTo>
                  <a:pt x="632460" y="4571"/>
                </a:lnTo>
                <a:lnTo>
                  <a:pt x="632460" y="0"/>
                </a:lnTo>
                <a:close/>
              </a:path>
              <a:path extrusionOk="0" h="1324610" w="733425">
                <a:moveTo>
                  <a:pt x="598932" y="0"/>
                </a:moveTo>
                <a:lnTo>
                  <a:pt x="580644" y="0"/>
                </a:lnTo>
                <a:lnTo>
                  <a:pt x="580644" y="4571"/>
                </a:lnTo>
                <a:lnTo>
                  <a:pt x="598932" y="4571"/>
                </a:lnTo>
                <a:lnTo>
                  <a:pt x="598932" y="0"/>
                </a:lnTo>
                <a:close/>
              </a:path>
              <a:path extrusionOk="0" h="1324610" w="733425">
                <a:moveTo>
                  <a:pt x="566928" y="0"/>
                </a:moveTo>
                <a:lnTo>
                  <a:pt x="547116" y="0"/>
                </a:lnTo>
                <a:lnTo>
                  <a:pt x="547116" y="4571"/>
                </a:lnTo>
                <a:lnTo>
                  <a:pt x="566928" y="4571"/>
                </a:lnTo>
                <a:lnTo>
                  <a:pt x="566928" y="0"/>
                </a:lnTo>
                <a:close/>
              </a:path>
              <a:path extrusionOk="0" h="1324610" w="733425">
                <a:moveTo>
                  <a:pt x="533400" y="0"/>
                </a:moveTo>
                <a:lnTo>
                  <a:pt x="515112" y="0"/>
                </a:lnTo>
                <a:lnTo>
                  <a:pt x="515112" y="4571"/>
                </a:lnTo>
                <a:lnTo>
                  <a:pt x="533400" y="4571"/>
                </a:lnTo>
                <a:lnTo>
                  <a:pt x="533400" y="0"/>
                </a:lnTo>
                <a:close/>
              </a:path>
              <a:path extrusionOk="0" h="1324610" w="733425">
                <a:moveTo>
                  <a:pt x="499872" y="0"/>
                </a:moveTo>
                <a:lnTo>
                  <a:pt x="481584" y="0"/>
                </a:lnTo>
                <a:lnTo>
                  <a:pt x="481584" y="4571"/>
                </a:lnTo>
                <a:lnTo>
                  <a:pt x="499872" y="4571"/>
                </a:lnTo>
                <a:lnTo>
                  <a:pt x="499872" y="0"/>
                </a:lnTo>
                <a:close/>
              </a:path>
              <a:path extrusionOk="0" h="1324610" w="733425">
                <a:moveTo>
                  <a:pt x="467868" y="0"/>
                </a:moveTo>
                <a:lnTo>
                  <a:pt x="448056" y="0"/>
                </a:lnTo>
                <a:lnTo>
                  <a:pt x="448056" y="4571"/>
                </a:lnTo>
                <a:lnTo>
                  <a:pt x="467868" y="4571"/>
                </a:lnTo>
                <a:lnTo>
                  <a:pt x="467868" y="0"/>
                </a:lnTo>
                <a:close/>
              </a:path>
              <a:path extrusionOk="0" h="1324610" w="733425">
                <a:moveTo>
                  <a:pt x="434340" y="0"/>
                </a:moveTo>
                <a:lnTo>
                  <a:pt x="416051" y="0"/>
                </a:lnTo>
                <a:lnTo>
                  <a:pt x="416051" y="4571"/>
                </a:lnTo>
                <a:lnTo>
                  <a:pt x="434340" y="4571"/>
                </a:lnTo>
                <a:lnTo>
                  <a:pt x="434340" y="0"/>
                </a:lnTo>
                <a:close/>
              </a:path>
              <a:path extrusionOk="0" h="1324610" w="733425">
                <a:moveTo>
                  <a:pt x="402336" y="0"/>
                </a:moveTo>
                <a:lnTo>
                  <a:pt x="382524" y="0"/>
                </a:lnTo>
                <a:lnTo>
                  <a:pt x="382524" y="4571"/>
                </a:lnTo>
                <a:lnTo>
                  <a:pt x="402336" y="4571"/>
                </a:lnTo>
                <a:lnTo>
                  <a:pt x="402336" y="0"/>
                </a:lnTo>
                <a:close/>
              </a:path>
              <a:path extrusionOk="0" h="1324610" w="733425">
                <a:moveTo>
                  <a:pt x="368807" y="0"/>
                </a:moveTo>
                <a:lnTo>
                  <a:pt x="350519" y="0"/>
                </a:lnTo>
                <a:lnTo>
                  <a:pt x="350519" y="4571"/>
                </a:lnTo>
                <a:lnTo>
                  <a:pt x="368807" y="4571"/>
                </a:lnTo>
                <a:lnTo>
                  <a:pt x="368807" y="0"/>
                </a:lnTo>
                <a:close/>
              </a:path>
              <a:path extrusionOk="0" h="1324610" w="733425">
                <a:moveTo>
                  <a:pt x="335280" y="0"/>
                </a:moveTo>
                <a:lnTo>
                  <a:pt x="316992" y="0"/>
                </a:lnTo>
                <a:lnTo>
                  <a:pt x="316992" y="4571"/>
                </a:lnTo>
                <a:lnTo>
                  <a:pt x="335280" y="4571"/>
                </a:lnTo>
                <a:lnTo>
                  <a:pt x="335280" y="0"/>
                </a:lnTo>
                <a:close/>
              </a:path>
              <a:path extrusionOk="0" h="1324610" w="733425">
                <a:moveTo>
                  <a:pt x="303275" y="0"/>
                </a:moveTo>
                <a:lnTo>
                  <a:pt x="283463" y="0"/>
                </a:lnTo>
                <a:lnTo>
                  <a:pt x="283463" y="4571"/>
                </a:lnTo>
                <a:lnTo>
                  <a:pt x="303275" y="4571"/>
                </a:lnTo>
                <a:lnTo>
                  <a:pt x="303275" y="0"/>
                </a:lnTo>
                <a:close/>
              </a:path>
              <a:path extrusionOk="0" h="1324610" w="733425">
                <a:moveTo>
                  <a:pt x="269748" y="0"/>
                </a:moveTo>
                <a:lnTo>
                  <a:pt x="251460" y="0"/>
                </a:lnTo>
                <a:lnTo>
                  <a:pt x="251460" y="4571"/>
                </a:lnTo>
                <a:lnTo>
                  <a:pt x="269748" y="4571"/>
                </a:lnTo>
                <a:lnTo>
                  <a:pt x="269748" y="0"/>
                </a:lnTo>
                <a:close/>
              </a:path>
              <a:path extrusionOk="0" h="1324610" w="733425">
                <a:moveTo>
                  <a:pt x="236219" y="0"/>
                </a:moveTo>
                <a:lnTo>
                  <a:pt x="217931" y="0"/>
                </a:lnTo>
                <a:lnTo>
                  <a:pt x="217931" y="4571"/>
                </a:lnTo>
                <a:lnTo>
                  <a:pt x="236219" y="4571"/>
                </a:lnTo>
                <a:lnTo>
                  <a:pt x="236219" y="0"/>
                </a:lnTo>
                <a:close/>
              </a:path>
              <a:path extrusionOk="0" h="1324610" w="733425">
                <a:moveTo>
                  <a:pt x="204216" y="0"/>
                </a:moveTo>
                <a:lnTo>
                  <a:pt x="184404" y="0"/>
                </a:lnTo>
                <a:lnTo>
                  <a:pt x="184404" y="4571"/>
                </a:lnTo>
                <a:lnTo>
                  <a:pt x="204216" y="4571"/>
                </a:lnTo>
                <a:lnTo>
                  <a:pt x="204216" y="0"/>
                </a:lnTo>
                <a:close/>
              </a:path>
              <a:path extrusionOk="0" h="1324610" w="733425">
                <a:moveTo>
                  <a:pt x="170687" y="0"/>
                </a:moveTo>
                <a:lnTo>
                  <a:pt x="152400" y="0"/>
                </a:lnTo>
                <a:lnTo>
                  <a:pt x="152400" y="4571"/>
                </a:lnTo>
                <a:lnTo>
                  <a:pt x="170687" y="4571"/>
                </a:lnTo>
                <a:lnTo>
                  <a:pt x="170687" y="0"/>
                </a:lnTo>
                <a:close/>
              </a:path>
              <a:path extrusionOk="0" h="1324610" w="733425">
                <a:moveTo>
                  <a:pt x="137160" y="0"/>
                </a:moveTo>
                <a:lnTo>
                  <a:pt x="118872" y="0"/>
                </a:lnTo>
                <a:lnTo>
                  <a:pt x="118872" y="4571"/>
                </a:lnTo>
                <a:lnTo>
                  <a:pt x="137160" y="4571"/>
                </a:lnTo>
                <a:lnTo>
                  <a:pt x="137160" y="0"/>
                </a:lnTo>
                <a:close/>
              </a:path>
              <a:path extrusionOk="0" h="1324610" w="733425">
                <a:moveTo>
                  <a:pt x="105156" y="0"/>
                </a:moveTo>
                <a:lnTo>
                  <a:pt x="85343" y="0"/>
                </a:lnTo>
                <a:lnTo>
                  <a:pt x="85343" y="4571"/>
                </a:lnTo>
                <a:lnTo>
                  <a:pt x="105156" y="4571"/>
                </a:lnTo>
                <a:lnTo>
                  <a:pt x="105156" y="0"/>
                </a:lnTo>
                <a:close/>
              </a:path>
              <a:path extrusionOk="0" h="1324610" w="733425">
                <a:moveTo>
                  <a:pt x="71628" y="0"/>
                </a:moveTo>
                <a:lnTo>
                  <a:pt x="53340" y="0"/>
                </a:lnTo>
                <a:lnTo>
                  <a:pt x="53340" y="4571"/>
                </a:lnTo>
                <a:lnTo>
                  <a:pt x="71628" y="4571"/>
                </a:lnTo>
                <a:lnTo>
                  <a:pt x="71628" y="0"/>
                </a:lnTo>
                <a:close/>
              </a:path>
              <a:path extrusionOk="0" h="1324610" w="733425">
                <a:moveTo>
                  <a:pt x="39624" y="0"/>
                </a:moveTo>
                <a:lnTo>
                  <a:pt x="19812" y="0"/>
                </a:lnTo>
                <a:lnTo>
                  <a:pt x="19812" y="4571"/>
                </a:lnTo>
                <a:lnTo>
                  <a:pt x="39624" y="4571"/>
                </a:lnTo>
                <a:lnTo>
                  <a:pt x="39624" y="0"/>
                </a:lnTo>
                <a:close/>
              </a:path>
              <a:path extrusionOk="0" h="1324610" w="733425">
                <a:moveTo>
                  <a:pt x="6096" y="0"/>
                </a:moveTo>
                <a:lnTo>
                  <a:pt x="0" y="0"/>
                </a:lnTo>
                <a:lnTo>
                  <a:pt x="0" y="16763"/>
                </a:lnTo>
                <a:lnTo>
                  <a:pt x="4572" y="16763"/>
                </a:lnTo>
                <a:lnTo>
                  <a:pt x="4572" y="4571"/>
                </a:lnTo>
                <a:lnTo>
                  <a:pt x="1524" y="4571"/>
                </a:lnTo>
                <a:lnTo>
                  <a:pt x="4572" y="1524"/>
                </a:lnTo>
                <a:lnTo>
                  <a:pt x="6096" y="1524"/>
                </a:lnTo>
                <a:lnTo>
                  <a:pt x="6096" y="0"/>
                </a:lnTo>
                <a:close/>
              </a:path>
              <a:path extrusionOk="0" h="1324610" w="733425">
                <a:moveTo>
                  <a:pt x="4572" y="1524"/>
                </a:moveTo>
                <a:lnTo>
                  <a:pt x="1524" y="4571"/>
                </a:lnTo>
                <a:lnTo>
                  <a:pt x="4572" y="4571"/>
                </a:lnTo>
                <a:lnTo>
                  <a:pt x="4572" y="1524"/>
                </a:lnTo>
                <a:close/>
              </a:path>
              <a:path extrusionOk="0" h="1324610" w="733425">
                <a:moveTo>
                  <a:pt x="6096" y="1524"/>
                </a:moveTo>
                <a:lnTo>
                  <a:pt x="4572" y="1524"/>
                </a:lnTo>
                <a:lnTo>
                  <a:pt x="4572" y="4571"/>
                </a:lnTo>
                <a:lnTo>
                  <a:pt x="6096" y="4571"/>
                </a:lnTo>
                <a:lnTo>
                  <a:pt x="6096" y="1524"/>
                </a:lnTo>
                <a:close/>
              </a:path>
              <a:path extrusionOk="0" h="1324610" w="733425">
                <a:moveTo>
                  <a:pt x="4572" y="30479"/>
                </a:moveTo>
                <a:lnTo>
                  <a:pt x="0" y="30479"/>
                </a:lnTo>
                <a:lnTo>
                  <a:pt x="0" y="50291"/>
                </a:lnTo>
                <a:lnTo>
                  <a:pt x="4572" y="50291"/>
                </a:lnTo>
                <a:lnTo>
                  <a:pt x="4572" y="30479"/>
                </a:lnTo>
                <a:close/>
              </a:path>
              <a:path extrusionOk="0" h="1324610" w="733425">
                <a:moveTo>
                  <a:pt x="4572" y="64007"/>
                </a:moveTo>
                <a:lnTo>
                  <a:pt x="0" y="64007"/>
                </a:lnTo>
                <a:lnTo>
                  <a:pt x="0" y="82295"/>
                </a:lnTo>
                <a:lnTo>
                  <a:pt x="4572" y="82295"/>
                </a:lnTo>
                <a:lnTo>
                  <a:pt x="4572" y="64007"/>
                </a:lnTo>
                <a:close/>
              </a:path>
              <a:path extrusionOk="0" h="1324610" w="733425">
                <a:moveTo>
                  <a:pt x="4572" y="96012"/>
                </a:moveTo>
                <a:lnTo>
                  <a:pt x="0" y="96012"/>
                </a:lnTo>
                <a:lnTo>
                  <a:pt x="0" y="115824"/>
                </a:lnTo>
                <a:lnTo>
                  <a:pt x="4572" y="115824"/>
                </a:lnTo>
                <a:lnTo>
                  <a:pt x="4572" y="96012"/>
                </a:lnTo>
                <a:close/>
              </a:path>
              <a:path extrusionOk="0" h="1324610" w="733425">
                <a:moveTo>
                  <a:pt x="4572" y="129539"/>
                </a:moveTo>
                <a:lnTo>
                  <a:pt x="0" y="129539"/>
                </a:lnTo>
                <a:lnTo>
                  <a:pt x="0" y="147827"/>
                </a:lnTo>
                <a:lnTo>
                  <a:pt x="4572" y="147827"/>
                </a:lnTo>
                <a:lnTo>
                  <a:pt x="4572" y="129539"/>
                </a:lnTo>
                <a:close/>
              </a:path>
              <a:path extrusionOk="0" h="1324610" w="733425">
                <a:moveTo>
                  <a:pt x="4572" y="163067"/>
                </a:moveTo>
                <a:lnTo>
                  <a:pt x="0" y="163067"/>
                </a:lnTo>
                <a:lnTo>
                  <a:pt x="0" y="181355"/>
                </a:lnTo>
                <a:lnTo>
                  <a:pt x="4572" y="181355"/>
                </a:lnTo>
                <a:lnTo>
                  <a:pt x="4572" y="163067"/>
                </a:lnTo>
                <a:close/>
              </a:path>
              <a:path extrusionOk="0" h="1324610" w="733425">
                <a:moveTo>
                  <a:pt x="4572" y="195071"/>
                </a:moveTo>
                <a:lnTo>
                  <a:pt x="0" y="195071"/>
                </a:lnTo>
                <a:lnTo>
                  <a:pt x="0" y="213359"/>
                </a:lnTo>
                <a:lnTo>
                  <a:pt x="4572" y="213359"/>
                </a:lnTo>
                <a:lnTo>
                  <a:pt x="4572" y="195071"/>
                </a:lnTo>
                <a:close/>
              </a:path>
              <a:path extrusionOk="0" h="1324610" w="733425">
                <a:moveTo>
                  <a:pt x="4572" y="228600"/>
                </a:moveTo>
                <a:lnTo>
                  <a:pt x="0" y="228600"/>
                </a:lnTo>
                <a:lnTo>
                  <a:pt x="0" y="246887"/>
                </a:lnTo>
                <a:lnTo>
                  <a:pt x="4572" y="246887"/>
                </a:lnTo>
                <a:lnTo>
                  <a:pt x="4572" y="228600"/>
                </a:lnTo>
                <a:close/>
              </a:path>
              <a:path extrusionOk="0" h="1324610" w="733425">
                <a:moveTo>
                  <a:pt x="4572" y="260603"/>
                </a:moveTo>
                <a:lnTo>
                  <a:pt x="0" y="260603"/>
                </a:lnTo>
                <a:lnTo>
                  <a:pt x="0" y="280415"/>
                </a:lnTo>
                <a:lnTo>
                  <a:pt x="4572" y="280415"/>
                </a:lnTo>
                <a:lnTo>
                  <a:pt x="4572" y="260603"/>
                </a:lnTo>
                <a:close/>
              </a:path>
              <a:path extrusionOk="0" h="1324610" w="733425">
                <a:moveTo>
                  <a:pt x="4572" y="294131"/>
                </a:moveTo>
                <a:lnTo>
                  <a:pt x="0" y="294131"/>
                </a:lnTo>
                <a:lnTo>
                  <a:pt x="0" y="312419"/>
                </a:lnTo>
                <a:lnTo>
                  <a:pt x="4572" y="312419"/>
                </a:lnTo>
                <a:lnTo>
                  <a:pt x="4572" y="294131"/>
                </a:lnTo>
                <a:close/>
              </a:path>
              <a:path extrusionOk="0" h="1324610" w="733425">
                <a:moveTo>
                  <a:pt x="4572" y="326136"/>
                </a:moveTo>
                <a:lnTo>
                  <a:pt x="0" y="326136"/>
                </a:lnTo>
                <a:lnTo>
                  <a:pt x="0" y="345948"/>
                </a:lnTo>
                <a:lnTo>
                  <a:pt x="4572" y="345948"/>
                </a:lnTo>
                <a:lnTo>
                  <a:pt x="4572" y="326136"/>
                </a:lnTo>
                <a:close/>
              </a:path>
              <a:path extrusionOk="0" h="1324610" w="733425">
                <a:moveTo>
                  <a:pt x="4572" y="359663"/>
                </a:moveTo>
                <a:lnTo>
                  <a:pt x="0" y="359663"/>
                </a:lnTo>
                <a:lnTo>
                  <a:pt x="0" y="377951"/>
                </a:lnTo>
                <a:lnTo>
                  <a:pt x="4572" y="377951"/>
                </a:lnTo>
                <a:lnTo>
                  <a:pt x="4572" y="359663"/>
                </a:lnTo>
                <a:close/>
              </a:path>
              <a:path extrusionOk="0" h="1324610" w="733425">
                <a:moveTo>
                  <a:pt x="4572" y="393191"/>
                </a:moveTo>
                <a:lnTo>
                  <a:pt x="0" y="393191"/>
                </a:lnTo>
                <a:lnTo>
                  <a:pt x="0" y="411479"/>
                </a:lnTo>
                <a:lnTo>
                  <a:pt x="4572" y="411479"/>
                </a:lnTo>
                <a:lnTo>
                  <a:pt x="4572" y="393191"/>
                </a:lnTo>
                <a:close/>
              </a:path>
              <a:path extrusionOk="0" h="1324610" w="733425">
                <a:moveTo>
                  <a:pt x="4572" y="425195"/>
                </a:moveTo>
                <a:lnTo>
                  <a:pt x="0" y="425195"/>
                </a:lnTo>
                <a:lnTo>
                  <a:pt x="0" y="445007"/>
                </a:lnTo>
                <a:lnTo>
                  <a:pt x="4572" y="445007"/>
                </a:lnTo>
                <a:lnTo>
                  <a:pt x="4572" y="425195"/>
                </a:lnTo>
                <a:close/>
              </a:path>
              <a:path extrusionOk="0" h="1324610" w="733425">
                <a:moveTo>
                  <a:pt x="4572" y="458724"/>
                </a:moveTo>
                <a:lnTo>
                  <a:pt x="0" y="458724"/>
                </a:lnTo>
                <a:lnTo>
                  <a:pt x="0" y="477012"/>
                </a:lnTo>
                <a:lnTo>
                  <a:pt x="4572" y="477012"/>
                </a:lnTo>
                <a:lnTo>
                  <a:pt x="4572" y="458724"/>
                </a:lnTo>
                <a:close/>
              </a:path>
              <a:path extrusionOk="0" h="1324610" w="733425">
                <a:moveTo>
                  <a:pt x="4572" y="490727"/>
                </a:moveTo>
                <a:lnTo>
                  <a:pt x="0" y="490727"/>
                </a:lnTo>
                <a:lnTo>
                  <a:pt x="0" y="510539"/>
                </a:lnTo>
                <a:lnTo>
                  <a:pt x="4572" y="510539"/>
                </a:lnTo>
                <a:lnTo>
                  <a:pt x="4572" y="490727"/>
                </a:lnTo>
                <a:close/>
              </a:path>
              <a:path extrusionOk="0" h="1324610" w="733425">
                <a:moveTo>
                  <a:pt x="4572" y="524255"/>
                </a:moveTo>
                <a:lnTo>
                  <a:pt x="0" y="524255"/>
                </a:lnTo>
                <a:lnTo>
                  <a:pt x="0" y="542543"/>
                </a:lnTo>
                <a:lnTo>
                  <a:pt x="4572" y="542543"/>
                </a:lnTo>
                <a:lnTo>
                  <a:pt x="4572" y="524255"/>
                </a:lnTo>
                <a:close/>
              </a:path>
              <a:path extrusionOk="0" h="1324610" w="733425">
                <a:moveTo>
                  <a:pt x="4572" y="557783"/>
                </a:moveTo>
                <a:lnTo>
                  <a:pt x="0" y="557783"/>
                </a:lnTo>
                <a:lnTo>
                  <a:pt x="0" y="576071"/>
                </a:lnTo>
                <a:lnTo>
                  <a:pt x="4572" y="576071"/>
                </a:lnTo>
                <a:lnTo>
                  <a:pt x="4572" y="557783"/>
                </a:lnTo>
                <a:close/>
              </a:path>
              <a:path extrusionOk="0" h="1324610" w="733425">
                <a:moveTo>
                  <a:pt x="4572" y="589788"/>
                </a:moveTo>
                <a:lnTo>
                  <a:pt x="0" y="589788"/>
                </a:lnTo>
                <a:lnTo>
                  <a:pt x="0" y="608076"/>
                </a:lnTo>
                <a:lnTo>
                  <a:pt x="4572" y="608076"/>
                </a:lnTo>
                <a:lnTo>
                  <a:pt x="4572" y="589788"/>
                </a:lnTo>
                <a:close/>
              </a:path>
              <a:path extrusionOk="0" h="1324610" w="733425">
                <a:moveTo>
                  <a:pt x="4572" y="623315"/>
                </a:moveTo>
                <a:lnTo>
                  <a:pt x="0" y="623315"/>
                </a:lnTo>
                <a:lnTo>
                  <a:pt x="0" y="641603"/>
                </a:lnTo>
                <a:lnTo>
                  <a:pt x="4572" y="641603"/>
                </a:lnTo>
                <a:lnTo>
                  <a:pt x="4572" y="623315"/>
                </a:lnTo>
                <a:close/>
              </a:path>
              <a:path extrusionOk="0" h="1324610" w="733425">
                <a:moveTo>
                  <a:pt x="4572" y="655319"/>
                </a:moveTo>
                <a:lnTo>
                  <a:pt x="0" y="655319"/>
                </a:lnTo>
                <a:lnTo>
                  <a:pt x="0" y="675131"/>
                </a:lnTo>
                <a:lnTo>
                  <a:pt x="4572" y="675131"/>
                </a:lnTo>
                <a:lnTo>
                  <a:pt x="4572" y="655319"/>
                </a:lnTo>
                <a:close/>
              </a:path>
              <a:path extrusionOk="0" h="1324610" w="733425">
                <a:moveTo>
                  <a:pt x="4572" y="688848"/>
                </a:moveTo>
                <a:lnTo>
                  <a:pt x="0" y="688848"/>
                </a:lnTo>
                <a:lnTo>
                  <a:pt x="0" y="707136"/>
                </a:lnTo>
                <a:lnTo>
                  <a:pt x="4572" y="707136"/>
                </a:lnTo>
                <a:lnTo>
                  <a:pt x="4572" y="688848"/>
                </a:lnTo>
                <a:close/>
              </a:path>
              <a:path extrusionOk="0" h="1324610" w="733425">
                <a:moveTo>
                  <a:pt x="4572" y="720851"/>
                </a:moveTo>
                <a:lnTo>
                  <a:pt x="0" y="720851"/>
                </a:lnTo>
                <a:lnTo>
                  <a:pt x="0" y="740663"/>
                </a:lnTo>
                <a:lnTo>
                  <a:pt x="4572" y="740663"/>
                </a:lnTo>
                <a:lnTo>
                  <a:pt x="4572" y="720851"/>
                </a:lnTo>
                <a:close/>
              </a:path>
              <a:path extrusionOk="0" h="1324610" w="733425">
                <a:moveTo>
                  <a:pt x="4572" y="754379"/>
                </a:moveTo>
                <a:lnTo>
                  <a:pt x="0" y="754379"/>
                </a:lnTo>
                <a:lnTo>
                  <a:pt x="0" y="772667"/>
                </a:lnTo>
                <a:lnTo>
                  <a:pt x="4572" y="772667"/>
                </a:lnTo>
                <a:lnTo>
                  <a:pt x="4572" y="754379"/>
                </a:lnTo>
                <a:close/>
              </a:path>
              <a:path extrusionOk="0" h="1324610" w="733425">
                <a:moveTo>
                  <a:pt x="4572" y="787907"/>
                </a:moveTo>
                <a:lnTo>
                  <a:pt x="0" y="787907"/>
                </a:lnTo>
                <a:lnTo>
                  <a:pt x="0" y="806195"/>
                </a:lnTo>
                <a:lnTo>
                  <a:pt x="4572" y="806195"/>
                </a:lnTo>
                <a:lnTo>
                  <a:pt x="4572" y="787907"/>
                </a:lnTo>
                <a:close/>
              </a:path>
              <a:path extrusionOk="0" h="1324610" w="733425">
                <a:moveTo>
                  <a:pt x="4572" y="819912"/>
                </a:moveTo>
                <a:lnTo>
                  <a:pt x="0" y="819912"/>
                </a:lnTo>
                <a:lnTo>
                  <a:pt x="0" y="839724"/>
                </a:lnTo>
                <a:lnTo>
                  <a:pt x="4572" y="839724"/>
                </a:lnTo>
                <a:lnTo>
                  <a:pt x="4572" y="819912"/>
                </a:lnTo>
                <a:close/>
              </a:path>
              <a:path extrusionOk="0" h="1324610" w="733425">
                <a:moveTo>
                  <a:pt x="4572" y="853439"/>
                </a:moveTo>
                <a:lnTo>
                  <a:pt x="0" y="853439"/>
                </a:lnTo>
                <a:lnTo>
                  <a:pt x="0" y="871727"/>
                </a:lnTo>
                <a:lnTo>
                  <a:pt x="4572" y="871727"/>
                </a:lnTo>
                <a:lnTo>
                  <a:pt x="4572" y="853439"/>
                </a:lnTo>
                <a:close/>
              </a:path>
              <a:path extrusionOk="0" h="1324610" w="733425">
                <a:moveTo>
                  <a:pt x="4572" y="885443"/>
                </a:moveTo>
                <a:lnTo>
                  <a:pt x="0" y="885443"/>
                </a:lnTo>
                <a:lnTo>
                  <a:pt x="0" y="905255"/>
                </a:lnTo>
                <a:lnTo>
                  <a:pt x="4572" y="905255"/>
                </a:lnTo>
                <a:lnTo>
                  <a:pt x="4572" y="885443"/>
                </a:lnTo>
                <a:close/>
              </a:path>
              <a:path extrusionOk="0" h="1324610" w="733425">
                <a:moveTo>
                  <a:pt x="4572" y="918971"/>
                </a:moveTo>
                <a:lnTo>
                  <a:pt x="0" y="918971"/>
                </a:lnTo>
                <a:lnTo>
                  <a:pt x="0" y="937259"/>
                </a:lnTo>
                <a:lnTo>
                  <a:pt x="4572" y="937259"/>
                </a:lnTo>
                <a:lnTo>
                  <a:pt x="4572" y="918971"/>
                </a:lnTo>
                <a:close/>
              </a:path>
              <a:path extrusionOk="0" h="1324610" w="733425">
                <a:moveTo>
                  <a:pt x="4572" y="952500"/>
                </a:moveTo>
                <a:lnTo>
                  <a:pt x="0" y="952500"/>
                </a:lnTo>
                <a:lnTo>
                  <a:pt x="0" y="970788"/>
                </a:lnTo>
                <a:lnTo>
                  <a:pt x="4572" y="970788"/>
                </a:lnTo>
                <a:lnTo>
                  <a:pt x="4572" y="952500"/>
                </a:lnTo>
                <a:close/>
              </a:path>
              <a:path extrusionOk="0" h="1324610" w="733425">
                <a:moveTo>
                  <a:pt x="4572" y="984503"/>
                </a:moveTo>
                <a:lnTo>
                  <a:pt x="0" y="984503"/>
                </a:lnTo>
                <a:lnTo>
                  <a:pt x="0" y="1002791"/>
                </a:lnTo>
                <a:lnTo>
                  <a:pt x="4572" y="1002791"/>
                </a:lnTo>
                <a:lnTo>
                  <a:pt x="4572" y="984503"/>
                </a:lnTo>
                <a:close/>
              </a:path>
              <a:path extrusionOk="0" h="1324610" w="733425">
                <a:moveTo>
                  <a:pt x="4572" y="1018031"/>
                </a:moveTo>
                <a:lnTo>
                  <a:pt x="0" y="1018031"/>
                </a:lnTo>
                <a:lnTo>
                  <a:pt x="0" y="1036319"/>
                </a:lnTo>
                <a:lnTo>
                  <a:pt x="4572" y="1036319"/>
                </a:lnTo>
                <a:lnTo>
                  <a:pt x="4572" y="1018031"/>
                </a:lnTo>
                <a:close/>
              </a:path>
              <a:path extrusionOk="0" h="1324610" w="733425">
                <a:moveTo>
                  <a:pt x="4572" y="1050036"/>
                </a:moveTo>
                <a:lnTo>
                  <a:pt x="0" y="1050036"/>
                </a:lnTo>
                <a:lnTo>
                  <a:pt x="0" y="1069848"/>
                </a:lnTo>
                <a:lnTo>
                  <a:pt x="4572" y="1069848"/>
                </a:lnTo>
                <a:lnTo>
                  <a:pt x="4572" y="1050036"/>
                </a:lnTo>
                <a:close/>
              </a:path>
              <a:path extrusionOk="0" h="1324610" w="733425">
                <a:moveTo>
                  <a:pt x="4572" y="1083564"/>
                </a:moveTo>
                <a:lnTo>
                  <a:pt x="0" y="1083564"/>
                </a:lnTo>
                <a:lnTo>
                  <a:pt x="0" y="1101852"/>
                </a:lnTo>
                <a:lnTo>
                  <a:pt x="4572" y="1101852"/>
                </a:lnTo>
                <a:lnTo>
                  <a:pt x="4572" y="1083564"/>
                </a:lnTo>
                <a:close/>
              </a:path>
              <a:path extrusionOk="0" h="1324610" w="733425">
                <a:moveTo>
                  <a:pt x="4572" y="1115567"/>
                </a:moveTo>
                <a:lnTo>
                  <a:pt x="0" y="1115567"/>
                </a:lnTo>
                <a:lnTo>
                  <a:pt x="0" y="1135379"/>
                </a:lnTo>
                <a:lnTo>
                  <a:pt x="4572" y="1135379"/>
                </a:lnTo>
                <a:lnTo>
                  <a:pt x="4572" y="1115567"/>
                </a:lnTo>
                <a:close/>
              </a:path>
              <a:path extrusionOk="0" h="1324610" w="733425">
                <a:moveTo>
                  <a:pt x="4572" y="1149095"/>
                </a:moveTo>
                <a:lnTo>
                  <a:pt x="0" y="1149095"/>
                </a:lnTo>
                <a:lnTo>
                  <a:pt x="0" y="1167383"/>
                </a:lnTo>
                <a:lnTo>
                  <a:pt x="4572" y="1167383"/>
                </a:lnTo>
                <a:lnTo>
                  <a:pt x="4572" y="1149095"/>
                </a:lnTo>
                <a:close/>
              </a:path>
              <a:path extrusionOk="0" h="1324610" w="733425">
                <a:moveTo>
                  <a:pt x="4572" y="1182624"/>
                </a:moveTo>
                <a:lnTo>
                  <a:pt x="0" y="1182624"/>
                </a:lnTo>
                <a:lnTo>
                  <a:pt x="0" y="1200912"/>
                </a:lnTo>
                <a:lnTo>
                  <a:pt x="4572" y="1200912"/>
                </a:lnTo>
                <a:lnTo>
                  <a:pt x="4572" y="1182624"/>
                </a:lnTo>
                <a:close/>
              </a:path>
              <a:path extrusionOk="0" h="1324610" w="733425">
                <a:moveTo>
                  <a:pt x="4572" y="1214627"/>
                </a:moveTo>
                <a:lnTo>
                  <a:pt x="0" y="1214627"/>
                </a:lnTo>
                <a:lnTo>
                  <a:pt x="0" y="1234439"/>
                </a:lnTo>
                <a:lnTo>
                  <a:pt x="4572" y="1234439"/>
                </a:lnTo>
                <a:lnTo>
                  <a:pt x="4572" y="1214627"/>
                </a:lnTo>
                <a:close/>
              </a:path>
              <a:path extrusionOk="0" h="1324610" w="733425">
                <a:moveTo>
                  <a:pt x="4572" y="1248155"/>
                </a:moveTo>
                <a:lnTo>
                  <a:pt x="0" y="1248155"/>
                </a:lnTo>
                <a:lnTo>
                  <a:pt x="0" y="1266443"/>
                </a:lnTo>
                <a:lnTo>
                  <a:pt x="4572" y="1266443"/>
                </a:lnTo>
                <a:lnTo>
                  <a:pt x="4572" y="1248155"/>
                </a:lnTo>
                <a:close/>
              </a:path>
              <a:path extrusionOk="0" h="1324610" w="733425">
                <a:moveTo>
                  <a:pt x="4572" y="1280159"/>
                </a:moveTo>
                <a:lnTo>
                  <a:pt x="0" y="1280159"/>
                </a:lnTo>
                <a:lnTo>
                  <a:pt x="0" y="1299971"/>
                </a:lnTo>
                <a:lnTo>
                  <a:pt x="4572" y="1299971"/>
                </a:lnTo>
                <a:lnTo>
                  <a:pt x="4572" y="1280159"/>
                </a:lnTo>
                <a:close/>
              </a:path>
              <a:path extrusionOk="0" h="1324610" w="733425">
                <a:moveTo>
                  <a:pt x="4572" y="1313688"/>
                </a:moveTo>
                <a:lnTo>
                  <a:pt x="0" y="1313688"/>
                </a:lnTo>
                <a:lnTo>
                  <a:pt x="0" y="1324355"/>
                </a:lnTo>
                <a:lnTo>
                  <a:pt x="12192" y="1324355"/>
                </a:lnTo>
                <a:lnTo>
                  <a:pt x="12192" y="1322831"/>
                </a:lnTo>
                <a:lnTo>
                  <a:pt x="4572" y="1322831"/>
                </a:lnTo>
                <a:lnTo>
                  <a:pt x="1524" y="1319783"/>
                </a:lnTo>
                <a:lnTo>
                  <a:pt x="4572" y="1319783"/>
                </a:lnTo>
                <a:lnTo>
                  <a:pt x="4572" y="1313688"/>
                </a:lnTo>
                <a:close/>
              </a:path>
              <a:path extrusionOk="0" h="1324610" w="733425">
                <a:moveTo>
                  <a:pt x="4572" y="1319783"/>
                </a:moveTo>
                <a:lnTo>
                  <a:pt x="1524" y="1319783"/>
                </a:lnTo>
                <a:lnTo>
                  <a:pt x="4572" y="1322831"/>
                </a:lnTo>
                <a:lnTo>
                  <a:pt x="4572" y="1319783"/>
                </a:lnTo>
                <a:close/>
              </a:path>
              <a:path extrusionOk="0" h="1324610" w="733425">
                <a:moveTo>
                  <a:pt x="12192" y="1319783"/>
                </a:moveTo>
                <a:lnTo>
                  <a:pt x="4572" y="1319783"/>
                </a:lnTo>
                <a:lnTo>
                  <a:pt x="4572" y="1322831"/>
                </a:lnTo>
                <a:lnTo>
                  <a:pt x="12192" y="1322831"/>
                </a:lnTo>
                <a:lnTo>
                  <a:pt x="12192" y="1319783"/>
                </a:lnTo>
                <a:close/>
              </a:path>
              <a:path extrusionOk="0" h="1324610" w="733425">
                <a:moveTo>
                  <a:pt x="45719" y="1319783"/>
                </a:moveTo>
                <a:lnTo>
                  <a:pt x="27431" y="1319783"/>
                </a:lnTo>
                <a:lnTo>
                  <a:pt x="27431" y="1324355"/>
                </a:lnTo>
                <a:lnTo>
                  <a:pt x="45719" y="1324355"/>
                </a:lnTo>
                <a:lnTo>
                  <a:pt x="45719" y="1319783"/>
                </a:lnTo>
                <a:close/>
              </a:path>
              <a:path extrusionOk="0" h="1324610" w="733425">
                <a:moveTo>
                  <a:pt x="79248" y="1319783"/>
                </a:moveTo>
                <a:lnTo>
                  <a:pt x="59436" y="1319783"/>
                </a:lnTo>
                <a:lnTo>
                  <a:pt x="59436" y="1324355"/>
                </a:lnTo>
                <a:lnTo>
                  <a:pt x="79248" y="1324355"/>
                </a:lnTo>
                <a:lnTo>
                  <a:pt x="79248" y="1319783"/>
                </a:lnTo>
                <a:close/>
              </a:path>
              <a:path extrusionOk="0" h="1324610" w="733425">
                <a:moveTo>
                  <a:pt x="111251" y="1319783"/>
                </a:moveTo>
                <a:lnTo>
                  <a:pt x="92963" y="1319783"/>
                </a:lnTo>
                <a:lnTo>
                  <a:pt x="92963" y="1324355"/>
                </a:lnTo>
                <a:lnTo>
                  <a:pt x="111251" y="1324355"/>
                </a:lnTo>
                <a:lnTo>
                  <a:pt x="111251" y="1319783"/>
                </a:lnTo>
                <a:close/>
              </a:path>
              <a:path extrusionOk="0" h="1324610" w="733425">
                <a:moveTo>
                  <a:pt x="144780" y="1319783"/>
                </a:moveTo>
                <a:lnTo>
                  <a:pt x="124968" y="1319783"/>
                </a:lnTo>
                <a:lnTo>
                  <a:pt x="124968" y="1324355"/>
                </a:lnTo>
                <a:lnTo>
                  <a:pt x="144780" y="1324355"/>
                </a:lnTo>
                <a:lnTo>
                  <a:pt x="144780" y="1319783"/>
                </a:lnTo>
                <a:close/>
              </a:path>
              <a:path extrusionOk="0" h="1324610" w="733425">
                <a:moveTo>
                  <a:pt x="176784" y="1319783"/>
                </a:moveTo>
                <a:lnTo>
                  <a:pt x="158496" y="1319783"/>
                </a:lnTo>
                <a:lnTo>
                  <a:pt x="158496" y="1324355"/>
                </a:lnTo>
                <a:lnTo>
                  <a:pt x="176784" y="1324355"/>
                </a:lnTo>
                <a:lnTo>
                  <a:pt x="176784" y="1319783"/>
                </a:lnTo>
                <a:close/>
              </a:path>
              <a:path extrusionOk="0" h="1324610" w="733425">
                <a:moveTo>
                  <a:pt x="210312" y="1319783"/>
                </a:moveTo>
                <a:lnTo>
                  <a:pt x="192024" y="1319783"/>
                </a:lnTo>
                <a:lnTo>
                  <a:pt x="192024" y="1324355"/>
                </a:lnTo>
                <a:lnTo>
                  <a:pt x="210312" y="1324355"/>
                </a:lnTo>
                <a:lnTo>
                  <a:pt x="210312" y="1319783"/>
                </a:lnTo>
                <a:close/>
              </a:path>
              <a:path extrusionOk="0" h="1324610" w="733425">
                <a:moveTo>
                  <a:pt x="243840" y="1319783"/>
                </a:moveTo>
                <a:lnTo>
                  <a:pt x="224028" y="1319783"/>
                </a:lnTo>
                <a:lnTo>
                  <a:pt x="224028" y="1324355"/>
                </a:lnTo>
                <a:lnTo>
                  <a:pt x="243840" y="1324355"/>
                </a:lnTo>
                <a:lnTo>
                  <a:pt x="243840" y="1319783"/>
                </a:lnTo>
                <a:close/>
              </a:path>
              <a:path extrusionOk="0" h="1324610" w="733425">
                <a:moveTo>
                  <a:pt x="275844" y="1319783"/>
                </a:moveTo>
                <a:lnTo>
                  <a:pt x="257556" y="1319783"/>
                </a:lnTo>
                <a:lnTo>
                  <a:pt x="257556" y="1324355"/>
                </a:lnTo>
                <a:lnTo>
                  <a:pt x="275844" y="1324355"/>
                </a:lnTo>
                <a:lnTo>
                  <a:pt x="275844" y="1319783"/>
                </a:lnTo>
                <a:close/>
              </a:path>
              <a:path extrusionOk="0" h="1324610" w="733425">
                <a:moveTo>
                  <a:pt x="309372" y="1319783"/>
                </a:moveTo>
                <a:lnTo>
                  <a:pt x="291084" y="1319783"/>
                </a:lnTo>
                <a:lnTo>
                  <a:pt x="291084" y="1324355"/>
                </a:lnTo>
                <a:lnTo>
                  <a:pt x="309372" y="1324355"/>
                </a:lnTo>
                <a:lnTo>
                  <a:pt x="309372" y="1319783"/>
                </a:lnTo>
                <a:close/>
              </a:path>
              <a:path extrusionOk="0" h="1324610" w="733425">
                <a:moveTo>
                  <a:pt x="342900" y="1319783"/>
                </a:moveTo>
                <a:lnTo>
                  <a:pt x="323088" y="1319783"/>
                </a:lnTo>
                <a:lnTo>
                  <a:pt x="323088" y="1324355"/>
                </a:lnTo>
                <a:lnTo>
                  <a:pt x="342900" y="1324355"/>
                </a:lnTo>
                <a:lnTo>
                  <a:pt x="342900" y="1319783"/>
                </a:lnTo>
                <a:close/>
              </a:path>
              <a:path extrusionOk="0" h="1324610" w="733425">
                <a:moveTo>
                  <a:pt x="374904" y="1319783"/>
                </a:moveTo>
                <a:lnTo>
                  <a:pt x="356616" y="1319783"/>
                </a:lnTo>
                <a:lnTo>
                  <a:pt x="356616" y="1324355"/>
                </a:lnTo>
                <a:lnTo>
                  <a:pt x="374904" y="1324355"/>
                </a:lnTo>
                <a:lnTo>
                  <a:pt x="374904" y="1319783"/>
                </a:lnTo>
                <a:close/>
              </a:path>
              <a:path extrusionOk="0" h="1324610" w="733425">
                <a:moveTo>
                  <a:pt x="408431" y="1319783"/>
                </a:moveTo>
                <a:lnTo>
                  <a:pt x="390144" y="1319783"/>
                </a:lnTo>
                <a:lnTo>
                  <a:pt x="390144" y="1324355"/>
                </a:lnTo>
                <a:lnTo>
                  <a:pt x="408431" y="1324355"/>
                </a:lnTo>
                <a:lnTo>
                  <a:pt x="408431" y="1319783"/>
                </a:lnTo>
                <a:close/>
              </a:path>
              <a:path extrusionOk="0" h="1324610" w="733425">
                <a:moveTo>
                  <a:pt x="441960" y="1319783"/>
                </a:moveTo>
                <a:lnTo>
                  <a:pt x="422148" y="1319783"/>
                </a:lnTo>
                <a:lnTo>
                  <a:pt x="422148" y="1324355"/>
                </a:lnTo>
                <a:lnTo>
                  <a:pt x="441960" y="1324355"/>
                </a:lnTo>
                <a:lnTo>
                  <a:pt x="441960" y="1319783"/>
                </a:lnTo>
                <a:close/>
              </a:path>
              <a:path extrusionOk="0" h="1324610" w="733425">
                <a:moveTo>
                  <a:pt x="473963" y="1319783"/>
                </a:moveTo>
                <a:lnTo>
                  <a:pt x="455675" y="1319783"/>
                </a:lnTo>
                <a:lnTo>
                  <a:pt x="455675" y="1324355"/>
                </a:lnTo>
                <a:lnTo>
                  <a:pt x="473963" y="1324355"/>
                </a:lnTo>
                <a:lnTo>
                  <a:pt x="473963" y="1319783"/>
                </a:lnTo>
                <a:close/>
              </a:path>
              <a:path extrusionOk="0" h="1324610" w="733425">
                <a:moveTo>
                  <a:pt x="507492" y="1319783"/>
                </a:moveTo>
                <a:lnTo>
                  <a:pt x="487680" y="1319783"/>
                </a:lnTo>
                <a:lnTo>
                  <a:pt x="487680" y="1324355"/>
                </a:lnTo>
                <a:lnTo>
                  <a:pt x="507492" y="1324355"/>
                </a:lnTo>
                <a:lnTo>
                  <a:pt x="507492" y="1319783"/>
                </a:lnTo>
                <a:close/>
              </a:path>
              <a:path extrusionOk="0" h="1324610" w="733425">
                <a:moveTo>
                  <a:pt x="539496" y="1319783"/>
                </a:moveTo>
                <a:lnTo>
                  <a:pt x="521207" y="1319783"/>
                </a:lnTo>
                <a:lnTo>
                  <a:pt x="521207" y="1324355"/>
                </a:lnTo>
                <a:lnTo>
                  <a:pt x="539496" y="1324355"/>
                </a:lnTo>
                <a:lnTo>
                  <a:pt x="539496" y="1319783"/>
                </a:lnTo>
                <a:close/>
              </a:path>
              <a:path extrusionOk="0" h="1324610" w="733425">
                <a:moveTo>
                  <a:pt x="573024" y="1319783"/>
                </a:moveTo>
                <a:lnTo>
                  <a:pt x="554736" y="1319783"/>
                </a:lnTo>
                <a:lnTo>
                  <a:pt x="554736" y="1324355"/>
                </a:lnTo>
                <a:lnTo>
                  <a:pt x="573024" y="1324355"/>
                </a:lnTo>
                <a:lnTo>
                  <a:pt x="573024" y="1319783"/>
                </a:lnTo>
                <a:close/>
              </a:path>
              <a:path extrusionOk="0" h="1324610" w="733425">
                <a:moveTo>
                  <a:pt x="606551" y="1319783"/>
                </a:moveTo>
                <a:lnTo>
                  <a:pt x="586740" y="1319783"/>
                </a:lnTo>
                <a:lnTo>
                  <a:pt x="586740" y="1324355"/>
                </a:lnTo>
                <a:lnTo>
                  <a:pt x="606551" y="1324355"/>
                </a:lnTo>
                <a:lnTo>
                  <a:pt x="606551" y="1319783"/>
                </a:lnTo>
                <a:close/>
              </a:path>
              <a:path extrusionOk="0" h="1324610" w="733425">
                <a:moveTo>
                  <a:pt x="638556" y="1319783"/>
                </a:moveTo>
                <a:lnTo>
                  <a:pt x="620268" y="1319783"/>
                </a:lnTo>
                <a:lnTo>
                  <a:pt x="620268" y="1324355"/>
                </a:lnTo>
                <a:lnTo>
                  <a:pt x="638556" y="1324355"/>
                </a:lnTo>
                <a:lnTo>
                  <a:pt x="638556" y="1319783"/>
                </a:lnTo>
                <a:close/>
              </a:path>
              <a:path extrusionOk="0" h="1324610" w="733425">
                <a:moveTo>
                  <a:pt x="672084" y="1319783"/>
                </a:moveTo>
                <a:lnTo>
                  <a:pt x="653796" y="1319783"/>
                </a:lnTo>
                <a:lnTo>
                  <a:pt x="653796" y="1324355"/>
                </a:lnTo>
                <a:lnTo>
                  <a:pt x="672084" y="1324355"/>
                </a:lnTo>
                <a:lnTo>
                  <a:pt x="672084" y="1319783"/>
                </a:lnTo>
                <a:close/>
              </a:path>
              <a:path extrusionOk="0" h="1324610" w="733425">
                <a:moveTo>
                  <a:pt x="705612" y="1319783"/>
                </a:moveTo>
                <a:lnTo>
                  <a:pt x="685800" y="1319783"/>
                </a:lnTo>
                <a:lnTo>
                  <a:pt x="685800" y="1324355"/>
                </a:lnTo>
                <a:lnTo>
                  <a:pt x="705612" y="1324355"/>
                </a:lnTo>
                <a:lnTo>
                  <a:pt x="705612" y="1319783"/>
                </a:lnTo>
                <a:close/>
              </a:path>
              <a:path extrusionOk="0" h="1324610" w="733425">
                <a:moveTo>
                  <a:pt x="728472" y="1319783"/>
                </a:moveTo>
                <a:lnTo>
                  <a:pt x="719328" y="1319783"/>
                </a:lnTo>
                <a:lnTo>
                  <a:pt x="719328" y="1324355"/>
                </a:lnTo>
                <a:lnTo>
                  <a:pt x="733044" y="1324355"/>
                </a:lnTo>
                <a:lnTo>
                  <a:pt x="733044" y="1322831"/>
                </a:lnTo>
                <a:lnTo>
                  <a:pt x="728472" y="1322831"/>
                </a:lnTo>
                <a:lnTo>
                  <a:pt x="728472" y="1319783"/>
                </a:lnTo>
                <a:close/>
              </a:path>
              <a:path extrusionOk="0" h="1324610" w="733425">
                <a:moveTo>
                  <a:pt x="733044" y="1315212"/>
                </a:moveTo>
                <a:lnTo>
                  <a:pt x="728472" y="1315212"/>
                </a:lnTo>
                <a:lnTo>
                  <a:pt x="728472" y="1322831"/>
                </a:lnTo>
                <a:lnTo>
                  <a:pt x="731519" y="1319783"/>
                </a:lnTo>
                <a:lnTo>
                  <a:pt x="733044" y="1319783"/>
                </a:lnTo>
                <a:lnTo>
                  <a:pt x="733044" y="1315212"/>
                </a:lnTo>
                <a:close/>
              </a:path>
              <a:path extrusionOk="0" h="1324610" w="733425">
                <a:moveTo>
                  <a:pt x="733044" y="1319783"/>
                </a:moveTo>
                <a:lnTo>
                  <a:pt x="731519" y="1319783"/>
                </a:lnTo>
                <a:lnTo>
                  <a:pt x="728472" y="1322831"/>
                </a:lnTo>
                <a:lnTo>
                  <a:pt x="733044" y="1322831"/>
                </a:lnTo>
                <a:lnTo>
                  <a:pt x="733044" y="1319783"/>
                </a:lnTo>
                <a:close/>
              </a:path>
              <a:path extrusionOk="0" h="1324610" w="733425">
                <a:moveTo>
                  <a:pt x="733044" y="1283207"/>
                </a:moveTo>
                <a:lnTo>
                  <a:pt x="728472" y="1283207"/>
                </a:lnTo>
                <a:lnTo>
                  <a:pt x="728472" y="1301495"/>
                </a:lnTo>
                <a:lnTo>
                  <a:pt x="733044" y="1301495"/>
                </a:lnTo>
                <a:lnTo>
                  <a:pt x="733044" y="1283207"/>
                </a:lnTo>
                <a:close/>
              </a:path>
              <a:path extrusionOk="0" h="1324610" w="733425">
                <a:moveTo>
                  <a:pt x="733044" y="1249679"/>
                </a:moveTo>
                <a:lnTo>
                  <a:pt x="728472" y="1249679"/>
                </a:lnTo>
                <a:lnTo>
                  <a:pt x="728472" y="1267967"/>
                </a:lnTo>
                <a:lnTo>
                  <a:pt x="733044" y="1267967"/>
                </a:lnTo>
                <a:lnTo>
                  <a:pt x="733044" y="1249679"/>
                </a:lnTo>
                <a:close/>
              </a:path>
              <a:path extrusionOk="0" h="1324610" w="733425">
                <a:moveTo>
                  <a:pt x="733044" y="1216152"/>
                </a:moveTo>
                <a:lnTo>
                  <a:pt x="728472" y="1216152"/>
                </a:lnTo>
                <a:lnTo>
                  <a:pt x="728472" y="1235964"/>
                </a:lnTo>
                <a:lnTo>
                  <a:pt x="733044" y="1235964"/>
                </a:lnTo>
                <a:lnTo>
                  <a:pt x="733044" y="1216152"/>
                </a:lnTo>
                <a:close/>
              </a:path>
              <a:path extrusionOk="0" h="1324610" w="733425">
                <a:moveTo>
                  <a:pt x="733044" y="1184148"/>
                </a:moveTo>
                <a:lnTo>
                  <a:pt x="728472" y="1184148"/>
                </a:lnTo>
                <a:lnTo>
                  <a:pt x="728472" y="1202436"/>
                </a:lnTo>
                <a:lnTo>
                  <a:pt x="733044" y="1202436"/>
                </a:lnTo>
                <a:lnTo>
                  <a:pt x="733044" y="1184148"/>
                </a:lnTo>
                <a:close/>
              </a:path>
              <a:path extrusionOk="0" h="1324610" w="733425">
                <a:moveTo>
                  <a:pt x="733044" y="1150619"/>
                </a:moveTo>
                <a:lnTo>
                  <a:pt x="728472" y="1150619"/>
                </a:lnTo>
                <a:lnTo>
                  <a:pt x="728472" y="1170431"/>
                </a:lnTo>
                <a:lnTo>
                  <a:pt x="733044" y="1170431"/>
                </a:lnTo>
                <a:lnTo>
                  <a:pt x="733044" y="1150619"/>
                </a:lnTo>
                <a:close/>
              </a:path>
              <a:path extrusionOk="0" h="1324610" w="733425">
                <a:moveTo>
                  <a:pt x="733044" y="1118615"/>
                </a:moveTo>
                <a:lnTo>
                  <a:pt x="728472" y="1118615"/>
                </a:lnTo>
                <a:lnTo>
                  <a:pt x="728472" y="1136903"/>
                </a:lnTo>
                <a:lnTo>
                  <a:pt x="733044" y="1136903"/>
                </a:lnTo>
                <a:lnTo>
                  <a:pt x="733044" y="1118615"/>
                </a:lnTo>
                <a:close/>
              </a:path>
              <a:path extrusionOk="0" h="1324610" w="733425">
                <a:moveTo>
                  <a:pt x="733044" y="1085088"/>
                </a:moveTo>
                <a:lnTo>
                  <a:pt x="728472" y="1085088"/>
                </a:lnTo>
                <a:lnTo>
                  <a:pt x="728472" y="1103376"/>
                </a:lnTo>
                <a:lnTo>
                  <a:pt x="733044" y="1103376"/>
                </a:lnTo>
                <a:lnTo>
                  <a:pt x="733044" y="1085088"/>
                </a:lnTo>
                <a:close/>
              </a:path>
              <a:path extrusionOk="0" h="1324610" w="733425">
                <a:moveTo>
                  <a:pt x="733044" y="1053083"/>
                </a:moveTo>
                <a:lnTo>
                  <a:pt x="728472" y="1053083"/>
                </a:lnTo>
                <a:lnTo>
                  <a:pt x="728472" y="1071371"/>
                </a:lnTo>
                <a:lnTo>
                  <a:pt x="733044" y="1071371"/>
                </a:lnTo>
                <a:lnTo>
                  <a:pt x="733044" y="1053083"/>
                </a:lnTo>
                <a:close/>
              </a:path>
              <a:path extrusionOk="0" h="1324610" w="733425">
                <a:moveTo>
                  <a:pt x="733044" y="1019555"/>
                </a:moveTo>
                <a:lnTo>
                  <a:pt x="728472" y="1019555"/>
                </a:lnTo>
                <a:lnTo>
                  <a:pt x="728472" y="1037843"/>
                </a:lnTo>
                <a:lnTo>
                  <a:pt x="733044" y="1037843"/>
                </a:lnTo>
                <a:lnTo>
                  <a:pt x="733044" y="1019555"/>
                </a:lnTo>
                <a:close/>
              </a:path>
              <a:path extrusionOk="0" h="1324610" w="733425">
                <a:moveTo>
                  <a:pt x="733044" y="986027"/>
                </a:moveTo>
                <a:lnTo>
                  <a:pt x="728472" y="986027"/>
                </a:lnTo>
                <a:lnTo>
                  <a:pt x="728472" y="1005839"/>
                </a:lnTo>
                <a:lnTo>
                  <a:pt x="733044" y="1005839"/>
                </a:lnTo>
                <a:lnTo>
                  <a:pt x="733044" y="986027"/>
                </a:lnTo>
                <a:close/>
              </a:path>
              <a:path extrusionOk="0" h="1324610" w="733425">
                <a:moveTo>
                  <a:pt x="733044" y="954024"/>
                </a:moveTo>
                <a:lnTo>
                  <a:pt x="728472" y="954024"/>
                </a:lnTo>
                <a:lnTo>
                  <a:pt x="728472" y="972312"/>
                </a:lnTo>
                <a:lnTo>
                  <a:pt x="733044" y="972312"/>
                </a:lnTo>
                <a:lnTo>
                  <a:pt x="733044" y="954024"/>
                </a:lnTo>
                <a:close/>
              </a:path>
              <a:path extrusionOk="0" h="1324610" w="733425">
                <a:moveTo>
                  <a:pt x="733044" y="920495"/>
                </a:moveTo>
                <a:lnTo>
                  <a:pt x="728472" y="920495"/>
                </a:lnTo>
                <a:lnTo>
                  <a:pt x="728472" y="940307"/>
                </a:lnTo>
                <a:lnTo>
                  <a:pt x="733044" y="940307"/>
                </a:lnTo>
                <a:lnTo>
                  <a:pt x="733044" y="920495"/>
                </a:lnTo>
                <a:close/>
              </a:path>
              <a:path extrusionOk="0" h="1324610" w="733425">
                <a:moveTo>
                  <a:pt x="733044" y="888491"/>
                </a:moveTo>
                <a:lnTo>
                  <a:pt x="728472" y="888491"/>
                </a:lnTo>
                <a:lnTo>
                  <a:pt x="728472" y="906779"/>
                </a:lnTo>
                <a:lnTo>
                  <a:pt x="733044" y="906779"/>
                </a:lnTo>
                <a:lnTo>
                  <a:pt x="733044" y="888491"/>
                </a:lnTo>
                <a:close/>
              </a:path>
              <a:path extrusionOk="0" h="1324610" w="733425">
                <a:moveTo>
                  <a:pt x="733044" y="854963"/>
                </a:moveTo>
                <a:lnTo>
                  <a:pt x="728472" y="854963"/>
                </a:lnTo>
                <a:lnTo>
                  <a:pt x="728472" y="873251"/>
                </a:lnTo>
                <a:lnTo>
                  <a:pt x="733044" y="873251"/>
                </a:lnTo>
                <a:lnTo>
                  <a:pt x="733044" y="854963"/>
                </a:lnTo>
                <a:close/>
              </a:path>
              <a:path extrusionOk="0" h="1324610" w="733425">
                <a:moveTo>
                  <a:pt x="733044" y="821436"/>
                </a:moveTo>
                <a:lnTo>
                  <a:pt x="728472" y="821436"/>
                </a:lnTo>
                <a:lnTo>
                  <a:pt x="728472" y="841248"/>
                </a:lnTo>
                <a:lnTo>
                  <a:pt x="733044" y="841248"/>
                </a:lnTo>
                <a:lnTo>
                  <a:pt x="733044" y="821436"/>
                </a:lnTo>
                <a:close/>
              </a:path>
              <a:path extrusionOk="0" h="1324610" w="733425">
                <a:moveTo>
                  <a:pt x="733044" y="789431"/>
                </a:moveTo>
                <a:lnTo>
                  <a:pt x="728472" y="789431"/>
                </a:lnTo>
                <a:lnTo>
                  <a:pt x="728472" y="807719"/>
                </a:lnTo>
                <a:lnTo>
                  <a:pt x="733044" y="807719"/>
                </a:lnTo>
                <a:lnTo>
                  <a:pt x="733044" y="789431"/>
                </a:lnTo>
                <a:close/>
              </a:path>
              <a:path extrusionOk="0" h="1324610" w="733425">
                <a:moveTo>
                  <a:pt x="733044" y="755903"/>
                </a:moveTo>
                <a:lnTo>
                  <a:pt x="728472" y="755903"/>
                </a:lnTo>
                <a:lnTo>
                  <a:pt x="728472" y="775715"/>
                </a:lnTo>
                <a:lnTo>
                  <a:pt x="733044" y="775715"/>
                </a:lnTo>
                <a:lnTo>
                  <a:pt x="733044" y="755903"/>
                </a:lnTo>
                <a:close/>
              </a:path>
              <a:path extrusionOk="0" h="1324610" w="733425">
                <a:moveTo>
                  <a:pt x="733044" y="723900"/>
                </a:moveTo>
                <a:lnTo>
                  <a:pt x="728472" y="723900"/>
                </a:lnTo>
                <a:lnTo>
                  <a:pt x="728472" y="742188"/>
                </a:lnTo>
                <a:lnTo>
                  <a:pt x="733044" y="742188"/>
                </a:lnTo>
                <a:lnTo>
                  <a:pt x="733044" y="723900"/>
                </a:lnTo>
                <a:close/>
              </a:path>
              <a:path extrusionOk="0" h="1324610" w="733425">
                <a:moveTo>
                  <a:pt x="733044" y="690371"/>
                </a:moveTo>
                <a:lnTo>
                  <a:pt x="728472" y="690371"/>
                </a:lnTo>
                <a:lnTo>
                  <a:pt x="728472" y="708659"/>
                </a:lnTo>
                <a:lnTo>
                  <a:pt x="733044" y="708659"/>
                </a:lnTo>
                <a:lnTo>
                  <a:pt x="733044" y="690371"/>
                </a:lnTo>
                <a:close/>
              </a:path>
              <a:path extrusionOk="0" h="1324610" w="733425">
                <a:moveTo>
                  <a:pt x="733044" y="658367"/>
                </a:moveTo>
                <a:lnTo>
                  <a:pt x="728472" y="658367"/>
                </a:lnTo>
                <a:lnTo>
                  <a:pt x="728472" y="676655"/>
                </a:lnTo>
                <a:lnTo>
                  <a:pt x="733044" y="676655"/>
                </a:lnTo>
                <a:lnTo>
                  <a:pt x="733044" y="658367"/>
                </a:lnTo>
                <a:close/>
              </a:path>
              <a:path extrusionOk="0" h="1324610" w="733425">
                <a:moveTo>
                  <a:pt x="733044" y="624839"/>
                </a:moveTo>
                <a:lnTo>
                  <a:pt x="728472" y="624839"/>
                </a:lnTo>
                <a:lnTo>
                  <a:pt x="728472" y="643127"/>
                </a:lnTo>
                <a:lnTo>
                  <a:pt x="733044" y="643127"/>
                </a:lnTo>
                <a:lnTo>
                  <a:pt x="733044" y="624839"/>
                </a:lnTo>
                <a:close/>
              </a:path>
              <a:path extrusionOk="0" h="1324610" w="733425">
                <a:moveTo>
                  <a:pt x="733044" y="591312"/>
                </a:moveTo>
                <a:lnTo>
                  <a:pt x="728472" y="591312"/>
                </a:lnTo>
                <a:lnTo>
                  <a:pt x="728472" y="611124"/>
                </a:lnTo>
                <a:lnTo>
                  <a:pt x="733044" y="611124"/>
                </a:lnTo>
                <a:lnTo>
                  <a:pt x="733044" y="591312"/>
                </a:lnTo>
                <a:close/>
              </a:path>
              <a:path extrusionOk="0" h="1324610" w="733425">
                <a:moveTo>
                  <a:pt x="733044" y="559307"/>
                </a:moveTo>
                <a:lnTo>
                  <a:pt x="728472" y="559307"/>
                </a:lnTo>
                <a:lnTo>
                  <a:pt x="728472" y="577595"/>
                </a:lnTo>
                <a:lnTo>
                  <a:pt x="733044" y="577595"/>
                </a:lnTo>
                <a:lnTo>
                  <a:pt x="733044" y="559307"/>
                </a:lnTo>
                <a:close/>
              </a:path>
              <a:path extrusionOk="0" h="1324610" w="733425">
                <a:moveTo>
                  <a:pt x="733044" y="525779"/>
                </a:moveTo>
                <a:lnTo>
                  <a:pt x="728472" y="525779"/>
                </a:lnTo>
                <a:lnTo>
                  <a:pt x="728472" y="545591"/>
                </a:lnTo>
                <a:lnTo>
                  <a:pt x="733044" y="545591"/>
                </a:lnTo>
                <a:lnTo>
                  <a:pt x="733044" y="525779"/>
                </a:lnTo>
                <a:close/>
              </a:path>
              <a:path extrusionOk="0" h="1324610" w="733425">
                <a:moveTo>
                  <a:pt x="733044" y="493775"/>
                </a:moveTo>
                <a:lnTo>
                  <a:pt x="728472" y="493775"/>
                </a:lnTo>
                <a:lnTo>
                  <a:pt x="728472" y="512063"/>
                </a:lnTo>
                <a:lnTo>
                  <a:pt x="733044" y="512063"/>
                </a:lnTo>
                <a:lnTo>
                  <a:pt x="733044" y="493775"/>
                </a:lnTo>
                <a:close/>
              </a:path>
              <a:path extrusionOk="0" h="1324610" w="733425">
                <a:moveTo>
                  <a:pt x="733044" y="460248"/>
                </a:moveTo>
                <a:lnTo>
                  <a:pt x="728472" y="460248"/>
                </a:lnTo>
                <a:lnTo>
                  <a:pt x="728472" y="478536"/>
                </a:lnTo>
                <a:lnTo>
                  <a:pt x="733044" y="478536"/>
                </a:lnTo>
                <a:lnTo>
                  <a:pt x="733044" y="460248"/>
                </a:lnTo>
                <a:close/>
              </a:path>
              <a:path extrusionOk="0" h="1324610" w="733425">
                <a:moveTo>
                  <a:pt x="733044" y="426719"/>
                </a:moveTo>
                <a:lnTo>
                  <a:pt x="728472" y="426719"/>
                </a:lnTo>
                <a:lnTo>
                  <a:pt x="728472" y="446531"/>
                </a:lnTo>
                <a:lnTo>
                  <a:pt x="733044" y="446531"/>
                </a:lnTo>
                <a:lnTo>
                  <a:pt x="733044" y="426719"/>
                </a:lnTo>
                <a:close/>
              </a:path>
              <a:path extrusionOk="0" h="1324610" w="733425">
                <a:moveTo>
                  <a:pt x="733044" y="394715"/>
                </a:moveTo>
                <a:lnTo>
                  <a:pt x="728472" y="394715"/>
                </a:lnTo>
                <a:lnTo>
                  <a:pt x="728472" y="413003"/>
                </a:lnTo>
                <a:lnTo>
                  <a:pt x="733044" y="413003"/>
                </a:lnTo>
                <a:lnTo>
                  <a:pt x="733044" y="394715"/>
                </a:lnTo>
                <a:close/>
              </a:path>
              <a:path extrusionOk="0" h="1324610" w="733425">
                <a:moveTo>
                  <a:pt x="733044" y="361188"/>
                </a:moveTo>
                <a:lnTo>
                  <a:pt x="728472" y="361188"/>
                </a:lnTo>
                <a:lnTo>
                  <a:pt x="728472" y="381000"/>
                </a:lnTo>
                <a:lnTo>
                  <a:pt x="733044" y="381000"/>
                </a:lnTo>
                <a:lnTo>
                  <a:pt x="733044" y="361188"/>
                </a:lnTo>
                <a:close/>
              </a:path>
              <a:path extrusionOk="0" h="1324610" w="733425">
                <a:moveTo>
                  <a:pt x="733044" y="329183"/>
                </a:moveTo>
                <a:lnTo>
                  <a:pt x="728472" y="329183"/>
                </a:lnTo>
                <a:lnTo>
                  <a:pt x="728472" y="347471"/>
                </a:lnTo>
                <a:lnTo>
                  <a:pt x="733044" y="347471"/>
                </a:lnTo>
                <a:lnTo>
                  <a:pt x="733044" y="329183"/>
                </a:lnTo>
                <a:close/>
              </a:path>
              <a:path extrusionOk="0" h="1324610" w="733425">
                <a:moveTo>
                  <a:pt x="733044" y="295655"/>
                </a:moveTo>
                <a:lnTo>
                  <a:pt x="728472" y="295655"/>
                </a:lnTo>
                <a:lnTo>
                  <a:pt x="728472" y="313943"/>
                </a:lnTo>
                <a:lnTo>
                  <a:pt x="733044" y="313943"/>
                </a:lnTo>
                <a:lnTo>
                  <a:pt x="733044" y="295655"/>
                </a:lnTo>
                <a:close/>
              </a:path>
              <a:path extrusionOk="0" h="1324610" w="733425">
                <a:moveTo>
                  <a:pt x="733044" y="263651"/>
                </a:moveTo>
                <a:lnTo>
                  <a:pt x="728472" y="263651"/>
                </a:lnTo>
                <a:lnTo>
                  <a:pt x="728472" y="281939"/>
                </a:lnTo>
                <a:lnTo>
                  <a:pt x="733044" y="281939"/>
                </a:lnTo>
                <a:lnTo>
                  <a:pt x="733044" y="263651"/>
                </a:lnTo>
                <a:close/>
              </a:path>
              <a:path extrusionOk="0" h="1324610" w="733425">
                <a:moveTo>
                  <a:pt x="733044" y="230124"/>
                </a:moveTo>
                <a:lnTo>
                  <a:pt x="728472" y="230124"/>
                </a:lnTo>
                <a:lnTo>
                  <a:pt x="728472" y="248412"/>
                </a:lnTo>
                <a:lnTo>
                  <a:pt x="733044" y="248412"/>
                </a:lnTo>
                <a:lnTo>
                  <a:pt x="733044" y="230124"/>
                </a:lnTo>
                <a:close/>
              </a:path>
              <a:path extrusionOk="0" h="1324610" w="733425">
                <a:moveTo>
                  <a:pt x="733044" y="196595"/>
                </a:moveTo>
                <a:lnTo>
                  <a:pt x="728472" y="196595"/>
                </a:lnTo>
                <a:lnTo>
                  <a:pt x="728472" y="216407"/>
                </a:lnTo>
                <a:lnTo>
                  <a:pt x="733044" y="216407"/>
                </a:lnTo>
                <a:lnTo>
                  <a:pt x="733044" y="196595"/>
                </a:lnTo>
                <a:close/>
              </a:path>
              <a:path extrusionOk="0" h="1324610" w="733425">
                <a:moveTo>
                  <a:pt x="733044" y="164591"/>
                </a:moveTo>
                <a:lnTo>
                  <a:pt x="728472" y="164591"/>
                </a:lnTo>
                <a:lnTo>
                  <a:pt x="728472" y="182879"/>
                </a:lnTo>
                <a:lnTo>
                  <a:pt x="733044" y="182879"/>
                </a:lnTo>
                <a:lnTo>
                  <a:pt x="733044" y="164591"/>
                </a:lnTo>
                <a:close/>
              </a:path>
              <a:path extrusionOk="0" h="1324610" w="733425">
                <a:moveTo>
                  <a:pt x="733044" y="131063"/>
                </a:moveTo>
                <a:lnTo>
                  <a:pt x="728472" y="131063"/>
                </a:lnTo>
                <a:lnTo>
                  <a:pt x="728472" y="150875"/>
                </a:lnTo>
                <a:lnTo>
                  <a:pt x="733044" y="150875"/>
                </a:lnTo>
                <a:lnTo>
                  <a:pt x="733044" y="131063"/>
                </a:lnTo>
                <a:close/>
              </a:path>
              <a:path extrusionOk="0" h="1324610" w="733425">
                <a:moveTo>
                  <a:pt x="733044" y="99059"/>
                </a:moveTo>
                <a:lnTo>
                  <a:pt x="728472" y="99059"/>
                </a:lnTo>
                <a:lnTo>
                  <a:pt x="728472" y="117348"/>
                </a:lnTo>
                <a:lnTo>
                  <a:pt x="733044" y="117348"/>
                </a:lnTo>
                <a:lnTo>
                  <a:pt x="733044" y="99059"/>
                </a:lnTo>
                <a:close/>
              </a:path>
              <a:path extrusionOk="0" h="1324610" w="733425">
                <a:moveTo>
                  <a:pt x="733044" y="65531"/>
                </a:moveTo>
                <a:lnTo>
                  <a:pt x="728472" y="65531"/>
                </a:lnTo>
                <a:lnTo>
                  <a:pt x="728472" y="83819"/>
                </a:lnTo>
                <a:lnTo>
                  <a:pt x="733044" y="83819"/>
                </a:lnTo>
                <a:lnTo>
                  <a:pt x="733044" y="65531"/>
                </a:lnTo>
                <a:close/>
              </a:path>
              <a:path extrusionOk="0" h="1324610" w="733425">
                <a:moveTo>
                  <a:pt x="733044" y="32003"/>
                </a:moveTo>
                <a:lnTo>
                  <a:pt x="728472" y="32003"/>
                </a:lnTo>
                <a:lnTo>
                  <a:pt x="728472" y="51815"/>
                </a:lnTo>
                <a:lnTo>
                  <a:pt x="733044" y="51815"/>
                </a:lnTo>
                <a:lnTo>
                  <a:pt x="733044" y="3200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2" name="Google Shape;642;p39"/>
          <p:cNvSpPr txBox="1"/>
          <p:nvPr/>
        </p:nvSpPr>
        <p:spPr>
          <a:xfrm>
            <a:off x="1861172" y="819959"/>
            <a:ext cx="1043305" cy="2070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Transformator A</a:t>
            </a:r>
            <a:endParaRPr sz="1200">
              <a:solidFill>
                <a:schemeClr val="dk1"/>
              </a:solidFill>
              <a:latin typeface="Times New Roman"/>
              <a:ea typeface="Times New Roman"/>
              <a:cs typeface="Times New Roman"/>
              <a:sym typeface="Times New Roman"/>
            </a:endParaRPr>
          </a:p>
        </p:txBody>
      </p:sp>
      <p:sp>
        <p:nvSpPr>
          <p:cNvPr id="643" name="Google Shape;643;p39"/>
          <p:cNvSpPr/>
          <p:nvPr/>
        </p:nvSpPr>
        <p:spPr>
          <a:xfrm>
            <a:off x="3162300" y="1249680"/>
            <a:ext cx="1085215" cy="7620"/>
          </a:xfrm>
          <a:custGeom>
            <a:rect b="b" l="l" r="r" t="t"/>
            <a:pathLst>
              <a:path extrusionOk="0" h="7619" w="1085214">
                <a:moveTo>
                  <a:pt x="1085088" y="7620"/>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4" name="Google Shape;644;p39"/>
          <p:cNvSpPr/>
          <p:nvPr/>
        </p:nvSpPr>
        <p:spPr>
          <a:xfrm>
            <a:off x="851916" y="1234440"/>
            <a:ext cx="1079500" cy="13970"/>
          </a:xfrm>
          <a:custGeom>
            <a:rect b="b" l="l" r="r" t="t"/>
            <a:pathLst>
              <a:path extrusionOk="0" h="13969" w="1079500">
                <a:moveTo>
                  <a:pt x="1078992" y="13715"/>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5" name="Google Shape;645;p39"/>
          <p:cNvSpPr/>
          <p:nvPr/>
        </p:nvSpPr>
        <p:spPr>
          <a:xfrm>
            <a:off x="773430" y="3635502"/>
            <a:ext cx="76200" cy="65532"/>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6" name="Google Shape;646;p39"/>
          <p:cNvSpPr txBox="1"/>
          <p:nvPr/>
        </p:nvSpPr>
        <p:spPr>
          <a:xfrm>
            <a:off x="1940382" y="3797145"/>
            <a:ext cx="1035050" cy="553720"/>
          </a:xfrm>
          <a:prstGeom prst="rect">
            <a:avLst/>
          </a:prstGeom>
          <a:noFill/>
          <a:ln>
            <a:noFill/>
          </a:ln>
        </p:spPr>
        <p:txBody>
          <a:bodyPr anchorCtr="0" anchor="t" bIns="0" lIns="0" spcFirstLastPara="1" rIns="0" wrap="square" tIns="12700">
            <a:noAutofit/>
          </a:bodyPr>
          <a:lstStyle/>
          <a:p>
            <a:pPr indent="-452754" lvl="0" marL="464819" marR="5080" rtl="0" algn="l">
              <a:lnSpc>
                <a:spcPct val="144400"/>
              </a:lnSpc>
              <a:spcBef>
                <a:spcPts val="0"/>
              </a:spcBef>
              <a:spcAft>
                <a:spcPts val="0"/>
              </a:spcAft>
              <a:buNone/>
            </a:pPr>
            <a:r>
              <a:rPr lang="tr-TR" sz="1200">
                <a:solidFill>
                  <a:schemeClr val="dk1"/>
                </a:solidFill>
                <a:latin typeface="Times New Roman"/>
                <a:ea typeface="Times New Roman"/>
                <a:cs typeface="Times New Roman"/>
                <a:sym typeface="Times New Roman"/>
              </a:rPr>
              <a:t>Transformator B  (a)</a:t>
            </a:r>
            <a:endParaRPr sz="1200">
              <a:solidFill>
                <a:schemeClr val="dk1"/>
              </a:solidFill>
              <a:latin typeface="Times New Roman"/>
              <a:ea typeface="Times New Roman"/>
              <a:cs typeface="Times New Roman"/>
              <a:sym typeface="Times New Roman"/>
            </a:endParaRPr>
          </a:p>
        </p:txBody>
      </p:sp>
      <p:sp>
        <p:nvSpPr>
          <p:cNvPr id="647" name="Google Shape;647;p39"/>
          <p:cNvSpPr/>
          <p:nvPr/>
        </p:nvSpPr>
        <p:spPr>
          <a:xfrm>
            <a:off x="6694931" y="1560576"/>
            <a:ext cx="399415" cy="90170"/>
          </a:xfrm>
          <a:custGeom>
            <a:rect b="b" l="l" r="r" t="t"/>
            <a:pathLst>
              <a:path extrusionOk="0" h="90169" w="399415">
                <a:moveTo>
                  <a:pt x="199644" y="0"/>
                </a:moveTo>
                <a:lnTo>
                  <a:pt x="122158" y="3476"/>
                </a:lnTo>
                <a:lnTo>
                  <a:pt x="58673" y="12954"/>
                </a:lnTo>
                <a:lnTo>
                  <a:pt x="15763" y="27003"/>
                </a:lnTo>
                <a:lnTo>
                  <a:pt x="0" y="44196"/>
                </a:lnTo>
                <a:lnTo>
                  <a:pt x="15763" y="62269"/>
                </a:lnTo>
                <a:lnTo>
                  <a:pt x="58674" y="76771"/>
                </a:lnTo>
                <a:lnTo>
                  <a:pt x="122158" y="86415"/>
                </a:lnTo>
                <a:lnTo>
                  <a:pt x="199644" y="89915"/>
                </a:lnTo>
                <a:lnTo>
                  <a:pt x="277772" y="86415"/>
                </a:lnTo>
                <a:lnTo>
                  <a:pt x="341185" y="76771"/>
                </a:lnTo>
                <a:lnTo>
                  <a:pt x="383738" y="62269"/>
                </a:lnTo>
                <a:lnTo>
                  <a:pt x="399288" y="44196"/>
                </a:lnTo>
                <a:lnTo>
                  <a:pt x="383738" y="27003"/>
                </a:lnTo>
                <a:lnTo>
                  <a:pt x="341185" y="12954"/>
                </a:lnTo>
                <a:lnTo>
                  <a:pt x="277772" y="3476"/>
                </a:lnTo>
                <a:lnTo>
                  <a:pt x="1996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8" name="Google Shape;648;p39"/>
          <p:cNvSpPr/>
          <p:nvPr/>
        </p:nvSpPr>
        <p:spPr>
          <a:xfrm>
            <a:off x="6694931" y="1560576"/>
            <a:ext cx="399415" cy="90170"/>
          </a:xfrm>
          <a:custGeom>
            <a:rect b="b" l="l" r="r" t="t"/>
            <a:pathLst>
              <a:path extrusionOk="0" h="90169" w="399415">
                <a:moveTo>
                  <a:pt x="399288" y="44196"/>
                </a:moveTo>
                <a:lnTo>
                  <a:pt x="383738" y="27003"/>
                </a:lnTo>
                <a:lnTo>
                  <a:pt x="341185" y="12954"/>
                </a:lnTo>
                <a:lnTo>
                  <a:pt x="277772" y="3476"/>
                </a:lnTo>
                <a:lnTo>
                  <a:pt x="199644" y="0"/>
                </a:lnTo>
                <a:lnTo>
                  <a:pt x="122158" y="3476"/>
                </a:lnTo>
                <a:lnTo>
                  <a:pt x="58674" y="12953"/>
                </a:lnTo>
                <a:lnTo>
                  <a:pt x="15763" y="27003"/>
                </a:lnTo>
                <a:lnTo>
                  <a:pt x="0" y="44196"/>
                </a:lnTo>
                <a:lnTo>
                  <a:pt x="15763" y="62269"/>
                </a:lnTo>
                <a:lnTo>
                  <a:pt x="58674" y="76771"/>
                </a:lnTo>
                <a:lnTo>
                  <a:pt x="122158" y="86415"/>
                </a:lnTo>
                <a:lnTo>
                  <a:pt x="199644" y="89915"/>
                </a:lnTo>
                <a:lnTo>
                  <a:pt x="277772" y="86415"/>
                </a:lnTo>
                <a:lnTo>
                  <a:pt x="341185" y="76771"/>
                </a:lnTo>
                <a:lnTo>
                  <a:pt x="383738" y="62269"/>
                </a:lnTo>
                <a:lnTo>
                  <a:pt x="399288" y="44196"/>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9" name="Google Shape;649;p39"/>
          <p:cNvSpPr/>
          <p:nvPr/>
        </p:nvSpPr>
        <p:spPr>
          <a:xfrm>
            <a:off x="6693407" y="1639824"/>
            <a:ext cx="399415" cy="90170"/>
          </a:xfrm>
          <a:custGeom>
            <a:rect b="b" l="l" r="r" t="t"/>
            <a:pathLst>
              <a:path extrusionOk="0" h="90169" w="399415">
                <a:moveTo>
                  <a:pt x="199644" y="0"/>
                </a:moveTo>
                <a:lnTo>
                  <a:pt x="122158" y="3500"/>
                </a:lnTo>
                <a:lnTo>
                  <a:pt x="58673" y="13144"/>
                </a:lnTo>
                <a:lnTo>
                  <a:pt x="15763" y="27646"/>
                </a:lnTo>
                <a:lnTo>
                  <a:pt x="0" y="45719"/>
                </a:lnTo>
                <a:lnTo>
                  <a:pt x="15763" y="62912"/>
                </a:lnTo>
                <a:lnTo>
                  <a:pt x="58674" y="76962"/>
                </a:lnTo>
                <a:lnTo>
                  <a:pt x="122158" y="86439"/>
                </a:lnTo>
                <a:lnTo>
                  <a:pt x="199644" y="89915"/>
                </a:lnTo>
                <a:lnTo>
                  <a:pt x="277129" y="86439"/>
                </a:lnTo>
                <a:lnTo>
                  <a:pt x="340614" y="76962"/>
                </a:lnTo>
                <a:lnTo>
                  <a:pt x="383524" y="62912"/>
                </a:lnTo>
                <a:lnTo>
                  <a:pt x="399288" y="45719"/>
                </a:lnTo>
                <a:lnTo>
                  <a:pt x="383524" y="27646"/>
                </a:lnTo>
                <a:lnTo>
                  <a:pt x="340614" y="13144"/>
                </a:lnTo>
                <a:lnTo>
                  <a:pt x="277129" y="3500"/>
                </a:lnTo>
                <a:lnTo>
                  <a:pt x="1996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0" name="Google Shape;650;p39"/>
          <p:cNvSpPr/>
          <p:nvPr/>
        </p:nvSpPr>
        <p:spPr>
          <a:xfrm>
            <a:off x="6693407" y="1639824"/>
            <a:ext cx="399415" cy="90170"/>
          </a:xfrm>
          <a:custGeom>
            <a:rect b="b" l="l" r="r" t="t"/>
            <a:pathLst>
              <a:path extrusionOk="0" h="90169" w="399415">
                <a:moveTo>
                  <a:pt x="399288" y="45719"/>
                </a:moveTo>
                <a:lnTo>
                  <a:pt x="383524" y="27646"/>
                </a:lnTo>
                <a:lnTo>
                  <a:pt x="340614" y="13144"/>
                </a:lnTo>
                <a:lnTo>
                  <a:pt x="277129" y="3500"/>
                </a:lnTo>
                <a:lnTo>
                  <a:pt x="199644" y="0"/>
                </a:lnTo>
                <a:lnTo>
                  <a:pt x="122158" y="3500"/>
                </a:lnTo>
                <a:lnTo>
                  <a:pt x="58674" y="13144"/>
                </a:lnTo>
                <a:lnTo>
                  <a:pt x="15763" y="27646"/>
                </a:lnTo>
                <a:lnTo>
                  <a:pt x="0" y="45719"/>
                </a:lnTo>
                <a:lnTo>
                  <a:pt x="15763" y="62912"/>
                </a:lnTo>
                <a:lnTo>
                  <a:pt x="58674" y="76961"/>
                </a:lnTo>
                <a:lnTo>
                  <a:pt x="122158" y="86439"/>
                </a:lnTo>
                <a:lnTo>
                  <a:pt x="199644" y="89915"/>
                </a:lnTo>
                <a:lnTo>
                  <a:pt x="277129" y="86439"/>
                </a:lnTo>
                <a:lnTo>
                  <a:pt x="340614" y="76962"/>
                </a:lnTo>
                <a:lnTo>
                  <a:pt x="383524" y="62912"/>
                </a:lnTo>
                <a:lnTo>
                  <a:pt x="399288" y="45719"/>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1" name="Google Shape;651;p39"/>
          <p:cNvSpPr/>
          <p:nvPr/>
        </p:nvSpPr>
        <p:spPr>
          <a:xfrm>
            <a:off x="6694931" y="1722120"/>
            <a:ext cx="399415" cy="90170"/>
          </a:xfrm>
          <a:custGeom>
            <a:rect b="b" l="l" r="r" t="t"/>
            <a:pathLst>
              <a:path extrusionOk="0" h="90169" w="399415">
                <a:moveTo>
                  <a:pt x="199644" y="0"/>
                </a:moveTo>
                <a:lnTo>
                  <a:pt x="122158" y="3476"/>
                </a:lnTo>
                <a:lnTo>
                  <a:pt x="58673" y="12954"/>
                </a:lnTo>
                <a:lnTo>
                  <a:pt x="15763" y="27003"/>
                </a:lnTo>
                <a:lnTo>
                  <a:pt x="0" y="44196"/>
                </a:lnTo>
                <a:lnTo>
                  <a:pt x="15763" y="62269"/>
                </a:lnTo>
                <a:lnTo>
                  <a:pt x="58674" y="76771"/>
                </a:lnTo>
                <a:lnTo>
                  <a:pt x="122158" y="86415"/>
                </a:lnTo>
                <a:lnTo>
                  <a:pt x="199644" y="89916"/>
                </a:lnTo>
                <a:lnTo>
                  <a:pt x="277772" y="86415"/>
                </a:lnTo>
                <a:lnTo>
                  <a:pt x="341185" y="76771"/>
                </a:lnTo>
                <a:lnTo>
                  <a:pt x="383738" y="62269"/>
                </a:lnTo>
                <a:lnTo>
                  <a:pt x="399288" y="44196"/>
                </a:lnTo>
                <a:lnTo>
                  <a:pt x="383738" y="27003"/>
                </a:lnTo>
                <a:lnTo>
                  <a:pt x="341185" y="12954"/>
                </a:lnTo>
                <a:lnTo>
                  <a:pt x="277772" y="3476"/>
                </a:lnTo>
                <a:lnTo>
                  <a:pt x="1996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2" name="Google Shape;652;p39"/>
          <p:cNvSpPr/>
          <p:nvPr/>
        </p:nvSpPr>
        <p:spPr>
          <a:xfrm>
            <a:off x="6694931" y="1722120"/>
            <a:ext cx="399415" cy="90170"/>
          </a:xfrm>
          <a:custGeom>
            <a:rect b="b" l="l" r="r" t="t"/>
            <a:pathLst>
              <a:path extrusionOk="0" h="90169" w="399415">
                <a:moveTo>
                  <a:pt x="399288" y="44196"/>
                </a:moveTo>
                <a:lnTo>
                  <a:pt x="383738" y="27003"/>
                </a:lnTo>
                <a:lnTo>
                  <a:pt x="341185" y="12954"/>
                </a:lnTo>
                <a:lnTo>
                  <a:pt x="277772" y="3476"/>
                </a:lnTo>
                <a:lnTo>
                  <a:pt x="199644" y="0"/>
                </a:lnTo>
                <a:lnTo>
                  <a:pt x="122158" y="3476"/>
                </a:lnTo>
                <a:lnTo>
                  <a:pt x="58674" y="12953"/>
                </a:lnTo>
                <a:lnTo>
                  <a:pt x="15763" y="27003"/>
                </a:lnTo>
                <a:lnTo>
                  <a:pt x="0" y="44196"/>
                </a:lnTo>
                <a:lnTo>
                  <a:pt x="15763" y="62269"/>
                </a:lnTo>
                <a:lnTo>
                  <a:pt x="58674" y="76771"/>
                </a:lnTo>
                <a:lnTo>
                  <a:pt x="122158" y="86415"/>
                </a:lnTo>
                <a:lnTo>
                  <a:pt x="199644" y="89916"/>
                </a:lnTo>
                <a:lnTo>
                  <a:pt x="277772" y="86415"/>
                </a:lnTo>
                <a:lnTo>
                  <a:pt x="341185" y="76771"/>
                </a:lnTo>
                <a:lnTo>
                  <a:pt x="383738" y="62269"/>
                </a:lnTo>
                <a:lnTo>
                  <a:pt x="399288" y="44196"/>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3" name="Google Shape;653;p39"/>
          <p:cNvSpPr/>
          <p:nvPr/>
        </p:nvSpPr>
        <p:spPr>
          <a:xfrm>
            <a:off x="6694931" y="1801368"/>
            <a:ext cx="399415" cy="93345"/>
          </a:xfrm>
          <a:custGeom>
            <a:rect b="b" l="l" r="r" t="t"/>
            <a:pathLst>
              <a:path extrusionOk="0" h="93344" w="399415">
                <a:moveTo>
                  <a:pt x="199644" y="0"/>
                </a:moveTo>
                <a:lnTo>
                  <a:pt x="122158" y="3714"/>
                </a:lnTo>
                <a:lnTo>
                  <a:pt x="58674" y="13716"/>
                </a:lnTo>
                <a:lnTo>
                  <a:pt x="15763" y="28289"/>
                </a:lnTo>
                <a:lnTo>
                  <a:pt x="0" y="45720"/>
                </a:lnTo>
                <a:lnTo>
                  <a:pt x="15763" y="64031"/>
                </a:lnTo>
                <a:lnTo>
                  <a:pt x="58674" y="79057"/>
                </a:lnTo>
                <a:lnTo>
                  <a:pt x="122158" y="89225"/>
                </a:lnTo>
                <a:lnTo>
                  <a:pt x="199644" y="92963"/>
                </a:lnTo>
                <a:lnTo>
                  <a:pt x="277772" y="89225"/>
                </a:lnTo>
                <a:lnTo>
                  <a:pt x="341185" y="79057"/>
                </a:lnTo>
                <a:lnTo>
                  <a:pt x="383738" y="64031"/>
                </a:lnTo>
                <a:lnTo>
                  <a:pt x="399288" y="45720"/>
                </a:lnTo>
                <a:lnTo>
                  <a:pt x="383738" y="28289"/>
                </a:lnTo>
                <a:lnTo>
                  <a:pt x="341185" y="13716"/>
                </a:lnTo>
                <a:lnTo>
                  <a:pt x="277772" y="3714"/>
                </a:lnTo>
                <a:lnTo>
                  <a:pt x="1996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4" name="Google Shape;654;p39"/>
          <p:cNvSpPr/>
          <p:nvPr/>
        </p:nvSpPr>
        <p:spPr>
          <a:xfrm>
            <a:off x="6694931" y="1801368"/>
            <a:ext cx="399415" cy="93345"/>
          </a:xfrm>
          <a:custGeom>
            <a:rect b="b" l="l" r="r" t="t"/>
            <a:pathLst>
              <a:path extrusionOk="0" h="93344" w="399415">
                <a:moveTo>
                  <a:pt x="399288" y="45720"/>
                </a:moveTo>
                <a:lnTo>
                  <a:pt x="383738" y="28289"/>
                </a:lnTo>
                <a:lnTo>
                  <a:pt x="341185" y="13716"/>
                </a:lnTo>
                <a:lnTo>
                  <a:pt x="277772" y="3714"/>
                </a:lnTo>
                <a:lnTo>
                  <a:pt x="199644" y="0"/>
                </a:lnTo>
                <a:lnTo>
                  <a:pt x="122158" y="3714"/>
                </a:lnTo>
                <a:lnTo>
                  <a:pt x="58674" y="13716"/>
                </a:lnTo>
                <a:lnTo>
                  <a:pt x="15763" y="28289"/>
                </a:lnTo>
                <a:lnTo>
                  <a:pt x="0" y="45720"/>
                </a:lnTo>
                <a:lnTo>
                  <a:pt x="15763" y="64031"/>
                </a:lnTo>
                <a:lnTo>
                  <a:pt x="58674" y="79057"/>
                </a:lnTo>
                <a:lnTo>
                  <a:pt x="122158" y="89225"/>
                </a:lnTo>
                <a:lnTo>
                  <a:pt x="199644" y="92963"/>
                </a:lnTo>
                <a:lnTo>
                  <a:pt x="277772" y="89225"/>
                </a:lnTo>
                <a:lnTo>
                  <a:pt x="341185" y="79057"/>
                </a:lnTo>
                <a:lnTo>
                  <a:pt x="383738" y="64031"/>
                </a:lnTo>
                <a:lnTo>
                  <a:pt x="399288" y="4572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5" name="Google Shape;655;p39"/>
          <p:cNvSpPr/>
          <p:nvPr/>
        </p:nvSpPr>
        <p:spPr>
          <a:xfrm>
            <a:off x="6697980" y="1883664"/>
            <a:ext cx="399415" cy="90170"/>
          </a:xfrm>
          <a:custGeom>
            <a:rect b="b" l="l" r="r" t="t"/>
            <a:pathLst>
              <a:path extrusionOk="0" h="90169" w="399415">
                <a:moveTo>
                  <a:pt x="199644" y="0"/>
                </a:moveTo>
                <a:lnTo>
                  <a:pt x="122158" y="3500"/>
                </a:lnTo>
                <a:lnTo>
                  <a:pt x="58674" y="13144"/>
                </a:lnTo>
                <a:lnTo>
                  <a:pt x="15763" y="27646"/>
                </a:lnTo>
                <a:lnTo>
                  <a:pt x="0" y="45720"/>
                </a:lnTo>
                <a:lnTo>
                  <a:pt x="15763" y="62912"/>
                </a:lnTo>
                <a:lnTo>
                  <a:pt x="58674" y="76962"/>
                </a:lnTo>
                <a:lnTo>
                  <a:pt x="122158" y="86439"/>
                </a:lnTo>
                <a:lnTo>
                  <a:pt x="199644" y="89915"/>
                </a:lnTo>
                <a:lnTo>
                  <a:pt x="277772" y="86439"/>
                </a:lnTo>
                <a:lnTo>
                  <a:pt x="341185" y="76962"/>
                </a:lnTo>
                <a:lnTo>
                  <a:pt x="383738" y="62912"/>
                </a:lnTo>
                <a:lnTo>
                  <a:pt x="399288" y="45720"/>
                </a:lnTo>
                <a:lnTo>
                  <a:pt x="383738" y="27646"/>
                </a:lnTo>
                <a:lnTo>
                  <a:pt x="341185" y="13144"/>
                </a:lnTo>
                <a:lnTo>
                  <a:pt x="277772" y="3500"/>
                </a:lnTo>
                <a:lnTo>
                  <a:pt x="1996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6" name="Google Shape;656;p39"/>
          <p:cNvSpPr/>
          <p:nvPr/>
        </p:nvSpPr>
        <p:spPr>
          <a:xfrm>
            <a:off x="6697980" y="1883664"/>
            <a:ext cx="399415" cy="90170"/>
          </a:xfrm>
          <a:custGeom>
            <a:rect b="b" l="l" r="r" t="t"/>
            <a:pathLst>
              <a:path extrusionOk="0" h="90169" w="399415">
                <a:moveTo>
                  <a:pt x="399288" y="45720"/>
                </a:moveTo>
                <a:lnTo>
                  <a:pt x="383738" y="27646"/>
                </a:lnTo>
                <a:lnTo>
                  <a:pt x="341185" y="13144"/>
                </a:lnTo>
                <a:lnTo>
                  <a:pt x="277772" y="3500"/>
                </a:lnTo>
                <a:lnTo>
                  <a:pt x="199644" y="0"/>
                </a:lnTo>
                <a:lnTo>
                  <a:pt x="122158" y="3500"/>
                </a:lnTo>
                <a:lnTo>
                  <a:pt x="58674" y="13144"/>
                </a:lnTo>
                <a:lnTo>
                  <a:pt x="15763" y="27646"/>
                </a:lnTo>
                <a:lnTo>
                  <a:pt x="0" y="45720"/>
                </a:lnTo>
                <a:lnTo>
                  <a:pt x="15763" y="62912"/>
                </a:lnTo>
                <a:lnTo>
                  <a:pt x="58674" y="76962"/>
                </a:lnTo>
                <a:lnTo>
                  <a:pt x="122158" y="86439"/>
                </a:lnTo>
                <a:lnTo>
                  <a:pt x="199644" y="89915"/>
                </a:lnTo>
                <a:lnTo>
                  <a:pt x="277772" y="86439"/>
                </a:lnTo>
                <a:lnTo>
                  <a:pt x="341185" y="76962"/>
                </a:lnTo>
                <a:lnTo>
                  <a:pt x="383738" y="62912"/>
                </a:lnTo>
                <a:lnTo>
                  <a:pt x="399288" y="4572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7" name="Google Shape;657;p39"/>
          <p:cNvSpPr/>
          <p:nvPr/>
        </p:nvSpPr>
        <p:spPr>
          <a:xfrm>
            <a:off x="6664452" y="1525524"/>
            <a:ext cx="321945" cy="527685"/>
          </a:xfrm>
          <a:custGeom>
            <a:rect b="b" l="l" r="r" t="t"/>
            <a:pathLst>
              <a:path extrusionOk="0" h="527685" w="321945">
                <a:moveTo>
                  <a:pt x="0" y="527303"/>
                </a:moveTo>
                <a:lnTo>
                  <a:pt x="321564" y="527303"/>
                </a:lnTo>
                <a:lnTo>
                  <a:pt x="321564" y="0"/>
                </a:lnTo>
                <a:lnTo>
                  <a:pt x="0" y="0"/>
                </a:lnTo>
                <a:lnTo>
                  <a:pt x="0" y="52730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8" name="Google Shape;658;p39"/>
          <p:cNvSpPr/>
          <p:nvPr/>
        </p:nvSpPr>
        <p:spPr>
          <a:xfrm>
            <a:off x="5774435" y="2316480"/>
            <a:ext cx="1224280" cy="0"/>
          </a:xfrm>
          <a:custGeom>
            <a:rect b="b" l="l" r="r" t="t"/>
            <a:pathLst>
              <a:path extrusionOk="0" h="120000" w="1224279">
                <a:moveTo>
                  <a:pt x="0" y="0"/>
                </a:moveTo>
                <a:lnTo>
                  <a:pt x="1223771"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9" name="Google Shape;659;p39"/>
          <p:cNvSpPr/>
          <p:nvPr/>
        </p:nvSpPr>
        <p:spPr>
          <a:xfrm>
            <a:off x="7001256" y="1228344"/>
            <a:ext cx="1905" cy="330835"/>
          </a:xfrm>
          <a:custGeom>
            <a:rect b="b" l="l" r="r" t="t"/>
            <a:pathLst>
              <a:path extrusionOk="0" h="330834" w="1904">
                <a:moveTo>
                  <a:pt x="1524" y="0"/>
                </a:moveTo>
                <a:lnTo>
                  <a:pt x="0" y="330708"/>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0" name="Google Shape;660;p39"/>
          <p:cNvSpPr/>
          <p:nvPr/>
        </p:nvSpPr>
        <p:spPr>
          <a:xfrm>
            <a:off x="6864857" y="1312926"/>
            <a:ext cx="77723" cy="64008"/>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1" name="Google Shape;661;p39"/>
          <p:cNvSpPr/>
          <p:nvPr/>
        </p:nvSpPr>
        <p:spPr>
          <a:xfrm>
            <a:off x="7001256" y="1984248"/>
            <a:ext cx="1905" cy="332740"/>
          </a:xfrm>
          <a:custGeom>
            <a:rect b="b" l="l" r="r" t="t"/>
            <a:pathLst>
              <a:path extrusionOk="0" h="332739" w="1904">
                <a:moveTo>
                  <a:pt x="1524" y="0"/>
                </a:moveTo>
                <a:lnTo>
                  <a:pt x="0" y="332231"/>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2" name="Google Shape;662;p39"/>
          <p:cNvSpPr/>
          <p:nvPr/>
        </p:nvSpPr>
        <p:spPr>
          <a:xfrm>
            <a:off x="6210300" y="1216152"/>
            <a:ext cx="788035" cy="0"/>
          </a:xfrm>
          <a:custGeom>
            <a:rect b="b" l="l" r="r" t="t"/>
            <a:pathLst>
              <a:path extrusionOk="0" h="120000" w="788034">
                <a:moveTo>
                  <a:pt x="0" y="0"/>
                </a:moveTo>
                <a:lnTo>
                  <a:pt x="787907"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3" name="Google Shape;663;p39"/>
          <p:cNvSpPr/>
          <p:nvPr/>
        </p:nvSpPr>
        <p:spPr>
          <a:xfrm>
            <a:off x="6694931" y="2846832"/>
            <a:ext cx="399415" cy="90170"/>
          </a:xfrm>
          <a:custGeom>
            <a:rect b="b" l="l" r="r" t="t"/>
            <a:pathLst>
              <a:path extrusionOk="0" h="90169" w="399415">
                <a:moveTo>
                  <a:pt x="199644" y="0"/>
                </a:moveTo>
                <a:lnTo>
                  <a:pt x="122158" y="3476"/>
                </a:lnTo>
                <a:lnTo>
                  <a:pt x="58673" y="12954"/>
                </a:lnTo>
                <a:lnTo>
                  <a:pt x="15763" y="27003"/>
                </a:lnTo>
                <a:lnTo>
                  <a:pt x="0" y="44196"/>
                </a:lnTo>
                <a:lnTo>
                  <a:pt x="15763" y="61626"/>
                </a:lnTo>
                <a:lnTo>
                  <a:pt x="58674" y="76200"/>
                </a:lnTo>
                <a:lnTo>
                  <a:pt x="122158" y="86201"/>
                </a:lnTo>
                <a:lnTo>
                  <a:pt x="199644" y="89916"/>
                </a:lnTo>
                <a:lnTo>
                  <a:pt x="277772" y="86201"/>
                </a:lnTo>
                <a:lnTo>
                  <a:pt x="341185" y="76200"/>
                </a:lnTo>
                <a:lnTo>
                  <a:pt x="383738" y="61626"/>
                </a:lnTo>
                <a:lnTo>
                  <a:pt x="399288" y="44196"/>
                </a:lnTo>
                <a:lnTo>
                  <a:pt x="383738" y="27003"/>
                </a:lnTo>
                <a:lnTo>
                  <a:pt x="341185" y="12954"/>
                </a:lnTo>
                <a:lnTo>
                  <a:pt x="277772" y="3476"/>
                </a:lnTo>
                <a:lnTo>
                  <a:pt x="1996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4" name="Google Shape;664;p39"/>
          <p:cNvSpPr/>
          <p:nvPr/>
        </p:nvSpPr>
        <p:spPr>
          <a:xfrm>
            <a:off x="6694931" y="2846832"/>
            <a:ext cx="399415" cy="90170"/>
          </a:xfrm>
          <a:custGeom>
            <a:rect b="b" l="l" r="r" t="t"/>
            <a:pathLst>
              <a:path extrusionOk="0" h="90169" w="399415">
                <a:moveTo>
                  <a:pt x="399288" y="44196"/>
                </a:moveTo>
                <a:lnTo>
                  <a:pt x="383738" y="27003"/>
                </a:lnTo>
                <a:lnTo>
                  <a:pt x="341185" y="12954"/>
                </a:lnTo>
                <a:lnTo>
                  <a:pt x="277772" y="3476"/>
                </a:lnTo>
                <a:lnTo>
                  <a:pt x="199644" y="0"/>
                </a:lnTo>
                <a:lnTo>
                  <a:pt x="122158" y="3476"/>
                </a:lnTo>
                <a:lnTo>
                  <a:pt x="58674" y="12953"/>
                </a:lnTo>
                <a:lnTo>
                  <a:pt x="15763" y="27003"/>
                </a:lnTo>
                <a:lnTo>
                  <a:pt x="0" y="44196"/>
                </a:lnTo>
                <a:lnTo>
                  <a:pt x="15763" y="61626"/>
                </a:lnTo>
                <a:lnTo>
                  <a:pt x="58674" y="76200"/>
                </a:lnTo>
                <a:lnTo>
                  <a:pt x="122158" y="86201"/>
                </a:lnTo>
                <a:lnTo>
                  <a:pt x="199644" y="89916"/>
                </a:lnTo>
                <a:lnTo>
                  <a:pt x="277772" y="86201"/>
                </a:lnTo>
                <a:lnTo>
                  <a:pt x="341185" y="76200"/>
                </a:lnTo>
                <a:lnTo>
                  <a:pt x="383738" y="61626"/>
                </a:lnTo>
                <a:lnTo>
                  <a:pt x="399288" y="44196"/>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5" name="Google Shape;665;p39"/>
          <p:cNvSpPr/>
          <p:nvPr/>
        </p:nvSpPr>
        <p:spPr>
          <a:xfrm>
            <a:off x="6693407" y="2926080"/>
            <a:ext cx="399415" cy="90170"/>
          </a:xfrm>
          <a:custGeom>
            <a:rect b="b" l="l" r="r" t="t"/>
            <a:pathLst>
              <a:path extrusionOk="0" h="90169" w="399415">
                <a:moveTo>
                  <a:pt x="199644" y="0"/>
                </a:moveTo>
                <a:lnTo>
                  <a:pt x="122158" y="3476"/>
                </a:lnTo>
                <a:lnTo>
                  <a:pt x="58673" y="12954"/>
                </a:lnTo>
                <a:lnTo>
                  <a:pt x="15763" y="27003"/>
                </a:lnTo>
                <a:lnTo>
                  <a:pt x="0" y="44196"/>
                </a:lnTo>
                <a:lnTo>
                  <a:pt x="15763" y="62269"/>
                </a:lnTo>
                <a:lnTo>
                  <a:pt x="58674" y="76771"/>
                </a:lnTo>
                <a:lnTo>
                  <a:pt x="122158" y="86415"/>
                </a:lnTo>
                <a:lnTo>
                  <a:pt x="199644" y="89916"/>
                </a:lnTo>
                <a:lnTo>
                  <a:pt x="277129" y="86415"/>
                </a:lnTo>
                <a:lnTo>
                  <a:pt x="340614" y="76771"/>
                </a:lnTo>
                <a:lnTo>
                  <a:pt x="383524" y="62269"/>
                </a:lnTo>
                <a:lnTo>
                  <a:pt x="399288" y="44196"/>
                </a:lnTo>
                <a:lnTo>
                  <a:pt x="383524" y="27003"/>
                </a:lnTo>
                <a:lnTo>
                  <a:pt x="340614" y="12954"/>
                </a:lnTo>
                <a:lnTo>
                  <a:pt x="277129" y="3476"/>
                </a:lnTo>
                <a:lnTo>
                  <a:pt x="1996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6" name="Google Shape;666;p39"/>
          <p:cNvSpPr/>
          <p:nvPr/>
        </p:nvSpPr>
        <p:spPr>
          <a:xfrm>
            <a:off x="6693407" y="2926080"/>
            <a:ext cx="399415" cy="90170"/>
          </a:xfrm>
          <a:custGeom>
            <a:rect b="b" l="l" r="r" t="t"/>
            <a:pathLst>
              <a:path extrusionOk="0" h="90169" w="399415">
                <a:moveTo>
                  <a:pt x="399288" y="44196"/>
                </a:moveTo>
                <a:lnTo>
                  <a:pt x="383524" y="27003"/>
                </a:lnTo>
                <a:lnTo>
                  <a:pt x="340614" y="12954"/>
                </a:lnTo>
                <a:lnTo>
                  <a:pt x="277129" y="3476"/>
                </a:lnTo>
                <a:lnTo>
                  <a:pt x="199644" y="0"/>
                </a:lnTo>
                <a:lnTo>
                  <a:pt x="122158" y="3476"/>
                </a:lnTo>
                <a:lnTo>
                  <a:pt x="58674" y="12953"/>
                </a:lnTo>
                <a:lnTo>
                  <a:pt x="15763" y="27003"/>
                </a:lnTo>
                <a:lnTo>
                  <a:pt x="0" y="44196"/>
                </a:lnTo>
                <a:lnTo>
                  <a:pt x="15763" y="62269"/>
                </a:lnTo>
                <a:lnTo>
                  <a:pt x="58674" y="76771"/>
                </a:lnTo>
                <a:lnTo>
                  <a:pt x="122158" y="86415"/>
                </a:lnTo>
                <a:lnTo>
                  <a:pt x="199644" y="89916"/>
                </a:lnTo>
                <a:lnTo>
                  <a:pt x="277129" y="86415"/>
                </a:lnTo>
                <a:lnTo>
                  <a:pt x="340614" y="76771"/>
                </a:lnTo>
                <a:lnTo>
                  <a:pt x="383524" y="62269"/>
                </a:lnTo>
                <a:lnTo>
                  <a:pt x="399288" y="44196"/>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7" name="Google Shape;667;p39"/>
          <p:cNvSpPr/>
          <p:nvPr/>
        </p:nvSpPr>
        <p:spPr>
          <a:xfrm>
            <a:off x="6694931" y="3006852"/>
            <a:ext cx="399415" cy="91440"/>
          </a:xfrm>
          <a:custGeom>
            <a:rect b="b" l="l" r="r" t="t"/>
            <a:pathLst>
              <a:path extrusionOk="0" h="91439" w="399415">
                <a:moveTo>
                  <a:pt x="199644" y="0"/>
                </a:moveTo>
                <a:lnTo>
                  <a:pt x="122158" y="3714"/>
                </a:lnTo>
                <a:lnTo>
                  <a:pt x="58674" y="13716"/>
                </a:lnTo>
                <a:lnTo>
                  <a:pt x="15763" y="28289"/>
                </a:lnTo>
                <a:lnTo>
                  <a:pt x="0" y="45720"/>
                </a:lnTo>
                <a:lnTo>
                  <a:pt x="15763" y="63793"/>
                </a:lnTo>
                <a:lnTo>
                  <a:pt x="58674" y="78295"/>
                </a:lnTo>
                <a:lnTo>
                  <a:pt x="122158" y="87939"/>
                </a:lnTo>
                <a:lnTo>
                  <a:pt x="199644" y="91439"/>
                </a:lnTo>
                <a:lnTo>
                  <a:pt x="277772" y="87939"/>
                </a:lnTo>
                <a:lnTo>
                  <a:pt x="341185" y="78295"/>
                </a:lnTo>
                <a:lnTo>
                  <a:pt x="383738" y="63793"/>
                </a:lnTo>
                <a:lnTo>
                  <a:pt x="399288" y="45720"/>
                </a:lnTo>
                <a:lnTo>
                  <a:pt x="383738" y="28289"/>
                </a:lnTo>
                <a:lnTo>
                  <a:pt x="341185" y="13716"/>
                </a:lnTo>
                <a:lnTo>
                  <a:pt x="277772" y="3714"/>
                </a:lnTo>
                <a:lnTo>
                  <a:pt x="1996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8" name="Google Shape;668;p39"/>
          <p:cNvSpPr/>
          <p:nvPr/>
        </p:nvSpPr>
        <p:spPr>
          <a:xfrm>
            <a:off x="6694931" y="3006852"/>
            <a:ext cx="399415" cy="91440"/>
          </a:xfrm>
          <a:custGeom>
            <a:rect b="b" l="l" r="r" t="t"/>
            <a:pathLst>
              <a:path extrusionOk="0" h="91439" w="399415">
                <a:moveTo>
                  <a:pt x="399288" y="45720"/>
                </a:moveTo>
                <a:lnTo>
                  <a:pt x="383738" y="28289"/>
                </a:lnTo>
                <a:lnTo>
                  <a:pt x="341185" y="13716"/>
                </a:lnTo>
                <a:lnTo>
                  <a:pt x="277772" y="3714"/>
                </a:lnTo>
                <a:lnTo>
                  <a:pt x="199644" y="0"/>
                </a:lnTo>
                <a:lnTo>
                  <a:pt x="122158" y="3714"/>
                </a:lnTo>
                <a:lnTo>
                  <a:pt x="58674" y="13716"/>
                </a:lnTo>
                <a:lnTo>
                  <a:pt x="15763" y="28289"/>
                </a:lnTo>
                <a:lnTo>
                  <a:pt x="0" y="45720"/>
                </a:lnTo>
                <a:lnTo>
                  <a:pt x="15763" y="63793"/>
                </a:lnTo>
                <a:lnTo>
                  <a:pt x="58674" y="78295"/>
                </a:lnTo>
                <a:lnTo>
                  <a:pt x="122158" y="87939"/>
                </a:lnTo>
                <a:lnTo>
                  <a:pt x="199644" y="91439"/>
                </a:lnTo>
                <a:lnTo>
                  <a:pt x="277772" y="87939"/>
                </a:lnTo>
                <a:lnTo>
                  <a:pt x="341185" y="78295"/>
                </a:lnTo>
                <a:lnTo>
                  <a:pt x="383738" y="63793"/>
                </a:lnTo>
                <a:lnTo>
                  <a:pt x="399288" y="4572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9" name="Google Shape;669;p39"/>
          <p:cNvSpPr/>
          <p:nvPr/>
        </p:nvSpPr>
        <p:spPr>
          <a:xfrm>
            <a:off x="6694931" y="3087624"/>
            <a:ext cx="399415" cy="91440"/>
          </a:xfrm>
          <a:custGeom>
            <a:rect b="b" l="l" r="r" t="t"/>
            <a:pathLst>
              <a:path extrusionOk="0" h="91439" w="399415">
                <a:moveTo>
                  <a:pt x="199644" y="0"/>
                </a:moveTo>
                <a:lnTo>
                  <a:pt x="122158" y="3714"/>
                </a:lnTo>
                <a:lnTo>
                  <a:pt x="58674" y="13716"/>
                </a:lnTo>
                <a:lnTo>
                  <a:pt x="15763" y="28289"/>
                </a:lnTo>
                <a:lnTo>
                  <a:pt x="0" y="45719"/>
                </a:lnTo>
                <a:lnTo>
                  <a:pt x="15763" y="63793"/>
                </a:lnTo>
                <a:lnTo>
                  <a:pt x="58674" y="78295"/>
                </a:lnTo>
                <a:lnTo>
                  <a:pt x="122158" y="87939"/>
                </a:lnTo>
                <a:lnTo>
                  <a:pt x="199644" y="91439"/>
                </a:lnTo>
                <a:lnTo>
                  <a:pt x="277772" y="87939"/>
                </a:lnTo>
                <a:lnTo>
                  <a:pt x="341185" y="78295"/>
                </a:lnTo>
                <a:lnTo>
                  <a:pt x="383738" y="63793"/>
                </a:lnTo>
                <a:lnTo>
                  <a:pt x="399288" y="45719"/>
                </a:lnTo>
                <a:lnTo>
                  <a:pt x="383738" y="28289"/>
                </a:lnTo>
                <a:lnTo>
                  <a:pt x="341185" y="13716"/>
                </a:lnTo>
                <a:lnTo>
                  <a:pt x="277772" y="3714"/>
                </a:lnTo>
                <a:lnTo>
                  <a:pt x="1996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0" name="Google Shape;670;p39"/>
          <p:cNvSpPr/>
          <p:nvPr/>
        </p:nvSpPr>
        <p:spPr>
          <a:xfrm>
            <a:off x="6694931" y="3087624"/>
            <a:ext cx="399415" cy="91440"/>
          </a:xfrm>
          <a:custGeom>
            <a:rect b="b" l="l" r="r" t="t"/>
            <a:pathLst>
              <a:path extrusionOk="0" h="91439" w="399415">
                <a:moveTo>
                  <a:pt x="399288" y="45719"/>
                </a:moveTo>
                <a:lnTo>
                  <a:pt x="383738" y="28289"/>
                </a:lnTo>
                <a:lnTo>
                  <a:pt x="341185" y="13715"/>
                </a:lnTo>
                <a:lnTo>
                  <a:pt x="277772" y="3714"/>
                </a:lnTo>
                <a:lnTo>
                  <a:pt x="199644" y="0"/>
                </a:lnTo>
                <a:lnTo>
                  <a:pt x="122158" y="3714"/>
                </a:lnTo>
                <a:lnTo>
                  <a:pt x="58674" y="13716"/>
                </a:lnTo>
                <a:lnTo>
                  <a:pt x="15763" y="28289"/>
                </a:lnTo>
                <a:lnTo>
                  <a:pt x="0" y="45719"/>
                </a:lnTo>
                <a:lnTo>
                  <a:pt x="15763" y="63793"/>
                </a:lnTo>
                <a:lnTo>
                  <a:pt x="58674" y="78295"/>
                </a:lnTo>
                <a:lnTo>
                  <a:pt x="122158" y="87939"/>
                </a:lnTo>
                <a:lnTo>
                  <a:pt x="199644" y="91439"/>
                </a:lnTo>
                <a:lnTo>
                  <a:pt x="277772" y="87939"/>
                </a:lnTo>
                <a:lnTo>
                  <a:pt x="341185" y="78295"/>
                </a:lnTo>
                <a:lnTo>
                  <a:pt x="383738" y="63793"/>
                </a:lnTo>
                <a:lnTo>
                  <a:pt x="399288" y="45719"/>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1" name="Google Shape;671;p39"/>
          <p:cNvSpPr/>
          <p:nvPr/>
        </p:nvSpPr>
        <p:spPr>
          <a:xfrm>
            <a:off x="6697980" y="3169920"/>
            <a:ext cx="399415" cy="90170"/>
          </a:xfrm>
          <a:custGeom>
            <a:rect b="b" l="l" r="r" t="t"/>
            <a:pathLst>
              <a:path extrusionOk="0" h="90170" w="399415">
                <a:moveTo>
                  <a:pt x="199644" y="0"/>
                </a:moveTo>
                <a:lnTo>
                  <a:pt x="122158" y="3476"/>
                </a:lnTo>
                <a:lnTo>
                  <a:pt x="58673" y="12954"/>
                </a:lnTo>
                <a:lnTo>
                  <a:pt x="15763" y="27003"/>
                </a:lnTo>
                <a:lnTo>
                  <a:pt x="0" y="44196"/>
                </a:lnTo>
                <a:lnTo>
                  <a:pt x="15763" y="62269"/>
                </a:lnTo>
                <a:lnTo>
                  <a:pt x="58674" y="76771"/>
                </a:lnTo>
                <a:lnTo>
                  <a:pt x="122158" y="86415"/>
                </a:lnTo>
                <a:lnTo>
                  <a:pt x="199644" y="89916"/>
                </a:lnTo>
                <a:lnTo>
                  <a:pt x="277772" y="86415"/>
                </a:lnTo>
                <a:lnTo>
                  <a:pt x="341185" y="76771"/>
                </a:lnTo>
                <a:lnTo>
                  <a:pt x="383738" y="62269"/>
                </a:lnTo>
                <a:lnTo>
                  <a:pt x="399288" y="44196"/>
                </a:lnTo>
                <a:lnTo>
                  <a:pt x="383738" y="27003"/>
                </a:lnTo>
                <a:lnTo>
                  <a:pt x="341185" y="12954"/>
                </a:lnTo>
                <a:lnTo>
                  <a:pt x="277772" y="3476"/>
                </a:lnTo>
                <a:lnTo>
                  <a:pt x="1996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2" name="Google Shape;672;p39"/>
          <p:cNvSpPr/>
          <p:nvPr/>
        </p:nvSpPr>
        <p:spPr>
          <a:xfrm>
            <a:off x="6697980" y="3169920"/>
            <a:ext cx="399415" cy="90170"/>
          </a:xfrm>
          <a:custGeom>
            <a:rect b="b" l="l" r="r" t="t"/>
            <a:pathLst>
              <a:path extrusionOk="0" h="90170" w="399415">
                <a:moveTo>
                  <a:pt x="399288" y="44196"/>
                </a:moveTo>
                <a:lnTo>
                  <a:pt x="383738" y="27003"/>
                </a:lnTo>
                <a:lnTo>
                  <a:pt x="341185" y="12954"/>
                </a:lnTo>
                <a:lnTo>
                  <a:pt x="277772" y="3476"/>
                </a:lnTo>
                <a:lnTo>
                  <a:pt x="199644" y="0"/>
                </a:lnTo>
                <a:lnTo>
                  <a:pt x="122158" y="3476"/>
                </a:lnTo>
                <a:lnTo>
                  <a:pt x="58674" y="12953"/>
                </a:lnTo>
                <a:lnTo>
                  <a:pt x="15763" y="27003"/>
                </a:lnTo>
                <a:lnTo>
                  <a:pt x="0" y="44196"/>
                </a:lnTo>
                <a:lnTo>
                  <a:pt x="15763" y="62269"/>
                </a:lnTo>
                <a:lnTo>
                  <a:pt x="58674" y="76771"/>
                </a:lnTo>
                <a:lnTo>
                  <a:pt x="122158" y="86415"/>
                </a:lnTo>
                <a:lnTo>
                  <a:pt x="199644" y="89916"/>
                </a:lnTo>
                <a:lnTo>
                  <a:pt x="277772" y="86415"/>
                </a:lnTo>
                <a:lnTo>
                  <a:pt x="341185" y="76771"/>
                </a:lnTo>
                <a:lnTo>
                  <a:pt x="383738" y="62269"/>
                </a:lnTo>
                <a:lnTo>
                  <a:pt x="399288" y="44196"/>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3" name="Google Shape;673;p39"/>
          <p:cNvSpPr/>
          <p:nvPr/>
        </p:nvSpPr>
        <p:spPr>
          <a:xfrm>
            <a:off x="6664452" y="2811780"/>
            <a:ext cx="321945" cy="527685"/>
          </a:xfrm>
          <a:custGeom>
            <a:rect b="b" l="l" r="r" t="t"/>
            <a:pathLst>
              <a:path extrusionOk="0" h="527685" w="321945">
                <a:moveTo>
                  <a:pt x="0" y="527303"/>
                </a:moveTo>
                <a:lnTo>
                  <a:pt x="321564" y="527303"/>
                </a:lnTo>
                <a:lnTo>
                  <a:pt x="321564" y="0"/>
                </a:lnTo>
                <a:lnTo>
                  <a:pt x="0" y="0"/>
                </a:lnTo>
                <a:lnTo>
                  <a:pt x="0" y="52730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4" name="Google Shape;674;p39"/>
          <p:cNvSpPr/>
          <p:nvPr/>
        </p:nvSpPr>
        <p:spPr>
          <a:xfrm>
            <a:off x="7001256" y="2514600"/>
            <a:ext cx="1905" cy="330835"/>
          </a:xfrm>
          <a:custGeom>
            <a:rect b="b" l="l" r="r" t="t"/>
            <a:pathLst>
              <a:path extrusionOk="0" h="330835" w="1904">
                <a:moveTo>
                  <a:pt x="1524" y="0"/>
                </a:moveTo>
                <a:lnTo>
                  <a:pt x="0" y="330708"/>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5" name="Google Shape;675;p39"/>
          <p:cNvSpPr/>
          <p:nvPr/>
        </p:nvSpPr>
        <p:spPr>
          <a:xfrm>
            <a:off x="6864857" y="2599182"/>
            <a:ext cx="77723" cy="64008"/>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6" name="Google Shape;676;p39"/>
          <p:cNvSpPr/>
          <p:nvPr/>
        </p:nvSpPr>
        <p:spPr>
          <a:xfrm>
            <a:off x="7001256" y="3270504"/>
            <a:ext cx="1905" cy="330835"/>
          </a:xfrm>
          <a:custGeom>
            <a:rect b="b" l="l" r="r" t="t"/>
            <a:pathLst>
              <a:path extrusionOk="0" h="330835" w="1904">
                <a:moveTo>
                  <a:pt x="1524" y="0"/>
                </a:moveTo>
                <a:lnTo>
                  <a:pt x="0" y="330708"/>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7" name="Google Shape;677;p39"/>
          <p:cNvSpPr/>
          <p:nvPr/>
        </p:nvSpPr>
        <p:spPr>
          <a:xfrm>
            <a:off x="5737859" y="2572512"/>
            <a:ext cx="73660" cy="931544"/>
          </a:xfrm>
          <a:custGeom>
            <a:rect b="b" l="l" r="r" t="t"/>
            <a:pathLst>
              <a:path extrusionOk="0" h="931545" w="73660">
                <a:moveTo>
                  <a:pt x="41148" y="47243"/>
                </a:moveTo>
                <a:lnTo>
                  <a:pt x="32003" y="47243"/>
                </a:lnTo>
                <a:lnTo>
                  <a:pt x="27431" y="51815"/>
                </a:lnTo>
                <a:lnTo>
                  <a:pt x="27431" y="926591"/>
                </a:lnTo>
                <a:lnTo>
                  <a:pt x="32003" y="931163"/>
                </a:lnTo>
                <a:lnTo>
                  <a:pt x="41148" y="931163"/>
                </a:lnTo>
                <a:lnTo>
                  <a:pt x="45719" y="926591"/>
                </a:lnTo>
                <a:lnTo>
                  <a:pt x="45719" y="51815"/>
                </a:lnTo>
                <a:lnTo>
                  <a:pt x="41148" y="47243"/>
                </a:lnTo>
                <a:close/>
              </a:path>
              <a:path extrusionOk="0" h="931545" w="73660">
                <a:moveTo>
                  <a:pt x="36575" y="0"/>
                </a:moveTo>
                <a:lnTo>
                  <a:pt x="0" y="74675"/>
                </a:lnTo>
                <a:lnTo>
                  <a:pt x="27431" y="74675"/>
                </a:lnTo>
                <a:lnTo>
                  <a:pt x="27431" y="51815"/>
                </a:lnTo>
                <a:lnTo>
                  <a:pt x="32003" y="47243"/>
                </a:lnTo>
                <a:lnTo>
                  <a:pt x="59715" y="47243"/>
                </a:lnTo>
                <a:lnTo>
                  <a:pt x="36575" y="0"/>
                </a:lnTo>
                <a:close/>
              </a:path>
              <a:path extrusionOk="0" h="931545" w="73660">
                <a:moveTo>
                  <a:pt x="59715" y="47243"/>
                </a:moveTo>
                <a:lnTo>
                  <a:pt x="41148" y="47243"/>
                </a:lnTo>
                <a:lnTo>
                  <a:pt x="45719" y="51815"/>
                </a:lnTo>
                <a:lnTo>
                  <a:pt x="45719" y="74675"/>
                </a:lnTo>
                <a:lnTo>
                  <a:pt x="73151" y="74675"/>
                </a:lnTo>
                <a:lnTo>
                  <a:pt x="59715" y="4724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8" name="Google Shape;678;p39"/>
          <p:cNvSpPr txBox="1"/>
          <p:nvPr/>
        </p:nvSpPr>
        <p:spPr>
          <a:xfrm>
            <a:off x="7988554" y="930166"/>
            <a:ext cx="212090" cy="20447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Z</a:t>
            </a:r>
            <a:r>
              <a:rPr i="1" lang="tr-TR" sz="700">
                <a:solidFill>
                  <a:schemeClr val="dk1"/>
                </a:solidFill>
                <a:latin typeface="Times New Roman"/>
                <a:ea typeface="Times New Roman"/>
                <a:cs typeface="Times New Roman"/>
                <a:sym typeface="Times New Roman"/>
              </a:rPr>
              <a:t>2A</a:t>
            </a:r>
            <a:endParaRPr sz="700">
              <a:solidFill>
                <a:schemeClr val="dk1"/>
              </a:solidFill>
              <a:latin typeface="Times New Roman"/>
              <a:ea typeface="Times New Roman"/>
              <a:cs typeface="Times New Roman"/>
              <a:sym typeface="Times New Roman"/>
            </a:endParaRPr>
          </a:p>
        </p:txBody>
      </p:sp>
      <p:sp>
        <p:nvSpPr>
          <p:cNvPr id="679" name="Google Shape;679;p39"/>
          <p:cNvSpPr/>
          <p:nvPr/>
        </p:nvSpPr>
        <p:spPr>
          <a:xfrm>
            <a:off x="5431535" y="1335024"/>
            <a:ext cx="73660" cy="2182495"/>
          </a:xfrm>
          <a:custGeom>
            <a:rect b="b" l="l" r="r" t="t"/>
            <a:pathLst>
              <a:path extrusionOk="0" h="2182495" w="73660">
                <a:moveTo>
                  <a:pt x="41148" y="47243"/>
                </a:moveTo>
                <a:lnTo>
                  <a:pt x="32003" y="47243"/>
                </a:lnTo>
                <a:lnTo>
                  <a:pt x="27431" y="50291"/>
                </a:lnTo>
                <a:lnTo>
                  <a:pt x="27431" y="2177795"/>
                </a:lnTo>
                <a:lnTo>
                  <a:pt x="32003" y="2182367"/>
                </a:lnTo>
                <a:lnTo>
                  <a:pt x="41148" y="2182367"/>
                </a:lnTo>
                <a:lnTo>
                  <a:pt x="45719" y="2177795"/>
                </a:lnTo>
                <a:lnTo>
                  <a:pt x="45719" y="50291"/>
                </a:lnTo>
                <a:lnTo>
                  <a:pt x="41148" y="47243"/>
                </a:lnTo>
                <a:close/>
              </a:path>
              <a:path extrusionOk="0" h="2182495" w="73660">
                <a:moveTo>
                  <a:pt x="36575" y="0"/>
                </a:moveTo>
                <a:lnTo>
                  <a:pt x="0" y="74675"/>
                </a:lnTo>
                <a:lnTo>
                  <a:pt x="27431" y="74675"/>
                </a:lnTo>
                <a:lnTo>
                  <a:pt x="27431" y="50291"/>
                </a:lnTo>
                <a:lnTo>
                  <a:pt x="32003" y="47243"/>
                </a:lnTo>
                <a:lnTo>
                  <a:pt x="59715" y="47243"/>
                </a:lnTo>
                <a:lnTo>
                  <a:pt x="36575" y="0"/>
                </a:lnTo>
                <a:close/>
              </a:path>
              <a:path extrusionOk="0" h="2182495" w="73660">
                <a:moveTo>
                  <a:pt x="59715" y="47243"/>
                </a:moveTo>
                <a:lnTo>
                  <a:pt x="41148" y="47243"/>
                </a:lnTo>
                <a:lnTo>
                  <a:pt x="45719" y="50291"/>
                </a:lnTo>
                <a:lnTo>
                  <a:pt x="45719" y="74675"/>
                </a:lnTo>
                <a:lnTo>
                  <a:pt x="73151" y="74675"/>
                </a:lnTo>
                <a:lnTo>
                  <a:pt x="59715" y="4724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0" name="Google Shape;680;p39"/>
          <p:cNvSpPr/>
          <p:nvPr/>
        </p:nvSpPr>
        <p:spPr>
          <a:xfrm>
            <a:off x="5320284" y="2310384"/>
            <a:ext cx="424180" cy="259079"/>
          </a:xfrm>
          <a:custGeom>
            <a:rect b="b" l="l" r="r" t="t"/>
            <a:pathLst>
              <a:path extrusionOk="0" h="259080" w="424179">
                <a:moveTo>
                  <a:pt x="0" y="259079"/>
                </a:moveTo>
                <a:lnTo>
                  <a:pt x="423672" y="259079"/>
                </a:lnTo>
                <a:lnTo>
                  <a:pt x="423672" y="0"/>
                </a:lnTo>
                <a:lnTo>
                  <a:pt x="0" y="0"/>
                </a:lnTo>
                <a:lnTo>
                  <a:pt x="0" y="25907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1" name="Google Shape;681;p39"/>
          <p:cNvSpPr txBox="1"/>
          <p:nvPr/>
        </p:nvSpPr>
        <p:spPr>
          <a:xfrm>
            <a:off x="5320284" y="2315076"/>
            <a:ext cx="447675" cy="204470"/>
          </a:xfrm>
          <a:prstGeom prst="rect">
            <a:avLst/>
          </a:prstGeom>
          <a:noFill/>
          <a:ln>
            <a:noFill/>
          </a:ln>
        </p:spPr>
        <p:txBody>
          <a:bodyPr anchorCtr="0" anchor="t" bIns="0" lIns="0" spcFirstLastPara="1" rIns="0" wrap="square" tIns="15225">
            <a:noAutofit/>
          </a:bodyPr>
          <a:lstStyle/>
          <a:p>
            <a:pPr indent="0" lvl="0" marL="27940" marR="0" rtl="0" algn="l">
              <a:lnSpc>
                <a:spcPct val="100000"/>
              </a:lnSpc>
              <a:spcBef>
                <a:spcPts val="0"/>
              </a:spcBef>
              <a:spcAft>
                <a:spcPts val="0"/>
              </a:spcAft>
              <a:buNone/>
            </a:pPr>
            <a:r>
              <a:rPr i="1" lang="tr-TR" sz="1150">
                <a:solidFill>
                  <a:schemeClr val="dk1"/>
                </a:solidFill>
                <a:latin typeface="Times New Roman"/>
                <a:ea typeface="Times New Roman"/>
                <a:cs typeface="Times New Roman"/>
                <a:sym typeface="Times New Roman"/>
              </a:rPr>
              <a:t>V</a:t>
            </a:r>
            <a:r>
              <a:rPr baseline="-25000" lang="tr-TR" sz="1050">
                <a:solidFill>
                  <a:schemeClr val="dk1"/>
                </a:solidFill>
                <a:latin typeface="Times New Roman"/>
                <a:ea typeface="Times New Roman"/>
                <a:cs typeface="Times New Roman"/>
                <a:sym typeface="Times New Roman"/>
              </a:rPr>
              <a:t>1</a:t>
            </a:r>
            <a:endParaRPr baseline="-25000" sz="1050">
              <a:solidFill>
                <a:schemeClr val="dk1"/>
              </a:solidFill>
              <a:latin typeface="Times New Roman"/>
              <a:ea typeface="Times New Roman"/>
              <a:cs typeface="Times New Roman"/>
              <a:sym typeface="Times New Roman"/>
            </a:endParaRPr>
          </a:p>
        </p:txBody>
      </p:sp>
      <p:sp>
        <p:nvSpPr>
          <p:cNvPr id="682" name="Google Shape;682;p39"/>
          <p:cNvSpPr/>
          <p:nvPr/>
        </p:nvSpPr>
        <p:spPr>
          <a:xfrm>
            <a:off x="7289292" y="3169920"/>
            <a:ext cx="401320" cy="90170"/>
          </a:xfrm>
          <a:custGeom>
            <a:rect b="b" l="l" r="r" t="t"/>
            <a:pathLst>
              <a:path extrusionOk="0" h="90170" w="401320">
                <a:moveTo>
                  <a:pt x="199643" y="0"/>
                </a:moveTo>
                <a:lnTo>
                  <a:pt x="122158" y="3714"/>
                </a:lnTo>
                <a:lnTo>
                  <a:pt x="58674" y="13716"/>
                </a:lnTo>
                <a:lnTo>
                  <a:pt x="15763" y="28289"/>
                </a:lnTo>
                <a:lnTo>
                  <a:pt x="0" y="45720"/>
                </a:lnTo>
                <a:lnTo>
                  <a:pt x="15763" y="62912"/>
                </a:lnTo>
                <a:lnTo>
                  <a:pt x="58674" y="76962"/>
                </a:lnTo>
                <a:lnTo>
                  <a:pt x="122158" y="86439"/>
                </a:lnTo>
                <a:lnTo>
                  <a:pt x="199643" y="89916"/>
                </a:lnTo>
                <a:lnTo>
                  <a:pt x="278010" y="86439"/>
                </a:lnTo>
                <a:lnTo>
                  <a:pt x="341947" y="76962"/>
                </a:lnTo>
                <a:lnTo>
                  <a:pt x="385024" y="62912"/>
                </a:lnTo>
                <a:lnTo>
                  <a:pt x="400811" y="45720"/>
                </a:lnTo>
                <a:lnTo>
                  <a:pt x="385024" y="28289"/>
                </a:lnTo>
                <a:lnTo>
                  <a:pt x="341947" y="13716"/>
                </a:lnTo>
                <a:lnTo>
                  <a:pt x="278010" y="3714"/>
                </a:lnTo>
                <a:lnTo>
                  <a:pt x="19964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3" name="Google Shape;683;p39"/>
          <p:cNvSpPr/>
          <p:nvPr/>
        </p:nvSpPr>
        <p:spPr>
          <a:xfrm>
            <a:off x="7289292" y="3169920"/>
            <a:ext cx="401320" cy="90170"/>
          </a:xfrm>
          <a:custGeom>
            <a:rect b="b" l="l" r="r" t="t"/>
            <a:pathLst>
              <a:path extrusionOk="0" h="90170" w="401320">
                <a:moveTo>
                  <a:pt x="0" y="45720"/>
                </a:moveTo>
                <a:lnTo>
                  <a:pt x="15763" y="62912"/>
                </a:lnTo>
                <a:lnTo>
                  <a:pt x="58674" y="76962"/>
                </a:lnTo>
                <a:lnTo>
                  <a:pt x="122158" y="86439"/>
                </a:lnTo>
                <a:lnTo>
                  <a:pt x="199643" y="89916"/>
                </a:lnTo>
                <a:lnTo>
                  <a:pt x="278010" y="86439"/>
                </a:lnTo>
                <a:lnTo>
                  <a:pt x="341947" y="76962"/>
                </a:lnTo>
                <a:lnTo>
                  <a:pt x="385024" y="62912"/>
                </a:lnTo>
                <a:lnTo>
                  <a:pt x="400811" y="45720"/>
                </a:lnTo>
                <a:lnTo>
                  <a:pt x="385024" y="28289"/>
                </a:lnTo>
                <a:lnTo>
                  <a:pt x="341947" y="13716"/>
                </a:lnTo>
                <a:lnTo>
                  <a:pt x="278010" y="3714"/>
                </a:lnTo>
                <a:lnTo>
                  <a:pt x="199643" y="0"/>
                </a:lnTo>
                <a:lnTo>
                  <a:pt x="122158" y="3714"/>
                </a:lnTo>
                <a:lnTo>
                  <a:pt x="58674" y="13716"/>
                </a:lnTo>
                <a:lnTo>
                  <a:pt x="15763" y="28289"/>
                </a:lnTo>
                <a:lnTo>
                  <a:pt x="0" y="4572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4" name="Google Shape;684;p39"/>
          <p:cNvSpPr/>
          <p:nvPr/>
        </p:nvSpPr>
        <p:spPr>
          <a:xfrm>
            <a:off x="7290816" y="3090672"/>
            <a:ext cx="401320" cy="90170"/>
          </a:xfrm>
          <a:custGeom>
            <a:rect b="b" l="l" r="r" t="t"/>
            <a:pathLst>
              <a:path extrusionOk="0" h="90169" w="401320">
                <a:moveTo>
                  <a:pt x="199643" y="0"/>
                </a:moveTo>
                <a:lnTo>
                  <a:pt x="122158" y="3500"/>
                </a:lnTo>
                <a:lnTo>
                  <a:pt x="58674" y="13144"/>
                </a:lnTo>
                <a:lnTo>
                  <a:pt x="15763" y="27646"/>
                </a:lnTo>
                <a:lnTo>
                  <a:pt x="0" y="45719"/>
                </a:lnTo>
                <a:lnTo>
                  <a:pt x="15763" y="62912"/>
                </a:lnTo>
                <a:lnTo>
                  <a:pt x="58674" y="76962"/>
                </a:lnTo>
                <a:lnTo>
                  <a:pt x="122158" y="86439"/>
                </a:lnTo>
                <a:lnTo>
                  <a:pt x="199643" y="89915"/>
                </a:lnTo>
                <a:lnTo>
                  <a:pt x="278010" y="86439"/>
                </a:lnTo>
                <a:lnTo>
                  <a:pt x="341947" y="76962"/>
                </a:lnTo>
                <a:lnTo>
                  <a:pt x="385024" y="62912"/>
                </a:lnTo>
                <a:lnTo>
                  <a:pt x="400811" y="45719"/>
                </a:lnTo>
                <a:lnTo>
                  <a:pt x="390570" y="31016"/>
                </a:lnTo>
                <a:lnTo>
                  <a:pt x="362041" y="18434"/>
                </a:lnTo>
                <a:lnTo>
                  <a:pt x="318515" y="8631"/>
                </a:lnTo>
                <a:lnTo>
                  <a:pt x="263286" y="2267"/>
                </a:lnTo>
                <a:lnTo>
                  <a:pt x="19964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5" name="Google Shape;685;p39"/>
          <p:cNvSpPr/>
          <p:nvPr/>
        </p:nvSpPr>
        <p:spPr>
          <a:xfrm>
            <a:off x="7290816" y="3090672"/>
            <a:ext cx="401320" cy="90170"/>
          </a:xfrm>
          <a:custGeom>
            <a:rect b="b" l="l" r="r" t="t"/>
            <a:pathLst>
              <a:path extrusionOk="0" h="90169" w="401320">
                <a:moveTo>
                  <a:pt x="0" y="45719"/>
                </a:moveTo>
                <a:lnTo>
                  <a:pt x="15763" y="62912"/>
                </a:lnTo>
                <a:lnTo>
                  <a:pt x="58674" y="76961"/>
                </a:lnTo>
                <a:lnTo>
                  <a:pt x="122158" y="86439"/>
                </a:lnTo>
                <a:lnTo>
                  <a:pt x="199643" y="89915"/>
                </a:lnTo>
                <a:lnTo>
                  <a:pt x="278010" y="86439"/>
                </a:lnTo>
                <a:lnTo>
                  <a:pt x="341947" y="76962"/>
                </a:lnTo>
                <a:lnTo>
                  <a:pt x="385024" y="62912"/>
                </a:lnTo>
                <a:lnTo>
                  <a:pt x="400811" y="45719"/>
                </a:lnTo>
                <a:lnTo>
                  <a:pt x="390570" y="31016"/>
                </a:lnTo>
                <a:lnTo>
                  <a:pt x="362041" y="18434"/>
                </a:lnTo>
                <a:lnTo>
                  <a:pt x="318515" y="8631"/>
                </a:lnTo>
                <a:lnTo>
                  <a:pt x="263286" y="2267"/>
                </a:lnTo>
                <a:lnTo>
                  <a:pt x="199643" y="0"/>
                </a:lnTo>
                <a:lnTo>
                  <a:pt x="122158" y="3500"/>
                </a:lnTo>
                <a:lnTo>
                  <a:pt x="58674" y="13144"/>
                </a:lnTo>
                <a:lnTo>
                  <a:pt x="15763" y="27646"/>
                </a:lnTo>
                <a:lnTo>
                  <a:pt x="0" y="45719"/>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6" name="Google Shape;686;p39"/>
          <p:cNvSpPr/>
          <p:nvPr/>
        </p:nvSpPr>
        <p:spPr>
          <a:xfrm>
            <a:off x="7289292" y="3009900"/>
            <a:ext cx="401320" cy="90170"/>
          </a:xfrm>
          <a:custGeom>
            <a:rect b="b" l="l" r="r" t="t"/>
            <a:pathLst>
              <a:path extrusionOk="0" h="90169" w="401320">
                <a:moveTo>
                  <a:pt x="199643" y="0"/>
                </a:moveTo>
                <a:lnTo>
                  <a:pt x="122158" y="3476"/>
                </a:lnTo>
                <a:lnTo>
                  <a:pt x="58673" y="12954"/>
                </a:lnTo>
                <a:lnTo>
                  <a:pt x="15763" y="27003"/>
                </a:lnTo>
                <a:lnTo>
                  <a:pt x="0" y="44196"/>
                </a:lnTo>
                <a:lnTo>
                  <a:pt x="15763" y="62269"/>
                </a:lnTo>
                <a:lnTo>
                  <a:pt x="58674" y="76771"/>
                </a:lnTo>
                <a:lnTo>
                  <a:pt x="122158" y="86415"/>
                </a:lnTo>
                <a:lnTo>
                  <a:pt x="199643" y="89915"/>
                </a:lnTo>
                <a:lnTo>
                  <a:pt x="263286" y="87648"/>
                </a:lnTo>
                <a:lnTo>
                  <a:pt x="318515" y="81284"/>
                </a:lnTo>
                <a:lnTo>
                  <a:pt x="362041" y="71481"/>
                </a:lnTo>
                <a:lnTo>
                  <a:pt x="390570" y="58899"/>
                </a:lnTo>
                <a:lnTo>
                  <a:pt x="400811" y="44196"/>
                </a:lnTo>
                <a:lnTo>
                  <a:pt x="385024" y="27003"/>
                </a:lnTo>
                <a:lnTo>
                  <a:pt x="341947" y="12954"/>
                </a:lnTo>
                <a:lnTo>
                  <a:pt x="278010" y="3476"/>
                </a:lnTo>
                <a:lnTo>
                  <a:pt x="19964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7" name="Google Shape;687;p39"/>
          <p:cNvSpPr/>
          <p:nvPr/>
        </p:nvSpPr>
        <p:spPr>
          <a:xfrm>
            <a:off x="7289292" y="3009900"/>
            <a:ext cx="401320" cy="90170"/>
          </a:xfrm>
          <a:custGeom>
            <a:rect b="b" l="l" r="r" t="t"/>
            <a:pathLst>
              <a:path extrusionOk="0" h="90169" w="401320">
                <a:moveTo>
                  <a:pt x="0" y="44196"/>
                </a:moveTo>
                <a:lnTo>
                  <a:pt x="15763" y="62269"/>
                </a:lnTo>
                <a:lnTo>
                  <a:pt x="58674" y="76771"/>
                </a:lnTo>
                <a:lnTo>
                  <a:pt x="122158" y="86415"/>
                </a:lnTo>
                <a:lnTo>
                  <a:pt x="199643" y="89915"/>
                </a:lnTo>
                <a:lnTo>
                  <a:pt x="263286" y="87648"/>
                </a:lnTo>
                <a:lnTo>
                  <a:pt x="318515" y="81284"/>
                </a:lnTo>
                <a:lnTo>
                  <a:pt x="362041" y="71481"/>
                </a:lnTo>
                <a:lnTo>
                  <a:pt x="390570" y="58899"/>
                </a:lnTo>
                <a:lnTo>
                  <a:pt x="400811" y="44196"/>
                </a:lnTo>
                <a:lnTo>
                  <a:pt x="385024" y="27003"/>
                </a:lnTo>
                <a:lnTo>
                  <a:pt x="341947" y="12954"/>
                </a:lnTo>
                <a:lnTo>
                  <a:pt x="278010" y="3476"/>
                </a:lnTo>
                <a:lnTo>
                  <a:pt x="199643" y="0"/>
                </a:lnTo>
                <a:lnTo>
                  <a:pt x="122158" y="3476"/>
                </a:lnTo>
                <a:lnTo>
                  <a:pt x="58674" y="12953"/>
                </a:lnTo>
                <a:lnTo>
                  <a:pt x="15763" y="27003"/>
                </a:lnTo>
                <a:lnTo>
                  <a:pt x="0" y="44196"/>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8" name="Google Shape;688;p39"/>
          <p:cNvSpPr/>
          <p:nvPr/>
        </p:nvSpPr>
        <p:spPr>
          <a:xfrm>
            <a:off x="7289292" y="2927604"/>
            <a:ext cx="401320" cy="91440"/>
          </a:xfrm>
          <a:custGeom>
            <a:rect b="b" l="l" r="r" t="t"/>
            <a:pathLst>
              <a:path extrusionOk="0" h="91439" w="401320">
                <a:moveTo>
                  <a:pt x="199643" y="0"/>
                </a:moveTo>
                <a:lnTo>
                  <a:pt x="122158" y="3500"/>
                </a:lnTo>
                <a:lnTo>
                  <a:pt x="58674" y="13144"/>
                </a:lnTo>
                <a:lnTo>
                  <a:pt x="15763" y="27646"/>
                </a:lnTo>
                <a:lnTo>
                  <a:pt x="0" y="45720"/>
                </a:lnTo>
                <a:lnTo>
                  <a:pt x="15763" y="63150"/>
                </a:lnTo>
                <a:lnTo>
                  <a:pt x="58674" y="77724"/>
                </a:lnTo>
                <a:lnTo>
                  <a:pt x="122158" y="87725"/>
                </a:lnTo>
                <a:lnTo>
                  <a:pt x="199643" y="91439"/>
                </a:lnTo>
                <a:lnTo>
                  <a:pt x="278010" y="87725"/>
                </a:lnTo>
                <a:lnTo>
                  <a:pt x="341947" y="77724"/>
                </a:lnTo>
                <a:lnTo>
                  <a:pt x="385024" y="63150"/>
                </a:lnTo>
                <a:lnTo>
                  <a:pt x="400811" y="45720"/>
                </a:lnTo>
                <a:lnTo>
                  <a:pt x="390570" y="31016"/>
                </a:lnTo>
                <a:lnTo>
                  <a:pt x="362041" y="18434"/>
                </a:lnTo>
                <a:lnTo>
                  <a:pt x="318516" y="8631"/>
                </a:lnTo>
                <a:lnTo>
                  <a:pt x="263286" y="2267"/>
                </a:lnTo>
                <a:lnTo>
                  <a:pt x="19964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9" name="Google Shape;689;p39"/>
          <p:cNvSpPr/>
          <p:nvPr/>
        </p:nvSpPr>
        <p:spPr>
          <a:xfrm>
            <a:off x="7289292" y="2927604"/>
            <a:ext cx="401320" cy="91440"/>
          </a:xfrm>
          <a:custGeom>
            <a:rect b="b" l="l" r="r" t="t"/>
            <a:pathLst>
              <a:path extrusionOk="0" h="91439" w="401320">
                <a:moveTo>
                  <a:pt x="0" y="45720"/>
                </a:moveTo>
                <a:lnTo>
                  <a:pt x="15763" y="63150"/>
                </a:lnTo>
                <a:lnTo>
                  <a:pt x="58674" y="77724"/>
                </a:lnTo>
                <a:lnTo>
                  <a:pt x="122158" y="87725"/>
                </a:lnTo>
                <a:lnTo>
                  <a:pt x="199643" y="91439"/>
                </a:lnTo>
                <a:lnTo>
                  <a:pt x="278010" y="87725"/>
                </a:lnTo>
                <a:lnTo>
                  <a:pt x="341947" y="77724"/>
                </a:lnTo>
                <a:lnTo>
                  <a:pt x="385024" y="63150"/>
                </a:lnTo>
                <a:lnTo>
                  <a:pt x="400811" y="45720"/>
                </a:lnTo>
                <a:lnTo>
                  <a:pt x="390570" y="31016"/>
                </a:lnTo>
                <a:lnTo>
                  <a:pt x="362041" y="18434"/>
                </a:lnTo>
                <a:lnTo>
                  <a:pt x="318516" y="8631"/>
                </a:lnTo>
                <a:lnTo>
                  <a:pt x="263286" y="2267"/>
                </a:lnTo>
                <a:lnTo>
                  <a:pt x="199643" y="0"/>
                </a:lnTo>
                <a:lnTo>
                  <a:pt x="122158" y="3500"/>
                </a:lnTo>
                <a:lnTo>
                  <a:pt x="58674" y="13144"/>
                </a:lnTo>
                <a:lnTo>
                  <a:pt x="15763" y="27646"/>
                </a:lnTo>
                <a:lnTo>
                  <a:pt x="0" y="4572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0" name="Google Shape;690;p39"/>
          <p:cNvSpPr/>
          <p:nvPr/>
        </p:nvSpPr>
        <p:spPr>
          <a:xfrm>
            <a:off x="7286243" y="2846832"/>
            <a:ext cx="401320" cy="91440"/>
          </a:xfrm>
          <a:custGeom>
            <a:rect b="b" l="l" r="r" t="t"/>
            <a:pathLst>
              <a:path extrusionOk="0" h="91439" w="401320">
                <a:moveTo>
                  <a:pt x="199644" y="0"/>
                </a:moveTo>
                <a:lnTo>
                  <a:pt x="122158" y="3714"/>
                </a:lnTo>
                <a:lnTo>
                  <a:pt x="58674" y="13716"/>
                </a:lnTo>
                <a:lnTo>
                  <a:pt x="15763" y="28289"/>
                </a:lnTo>
                <a:lnTo>
                  <a:pt x="0" y="45720"/>
                </a:lnTo>
                <a:lnTo>
                  <a:pt x="15763" y="63793"/>
                </a:lnTo>
                <a:lnTo>
                  <a:pt x="58674" y="78295"/>
                </a:lnTo>
                <a:lnTo>
                  <a:pt x="122158" y="87939"/>
                </a:lnTo>
                <a:lnTo>
                  <a:pt x="199644" y="91440"/>
                </a:lnTo>
                <a:lnTo>
                  <a:pt x="263286" y="89172"/>
                </a:lnTo>
                <a:lnTo>
                  <a:pt x="318516" y="82808"/>
                </a:lnTo>
                <a:lnTo>
                  <a:pt x="362041" y="73005"/>
                </a:lnTo>
                <a:lnTo>
                  <a:pt x="390570" y="60423"/>
                </a:lnTo>
                <a:lnTo>
                  <a:pt x="400811" y="45720"/>
                </a:lnTo>
                <a:lnTo>
                  <a:pt x="385024" y="28289"/>
                </a:lnTo>
                <a:lnTo>
                  <a:pt x="341947" y="13716"/>
                </a:lnTo>
                <a:lnTo>
                  <a:pt x="278010" y="3714"/>
                </a:lnTo>
                <a:lnTo>
                  <a:pt x="1996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1" name="Google Shape;691;p39"/>
          <p:cNvSpPr/>
          <p:nvPr/>
        </p:nvSpPr>
        <p:spPr>
          <a:xfrm>
            <a:off x="7286243" y="2846832"/>
            <a:ext cx="401320" cy="91440"/>
          </a:xfrm>
          <a:custGeom>
            <a:rect b="b" l="l" r="r" t="t"/>
            <a:pathLst>
              <a:path extrusionOk="0" h="91439" w="401320">
                <a:moveTo>
                  <a:pt x="0" y="45720"/>
                </a:moveTo>
                <a:lnTo>
                  <a:pt x="15763" y="63793"/>
                </a:lnTo>
                <a:lnTo>
                  <a:pt x="58674" y="78295"/>
                </a:lnTo>
                <a:lnTo>
                  <a:pt x="122158" y="87939"/>
                </a:lnTo>
                <a:lnTo>
                  <a:pt x="199644" y="91440"/>
                </a:lnTo>
                <a:lnTo>
                  <a:pt x="263286" y="89172"/>
                </a:lnTo>
                <a:lnTo>
                  <a:pt x="318516" y="82808"/>
                </a:lnTo>
                <a:lnTo>
                  <a:pt x="362041" y="73005"/>
                </a:lnTo>
                <a:lnTo>
                  <a:pt x="390570" y="60423"/>
                </a:lnTo>
                <a:lnTo>
                  <a:pt x="400811" y="45720"/>
                </a:lnTo>
                <a:lnTo>
                  <a:pt x="385024" y="28289"/>
                </a:lnTo>
                <a:lnTo>
                  <a:pt x="341947" y="13716"/>
                </a:lnTo>
                <a:lnTo>
                  <a:pt x="278010" y="3714"/>
                </a:lnTo>
                <a:lnTo>
                  <a:pt x="199644" y="0"/>
                </a:lnTo>
                <a:lnTo>
                  <a:pt x="122158" y="3714"/>
                </a:lnTo>
                <a:lnTo>
                  <a:pt x="58674" y="13716"/>
                </a:lnTo>
                <a:lnTo>
                  <a:pt x="15763" y="28289"/>
                </a:lnTo>
                <a:lnTo>
                  <a:pt x="0" y="4572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2" name="Google Shape;692;p39"/>
          <p:cNvSpPr/>
          <p:nvPr/>
        </p:nvSpPr>
        <p:spPr>
          <a:xfrm>
            <a:off x="7395971" y="2766060"/>
            <a:ext cx="323215" cy="527685"/>
          </a:xfrm>
          <a:custGeom>
            <a:rect b="b" l="l" r="r" t="t"/>
            <a:pathLst>
              <a:path extrusionOk="0" h="527685" w="323215">
                <a:moveTo>
                  <a:pt x="0" y="527303"/>
                </a:moveTo>
                <a:lnTo>
                  <a:pt x="323088" y="527303"/>
                </a:lnTo>
                <a:lnTo>
                  <a:pt x="323088" y="0"/>
                </a:lnTo>
                <a:lnTo>
                  <a:pt x="0" y="0"/>
                </a:lnTo>
                <a:lnTo>
                  <a:pt x="0" y="52730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3" name="Google Shape;693;p39"/>
          <p:cNvSpPr/>
          <p:nvPr/>
        </p:nvSpPr>
        <p:spPr>
          <a:xfrm>
            <a:off x="7383780" y="3261360"/>
            <a:ext cx="0" cy="334010"/>
          </a:xfrm>
          <a:custGeom>
            <a:rect b="b" l="l" r="r" t="t"/>
            <a:pathLst>
              <a:path extrusionOk="0" h="334010" w="120000">
                <a:moveTo>
                  <a:pt x="0" y="333755"/>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4" name="Google Shape;694;p39"/>
          <p:cNvSpPr/>
          <p:nvPr/>
        </p:nvSpPr>
        <p:spPr>
          <a:xfrm>
            <a:off x="7436357" y="2597658"/>
            <a:ext cx="76199" cy="65532"/>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5" name="Google Shape;695;p39"/>
          <p:cNvSpPr/>
          <p:nvPr/>
        </p:nvSpPr>
        <p:spPr>
          <a:xfrm>
            <a:off x="7383780" y="2505456"/>
            <a:ext cx="0" cy="332740"/>
          </a:xfrm>
          <a:custGeom>
            <a:rect b="b" l="l" r="r" t="t"/>
            <a:pathLst>
              <a:path extrusionOk="0" h="332739" w="120000">
                <a:moveTo>
                  <a:pt x="0" y="332232"/>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6" name="Google Shape;696;p39"/>
          <p:cNvSpPr/>
          <p:nvPr/>
        </p:nvSpPr>
        <p:spPr>
          <a:xfrm>
            <a:off x="7386828" y="3598164"/>
            <a:ext cx="1493520" cy="3175"/>
          </a:xfrm>
          <a:custGeom>
            <a:rect b="b" l="l" r="r" t="t"/>
            <a:pathLst>
              <a:path extrusionOk="0" h="3175" w="1493520">
                <a:moveTo>
                  <a:pt x="1493520" y="0"/>
                </a:moveTo>
                <a:lnTo>
                  <a:pt x="0" y="3048"/>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7" name="Google Shape;697;p39"/>
          <p:cNvSpPr/>
          <p:nvPr/>
        </p:nvSpPr>
        <p:spPr>
          <a:xfrm>
            <a:off x="8879585" y="3563873"/>
            <a:ext cx="77723" cy="64008"/>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8" name="Google Shape;698;p39"/>
          <p:cNvSpPr/>
          <p:nvPr/>
        </p:nvSpPr>
        <p:spPr>
          <a:xfrm>
            <a:off x="7289292" y="1885188"/>
            <a:ext cx="401320" cy="90170"/>
          </a:xfrm>
          <a:custGeom>
            <a:rect b="b" l="l" r="r" t="t"/>
            <a:pathLst>
              <a:path extrusionOk="0" h="90169" w="401320">
                <a:moveTo>
                  <a:pt x="201167" y="0"/>
                </a:moveTo>
                <a:lnTo>
                  <a:pt x="137525" y="2267"/>
                </a:lnTo>
                <a:lnTo>
                  <a:pt x="82295" y="8631"/>
                </a:lnTo>
                <a:lnTo>
                  <a:pt x="38770" y="18434"/>
                </a:lnTo>
                <a:lnTo>
                  <a:pt x="0" y="45720"/>
                </a:lnTo>
                <a:lnTo>
                  <a:pt x="15787" y="62912"/>
                </a:lnTo>
                <a:lnTo>
                  <a:pt x="58864" y="76962"/>
                </a:lnTo>
                <a:lnTo>
                  <a:pt x="122801" y="86439"/>
                </a:lnTo>
                <a:lnTo>
                  <a:pt x="201167" y="89915"/>
                </a:lnTo>
                <a:lnTo>
                  <a:pt x="278653" y="86439"/>
                </a:lnTo>
                <a:lnTo>
                  <a:pt x="342137" y="76962"/>
                </a:lnTo>
                <a:lnTo>
                  <a:pt x="385048" y="62912"/>
                </a:lnTo>
                <a:lnTo>
                  <a:pt x="400811" y="45720"/>
                </a:lnTo>
                <a:lnTo>
                  <a:pt x="385048" y="27646"/>
                </a:lnTo>
                <a:lnTo>
                  <a:pt x="342137" y="13144"/>
                </a:lnTo>
                <a:lnTo>
                  <a:pt x="278653" y="3500"/>
                </a:lnTo>
                <a:lnTo>
                  <a:pt x="2011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9" name="Google Shape;699;p39"/>
          <p:cNvSpPr/>
          <p:nvPr/>
        </p:nvSpPr>
        <p:spPr>
          <a:xfrm>
            <a:off x="7289292" y="1885188"/>
            <a:ext cx="401320" cy="90170"/>
          </a:xfrm>
          <a:custGeom>
            <a:rect b="b" l="l" r="r" t="t"/>
            <a:pathLst>
              <a:path extrusionOk="0" h="90169" w="401320">
                <a:moveTo>
                  <a:pt x="0" y="45720"/>
                </a:moveTo>
                <a:lnTo>
                  <a:pt x="15787" y="62912"/>
                </a:lnTo>
                <a:lnTo>
                  <a:pt x="58864" y="76962"/>
                </a:lnTo>
                <a:lnTo>
                  <a:pt x="122801" y="86439"/>
                </a:lnTo>
                <a:lnTo>
                  <a:pt x="201167" y="89915"/>
                </a:lnTo>
                <a:lnTo>
                  <a:pt x="278653" y="86439"/>
                </a:lnTo>
                <a:lnTo>
                  <a:pt x="342137" y="76962"/>
                </a:lnTo>
                <a:lnTo>
                  <a:pt x="385048" y="62912"/>
                </a:lnTo>
                <a:lnTo>
                  <a:pt x="400811" y="45720"/>
                </a:lnTo>
                <a:lnTo>
                  <a:pt x="385048" y="27646"/>
                </a:lnTo>
                <a:lnTo>
                  <a:pt x="342137" y="13144"/>
                </a:lnTo>
                <a:lnTo>
                  <a:pt x="278653" y="3500"/>
                </a:lnTo>
                <a:lnTo>
                  <a:pt x="201167" y="0"/>
                </a:lnTo>
                <a:lnTo>
                  <a:pt x="137525" y="2267"/>
                </a:lnTo>
                <a:lnTo>
                  <a:pt x="82295" y="8631"/>
                </a:lnTo>
                <a:lnTo>
                  <a:pt x="38770" y="18434"/>
                </a:lnTo>
                <a:lnTo>
                  <a:pt x="10241" y="31016"/>
                </a:lnTo>
                <a:lnTo>
                  <a:pt x="0" y="4572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0" name="Google Shape;700;p39"/>
          <p:cNvSpPr/>
          <p:nvPr/>
        </p:nvSpPr>
        <p:spPr>
          <a:xfrm>
            <a:off x="7292340" y="1805940"/>
            <a:ext cx="401320" cy="90170"/>
          </a:xfrm>
          <a:custGeom>
            <a:rect b="b" l="l" r="r" t="t"/>
            <a:pathLst>
              <a:path extrusionOk="0" h="90169" w="401320">
                <a:moveTo>
                  <a:pt x="199643" y="0"/>
                </a:moveTo>
                <a:lnTo>
                  <a:pt x="121515" y="3476"/>
                </a:lnTo>
                <a:lnTo>
                  <a:pt x="58102" y="12954"/>
                </a:lnTo>
                <a:lnTo>
                  <a:pt x="15549" y="27003"/>
                </a:lnTo>
                <a:lnTo>
                  <a:pt x="0" y="44196"/>
                </a:lnTo>
                <a:lnTo>
                  <a:pt x="15549" y="62269"/>
                </a:lnTo>
                <a:lnTo>
                  <a:pt x="58102" y="76771"/>
                </a:lnTo>
                <a:lnTo>
                  <a:pt x="121515" y="86415"/>
                </a:lnTo>
                <a:lnTo>
                  <a:pt x="199643" y="89915"/>
                </a:lnTo>
                <a:lnTo>
                  <a:pt x="263286" y="87648"/>
                </a:lnTo>
                <a:lnTo>
                  <a:pt x="318515" y="81284"/>
                </a:lnTo>
                <a:lnTo>
                  <a:pt x="362041" y="71481"/>
                </a:lnTo>
                <a:lnTo>
                  <a:pt x="390570" y="58899"/>
                </a:lnTo>
                <a:lnTo>
                  <a:pt x="400811" y="44196"/>
                </a:lnTo>
                <a:lnTo>
                  <a:pt x="385024" y="27003"/>
                </a:lnTo>
                <a:lnTo>
                  <a:pt x="341947" y="12954"/>
                </a:lnTo>
                <a:lnTo>
                  <a:pt x="278010" y="3476"/>
                </a:lnTo>
                <a:lnTo>
                  <a:pt x="19964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1" name="Google Shape;701;p39"/>
          <p:cNvSpPr/>
          <p:nvPr/>
        </p:nvSpPr>
        <p:spPr>
          <a:xfrm>
            <a:off x="7292340" y="1805940"/>
            <a:ext cx="401320" cy="90170"/>
          </a:xfrm>
          <a:custGeom>
            <a:rect b="b" l="l" r="r" t="t"/>
            <a:pathLst>
              <a:path extrusionOk="0" h="90169" w="401320">
                <a:moveTo>
                  <a:pt x="0" y="44196"/>
                </a:moveTo>
                <a:lnTo>
                  <a:pt x="15549" y="62269"/>
                </a:lnTo>
                <a:lnTo>
                  <a:pt x="58102" y="76771"/>
                </a:lnTo>
                <a:lnTo>
                  <a:pt x="121515" y="86415"/>
                </a:lnTo>
                <a:lnTo>
                  <a:pt x="199643" y="89915"/>
                </a:lnTo>
                <a:lnTo>
                  <a:pt x="263286" y="87648"/>
                </a:lnTo>
                <a:lnTo>
                  <a:pt x="318515" y="81284"/>
                </a:lnTo>
                <a:lnTo>
                  <a:pt x="362041" y="71481"/>
                </a:lnTo>
                <a:lnTo>
                  <a:pt x="390570" y="58899"/>
                </a:lnTo>
                <a:lnTo>
                  <a:pt x="400811" y="44196"/>
                </a:lnTo>
                <a:lnTo>
                  <a:pt x="385024" y="27003"/>
                </a:lnTo>
                <a:lnTo>
                  <a:pt x="341947" y="12954"/>
                </a:lnTo>
                <a:lnTo>
                  <a:pt x="278010" y="3476"/>
                </a:lnTo>
                <a:lnTo>
                  <a:pt x="199643" y="0"/>
                </a:lnTo>
                <a:lnTo>
                  <a:pt x="121515" y="3476"/>
                </a:lnTo>
                <a:lnTo>
                  <a:pt x="58102" y="12953"/>
                </a:lnTo>
                <a:lnTo>
                  <a:pt x="15549" y="27003"/>
                </a:lnTo>
                <a:lnTo>
                  <a:pt x="0" y="44196"/>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2" name="Google Shape;702;p39"/>
          <p:cNvSpPr/>
          <p:nvPr/>
        </p:nvSpPr>
        <p:spPr>
          <a:xfrm>
            <a:off x="7289292" y="1723644"/>
            <a:ext cx="401320" cy="91440"/>
          </a:xfrm>
          <a:custGeom>
            <a:rect b="b" l="l" r="r" t="t"/>
            <a:pathLst>
              <a:path extrusionOk="0" h="91439" w="401320">
                <a:moveTo>
                  <a:pt x="201167" y="0"/>
                </a:moveTo>
                <a:lnTo>
                  <a:pt x="122801" y="3714"/>
                </a:lnTo>
                <a:lnTo>
                  <a:pt x="58864" y="13716"/>
                </a:lnTo>
                <a:lnTo>
                  <a:pt x="15787" y="28289"/>
                </a:lnTo>
                <a:lnTo>
                  <a:pt x="0" y="45720"/>
                </a:lnTo>
                <a:lnTo>
                  <a:pt x="10241" y="60423"/>
                </a:lnTo>
                <a:lnTo>
                  <a:pt x="38770" y="73005"/>
                </a:lnTo>
                <a:lnTo>
                  <a:pt x="82295" y="82808"/>
                </a:lnTo>
                <a:lnTo>
                  <a:pt x="137525" y="89172"/>
                </a:lnTo>
                <a:lnTo>
                  <a:pt x="201167" y="91440"/>
                </a:lnTo>
                <a:lnTo>
                  <a:pt x="278653" y="87939"/>
                </a:lnTo>
                <a:lnTo>
                  <a:pt x="342137" y="78295"/>
                </a:lnTo>
                <a:lnTo>
                  <a:pt x="385048" y="63793"/>
                </a:lnTo>
                <a:lnTo>
                  <a:pt x="400811" y="45720"/>
                </a:lnTo>
                <a:lnTo>
                  <a:pt x="385048" y="28289"/>
                </a:lnTo>
                <a:lnTo>
                  <a:pt x="342137" y="13716"/>
                </a:lnTo>
                <a:lnTo>
                  <a:pt x="278653" y="3714"/>
                </a:lnTo>
                <a:lnTo>
                  <a:pt x="2011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3" name="Google Shape;703;p39"/>
          <p:cNvSpPr/>
          <p:nvPr/>
        </p:nvSpPr>
        <p:spPr>
          <a:xfrm>
            <a:off x="7289292" y="1723644"/>
            <a:ext cx="401320" cy="91440"/>
          </a:xfrm>
          <a:custGeom>
            <a:rect b="b" l="l" r="r" t="t"/>
            <a:pathLst>
              <a:path extrusionOk="0" h="91439" w="401320">
                <a:moveTo>
                  <a:pt x="0" y="45720"/>
                </a:moveTo>
                <a:lnTo>
                  <a:pt x="38770" y="73005"/>
                </a:lnTo>
                <a:lnTo>
                  <a:pt x="82295" y="82808"/>
                </a:lnTo>
                <a:lnTo>
                  <a:pt x="137525" y="89172"/>
                </a:lnTo>
                <a:lnTo>
                  <a:pt x="201167" y="91440"/>
                </a:lnTo>
                <a:lnTo>
                  <a:pt x="278653" y="87939"/>
                </a:lnTo>
                <a:lnTo>
                  <a:pt x="342137" y="78295"/>
                </a:lnTo>
                <a:lnTo>
                  <a:pt x="385048" y="63793"/>
                </a:lnTo>
                <a:lnTo>
                  <a:pt x="400811" y="45720"/>
                </a:lnTo>
                <a:lnTo>
                  <a:pt x="385048" y="28289"/>
                </a:lnTo>
                <a:lnTo>
                  <a:pt x="342137" y="13716"/>
                </a:lnTo>
                <a:lnTo>
                  <a:pt x="278653" y="3714"/>
                </a:lnTo>
                <a:lnTo>
                  <a:pt x="201167" y="0"/>
                </a:lnTo>
                <a:lnTo>
                  <a:pt x="122801" y="3714"/>
                </a:lnTo>
                <a:lnTo>
                  <a:pt x="58864" y="13716"/>
                </a:lnTo>
                <a:lnTo>
                  <a:pt x="15787" y="28289"/>
                </a:lnTo>
                <a:lnTo>
                  <a:pt x="0" y="4572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4" name="Google Shape;704;p39"/>
          <p:cNvSpPr/>
          <p:nvPr/>
        </p:nvSpPr>
        <p:spPr>
          <a:xfrm>
            <a:off x="7289292" y="1641348"/>
            <a:ext cx="401320" cy="91440"/>
          </a:xfrm>
          <a:custGeom>
            <a:rect b="b" l="l" r="r" t="t"/>
            <a:pathLst>
              <a:path extrusionOk="0" h="91439" w="401320">
                <a:moveTo>
                  <a:pt x="201167" y="0"/>
                </a:moveTo>
                <a:lnTo>
                  <a:pt x="122801" y="3714"/>
                </a:lnTo>
                <a:lnTo>
                  <a:pt x="58864" y="13716"/>
                </a:lnTo>
                <a:lnTo>
                  <a:pt x="15787" y="28289"/>
                </a:lnTo>
                <a:lnTo>
                  <a:pt x="0" y="45719"/>
                </a:lnTo>
                <a:lnTo>
                  <a:pt x="10241" y="60423"/>
                </a:lnTo>
                <a:lnTo>
                  <a:pt x="38770" y="73005"/>
                </a:lnTo>
                <a:lnTo>
                  <a:pt x="82295" y="82808"/>
                </a:lnTo>
                <a:lnTo>
                  <a:pt x="137525" y="89172"/>
                </a:lnTo>
                <a:lnTo>
                  <a:pt x="201167" y="91439"/>
                </a:lnTo>
                <a:lnTo>
                  <a:pt x="278653" y="87939"/>
                </a:lnTo>
                <a:lnTo>
                  <a:pt x="342137" y="78295"/>
                </a:lnTo>
                <a:lnTo>
                  <a:pt x="385048" y="63793"/>
                </a:lnTo>
                <a:lnTo>
                  <a:pt x="400811" y="45719"/>
                </a:lnTo>
                <a:lnTo>
                  <a:pt x="385048" y="28289"/>
                </a:lnTo>
                <a:lnTo>
                  <a:pt x="342138" y="13716"/>
                </a:lnTo>
                <a:lnTo>
                  <a:pt x="278653" y="3714"/>
                </a:lnTo>
                <a:lnTo>
                  <a:pt x="2011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5" name="Google Shape;705;p39"/>
          <p:cNvSpPr/>
          <p:nvPr/>
        </p:nvSpPr>
        <p:spPr>
          <a:xfrm>
            <a:off x="7289292" y="1641348"/>
            <a:ext cx="401320" cy="91440"/>
          </a:xfrm>
          <a:custGeom>
            <a:rect b="b" l="l" r="r" t="t"/>
            <a:pathLst>
              <a:path extrusionOk="0" h="91439" w="401320">
                <a:moveTo>
                  <a:pt x="0" y="45719"/>
                </a:moveTo>
                <a:lnTo>
                  <a:pt x="38770" y="73005"/>
                </a:lnTo>
                <a:lnTo>
                  <a:pt x="82295" y="82808"/>
                </a:lnTo>
                <a:lnTo>
                  <a:pt x="137525" y="89172"/>
                </a:lnTo>
                <a:lnTo>
                  <a:pt x="201167" y="91439"/>
                </a:lnTo>
                <a:lnTo>
                  <a:pt x="278653" y="87939"/>
                </a:lnTo>
                <a:lnTo>
                  <a:pt x="342137" y="78295"/>
                </a:lnTo>
                <a:lnTo>
                  <a:pt x="385048" y="63793"/>
                </a:lnTo>
                <a:lnTo>
                  <a:pt x="400811" y="45719"/>
                </a:lnTo>
                <a:lnTo>
                  <a:pt x="385048" y="28289"/>
                </a:lnTo>
                <a:lnTo>
                  <a:pt x="342137" y="13715"/>
                </a:lnTo>
                <a:lnTo>
                  <a:pt x="278653" y="3714"/>
                </a:lnTo>
                <a:lnTo>
                  <a:pt x="201167" y="0"/>
                </a:lnTo>
                <a:lnTo>
                  <a:pt x="122801" y="3714"/>
                </a:lnTo>
                <a:lnTo>
                  <a:pt x="58864" y="13716"/>
                </a:lnTo>
                <a:lnTo>
                  <a:pt x="15787" y="28289"/>
                </a:lnTo>
                <a:lnTo>
                  <a:pt x="0" y="45719"/>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6" name="Google Shape;706;p39"/>
          <p:cNvSpPr/>
          <p:nvPr/>
        </p:nvSpPr>
        <p:spPr>
          <a:xfrm>
            <a:off x="7286243" y="1562100"/>
            <a:ext cx="402590" cy="91440"/>
          </a:xfrm>
          <a:custGeom>
            <a:rect b="b" l="l" r="r" t="t"/>
            <a:pathLst>
              <a:path extrusionOk="0" h="91439" w="402590">
                <a:moveTo>
                  <a:pt x="201167" y="0"/>
                </a:moveTo>
                <a:lnTo>
                  <a:pt x="137525" y="2267"/>
                </a:lnTo>
                <a:lnTo>
                  <a:pt x="82295" y="8631"/>
                </a:lnTo>
                <a:lnTo>
                  <a:pt x="38770" y="18434"/>
                </a:lnTo>
                <a:lnTo>
                  <a:pt x="0" y="45719"/>
                </a:lnTo>
                <a:lnTo>
                  <a:pt x="15787" y="63150"/>
                </a:lnTo>
                <a:lnTo>
                  <a:pt x="58864" y="77723"/>
                </a:lnTo>
                <a:lnTo>
                  <a:pt x="122801" y="87725"/>
                </a:lnTo>
                <a:lnTo>
                  <a:pt x="201167" y="91439"/>
                </a:lnTo>
                <a:lnTo>
                  <a:pt x="279534" y="87725"/>
                </a:lnTo>
                <a:lnTo>
                  <a:pt x="343471" y="77723"/>
                </a:lnTo>
                <a:lnTo>
                  <a:pt x="386548" y="63150"/>
                </a:lnTo>
                <a:lnTo>
                  <a:pt x="402335" y="45719"/>
                </a:lnTo>
                <a:lnTo>
                  <a:pt x="392094" y="31016"/>
                </a:lnTo>
                <a:lnTo>
                  <a:pt x="363565" y="18434"/>
                </a:lnTo>
                <a:lnTo>
                  <a:pt x="320040" y="8631"/>
                </a:lnTo>
                <a:lnTo>
                  <a:pt x="264810" y="2267"/>
                </a:lnTo>
                <a:lnTo>
                  <a:pt x="2011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7" name="Google Shape;707;p39"/>
          <p:cNvSpPr/>
          <p:nvPr/>
        </p:nvSpPr>
        <p:spPr>
          <a:xfrm>
            <a:off x="7286243" y="1562100"/>
            <a:ext cx="402590" cy="91440"/>
          </a:xfrm>
          <a:custGeom>
            <a:rect b="b" l="l" r="r" t="t"/>
            <a:pathLst>
              <a:path extrusionOk="0" h="91439" w="402590">
                <a:moveTo>
                  <a:pt x="0" y="45719"/>
                </a:moveTo>
                <a:lnTo>
                  <a:pt x="15787" y="63150"/>
                </a:lnTo>
                <a:lnTo>
                  <a:pt x="58864" y="77723"/>
                </a:lnTo>
                <a:lnTo>
                  <a:pt x="122801" y="87725"/>
                </a:lnTo>
                <a:lnTo>
                  <a:pt x="201167" y="91439"/>
                </a:lnTo>
                <a:lnTo>
                  <a:pt x="279534" y="87725"/>
                </a:lnTo>
                <a:lnTo>
                  <a:pt x="343471" y="77723"/>
                </a:lnTo>
                <a:lnTo>
                  <a:pt x="386548" y="63150"/>
                </a:lnTo>
                <a:lnTo>
                  <a:pt x="402335" y="45719"/>
                </a:lnTo>
                <a:lnTo>
                  <a:pt x="392094" y="31016"/>
                </a:lnTo>
                <a:lnTo>
                  <a:pt x="363565" y="18434"/>
                </a:lnTo>
                <a:lnTo>
                  <a:pt x="320040" y="8631"/>
                </a:lnTo>
                <a:lnTo>
                  <a:pt x="264810" y="2267"/>
                </a:lnTo>
                <a:lnTo>
                  <a:pt x="201167" y="0"/>
                </a:lnTo>
                <a:lnTo>
                  <a:pt x="137525" y="2267"/>
                </a:lnTo>
                <a:lnTo>
                  <a:pt x="82295" y="8631"/>
                </a:lnTo>
                <a:lnTo>
                  <a:pt x="38770" y="18434"/>
                </a:lnTo>
                <a:lnTo>
                  <a:pt x="10241" y="31016"/>
                </a:lnTo>
                <a:lnTo>
                  <a:pt x="0" y="45719"/>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8" name="Google Shape;708;p39"/>
          <p:cNvSpPr/>
          <p:nvPr/>
        </p:nvSpPr>
        <p:spPr>
          <a:xfrm>
            <a:off x="7395971" y="1481328"/>
            <a:ext cx="323215" cy="527685"/>
          </a:xfrm>
          <a:custGeom>
            <a:rect b="b" l="l" r="r" t="t"/>
            <a:pathLst>
              <a:path extrusionOk="0" h="527685" w="323215">
                <a:moveTo>
                  <a:pt x="0" y="527303"/>
                </a:moveTo>
                <a:lnTo>
                  <a:pt x="323088" y="527303"/>
                </a:lnTo>
                <a:lnTo>
                  <a:pt x="323088" y="0"/>
                </a:lnTo>
                <a:lnTo>
                  <a:pt x="0" y="0"/>
                </a:lnTo>
                <a:lnTo>
                  <a:pt x="0" y="52730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9" name="Google Shape;709;p39"/>
          <p:cNvSpPr/>
          <p:nvPr/>
        </p:nvSpPr>
        <p:spPr>
          <a:xfrm>
            <a:off x="7383780" y="1976628"/>
            <a:ext cx="0" cy="332740"/>
          </a:xfrm>
          <a:custGeom>
            <a:rect b="b" l="l" r="r" t="t"/>
            <a:pathLst>
              <a:path extrusionOk="0" h="332739" w="120000">
                <a:moveTo>
                  <a:pt x="0" y="332232"/>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0" name="Google Shape;710;p39"/>
          <p:cNvSpPr/>
          <p:nvPr/>
        </p:nvSpPr>
        <p:spPr>
          <a:xfrm>
            <a:off x="7436357" y="1311402"/>
            <a:ext cx="76199" cy="65532"/>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1" name="Google Shape;711;p39"/>
          <p:cNvSpPr/>
          <p:nvPr/>
        </p:nvSpPr>
        <p:spPr>
          <a:xfrm>
            <a:off x="7383780" y="1219200"/>
            <a:ext cx="0" cy="332740"/>
          </a:xfrm>
          <a:custGeom>
            <a:rect b="b" l="l" r="r" t="t"/>
            <a:pathLst>
              <a:path extrusionOk="0" h="332740" w="120000">
                <a:moveTo>
                  <a:pt x="0" y="332231"/>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2" name="Google Shape;712;p39"/>
          <p:cNvSpPr/>
          <p:nvPr/>
        </p:nvSpPr>
        <p:spPr>
          <a:xfrm>
            <a:off x="5516879" y="3596640"/>
            <a:ext cx="1485900" cy="7620"/>
          </a:xfrm>
          <a:custGeom>
            <a:rect b="b" l="l" r="r" t="t"/>
            <a:pathLst>
              <a:path extrusionOk="0" h="7620" w="1485900">
                <a:moveTo>
                  <a:pt x="1485900" y="7620"/>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3" name="Google Shape;713;p39"/>
          <p:cNvSpPr/>
          <p:nvPr/>
        </p:nvSpPr>
        <p:spPr>
          <a:xfrm>
            <a:off x="8850630" y="1184910"/>
            <a:ext cx="76199" cy="65532"/>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4" name="Google Shape;714;p39"/>
          <p:cNvSpPr/>
          <p:nvPr/>
        </p:nvSpPr>
        <p:spPr>
          <a:xfrm>
            <a:off x="8610600" y="2310384"/>
            <a:ext cx="0" cy="187960"/>
          </a:xfrm>
          <a:custGeom>
            <a:rect b="b" l="l" r="r" t="t"/>
            <a:pathLst>
              <a:path extrusionOk="0" h="187960" w="120000">
                <a:moveTo>
                  <a:pt x="0" y="187451"/>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5" name="Google Shape;715;p39"/>
          <p:cNvSpPr/>
          <p:nvPr/>
        </p:nvSpPr>
        <p:spPr>
          <a:xfrm>
            <a:off x="8549640" y="2584704"/>
            <a:ext cx="74930" cy="931544"/>
          </a:xfrm>
          <a:custGeom>
            <a:rect b="b" l="l" r="r" t="t"/>
            <a:pathLst>
              <a:path extrusionOk="0" h="931545" w="74929">
                <a:moveTo>
                  <a:pt x="42671" y="47244"/>
                </a:moveTo>
                <a:lnTo>
                  <a:pt x="32003" y="47244"/>
                </a:lnTo>
                <a:lnTo>
                  <a:pt x="27431" y="50292"/>
                </a:lnTo>
                <a:lnTo>
                  <a:pt x="27431" y="926592"/>
                </a:lnTo>
                <a:lnTo>
                  <a:pt x="32003" y="931163"/>
                </a:lnTo>
                <a:lnTo>
                  <a:pt x="42671" y="931163"/>
                </a:lnTo>
                <a:lnTo>
                  <a:pt x="47243" y="926592"/>
                </a:lnTo>
                <a:lnTo>
                  <a:pt x="47243" y="50292"/>
                </a:lnTo>
                <a:lnTo>
                  <a:pt x="42671" y="47244"/>
                </a:lnTo>
                <a:close/>
              </a:path>
              <a:path extrusionOk="0" h="931545" w="74929">
                <a:moveTo>
                  <a:pt x="38100" y="0"/>
                </a:moveTo>
                <a:lnTo>
                  <a:pt x="0" y="74675"/>
                </a:lnTo>
                <a:lnTo>
                  <a:pt x="27431" y="74675"/>
                </a:lnTo>
                <a:lnTo>
                  <a:pt x="27431" y="50292"/>
                </a:lnTo>
                <a:lnTo>
                  <a:pt x="32003" y="47244"/>
                </a:lnTo>
                <a:lnTo>
                  <a:pt x="61239" y="47244"/>
                </a:lnTo>
                <a:lnTo>
                  <a:pt x="38100" y="0"/>
                </a:lnTo>
                <a:close/>
              </a:path>
              <a:path extrusionOk="0" h="931545" w="74929">
                <a:moveTo>
                  <a:pt x="61239" y="47244"/>
                </a:moveTo>
                <a:lnTo>
                  <a:pt x="42671" y="47244"/>
                </a:lnTo>
                <a:lnTo>
                  <a:pt x="47243" y="50292"/>
                </a:lnTo>
                <a:lnTo>
                  <a:pt x="47243" y="74675"/>
                </a:lnTo>
                <a:lnTo>
                  <a:pt x="74675" y="74675"/>
                </a:lnTo>
                <a:lnTo>
                  <a:pt x="61239" y="4724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6" name="Google Shape;716;p39"/>
          <p:cNvSpPr txBox="1"/>
          <p:nvPr/>
        </p:nvSpPr>
        <p:spPr>
          <a:xfrm>
            <a:off x="8430768" y="2962656"/>
            <a:ext cx="317500" cy="251460"/>
          </a:xfrm>
          <a:prstGeom prst="rect">
            <a:avLst/>
          </a:prstGeom>
          <a:solidFill>
            <a:srgbClr val="FFFFFF"/>
          </a:solidFill>
          <a:ln>
            <a:noFill/>
          </a:ln>
        </p:spPr>
        <p:txBody>
          <a:bodyPr anchorCtr="0" anchor="t" bIns="0" lIns="0" spcFirstLastPara="1" rIns="0" wrap="square" tIns="39350">
            <a:noAutofit/>
          </a:bodyPr>
          <a:lstStyle/>
          <a:p>
            <a:pPr indent="0" lvl="0" marL="29209"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V</a:t>
            </a:r>
            <a:r>
              <a:rPr lang="tr-TR" sz="700">
                <a:solidFill>
                  <a:schemeClr val="dk1"/>
                </a:solidFill>
                <a:latin typeface="Times New Roman"/>
                <a:ea typeface="Times New Roman"/>
                <a:cs typeface="Times New Roman"/>
                <a:sym typeface="Times New Roman"/>
              </a:rPr>
              <a:t>2B</a:t>
            </a:r>
            <a:endParaRPr sz="700">
              <a:solidFill>
                <a:schemeClr val="dk1"/>
              </a:solidFill>
              <a:latin typeface="Times New Roman"/>
              <a:ea typeface="Times New Roman"/>
              <a:cs typeface="Times New Roman"/>
              <a:sym typeface="Times New Roman"/>
            </a:endParaRPr>
          </a:p>
        </p:txBody>
      </p:sp>
      <p:sp>
        <p:nvSpPr>
          <p:cNvPr id="717" name="Google Shape;717;p39"/>
          <p:cNvSpPr/>
          <p:nvPr/>
        </p:nvSpPr>
        <p:spPr>
          <a:xfrm>
            <a:off x="8555735" y="1313688"/>
            <a:ext cx="74930" cy="931544"/>
          </a:xfrm>
          <a:custGeom>
            <a:rect b="b" l="l" r="r" t="t"/>
            <a:pathLst>
              <a:path extrusionOk="0" h="931544" w="74929">
                <a:moveTo>
                  <a:pt x="42672" y="45720"/>
                </a:moveTo>
                <a:lnTo>
                  <a:pt x="32004" y="45720"/>
                </a:lnTo>
                <a:lnTo>
                  <a:pt x="27432" y="50291"/>
                </a:lnTo>
                <a:lnTo>
                  <a:pt x="27432" y="926591"/>
                </a:lnTo>
                <a:lnTo>
                  <a:pt x="32004" y="931163"/>
                </a:lnTo>
                <a:lnTo>
                  <a:pt x="42672" y="931163"/>
                </a:lnTo>
                <a:lnTo>
                  <a:pt x="45720" y="926591"/>
                </a:lnTo>
                <a:lnTo>
                  <a:pt x="45720" y="50291"/>
                </a:lnTo>
                <a:lnTo>
                  <a:pt x="42672" y="45720"/>
                </a:lnTo>
                <a:close/>
              </a:path>
              <a:path extrusionOk="0" h="931544" w="74929">
                <a:moveTo>
                  <a:pt x="36575" y="0"/>
                </a:moveTo>
                <a:lnTo>
                  <a:pt x="0" y="73151"/>
                </a:lnTo>
                <a:lnTo>
                  <a:pt x="27432" y="73151"/>
                </a:lnTo>
                <a:lnTo>
                  <a:pt x="27432" y="50291"/>
                </a:lnTo>
                <a:lnTo>
                  <a:pt x="32004" y="45720"/>
                </a:lnTo>
                <a:lnTo>
                  <a:pt x="60388" y="45720"/>
                </a:lnTo>
                <a:lnTo>
                  <a:pt x="36575" y="0"/>
                </a:lnTo>
                <a:close/>
              </a:path>
              <a:path extrusionOk="0" h="931544" w="74929">
                <a:moveTo>
                  <a:pt x="60388" y="45720"/>
                </a:moveTo>
                <a:lnTo>
                  <a:pt x="42672" y="45720"/>
                </a:lnTo>
                <a:lnTo>
                  <a:pt x="45720" y="50291"/>
                </a:lnTo>
                <a:lnTo>
                  <a:pt x="45720" y="73151"/>
                </a:lnTo>
                <a:lnTo>
                  <a:pt x="74675" y="73151"/>
                </a:lnTo>
                <a:lnTo>
                  <a:pt x="60388" y="4572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8" name="Google Shape;718;p39"/>
          <p:cNvSpPr txBox="1"/>
          <p:nvPr/>
        </p:nvSpPr>
        <p:spPr>
          <a:xfrm>
            <a:off x="8446007" y="1696212"/>
            <a:ext cx="332740" cy="257810"/>
          </a:xfrm>
          <a:prstGeom prst="rect">
            <a:avLst/>
          </a:prstGeom>
          <a:solidFill>
            <a:srgbClr val="FFFFFF"/>
          </a:solidFill>
          <a:ln>
            <a:noFill/>
          </a:ln>
        </p:spPr>
        <p:txBody>
          <a:bodyPr anchorCtr="0" anchor="t" bIns="0" lIns="0" spcFirstLastPara="1" rIns="0" wrap="square" tIns="38725">
            <a:noAutofit/>
          </a:bodyPr>
          <a:lstStyle/>
          <a:p>
            <a:pPr indent="0" lvl="0" marL="29844"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V</a:t>
            </a:r>
            <a:r>
              <a:rPr lang="tr-TR" sz="700">
                <a:solidFill>
                  <a:schemeClr val="dk1"/>
                </a:solidFill>
                <a:latin typeface="Times New Roman"/>
                <a:ea typeface="Times New Roman"/>
                <a:cs typeface="Times New Roman"/>
                <a:sym typeface="Times New Roman"/>
              </a:rPr>
              <a:t>2A</a:t>
            </a:r>
            <a:endParaRPr sz="700">
              <a:solidFill>
                <a:schemeClr val="dk1"/>
              </a:solidFill>
              <a:latin typeface="Times New Roman"/>
              <a:ea typeface="Times New Roman"/>
              <a:cs typeface="Times New Roman"/>
              <a:sym typeface="Times New Roman"/>
            </a:endParaRPr>
          </a:p>
        </p:txBody>
      </p:sp>
      <p:sp>
        <p:nvSpPr>
          <p:cNvPr id="719" name="Google Shape;719;p39"/>
          <p:cNvSpPr/>
          <p:nvPr/>
        </p:nvSpPr>
        <p:spPr>
          <a:xfrm>
            <a:off x="8863583" y="1306068"/>
            <a:ext cx="73660" cy="2217420"/>
          </a:xfrm>
          <a:custGeom>
            <a:rect b="b" l="l" r="r" t="t"/>
            <a:pathLst>
              <a:path extrusionOk="0" h="2217420" w="73659">
                <a:moveTo>
                  <a:pt x="42672" y="47244"/>
                </a:moveTo>
                <a:lnTo>
                  <a:pt x="32004" y="47244"/>
                </a:lnTo>
                <a:lnTo>
                  <a:pt x="27432" y="50292"/>
                </a:lnTo>
                <a:lnTo>
                  <a:pt x="27328" y="74675"/>
                </a:lnTo>
                <a:lnTo>
                  <a:pt x="15240" y="2208276"/>
                </a:lnTo>
                <a:lnTo>
                  <a:pt x="15240" y="2214372"/>
                </a:lnTo>
                <a:lnTo>
                  <a:pt x="19812" y="2217420"/>
                </a:lnTo>
                <a:lnTo>
                  <a:pt x="30480" y="2217420"/>
                </a:lnTo>
                <a:lnTo>
                  <a:pt x="35051" y="2214372"/>
                </a:lnTo>
                <a:lnTo>
                  <a:pt x="35051" y="2208276"/>
                </a:lnTo>
                <a:lnTo>
                  <a:pt x="45629" y="74675"/>
                </a:lnTo>
                <a:lnTo>
                  <a:pt x="45720" y="51816"/>
                </a:lnTo>
                <a:lnTo>
                  <a:pt x="42672" y="47244"/>
                </a:lnTo>
                <a:close/>
              </a:path>
              <a:path extrusionOk="0" h="2217420" w="73659">
                <a:moveTo>
                  <a:pt x="36575" y="0"/>
                </a:moveTo>
                <a:lnTo>
                  <a:pt x="0" y="74675"/>
                </a:lnTo>
                <a:lnTo>
                  <a:pt x="27328" y="74675"/>
                </a:lnTo>
                <a:lnTo>
                  <a:pt x="27432" y="50292"/>
                </a:lnTo>
                <a:lnTo>
                  <a:pt x="32004" y="47244"/>
                </a:lnTo>
                <a:lnTo>
                  <a:pt x="59715" y="47244"/>
                </a:lnTo>
                <a:lnTo>
                  <a:pt x="36575" y="0"/>
                </a:lnTo>
                <a:close/>
              </a:path>
              <a:path extrusionOk="0" h="2217420" w="73659">
                <a:moveTo>
                  <a:pt x="59715" y="47244"/>
                </a:moveTo>
                <a:lnTo>
                  <a:pt x="42672" y="47244"/>
                </a:lnTo>
                <a:lnTo>
                  <a:pt x="45720" y="51816"/>
                </a:lnTo>
                <a:lnTo>
                  <a:pt x="45629" y="74675"/>
                </a:lnTo>
                <a:lnTo>
                  <a:pt x="73151" y="74675"/>
                </a:lnTo>
                <a:lnTo>
                  <a:pt x="59715" y="4724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0" name="Google Shape;720;p39"/>
          <p:cNvSpPr txBox="1"/>
          <p:nvPr/>
        </p:nvSpPr>
        <p:spPr>
          <a:xfrm>
            <a:off x="8785859" y="2279904"/>
            <a:ext cx="424180" cy="259079"/>
          </a:xfrm>
          <a:prstGeom prst="rect">
            <a:avLst/>
          </a:prstGeom>
          <a:solidFill>
            <a:srgbClr val="FFFFFF"/>
          </a:solidFill>
          <a:ln>
            <a:noFill/>
          </a:ln>
        </p:spPr>
        <p:txBody>
          <a:bodyPr anchorCtr="0" anchor="t" bIns="0" lIns="0" spcFirstLastPara="1" rIns="0" wrap="square" tIns="21575">
            <a:noAutofit/>
          </a:bodyPr>
          <a:lstStyle/>
          <a:p>
            <a:pPr indent="0" lvl="0" marL="31115" marR="0" rtl="0" algn="l">
              <a:lnSpc>
                <a:spcPct val="100000"/>
              </a:lnSpc>
              <a:spcBef>
                <a:spcPts val="0"/>
              </a:spcBef>
              <a:spcAft>
                <a:spcPts val="0"/>
              </a:spcAft>
              <a:buNone/>
            </a:pPr>
            <a:r>
              <a:rPr i="1" lang="tr-TR" sz="1150">
                <a:solidFill>
                  <a:schemeClr val="dk1"/>
                </a:solidFill>
                <a:latin typeface="Times New Roman"/>
                <a:ea typeface="Times New Roman"/>
                <a:cs typeface="Times New Roman"/>
                <a:sym typeface="Times New Roman"/>
              </a:rPr>
              <a:t>V</a:t>
            </a:r>
            <a:r>
              <a:rPr baseline="-25000" lang="tr-TR" sz="1050">
                <a:solidFill>
                  <a:schemeClr val="dk1"/>
                </a:solidFill>
                <a:latin typeface="Times New Roman"/>
                <a:ea typeface="Times New Roman"/>
                <a:cs typeface="Times New Roman"/>
                <a:sym typeface="Times New Roman"/>
              </a:rPr>
              <a:t>2</a:t>
            </a:r>
            <a:endParaRPr baseline="-25000" sz="1050">
              <a:solidFill>
                <a:schemeClr val="dk1"/>
              </a:solidFill>
              <a:latin typeface="Times New Roman"/>
              <a:ea typeface="Times New Roman"/>
              <a:cs typeface="Times New Roman"/>
              <a:sym typeface="Times New Roman"/>
            </a:endParaRPr>
          </a:p>
        </p:txBody>
      </p:sp>
      <p:sp>
        <p:nvSpPr>
          <p:cNvPr id="721" name="Google Shape;721;p39"/>
          <p:cNvSpPr txBox="1"/>
          <p:nvPr/>
        </p:nvSpPr>
        <p:spPr>
          <a:xfrm>
            <a:off x="6853859" y="3771136"/>
            <a:ext cx="718820" cy="2470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lang="tr-TR" sz="2175">
                <a:solidFill>
                  <a:schemeClr val="dk1"/>
                </a:solidFill>
                <a:latin typeface="Times New Roman"/>
                <a:ea typeface="Times New Roman"/>
                <a:cs typeface="Times New Roman"/>
                <a:sym typeface="Times New Roman"/>
              </a:rPr>
              <a:t>N</a:t>
            </a:r>
            <a:r>
              <a:rPr lang="tr-TR" sz="950">
                <a:solidFill>
                  <a:schemeClr val="dk1"/>
                </a:solidFill>
                <a:latin typeface="Times New Roman"/>
                <a:ea typeface="Times New Roman"/>
                <a:cs typeface="Times New Roman"/>
                <a:sym typeface="Times New Roman"/>
              </a:rPr>
              <a:t>1B </a:t>
            </a:r>
            <a:r>
              <a:rPr baseline="30000" lang="tr-TR" sz="2175">
                <a:solidFill>
                  <a:schemeClr val="dk1"/>
                </a:solidFill>
                <a:latin typeface="Times New Roman"/>
                <a:ea typeface="Times New Roman"/>
                <a:cs typeface="Times New Roman"/>
                <a:sym typeface="Times New Roman"/>
              </a:rPr>
              <a:t>: N</a:t>
            </a:r>
            <a:r>
              <a:rPr lang="tr-TR" sz="950">
                <a:solidFill>
                  <a:schemeClr val="dk1"/>
                </a:solidFill>
                <a:latin typeface="Times New Roman"/>
                <a:ea typeface="Times New Roman"/>
                <a:cs typeface="Times New Roman"/>
                <a:sym typeface="Times New Roman"/>
              </a:rPr>
              <a:t>2B</a:t>
            </a:r>
            <a:endParaRPr sz="950">
              <a:solidFill>
                <a:schemeClr val="dk1"/>
              </a:solidFill>
              <a:latin typeface="Times New Roman"/>
              <a:ea typeface="Times New Roman"/>
              <a:cs typeface="Times New Roman"/>
              <a:sym typeface="Times New Roman"/>
            </a:endParaRPr>
          </a:p>
        </p:txBody>
      </p:sp>
      <p:sp>
        <p:nvSpPr>
          <p:cNvPr id="722" name="Google Shape;722;p39"/>
          <p:cNvSpPr/>
          <p:nvPr/>
        </p:nvSpPr>
        <p:spPr>
          <a:xfrm>
            <a:off x="5446014" y="3573017"/>
            <a:ext cx="76200" cy="65532"/>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3" name="Google Shape;723;p39"/>
          <p:cNvSpPr txBox="1"/>
          <p:nvPr/>
        </p:nvSpPr>
        <p:spPr>
          <a:xfrm>
            <a:off x="6815963" y="881251"/>
            <a:ext cx="732155" cy="2470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lang="tr-TR" sz="2175">
                <a:solidFill>
                  <a:schemeClr val="dk1"/>
                </a:solidFill>
                <a:latin typeface="Times New Roman"/>
                <a:ea typeface="Times New Roman"/>
                <a:cs typeface="Times New Roman"/>
                <a:sym typeface="Times New Roman"/>
              </a:rPr>
              <a:t>N</a:t>
            </a:r>
            <a:r>
              <a:rPr lang="tr-TR" sz="950">
                <a:solidFill>
                  <a:schemeClr val="dk1"/>
                </a:solidFill>
                <a:latin typeface="Times New Roman"/>
                <a:ea typeface="Times New Roman"/>
                <a:cs typeface="Times New Roman"/>
                <a:sym typeface="Times New Roman"/>
              </a:rPr>
              <a:t>1A </a:t>
            </a:r>
            <a:r>
              <a:rPr baseline="30000" lang="tr-TR" sz="2175">
                <a:solidFill>
                  <a:schemeClr val="dk1"/>
                </a:solidFill>
                <a:latin typeface="Times New Roman"/>
                <a:ea typeface="Times New Roman"/>
                <a:cs typeface="Times New Roman"/>
                <a:sym typeface="Times New Roman"/>
              </a:rPr>
              <a:t>: N</a:t>
            </a:r>
            <a:r>
              <a:rPr lang="tr-TR" sz="950">
                <a:solidFill>
                  <a:schemeClr val="dk1"/>
                </a:solidFill>
                <a:latin typeface="Times New Roman"/>
                <a:ea typeface="Times New Roman"/>
                <a:cs typeface="Times New Roman"/>
                <a:sym typeface="Times New Roman"/>
              </a:rPr>
              <a:t>2A</a:t>
            </a:r>
            <a:endParaRPr sz="950">
              <a:solidFill>
                <a:schemeClr val="dk1"/>
              </a:solidFill>
              <a:latin typeface="Times New Roman"/>
              <a:ea typeface="Times New Roman"/>
              <a:cs typeface="Times New Roman"/>
              <a:sym typeface="Times New Roman"/>
            </a:endParaRPr>
          </a:p>
        </p:txBody>
      </p:sp>
      <p:sp>
        <p:nvSpPr>
          <p:cNvPr id="724" name="Google Shape;724;p39"/>
          <p:cNvSpPr/>
          <p:nvPr/>
        </p:nvSpPr>
        <p:spPr>
          <a:xfrm>
            <a:off x="6416040" y="2875788"/>
            <a:ext cx="139065" cy="344805"/>
          </a:xfrm>
          <a:custGeom>
            <a:rect b="b" l="l" r="r" t="t"/>
            <a:pathLst>
              <a:path extrusionOk="0" h="344805" w="139065">
                <a:moveTo>
                  <a:pt x="0" y="344424"/>
                </a:moveTo>
                <a:lnTo>
                  <a:pt x="138684" y="344424"/>
                </a:lnTo>
                <a:lnTo>
                  <a:pt x="138684" y="0"/>
                </a:lnTo>
                <a:lnTo>
                  <a:pt x="0" y="0"/>
                </a:lnTo>
                <a:lnTo>
                  <a:pt x="0" y="34442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5" name="Google Shape;725;p39"/>
          <p:cNvSpPr/>
          <p:nvPr/>
        </p:nvSpPr>
        <p:spPr>
          <a:xfrm>
            <a:off x="6416040" y="2875788"/>
            <a:ext cx="140335" cy="346075"/>
          </a:xfrm>
          <a:custGeom>
            <a:rect b="b" l="l" r="r" t="t"/>
            <a:pathLst>
              <a:path extrusionOk="0" h="346075" w="140334">
                <a:moveTo>
                  <a:pt x="0" y="0"/>
                </a:moveTo>
                <a:lnTo>
                  <a:pt x="0" y="345948"/>
                </a:lnTo>
                <a:lnTo>
                  <a:pt x="140208" y="345948"/>
                </a:lnTo>
                <a:lnTo>
                  <a:pt x="140208" y="0"/>
                </a:lnTo>
                <a:lnTo>
                  <a:pt x="0" y="0"/>
                </a:lnTo>
                <a:close/>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6" name="Google Shape;726;p39"/>
          <p:cNvSpPr/>
          <p:nvPr/>
        </p:nvSpPr>
        <p:spPr>
          <a:xfrm>
            <a:off x="6486144" y="2514600"/>
            <a:ext cx="0" cy="346075"/>
          </a:xfrm>
          <a:custGeom>
            <a:rect b="b" l="l" r="r" t="t"/>
            <a:pathLst>
              <a:path extrusionOk="0" h="346075" w="120000">
                <a:moveTo>
                  <a:pt x="0" y="0"/>
                </a:moveTo>
                <a:lnTo>
                  <a:pt x="0" y="345948"/>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7" name="Google Shape;727;p39"/>
          <p:cNvSpPr/>
          <p:nvPr/>
        </p:nvSpPr>
        <p:spPr>
          <a:xfrm>
            <a:off x="6484620" y="3229356"/>
            <a:ext cx="1905" cy="372110"/>
          </a:xfrm>
          <a:custGeom>
            <a:rect b="b" l="l" r="r" t="t"/>
            <a:pathLst>
              <a:path extrusionOk="0" h="372110" w="1904">
                <a:moveTo>
                  <a:pt x="1524" y="0"/>
                </a:moveTo>
                <a:lnTo>
                  <a:pt x="0" y="371856"/>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8" name="Google Shape;728;p39"/>
          <p:cNvSpPr/>
          <p:nvPr/>
        </p:nvSpPr>
        <p:spPr>
          <a:xfrm>
            <a:off x="5849111" y="2444496"/>
            <a:ext cx="347980" cy="137160"/>
          </a:xfrm>
          <a:custGeom>
            <a:rect b="b" l="l" r="r" t="t"/>
            <a:pathLst>
              <a:path extrusionOk="0" h="137160" w="347979">
                <a:moveTo>
                  <a:pt x="0" y="137160"/>
                </a:moveTo>
                <a:lnTo>
                  <a:pt x="347472" y="137160"/>
                </a:lnTo>
                <a:lnTo>
                  <a:pt x="347472" y="0"/>
                </a:lnTo>
                <a:lnTo>
                  <a:pt x="0" y="0"/>
                </a:lnTo>
                <a:lnTo>
                  <a:pt x="0" y="13716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9" name="Google Shape;729;p39"/>
          <p:cNvSpPr/>
          <p:nvPr/>
        </p:nvSpPr>
        <p:spPr>
          <a:xfrm>
            <a:off x="5849111" y="2444496"/>
            <a:ext cx="349250" cy="139065"/>
          </a:xfrm>
          <a:custGeom>
            <a:rect b="b" l="l" r="r" t="t"/>
            <a:pathLst>
              <a:path extrusionOk="0" h="139064" w="349250">
                <a:moveTo>
                  <a:pt x="348996" y="0"/>
                </a:moveTo>
                <a:lnTo>
                  <a:pt x="0" y="0"/>
                </a:lnTo>
                <a:lnTo>
                  <a:pt x="0" y="138683"/>
                </a:lnTo>
                <a:lnTo>
                  <a:pt x="348996" y="138683"/>
                </a:lnTo>
                <a:lnTo>
                  <a:pt x="348996" y="0"/>
                </a:lnTo>
                <a:close/>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0" name="Google Shape;730;p39"/>
          <p:cNvSpPr/>
          <p:nvPr/>
        </p:nvSpPr>
        <p:spPr>
          <a:xfrm>
            <a:off x="6199632" y="2516124"/>
            <a:ext cx="798830" cy="0"/>
          </a:xfrm>
          <a:custGeom>
            <a:rect b="b" l="l" r="r" t="t"/>
            <a:pathLst>
              <a:path extrusionOk="0" h="120000" w="798829">
                <a:moveTo>
                  <a:pt x="0" y="0"/>
                </a:moveTo>
                <a:lnTo>
                  <a:pt x="798575"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1" name="Google Shape;731;p39"/>
          <p:cNvSpPr/>
          <p:nvPr/>
        </p:nvSpPr>
        <p:spPr>
          <a:xfrm>
            <a:off x="5774435" y="2321052"/>
            <a:ext cx="0" cy="180340"/>
          </a:xfrm>
          <a:custGeom>
            <a:rect b="b" l="l" r="r" t="t"/>
            <a:pathLst>
              <a:path extrusionOk="0" h="180339" w="120000">
                <a:moveTo>
                  <a:pt x="0" y="0"/>
                </a:moveTo>
                <a:lnTo>
                  <a:pt x="0" y="179832"/>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2" name="Google Shape;732;p39"/>
          <p:cNvSpPr/>
          <p:nvPr/>
        </p:nvSpPr>
        <p:spPr>
          <a:xfrm>
            <a:off x="8299704" y="1210056"/>
            <a:ext cx="562610" cy="5080"/>
          </a:xfrm>
          <a:custGeom>
            <a:rect b="b" l="l" r="r" t="t"/>
            <a:pathLst>
              <a:path extrusionOk="0" h="5080" w="562609">
                <a:moveTo>
                  <a:pt x="562355" y="4572"/>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3" name="Google Shape;733;p39"/>
          <p:cNvSpPr/>
          <p:nvPr/>
        </p:nvSpPr>
        <p:spPr>
          <a:xfrm>
            <a:off x="7950707" y="1144524"/>
            <a:ext cx="347980" cy="137160"/>
          </a:xfrm>
          <a:custGeom>
            <a:rect b="b" l="l" r="r" t="t"/>
            <a:pathLst>
              <a:path extrusionOk="0" h="137159" w="347979">
                <a:moveTo>
                  <a:pt x="0" y="137160"/>
                </a:moveTo>
                <a:lnTo>
                  <a:pt x="347472" y="137160"/>
                </a:lnTo>
                <a:lnTo>
                  <a:pt x="347472" y="0"/>
                </a:lnTo>
                <a:lnTo>
                  <a:pt x="0" y="0"/>
                </a:lnTo>
                <a:lnTo>
                  <a:pt x="0" y="13716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4" name="Google Shape;734;p39"/>
          <p:cNvSpPr/>
          <p:nvPr/>
        </p:nvSpPr>
        <p:spPr>
          <a:xfrm>
            <a:off x="7950707" y="1144524"/>
            <a:ext cx="349250" cy="139065"/>
          </a:xfrm>
          <a:custGeom>
            <a:rect b="b" l="l" r="r" t="t"/>
            <a:pathLst>
              <a:path extrusionOk="0" h="139065" w="349250">
                <a:moveTo>
                  <a:pt x="348996" y="0"/>
                </a:moveTo>
                <a:lnTo>
                  <a:pt x="0" y="0"/>
                </a:lnTo>
                <a:lnTo>
                  <a:pt x="0" y="138684"/>
                </a:lnTo>
                <a:lnTo>
                  <a:pt x="348996" y="138684"/>
                </a:lnTo>
                <a:lnTo>
                  <a:pt x="348996" y="0"/>
                </a:lnTo>
                <a:close/>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5" name="Google Shape;735;p39"/>
          <p:cNvSpPr/>
          <p:nvPr/>
        </p:nvSpPr>
        <p:spPr>
          <a:xfrm>
            <a:off x="5775959" y="2506980"/>
            <a:ext cx="70485" cy="0"/>
          </a:xfrm>
          <a:custGeom>
            <a:rect b="b" l="l" r="r" t="t"/>
            <a:pathLst>
              <a:path extrusionOk="0" h="120000" w="70485">
                <a:moveTo>
                  <a:pt x="70103" y="0"/>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6" name="Google Shape;736;p39"/>
          <p:cNvSpPr/>
          <p:nvPr/>
        </p:nvSpPr>
        <p:spPr>
          <a:xfrm>
            <a:off x="5452109" y="1191006"/>
            <a:ext cx="76200" cy="65532"/>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7" name="Google Shape;737;p39"/>
          <p:cNvSpPr/>
          <p:nvPr/>
        </p:nvSpPr>
        <p:spPr>
          <a:xfrm>
            <a:off x="5728715" y="1295400"/>
            <a:ext cx="74930" cy="931544"/>
          </a:xfrm>
          <a:custGeom>
            <a:rect b="b" l="l" r="r" t="t"/>
            <a:pathLst>
              <a:path extrusionOk="0" h="931544" w="74929">
                <a:moveTo>
                  <a:pt x="42672" y="45719"/>
                </a:moveTo>
                <a:lnTo>
                  <a:pt x="32004" y="45719"/>
                </a:lnTo>
                <a:lnTo>
                  <a:pt x="27432" y="50291"/>
                </a:lnTo>
                <a:lnTo>
                  <a:pt x="27432" y="928115"/>
                </a:lnTo>
                <a:lnTo>
                  <a:pt x="32004" y="931163"/>
                </a:lnTo>
                <a:lnTo>
                  <a:pt x="42672" y="931163"/>
                </a:lnTo>
                <a:lnTo>
                  <a:pt x="47244" y="928115"/>
                </a:lnTo>
                <a:lnTo>
                  <a:pt x="47244" y="50291"/>
                </a:lnTo>
                <a:lnTo>
                  <a:pt x="42672" y="45719"/>
                </a:lnTo>
                <a:close/>
              </a:path>
              <a:path extrusionOk="0" h="931544" w="74929">
                <a:moveTo>
                  <a:pt x="38100" y="0"/>
                </a:moveTo>
                <a:lnTo>
                  <a:pt x="0" y="74675"/>
                </a:lnTo>
                <a:lnTo>
                  <a:pt x="27432" y="74675"/>
                </a:lnTo>
                <a:lnTo>
                  <a:pt x="27432" y="50291"/>
                </a:lnTo>
                <a:lnTo>
                  <a:pt x="32004" y="45719"/>
                </a:lnTo>
                <a:lnTo>
                  <a:pt x="60493" y="45719"/>
                </a:lnTo>
                <a:lnTo>
                  <a:pt x="38100" y="0"/>
                </a:lnTo>
                <a:close/>
              </a:path>
              <a:path extrusionOk="0" h="931544" w="74929">
                <a:moveTo>
                  <a:pt x="60493" y="45719"/>
                </a:moveTo>
                <a:lnTo>
                  <a:pt x="42672" y="45719"/>
                </a:lnTo>
                <a:lnTo>
                  <a:pt x="47244" y="50291"/>
                </a:lnTo>
                <a:lnTo>
                  <a:pt x="47244" y="74675"/>
                </a:lnTo>
                <a:lnTo>
                  <a:pt x="74675" y="74675"/>
                </a:lnTo>
                <a:lnTo>
                  <a:pt x="60493" y="4571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8" name="Google Shape;738;p39"/>
          <p:cNvSpPr txBox="1"/>
          <p:nvPr/>
        </p:nvSpPr>
        <p:spPr>
          <a:xfrm>
            <a:off x="5605271" y="1644396"/>
            <a:ext cx="422275" cy="259079"/>
          </a:xfrm>
          <a:prstGeom prst="rect">
            <a:avLst/>
          </a:prstGeom>
          <a:solidFill>
            <a:srgbClr val="FFFFFF"/>
          </a:solidFill>
          <a:ln>
            <a:noFill/>
          </a:ln>
        </p:spPr>
        <p:txBody>
          <a:bodyPr anchorCtr="0" anchor="t" bIns="0" lIns="0" spcFirstLastPara="1" rIns="0" wrap="square" tIns="39350">
            <a:noAutofit/>
          </a:bodyPr>
          <a:lstStyle/>
          <a:p>
            <a:pPr indent="0" lvl="0" marL="2794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V</a:t>
            </a:r>
            <a:r>
              <a:rPr lang="tr-TR" sz="700">
                <a:solidFill>
                  <a:schemeClr val="dk1"/>
                </a:solidFill>
                <a:latin typeface="Times New Roman"/>
                <a:ea typeface="Times New Roman"/>
                <a:cs typeface="Times New Roman"/>
                <a:sym typeface="Times New Roman"/>
              </a:rPr>
              <a:t>1A</a:t>
            </a:r>
            <a:endParaRPr sz="700">
              <a:solidFill>
                <a:schemeClr val="dk1"/>
              </a:solidFill>
              <a:latin typeface="Times New Roman"/>
              <a:ea typeface="Times New Roman"/>
              <a:cs typeface="Times New Roman"/>
              <a:sym typeface="Times New Roman"/>
            </a:endParaRPr>
          </a:p>
        </p:txBody>
      </p:sp>
      <p:sp>
        <p:nvSpPr>
          <p:cNvPr id="739" name="Google Shape;739;p39"/>
          <p:cNvSpPr/>
          <p:nvPr/>
        </p:nvSpPr>
        <p:spPr>
          <a:xfrm>
            <a:off x="5516879" y="1217676"/>
            <a:ext cx="346075" cy="5080"/>
          </a:xfrm>
          <a:custGeom>
            <a:rect b="b" l="l" r="r" t="t"/>
            <a:pathLst>
              <a:path extrusionOk="0" h="5080" w="346075">
                <a:moveTo>
                  <a:pt x="345948" y="4572"/>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0" name="Google Shape;740;p39"/>
          <p:cNvSpPr/>
          <p:nvPr/>
        </p:nvSpPr>
        <p:spPr>
          <a:xfrm>
            <a:off x="6429755" y="1575816"/>
            <a:ext cx="139065" cy="346075"/>
          </a:xfrm>
          <a:custGeom>
            <a:rect b="b" l="l" r="r" t="t"/>
            <a:pathLst>
              <a:path extrusionOk="0" h="346075" w="139065">
                <a:moveTo>
                  <a:pt x="0" y="345948"/>
                </a:moveTo>
                <a:lnTo>
                  <a:pt x="138683" y="345948"/>
                </a:lnTo>
                <a:lnTo>
                  <a:pt x="138683" y="0"/>
                </a:lnTo>
                <a:lnTo>
                  <a:pt x="0" y="0"/>
                </a:lnTo>
                <a:lnTo>
                  <a:pt x="0" y="345948"/>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1" name="Google Shape;741;p39"/>
          <p:cNvSpPr/>
          <p:nvPr/>
        </p:nvSpPr>
        <p:spPr>
          <a:xfrm>
            <a:off x="6429755" y="1575816"/>
            <a:ext cx="140335" cy="347980"/>
          </a:xfrm>
          <a:custGeom>
            <a:rect b="b" l="l" r="r" t="t"/>
            <a:pathLst>
              <a:path extrusionOk="0" h="347980" w="140334">
                <a:moveTo>
                  <a:pt x="0" y="0"/>
                </a:moveTo>
                <a:lnTo>
                  <a:pt x="0" y="347472"/>
                </a:lnTo>
                <a:lnTo>
                  <a:pt x="140208" y="347472"/>
                </a:lnTo>
                <a:lnTo>
                  <a:pt x="140208" y="0"/>
                </a:lnTo>
                <a:lnTo>
                  <a:pt x="0" y="0"/>
                </a:lnTo>
                <a:close/>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2" name="Google Shape;742;p39"/>
          <p:cNvSpPr/>
          <p:nvPr/>
        </p:nvSpPr>
        <p:spPr>
          <a:xfrm>
            <a:off x="6499859" y="1214628"/>
            <a:ext cx="0" cy="347980"/>
          </a:xfrm>
          <a:custGeom>
            <a:rect b="b" l="l" r="r" t="t"/>
            <a:pathLst>
              <a:path extrusionOk="0" h="347980" w="120000">
                <a:moveTo>
                  <a:pt x="0" y="0"/>
                </a:moveTo>
                <a:lnTo>
                  <a:pt x="0" y="347472"/>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3" name="Google Shape;743;p39"/>
          <p:cNvSpPr/>
          <p:nvPr/>
        </p:nvSpPr>
        <p:spPr>
          <a:xfrm>
            <a:off x="6492240" y="1930908"/>
            <a:ext cx="1905" cy="386080"/>
          </a:xfrm>
          <a:custGeom>
            <a:rect b="b" l="l" r="r" t="t"/>
            <a:pathLst>
              <a:path extrusionOk="0" h="386080" w="1904">
                <a:moveTo>
                  <a:pt x="1524" y="0"/>
                </a:moveTo>
                <a:lnTo>
                  <a:pt x="0" y="385571"/>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4" name="Google Shape;744;p39"/>
          <p:cNvSpPr/>
          <p:nvPr/>
        </p:nvSpPr>
        <p:spPr>
          <a:xfrm>
            <a:off x="5862828" y="1146048"/>
            <a:ext cx="347980" cy="137160"/>
          </a:xfrm>
          <a:custGeom>
            <a:rect b="b" l="l" r="r" t="t"/>
            <a:pathLst>
              <a:path extrusionOk="0" h="137159" w="347979">
                <a:moveTo>
                  <a:pt x="0" y="137160"/>
                </a:moveTo>
                <a:lnTo>
                  <a:pt x="347472" y="137160"/>
                </a:lnTo>
                <a:lnTo>
                  <a:pt x="347472" y="0"/>
                </a:lnTo>
                <a:lnTo>
                  <a:pt x="0" y="0"/>
                </a:lnTo>
                <a:lnTo>
                  <a:pt x="0" y="13716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5" name="Google Shape;745;p39"/>
          <p:cNvSpPr/>
          <p:nvPr/>
        </p:nvSpPr>
        <p:spPr>
          <a:xfrm>
            <a:off x="5862828" y="1146048"/>
            <a:ext cx="349250" cy="139065"/>
          </a:xfrm>
          <a:custGeom>
            <a:rect b="b" l="l" r="r" t="t"/>
            <a:pathLst>
              <a:path extrusionOk="0" h="139065" w="349250">
                <a:moveTo>
                  <a:pt x="348996" y="0"/>
                </a:moveTo>
                <a:lnTo>
                  <a:pt x="0" y="0"/>
                </a:lnTo>
                <a:lnTo>
                  <a:pt x="0" y="138683"/>
                </a:lnTo>
                <a:lnTo>
                  <a:pt x="348996" y="138683"/>
                </a:lnTo>
                <a:lnTo>
                  <a:pt x="348996" y="0"/>
                </a:lnTo>
                <a:close/>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6" name="Google Shape;746;p39"/>
          <p:cNvSpPr/>
          <p:nvPr/>
        </p:nvSpPr>
        <p:spPr>
          <a:xfrm>
            <a:off x="7391400" y="1216152"/>
            <a:ext cx="561340" cy="0"/>
          </a:xfrm>
          <a:custGeom>
            <a:rect b="b" l="l" r="r" t="t"/>
            <a:pathLst>
              <a:path extrusionOk="0" h="120000" w="561340">
                <a:moveTo>
                  <a:pt x="0" y="0"/>
                </a:moveTo>
                <a:lnTo>
                  <a:pt x="560831"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7" name="Google Shape;747;p39"/>
          <p:cNvSpPr/>
          <p:nvPr/>
        </p:nvSpPr>
        <p:spPr>
          <a:xfrm>
            <a:off x="7382256" y="2308860"/>
            <a:ext cx="1224280" cy="0"/>
          </a:xfrm>
          <a:custGeom>
            <a:rect b="b" l="l" r="r" t="t"/>
            <a:pathLst>
              <a:path extrusionOk="0" h="120000" w="1224279">
                <a:moveTo>
                  <a:pt x="0" y="0"/>
                </a:moveTo>
                <a:lnTo>
                  <a:pt x="1223772"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8" name="Google Shape;748;p39"/>
          <p:cNvSpPr/>
          <p:nvPr/>
        </p:nvSpPr>
        <p:spPr>
          <a:xfrm>
            <a:off x="7383780" y="2499360"/>
            <a:ext cx="561340" cy="0"/>
          </a:xfrm>
          <a:custGeom>
            <a:rect b="b" l="l" r="r" t="t"/>
            <a:pathLst>
              <a:path extrusionOk="0" h="120000" w="561340">
                <a:moveTo>
                  <a:pt x="0" y="0"/>
                </a:moveTo>
                <a:lnTo>
                  <a:pt x="560831"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9" name="Google Shape;749;p39"/>
          <p:cNvSpPr/>
          <p:nvPr/>
        </p:nvSpPr>
        <p:spPr>
          <a:xfrm>
            <a:off x="8308847" y="2499360"/>
            <a:ext cx="297180" cy="0"/>
          </a:xfrm>
          <a:custGeom>
            <a:rect b="b" l="l" r="r" t="t"/>
            <a:pathLst>
              <a:path extrusionOk="0" h="120000" w="297179">
                <a:moveTo>
                  <a:pt x="0" y="0"/>
                </a:moveTo>
                <a:lnTo>
                  <a:pt x="297179"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0" name="Google Shape;750;p39"/>
          <p:cNvSpPr/>
          <p:nvPr/>
        </p:nvSpPr>
        <p:spPr>
          <a:xfrm>
            <a:off x="7950707" y="2429256"/>
            <a:ext cx="347980" cy="137160"/>
          </a:xfrm>
          <a:custGeom>
            <a:rect b="b" l="l" r="r" t="t"/>
            <a:pathLst>
              <a:path extrusionOk="0" h="137160" w="347979">
                <a:moveTo>
                  <a:pt x="0" y="137160"/>
                </a:moveTo>
                <a:lnTo>
                  <a:pt x="347472" y="137160"/>
                </a:lnTo>
                <a:lnTo>
                  <a:pt x="347472" y="0"/>
                </a:lnTo>
                <a:lnTo>
                  <a:pt x="0" y="0"/>
                </a:lnTo>
                <a:lnTo>
                  <a:pt x="0" y="13716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1" name="Google Shape;751;p39"/>
          <p:cNvSpPr/>
          <p:nvPr/>
        </p:nvSpPr>
        <p:spPr>
          <a:xfrm>
            <a:off x="7950707" y="2429256"/>
            <a:ext cx="349250" cy="139065"/>
          </a:xfrm>
          <a:custGeom>
            <a:rect b="b" l="l" r="r" t="t"/>
            <a:pathLst>
              <a:path extrusionOk="0" h="139064" w="349250">
                <a:moveTo>
                  <a:pt x="348996" y="0"/>
                </a:moveTo>
                <a:lnTo>
                  <a:pt x="0" y="0"/>
                </a:lnTo>
                <a:lnTo>
                  <a:pt x="0" y="138684"/>
                </a:lnTo>
                <a:lnTo>
                  <a:pt x="348996" y="138684"/>
                </a:lnTo>
                <a:lnTo>
                  <a:pt x="348996" y="0"/>
                </a:lnTo>
                <a:close/>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2" name="Google Shape;752;p39"/>
          <p:cNvSpPr txBox="1"/>
          <p:nvPr/>
        </p:nvSpPr>
        <p:spPr>
          <a:xfrm>
            <a:off x="5682996" y="2880360"/>
            <a:ext cx="424180" cy="259079"/>
          </a:xfrm>
          <a:prstGeom prst="rect">
            <a:avLst/>
          </a:prstGeom>
          <a:solidFill>
            <a:srgbClr val="FFFFFF"/>
          </a:solidFill>
          <a:ln>
            <a:noFill/>
          </a:ln>
        </p:spPr>
        <p:txBody>
          <a:bodyPr anchorCtr="0" anchor="t" bIns="0" lIns="0" spcFirstLastPara="1" rIns="0" wrap="square" tIns="39350">
            <a:noAutofit/>
          </a:bodyPr>
          <a:lstStyle/>
          <a:p>
            <a:pPr indent="0" lvl="0" marL="28575"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V</a:t>
            </a:r>
            <a:r>
              <a:rPr lang="tr-TR" sz="700">
                <a:solidFill>
                  <a:schemeClr val="dk1"/>
                </a:solidFill>
                <a:latin typeface="Times New Roman"/>
                <a:ea typeface="Times New Roman"/>
                <a:cs typeface="Times New Roman"/>
                <a:sym typeface="Times New Roman"/>
              </a:rPr>
              <a:t>1B</a:t>
            </a:r>
            <a:endParaRPr sz="700">
              <a:solidFill>
                <a:schemeClr val="dk1"/>
              </a:solidFill>
              <a:latin typeface="Times New Roman"/>
              <a:ea typeface="Times New Roman"/>
              <a:cs typeface="Times New Roman"/>
              <a:sym typeface="Times New Roman"/>
            </a:endParaRPr>
          </a:p>
        </p:txBody>
      </p:sp>
      <p:sp>
        <p:nvSpPr>
          <p:cNvPr id="753" name="Google Shape;753;p39"/>
          <p:cNvSpPr txBox="1"/>
          <p:nvPr/>
        </p:nvSpPr>
        <p:spPr>
          <a:xfrm>
            <a:off x="6156096" y="1641519"/>
            <a:ext cx="201930" cy="20447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Y</a:t>
            </a:r>
            <a:r>
              <a:rPr i="1" lang="tr-TR" sz="700">
                <a:solidFill>
                  <a:schemeClr val="dk1"/>
                </a:solidFill>
                <a:latin typeface="Noto Sans Symbols"/>
                <a:ea typeface="Noto Sans Symbols"/>
                <a:cs typeface="Noto Sans Symbols"/>
                <a:sym typeface="Noto Sans Symbols"/>
              </a:rPr>
              <a:t>φ</a:t>
            </a:r>
            <a:r>
              <a:rPr i="1" lang="tr-TR" sz="700">
                <a:solidFill>
                  <a:schemeClr val="dk1"/>
                </a:solidFill>
                <a:latin typeface="Times New Roman"/>
                <a:ea typeface="Times New Roman"/>
                <a:cs typeface="Times New Roman"/>
                <a:sym typeface="Times New Roman"/>
              </a:rPr>
              <a:t>1</a:t>
            </a:r>
            <a:endParaRPr sz="700">
              <a:solidFill>
                <a:schemeClr val="dk1"/>
              </a:solidFill>
              <a:latin typeface="Times New Roman"/>
              <a:ea typeface="Times New Roman"/>
              <a:cs typeface="Times New Roman"/>
              <a:sym typeface="Times New Roman"/>
            </a:endParaRPr>
          </a:p>
        </p:txBody>
      </p:sp>
      <p:sp>
        <p:nvSpPr>
          <p:cNvPr id="754" name="Google Shape;754;p39"/>
          <p:cNvSpPr txBox="1"/>
          <p:nvPr/>
        </p:nvSpPr>
        <p:spPr>
          <a:xfrm>
            <a:off x="8015299" y="2564046"/>
            <a:ext cx="212090" cy="20447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Z</a:t>
            </a:r>
            <a:r>
              <a:rPr i="1" lang="tr-TR" sz="700">
                <a:solidFill>
                  <a:schemeClr val="dk1"/>
                </a:solidFill>
                <a:latin typeface="Times New Roman"/>
                <a:ea typeface="Times New Roman"/>
                <a:cs typeface="Times New Roman"/>
                <a:sym typeface="Times New Roman"/>
              </a:rPr>
              <a:t>2B</a:t>
            </a:r>
            <a:endParaRPr sz="700">
              <a:solidFill>
                <a:schemeClr val="dk1"/>
              </a:solidFill>
              <a:latin typeface="Times New Roman"/>
              <a:ea typeface="Times New Roman"/>
              <a:cs typeface="Times New Roman"/>
              <a:sym typeface="Times New Roman"/>
            </a:endParaRPr>
          </a:p>
        </p:txBody>
      </p:sp>
      <p:sp>
        <p:nvSpPr>
          <p:cNvPr id="755" name="Google Shape;755;p39"/>
          <p:cNvSpPr txBox="1"/>
          <p:nvPr/>
        </p:nvSpPr>
        <p:spPr>
          <a:xfrm>
            <a:off x="5919800" y="930166"/>
            <a:ext cx="212090" cy="20447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Z</a:t>
            </a:r>
            <a:r>
              <a:rPr i="1" lang="tr-TR" sz="700">
                <a:solidFill>
                  <a:schemeClr val="dk1"/>
                </a:solidFill>
                <a:latin typeface="Times New Roman"/>
                <a:ea typeface="Times New Roman"/>
                <a:cs typeface="Times New Roman"/>
                <a:sym typeface="Times New Roman"/>
              </a:rPr>
              <a:t>1A</a:t>
            </a:r>
            <a:endParaRPr sz="700">
              <a:solidFill>
                <a:schemeClr val="dk1"/>
              </a:solidFill>
              <a:latin typeface="Times New Roman"/>
              <a:ea typeface="Times New Roman"/>
              <a:cs typeface="Times New Roman"/>
              <a:sym typeface="Times New Roman"/>
            </a:endParaRPr>
          </a:p>
        </p:txBody>
      </p:sp>
      <p:sp>
        <p:nvSpPr>
          <p:cNvPr id="756" name="Google Shape;756;p39"/>
          <p:cNvSpPr txBox="1"/>
          <p:nvPr/>
        </p:nvSpPr>
        <p:spPr>
          <a:xfrm>
            <a:off x="5890818" y="2577394"/>
            <a:ext cx="212090" cy="20447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Z</a:t>
            </a:r>
            <a:r>
              <a:rPr i="1" lang="tr-TR" sz="700">
                <a:solidFill>
                  <a:schemeClr val="dk1"/>
                </a:solidFill>
                <a:latin typeface="Times New Roman"/>
                <a:ea typeface="Times New Roman"/>
                <a:cs typeface="Times New Roman"/>
                <a:sym typeface="Times New Roman"/>
              </a:rPr>
              <a:t>1B</a:t>
            </a:r>
            <a:endParaRPr sz="700">
              <a:solidFill>
                <a:schemeClr val="dk1"/>
              </a:solidFill>
              <a:latin typeface="Times New Roman"/>
              <a:ea typeface="Times New Roman"/>
              <a:cs typeface="Times New Roman"/>
              <a:sym typeface="Times New Roman"/>
            </a:endParaRPr>
          </a:p>
        </p:txBody>
      </p:sp>
      <p:sp>
        <p:nvSpPr>
          <p:cNvPr id="757" name="Google Shape;757;p39"/>
          <p:cNvSpPr txBox="1"/>
          <p:nvPr/>
        </p:nvSpPr>
        <p:spPr>
          <a:xfrm>
            <a:off x="6178384" y="2959741"/>
            <a:ext cx="201930" cy="20447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Y</a:t>
            </a:r>
            <a:r>
              <a:rPr i="1" lang="tr-TR" sz="700">
                <a:solidFill>
                  <a:schemeClr val="dk1"/>
                </a:solidFill>
                <a:latin typeface="Noto Sans Symbols"/>
                <a:ea typeface="Noto Sans Symbols"/>
                <a:cs typeface="Noto Sans Symbols"/>
                <a:sym typeface="Noto Sans Symbols"/>
              </a:rPr>
              <a:t>φ</a:t>
            </a:r>
            <a:r>
              <a:rPr i="1" lang="tr-TR" sz="700">
                <a:solidFill>
                  <a:schemeClr val="dk1"/>
                </a:solidFill>
                <a:latin typeface="Times New Roman"/>
                <a:ea typeface="Times New Roman"/>
                <a:cs typeface="Times New Roman"/>
                <a:sym typeface="Times New Roman"/>
              </a:rPr>
              <a:t>2</a:t>
            </a:r>
            <a:endParaRPr sz="700">
              <a:solidFill>
                <a:schemeClr val="dk1"/>
              </a:solidFill>
              <a:latin typeface="Times New Roman"/>
              <a:ea typeface="Times New Roman"/>
              <a:cs typeface="Times New Roman"/>
              <a:sym typeface="Times New Roman"/>
            </a:endParaRPr>
          </a:p>
        </p:txBody>
      </p:sp>
      <p:sp>
        <p:nvSpPr>
          <p:cNvPr id="758" name="Google Shape;758;p39"/>
          <p:cNvSpPr txBox="1"/>
          <p:nvPr/>
        </p:nvSpPr>
        <p:spPr>
          <a:xfrm>
            <a:off x="7076782" y="4193495"/>
            <a:ext cx="200660" cy="20447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(b)</a:t>
            </a:r>
            <a:endParaRPr sz="1150">
              <a:solidFill>
                <a:schemeClr val="dk1"/>
              </a:solidFill>
              <a:latin typeface="Times New Roman"/>
              <a:ea typeface="Times New Roman"/>
              <a:cs typeface="Times New Roman"/>
              <a:sym typeface="Times New Roman"/>
            </a:endParaRPr>
          </a:p>
        </p:txBody>
      </p:sp>
      <p:sp>
        <p:nvSpPr>
          <p:cNvPr id="759" name="Google Shape;759;p39"/>
          <p:cNvSpPr txBox="1"/>
          <p:nvPr/>
        </p:nvSpPr>
        <p:spPr>
          <a:xfrm>
            <a:off x="837237" y="4676825"/>
            <a:ext cx="9384030" cy="2203450"/>
          </a:xfrm>
          <a:prstGeom prst="rect">
            <a:avLst/>
          </a:prstGeom>
          <a:noFill/>
          <a:ln>
            <a:noFill/>
          </a:ln>
        </p:spPr>
        <p:txBody>
          <a:bodyPr anchorCtr="0" anchor="t" bIns="0" lIns="0" spcFirstLastPara="1" rIns="0" wrap="square" tIns="11425">
            <a:noAutofit/>
          </a:bodyPr>
          <a:lstStyle/>
          <a:p>
            <a:pPr indent="-193040" lvl="0" marL="205740" marR="7620" rtl="0" algn="l">
              <a:lnSpc>
                <a:spcPct val="122100"/>
              </a:lnSpc>
              <a:spcBef>
                <a:spcPts val="0"/>
              </a:spcBef>
              <a:spcAft>
                <a:spcPts val="0"/>
              </a:spcAft>
              <a:buClr>
                <a:schemeClr val="dk1"/>
              </a:buClr>
              <a:buSzPts val="1950"/>
              <a:buFont typeface="Times New Roman"/>
              <a:buChar char="•"/>
            </a:pPr>
            <a:r>
              <a:rPr i="1" lang="tr-TR" sz="1950">
                <a:solidFill>
                  <a:schemeClr val="dk1"/>
                </a:solidFill>
                <a:latin typeface="Times New Roman"/>
                <a:ea typeface="Times New Roman"/>
                <a:cs typeface="Times New Roman"/>
                <a:sym typeface="Times New Roman"/>
              </a:rPr>
              <a:t>V</a:t>
            </a:r>
            <a:r>
              <a:rPr baseline="-25000" lang="tr-TR" sz="1950">
                <a:solidFill>
                  <a:schemeClr val="dk1"/>
                </a:solidFill>
                <a:latin typeface="Times New Roman"/>
                <a:ea typeface="Times New Roman"/>
                <a:cs typeface="Times New Roman"/>
                <a:sym typeface="Times New Roman"/>
              </a:rPr>
              <a:t>1 </a:t>
            </a:r>
            <a:r>
              <a:rPr lang="tr-TR" sz="1950">
                <a:solidFill>
                  <a:schemeClr val="dk1"/>
                </a:solidFill>
                <a:latin typeface="Times New Roman"/>
                <a:ea typeface="Times New Roman"/>
                <a:cs typeface="Times New Roman"/>
                <a:sym typeface="Times New Roman"/>
              </a:rPr>
              <a:t>gerilimi </a:t>
            </a:r>
            <a:r>
              <a:rPr i="1" lang="tr-TR" sz="1950">
                <a:solidFill>
                  <a:schemeClr val="dk1"/>
                </a:solidFill>
                <a:latin typeface="Times New Roman"/>
                <a:ea typeface="Times New Roman"/>
                <a:cs typeface="Times New Roman"/>
                <a:sym typeface="Times New Roman"/>
              </a:rPr>
              <a:t>V</a:t>
            </a:r>
            <a:r>
              <a:rPr baseline="-25000" lang="tr-TR" sz="1950">
                <a:solidFill>
                  <a:schemeClr val="dk1"/>
                </a:solidFill>
                <a:latin typeface="Times New Roman"/>
                <a:ea typeface="Times New Roman"/>
                <a:cs typeface="Times New Roman"/>
                <a:sym typeface="Times New Roman"/>
              </a:rPr>
              <a:t>1A </a:t>
            </a:r>
            <a:r>
              <a:rPr lang="tr-TR" sz="1950">
                <a:solidFill>
                  <a:schemeClr val="dk1"/>
                </a:solidFill>
                <a:latin typeface="Times New Roman"/>
                <a:ea typeface="Times New Roman"/>
                <a:cs typeface="Times New Roman"/>
                <a:sym typeface="Times New Roman"/>
              </a:rPr>
              <a:t>ve </a:t>
            </a:r>
            <a:r>
              <a:rPr i="1" lang="tr-TR" sz="1950">
                <a:solidFill>
                  <a:schemeClr val="dk1"/>
                </a:solidFill>
                <a:latin typeface="Times New Roman"/>
                <a:ea typeface="Times New Roman"/>
                <a:cs typeface="Times New Roman"/>
                <a:sym typeface="Times New Roman"/>
              </a:rPr>
              <a:t>V</a:t>
            </a:r>
            <a:r>
              <a:rPr baseline="-25000" lang="tr-TR" sz="1950">
                <a:solidFill>
                  <a:schemeClr val="dk1"/>
                </a:solidFill>
                <a:latin typeface="Times New Roman"/>
                <a:ea typeface="Times New Roman"/>
                <a:cs typeface="Times New Roman"/>
                <a:sym typeface="Times New Roman"/>
              </a:rPr>
              <a:t>1B </a:t>
            </a:r>
            <a:r>
              <a:rPr lang="tr-TR" sz="1950">
                <a:solidFill>
                  <a:schemeClr val="dk1"/>
                </a:solidFill>
                <a:latin typeface="Times New Roman"/>
                <a:ea typeface="Times New Roman"/>
                <a:cs typeface="Times New Roman"/>
                <a:sym typeface="Times New Roman"/>
              </a:rPr>
              <a:t>gerilimlerinin toplamına, </a:t>
            </a:r>
            <a:r>
              <a:rPr i="1" lang="tr-TR" sz="1950">
                <a:solidFill>
                  <a:schemeClr val="dk1"/>
                </a:solidFill>
                <a:latin typeface="Times New Roman"/>
                <a:ea typeface="Times New Roman"/>
                <a:cs typeface="Times New Roman"/>
                <a:sym typeface="Times New Roman"/>
              </a:rPr>
              <a:t>V</a:t>
            </a:r>
            <a:r>
              <a:rPr baseline="-25000" lang="tr-TR" sz="1950">
                <a:solidFill>
                  <a:schemeClr val="dk1"/>
                </a:solidFill>
                <a:latin typeface="Times New Roman"/>
                <a:ea typeface="Times New Roman"/>
                <a:cs typeface="Times New Roman"/>
                <a:sym typeface="Times New Roman"/>
              </a:rPr>
              <a:t>2 </a:t>
            </a:r>
            <a:r>
              <a:rPr lang="tr-TR" sz="1950">
                <a:solidFill>
                  <a:schemeClr val="dk1"/>
                </a:solidFill>
                <a:latin typeface="Times New Roman"/>
                <a:ea typeface="Times New Roman"/>
                <a:cs typeface="Times New Roman"/>
                <a:sym typeface="Times New Roman"/>
              </a:rPr>
              <a:t>ise </a:t>
            </a:r>
            <a:r>
              <a:rPr i="1" lang="tr-TR" sz="1950">
                <a:solidFill>
                  <a:schemeClr val="dk1"/>
                </a:solidFill>
                <a:latin typeface="Times New Roman"/>
                <a:ea typeface="Times New Roman"/>
                <a:cs typeface="Times New Roman"/>
                <a:sym typeface="Times New Roman"/>
              </a:rPr>
              <a:t>V</a:t>
            </a:r>
            <a:r>
              <a:rPr baseline="-25000" lang="tr-TR" sz="1950">
                <a:solidFill>
                  <a:schemeClr val="dk1"/>
                </a:solidFill>
                <a:latin typeface="Times New Roman"/>
                <a:ea typeface="Times New Roman"/>
                <a:cs typeface="Times New Roman"/>
                <a:sym typeface="Times New Roman"/>
              </a:rPr>
              <a:t>2A </a:t>
            </a:r>
            <a:r>
              <a:rPr lang="tr-TR" sz="1950">
                <a:solidFill>
                  <a:schemeClr val="dk1"/>
                </a:solidFill>
                <a:latin typeface="Times New Roman"/>
                <a:ea typeface="Times New Roman"/>
                <a:cs typeface="Times New Roman"/>
                <a:sym typeface="Times New Roman"/>
              </a:rPr>
              <a:t>ve </a:t>
            </a:r>
            <a:r>
              <a:rPr i="1" lang="tr-TR" sz="1950">
                <a:solidFill>
                  <a:schemeClr val="dk1"/>
                </a:solidFill>
                <a:latin typeface="Times New Roman"/>
                <a:ea typeface="Times New Roman"/>
                <a:cs typeface="Times New Roman"/>
                <a:sym typeface="Times New Roman"/>
              </a:rPr>
              <a:t>V</a:t>
            </a:r>
            <a:r>
              <a:rPr baseline="-25000" lang="tr-TR" sz="1950">
                <a:solidFill>
                  <a:schemeClr val="dk1"/>
                </a:solidFill>
                <a:latin typeface="Times New Roman"/>
                <a:ea typeface="Times New Roman"/>
                <a:cs typeface="Times New Roman"/>
                <a:sym typeface="Times New Roman"/>
              </a:rPr>
              <a:t>2B </a:t>
            </a:r>
            <a:r>
              <a:rPr lang="tr-TR" sz="1950">
                <a:solidFill>
                  <a:schemeClr val="dk1"/>
                </a:solidFill>
                <a:latin typeface="Times New Roman"/>
                <a:ea typeface="Times New Roman"/>
                <a:cs typeface="Times New Roman"/>
                <a:sym typeface="Times New Roman"/>
              </a:rPr>
              <a:t>gerilimlerinin toplamına  eşittir.</a:t>
            </a:r>
            <a:endParaRPr sz="1950">
              <a:solidFill>
                <a:schemeClr val="dk1"/>
              </a:solidFill>
              <a:latin typeface="Times New Roman"/>
              <a:ea typeface="Times New Roman"/>
              <a:cs typeface="Times New Roman"/>
              <a:sym typeface="Times New Roman"/>
            </a:endParaRPr>
          </a:p>
          <a:p>
            <a:pPr indent="-193040" lvl="0" marL="205740" marR="0" rtl="0" algn="l">
              <a:lnSpc>
                <a:spcPct val="100000"/>
              </a:lnSpc>
              <a:spcBef>
                <a:spcPts val="515"/>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Primer akımı her iki transformatörün primer sargılarından, sekonder akımı da her iki</a:t>
            </a:r>
            <a:endParaRPr sz="1950">
              <a:solidFill>
                <a:schemeClr val="dk1"/>
              </a:solidFill>
              <a:latin typeface="Times New Roman"/>
              <a:ea typeface="Times New Roman"/>
              <a:cs typeface="Times New Roman"/>
              <a:sym typeface="Times New Roman"/>
            </a:endParaRPr>
          </a:p>
          <a:p>
            <a:pPr indent="0" lvl="0" marL="205740" marR="7620" rtl="0" algn="l">
              <a:lnSpc>
                <a:spcPct val="122100"/>
              </a:lnSpc>
              <a:spcBef>
                <a:spcPts val="15"/>
              </a:spcBef>
              <a:spcAft>
                <a:spcPts val="0"/>
              </a:spcAft>
              <a:buNone/>
            </a:pPr>
            <a:r>
              <a:rPr lang="tr-TR" sz="1950">
                <a:solidFill>
                  <a:schemeClr val="dk1"/>
                </a:solidFill>
                <a:latin typeface="Times New Roman"/>
                <a:ea typeface="Times New Roman"/>
                <a:cs typeface="Times New Roman"/>
                <a:sym typeface="Times New Roman"/>
              </a:rPr>
              <a:t>transformatörün	sekonder	sargılarından	geçerler.	Sargılardan	geçen	akımın  transformatörlerin anma değerlerini geçmemesine dikkat edilmelidir.</a:t>
            </a:r>
            <a:endParaRPr sz="1950">
              <a:solidFill>
                <a:schemeClr val="dk1"/>
              </a:solidFill>
              <a:latin typeface="Times New Roman"/>
              <a:ea typeface="Times New Roman"/>
              <a:cs typeface="Times New Roman"/>
              <a:sym typeface="Times New Roman"/>
            </a:endParaRPr>
          </a:p>
          <a:p>
            <a:pPr indent="-193040" lvl="0" marL="205740" marR="0" rtl="0" algn="l">
              <a:lnSpc>
                <a:spcPct val="100000"/>
              </a:lnSpc>
              <a:spcBef>
                <a:spcPts val="515"/>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Bu bağlantıda anma akımları birbirinden farklı olursa, toplam anma gücü azaltılmış olur.</a:t>
            </a:r>
            <a:endParaRPr sz="1950">
              <a:solidFill>
                <a:schemeClr val="dk1"/>
              </a:solidFill>
              <a:latin typeface="Times New Roman"/>
              <a:ea typeface="Times New Roman"/>
              <a:cs typeface="Times New Roman"/>
              <a:sym typeface="Times New Roman"/>
            </a:endParaRPr>
          </a:p>
        </p:txBody>
      </p:sp>
      <p:sp>
        <p:nvSpPr>
          <p:cNvPr id="760" name="Google Shape;760;p39"/>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40"/>
          <p:cNvSpPr txBox="1"/>
          <p:nvPr>
            <p:ph type="title"/>
          </p:nvPr>
        </p:nvSpPr>
        <p:spPr>
          <a:xfrm>
            <a:off x="1079500" y="1266825"/>
            <a:ext cx="8153400" cy="81560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0000"/>
              </a:buClr>
              <a:buSzPts val="3473"/>
              <a:buFont typeface="Calibri"/>
              <a:buNone/>
            </a:pPr>
            <a:r>
              <a:rPr lang="tr-TR" sz="3473">
                <a:solidFill>
                  <a:srgbClr val="FF0000"/>
                </a:solidFill>
              </a:rPr>
              <a:t> Transformatörlerin Bağlantıları- Paralel Bağlantı</a:t>
            </a:r>
            <a:endParaRPr/>
          </a:p>
        </p:txBody>
      </p:sp>
      <p:sp>
        <p:nvSpPr>
          <p:cNvPr id="766" name="Google Shape;766;p40"/>
          <p:cNvSpPr txBox="1"/>
          <p:nvPr>
            <p:ph idx="1" type="body"/>
          </p:nvPr>
        </p:nvSpPr>
        <p:spPr>
          <a:xfrm>
            <a:off x="698500" y="2790825"/>
            <a:ext cx="9518650" cy="2423740"/>
          </a:xfrm>
          <a:prstGeom prst="rect">
            <a:avLst/>
          </a:prstGeom>
          <a:noFill/>
          <a:ln>
            <a:noFill/>
          </a:ln>
        </p:spPr>
        <p:txBody>
          <a:bodyPr anchorCtr="0" anchor="t" bIns="45700" lIns="91425" spcFirstLastPara="1" rIns="91425" wrap="square" tIns="45700">
            <a:noAutofit/>
          </a:bodyPr>
          <a:lstStyle/>
          <a:p>
            <a:pPr indent="-200505" lvl="0" marL="200505" rtl="0" algn="l">
              <a:lnSpc>
                <a:spcPct val="70000"/>
              </a:lnSpc>
              <a:spcBef>
                <a:spcPts val="0"/>
              </a:spcBef>
              <a:spcAft>
                <a:spcPts val="0"/>
              </a:spcAft>
              <a:buClr>
                <a:schemeClr val="dk1"/>
              </a:buClr>
              <a:buSzPts val="1950"/>
              <a:buChar char="•"/>
            </a:pPr>
            <a:r>
              <a:rPr lang="tr-TR" sz="1950">
                <a:solidFill>
                  <a:schemeClr val="dk1"/>
                </a:solidFill>
              </a:rPr>
              <a:t>Bir veya daha fazla trafonun ortak baralara bağlanma işlemlerine trafoların paralel bağlanması denmektedir.</a:t>
            </a:r>
            <a:endParaRPr/>
          </a:p>
          <a:p>
            <a:pPr indent="-200505" lvl="0" marL="200505" rtl="0" algn="l">
              <a:lnSpc>
                <a:spcPct val="70000"/>
              </a:lnSpc>
              <a:spcBef>
                <a:spcPts val="877"/>
              </a:spcBef>
              <a:spcAft>
                <a:spcPts val="0"/>
              </a:spcAft>
              <a:buClr>
                <a:schemeClr val="dk1"/>
              </a:buClr>
              <a:buSzPts val="1950"/>
              <a:buChar char="•"/>
            </a:pPr>
            <a:r>
              <a:rPr lang="tr-TR" sz="1950">
                <a:solidFill>
                  <a:schemeClr val="dk1"/>
                </a:solidFill>
              </a:rPr>
              <a:t>Trafolar üç şekilde bir birlerine paralel şekilde bağlanmaktadırlar. Bunlar;</a:t>
            </a:r>
            <a:endParaRPr/>
          </a:p>
          <a:p>
            <a:pPr indent="-76680" lvl="0" marL="200505" rtl="0" algn="l">
              <a:lnSpc>
                <a:spcPct val="70000"/>
              </a:lnSpc>
              <a:spcBef>
                <a:spcPts val="877"/>
              </a:spcBef>
              <a:spcAft>
                <a:spcPts val="0"/>
              </a:spcAft>
              <a:buClr>
                <a:schemeClr val="dk1"/>
              </a:buClr>
              <a:buSzPts val="1950"/>
              <a:buNone/>
            </a:pPr>
            <a:r>
              <a:t/>
            </a:r>
            <a:endParaRPr sz="1950">
              <a:solidFill>
                <a:schemeClr val="dk1"/>
              </a:solidFill>
            </a:endParaRPr>
          </a:p>
          <a:p>
            <a:pPr indent="-342900" lvl="0" marL="342900" rtl="0" algn="l">
              <a:lnSpc>
                <a:spcPct val="70000"/>
              </a:lnSpc>
              <a:spcBef>
                <a:spcPts val="877"/>
              </a:spcBef>
              <a:spcAft>
                <a:spcPts val="0"/>
              </a:spcAft>
              <a:buClr>
                <a:schemeClr val="dk1"/>
              </a:buClr>
              <a:buSzPts val="1950"/>
              <a:buFont typeface="Arial"/>
              <a:buChar char="•"/>
            </a:pPr>
            <a:r>
              <a:rPr lang="tr-TR" sz="1950">
                <a:solidFill>
                  <a:schemeClr val="dk1"/>
                </a:solidFill>
              </a:rPr>
              <a:t>Primer ortak paralel bağlantı</a:t>
            </a:r>
            <a:endParaRPr/>
          </a:p>
          <a:p>
            <a:pPr indent="-342900" lvl="0" marL="342900" rtl="0" algn="l">
              <a:lnSpc>
                <a:spcPct val="70000"/>
              </a:lnSpc>
              <a:spcBef>
                <a:spcPts val="877"/>
              </a:spcBef>
              <a:spcAft>
                <a:spcPts val="0"/>
              </a:spcAft>
              <a:buClr>
                <a:schemeClr val="dk1"/>
              </a:buClr>
              <a:buSzPts val="1950"/>
              <a:buFont typeface="Arial"/>
              <a:buChar char="•"/>
            </a:pPr>
            <a:r>
              <a:rPr lang="tr-TR" sz="1950">
                <a:solidFill>
                  <a:schemeClr val="dk1"/>
                </a:solidFill>
              </a:rPr>
              <a:t>Sekonder ortak paralel bağlantı</a:t>
            </a:r>
            <a:endParaRPr/>
          </a:p>
          <a:p>
            <a:pPr indent="-342900" lvl="0" marL="342900" rtl="0" algn="l">
              <a:lnSpc>
                <a:spcPct val="70000"/>
              </a:lnSpc>
              <a:spcBef>
                <a:spcPts val="877"/>
              </a:spcBef>
              <a:spcAft>
                <a:spcPts val="0"/>
              </a:spcAft>
              <a:buClr>
                <a:schemeClr val="dk1"/>
              </a:buClr>
              <a:buSzPts val="1950"/>
              <a:buFont typeface="Arial"/>
              <a:buChar char="•"/>
            </a:pPr>
            <a:r>
              <a:rPr lang="tr-TR" sz="1950">
                <a:solidFill>
                  <a:schemeClr val="dk1"/>
                </a:solidFill>
              </a:rPr>
              <a:t>Primer – sekonder ortak paralel bağlantı.</a:t>
            </a:r>
            <a:endParaRPr/>
          </a:p>
        </p:txBody>
      </p:sp>
    </p:spTree>
  </p:cSld>
  <p:clrMapOvr>
    <a:masterClrMapping/>
  </p:clrMapOvr>
  <p:transition spd="slow">
    <p:push dir="r"/>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41"/>
          <p:cNvSpPr txBox="1"/>
          <p:nvPr>
            <p:ph type="title"/>
          </p:nvPr>
        </p:nvSpPr>
        <p:spPr>
          <a:xfrm>
            <a:off x="1193800" y="1343025"/>
            <a:ext cx="8305800" cy="81560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0000"/>
              </a:buClr>
              <a:buSzPts val="3473"/>
              <a:buFont typeface="Calibri"/>
              <a:buNone/>
            </a:pPr>
            <a:r>
              <a:rPr lang="tr-TR" sz="3473">
                <a:solidFill>
                  <a:srgbClr val="FF0000"/>
                </a:solidFill>
              </a:rPr>
              <a:t> Transformatörlerin Bağlantıları- Paralel Bağlantı</a:t>
            </a:r>
            <a:endParaRPr/>
          </a:p>
        </p:txBody>
      </p:sp>
      <p:sp>
        <p:nvSpPr>
          <p:cNvPr id="772" name="Google Shape;772;p41"/>
          <p:cNvSpPr txBox="1"/>
          <p:nvPr>
            <p:ph idx="1" type="body"/>
          </p:nvPr>
        </p:nvSpPr>
        <p:spPr>
          <a:xfrm>
            <a:off x="587375" y="2516860"/>
            <a:ext cx="9518650" cy="3733800"/>
          </a:xfrm>
          <a:prstGeom prst="rect">
            <a:avLst/>
          </a:prstGeom>
          <a:noFill/>
          <a:ln>
            <a:noFill/>
          </a:ln>
        </p:spPr>
        <p:txBody>
          <a:bodyPr anchorCtr="0" anchor="t" bIns="45700" lIns="91425" spcFirstLastPara="1" rIns="91425" wrap="square" tIns="45700">
            <a:noAutofit/>
          </a:bodyPr>
          <a:lstStyle/>
          <a:p>
            <a:pPr indent="-200505" lvl="0" marL="200505" rtl="0" algn="l">
              <a:lnSpc>
                <a:spcPct val="90000"/>
              </a:lnSpc>
              <a:spcBef>
                <a:spcPts val="0"/>
              </a:spcBef>
              <a:spcAft>
                <a:spcPts val="0"/>
              </a:spcAft>
              <a:buClr>
                <a:schemeClr val="dk1"/>
              </a:buClr>
              <a:buSzPts val="2250"/>
              <a:buChar char="•"/>
            </a:pPr>
            <a:r>
              <a:rPr lang="tr-TR" sz="2250">
                <a:solidFill>
                  <a:schemeClr val="dk1"/>
                </a:solidFill>
              </a:rPr>
              <a:t>Şebekedeki yük arttıkça iletim ve dağıtım trafolarına binen yük artar ve trafolardan daha fazla yük çekilmeye başlanır. Bunun sonucu trafolarda aşırı ısınma ve bazen aşırı ısınmadan kaynaklanan yanma meydana gelebilir. Bunun için bazen trafoların daha üst gücüyle değiştirilmesi veya paralel bağlanması işlemi yapılır. Trafolar paralel bağlanarak üzerinden geçecekleri akım miktarı artmış olacağından besledikleri yük miktarı da artmış olacaktır.</a:t>
            </a:r>
            <a:endParaRPr/>
          </a:p>
        </p:txBody>
      </p:sp>
    </p:spTree>
  </p:cSld>
  <p:clrMapOvr>
    <a:masterClrMapping/>
  </p:clrMapOvr>
  <p:transition spd="slow">
    <p:push dir="r"/>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42"/>
          <p:cNvSpPr txBox="1"/>
          <p:nvPr>
            <p:ph type="title"/>
          </p:nvPr>
        </p:nvSpPr>
        <p:spPr>
          <a:xfrm>
            <a:off x="1519186" y="357708"/>
            <a:ext cx="8584692" cy="474489"/>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000"/>
              <a:buFont typeface="Calibri"/>
              <a:buNone/>
            </a:pPr>
            <a:r>
              <a:rPr lang="tr-TR" sz="3000">
                <a:solidFill>
                  <a:srgbClr val="FF0000"/>
                </a:solidFill>
              </a:rPr>
              <a:t>Transformatörlerin Bağlantıları-  Paralel Bağlantı</a:t>
            </a:r>
            <a:endParaRPr/>
          </a:p>
        </p:txBody>
      </p:sp>
      <p:sp>
        <p:nvSpPr>
          <p:cNvPr id="778" name="Google Shape;778;p42"/>
          <p:cNvSpPr txBox="1"/>
          <p:nvPr/>
        </p:nvSpPr>
        <p:spPr>
          <a:xfrm>
            <a:off x="893806" y="1400772"/>
            <a:ext cx="4871720" cy="3388995"/>
          </a:xfrm>
          <a:prstGeom prst="rect">
            <a:avLst/>
          </a:prstGeom>
          <a:noFill/>
          <a:ln>
            <a:noFill/>
          </a:ln>
        </p:spPr>
        <p:txBody>
          <a:bodyPr anchorCtr="0" anchor="t" bIns="0" lIns="0" spcFirstLastPara="1" rIns="0" wrap="square" tIns="13325">
            <a:noAutofit/>
          </a:bodyPr>
          <a:lstStyle/>
          <a:p>
            <a:pPr indent="-20320" lvl="0" marL="32384" marR="5715"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Paralel	bağlanacak	transformatörlerde  belirli şartların yerine getirilmesi gerekir:</a:t>
            </a:r>
            <a:endParaRPr sz="2200">
              <a:solidFill>
                <a:schemeClr val="dk1"/>
              </a:solidFill>
              <a:latin typeface="Times New Roman"/>
              <a:ea typeface="Times New Roman"/>
              <a:cs typeface="Times New Roman"/>
              <a:sym typeface="Times New Roman"/>
            </a:endParaRPr>
          </a:p>
          <a:p>
            <a:pPr indent="-208915" lvl="0" marL="332740" marR="5080" rtl="0" algn="just">
              <a:lnSpc>
                <a:spcPct val="100200"/>
              </a:lnSpc>
              <a:spcBef>
                <a:spcPts val="10"/>
              </a:spcBef>
              <a:spcAft>
                <a:spcPts val="0"/>
              </a:spcAft>
              <a:buClr>
                <a:schemeClr val="dk1"/>
              </a:buClr>
              <a:buSzPts val="2200"/>
              <a:buFont typeface="Times New Roman"/>
              <a:buChar char="•"/>
            </a:pPr>
            <a:r>
              <a:rPr lang="tr-TR" sz="2200">
                <a:solidFill>
                  <a:schemeClr val="dk1"/>
                </a:solidFill>
                <a:latin typeface="Times New Roman"/>
                <a:ea typeface="Times New Roman"/>
                <a:cs typeface="Times New Roman"/>
                <a:sym typeface="Times New Roman"/>
              </a:rPr>
              <a:t>Gerilim oranları aynı olmalıdır. Böylece  transformatörler arasında sirkülasyon  akımının oluşmaması sağlanır.</a:t>
            </a:r>
            <a:endParaRPr sz="2200">
              <a:solidFill>
                <a:schemeClr val="dk1"/>
              </a:solidFill>
              <a:latin typeface="Times New Roman"/>
              <a:ea typeface="Times New Roman"/>
              <a:cs typeface="Times New Roman"/>
              <a:sym typeface="Times New Roman"/>
            </a:endParaRPr>
          </a:p>
          <a:p>
            <a:pPr indent="-278765" lvl="0" marL="402590" marR="0" rtl="0" algn="l">
              <a:lnSpc>
                <a:spcPct val="100000"/>
              </a:lnSpc>
              <a:spcBef>
                <a:spcPts val="10"/>
              </a:spcBef>
              <a:spcAft>
                <a:spcPts val="0"/>
              </a:spcAft>
              <a:buClr>
                <a:schemeClr val="dk1"/>
              </a:buClr>
              <a:buSzPts val="2200"/>
              <a:buFont typeface="Times New Roman"/>
              <a:buChar char="•"/>
            </a:pPr>
            <a:r>
              <a:rPr lang="tr-TR" sz="2200">
                <a:solidFill>
                  <a:schemeClr val="dk1"/>
                </a:solidFill>
                <a:latin typeface="Times New Roman"/>
                <a:ea typeface="Times New Roman"/>
                <a:cs typeface="Times New Roman"/>
                <a:sym typeface="Times New Roman"/>
              </a:rPr>
              <a:t>Per-unit empedansları eşit olmalıdır.</a:t>
            </a:r>
            <a:endParaRPr sz="2200">
              <a:solidFill>
                <a:schemeClr val="dk1"/>
              </a:solidFill>
              <a:latin typeface="Times New Roman"/>
              <a:ea typeface="Times New Roman"/>
              <a:cs typeface="Times New Roman"/>
              <a:sym typeface="Times New Roman"/>
            </a:endParaRPr>
          </a:p>
          <a:p>
            <a:pPr indent="-208915" lvl="0" marL="332740" marR="6985" rtl="0" algn="just">
              <a:lnSpc>
                <a:spcPct val="100000"/>
              </a:lnSpc>
              <a:spcBef>
                <a:spcPts val="10"/>
              </a:spcBef>
              <a:spcAft>
                <a:spcPts val="0"/>
              </a:spcAft>
              <a:buClr>
                <a:schemeClr val="dk1"/>
              </a:buClr>
              <a:buSzPts val="2200"/>
              <a:buFont typeface="Times New Roman"/>
              <a:buChar char="•"/>
            </a:pPr>
            <a:r>
              <a:rPr i="1" lang="tr-TR" sz="2200">
                <a:solidFill>
                  <a:schemeClr val="dk1"/>
                </a:solidFill>
                <a:latin typeface="Times New Roman"/>
                <a:ea typeface="Times New Roman"/>
                <a:cs typeface="Times New Roman"/>
                <a:sym typeface="Times New Roman"/>
              </a:rPr>
              <a:t>R/X </a:t>
            </a:r>
            <a:r>
              <a:rPr lang="tr-TR" sz="2200">
                <a:solidFill>
                  <a:schemeClr val="dk1"/>
                </a:solidFill>
                <a:latin typeface="Times New Roman"/>
                <a:ea typeface="Times New Roman"/>
                <a:cs typeface="Times New Roman"/>
                <a:sym typeface="Times New Roman"/>
              </a:rPr>
              <a:t>oranı her iki transformatör için de  aynı olmalıdır.</a:t>
            </a:r>
            <a:endParaRPr sz="2200">
              <a:solidFill>
                <a:schemeClr val="dk1"/>
              </a:solidFill>
              <a:latin typeface="Times New Roman"/>
              <a:ea typeface="Times New Roman"/>
              <a:cs typeface="Times New Roman"/>
              <a:sym typeface="Times New Roman"/>
            </a:endParaRPr>
          </a:p>
          <a:p>
            <a:pPr indent="-208915" lvl="0" marL="332740" marR="5715" rtl="0" algn="just">
              <a:lnSpc>
                <a:spcPct val="120454"/>
              </a:lnSpc>
              <a:spcBef>
                <a:spcPts val="95"/>
              </a:spcBef>
              <a:spcAft>
                <a:spcPts val="0"/>
              </a:spcAft>
              <a:buClr>
                <a:schemeClr val="dk1"/>
              </a:buClr>
              <a:buSzPts val="2200"/>
              <a:buFont typeface="Times New Roman"/>
              <a:buChar char="•"/>
            </a:pPr>
            <a:r>
              <a:rPr lang="tr-TR" sz="2200">
                <a:solidFill>
                  <a:schemeClr val="dk1"/>
                </a:solidFill>
                <a:latin typeface="Times New Roman"/>
                <a:ea typeface="Times New Roman"/>
                <a:cs typeface="Times New Roman"/>
                <a:sym typeface="Times New Roman"/>
              </a:rPr>
              <a:t>Üç-fazlı transformatörler için faz  sıraları ve faz farkları aynı olmalıdır.</a:t>
            </a:r>
            <a:endParaRPr sz="2200">
              <a:solidFill>
                <a:schemeClr val="dk1"/>
              </a:solidFill>
              <a:latin typeface="Times New Roman"/>
              <a:ea typeface="Times New Roman"/>
              <a:cs typeface="Times New Roman"/>
              <a:sym typeface="Times New Roman"/>
            </a:endParaRPr>
          </a:p>
        </p:txBody>
      </p:sp>
      <p:sp>
        <p:nvSpPr>
          <p:cNvPr id="779" name="Google Shape;779;p42"/>
          <p:cNvSpPr txBox="1"/>
          <p:nvPr/>
        </p:nvSpPr>
        <p:spPr>
          <a:xfrm>
            <a:off x="893806" y="4762715"/>
            <a:ext cx="2371090"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Bu	şartlar	ancak</a:t>
            </a:r>
            <a:endParaRPr sz="2200">
              <a:solidFill>
                <a:schemeClr val="dk1"/>
              </a:solidFill>
              <a:latin typeface="Times New Roman"/>
              <a:ea typeface="Times New Roman"/>
              <a:cs typeface="Times New Roman"/>
              <a:sym typeface="Times New Roman"/>
            </a:endParaRPr>
          </a:p>
        </p:txBody>
      </p:sp>
      <p:sp>
        <p:nvSpPr>
          <p:cNvPr id="780" name="Google Shape;780;p42"/>
          <p:cNvSpPr txBox="1"/>
          <p:nvPr/>
        </p:nvSpPr>
        <p:spPr>
          <a:xfrm>
            <a:off x="3440417" y="4762715"/>
            <a:ext cx="878205" cy="699135"/>
          </a:xfrm>
          <a:prstGeom prst="rect">
            <a:avLst/>
          </a:prstGeom>
          <a:noFill/>
          <a:ln>
            <a:noFill/>
          </a:ln>
        </p:spPr>
        <p:txBody>
          <a:bodyPr anchorCtr="0" anchor="t" bIns="0" lIns="0" spcFirstLastPara="1" rIns="0" wrap="square" tIns="12050">
            <a:noAutofit/>
          </a:bodyPr>
          <a:lstStyle/>
          <a:p>
            <a:pPr indent="132080" lvl="0" marL="12700" marR="5080" rtl="0" algn="l">
              <a:lnSpc>
                <a:spcPct val="100499"/>
              </a:lnSpc>
              <a:spcBef>
                <a:spcPts val="0"/>
              </a:spcBef>
              <a:spcAft>
                <a:spcPts val="0"/>
              </a:spcAft>
              <a:buNone/>
            </a:pPr>
            <a:r>
              <a:rPr lang="tr-TR" sz="2200">
                <a:solidFill>
                  <a:schemeClr val="dk1"/>
                </a:solidFill>
                <a:latin typeface="Times New Roman"/>
                <a:ea typeface="Times New Roman"/>
                <a:cs typeface="Times New Roman"/>
                <a:sym typeface="Times New Roman"/>
              </a:rPr>
              <a:t>ideal  pratikte</a:t>
            </a:r>
            <a:endParaRPr sz="2200">
              <a:solidFill>
                <a:schemeClr val="dk1"/>
              </a:solidFill>
              <a:latin typeface="Times New Roman"/>
              <a:ea typeface="Times New Roman"/>
              <a:cs typeface="Times New Roman"/>
              <a:sym typeface="Times New Roman"/>
            </a:endParaRPr>
          </a:p>
        </p:txBody>
      </p:sp>
      <p:sp>
        <p:nvSpPr>
          <p:cNvPr id="781" name="Google Shape;781;p42"/>
          <p:cNvSpPr txBox="1"/>
          <p:nvPr/>
        </p:nvSpPr>
        <p:spPr>
          <a:xfrm>
            <a:off x="4450829" y="4762715"/>
            <a:ext cx="1313815" cy="699135"/>
          </a:xfrm>
          <a:prstGeom prst="rect">
            <a:avLst/>
          </a:prstGeom>
          <a:noFill/>
          <a:ln>
            <a:noFill/>
          </a:ln>
        </p:spPr>
        <p:txBody>
          <a:bodyPr anchorCtr="0" anchor="t" bIns="0" lIns="0" spcFirstLastPara="1" rIns="0" wrap="square" tIns="12050">
            <a:noAutofit/>
          </a:bodyPr>
          <a:lstStyle/>
          <a:p>
            <a:pPr indent="-264160" lvl="0" marL="276225" marR="5080" rtl="0" algn="l">
              <a:lnSpc>
                <a:spcPct val="100499"/>
              </a:lnSpc>
              <a:spcBef>
                <a:spcPts val="0"/>
              </a:spcBef>
              <a:spcAft>
                <a:spcPts val="0"/>
              </a:spcAft>
              <a:buNone/>
            </a:pPr>
            <a:r>
              <a:rPr lang="tr-TR" sz="2200">
                <a:solidFill>
                  <a:schemeClr val="dk1"/>
                </a:solidFill>
                <a:latin typeface="Times New Roman"/>
                <a:ea typeface="Times New Roman"/>
                <a:cs typeface="Times New Roman"/>
                <a:sym typeface="Times New Roman"/>
              </a:rPr>
              <a:t>durumlarda  tamamen</a:t>
            </a:r>
            <a:endParaRPr sz="2200">
              <a:solidFill>
                <a:schemeClr val="dk1"/>
              </a:solidFill>
              <a:latin typeface="Times New Roman"/>
              <a:ea typeface="Times New Roman"/>
              <a:cs typeface="Times New Roman"/>
              <a:sym typeface="Times New Roman"/>
            </a:endParaRPr>
          </a:p>
        </p:txBody>
      </p:sp>
      <p:sp>
        <p:nvSpPr>
          <p:cNvPr id="782" name="Google Shape;782;p42"/>
          <p:cNvSpPr txBox="1"/>
          <p:nvPr/>
        </p:nvSpPr>
        <p:spPr>
          <a:xfrm>
            <a:off x="913618" y="5099520"/>
            <a:ext cx="2146935" cy="699135"/>
          </a:xfrm>
          <a:prstGeom prst="rect">
            <a:avLst/>
          </a:prstGeom>
          <a:noFill/>
          <a:ln>
            <a:noFill/>
          </a:ln>
        </p:spPr>
        <p:txBody>
          <a:bodyPr anchorCtr="0" anchor="t" bIns="0" lIns="0" spcFirstLastPara="1" rIns="0" wrap="square" tIns="12050">
            <a:noAutofit/>
          </a:bodyPr>
          <a:lstStyle/>
          <a:p>
            <a:pPr indent="0" lvl="0" marL="12700" marR="5080" rtl="0" algn="l">
              <a:lnSpc>
                <a:spcPct val="100499"/>
              </a:lnSpc>
              <a:spcBef>
                <a:spcPts val="0"/>
              </a:spcBef>
              <a:spcAft>
                <a:spcPts val="0"/>
              </a:spcAft>
              <a:buNone/>
            </a:pPr>
            <a:r>
              <a:rPr lang="tr-TR" sz="2200">
                <a:solidFill>
                  <a:schemeClr val="dk1"/>
                </a:solidFill>
                <a:latin typeface="Times New Roman"/>
                <a:ea typeface="Times New Roman"/>
                <a:cs typeface="Times New Roman"/>
                <a:sym typeface="Times New Roman"/>
              </a:rPr>
              <a:t>gerçekleştirilebilir,  gerçekleştirilemez.</a:t>
            </a:r>
            <a:endParaRPr/>
          </a:p>
        </p:txBody>
      </p:sp>
      <p:sp>
        <p:nvSpPr>
          <p:cNvPr id="783" name="Google Shape;783;p42"/>
          <p:cNvSpPr/>
          <p:nvPr/>
        </p:nvSpPr>
        <p:spPr>
          <a:xfrm>
            <a:off x="6015228" y="917448"/>
            <a:ext cx="4290060" cy="40416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4" name="Google Shape;784;p42"/>
          <p:cNvSpPr/>
          <p:nvPr/>
        </p:nvSpPr>
        <p:spPr>
          <a:xfrm>
            <a:off x="6018276" y="4957572"/>
            <a:ext cx="1931035" cy="772795"/>
          </a:xfrm>
          <a:custGeom>
            <a:rect b="b" l="l" r="r" t="t"/>
            <a:pathLst>
              <a:path extrusionOk="0" h="772795" w="1931034">
                <a:moveTo>
                  <a:pt x="0" y="772668"/>
                </a:moveTo>
                <a:lnTo>
                  <a:pt x="1930907" y="772668"/>
                </a:lnTo>
                <a:lnTo>
                  <a:pt x="1930907" y="0"/>
                </a:lnTo>
                <a:lnTo>
                  <a:pt x="0" y="0"/>
                </a:lnTo>
                <a:lnTo>
                  <a:pt x="0" y="772668"/>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5" name="Google Shape;785;p42"/>
          <p:cNvSpPr/>
          <p:nvPr/>
        </p:nvSpPr>
        <p:spPr>
          <a:xfrm>
            <a:off x="6573849" y="5344667"/>
            <a:ext cx="643890" cy="0"/>
          </a:xfrm>
          <a:custGeom>
            <a:rect b="b" l="l" r="r" t="t"/>
            <a:pathLst>
              <a:path extrusionOk="0" h="120000" w="643890">
                <a:moveTo>
                  <a:pt x="0" y="0"/>
                </a:moveTo>
                <a:lnTo>
                  <a:pt x="643470" y="0"/>
                </a:lnTo>
              </a:path>
            </a:pathLst>
          </a:custGeom>
          <a:noFill/>
          <a:ln cap="flat" cmpd="sng" w="10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6" name="Google Shape;786;p42"/>
          <p:cNvSpPr/>
          <p:nvPr/>
        </p:nvSpPr>
        <p:spPr>
          <a:xfrm>
            <a:off x="7507185" y="5344667"/>
            <a:ext cx="381000" cy="0"/>
          </a:xfrm>
          <a:custGeom>
            <a:rect b="b" l="l" r="r" t="t"/>
            <a:pathLst>
              <a:path extrusionOk="0" h="120000" w="381000">
                <a:moveTo>
                  <a:pt x="0" y="0"/>
                </a:moveTo>
                <a:lnTo>
                  <a:pt x="380453" y="0"/>
                </a:lnTo>
              </a:path>
            </a:pathLst>
          </a:custGeom>
          <a:noFill/>
          <a:ln cap="flat" cmpd="sng" w="10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7" name="Google Shape;787;p42"/>
          <p:cNvSpPr txBox="1"/>
          <p:nvPr/>
        </p:nvSpPr>
        <p:spPr>
          <a:xfrm>
            <a:off x="7725257" y="5490568"/>
            <a:ext cx="118110" cy="2324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i="1" lang="tr-TR" sz="1350">
                <a:solidFill>
                  <a:schemeClr val="dk1"/>
                </a:solidFill>
                <a:latin typeface="Times New Roman"/>
                <a:ea typeface="Times New Roman"/>
                <a:cs typeface="Times New Roman"/>
                <a:sym typeface="Times New Roman"/>
              </a:rPr>
              <a:t>A</a:t>
            </a:r>
            <a:endParaRPr sz="1350">
              <a:solidFill>
                <a:schemeClr val="dk1"/>
              </a:solidFill>
              <a:latin typeface="Times New Roman"/>
              <a:ea typeface="Times New Roman"/>
              <a:cs typeface="Times New Roman"/>
              <a:sym typeface="Times New Roman"/>
            </a:endParaRPr>
          </a:p>
        </p:txBody>
      </p:sp>
      <p:sp>
        <p:nvSpPr>
          <p:cNvPr id="788" name="Google Shape;788;p42"/>
          <p:cNvSpPr txBox="1"/>
          <p:nvPr/>
        </p:nvSpPr>
        <p:spPr>
          <a:xfrm>
            <a:off x="6923430" y="5490568"/>
            <a:ext cx="118110" cy="2324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i="1" lang="tr-TR" sz="1350">
                <a:solidFill>
                  <a:schemeClr val="dk1"/>
                </a:solidFill>
                <a:latin typeface="Times New Roman"/>
                <a:ea typeface="Times New Roman"/>
                <a:cs typeface="Times New Roman"/>
                <a:sym typeface="Times New Roman"/>
              </a:rPr>
              <a:t>A</a:t>
            </a:r>
            <a:endParaRPr sz="1350">
              <a:solidFill>
                <a:schemeClr val="dk1"/>
              </a:solidFill>
              <a:latin typeface="Times New Roman"/>
              <a:ea typeface="Times New Roman"/>
              <a:cs typeface="Times New Roman"/>
              <a:sym typeface="Times New Roman"/>
            </a:endParaRPr>
          </a:p>
        </p:txBody>
      </p:sp>
      <p:sp>
        <p:nvSpPr>
          <p:cNvPr id="789" name="Google Shape;789;p42"/>
          <p:cNvSpPr txBox="1"/>
          <p:nvPr/>
        </p:nvSpPr>
        <p:spPr>
          <a:xfrm>
            <a:off x="6190043" y="5288956"/>
            <a:ext cx="118110" cy="2324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i="1" lang="tr-TR" sz="1350">
                <a:solidFill>
                  <a:schemeClr val="dk1"/>
                </a:solidFill>
                <a:latin typeface="Times New Roman"/>
                <a:ea typeface="Times New Roman"/>
                <a:cs typeface="Times New Roman"/>
                <a:sym typeface="Times New Roman"/>
              </a:rPr>
              <a:t>A</a:t>
            </a:r>
            <a:endParaRPr sz="1350">
              <a:solidFill>
                <a:schemeClr val="dk1"/>
              </a:solidFill>
              <a:latin typeface="Times New Roman"/>
              <a:ea typeface="Times New Roman"/>
              <a:cs typeface="Times New Roman"/>
              <a:sym typeface="Times New Roman"/>
            </a:endParaRPr>
          </a:p>
        </p:txBody>
      </p:sp>
      <p:sp>
        <p:nvSpPr>
          <p:cNvPr id="790" name="Google Shape;790;p42"/>
          <p:cNvSpPr txBox="1"/>
          <p:nvPr/>
        </p:nvSpPr>
        <p:spPr>
          <a:xfrm>
            <a:off x="7543418" y="5340031"/>
            <a:ext cx="156210" cy="33528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tr-TR" sz="2000">
                <a:solidFill>
                  <a:schemeClr val="dk1"/>
                </a:solidFill>
                <a:latin typeface="Times New Roman"/>
                <a:ea typeface="Times New Roman"/>
                <a:cs typeface="Times New Roman"/>
                <a:sym typeface="Times New Roman"/>
              </a:rPr>
              <a:t>Z</a:t>
            </a:r>
            <a:endParaRPr sz="2000">
              <a:solidFill>
                <a:schemeClr val="dk1"/>
              </a:solidFill>
              <a:latin typeface="Times New Roman"/>
              <a:ea typeface="Times New Roman"/>
              <a:cs typeface="Times New Roman"/>
              <a:sym typeface="Times New Roman"/>
            </a:endParaRPr>
          </a:p>
        </p:txBody>
      </p:sp>
      <p:sp>
        <p:nvSpPr>
          <p:cNvPr id="791" name="Google Shape;791;p42"/>
          <p:cNvSpPr txBox="1"/>
          <p:nvPr/>
        </p:nvSpPr>
        <p:spPr>
          <a:xfrm>
            <a:off x="6741591" y="5340031"/>
            <a:ext cx="156210" cy="33528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tr-TR" sz="2000">
                <a:solidFill>
                  <a:schemeClr val="dk1"/>
                </a:solidFill>
                <a:latin typeface="Times New Roman"/>
                <a:ea typeface="Times New Roman"/>
                <a:cs typeface="Times New Roman"/>
                <a:sym typeface="Times New Roman"/>
              </a:rPr>
              <a:t>Z</a:t>
            </a:r>
            <a:endParaRPr sz="2000">
              <a:solidFill>
                <a:schemeClr val="dk1"/>
              </a:solidFill>
              <a:latin typeface="Times New Roman"/>
              <a:ea typeface="Times New Roman"/>
              <a:cs typeface="Times New Roman"/>
              <a:sym typeface="Times New Roman"/>
            </a:endParaRPr>
          </a:p>
        </p:txBody>
      </p:sp>
      <p:sp>
        <p:nvSpPr>
          <p:cNvPr id="792" name="Google Shape;792;p42"/>
          <p:cNvSpPr txBox="1"/>
          <p:nvPr/>
        </p:nvSpPr>
        <p:spPr>
          <a:xfrm>
            <a:off x="6065240" y="5138418"/>
            <a:ext cx="99060" cy="33528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tr-TR" sz="2000">
                <a:solidFill>
                  <a:schemeClr val="dk1"/>
                </a:solidFill>
                <a:latin typeface="Times New Roman"/>
                <a:ea typeface="Times New Roman"/>
                <a:cs typeface="Times New Roman"/>
                <a:sym typeface="Times New Roman"/>
              </a:rPr>
              <a:t>I</a:t>
            </a:r>
            <a:endParaRPr sz="2000">
              <a:solidFill>
                <a:schemeClr val="dk1"/>
              </a:solidFill>
              <a:latin typeface="Times New Roman"/>
              <a:ea typeface="Times New Roman"/>
              <a:cs typeface="Times New Roman"/>
              <a:sym typeface="Times New Roman"/>
            </a:endParaRPr>
          </a:p>
        </p:txBody>
      </p:sp>
      <p:sp>
        <p:nvSpPr>
          <p:cNvPr id="793" name="Google Shape;793;p42"/>
          <p:cNvSpPr txBox="1"/>
          <p:nvPr/>
        </p:nvSpPr>
        <p:spPr>
          <a:xfrm>
            <a:off x="7293812" y="4975782"/>
            <a:ext cx="557530" cy="33528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baseline="-25000" lang="tr-TR" sz="3000">
                <a:solidFill>
                  <a:schemeClr val="dk1"/>
                </a:solidFill>
                <a:latin typeface="Noto Sans Symbols"/>
                <a:ea typeface="Noto Sans Symbols"/>
                <a:cs typeface="Noto Sans Symbols"/>
                <a:sym typeface="Noto Sans Symbols"/>
              </a:rPr>
              <a:t>=</a:t>
            </a:r>
            <a:r>
              <a:rPr baseline="-25000" lang="tr-TR" sz="3000">
                <a:solidFill>
                  <a:schemeClr val="dk1"/>
                </a:solidFill>
                <a:latin typeface="Times New Roman"/>
                <a:ea typeface="Times New Roman"/>
                <a:cs typeface="Times New Roman"/>
                <a:sym typeface="Times New Roman"/>
              </a:rPr>
              <a:t> </a:t>
            </a:r>
            <a:r>
              <a:rPr lang="tr-TR" sz="2000">
                <a:solidFill>
                  <a:schemeClr val="dk1"/>
                </a:solidFill>
                <a:latin typeface="Noto Sans Symbols"/>
                <a:ea typeface="Noto Sans Symbols"/>
                <a:cs typeface="Noto Sans Symbols"/>
                <a:sym typeface="Noto Sans Symbols"/>
              </a:rPr>
              <a:t>Δ</a:t>
            </a:r>
            <a:r>
              <a:rPr i="1" lang="tr-TR" sz="2000">
                <a:solidFill>
                  <a:schemeClr val="dk1"/>
                </a:solidFill>
                <a:latin typeface="Times New Roman"/>
                <a:ea typeface="Times New Roman"/>
                <a:cs typeface="Times New Roman"/>
                <a:sym typeface="Times New Roman"/>
              </a:rPr>
              <a:t>V</a:t>
            </a:r>
            <a:endParaRPr sz="2000">
              <a:solidFill>
                <a:schemeClr val="dk1"/>
              </a:solidFill>
              <a:latin typeface="Times New Roman"/>
              <a:ea typeface="Times New Roman"/>
              <a:cs typeface="Times New Roman"/>
              <a:sym typeface="Times New Roman"/>
            </a:endParaRPr>
          </a:p>
        </p:txBody>
      </p:sp>
      <p:sp>
        <p:nvSpPr>
          <p:cNvPr id="794" name="Google Shape;794;p42"/>
          <p:cNvSpPr txBox="1"/>
          <p:nvPr/>
        </p:nvSpPr>
        <p:spPr>
          <a:xfrm>
            <a:off x="6376580" y="4995950"/>
            <a:ext cx="803910" cy="33528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baseline="-25000" lang="tr-TR" sz="3000">
                <a:solidFill>
                  <a:schemeClr val="dk1"/>
                </a:solidFill>
                <a:latin typeface="Noto Sans Symbols"/>
                <a:ea typeface="Noto Sans Symbols"/>
                <a:cs typeface="Noto Sans Symbols"/>
                <a:sym typeface="Noto Sans Symbols"/>
              </a:rPr>
              <a:t>=</a:t>
            </a:r>
            <a:r>
              <a:rPr baseline="-25000" lang="tr-TR" sz="3000">
                <a:solidFill>
                  <a:schemeClr val="dk1"/>
                </a:solidFill>
                <a:latin typeface="Times New Roman"/>
                <a:ea typeface="Times New Roman"/>
                <a:cs typeface="Times New Roman"/>
                <a:sym typeface="Times New Roman"/>
              </a:rPr>
              <a:t> </a:t>
            </a:r>
            <a:r>
              <a:rPr baseline="30000" i="1" lang="tr-TR" sz="3000">
                <a:solidFill>
                  <a:schemeClr val="dk1"/>
                </a:solidFill>
                <a:latin typeface="Times New Roman"/>
                <a:ea typeface="Times New Roman"/>
                <a:cs typeface="Times New Roman"/>
                <a:sym typeface="Times New Roman"/>
              </a:rPr>
              <a:t>I </a:t>
            </a:r>
            <a:r>
              <a:rPr i="1" lang="tr-TR" sz="1350">
                <a:solidFill>
                  <a:schemeClr val="dk1"/>
                </a:solidFill>
                <a:latin typeface="Times New Roman"/>
                <a:ea typeface="Times New Roman"/>
                <a:cs typeface="Times New Roman"/>
                <a:sym typeface="Times New Roman"/>
              </a:rPr>
              <a:t>L </a:t>
            </a:r>
            <a:r>
              <a:rPr baseline="30000" i="1" lang="tr-TR" sz="3000">
                <a:solidFill>
                  <a:schemeClr val="dk1"/>
                </a:solidFill>
                <a:latin typeface="Times New Roman"/>
                <a:ea typeface="Times New Roman"/>
                <a:cs typeface="Times New Roman"/>
                <a:sym typeface="Times New Roman"/>
              </a:rPr>
              <a:t>Z</a:t>
            </a:r>
            <a:r>
              <a:rPr i="1" lang="tr-TR" sz="1350">
                <a:solidFill>
                  <a:schemeClr val="dk1"/>
                </a:solidFill>
                <a:latin typeface="Times New Roman"/>
                <a:ea typeface="Times New Roman"/>
                <a:cs typeface="Times New Roman"/>
                <a:sym typeface="Times New Roman"/>
              </a:rPr>
              <a:t>eq</a:t>
            </a:r>
            <a:endParaRPr sz="1350">
              <a:solidFill>
                <a:schemeClr val="dk1"/>
              </a:solidFill>
              <a:latin typeface="Times New Roman"/>
              <a:ea typeface="Times New Roman"/>
              <a:cs typeface="Times New Roman"/>
              <a:sym typeface="Times New Roman"/>
            </a:endParaRPr>
          </a:p>
        </p:txBody>
      </p:sp>
      <p:sp>
        <p:nvSpPr>
          <p:cNvPr id="795" name="Google Shape;795;p42"/>
          <p:cNvSpPr/>
          <p:nvPr/>
        </p:nvSpPr>
        <p:spPr>
          <a:xfrm>
            <a:off x="8287511" y="4957572"/>
            <a:ext cx="1929764" cy="772795"/>
          </a:xfrm>
          <a:custGeom>
            <a:rect b="b" l="l" r="r" t="t"/>
            <a:pathLst>
              <a:path extrusionOk="0" h="772795" w="1929765">
                <a:moveTo>
                  <a:pt x="0" y="772668"/>
                </a:moveTo>
                <a:lnTo>
                  <a:pt x="1929383" y="772668"/>
                </a:lnTo>
                <a:lnTo>
                  <a:pt x="1929383" y="0"/>
                </a:lnTo>
                <a:lnTo>
                  <a:pt x="0" y="0"/>
                </a:lnTo>
                <a:lnTo>
                  <a:pt x="0" y="772668"/>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6" name="Google Shape;796;p42"/>
          <p:cNvSpPr/>
          <p:nvPr/>
        </p:nvSpPr>
        <p:spPr>
          <a:xfrm>
            <a:off x="8842641" y="5344667"/>
            <a:ext cx="644525" cy="0"/>
          </a:xfrm>
          <a:custGeom>
            <a:rect b="b" l="l" r="r" t="t"/>
            <a:pathLst>
              <a:path extrusionOk="0" h="120000" w="644525">
                <a:moveTo>
                  <a:pt x="0" y="0"/>
                </a:moveTo>
                <a:lnTo>
                  <a:pt x="644309" y="0"/>
                </a:lnTo>
              </a:path>
            </a:pathLst>
          </a:custGeom>
          <a:noFill/>
          <a:ln cap="flat" cmpd="sng" w="10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7" name="Google Shape;797;p42"/>
          <p:cNvSpPr/>
          <p:nvPr/>
        </p:nvSpPr>
        <p:spPr>
          <a:xfrm>
            <a:off x="9775914" y="5344667"/>
            <a:ext cx="379730" cy="0"/>
          </a:xfrm>
          <a:custGeom>
            <a:rect b="b" l="l" r="r" t="t"/>
            <a:pathLst>
              <a:path extrusionOk="0" h="120000" w="379729">
                <a:moveTo>
                  <a:pt x="0" y="0"/>
                </a:moveTo>
                <a:lnTo>
                  <a:pt x="379488" y="0"/>
                </a:lnTo>
              </a:path>
            </a:pathLst>
          </a:custGeom>
          <a:noFill/>
          <a:ln cap="flat" cmpd="sng" w="10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8" name="Google Shape;798;p42"/>
          <p:cNvSpPr txBox="1"/>
          <p:nvPr/>
        </p:nvSpPr>
        <p:spPr>
          <a:xfrm>
            <a:off x="9985768" y="5490568"/>
            <a:ext cx="118110" cy="2324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i="1" lang="tr-TR" sz="1350">
                <a:solidFill>
                  <a:schemeClr val="dk1"/>
                </a:solidFill>
                <a:latin typeface="Times New Roman"/>
                <a:ea typeface="Times New Roman"/>
                <a:cs typeface="Times New Roman"/>
                <a:sym typeface="Times New Roman"/>
              </a:rPr>
              <a:t>B</a:t>
            </a:r>
            <a:endParaRPr sz="1350">
              <a:solidFill>
                <a:schemeClr val="dk1"/>
              </a:solidFill>
              <a:latin typeface="Times New Roman"/>
              <a:ea typeface="Times New Roman"/>
              <a:cs typeface="Times New Roman"/>
              <a:sym typeface="Times New Roman"/>
            </a:endParaRPr>
          </a:p>
        </p:txBody>
      </p:sp>
      <p:sp>
        <p:nvSpPr>
          <p:cNvPr id="799" name="Google Shape;799;p42"/>
          <p:cNvSpPr txBox="1"/>
          <p:nvPr/>
        </p:nvSpPr>
        <p:spPr>
          <a:xfrm>
            <a:off x="9184576" y="5490568"/>
            <a:ext cx="118110" cy="2324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i="1" lang="tr-TR" sz="1350">
                <a:solidFill>
                  <a:schemeClr val="dk1"/>
                </a:solidFill>
                <a:latin typeface="Times New Roman"/>
                <a:ea typeface="Times New Roman"/>
                <a:cs typeface="Times New Roman"/>
                <a:sym typeface="Times New Roman"/>
              </a:rPr>
              <a:t>B</a:t>
            </a:r>
            <a:endParaRPr sz="1350">
              <a:solidFill>
                <a:schemeClr val="dk1"/>
              </a:solidFill>
              <a:latin typeface="Times New Roman"/>
              <a:ea typeface="Times New Roman"/>
              <a:cs typeface="Times New Roman"/>
              <a:sym typeface="Times New Roman"/>
            </a:endParaRPr>
          </a:p>
        </p:txBody>
      </p:sp>
      <p:sp>
        <p:nvSpPr>
          <p:cNvPr id="800" name="Google Shape;800;p42"/>
          <p:cNvSpPr txBox="1"/>
          <p:nvPr/>
        </p:nvSpPr>
        <p:spPr>
          <a:xfrm>
            <a:off x="8451774" y="5288956"/>
            <a:ext cx="118110" cy="2324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i="1" lang="tr-TR" sz="1350">
                <a:solidFill>
                  <a:schemeClr val="dk1"/>
                </a:solidFill>
                <a:latin typeface="Times New Roman"/>
                <a:ea typeface="Times New Roman"/>
                <a:cs typeface="Times New Roman"/>
                <a:sym typeface="Times New Roman"/>
              </a:rPr>
              <a:t>B</a:t>
            </a:r>
            <a:endParaRPr sz="1350">
              <a:solidFill>
                <a:schemeClr val="dk1"/>
              </a:solidFill>
              <a:latin typeface="Times New Roman"/>
              <a:ea typeface="Times New Roman"/>
              <a:cs typeface="Times New Roman"/>
              <a:sym typeface="Times New Roman"/>
            </a:endParaRPr>
          </a:p>
        </p:txBody>
      </p:sp>
      <p:sp>
        <p:nvSpPr>
          <p:cNvPr id="801" name="Google Shape;801;p42"/>
          <p:cNvSpPr txBox="1"/>
          <p:nvPr/>
        </p:nvSpPr>
        <p:spPr>
          <a:xfrm>
            <a:off x="9811448" y="5340031"/>
            <a:ext cx="156210" cy="33528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tr-TR" sz="2000">
                <a:solidFill>
                  <a:schemeClr val="dk1"/>
                </a:solidFill>
                <a:latin typeface="Times New Roman"/>
                <a:ea typeface="Times New Roman"/>
                <a:cs typeface="Times New Roman"/>
                <a:sym typeface="Times New Roman"/>
              </a:rPr>
              <a:t>Z</a:t>
            </a:r>
            <a:endParaRPr sz="2000">
              <a:solidFill>
                <a:schemeClr val="dk1"/>
              </a:solidFill>
              <a:latin typeface="Times New Roman"/>
              <a:ea typeface="Times New Roman"/>
              <a:cs typeface="Times New Roman"/>
              <a:sym typeface="Times New Roman"/>
            </a:endParaRPr>
          </a:p>
        </p:txBody>
      </p:sp>
      <p:sp>
        <p:nvSpPr>
          <p:cNvPr id="802" name="Google Shape;802;p42"/>
          <p:cNvSpPr txBox="1"/>
          <p:nvPr/>
        </p:nvSpPr>
        <p:spPr>
          <a:xfrm>
            <a:off x="9010256" y="5340031"/>
            <a:ext cx="156210" cy="33528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tr-TR" sz="2000">
                <a:solidFill>
                  <a:schemeClr val="dk1"/>
                </a:solidFill>
                <a:latin typeface="Times New Roman"/>
                <a:ea typeface="Times New Roman"/>
                <a:cs typeface="Times New Roman"/>
                <a:sym typeface="Times New Roman"/>
              </a:rPr>
              <a:t>Z</a:t>
            </a:r>
            <a:endParaRPr sz="2000">
              <a:solidFill>
                <a:schemeClr val="dk1"/>
              </a:solidFill>
              <a:latin typeface="Times New Roman"/>
              <a:ea typeface="Times New Roman"/>
              <a:cs typeface="Times New Roman"/>
              <a:sym typeface="Times New Roman"/>
            </a:endParaRPr>
          </a:p>
        </p:txBody>
      </p:sp>
      <p:sp>
        <p:nvSpPr>
          <p:cNvPr id="803" name="Google Shape;803;p42"/>
          <p:cNvSpPr txBox="1"/>
          <p:nvPr/>
        </p:nvSpPr>
        <p:spPr>
          <a:xfrm>
            <a:off x="8334438" y="5138418"/>
            <a:ext cx="99060" cy="33528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tr-TR" sz="2000">
                <a:solidFill>
                  <a:schemeClr val="dk1"/>
                </a:solidFill>
                <a:latin typeface="Times New Roman"/>
                <a:ea typeface="Times New Roman"/>
                <a:cs typeface="Times New Roman"/>
                <a:sym typeface="Times New Roman"/>
              </a:rPr>
              <a:t>I</a:t>
            </a:r>
            <a:endParaRPr sz="2000">
              <a:solidFill>
                <a:schemeClr val="dk1"/>
              </a:solidFill>
              <a:latin typeface="Times New Roman"/>
              <a:ea typeface="Times New Roman"/>
              <a:cs typeface="Times New Roman"/>
              <a:sym typeface="Times New Roman"/>
            </a:endParaRPr>
          </a:p>
        </p:txBody>
      </p:sp>
      <p:sp>
        <p:nvSpPr>
          <p:cNvPr id="804" name="Google Shape;804;p42"/>
          <p:cNvSpPr txBox="1"/>
          <p:nvPr/>
        </p:nvSpPr>
        <p:spPr>
          <a:xfrm>
            <a:off x="9563392" y="4975782"/>
            <a:ext cx="556895" cy="33528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baseline="-25000" lang="tr-TR" sz="3000">
                <a:solidFill>
                  <a:schemeClr val="dk1"/>
                </a:solidFill>
                <a:latin typeface="Noto Sans Symbols"/>
                <a:ea typeface="Noto Sans Symbols"/>
                <a:cs typeface="Noto Sans Symbols"/>
                <a:sym typeface="Noto Sans Symbols"/>
              </a:rPr>
              <a:t>=</a:t>
            </a:r>
            <a:r>
              <a:rPr baseline="-25000" lang="tr-TR" sz="3000">
                <a:solidFill>
                  <a:schemeClr val="dk1"/>
                </a:solidFill>
                <a:latin typeface="Times New Roman"/>
                <a:ea typeface="Times New Roman"/>
                <a:cs typeface="Times New Roman"/>
                <a:sym typeface="Times New Roman"/>
              </a:rPr>
              <a:t> </a:t>
            </a:r>
            <a:r>
              <a:rPr lang="tr-TR" sz="2000">
                <a:solidFill>
                  <a:schemeClr val="dk1"/>
                </a:solidFill>
                <a:latin typeface="Noto Sans Symbols"/>
                <a:ea typeface="Noto Sans Symbols"/>
                <a:cs typeface="Noto Sans Symbols"/>
                <a:sym typeface="Noto Sans Symbols"/>
              </a:rPr>
              <a:t>Δ</a:t>
            </a:r>
            <a:r>
              <a:rPr i="1" lang="tr-TR" sz="2000">
                <a:solidFill>
                  <a:schemeClr val="dk1"/>
                </a:solidFill>
                <a:latin typeface="Times New Roman"/>
                <a:ea typeface="Times New Roman"/>
                <a:cs typeface="Times New Roman"/>
                <a:sym typeface="Times New Roman"/>
              </a:rPr>
              <a:t>V</a:t>
            </a:r>
            <a:endParaRPr sz="2000">
              <a:solidFill>
                <a:schemeClr val="dk1"/>
              </a:solidFill>
              <a:latin typeface="Times New Roman"/>
              <a:ea typeface="Times New Roman"/>
              <a:cs typeface="Times New Roman"/>
              <a:sym typeface="Times New Roman"/>
            </a:endParaRPr>
          </a:p>
        </p:txBody>
      </p:sp>
      <p:sp>
        <p:nvSpPr>
          <p:cNvPr id="805" name="Google Shape;805;p42"/>
          <p:cNvSpPr txBox="1"/>
          <p:nvPr/>
        </p:nvSpPr>
        <p:spPr>
          <a:xfrm>
            <a:off x="8646211" y="4995950"/>
            <a:ext cx="803910" cy="33528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baseline="-25000" lang="tr-TR" sz="3000">
                <a:solidFill>
                  <a:schemeClr val="dk1"/>
                </a:solidFill>
                <a:latin typeface="Noto Sans Symbols"/>
                <a:ea typeface="Noto Sans Symbols"/>
                <a:cs typeface="Noto Sans Symbols"/>
                <a:sym typeface="Noto Sans Symbols"/>
              </a:rPr>
              <a:t>=</a:t>
            </a:r>
            <a:r>
              <a:rPr baseline="-25000" lang="tr-TR" sz="3000">
                <a:solidFill>
                  <a:schemeClr val="dk1"/>
                </a:solidFill>
                <a:latin typeface="Times New Roman"/>
                <a:ea typeface="Times New Roman"/>
                <a:cs typeface="Times New Roman"/>
                <a:sym typeface="Times New Roman"/>
              </a:rPr>
              <a:t> </a:t>
            </a:r>
            <a:r>
              <a:rPr baseline="30000" i="1" lang="tr-TR" sz="3000">
                <a:solidFill>
                  <a:schemeClr val="dk1"/>
                </a:solidFill>
                <a:latin typeface="Times New Roman"/>
                <a:ea typeface="Times New Roman"/>
                <a:cs typeface="Times New Roman"/>
                <a:sym typeface="Times New Roman"/>
              </a:rPr>
              <a:t>I </a:t>
            </a:r>
            <a:r>
              <a:rPr i="1" lang="tr-TR" sz="1350">
                <a:solidFill>
                  <a:schemeClr val="dk1"/>
                </a:solidFill>
                <a:latin typeface="Times New Roman"/>
                <a:ea typeface="Times New Roman"/>
                <a:cs typeface="Times New Roman"/>
                <a:sym typeface="Times New Roman"/>
              </a:rPr>
              <a:t>L </a:t>
            </a:r>
            <a:r>
              <a:rPr baseline="30000" i="1" lang="tr-TR" sz="3000">
                <a:solidFill>
                  <a:schemeClr val="dk1"/>
                </a:solidFill>
                <a:latin typeface="Times New Roman"/>
                <a:ea typeface="Times New Roman"/>
                <a:cs typeface="Times New Roman"/>
                <a:sym typeface="Times New Roman"/>
              </a:rPr>
              <a:t>Z</a:t>
            </a:r>
            <a:r>
              <a:rPr i="1" lang="tr-TR" sz="1350">
                <a:solidFill>
                  <a:schemeClr val="dk1"/>
                </a:solidFill>
                <a:latin typeface="Times New Roman"/>
                <a:ea typeface="Times New Roman"/>
                <a:cs typeface="Times New Roman"/>
                <a:sym typeface="Times New Roman"/>
              </a:rPr>
              <a:t>eq</a:t>
            </a:r>
            <a:endParaRPr sz="1350">
              <a:solidFill>
                <a:schemeClr val="dk1"/>
              </a:solidFill>
              <a:latin typeface="Times New Roman"/>
              <a:ea typeface="Times New Roman"/>
              <a:cs typeface="Times New Roman"/>
              <a:sym typeface="Times New Roman"/>
            </a:endParaRPr>
          </a:p>
        </p:txBody>
      </p:sp>
      <p:sp>
        <p:nvSpPr>
          <p:cNvPr id="806" name="Google Shape;806;p42"/>
          <p:cNvSpPr/>
          <p:nvPr/>
        </p:nvSpPr>
        <p:spPr>
          <a:xfrm>
            <a:off x="1565147" y="6050279"/>
            <a:ext cx="1679575" cy="744220"/>
          </a:xfrm>
          <a:custGeom>
            <a:rect b="b" l="l" r="r" t="t"/>
            <a:pathLst>
              <a:path extrusionOk="0" h="744220" w="1679575">
                <a:moveTo>
                  <a:pt x="0" y="743712"/>
                </a:moveTo>
                <a:lnTo>
                  <a:pt x="1679448" y="743712"/>
                </a:lnTo>
                <a:lnTo>
                  <a:pt x="1679448" y="0"/>
                </a:lnTo>
                <a:lnTo>
                  <a:pt x="0" y="0"/>
                </a:lnTo>
                <a:lnTo>
                  <a:pt x="0" y="743712"/>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7" name="Google Shape;807;p42"/>
          <p:cNvSpPr/>
          <p:nvPr/>
        </p:nvSpPr>
        <p:spPr>
          <a:xfrm>
            <a:off x="1606651" y="6381496"/>
            <a:ext cx="385445" cy="0"/>
          </a:xfrm>
          <a:custGeom>
            <a:rect b="b" l="l" r="r" t="t"/>
            <a:pathLst>
              <a:path extrusionOk="0" h="120000" w="385444">
                <a:moveTo>
                  <a:pt x="0" y="0"/>
                </a:moveTo>
                <a:lnTo>
                  <a:pt x="385229" y="0"/>
                </a:lnTo>
              </a:path>
            </a:pathLst>
          </a:custGeom>
          <a:noFill/>
          <a:ln cap="flat" cmpd="sng" w="10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8" name="Google Shape;808;p42"/>
          <p:cNvSpPr/>
          <p:nvPr/>
        </p:nvSpPr>
        <p:spPr>
          <a:xfrm>
            <a:off x="2272042" y="6381496"/>
            <a:ext cx="339090" cy="0"/>
          </a:xfrm>
          <a:custGeom>
            <a:rect b="b" l="l" r="r" t="t"/>
            <a:pathLst>
              <a:path extrusionOk="0" h="120000" w="339089">
                <a:moveTo>
                  <a:pt x="0" y="0"/>
                </a:moveTo>
                <a:lnTo>
                  <a:pt x="338518" y="0"/>
                </a:lnTo>
              </a:path>
            </a:pathLst>
          </a:custGeom>
          <a:noFill/>
          <a:ln cap="flat" cmpd="sng" w="10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9" name="Google Shape;809;p42"/>
          <p:cNvSpPr/>
          <p:nvPr/>
        </p:nvSpPr>
        <p:spPr>
          <a:xfrm>
            <a:off x="2863494" y="6381496"/>
            <a:ext cx="339725" cy="0"/>
          </a:xfrm>
          <a:custGeom>
            <a:rect b="b" l="l" r="r" t="t"/>
            <a:pathLst>
              <a:path extrusionOk="0" h="120000" w="339725">
                <a:moveTo>
                  <a:pt x="0" y="0"/>
                </a:moveTo>
                <a:lnTo>
                  <a:pt x="339178" y="0"/>
                </a:lnTo>
              </a:path>
            </a:pathLst>
          </a:custGeom>
          <a:noFill/>
          <a:ln cap="flat" cmpd="sng" w="10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0" name="Google Shape;810;p42"/>
          <p:cNvSpPr txBox="1"/>
          <p:nvPr/>
        </p:nvSpPr>
        <p:spPr>
          <a:xfrm>
            <a:off x="2292794" y="6376560"/>
            <a:ext cx="873760" cy="32385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i="1" lang="tr-TR" sz="1950">
                <a:solidFill>
                  <a:schemeClr val="dk1"/>
                </a:solidFill>
                <a:latin typeface="Times New Roman"/>
                <a:ea typeface="Times New Roman"/>
                <a:cs typeface="Times New Roman"/>
                <a:sym typeface="Times New Roman"/>
              </a:rPr>
              <a:t>Z </a:t>
            </a:r>
            <a:r>
              <a:rPr baseline="-25000" i="1" lang="tr-TR" sz="1950">
                <a:solidFill>
                  <a:schemeClr val="dk1"/>
                </a:solidFill>
                <a:latin typeface="Times New Roman"/>
                <a:ea typeface="Times New Roman"/>
                <a:cs typeface="Times New Roman"/>
                <a:sym typeface="Times New Roman"/>
              </a:rPr>
              <a:t>A	</a:t>
            </a:r>
            <a:r>
              <a:rPr i="1" lang="tr-TR" sz="1950">
                <a:solidFill>
                  <a:schemeClr val="dk1"/>
                </a:solidFill>
                <a:latin typeface="Times New Roman"/>
                <a:ea typeface="Times New Roman"/>
                <a:cs typeface="Times New Roman"/>
                <a:sym typeface="Times New Roman"/>
              </a:rPr>
              <a:t>Z </a:t>
            </a:r>
            <a:r>
              <a:rPr baseline="-25000" i="1" lang="tr-TR" sz="1950">
                <a:solidFill>
                  <a:schemeClr val="dk1"/>
                </a:solidFill>
                <a:latin typeface="Times New Roman"/>
                <a:ea typeface="Times New Roman"/>
                <a:cs typeface="Times New Roman"/>
                <a:sym typeface="Times New Roman"/>
              </a:rPr>
              <a:t>B</a:t>
            </a:r>
            <a:endParaRPr baseline="-25000" sz="1950">
              <a:solidFill>
                <a:schemeClr val="dk1"/>
              </a:solidFill>
              <a:latin typeface="Times New Roman"/>
              <a:ea typeface="Times New Roman"/>
              <a:cs typeface="Times New Roman"/>
              <a:sym typeface="Times New Roman"/>
            </a:endParaRPr>
          </a:p>
        </p:txBody>
      </p:sp>
      <p:sp>
        <p:nvSpPr>
          <p:cNvPr id="811" name="Google Shape;811;p42"/>
          <p:cNvSpPr txBox="1"/>
          <p:nvPr/>
        </p:nvSpPr>
        <p:spPr>
          <a:xfrm>
            <a:off x="1627403" y="5911300"/>
            <a:ext cx="1480185" cy="850900"/>
          </a:xfrm>
          <a:prstGeom prst="rect">
            <a:avLst/>
          </a:prstGeom>
          <a:noFill/>
          <a:ln>
            <a:noFill/>
          </a:ln>
        </p:spPr>
        <p:txBody>
          <a:bodyPr anchorCtr="0" anchor="t" bIns="0" lIns="0" spcFirstLastPara="1" rIns="0" wrap="square" tIns="127625">
            <a:noAutofit/>
          </a:bodyPr>
          <a:lstStyle/>
          <a:p>
            <a:pPr indent="0" lvl="0" marL="10922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1	1	1</a:t>
            </a:r>
            <a:endParaRPr sz="1950">
              <a:solidFill>
                <a:schemeClr val="dk1"/>
              </a:solidFill>
              <a:latin typeface="Times New Roman"/>
              <a:ea typeface="Times New Roman"/>
              <a:cs typeface="Times New Roman"/>
              <a:sym typeface="Times New Roman"/>
            </a:endParaRPr>
          </a:p>
          <a:p>
            <a:pPr indent="0" lvl="0" marL="0" marR="0" rtl="0" algn="l">
              <a:lnSpc>
                <a:spcPct val="100000"/>
              </a:lnSpc>
              <a:spcBef>
                <a:spcPts val="910"/>
              </a:spcBef>
              <a:spcAft>
                <a:spcPts val="0"/>
              </a:spcAft>
              <a:buNone/>
            </a:pPr>
            <a:r>
              <a:rPr baseline="30000" i="1" lang="tr-TR" sz="2925">
                <a:solidFill>
                  <a:schemeClr val="dk1"/>
                </a:solidFill>
                <a:latin typeface="Times New Roman"/>
                <a:ea typeface="Times New Roman"/>
                <a:cs typeface="Times New Roman"/>
                <a:sym typeface="Times New Roman"/>
              </a:rPr>
              <a:t>Z</a:t>
            </a:r>
            <a:r>
              <a:rPr i="1" lang="tr-TR" sz="1300">
                <a:solidFill>
                  <a:schemeClr val="dk1"/>
                </a:solidFill>
                <a:latin typeface="Times New Roman"/>
                <a:ea typeface="Times New Roman"/>
                <a:cs typeface="Times New Roman"/>
                <a:sym typeface="Times New Roman"/>
              </a:rPr>
              <a:t>eq</a:t>
            </a:r>
            <a:endParaRPr sz="1300">
              <a:solidFill>
                <a:schemeClr val="dk1"/>
              </a:solidFill>
              <a:latin typeface="Times New Roman"/>
              <a:ea typeface="Times New Roman"/>
              <a:cs typeface="Times New Roman"/>
              <a:sym typeface="Times New Roman"/>
            </a:endParaRPr>
          </a:p>
        </p:txBody>
      </p:sp>
      <p:sp>
        <p:nvSpPr>
          <p:cNvPr id="812" name="Google Shape;812;p42"/>
          <p:cNvSpPr txBox="1"/>
          <p:nvPr/>
        </p:nvSpPr>
        <p:spPr>
          <a:xfrm>
            <a:off x="2065807" y="6182489"/>
            <a:ext cx="752475" cy="32385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lang="tr-TR" sz="1950">
                <a:solidFill>
                  <a:schemeClr val="dk1"/>
                </a:solidFill>
                <a:latin typeface="Noto Sans Symbols"/>
                <a:ea typeface="Noto Sans Symbols"/>
                <a:cs typeface="Noto Sans Symbols"/>
                <a:sym typeface="Noto Sans Symbols"/>
              </a:rPr>
              <a:t>=</a:t>
            </a:r>
            <a:r>
              <a:rPr lang="tr-TR" sz="1950">
                <a:solidFill>
                  <a:schemeClr val="dk1"/>
                </a:solidFill>
                <a:latin typeface="Times New Roman"/>
                <a:ea typeface="Times New Roman"/>
                <a:cs typeface="Times New Roman"/>
                <a:sym typeface="Times New Roman"/>
              </a:rPr>
              <a:t>	</a:t>
            </a:r>
            <a:r>
              <a:rPr lang="tr-TR" sz="1950">
                <a:solidFill>
                  <a:schemeClr val="dk1"/>
                </a:solidFill>
                <a:latin typeface="Noto Sans Symbols"/>
                <a:ea typeface="Noto Sans Symbols"/>
                <a:cs typeface="Noto Sans Symbols"/>
                <a:sym typeface="Noto Sans Symbols"/>
              </a:rPr>
              <a:t>+</a:t>
            </a:r>
            <a:endParaRPr sz="1950">
              <a:solidFill>
                <a:schemeClr val="dk1"/>
              </a:solidFill>
              <a:latin typeface="Noto Sans Symbols"/>
              <a:ea typeface="Noto Sans Symbols"/>
              <a:cs typeface="Noto Sans Symbols"/>
              <a:sym typeface="Noto Sans Symbols"/>
            </a:endParaRPr>
          </a:p>
        </p:txBody>
      </p:sp>
      <p:sp>
        <p:nvSpPr>
          <p:cNvPr id="813" name="Google Shape;813;p42"/>
          <p:cNvSpPr/>
          <p:nvPr/>
        </p:nvSpPr>
        <p:spPr>
          <a:xfrm>
            <a:off x="4085844" y="6050279"/>
            <a:ext cx="1870075" cy="676910"/>
          </a:xfrm>
          <a:custGeom>
            <a:rect b="b" l="l" r="r" t="t"/>
            <a:pathLst>
              <a:path extrusionOk="0" h="676909" w="1870075">
                <a:moveTo>
                  <a:pt x="0" y="676656"/>
                </a:moveTo>
                <a:lnTo>
                  <a:pt x="1869948" y="676656"/>
                </a:lnTo>
                <a:lnTo>
                  <a:pt x="1869948" y="0"/>
                </a:lnTo>
                <a:lnTo>
                  <a:pt x="0" y="0"/>
                </a:lnTo>
                <a:lnTo>
                  <a:pt x="0" y="676656"/>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4" name="Google Shape;814;p42"/>
          <p:cNvSpPr/>
          <p:nvPr/>
        </p:nvSpPr>
        <p:spPr>
          <a:xfrm>
            <a:off x="4766322" y="6400308"/>
            <a:ext cx="257175" cy="0"/>
          </a:xfrm>
          <a:custGeom>
            <a:rect b="b" l="l" r="r" t="t"/>
            <a:pathLst>
              <a:path extrusionOk="0" h="120000" w="257175">
                <a:moveTo>
                  <a:pt x="0" y="0"/>
                </a:moveTo>
                <a:lnTo>
                  <a:pt x="256628" y="0"/>
                </a:lnTo>
              </a:path>
            </a:pathLst>
          </a:custGeom>
          <a:noFill/>
          <a:ln cap="flat" cmpd="sng" w="110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5" name="Google Shape;815;p42"/>
          <p:cNvSpPr txBox="1"/>
          <p:nvPr/>
        </p:nvSpPr>
        <p:spPr>
          <a:xfrm>
            <a:off x="4828933" y="6395810"/>
            <a:ext cx="144145" cy="340995"/>
          </a:xfrm>
          <a:prstGeom prst="rect">
            <a:avLst/>
          </a:prstGeom>
          <a:noFill/>
          <a:ln>
            <a:noFill/>
          </a:ln>
        </p:spPr>
        <p:txBody>
          <a:bodyPr anchorCtr="0" anchor="t" bIns="0" lIns="0" spcFirstLastPara="1" rIns="0" wrap="square" tIns="14600">
            <a:noAutofit/>
          </a:bodyPr>
          <a:lstStyle/>
          <a:p>
            <a:pPr indent="0" lvl="0" marL="0" marR="0" rtl="0" algn="l">
              <a:lnSpc>
                <a:spcPct val="100000"/>
              </a:lnSpc>
              <a:spcBef>
                <a:spcPts val="0"/>
              </a:spcBef>
              <a:spcAft>
                <a:spcPts val="0"/>
              </a:spcAft>
              <a:buNone/>
            </a:pPr>
            <a:r>
              <a:rPr i="1" lang="tr-TR" sz="2050">
                <a:solidFill>
                  <a:schemeClr val="dk1"/>
                </a:solidFill>
                <a:latin typeface="Times New Roman"/>
                <a:ea typeface="Times New Roman"/>
                <a:cs typeface="Times New Roman"/>
                <a:sym typeface="Times New Roman"/>
              </a:rPr>
              <a:t>a</a:t>
            </a:r>
            <a:endParaRPr sz="2050">
              <a:solidFill>
                <a:schemeClr val="dk1"/>
              </a:solidFill>
              <a:latin typeface="Times New Roman"/>
              <a:ea typeface="Times New Roman"/>
              <a:cs typeface="Times New Roman"/>
              <a:sym typeface="Times New Roman"/>
            </a:endParaRPr>
          </a:p>
        </p:txBody>
      </p:sp>
      <p:sp>
        <p:nvSpPr>
          <p:cNvPr id="816" name="Google Shape;816;p42"/>
          <p:cNvSpPr txBox="1"/>
          <p:nvPr/>
        </p:nvSpPr>
        <p:spPr>
          <a:xfrm>
            <a:off x="4759439" y="6020487"/>
            <a:ext cx="160655" cy="340995"/>
          </a:xfrm>
          <a:prstGeom prst="rect">
            <a:avLst/>
          </a:prstGeom>
          <a:noFill/>
          <a:ln>
            <a:noFill/>
          </a:ln>
        </p:spPr>
        <p:txBody>
          <a:bodyPr anchorCtr="0" anchor="t" bIns="0" lIns="0" spcFirstLastPara="1" rIns="0" wrap="square" tIns="14600">
            <a:noAutofit/>
          </a:bodyPr>
          <a:lstStyle/>
          <a:p>
            <a:pPr indent="0" lvl="0" marL="0" marR="0" rtl="0" algn="l">
              <a:lnSpc>
                <a:spcPct val="100000"/>
              </a:lnSpc>
              <a:spcBef>
                <a:spcPts val="0"/>
              </a:spcBef>
              <a:spcAft>
                <a:spcPts val="0"/>
              </a:spcAft>
              <a:buNone/>
            </a:pPr>
            <a:r>
              <a:rPr i="1" lang="tr-TR" sz="2050">
                <a:solidFill>
                  <a:schemeClr val="dk1"/>
                </a:solidFill>
                <a:latin typeface="Times New Roman"/>
                <a:ea typeface="Times New Roman"/>
                <a:cs typeface="Times New Roman"/>
                <a:sym typeface="Times New Roman"/>
              </a:rPr>
              <a:t>V</a:t>
            </a:r>
            <a:endParaRPr sz="2050">
              <a:solidFill>
                <a:schemeClr val="dk1"/>
              </a:solidFill>
              <a:latin typeface="Times New Roman"/>
              <a:ea typeface="Times New Roman"/>
              <a:cs typeface="Times New Roman"/>
              <a:sym typeface="Times New Roman"/>
            </a:endParaRPr>
          </a:p>
        </p:txBody>
      </p:sp>
      <p:sp>
        <p:nvSpPr>
          <p:cNvPr id="817" name="Google Shape;817;p42"/>
          <p:cNvSpPr txBox="1"/>
          <p:nvPr/>
        </p:nvSpPr>
        <p:spPr>
          <a:xfrm>
            <a:off x="5404815" y="6343854"/>
            <a:ext cx="411480" cy="235585"/>
          </a:xfrm>
          <a:prstGeom prst="rect">
            <a:avLst/>
          </a:prstGeom>
          <a:noFill/>
          <a:ln>
            <a:noFill/>
          </a:ln>
        </p:spPr>
        <p:txBody>
          <a:bodyPr anchorCtr="0" anchor="t" bIns="0" lIns="0" spcFirstLastPara="1" rIns="0" wrap="square" tIns="15875">
            <a:noAutofit/>
          </a:bodyPr>
          <a:lstStyle/>
          <a:p>
            <a:pPr indent="0" lvl="0" marL="0" marR="0" rtl="0" algn="l">
              <a:lnSpc>
                <a:spcPct val="100000"/>
              </a:lnSpc>
              <a:spcBef>
                <a:spcPts val="0"/>
              </a:spcBef>
              <a:spcAft>
                <a:spcPts val="0"/>
              </a:spcAft>
              <a:buNone/>
            </a:pPr>
            <a:r>
              <a:rPr i="1" lang="tr-TR" sz="1350">
                <a:solidFill>
                  <a:schemeClr val="dk1"/>
                </a:solidFill>
                <a:latin typeface="Times New Roman"/>
                <a:ea typeface="Times New Roman"/>
                <a:cs typeface="Times New Roman"/>
                <a:sym typeface="Times New Roman"/>
              </a:rPr>
              <a:t>L	L</a:t>
            </a:r>
            <a:endParaRPr sz="1350">
              <a:solidFill>
                <a:schemeClr val="dk1"/>
              </a:solidFill>
              <a:latin typeface="Times New Roman"/>
              <a:ea typeface="Times New Roman"/>
              <a:cs typeface="Times New Roman"/>
              <a:sym typeface="Times New Roman"/>
            </a:endParaRPr>
          </a:p>
        </p:txBody>
      </p:sp>
      <p:sp>
        <p:nvSpPr>
          <p:cNvPr id="818" name="Google Shape;818;p42"/>
          <p:cNvSpPr txBox="1"/>
          <p:nvPr/>
        </p:nvSpPr>
        <p:spPr>
          <a:xfrm>
            <a:off x="5082133" y="6190715"/>
            <a:ext cx="606425" cy="340995"/>
          </a:xfrm>
          <a:prstGeom prst="rect">
            <a:avLst/>
          </a:prstGeom>
          <a:noFill/>
          <a:ln>
            <a:noFill/>
          </a:ln>
        </p:spPr>
        <p:txBody>
          <a:bodyPr anchorCtr="0" anchor="t" bIns="0" lIns="0" spcFirstLastPara="1" rIns="0" wrap="square" tIns="14600">
            <a:noAutofit/>
          </a:bodyPr>
          <a:lstStyle/>
          <a:p>
            <a:pPr indent="-203200" lvl="0" marL="203200" marR="0" rtl="0" algn="l">
              <a:lnSpc>
                <a:spcPct val="100000"/>
              </a:lnSpc>
              <a:spcBef>
                <a:spcPts val="0"/>
              </a:spcBef>
              <a:spcAft>
                <a:spcPts val="0"/>
              </a:spcAft>
              <a:buClr>
                <a:schemeClr val="dk1"/>
              </a:buClr>
              <a:buSzPts val="2050"/>
              <a:buFont typeface="Noto Sans Symbols"/>
              <a:buChar char="−"/>
            </a:pPr>
            <a:r>
              <a:rPr i="1" lang="tr-TR" sz="2050">
                <a:solidFill>
                  <a:schemeClr val="dk1"/>
                </a:solidFill>
                <a:latin typeface="Times New Roman"/>
                <a:ea typeface="Times New Roman"/>
                <a:cs typeface="Times New Roman"/>
                <a:sym typeface="Times New Roman"/>
              </a:rPr>
              <a:t>I	Z</a:t>
            </a:r>
            <a:endParaRPr sz="2050">
              <a:solidFill>
                <a:schemeClr val="dk1"/>
              </a:solidFill>
              <a:latin typeface="Times New Roman"/>
              <a:ea typeface="Times New Roman"/>
              <a:cs typeface="Times New Roman"/>
              <a:sym typeface="Times New Roman"/>
            </a:endParaRPr>
          </a:p>
        </p:txBody>
      </p:sp>
      <p:sp>
        <p:nvSpPr>
          <p:cNvPr id="819" name="Google Shape;819;p42"/>
          <p:cNvSpPr txBox="1"/>
          <p:nvPr/>
        </p:nvSpPr>
        <p:spPr>
          <a:xfrm>
            <a:off x="4125747" y="6190715"/>
            <a:ext cx="582295" cy="340995"/>
          </a:xfrm>
          <a:prstGeom prst="rect">
            <a:avLst/>
          </a:prstGeom>
          <a:noFill/>
          <a:ln>
            <a:noFill/>
          </a:ln>
        </p:spPr>
        <p:txBody>
          <a:bodyPr anchorCtr="0" anchor="t" bIns="0" lIns="0" spcFirstLastPara="1" rIns="0" wrap="square" tIns="14600">
            <a:noAutofit/>
          </a:bodyPr>
          <a:lstStyle/>
          <a:p>
            <a:pPr indent="0" lvl="0" marL="0" marR="0" rtl="0" algn="l">
              <a:lnSpc>
                <a:spcPct val="100000"/>
              </a:lnSpc>
              <a:spcBef>
                <a:spcPts val="0"/>
              </a:spcBef>
              <a:spcAft>
                <a:spcPts val="0"/>
              </a:spcAft>
              <a:buNone/>
            </a:pPr>
            <a:r>
              <a:rPr lang="tr-TR" sz="2050">
                <a:solidFill>
                  <a:schemeClr val="dk1"/>
                </a:solidFill>
                <a:latin typeface="Noto Sans Symbols"/>
                <a:ea typeface="Noto Sans Symbols"/>
                <a:cs typeface="Noto Sans Symbols"/>
                <a:sym typeface="Noto Sans Symbols"/>
              </a:rPr>
              <a:t>Δ</a:t>
            </a:r>
            <a:r>
              <a:rPr i="1" lang="tr-TR" sz="2050">
                <a:solidFill>
                  <a:schemeClr val="dk1"/>
                </a:solidFill>
                <a:latin typeface="Times New Roman"/>
                <a:ea typeface="Times New Roman"/>
                <a:cs typeface="Times New Roman"/>
                <a:sym typeface="Times New Roman"/>
              </a:rPr>
              <a:t>V </a:t>
            </a:r>
            <a:r>
              <a:rPr lang="tr-TR" sz="2050">
                <a:solidFill>
                  <a:schemeClr val="dk1"/>
                </a:solidFill>
                <a:latin typeface="Noto Sans Symbols"/>
                <a:ea typeface="Noto Sans Symbols"/>
                <a:cs typeface="Noto Sans Symbols"/>
                <a:sym typeface="Noto Sans Symbols"/>
              </a:rPr>
              <a:t>=</a:t>
            </a:r>
            <a:endParaRPr sz="2050">
              <a:solidFill>
                <a:schemeClr val="dk1"/>
              </a:solidFill>
              <a:latin typeface="Noto Sans Symbols"/>
              <a:ea typeface="Noto Sans Symbols"/>
              <a:cs typeface="Noto Sans Symbols"/>
              <a:sym typeface="Noto Sans Symbols"/>
            </a:endParaRPr>
          </a:p>
        </p:txBody>
      </p:sp>
      <p:sp>
        <p:nvSpPr>
          <p:cNvPr id="820" name="Google Shape;820;p42"/>
          <p:cNvSpPr txBox="1"/>
          <p:nvPr/>
        </p:nvSpPr>
        <p:spPr>
          <a:xfrm>
            <a:off x="4903241" y="6173624"/>
            <a:ext cx="100330" cy="235585"/>
          </a:xfrm>
          <a:prstGeom prst="rect">
            <a:avLst/>
          </a:prstGeom>
          <a:noFill/>
          <a:ln>
            <a:noFill/>
          </a:ln>
        </p:spPr>
        <p:txBody>
          <a:bodyPr anchorCtr="0" anchor="t" bIns="0" lIns="0" spcFirstLastPara="1" rIns="0" wrap="square" tIns="15875">
            <a:noAutofit/>
          </a:bodyPr>
          <a:lstStyle/>
          <a:p>
            <a:pPr indent="0" lvl="0" marL="0" marR="0" rtl="0" algn="l">
              <a:lnSpc>
                <a:spcPct val="100000"/>
              </a:lnSpc>
              <a:spcBef>
                <a:spcPts val="0"/>
              </a:spcBef>
              <a:spcAft>
                <a:spcPts val="0"/>
              </a:spcAft>
              <a:buNone/>
            </a:pPr>
            <a:r>
              <a:rPr lang="tr-TR" sz="1350">
                <a:solidFill>
                  <a:schemeClr val="dk1"/>
                </a:solidFill>
                <a:latin typeface="Times New Roman"/>
                <a:ea typeface="Times New Roman"/>
                <a:cs typeface="Times New Roman"/>
                <a:sym typeface="Times New Roman"/>
              </a:rPr>
              <a:t>1</a:t>
            </a:r>
            <a:endParaRPr sz="1350">
              <a:solidFill>
                <a:schemeClr val="dk1"/>
              </a:solidFill>
              <a:latin typeface="Times New Roman"/>
              <a:ea typeface="Times New Roman"/>
              <a:cs typeface="Times New Roman"/>
              <a:sym typeface="Times New Roman"/>
            </a:endParaRPr>
          </a:p>
        </p:txBody>
      </p:sp>
      <p:sp>
        <p:nvSpPr>
          <p:cNvPr id="821" name="Google Shape;821;p42"/>
          <p:cNvSpPr txBox="1"/>
          <p:nvPr/>
        </p:nvSpPr>
        <p:spPr>
          <a:xfrm>
            <a:off x="6018276" y="6217920"/>
            <a:ext cx="1870075" cy="481965"/>
          </a:xfrm>
          <a:prstGeom prst="rect">
            <a:avLst/>
          </a:prstGeom>
          <a:solidFill>
            <a:srgbClr val="99CCFF"/>
          </a:solidFill>
          <a:ln>
            <a:noFill/>
          </a:ln>
        </p:spPr>
        <p:txBody>
          <a:bodyPr anchorCtr="0" anchor="t" bIns="0" lIns="0" spcFirstLastPara="1" rIns="0" wrap="square" tIns="4425">
            <a:noAutofit/>
          </a:bodyPr>
          <a:lstStyle/>
          <a:p>
            <a:pPr indent="0" lvl="0" marL="60960" marR="0" rtl="0" algn="l">
              <a:lnSpc>
                <a:spcPct val="100000"/>
              </a:lnSpc>
              <a:spcBef>
                <a:spcPts val="0"/>
              </a:spcBef>
              <a:spcAft>
                <a:spcPts val="0"/>
              </a:spcAft>
              <a:buNone/>
            </a:pPr>
            <a:r>
              <a:rPr i="1" lang="tr-TR" sz="2650">
                <a:solidFill>
                  <a:schemeClr val="dk1"/>
                </a:solidFill>
                <a:latin typeface="Times New Roman"/>
                <a:ea typeface="Times New Roman"/>
                <a:cs typeface="Times New Roman"/>
                <a:sym typeface="Times New Roman"/>
              </a:rPr>
              <a:t>I </a:t>
            </a:r>
            <a:r>
              <a:rPr baseline="-25000" i="1" lang="tr-TR" sz="2700">
                <a:solidFill>
                  <a:schemeClr val="dk1"/>
                </a:solidFill>
                <a:latin typeface="Times New Roman"/>
                <a:ea typeface="Times New Roman"/>
                <a:cs typeface="Times New Roman"/>
                <a:sym typeface="Times New Roman"/>
              </a:rPr>
              <a:t>L </a:t>
            </a:r>
            <a:r>
              <a:rPr lang="tr-TR" sz="2650">
                <a:solidFill>
                  <a:schemeClr val="dk1"/>
                </a:solidFill>
                <a:latin typeface="Noto Sans Symbols"/>
                <a:ea typeface="Noto Sans Symbols"/>
                <a:cs typeface="Noto Sans Symbols"/>
                <a:sym typeface="Noto Sans Symbols"/>
              </a:rPr>
              <a:t>=</a:t>
            </a:r>
            <a:r>
              <a:rPr lang="tr-TR" sz="2650">
                <a:solidFill>
                  <a:schemeClr val="dk1"/>
                </a:solidFill>
                <a:latin typeface="Times New Roman"/>
                <a:ea typeface="Times New Roman"/>
                <a:cs typeface="Times New Roman"/>
                <a:sym typeface="Times New Roman"/>
              </a:rPr>
              <a:t> </a:t>
            </a:r>
            <a:r>
              <a:rPr i="1" lang="tr-TR" sz="2650">
                <a:solidFill>
                  <a:schemeClr val="dk1"/>
                </a:solidFill>
                <a:latin typeface="Times New Roman"/>
                <a:ea typeface="Times New Roman"/>
                <a:cs typeface="Times New Roman"/>
                <a:sym typeface="Times New Roman"/>
              </a:rPr>
              <a:t>I </a:t>
            </a:r>
            <a:r>
              <a:rPr baseline="-25000" i="1" lang="tr-TR" sz="2700">
                <a:solidFill>
                  <a:schemeClr val="dk1"/>
                </a:solidFill>
                <a:latin typeface="Times New Roman"/>
                <a:ea typeface="Times New Roman"/>
                <a:cs typeface="Times New Roman"/>
                <a:sym typeface="Times New Roman"/>
              </a:rPr>
              <a:t>A </a:t>
            </a:r>
            <a:r>
              <a:rPr lang="tr-TR" sz="2650">
                <a:solidFill>
                  <a:schemeClr val="dk1"/>
                </a:solidFill>
                <a:latin typeface="Noto Sans Symbols"/>
                <a:ea typeface="Noto Sans Symbols"/>
                <a:cs typeface="Noto Sans Symbols"/>
                <a:sym typeface="Noto Sans Symbols"/>
              </a:rPr>
              <a:t>+</a:t>
            </a:r>
            <a:r>
              <a:rPr lang="tr-TR" sz="2650">
                <a:solidFill>
                  <a:schemeClr val="dk1"/>
                </a:solidFill>
                <a:latin typeface="Times New Roman"/>
                <a:ea typeface="Times New Roman"/>
                <a:cs typeface="Times New Roman"/>
                <a:sym typeface="Times New Roman"/>
              </a:rPr>
              <a:t> </a:t>
            </a:r>
            <a:r>
              <a:rPr i="1" lang="tr-TR" sz="2650">
                <a:solidFill>
                  <a:schemeClr val="dk1"/>
                </a:solidFill>
                <a:latin typeface="Times New Roman"/>
                <a:ea typeface="Times New Roman"/>
                <a:cs typeface="Times New Roman"/>
                <a:sym typeface="Times New Roman"/>
              </a:rPr>
              <a:t>I </a:t>
            </a:r>
            <a:r>
              <a:rPr baseline="-25000" i="1" lang="tr-TR" sz="2700">
                <a:solidFill>
                  <a:schemeClr val="dk1"/>
                </a:solidFill>
                <a:latin typeface="Times New Roman"/>
                <a:ea typeface="Times New Roman"/>
                <a:cs typeface="Times New Roman"/>
                <a:sym typeface="Times New Roman"/>
              </a:rPr>
              <a:t>B</a:t>
            </a:r>
            <a:endParaRPr baseline="-25000" sz="2700">
              <a:solidFill>
                <a:schemeClr val="dk1"/>
              </a:solidFill>
              <a:latin typeface="Times New Roman"/>
              <a:ea typeface="Times New Roman"/>
              <a:cs typeface="Times New Roman"/>
              <a:sym typeface="Times New Roman"/>
            </a:endParaRPr>
          </a:p>
        </p:txBody>
      </p:sp>
      <p:sp>
        <p:nvSpPr>
          <p:cNvPr id="822" name="Google Shape;822;p42"/>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43"/>
          <p:cNvSpPr txBox="1"/>
          <p:nvPr>
            <p:ph type="title"/>
          </p:nvPr>
        </p:nvSpPr>
        <p:spPr>
          <a:xfrm>
            <a:off x="703104" y="446963"/>
            <a:ext cx="9518650" cy="163121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0000"/>
              </a:buClr>
              <a:buSzPts val="3800"/>
              <a:buFont typeface="Calibri"/>
              <a:buNone/>
            </a:pPr>
            <a:r>
              <a:rPr lang="tr-TR">
                <a:solidFill>
                  <a:srgbClr val="FF0000"/>
                </a:solidFill>
              </a:rPr>
              <a:t>Trafoların paralel bağlanmasındaki   avantajlar ve dezavantajlar</a:t>
            </a:r>
            <a:br>
              <a:rPr lang="tr-TR">
                <a:solidFill>
                  <a:srgbClr val="FF0000"/>
                </a:solidFill>
              </a:rPr>
            </a:br>
            <a:endParaRPr>
              <a:solidFill>
                <a:srgbClr val="FF0000"/>
              </a:solidFill>
            </a:endParaRPr>
          </a:p>
        </p:txBody>
      </p:sp>
      <p:sp>
        <p:nvSpPr>
          <p:cNvPr id="828" name="Google Shape;828;p43"/>
          <p:cNvSpPr txBox="1"/>
          <p:nvPr>
            <p:ph idx="1" type="body"/>
          </p:nvPr>
        </p:nvSpPr>
        <p:spPr>
          <a:xfrm>
            <a:off x="703104" y="1876425"/>
            <a:ext cx="9518650" cy="2423740"/>
          </a:xfrm>
          <a:prstGeom prst="rect">
            <a:avLst/>
          </a:prstGeom>
          <a:noFill/>
          <a:ln>
            <a:noFill/>
          </a:ln>
        </p:spPr>
        <p:txBody>
          <a:bodyPr anchorCtr="0" anchor="t" bIns="45700" lIns="91425" spcFirstLastPara="1" rIns="91425" wrap="square" tIns="45700">
            <a:noAutofit/>
          </a:bodyPr>
          <a:lstStyle/>
          <a:p>
            <a:pPr indent="-200505" lvl="0" marL="200505" rtl="0" algn="l">
              <a:lnSpc>
                <a:spcPct val="70000"/>
              </a:lnSpc>
              <a:spcBef>
                <a:spcPts val="0"/>
              </a:spcBef>
              <a:spcAft>
                <a:spcPts val="0"/>
              </a:spcAft>
              <a:buClr>
                <a:schemeClr val="dk1"/>
              </a:buClr>
              <a:buSzPts val="2049"/>
              <a:buChar char="•"/>
            </a:pPr>
            <a:r>
              <a:rPr lang="tr-TR" sz="2049">
                <a:solidFill>
                  <a:schemeClr val="dk1"/>
                </a:solidFill>
              </a:rPr>
              <a:t>Trafoların paralel bağlanmalarının avantajları verimli ve kesintisiz çalışma imkanı, güvenli çalışma, maliyet açısından yük artışında daha az kayıplı olmasıdır.</a:t>
            </a:r>
            <a:endParaRPr/>
          </a:p>
          <a:p>
            <a:pPr indent="-70393" lvl="0" marL="200505" rtl="0" algn="l">
              <a:lnSpc>
                <a:spcPct val="70000"/>
              </a:lnSpc>
              <a:spcBef>
                <a:spcPts val="877"/>
              </a:spcBef>
              <a:spcAft>
                <a:spcPts val="0"/>
              </a:spcAft>
              <a:buClr>
                <a:schemeClr val="dk1"/>
              </a:buClr>
              <a:buSzPts val="2049"/>
              <a:buNone/>
            </a:pPr>
            <a:r>
              <a:t/>
            </a:r>
            <a:endParaRPr sz="2049">
              <a:solidFill>
                <a:schemeClr val="dk1"/>
              </a:solidFill>
            </a:endParaRPr>
          </a:p>
          <a:p>
            <a:pPr indent="-200505" lvl="0" marL="200505" rtl="0" algn="l">
              <a:lnSpc>
                <a:spcPct val="70000"/>
              </a:lnSpc>
              <a:spcBef>
                <a:spcPts val="877"/>
              </a:spcBef>
              <a:spcAft>
                <a:spcPts val="0"/>
              </a:spcAft>
              <a:buClr>
                <a:schemeClr val="dk1"/>
              </a:buClr>
              <a:buSzPts val="2049"/>
              <a:buChar char="•"/>
            </a:pPr>
            <a:r>
              <a:rPr lang="tr-TR" sz="2049">
                <a:solidFill>
                  <a:schemeClr val="dk1"/>
                </a:solidFill>
              </a:rPr>
              <a:t>Dezavantajlar ise; trafo arası akım geçişlerinde riskler oluşması, empedans düşüklüğünden kaynaklanan kısa devre akımlarının oluşması, kısa devre akımlarına bağlı olarak kesicilerin akımlarının arttırılması gerekir, 3 fazlı sistemlerde kontrol zorluğu olarak sıralayabiliriz.</a:t>
            </a:r>
            <a:endParaRPr/>
          </a:p>
        </p:txBody>
      </p:sp>
    </p:spTree>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nvSpPr>
        <p:spPr>
          <a:xfrm>
            <a:off x="3760939" y="445592"/>
            <a:ext cx="3510915" cy="4298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Transformatörlere Giriş</a:t>
            </a:r>
            <a:endParaRPr sz="2650">
              <a:solidFill>
                <a:schemeClr val="dk1"/>
              </a:solidFill>
              <a:latin typeface="Times New Roman"/>
              <a:ea typeface="Times New Roman"/>
              <a:cs typeface="Times New Roman"/>
              <a:sym typeface="Times New Roman"/>
            </a:endParaRPr>
          </a:p>
        </p:txBody>
      </p:sp>
      <p:sp>
        <p:nvSpPr>
          <p:cNvPr id="114" name="Google Shape;114;p17"/>
          <p:cNvSpPr txBox="1"/>
          <p:nvPr/>
        </p:nvSpPr>
        <p:spPr>
          <a:xfrm>
            <a:off x="812986" y="1033678"/>
            <a:ext cx="7297420" cy="429895"/>
          </a:xfrm>
          <a:prstGeom prst="rect">
            <a:avLst/>
          </a:prstGeom>
          <a:noFill/>
          <a:ln>
            <a:noFill/>
          </a:ln>
        </p:spPr>
        <p:txBody>
          <a:bodyPr anchorCtr="0" anchor="t" bIns="0" lIns="0" spcFirstLastPara="1" rIns="0" wrap="square" tIns="12700">
            <a:noAutofit/>
          </a:bodyPr>
          <a:lstStyle/>
          <a:p>
            <a:pPr indent="-267970" lvl="0" marL="280670" marR="0" rtl="0" algn="l">
              <a:lnSpc>
                <a:spcPct val="100000"/>
              </a:lnSpc>
              <a:spcBef>
                <a:spcPts val="0"/>
              </a:spcBef>
              <a:spcAft>
                <a:spcPts val="0"/>
              </a:spcAft>
              <a:buClr>
                <a:schemeClr val="dk1"/>
              </a:buClr>
              <a:buSzPts val="2550"/>
              <a:buFont typeface="Noto Sans Symbols"/>
              <a:buChar char="⮚"/>
            </a:pPr>
            <a:r>
              <a:rPr lang="tr-TR" sz="2650">
                <a:solidFill>
                  <a:schemeClr val="dk1"/>
                </a:solidFill>
                <a:latin typeface="Times New Roman"/>
                <a:ea typeface="Times New Roman"/>
                <a:cs typeface="Times New Roman"/>
                <a:sym typeface="Times New Roman"/>
              </a:rPr>
              <a:t>Transformatör,	alternatif	akım	</a:t>
            </a:r>
            <a:r>
              <a:rPr i="1" lang="tr-TR" sz="2650">
                <a:solidFill>
                  <a:srgbClr val="00AF4F"/>
                </a:solidFill>
                <a:latin typeface="Times New Roman"/>
                <a:ea typeface="Times New Roman"/>
                <a:cs typeface="Times New Roman"/>
                <a:sym typeface="Times New Roman"/>
              </a:rPr>
              <a:t>elektrik	gücünü</a:t>
            </a:r>
            <a:endParaRPr sz="2650">
              <a:solidFill>
                <a:schemeClr val="dk1"/>
              </a:solidFill>
              <a:latin typeface="Times New Roman"/>
              <a:ea typeface="Times New Roman"/>
              <a:cs typeface="Times New Roman"/>
              <a:sym typeface="Times New Roman"/>
            </a:endParaRPr>
          </a:p>
        </p:txBody>
      </p:sp>
      <p:sp>
        <p:nvSpPr>
          <p:cNvPr id="115" name="Google Shape;115;p17"/>
          <p:cNvSpPr txBox="1"/>
          <p:nvPr/>
        </p:nvSpPr>
        <p:spPr>
          <a:xfrm>
            <a:off x="8365934" y="1033678"/>
            <a:ext cx="1649095" cy="4298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2650">
                <a:solidFill>
                  <a:schemeClr val="dk1"/>
                </a:solidFill>
                <a:latin typeface="Times New Roman"/>
                <a:ea typeface="Times New Roman"/>
                <a:cs typeface="Times New Roman"/>
                <a:sym typeface="Times New Roman"/>
              </a:rPr>
              <a:t>bir	gerilim</a:t>
            </a:r>
            <a:endParaRPr sz="2650">
              <a:solidFill>
                <a:schemeClr val="dk1"/>
              </a:solidFill>
              <a:latin typeface="Times New Roman"/>
              <a:ea typeface="Times New Roman"/>
              <a:cs typeface="Times New Roman"/>
              <a:sym typeface="Times New Roman"/>
            </a:endParaRPr>
          </a:p>
        </p:txBody>
      </p:sp>
      <p:sp>
        <p:nvSpPr>
          <p:cNvPr id="116" name="Google Shape;116;p17"/>
          <p:cNvSpPr txBox="1"/>
          <p:nvPr/>
        </p:nvSpPr>
        <p:spPr>
          <a:xfrm>
            <a:off x="812986" y="1437538"/>
            <a:ext cx="9203690" cy="486918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2650">
                <a:solidFill>
                  <a:schemeClr val="dk1"/>
                </a:solidFill>
                <a:latin typeface="Times New Roman"/>
                <a:ea typeface="Times New Roman"/>
                <a:cs typeface="Times New Roman"/>
                <a:sym typeface="Times New Roman"/>
              </a:rPr>
              <a:t>seviyesinden	başka	bir	gerilim	seviyesine	değiştirir.	Bu	işlem</a:t>
            </a:r>
            <a:endParaRPr sz="265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i="1" lang="tr-TR" sz="2650">
                <a:solidFill>
                  <a:srgbClr val="00AF4F"/>
                </a:solidFill>
                <a:latin typeface="Times New Roman"/>
                <a:ea typeface="Times New Roman"/>
                <a:cs typeface="Times New Roman"/>
                <a:sym typeface="Times New Roman"/>
              </a:rPr>
              <a:t>manyetik endüksiyon </a:t>
            </a:r>
            <a:r>
              <a:rPr lang="tr-TR" sz="2650">
                <a:solidFill>
                  <a:schemeClr val="dk1"/>
                </a:solidFill>
                <a:latin typeface="Times New Roman"/>
                <a:ea typeface="Times New Roman"/>
                <a:cs typeface="Times New Roman"/>
                <a:sym typeface="Times New Roman"/>
              </a:rPr>
              <a:t>yoluyla gerçekleştirilir.</a:t>
            </a:r>
            <a:endParaRPr sz="265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2750">
              <a:solidFill>
                <a:schemeClr val="dk1"/>
              </a:solidFill>
              <a:latin typeface="Times New Roman"/>
              <a:ea typeface="Times New Roman"/>
              <a:cs typeface="Times New Roman"/>
              <a:sym typeface="Times New Roman"/>
            </a:endParaRPr>
          </a:p>
          <a:p>
            <a:pPr indent="-161924" lvl="0" marL="12700" marR="6350" rtl="0" algn="just">
              <a:lnSpc>
                <a:spcPct val="100000"/>
              </a:lnSpc>
              <a:spcBef>
                <a:spcPts val="0"/>
              </a:spcBef>
              <a:spcAft>
                <a:spcPts val="0"/>
              </a:spcAft>
              <a:buClr>
                <a:schemeClr val="dk1"/>
              </a:buClr>
              <a:buSzPts val="2550"/>
              <a:buFont typeface="Noto Sans Symbols"/>
              <a:buChar char="⮚"/>
            </a:pPr>
            <a:r>
              <a:rPr lang="tr-TR" sz="2650">
                <a:solidFill>
                  <a:schemeClr val="dk1"/>
                </a:solidFill>
                <a:latin typeface="Times New Roman"/>
                <a:ea typeface="Times New Roman"/>
                <a:cs typeface="Times New Roman"/>
                <a:sym typeface="Times New Roman"/>
              </a:rPr>
              <a:t>Bir transformatör, ortak bir ferromanyetik nüve üzerine sarılan iki  veya daha fazla sayıdaki sargıdan oluşur.</a:t>
            </a:r>
            <a:endParaRPr sz="2650">
              <a:solidFill>
                <a:schemeClr val="dk1"/>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Clr>
                <a:schemeClr val="dk1"/>
              </a:buClr>
              <a:buSzPts val="2850"/>
              <a:buFont typeface="Noto Sans Symbols"/>
              <a:buNone/>
            </a:pPr>
            <a:r>
              <a:t/>
            </a:r>
            <a:endParaRPr sz="2850">
              <a:solidFill>
                <a:schemeClr val="dk1"/>
              </a:solidFill>
              <a:latin typeface="Times New Roman"/>
              <a:ea typeface="Times New Roman"/>
              <a:cs typeface="Times New Roman"/>
              <a:sym typeface="Times New Roman"/>
            </a:endParaRPr>
          </a:p>
          <a:p>
            <a:pPr indent="-161924" lvl="0" marL="12700" marR="5080" rtl="0" algn="just">
              <a:lnSpc>
                <a:spcPct val="119622"/>
              </a:lnSpc>
              <a:spcBef>
                <a:spcPts val="5"/>
              </a:spcBef>
              <a:spcAft>
                <a:spcPts val="0"/>
              </a:spcAft>
              <a:buClr>
                <a:schemeClr val="dk1"/>
              </a:buClr>
              <a:buSzPts val="2550"/>
              <a:buFont typeface="Noto Sans Symbols"/>
              <a:buChar char="⮚"/>
            </a:pPr>
            <a:r>
              <a:rPr lang="tr-TR" sz="2650">
                <a:solidFill>
                  <a:schemeClr val="dk1"/>
                </a:solidFill>
                <a:latin typeface="Times New Roman"/>
                <a:ea typeface="Times New Roman"/>
                <a:cs typeface="Times New Roman"/>
                <a:sym typeface="Times New Roman"/>
              </a:rPr>
              <a:t>Sargılar arasındaki bağı nüvede oluşturulan manyetik akı  sağlamaktadır.</a:t>
            </a:r>
            <a:endParaRPr sz="265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chemeClr val="dk1"/>
              </a:buClr>
              <a:buSzPts val="2650"/>
              <a:buFont typeface="Noto Sans Symbols"/>
              <a:buNone/>
            </a:pPr>
            <a:r>
              <a:t/>
            </a:r>
            <a:endParaRPr sz="2650">
              <a:solidFill>
                <a:schemeClr val="dk1"/>
              </a:solidFill>
              <a:latin typeface="Times New Roman"/>
              <a:ea typeface="Times New Roman"/>
              <a:cs typeface="Times New Roman"/>
              <a:sym typeface="Times New Roman"/>
            </a:endParaRPr>
          </a:p>
          <a:p>
            <a:pPr indent="-161924" lvl="0" marL="12700" marR="5080" rtl="0" algn="just">
              <a:lnSpc>
                <a:spcPct val="100000"/>
              </a:lnSpc>
              <a:spcBef>
                <a:spcPts val="0"/>
              </a:spcBef>
              <a:spcAft>
                <a:spcPts val="0"/>
              </a:spcAft>
              <a:buClr>
                <a:schemeClr val="dk1"/>
              </a:buClr>
              <a:buSzPts val="2550"/>
              <a:buFont typeface="Noto Sans Symbols"/>
              <a:buChar char="⮚"/>
            </a:pPr>
            <a:r>
              <a:rPr lang="tr-TR" sz="2650">
                <a:solidFill>
                  <a:schemeClr val="dk1"/>
                </a:solidFill>
                <a:latin typeface="Times New Roman"/>
                <a:ea typeface="Times New Roman"/>
                <a:cs typeface="Times New Roman"/>
                <a:sym typeface="Times New Roman"/>
              </a:rPr>
              <a:t>Yüksek manyetik bağ ve yüksek akı yoğunluğu sağlamak için  ferromanyetik nüve kullanılan transformatöre </a:t>
            </a:r>
            <a:r>
              <a:rPr i="1" lang="tr-TR" sz="2650">
                <a:solidFill>
                  <a:srgbClr val="00AF4F"/>
                </a:solidFill>
                <a:latin typeface="Times New Roman"/>
                <a:ea typeface="Times New Roman"/>
                <a:cs typeface="Times New Roman"/>
                <a:sym typeface="Times New Roman"/>
              </a:rPr>
              <a:t>demir nüveli  transformatör </a:t>
            </a:r>
            <a:r>
              <a:rPr lang="tr-TR" sz="2650">
                <a:solidFill>
                  <a:schemeClr val="dk1"/>
                </a:solidFill>
                <a:latin typeface="Times New Roman"/>
                <a:ea typeface="Times New Roman"/>
                <a:cs typeface="Times New Roman"/>
                <a:sym typeface="Times New Roman"/>
              </a:rPr>
              <a:t>denilir ve yüksek güç uygulamalarında kullanılır.</a:t>
            </a:r>
            <a:endParaRPr sz="2650">
              <a:solidFill>
                <a:schemeClr val="dk1"/>
              </a:solidFill>
              <a:latin typeface="Times New Roman"/>
              <a:ea typeface="Times New Roman"/>
              <a:cs typeface="Times New Roman"/>
              <a:sym typeface="Times New Roman"/>
            </a:endParaRPr>
          </a:p>
        </p:txBody>
      </p:sp>
      <p:sp>
        <p:nvSpPr>
          <p:cNvPr id="117" name="Google Shape;117;p17"/>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44"/>
          <p:cNvSpPr txBox="1"/>
          <p:nvPr/>
        </p:nvSpPr>
        <p:spPr>
          <a:xfrm>
            <a:off x="3141027" y="739915"/>
            <a:ext cx="4662170" cy="1503680"/>
          </a:xfrm>
          <a:prstGeom prst="rect">
            <a:avLst/>
          </a:prstGeom>
          <a:noFill/>
          <a:ln>
            <a:noFill/>
          </a:ln>
        </p:spPr>
        <p:txBody>
          <a:bodyPr anchorCtr="0" anchor="t" bIns="0" lIns="0" spcFirstLastPara="1" rIns="0" wrap="square" tIns="12050">
            <a:noAutofit/>
          </a:bodyPr>
          <a:lstStyle/>
          <a:p>
            <a:pPr indent="962660" lvl="0" marL="12700" marR="5080" rtl="0" algn="l">
              <a:lnSpc>
                <a:spcPct val="100000"/>
              </a:lnSpc>
              <a:spcBef>
                <a:spcPts val="0"/>
              </a:spcBef>
              <a:spcAft>
                <a:spcPts val="0"/>
              </a:spcAft>
              <a:buNone/>
            </a:pPr>
            <a:r>
              <a:rPr b="1" lang="tr-TR" sz="4850">
                <a:solidFill>
                  <a:srgbClr val="CC3300"/>
                </a:solidFill>
                <a:latin typeface="Times New Roman"/>
                <a:ea typeface="Times New Roman"/>
                <a:cs typeface="Times New Roman"/>
                <a:sym typeface="Times New Roman"/>
              </a:rPr>
              <a:t> Transformatörler</a:t>
            </a:r>
            <a:endParaRPr sz="4850">
              <a:solidFill>
                <a:schemeClr val="dk1"/>
              </a:solidFill>
              <a:latin typeface="Times New Roman"/>
              <a:ea typeface="Times New Roman"/>
              <a:cs typeface="Times New Roman"/>
              <a:sym typeface="Times New Roman"/>
            </a:endParaRPr>
          </a:p>
        </p:txBody>
      </p:sp>
      <p:sp>
        <p:nvSpPr>
          <p:cNvPr id="834" name="Google Shape;834;p44"/>
          <p:cNvSpPr txBox="1"/>
          <p:nvPr/>
        </p:nvSpPr>
        <p:spPr>
          <a:xfrm>
            <a:off x="3172465" y="3148330"/>
            <a:ext cx="5387975" cy="63119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1" lang="tr-TR" sz="3950">
                <a:solidFill>
                  <a:srgbClr val="CC3300"/>
                </a:solidFill>
                <a:latin typeface="Times New Roman"/>
                <a:ea typeface="Times New Roman"/>
                <a:cs typeface="Times New Roman"/>
                <a:sym typeface="Times New Roman"/>
              </a:rPr>
              <a:t>Ototransformatörler</a:t>
            </a:r>
            <a:endParaRPr sz="3950">
              <a:solidFill>
                <a:schemeClr val="dk1"/>
              </a:solidFill>
              <a:latin typeface="Times New Roman"/>
              <a:ea typeface="Times New Roman"/>
              <a:cs typeface="Times New Roman"/>
              <a:sym typeface="Times New Roman"/>
            </a:endParaRPr>
          </a:p>
        </p:txBody>
      </p:sp>
      <p:sp>
        <p:nvSpPr>
          <p:cNvPr id="835" name="Google Shape;835;p44"/>
          <p:cNvSpPr/>
          <p:nvPr/>
        </p:nvSpPr>
        <p:spPr>
          <a:xfrm>
            <a:off x="473963" y="210312"/>
            <a:ext cx="7726680" cy="0"/>
          </a:xfrm>
          <a:custGeom>
            <a:rect b="b" l="l" r="r" t="t"/>
            <a:pathLst>
              <a:path extrusionOk="0" h="120000" w="7726680">
                <a:moveTo>
                  <a:pt x="0" y="0"/>
                </a:moveTo>
                <a:lnTo>
                  <a:pt x="7726680" y="0"/>
                </a:lnTo>
              </a:path>
            </a:pathLst>
          </a:custGeom>
          <a:noFill/>
          <a:ln cap="flat" cmpd="sng" w="82275">
            <a:solidFill>
              <a:srgbClr val="3333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6" name="Google Shape;836;p44"/>
          <p:cNvSpPr/>
          <p:nvPr/>
        </p:nvSpPr>
        <p:spPr>
          <a:xfrm>
            <a:off x="515112" y="252984"/>
            <a:ext cx="0" cy="5880100"/>
          </a:xfrm>
          <a:custGeom>
            <a:rect b="b" l="l" r="r" t="t"/>
            <a:pathLst>
              <a:path extrusionOk="0" h="5880100" w="120000">
                <a:moveTo>
                  <a:pt x="0" y="0"/>
                </a:moveTo>
                <a:lnTo>
                  <a:pt x="0" y="5879592"/>
                </a:lnTo>
              </a:path>
            </a:pathLst>
          </a:custGeom>
          <a:noFill/>
          <a:ln cap="flat" cmpd="sng" w="82275">
            <a:solidFill>
              <a:srgbClr val="3333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7" name="Google Shape;837;p44"/>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45"/>
          <p:cNvSpPr txBox="1"/>
          <p:nvPr>
            <p:ph type="title"/>
          </p:nvPr>
        </p:nvSpPr>
        <p:spPr>
          <a:xfrm>
            <a:off x="2908300" y="504825"/>
            <a:ext cx="5638800" cy="1295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3473"/>
              <a:buFont typeface="Calibri"/>
              <a:buNone/>
            </a:pPr>
            <a:r>
              <a:rPr lang="tr-TR" sz="3473">
                <a:solidFill>
                  <a:srgbClr val="FF0000"/>
                </a:solidFill>
              </a:rPr>
              <a:t> </a:t>
            </a:r>
            <a:br>
              <a:rPr lang="tr-TR" sz="3473">
                <a:solidFill>
                  <a:srgbClr val="FF0000"/>
                </a:solidFill>
              </a:rPr>
            </a:br>
            <a:r>
              <a:rPr lang="tr-TR" sz="3473">
                <a:solidFill>
                  <a:srgbClr val="FF0000"/>
                </a:solidFill>
              </a:rPr>
              <a:t>  Ototransformatörler</a:t>
            </a:r>
            <a:br>
              <a:rPr lang="tr-TR" sz="3473">
                <a:solidFill>
                  <a:srgbClr val="FF0000"/>
                </a:solidFill>
              </a:rPr>
            </a:br>
            <a:endParaRPr sz="3473">
              <a:solidFill>
                <a:srgbClr val="FF0000"/>
              </a:solidFill>
            </a:endParaRPr>
          </a:p>
        </p:txBody>
      </p:sp>
      <p:sp>
        <p:nvSpPr>
          <p:cNvPr id="843" name="Google Shape;843;p45"/>
          <p:cNvSpPr txBox="1"/>
          <p:nvPr>
            <p:ph idx="1" type="body"/>
          </p:nvPr>
        </p:nvSpPr>
        <p:spPr>
          <a:xfrm>
            <a:off x="757465" y="2181225"/>
            <a:ext cx="9518650" cy="2769989"/>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49"/>
              <a:buFont typeface="Arial"/>
              <a:buChar char="•"/>
            </a:pPr>
            <a:r>
              <a:rPr lang="tr-TR" sz="2049">
                <a:solidFill>
                  <a:schemeClr val="dk1"/>
                </a:solidFill>
              </a:rPr>
              <a:t>Primer sargısının bir kısmının veya tamamının sekonder sargısı olarak da kullanıldığı ve her iki sargısı da aynı manyetik alanın etkisinde kalan trafolara oto trafosu denir.</a:t>
            </a:r>
            <a:endParaRPr/>
          </a:p>
          <a:p>
            <a:pPr indent="-70393" lvl="0" marL="200505" rtl="0" algn="l">
              <a:lnSpc>
                <a:spcPct val="80000"/>
              </a:lnSpc>
              <a:spcBef>
                <a:spcPts val="877"/>
              </a:spcBef>
              <a:spcAft>
                <a:spcPts val="0"/>
              </a:spcAft>
              <a:buClr>
                <a:schemeClr val="dk1"/>
              </a:buClr>
              <a:buSzPts val="2049"/>
              <a:buNone/>
            </a:pPr>
            <a:r>
              <a:t/>
            </a:r>
            <a:endParaRPr sz="2049">
              <a:solidFill>
                <a:schemeClr val="dk1"/>
              </a:solidFill>
            </a:endParaRPr>
          </a:p>
          <a:p>
            <a:pPr indent="-342900" lvl="0" marL="342900" rtl="0" algn="l">
              <a:lnSpc>
                <a:spcPct val="80000"/>
              </a:lnSpc>
              <a:spcBef>
                <a:spcPts val="877"/>
              </a:spcBef>
              <a:spcAft>
                <a:spcPts val="0"/>
              </a:spcAft>
              <a:buClr>
                <a:schemeClr val="dk1"/>
              </a:buClr>
              <a:buSzPts val="2049"/>
              <a:buFont typeface="Arial"/>
              <a:buChar char="•"/>
            </a:pPr>
            <a:r>
              <a:rPr lang="tr-TR" sz="2049">
                <a:solidFill>
                  <a:schemeClr val="dk1"/>
                </a:solidFill>
              </a:rPr>
              <a:t>Normal trafolarda primer ve sekonder olmak üzere iki ayrı sargı bulunur. Oysa oto trafolarında tek bir sargı bulunur. Bu sargı hem primer hem de sekonder görevi yapar. Gerilim dönüşümü bu sargı üzerinden yapılır. Bu nedenle toplamda sarım sayısı azaldığı için bobinden ve işçilikten kazanılmış olur.</a:t>
            </a:r>
            <a:endParaRPr/>
          </a:p>
        </p:txBody>
      </p:sp>
    </p:spTree>
  </p:cSld>
  <p:clrMapOvr>
    <a:masterClrMapping/>
  </p:clrMapOvr>
  <p:transition spd="slow">
    <p:push dir="r"/>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46"/>
          <p:cNvSpPr txBox="1"/>
          <p:nvPr>
            <p:ph type="title"/>
          </p:nvPr>
        </p:nvSpPr>
        <p:spPr>
          <a:xfrm>
            <a:off x="2061972" y="446964"/>
            <a:ext cx="5723128" cy="551433"/>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500"/>
              <a:buFont typeface="Calibri"/>
              <a:buNone/>
            </a:pPr>
            <a:r>
              <a:rPr lang="tr-TR" sz="3500">
                <a:solidFill>
                  <a:srgbClr val="FF0000"/>
                </a:solidFill>
              </a:rPr>
              <a:t>               Ototransformatörler</a:t>
            </a:r>
            <a:endParaRPr sz="3500">
              <a:solidFill>
                <a:srgbClr val="FF0000"/>
              </a:solidFill>
            </a:endParaRPr>
          </a:p>
        </p:txBody>
      </p:sp>
      <p:sp>
        <p:nvSpPr>
          <p:cNvPr id="849" name="Google Shape;849;p46"/>
          <p:cNvSpPr txBox="1"/>
          <p:nvPr/>
        </p:nvSpPr>
        <p:spPr>
          <a:xfrm>
            <a:off x="659268" y="963206"/>
            <a:ext cx="9646920" cy="1706245"/>
          </a:xfrm>
          <a:prstGeom prst="rect">
            <a:avLst/>
          </a:prstGeom>
          <a:noFill/>
          <a:ln>
            <a:noFill/>
          </a:ln>
        </p:spPr>
        <p:txBody>
          <a:bodyPr anchorCtr="0" anchor="t" bIns="0" lIns="0" spcFirstLastPara="1" rIns="0" wrap="square" tIns="12700">
            <a:noAutofit/>
          </a:bodyPr>
          <a:lstStyle/>
          <a:p>
            <a:pPr indent="-20320" lvl="0" marL="32384" marR="5080" rtl="0" algn="just">
              <a:lnSpc>
                <a:spcPct val="100200"/>
              </a:lnSpc>
              <a:spcBef>
                <a:spcPts val="0"/>
              </a:spcBef>
              <a:spcAft>
                <a:spcPts val="0"/>
              </a:spcAft>
              <a:buNone/>
            </a:pPr>
            <a:r>
              <a:rPr lang="tr-TR" sz="2200">
                <a:solidFill>
                  <a:schemeClr val="dk1"/>
                </a:solidFill>
                <a:latin typeface="Times New Roman"/>
                <a:ea typeface="Times New Roman"/>
                <a:cs typeface="Times New Roman"/>
                <a:sym typeface="Times New Roman"/>
              </a:rPr>
              <a:t>Ototransformatörün temel ilkesi, sargıların elektriksel olarak iç bağlantılarına izin  verilmesidir. Burada, Şekilde verilen ve bir demir nüve üzerine sarılmış </a:t>
            </a:r>
            <a:r>
              <a:rPr i="1" lang="tr-TR" sz="2200">
                <a:solidFill>
                  <a:schemeClr val="dk1"/>
                </a:solidFill>
                <a:latin typeface="Times New Roman"/>
                <a:ea typeface="Times New Roman"/>
                <a:cs typeface="Times New Roman"/>
                <a:sym typeface="Times New Roman"/>
              </a:rPr>
              <a:t>N </a:t>
            </a:r>
            <a:r>
              <a:rPr lang="tr-TR" sz="2200">
                <a:solidFill>
                  <a:schemeClr val="dk1"/>
                </a:solidFill>
                <a:latin typeface="Times New Roman"/>
                <a:ea typeface="Times New Roman"/>
                <a:cs typeface="Times New Roman"/>
                <a:sym typeface="Times New Roman"/>
              </a:rPr>
              <a:t>sarımlı bir  ototransformatör sargısı üzerinde durulacaktır. b ara ucunun dışarı çıkarıldığı ve a-b  uçları arasında kalan kısımda </a:t>
            </a:r>
            <a:r>
              <a:rPr i="1" lang="tr-TR" sz="2200">
                <a:solidFill>
                  <a:schemeClr val="dk1"/>
                </a:solidFill>
                <a:latin typeface="Times New Roman"/>
                <a:ea typeface="Times New Roman"/>
                <a:cs typeface="Times New Roman"/>
                <a:sym typeface="Times New Roman"/>
              </a:rPr>
              <a:t>N</a:t>
            </a:r>
            <a:r>
              <a:rPr baseline="-25000" i="1" lang="tr-TR" sz="2175">
                <a:solidFill>
                  <a:schemeClr val="dk1"/>
                </a:solidFill>
                <a:latin typeface="Times New Roman"/>
                <a:ea typeface="Times New Roman"/>
                <a:cs typeface="Times New Roman"/>
                <a:sym typeface="Times New Roman"/>
              </a:rPr>
              <a:t>1 </a:t>
            </a:r>
            <a:r>
              <a:rPr lang="tr-TR" sz="2200">
                <a:solidFill>
                  <a:schemeClr val="dk1"/>
                </a:solidFill>
                <a:latin typeface="Times New Roman"/>
                <a:ea typeface="Times New Roman"/>
                <a:cs typeface="Times New Roman"/>
                <a:sym typeface="Times New Roman"/>
              </a:rPr>
              <a:t>sarım sayısının, b-c arasında kalan kısımda ise </a:t>
            </a:r>
            <a:r>
              <a:rPr i="1" lang="tr-TR" sz="2200">
                <a:solidFill>
                  <a:schemeClr val="dk1"/>
                </a:solidFill>
                <a:latin typeface="Times New Roman"/>
                <a:ea typeface="Times New Roman"/>
                <a:cs typeface="Times New Roman"/>
                <a:sym typeface="Times New Roman"/>
              </a:rPr>
              <a:t>N</a:t>
            </a:r>
            <a:r>
              <a:rPr baseline="-25000" i="1" lang="tr-TR" sz="2175">
                <a:solidFill>
                  <a:schemeClr val="dk1"/>
                </a:solidFill>
                <a:latin typeface="Times New Roman"/>
                <a:ea typeface="Times New Roman"/>
                <a:cs typeface="Times New Roman"/>
                <a:sym typeface="Times New Roman"/>
              </a:rPr>
              <a:t>2  </a:t>
            </a:r>
            <a:r>
              <a:rPr lang="tr-TR" sz="2200">
                <a:solidFill>
                  <a:schemeClr val="dk1"/>
                </a:solidFill>
                <a:latin typeface="Times New Roman"/>
                <a:ea typeface="Times New Roman"/>
                <a:cs typeface="Times New Roman"/>
                <a:sym typeface="Times New Roman"/>
              </a:rPr>
              <a:t>sarım sayısının olduğu kabul edilecektir.</a:t>
            </a:r>
            <a:endParaRPr sz="2200">
              <a:solidFill>
                <a:schemeClr val="dk1"/>
              </a:solidFill>
              <a:latin typeface="Times New Roman"/>
              <a:ea typeface="Times New Roman"/>
              <a:cs typeface="Times New Roman"/>
              <a:sym typeface="Times New Roman"/>
            </a:endParaRPr>
          </a:p>
        </p:txBody>
      </p:sp>
      <p:sp>
        <p:nvSpPr>
          <p:cNvPr id="850" name="Google Shape;850;p46"/>
          <p:cNvSpPr/>
          <p:nvPr/>
        </p:nvSpPr>
        <p:spPr>
          <a:xfrm>
            <a:off x="2061972" y="2933700"/>
            <a:ext cx="6397752" cy="39791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1" name="Google Shape;851;p46"/>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47"/>
          <p:cNvSpPr txBox="1"/>
          <p:nvPr>
            <p:ph type="title"/>
          </p:nvPr>
        </p:nvSpPr>
        <p:spPr>
          <a:xfrm>
            <a:off x="2250122" y="445592"/>
            <a:ext cx="5992177"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      Ototransformatörler</a:t>
            </a:r>
            <a:endParaRPr>
              <a:solidFill>
                <a:srgbClr val="FF0000"/>
              </a:solidFill>
            </a:endParaRPr>
          </a:p>
        </p:txBody>
      </p:sp>
      <p:sp>
        <p:nvSpPr>
          <p:cNvPr id="857" name="Google Shape;857;p47"/>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
        <p:nvSpPr>
          <p:cNvPr id="858" name="Google Shape;858;p47"/>
          <p:cNvSpPr txBox="1"/>
          <p:nvPr/>
        </p:nvSpPr>
        <p:spPr>
          <a:xfrm>
            <a:off x="830270" y="1440451"/>
            <a:ext cx="8862246" cy="2398734"/>
          </a:xfrm>
          <a:prstGeom prst="rect">
            <a:avLst/>
          </a:prstGeom>
          <a:noFill/>
          <a:ln>
            <a:noFill/>
          </a:ln>
        </p:spPr>
        <p:txBody>
          <a:bodyPr anchorCtr="0" anchor="t" bIns="0" lIns="0" spcFirstLastPara="1" rIns="0" wrap="square" tIns="13325">
            <a:noAutofit/>
          </a:bodyPr>
          <a:lstStyle/>
          <a:p>
            <a:pPr indent="-133349" lvl="0" marL="12700" marR="7620" rtl="0" algn="just">
              <a:lnSpc>
                <a:spcPct val="100000"/>
              </a:lnSpc>
              <a:spcBef>
                <a:spcPts val="0"/>
              </a:spcBef>
              <a:spcAft>
                <a:spcPts val="0"/>
              </a:spcAft>
              <a:buClr>
                <a:schemeClr val="dk1"/>
              </a:buClr>
              <a:buSzPts val="2100"/>
              <a:buFont typeface="Noto Sans Symbols"/>
              <a:buChar char="⮚"/>
            </a:pPr>
            <a:r>
              <a:rPr lang="tr-TR" sz="2200">
                <a:solidFill>
                  <a:schemeClr val="dk1"/>
                </a:solidFill>
                <a:latin typeface="Times New Roman"/>
                <a:ea typeface="Times New Roman"/>
                <a:cs typeface="Times New Roman"/>
                <a:sym typeface="Times New Roman"/>
              </a:rPr>
              <a:t>Sargının a-b arasında yer alan kısmı devreye seri bağlı olduğundan “seri sargı”  olarak adlandırılır.</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Clr>
                <a:schemeClr val="dk1"/>
              </a:buClr>
              <a:buSzPts val="2300"/>
              <a:buFont typeface="Noto Sans Symbols"/>
              <a:buNone/>
            </a:pPr>
            <a:r>
              <a:t/>
            </a:r>
            <a:endParaRPr sz="2300">
              <a:solidFill>
                <a:schemeClr val="dk1"/>
              </a:solidFill>
              <a:latin typeface="Times New Roman"/>
              <a:ea typeface="Times New Roman"/>
              <a:cs typeface="Times New Roman"/>
              <a:sym typeface="Times New Roman"/>
            </a:endParaRPr>
          </a:p>
          <a:p>
            <a:pPr indent="-133349" lvl="0" marL="12700" marR="5080" rtl="0" algn="just">
              <a:lnSpc>
                <a:spcPct val="100299"/>
              </a:lnSpc>
              <a:spcBef>
                <a:spcPts val="5"/>
              </a:spcBef>
              <a:spcAft>
                <a:spcPts val="0"/>
              </a:spcAft>
              <a:buClr>
                <a:schemeClr val="dk1"/>
              </a:buClr>
              <a:buSzPts val="2100"/>
              <a:buFont typeface="Noto Sans Symbols"/>
              <a:buChar char="⮚"/>
            </a:pPr>
            <a:r>
              <a:rPr lang="tr-TR" sz="2200">
                <a:solidFill>
                  <a:schemeClr val="dk1"/>
                </a:solidFill>
                <a:latin typeface="Times New Roman"/>
                <a:ea typeface="Times New Roman"/>
                <a:cs typeface="Times New Roman"/>
                <a:sym typeface="Times New Roman"/>
              </a:rPr>
              <a:t>Sargının b-c uçları arasında kalan kısmı ise hem yüke hem de kaynağa ortak  olduğundan “ortak sargı” olarak adlandırılır. Ancak giriş uçları a-c ile çıkış uçları  b-c birbirlerinden elektriksel olarak yalıtılmamıştır. Çünkü c ucu hem giriş hem  de çıkış uçlarına ortaktır.</a:t>
            </a:r>
            <a:endParaRPr sz="2200">
              <a:solidFill>
                <a:schemeClr val="dk1"/>
              </a:solidFill>
              <a:latin typeface="Times New Roman"/>
              <a:ea typeface="Times New Roman"/>
              <a:cs typeface="Times New Roman"/>
              <a:sym typeface="Times New Roman"/>
            </a:endParaRPr>
          </a:p>
        </p:txBody>
      </p:sp>
      <p:sp>
        <p:nvSpPr>
          <p:cNvPr id="859" name="Google Shape;859;p47"/>
          <p:cNvSpPr txBox="1"/>
          <p:nvPr/>
        </p:nvSpPr>
        <p:spPr>
          <a:xfrm>
            <a:off x="812986" y="3810610"/>
            <a:ext cx="1297305" cy="361950"/>
          </a:xfrm>
          <a:prstGeom prst="rect">
            <a:avLst/>
          </a:prstGeom>
          <a:noFill/>
          <a:ln>
            <a:noFill/>
          </a:ln>
        </p:spPr>
        <p:txBody>
          <a:bodyPr anchorCtr="0" anchor="t" bIns="0" lIns="0" spcFirstLastPara="1" rIns="0" wrap="square" tIns="13325">
            <a:noAutofit/>
          </a:bodyPr>
          <a:lstStyle/>
          <a:p>
            <a:pPr indent="-222884" lvl="0" marL="235584" marR="0" rtl="0" algn="l">
              <a:lnSpc>
                <a:spcPct val="100000"/>
              </a:lnSpc>
              <a:spcBef>
                <a:spcPts val="0"/>
              </a:spcBef>
              <a:spcAft>
                <a:spcPts val="0"/>
              </a:spcAft>
              <a:buClr>
                <a:schemeClr val="dk1"/>
              </a:buClr>
              <a:buSzPts val="2100"/>
              <a:buFont typeface="Noto Sans Symbols"/>
              <a:buChar char="⮚"/>
            </a:pPr>
            <a:r>
              <a:rPr lang="tr-TR" sz="2200">
                <a:solidFill>
                  <a:schemeClr val="dk1"/>
                </a:solidFill>
                <a:latin typeface="Times New Roman"/>
                <a:ea typeface="Times New Roman"/>
                <a:cs typeface="Times New Roman"/>
                <a:sym typeface="Times New Roman"/>
              </a:rPr>
              <a:t>Bu	basit</a:t>
            </a:r>
            <a:endParaRPr sz="2200">
              <a:solidFill>
                <a:schemeClr val="dk1"/>
              </a:solidFill>
              <a:latin typeface="Times New Roman"/>
              <a:ea typeface="Times New Roman"/>
              <a:cs typeface="Times New Roman"/>
              <a:sym typeface="Times New Roman"/>
            </a:endParaRPr>
          </a:p>
        </p:txBody>
      </p:sp>
      <p:sp>
        <p:nvSpPr>
          <p:cNvPr id="860" name="Google Shape;860;p47"/>
          <p:cNvSpPr txBox="1"/>
          <p:nvPr/>
        </p:nvSpPr>
        <p:spPr>
          <a:xfrm>
            <a:off x="6704774" y="3810610"/>
            <a:ext cx="3309620"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meydana	getirmektedir.	Bu</a:t>
            </a:r>
            <a:endParaRPr sz="2200">
              <a:solidFill>
                <a:schemeClr val="dk1"/>
              </a:solidFill>
              <a:latin typeface="Times New Roman"/>
              <a:ea typeface="Times New Roman"/>
              <a:cs typeface="Times New Roman"/>
              <a:sym typeface="Times New Roman"/>
            </a:endParaRPr>
          </a:p>
        </p:txBody>
      </p:sp>
      <p:sp>
        <p:nvSpPr>
          <p:cNvPr id="861" name="Google Shape;861;p47"/>
          <p:cNvSpPr txBox="1"/>
          <p:nvPr/>
        </p:nvSpPr>
        <p:spPr>
          <a:xfrm>
            <a:off x="812986" y="4147413"/>
            <a:ext cx="123507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düzenleme</a:t>
            </a:r>
            <a:endParaRPr sz="2200">
              <a:solidFill>
                <a:schemeClr val="dk1"/>
              </a:solidFill>
              <a:latin typeface="Times New Roman"/>
              <a:ea typeface="Times New Roman"/>
              <a:cs typeface="Times New Roman"/>
              <a:sym typeface="Times New Roman"/>
            </a:endParaRPr>
          </a:p>
        </p:txBody>
      </p:sp>
      <p:sp>
        <p:nvSpPr>
          <p:cNvPr id="862" name="Google Shape;862;p47"/>
          <p:cNvSpPr txBox="1"/>
          <p:nvPr/>
        </p:nvSpPr>
        <p:spPr>
          <a:xfrm>
            <a:off x="2250122" y="3810610"/>
            <a:ext cx="819150" cy="699135"/>
          </a:xfrm>
          <a:prstGeom prst="rect">
            <a:avLst/>
          </a:prstGeom>
          <a:noFill/>
          <a:ln>
            <a:noFill/>
          </a:ln>
        </p:spPr>
        <p:txBody>
          <a:bodyPr anchorCtr="0" anchor="t" bIns="0" lIns="0" spcFirstLastPara="1" rIns="0" wrap="square" tIns="12050">
            <a:noAutofit/>
          </a:bodyPr>
          <a:lstStyle/>
          <a:p>
            <a:pPr indent="28575" lvl="0" marL="12700" marR="5080" rtl="0" algn="l">
              <a:lnSpc>
                <a:spcPct val="100499"/>
              </a:lnSpc>
              <a:spcBef>
                <a:spcPts val="0"/>
              </a:spcBef>
              <a:spcAft>
                <a:spcPts val="0"/>
              </a:spcAft>
              <a:buNone/>
            </a:pPr>
            <a:r>
              <a:rPr lang="tr-TR" sz="2200">
                <a:solidFill>
                  <a:schemeClr val="dk1"/>
                </a:solidFill>
                <a:latin typeface="Times New Roman"/>
                <a:ea typeface="Times New Roman"/>
                <a:cs typeface="Times New Roman"/>
                <a:sym typeface="Times New Roman"/>
              </a:rPr>
              <a:t>sargı,  sonucu</a:t>
            </a:r>
            <a:endParaRPr/>
          </a:p>
        </p:txBody>
      </p:sp>
      <p:sp>
        <p:nvSpPr>
          <p:cNvPr id="863" name="Google Shape;863;p47"/>
          <p:cNvSpPr txBox="1"/>
          <p:nvPr/>
        </p:nvSpPr>
        <p:spPr>
          <a:xfrm>
            <a:off x="3080702" y="3810610"/>
            <a:ext cx="3454400" cy="699135"/>
          </a:xfrm>
          <a:prstGeom prst="rect">
            <a:avLst/>
          </a:prstGeom>
          <a:noFill/>
          <a:ln>
            <a:noFill/>
          </a:ln>
        </p:spPr>
        <p:txBody>
          <a:bodyPr anchorCtr="0" anchor="t" bIns="0" lIns="0" spcFirstLastPara="1" rIns="0" wrap="square" tIns="12050">
            <a:noAutofit/>
          </a:bodyPr>
          <a:lstStyle/>
          <a:p>
            <a:pPr indent="-189230" lvl="0" marL="201295" marR="5080" rtl="0" algn="l">
              <a:lnSpc>
                <a:spcPct val="100499"/>
              </a:lnSpc>
              <a:spcBef>
                <a:spcPts val="0"/>
              </a:spcBef>
              <a:spcAft>
                <a:spcPts val="0"/>
              </a:spcAft>
              <a:buNone/>
            </a:pPr>
            <a:r>
              <a:rPr lang="tr-TR" sz="2200">
                <a:solidFill>
                  <a:schemeClr val="dk1"/>
                </a:solidFill>
                <a:latin typeface="Times New Roman"/>
                <a:ea typeface="Times New Roman"/>
                <a:cs typeface="Times New Roman"/>
                <a:sym typeface="Times New Roman"/>
              </a:rPr>
              <a:t>açıkça		bir	ototransformatörü  elde	edilen</a:t>
            </a:r>
            <a:endParaRPr sz="2200">
              <a:solidFill>
                <a:schemeClr val="dk1"/>
              </a:solidFill>
              <a:latin typeface="Times New Roman"/>
              <a:ea typeface="Times New Roman"/>
              <a:cs typeface="Times New Roman"/>
              <a:sym typeface="Times New Roman"/>
            </a:endParaRPr>
          </a:p>
        </p:txBody>
      </p:sp>
      <p:sp>
        <p:nvSpPr>
          <p:cNvPr id="864" name="Google Shape;864;p47"/>
          <p:cNvSpPr txBox="1"/>
          <p:nvPr/>
        </p:nvSpPr>
        <p:spPr>
          <a:xfrm>
            <a:off x="4869878" y="4147413"/>
            <a:ext cx="514413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ototransformatöre,	iki-sargılı	transformatör</a:t>
            </a:r>
            <a:endParaRPr sz="2200">
              <a:solidFill>
                <a:schemeClr val="dk1"/>
              </a:solidFill>
              <a:latin typeface="Times New Roman"/>
              <a:ea typeface="Times New Roman"/>
              <a:cs typeface="Times New Roman"/>
              <a:sym typeface="Times New Roman"/>
            </a:endParaRPr>
          </a:p>
        </p:txBody>
      </p:sp>
      <p:sp>
        <p:nvSpPr>
          <p:cNvPr id="865" name="Google Shape;865;p47"/>
          <p:cNvSpPr txBox="1"/>
          <p:nvPr/>
        </p:nvSpPr>
        <p:spPr>
          <a:xfrm>
            <a:off x="812986" y="4482693"/>
            <a:ext cx="318198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kuralları uygulanabilecektir.</a:t>
            </a:r>
            <a:endParaRPr sz="2200">
              <a:solidFill>
                <a:schemeClr val="dk1"/>
              </a:solidFill>
              <a:latin typeface="Times New Roman"/>
              <a:ea typeface="Times New Roman"/>
              <a:cs typeface="Times New Roman"/>
              <a:sym typeface="Times New Roman"/>
            </a:endParaRPr>
          </a:p>
        </p:txBody>
      </p:sp>
      <p:sp>
        <p:nvSpPr>
          <p:cNvPr id="866" name="Google Shape;866;p47"/>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48"/>
          <p:cNvSpPr txBox="1"/>
          <p:nvPr>
            <p:ph type="title"/>
          </p:nvPr>
        </p:nvSpPr>
        <p:spPr>
          <a:xfrm>
            <a:off x="2569464" y="446963"/>
            <a:ext cx="5672836"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    Ototransformatörler</a:t>
            </a:r>
            <a:endParaRPr>
              <a:solidFill>
                <a:srgbClr val="FF0000"/>
              </a:solidFill>
            </a:endParaRPr>
          </a:p>
        </p:txBody>
      </p:sp>
      <p:sp>
        <p:nvSpPr>
          <p:cNvPr id="872" name="Google Shape;872;p48"/>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
        <p:nvSpPr>
          <p:cNvPr id="873" name="Google Shape;873;p48"/>
          <p:cNvSpPr/>
          <p:nvPr/>
        </p:nvSpPr>
        <p:spPr>
          <a:xfrm>
            <a:off x="2569464" y="2849880"/>
            <a:ext cx="5384292" cy="382523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4" name="Google Shape;874;p48"/>
          <p:cNvSpPr txBox="1"/>
          <p:nvPr/>
        </p:nvSpPr>
        <p:spPr>
          <a:xfrm>
            <a:off x="980405" y="6662977"/>
            <a:ext cx="8985885" cy="32766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950">
                <a:solidFill>
                  <a:srgbClr val="333399"/>
                </a:solidFill>
                <a:latin typeface="Times New Roman"/>
                <a:ea typeface="Times New Roman"/>
                <a:cs typeface="Times New Roman"/>
                <a:sym typeface="Times New Roman"/>
              </a:rPr>
              <a:t>Primerinde N</a:t>
            </a:r>
            <a:r>
              <a:rPr baseline="-25000" lang="tr-TR" sz="1950">
                <a:solidFill>
                  <a:srgbClr val="333399"/>
                </a:solidFill>
                <a:latin typeface="Times New Roman"/>
                <a:ea typeface="Times New Roman"/>
                <a:cs typeface="Times New Roman"/>
                <a:sym typeface="Times New Roman"/>
              </a:rPr>
              <a:t>1</a:t>
            </a:r>
            <a:r>
              <a:rPr lang="tr-TR" sz="1950">
                <a:solidFill>
                  <a:srgbClr val="333399"/>
                </a:solidFill>
                <a:latin typeface="Times New Roman"/>
                <a:ea typeface="Times New Roman"/>
                <a:cs typeface="Times New Roman"/>
                <a:sym typeface="Times New Roman"/>
              </a:rPr>
              <a:t>, sekonderinde N</a:t>
            </a:r>
            <a:r>
              <a:rPr baseline="-25000" lang="tr-TR" sz="1950">
                <a:solidFill>
                  <a:srgbClr val="333399"/>
                </a:solidFill>
                <a:latin typeface="Times New Roman"/>
                <a:ea typeface="Times New Roman"/>
                <a:cs typeface="Times New Roman"/>
                <a:sym typeface="Times New Roman"/>
              </a:rPr>
              <a:t>2 </a:t>
            </a:r>
            <a:r>
              <a:rPr lang="tr-TR" sz="1950">
                <a:solidFill>
                  <a:srgbClr val="333399"/>
                </a:solidFill>
                <a:latin typeface="Times New Roman"/>
                <a:ea typeface="Times New Roman"/>
                <a:cs typeface="Times New Roman"/>
                <a:sym typeface="Times New Roman"/>
              </a:rPr>
              <a:t>sarım sayısı olan bir ototransformator-Gerilim düşürücü</a:t>
            </a:r>
            <a:endParaRPr sz="1950">
              <a:solidFill>
                <a:schemeClr val="dk1"/>
              </a:solidFill>
              <a:latin typeface="Times New Roman"/>
              <a:ea typeface="Times New Roman"/>
              <a:cs typeface="Times New Roman"/>
              <a:sym typeface="Times New Roman"/>
            </a:endParaRPr>
          </a:p>
        </p:txBody>
      </p:sp>
      <p:sp>
        <p:nvSpPr>
          <p:cNvPr id="875" name="Google Shape;875;p48"/>
          <p:cNvSpPr txBox="1"/>
          <p:nvPr/>
        </p:nvSpPr>
        <p:spPr>
          <a:xfrm>
            <a:off x="993105" y="1163227"/>
            <a:ext cx="9239250" cy="1875789"/>
          </a:xfrm>
          <a:prstGeom prst="rect">
            <a:avLst/>
          </a:prstGeom>
          <a:noFill/>
          <a:ln>
            <a:noFill/>
          </a:ln>
        </p:spPr>
        <p:txBody>
          <a:bodyPr anchorCtr="0" anchor="t" bIns="0" lIns="0" spcFirstLastPara="1" rIns="0" wrap="square" tIns="12700">
            <a:noAutofit/>
          </a:bodyPr>
          <a:lstStyle/>
          <a:p>
            <a:pPr indent="0" lvl="0" marL="12700" marR="5080" rtl="0" algn="just">
              <a:lnSpc>
                <a:spcPct val="110300"/>
              </a:lnSpc>
              <a:spcBef>
                <a:spcPts val="0"/>
              </a:spcBef>
              <a:spcAft>
                <a:spcPts val="0"/>
              </a:spcAft>
              <a:buNone/>
            </a:pPr>
            <a:r>
              <a:rPr lang="tr-TR" sz="2200">
                <a:solidFill>
                  <a:schemeClr val="dk1"/>
                </a:solidFill>
                <a:latin typeface="Times New Roman"/>
                <a:ea typeface="Times New Roman"/>
                <a:cs typeface="Times New Roman"/>
                <a:sym typeface="Times New Roman"/>
              </a:rPr>
              <a:t>a-c giriş uçlarına bir alternatif akım (AA) kaynağı </a:t>
            </a:r>
            <a:r>
              <a:rPr i="1" lang="tr-TR" sz="2200">
                <a:solidFill>
                  <a:schemeClr val="dk1"/>
                </a:solidFill>
                <a:latin typeface="Times New Roman"/>
                <a:ea typeface="Times New Roman"/>
                <a:cs typeface="Times New Roman"/>
                <a:sym typeface="Times New Roman"/>
              </a:rPr>
              <a:t>V</a:t>
            </a:r>
            <a:r>
              <a:rPr baseline="-25000" lang="tr-TR" sz="2175">
                <a:solidFill>
                  <a:schemeClr val="dk1"/>
                </a:solidFill>
                <a:latin typeface="Times New Roman"/>
                <a:ea typeface="Times New Roman"/>
                <a:cs typeface="Times New Roman"/>
                <a:sym typeface="Times New Roman"/>
              </a:rPr>
              <a:t>i </a:t>
            </a:r>
            <a:r>
              <a:rPr lang="tr-TR" sz="2200">
                <a:solidFill>
                  <a:schemeClr val="dk1"/>
                </a:solidFill>
                <a:latin typeface="Times New Roman"/>
                <a:ea typeface="Times New Roman"/>
                <a:cs typeface="Times New Roman"/>
                <a:sym typeface="Times New Roman"/>
              </a:rPr>
              <a:t>bağlanır. Kaynaktan çekilen  </a:t>
            </a:r>
            <a:r>
              <a:rPr i="1" lang="tr-TR" sz="2200">
                <a:solidFill>
                  <a:schemeClr val="dk1"/>
                </a:solidFill>
                <a:latin typeface="Times New Roman"/>
                <a:ea typeface="Times New Roman"/>
                <a:cs typeface="Times New Roman"/>
                <a:sym typeface="Times New Roman"/>
              </a:rPr>
              <a:t>I</a:t>
            </a:r>
            <a:r>
              <a:rPr baseline="-25000" lang="tr-TR" sz="2175">
                <a:solidFill>
                  <a:schemeClr val="dk1"/>
                </a:solidFill>
                <a:latin typeface="Times New Roman"/>
                <a:ea typeface="Times New Roman"/>
                <a:cs typeface="Times New Roman"/>
                <a:sym typeface="Times New Roman"/>
              </a:rPr>
              <a:t>f </a:t>
            </a:r>
            <a:r>
              <a:rPr lang="tr-TR" sz="2200">
                <a:solidFill>
                  <a:schemeClr val="dk1"/>
                </a:solidFill>
                <a:latin typeface="Times New Roman"/>
                <a:ea typeface="Times New Roman"/>
                <a:cs typeface="Times New Roman"/>
                <a:sym typeface="Times New Roman"/>
              </a:rPr>
              <a:t>uyartım akımı nüvede bir AA akısı </a:t>
            </a:r>
            <a:r>
              <a:rPr i="1" lang="tr-TR" sz="2200">
                <a:solidFill>
                  <a:schemeClr val="dk1"/>
                </a:solidFill>
                <a:latin typeface="Times New Roman"/>
                <a:ea typeface="Times New Roman"/>
                <a:cs typeface="Times New Roman"/>
                <a:sym typeface="Times New Roman"/>
              </a:rPr>
              <a:t>f</a:t>
            </a:r>
            <a:r>
              <a:rPr baseline="-25000" lang="tr-TR" sz="2175">
                <a:solidFill>
                  <a:schemeClr val="dk1"/>
                </a:solidFill>
                <a:latin typeface="Times New Roman"/>
                <a:ea typeface="Times New Roman"/>
                <a:cs typeface="Times New Roman"/>
                <a:sym typeface="Times New Roman"/>
              </a:rPr>
              <a:t>m </a:t>
            </a:r>
            <a:r>
              <a:rPr lang="tr-TR" sz="2200">
                <a:solidFill>
                  <a:schemeClr val="dk1"/>
                </a:solidFill>
                <a:latin typeface="Times New Roman"/>
                <a:ea typeface="Times New Roman"/>
                <a:cs typeface="Times New Roman"/>
                <a:sym typeface="Times New Roman"/>
              </a:rPr>
              <a:t>meydana getirir. Manyetik akı hem N</a:t>
            </a:r>
            <a:r>
              <a:rPr baseline="-25000" lang="tr-TR" sz="2175">
                <a:solidFill>
                  <a:schemeClr val="dk1"/>
                </a:solidFill>
                <a:latin typeface="Times New Roman"/>
                <a:ea typeface="Times New Roman"/>
                <a:cs typeface="Times New Roman"/>
                <a:sym typeface="Times New Roman"/>
              </a:rPr>
              <a:t>1 </a:t>
            </a:r>
            <a:r>
              <a:rPr lang="tr-TR" sz="1450">
                <a:solidFill>
                  <a:schemeClr val="dk1"/>
                </a:solidFill>
                <a:latin typeface="Times New Roman"/>
                <a:ea typeface="Times New Roman"/>
                <a:cs typeface="Times New Roman"/>
                <a:sym typeface="Times New Roman"/>
              </a:rPr>
              <a:t> </a:t>
            </a:r>
            <a:r>
              <a:rPr lang="tr-TR" sz="2200">
                <a:solidFill>
                  <a:schemeClr val="dk1"/>
                </a:solidFill>
                <a:latin typeface="Times New Roman"/>
                <a:ea typeface="Times New Roman"/>
                <a:cs typeface="Times New Roman"/>
                <a:sym typeface="Times New Roman"/>
              </a:rPr>
              <a:t>hem de N</a:t>
            </a:r>
            <a:r>
              <a:rPr baseline="-25000" lang="tr-TR" sz="2175">
                <a:solidFill>
                  <a:schemeClr val="dk1"/>
                </a:solidFill>
                <a:latin typeface="Times New Roman"/>
                <a:ea typeface="Times New Roman"/>
                <a:cs typeface="Times New Roman"/>
                <a:sym typeface="Times New Roman"/>
              </a:rPr>
              <a:t>2 </a:t>
            </a:r>
            <a:r>
              <a:rPr lang="tr-TR" sz="2200">
                <a:solidFill>
                  <a:schemeClr val="dk1"/>
                </a:solidFill>
                <a:latin typeface="Times New Roman"/>
                <a:ea typeface="Times New Roman"/>
                <a:cs typeface="Times New Roman"/>
                <a:sym typeface="Times New Roman"/>
              </a:rPr>
              <a:t>sargılarını keser. Böylece bu sargılarda, sarım sayıları ile orantılı  gerilimler endüklenir. Uyartım akımı küçük olduğu için genellikle ihmal edilir ve  böylece ideal ototransformatör kuralları uygulanabilir.</a:t>
            </a:r>
            <a:endParaRPr sz="2200">
              <a:solidFill>
                <a:schemeClr val="dk1"/>
              </a:solidFill>
              <a:latin typeface="Times New Roman"/>
              <a:ea typeface="Times New Roman"/>
              <a:cs typeface="Times New Roman"/>
              <a:sym typeface="Times New Roman"/>
            </a:endParaRPr>
          </a:p>
        </p:txBody>
      </p:sp>
      <p:sp>
        <p:nvSpPr>
          <p:cNvPr id="876" name="Google Shape;876;p48"/>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49"/>
          <p:cNvSpPr txBox="1"/>
          <p:nvPr/>
        </p:nvSpPr>
        <p:spPr>
          <a:xfrm>
            <a:off x="3209830" y="954464"/>
            <a:ext cx="4662170" cy="1503680"/>
          </a:xfrm>
          <a:prstGeom prst="rect">
            <a:avLst/>
          </a:prstGeom>
          <a:noFill/>
          <a:ln>
            <a:noFill/>
          </a:ln>
        </p:spPr>
        <p:txBody>
          <a:bodyPr anchorCtr="0" anchor="t" bIns="0" lIns="0" spcFirstLastPara="1" rIns="0" wrap="square" tIns="12050">
            <a:noAutofit/>
          </a:bodyPr>
          <a:lstStyle/>
          <a:p>
            <a:pPr indent="962660" lvl="0" marL="12700" marR="5080" rtl="0" algn="l">
              <a:lnSpc>
                <a:spcPct val="100000"/>
              </a:lnSpc>
              <a:spcBef>
                <a:spcPts val="0"/>
              </a:spcBef>
              <a:spcAft>
                <a:spcPts val="0"/>
              </a:spcAft>
              <a:buNone/>
            </a:pPr>
            <a:r>
              <a:rPr b="1" lang="tr-TR" sz="4850">
                <a:solidFill>
                  <a:srgbClr val="CC3300"/>
                </a:solidFill>
                <a:latin typeface="Times New Roman"/>
                <a:ea typeface="Times New Roman"/>
                <a:cs typeface="Times New Roman"/>
                <a:sym typeface="Times New Roman"/>
              </a:rPr>
              <a:t> Transformatörler</a:t>
            </a:r>
            <a:endParaRPr sz="4850">
              <a:solidFill>
                <a:schemeClr val="dk1"/>
              </a:solidFill>
              <a:latin typeface="Times New Roman"/>
              <a:ea typeface="Times New Roman"/>
              <a:cs typeface="Times New Roman"/>
              <a:sym typeface="Times New Roman"/>
            </a:endParaRPr>
          </a:p>
        </p:txBody>
      </p:sp>
      <p:sp>
        <p:nvSpPr>
          <p:cNvPr id="882" name="Google Shape;882;p49"/>
          <p:cNvSpPr txBox="1"/>
          <p:nvPr/>
        </p:nvSpPr>
        <p:spPr>
          <a:xfrm>
            <a:off x="2908300" y="3463925"/>
            <a:ext cx="6419215" cy="63119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1" lang="tr-TR" sz="3950">
                <a:solidFill>
                  <a:srgbClr val="CC3300"/>
                </a:solidFill>
                <a:latin typeface="Times New Roman"/>
                <a:ea typeface="Times New Roman"/>
                <a:cs typeface="Times New Roman"/>
                <a:sym typeface="Times New Roman"/>
              </a:rPr>
              <a:t>Ölçüm Transformatörleri</a:t>
            </a:r>
            <a:endParaRPr sz="3950">
              <a:solidFill>
                <a:schemeClr val="dk1"/>
              </a:solidFill>
              <a:latin typeface="Times New Roman"/>
              <a:ea typeface="Times New Roman"/>
              <a:cs typeface="Times New Roman"/>
              <a:sym typeface="Times New Roman"/>
            </a:endParaRPr>
          </a:p>
        </p:txBody>
      </p:sp>
      <p:sp>
        <p:nvSpPr>
          <p:cNvPr id="883" name="Google Shape;883;p49"/>
          <p:cNvSpPr/>
          <p:nvPr/>
        </p:nvSpPr>
        <p:spPr>
          <a:xfrm>
            <a:off x="473963" y="210312"/>
            <a:ext cx="7726680" cy="0"/>
          </a:xfrm>
          <a:custGeom>
            <a:rect b="b" l="l" r="r" t="t"/>
            <a:pathLst>
              <a:path extrusionOk="0" h="120000" w="7726680">
                <a:moveTo>
                  <a:pt x="0" y="0"/>
                </a:moveTo>
                <a:lnTo>
                  <a:pt x="7726680" y="0"/>
                </a:lnTo>
              </a:path>
            </a:pathLst>
          </a:custGeom>
          <a:noFill/>
          <a:ln cap="flat" cmpd="sng" w="82275">
            <a:solidFill>
              <a:srgbClr val="3333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4" name="Google Shape;884;p49"/>
          <p:cNvSpPr/>
          <p:nvPr/>
        </p:nvSpPr>
        <p:spPr>
          <a:xfrm>
            <a:off x="515112" y="252984"/>
            <a:ext cx="0" cy="5880100"/>
          </a:xfrm>
          <a:custGeom>
            <a:rect b="b" l="l" r="r" t="t"/>
            <a:pathLst>
              <a:path extrusionOk="0" h="5880100" w="120000">
                <a:moveTo>
                  <a:pt x="0" y="0"/>
                </a:moveTo>
                <a:lnTo>
                  <a:pt x="0" y="5879592"/>
                </a:lnTo>
              </a:path>
            </a:pathLst>
          </a:custGeom>
          <a:noFill/>
          <a:ln cap="flat" cmpd="sng" w="82275">
            <a:solidFill>
              <a:srgbClr val="3333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5" name="Google Shape;885;p49"/>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6" name="Google Shape;886;p49"/>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Tree>
  </p:cSld>
  <p:clrMapOvr>
    <a:masterClrMapping/>
  </p:clrMapOvr>
  <p:transition spd="slow">
    <p:push dir="r"/>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50"/>
          <p:cNvSpPr txBox="1"/>
          <p:nvPr>
            <p:ph type="title"/>
          </p:nvPr>
        </p:nvSpPr>
        <p:spPr>
          <a:xfrm>
            <a:off x="667485" y="324613"/>
            <a:ext cx="9290744" cy="606705"/>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Ölçüm Transformatörleri</a:t>
            </a:r>
            <a:endParaRPr/>
          </a:p>
        </p:txBody>
      </p:sp>
      <p:sp>
        <p:nvSpPr>
          <p:cNvPr id="892" name="Google Shape;892;p50"/>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
        <p:nvSpPr>
          <p:cNvPr id="893" name="Google Shape;893;p50"/>
          <p:cNvSpPr/>
          <p:nvPr/>
        </p:nvSpPr>
        <p:spPr>
          <a:xfrm>
            <a:off x="6015228" y="1591056"/>
            <a:ext cx="3945635" cy="216255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4" name="Google Shape;894;p50"/>
          <p:cNvSpPr txBox="1"/>
          <p:nvPr/>
        </p:nvSpPr>
        <p:spPr>
          <a:xfrm>
            <a:off x="632142" y="1146236"/>
            <a:ext cx="9425305" cy="5695315"/>
          </a:xfrm>
          <a:prstGeom prst="rect">
            <a:avLst/>
          </a:prstGeom>
          <a:noFill/>
          <a:ln>
            <a:noFill/>
          </a:ln>
        </p:spPr>
        <p:txBody>
          <a:bodyPr anchorCtr="0" anchor="t" bIns="0" lIns="0" spcFirstLastPara="1" rIns="0" wrap="square" tIns="100950">
            <a:noAutofit/>
          </a:bodyPr>
          <a:lstStyle/>
          <a:p>
            <a:pPr indent="0" lvl="0" marL="12700" marR="0" rtl="0" algn="l">
              <a:lnSpc>
                <a:spcPct val="100000"/>
              </a:lnSpc>
              <a:spcBef>
                <a:spcPts val="0"/>
              </a:spcBef>
              <a:spcAft>
                <a:spcPts val="0"/>
              </a:spcAft>
              <a:buNone/>
            </a:pPr>
            <a:r>
              <a:rPr b="1" lang="tr-TR" sz="3050">
                <a:solidFill>
                  <a:srgbClr val="FF3300"/>
                </a:solidFill>
                <a:latin typeface="Times New Roman"/>
                <a:ea typeface="Times New Roman"/>
                <a:cs typeface="Times New Roman"/>
                <a:sym typeface="Times New Roman"/>
              </a:rPr>
              <a:t>GİRİŞ</a:t>
            </a:r>
            <a:endParaRPr sz="3050">
              <a:solidFill>
                <a:schemeClr val="dk1"/>
              </a:solidFill>
              <a:latin typeface="Times New Roman"/>
              <a:ea typeface="Times New Roman"/>
              <a:cs typeface="Times New Roman"/>
              <a:sym typeface="Times New Roman"/>
            </a:endParaRPr>
          </a:p>
          <a:p>
            <a:pPr indent="0" lvl="0" marL="12700" marR="0" rtl="0" algn="l">
              <a:lnSpc>
                <a:spcPct val="100000"/>
              </a:lnSpc>
              <a:spcBef>
                <a:spcPts val="490"/>
              </a:spcBef>
              <a:spcAft>
                <a:spcPts val="0"/>
              </a:spcAft>
              <a:buNone/>
            </a:pPr>
            <a:r>
              <a:rPr lang="tr-TR" sz="2200">
                <a:solidFill>
                  <a:schemeClr val="dk1"/>
                </a:solidFill>
                <a:latin typeface="Times New Roman"/>
                <a:ea typeface="Times New Roman"/>
                <a:cs typeface="Times New Roman"/>
                <a:sym typeface="Times New Roman"/>
              </a:rPr>
              <a:t>Ölçü	transformatörleri,	bir	güç	sisteminde</a:t>
            </a:r>
            <a:endParaRPr sz="2200">
              <a:solidFill>
                <a:schemeClr val="dk1"/>
              </a:solidFill>
              <a:latin typeface="Times New Roman"/>
              <a:ea typeface="Times New Roman"/>
              <a:cs typeface="Times New Roman"/>
              <a:sym typeface="Times New Roman"/>
            </a:endParaRPr>
          </a:p>
          <a:p>
            <a:pPr indent="0" lvl="0" marL="12700" marR="4175759" rtl="0" algn="just">
              <a:lnSpc>
                <a:spcPct val="156363"/>
              </a:lnSpc>
              <a:spcBef>
                <a:spcPts val="254"/>
              </a:spcBef>
              <a:spcAft>
                <a:spcPts val="0"/>
              </a:spcAft>
              <a:buNone/>
            </a:pPr>
            <a:r>
              <a:rPr lang="tr-TR" sz="2200">
                <a:solidFill>
                  <a:schemeClr val="dk1"/>
                </a:solidFill>
                <a:latin typeface="Times New Roman"/>
                <a:ea typeface="Times New Roman"/>
                <a:cs typeface="Times New Roman"/>
                <a:sym typeface="Times New Roman"/>
              </a:rPr>
              <a:t>yüksek gerilim ve akımların standart düşük  ölçme aralıklı voltmetreler ve ampermetreler  ile ölçülmesi ve izlenmesi amacıyla tasarlanır.</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2750">
              <a:solidFill>
                <a:schemeClr val="dk1"/>
              </a:solidFill>
              <a:latin typeface="Times New Roman"/>
              <a:ea typeface="Times New Roman"/>
              <a:cs typeface="Times New Roman"/>
              <a:sym typeface="Times New Roman"/>
            </a:endParaRPr>
          </a:p>
          <a:p>
            <a:pPr indent="0" lvl="0" marL="19685" marR="7620" rtl="0" algn="l">
              <a:lnSpc>
                <a:spcPct val="130500"/>
              </a:lnSpc>
              <a:spcBef>
                <a:spcPts val="0"/>
              </a:spcBef>
              <a:spcAft>
                <a:spcPts val="0"/>
              </a:spcAft>
              <a:buNone/>
            </a:pPr>
            <a:r>
              <a:rPr lang="tr-TR" sz="2200">
                <a:solidFill>
                  <a:schemeClr val="dk1"/>
                </a:solidFill>
                <a:latin typeface="Times New Roman"/>
                <a:ea typeface="Times New Roman"/>
                <a:cs typeface="Times New Roman"/>
                <a:sym typeface="Times New Roman"/>
              </a:rPr>
              <a:t>Ölçü	transformatörlerinin	primer	ve	sekonderleri	arasında	elektriksel	yalıtımın  bulunması, bu ölçmeler yapılırken aynı zamanda gerekli emniyeti de sağlarlar.</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0" lvl="0" marL="19685" marR="5080" rtl="0" algn="just">
              <a:lnSpc>
                <a:spcPct val="130200"/>
              </a:lnSpc>
              <a:spcBef>
                <a:spcPts val="0"/>
              </a:spcBef>
              <a:spcAft>
                <a:spcPts val="0"/>
              </a:spcAft>
              <a:buNone/>
            </a:pPr>
            <a:r>
              <a:rPr lang="tr-TR" sz="2200">
                <a:solidFill>
                  <a:schemeClr val="dk1"/>
                </a:solidFill>
                <a:latin typeface="Times New Roman"/>
                <a:ea typeface="Times New Roman"/>
                <a:cs typeface="Times New Roman"/>
                <a:sym typeface="Times New Roman"/>
              </a:rPr>
              <a:t>Bunun için ölçü transformatörleri, yüksek gerilim ve akımları standart ölçü  aletlerinin ölçme aralığına uygun seviyelere düşürürler. Ölçü transformatörleri  genellikle gerilim ve akım transformatörleri olarak sınıflandırılabilir.</a:t>
            </a:r>
            <a:endParaRPr sz="2200">
              <a:solidFill>
                <a:schemeClr val="dk1"/>
              </a:solidFill>
              <a:latin typeface="Times New Roman"/>
              <a:ea typeface="Times New Roman"/>
              <a:cs typeface="Times New Roman"/>
              <a:sym typeface="Times New Roman"/>
            </a:endParaRPr>
          </a:p>
        </p:txBody>
      </p:sp>
      <p:sp>
        <p:nvSpPr>
          <p:cNvPr id="895" name="Google Shape;895;p50"/>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51"/>
          <p:cNvSpPr txBox="1"/>
          <p:nvPr>
            <p:ph type="title"/>
          </p:nvPr>
        </p:nvSpPr>
        <p:spPr>
          <a:xfrm>
            <a:off x="2070100" y="339975"/>
            <a:ext cx="7910407"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 Ölçüm Transformatörleri</a:t>
            </a:r>
            <a:endParaRPr/>
          </a:p>
        </p:txBody>
      </p:sp>
      <p:sp>
        <p:nvSpPr>
          <p:cNvPr id="901" name="Google Shape;901;p51"/>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
        <p:nvSpPr>
          <p:cNvPr id="902" name="Google Shape;902;p51"/>
          <p:cNvSpPr txBox="1"/>
          <p:nvPr/>
        </p:nvSpPr>
        <p:spPr>
          <a:xfrm>
            <a:off x="825032" y="1067013"/>
            <a:ext cx="4995545" cy="2361565"/>
          </a:xfrm>
          <a:prstGeom prst="rect">
            <a:avLst/>
          </a:prstGeom>
          <a:noFill/>
          <a:ln>
            <a:noFill/>
          </a:ln>
        </p:spPr>
        <p:txBody>
          <a:bodyPr anchorCtr="0" anchor="t" bIns="0" lIns="0" spcFirstLastPara="1" rIns="0" wrap="square" tIns="114300">
            <a:noAutofit/>
          </a:bodyPr>
          <a:lstStyle/>
          <a:p>
            <a:pPr indent="0" lvl="0" marL="12700" marR="0" rtl="0" algn="l">
              <a:lnSpc>
                <a:spcPct val="100000"/>
              </a:lnSpc>
              <a:spcBef>
                <a:spcPts val="0"/>
              </a:spcBef>
              <a:spcAft>
                <a:spcPts val="0"/>
              </a:spcAft>
              <a:buNone/>
            </a:pPr>
            <a:r>
              <a:rPr b="1" lang="tr-TR" sz="2650">
                <a:solidFill>
                  <a:srgbClr val="FF0000"/>
                </a:solidFill>
                <a:latin typeface="Times New Roman"/>
                <a:ea typeface="Times New Roman"/>
                <a:cs typeface="Times New Roman"/>
                <a:sym typeface="Times New Roman"/>
              </a:rPr>
              <a:t>Gerilim transformatörleri:</a:t>
            </a:r>
            <a:endParaRPr sz="2650">
              <a:solidFill>
                <a:schemeClr val="dk1"/>
              </a:solidFill>
              <a:latin typeface="Times New Roman"/>
              <a:ea typeface="Times New Roman"/>
              <a:cs typeface="Times New Roman"/>
              <a:sym typeface="Times New Roman"/>
            </a:endParaRPr>
          </a:p>
          <a:p>
            <a:pPr indent="-193040" lvl="0" marL="205740" marR="5080" rtl="0" algn="l">
              <a:lnSpc>
                <a:spcPct val="122100"/>
              </a:lnSpc>
              <a:spcBef>
                <a:spcPts val="110"/>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İletim	hatlarının	gerilimlerini	ölçmek	ve  izlemek,</a:t>
            </a:r>
            <a:endParaRPr sz="1950">
              <a:solidFill>
                <a:schemeClr val="dk1"/>
              </a:solidFill>
              <a:latin typeface="Times New Roman"/>
              <a:ea typeface="Times New Roman"/>
              <a:cs typeface="Times New Roman"/>
              <a:sym typeface="Times New Roman"/>
            </a:endParaRPr>
          </a:p>
          <a:p>
            <a:pPr indent="-193040" lvl="0" marL="205740" marR="8255" rtl="0" algn="l">
              <a:lnSpc>
                <a:spcPct val="146666"/>
              </a:lnSpc>
              <a:spcBef>
                <a:spcPts val="180"/>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Ölçü aletlerini iletim hatlarından yalıtmak için  kullanılırlar.</a:t>
            </a:r>
            <a:endParaRPr/>
          </a:p>
          <a:p>
            <a:pPr indent="-193040" lvl="0" marL="205740" marR="0" rtl="0" algn="l">
              <a:lnSpc>
                <a:spcPct val="100000"/>
              </a:lnSpc>
              <a:spcBef>
                <a:spcPts val="340"/>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Değişik güçlerde üretilirler.</a:t>
            </a:r>
            <a:endParaRPr/>
          </a:p>
        </p:txBody>
      </p:sp>
      <p:sp>
        <p:nvSpPr>
          <p:cNvPr id="903" name="Google Shape;903;p51"/>
          <p:cNvSpPr/>
          <p:nvPr/>
        </p:nvSpPr>
        <p:spPr>
          <a:xfrm>
            <a:off x="5960069" y="1223899"/>
            <a:ext cx="4344924" cy="31302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4" name="Google Shape;904;p51"/>
          <p:cNvSpPr txBox="1"/>
          <p:nvPr/>
        </p:nvSpPr>
        <p:spPr>
          <a:xfrm>
            <a:off x="627504" y="4229303"/>
            <a:ext cx="9497060" cy="2386330"/>
          </a:xfrm>
          <a:prstGeom prst="rect">
            <a:avLst/>
          </a:prstGeom>
          <a:noFill/>
          <a:ln>
            <a:noFill/>
          </a:ln>
        </p:spPr>
        <p:txBody>
          <a:bodyPr anchorCtr="0" anchor="t" bIns="0" lIns="0" spcFirstLastPara="1" rIns="0" wrap="square" tIns="12050">
            <a:noAutofit/>
          </a:bodyPr>
          <a:lstStyle/>
          <a:p>
            <a:pPr indent="-191770" lvl="0" marL="204470" marR="5080" rtl="0" algn="just">
              <a:lnSpc>
                <a:spcPct val="132300"/>
              </a:lnSpc>
              <a:spcBef>
                <a:spcPts val="0"/>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Yüksek hassasiyetli transformatorlardır. Primer geriliminin sekonder gerilimine oranı sabit  olarak bilinir ve yükle çok az değişir. Ayrıca, sekonder gerilimi primer gerilimi ile tam  olarak aynı fazda sayılabilir.</a:t>
            </a:r>
            <a:endParaRPr sz="1950">
              <a:solidFill>
                <a:schemeClr val="dk1"/>
              </a:solidFill>
              <a:latin typeface="Times New Roman"/>
              <a:ea typeface="Times New Roman"/>
              <a:cs typeface="Times New Roman"/>
              <a:sym typeface="Times New Roman"/>
            </a:endParaRPr>
          </a:p>
          <a:p>
            <a:pPr indent="-191770" lvl="0" marL="204470" marR="6985" rtl="0" algn="just">
              <a:lnSpc>
                <a:spcPct val="132300"/>
              </a:lnSpc>
              <a:spcBef>
                <a:spcPts val="0"/>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Sekonder gerilimin anma değeri genellikle 115V veya 120V'dur ve iletim hattına paralel  olarak bağlanan primerin anma gerilim değerine bağlı değildir. Bu gerilim seviyesi standart</a:t>
            </a:r>
            <a:endParaRPr sz="1950">
              <a:solidFill>
                <a:schemeClr val="dk1"/>
              </a:solidFill>
              <a:latin typeface="Times New Roman"/>
              <a:ea typeface="Times New Roman"/>
              <a:cs typeface="Times New Roman"/>
              <a:sym typeface="Times New Roman"/>
            </a:endParaRPr>
          </a:p>
          <a:p>
            <a:pPr indent="0" lvl="0" marL="204470" marR="0" rtl="0" algn="l">
              <a:lnSpc>
                <a:spcPct val="100000"/>
              </a:lnSpc>
              <a:spcBef>
                <a:spcPts val="765"/>
              </a:spcBef>
              <a:spcAft>
                <a:spcPts val="0"/>
              </a:spcAft>
              <a:buNone/>
            </a:pPr>
            <a:r>
              <a:rPr lang="tr-TR" sz="1950">
                <a:solidFill>
                  <a:schemeClr val="dk1"/>
                </a:solidFill>
                <a:latin typeface="Times New Roman"/>
                <a:ea typeface="Times New Roman"/>
                <a:cs typeface="Times New Roman"/>
                <a:sym typeface="Times New Roman"/>
              </a:rPr>
              <a:t>ölçü aletleri ve rölelerin sekonder uçlarına bağlanmasını sağlar.</a:t>
            </a:r>
            <a:endParaRPr sz="1950">
              <a:solidFill>
                <a:schemeClr val="dk1"/>
              </a:solidFill>
              <a:latin typeface="Times New Roman"/>
              <a:ea typeface="Times New Roman"/>
              <a:cs typeface="Times New Roman"/>
              <a:sym typeface="Times New Roman"/>
            </a:endParaRPr>
          </a:p>
        </p:txBody>
      </p:sp>
      <p:sp>
        <p:nvSpPr>
          <p:cNvPr id="905" name="Google Shape;905;p51"/>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52"/>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859"/>
              <a:buFont typeface="Calibri"/>
              <a:buNone/>
            </a:pPr>
            <a:r>
              <a:t/>
            </a:r>
            <a:endParaRPr/>
          </a:p>
        </p:txBody>
      </p:sp>
      <p:sp>
        <p:nvSpPr>
          <p:cNvPr id="911" name="Google Shape;911;p52"/>
          <p:cNvSpPr txBox="1"/>
          <p:nvPr>
            <p:ph idx="1" type="body"/>
          </p:nvPr>
        </p:nvSpPr>
        <p:spPr>
          <a:xfrm>
            <a:off x="735171" y="2013259"/>
            <a:ext cx="9223058" cy="4798559"/>
          </a:xfrm>
          <a:prstGeom prst="rect">
            <a:avLst/>
          </a:prstGeom>
          <a:noFill/>
          <a:ln>
            <a:noFill/>
          </a:ln>
        </p:spPr>
        <p:txBody>
          <a:bodyPr anchorCtr="0" anchor="t" bIns="45700" lIns="91425" spcFirstLastPara="1" rIns="91425" wrap="square" tIns="45700">
            <a:noAutofit/>
          </a:bodyPr>
          <a:lstStyle/>
          <a:p>
            <a:pPr indent="-44549" lvl="0" marL="200505" rtl="0" algn="l">
              <a:lnSpc>
                <a:spcPct val="90000"/>
              </a:lnSpc>
              <a:spcBef>
                <a:spcPts val="0"/>
              </a:spcBef>
              <a:spcAft>
                <a:spcPts val="0"/>
              </a:spcAft>
              <a:buClr>
                <a:schemeClr val="dk1"/>
              </a:buClr>
              <a:buSzPts val="2456"/>
              <a:buNone/>
            </a:pPr>
            <a:r>
              <a:t/>
            </a:r>
            <a:endParaRPr/>
          </a:p>
        </p:txBody>
      </p:sp>
      <p:sp>
        <p:nvSpPr>
          <p:cNvPr id="912" name="Google Shape;912;p52"/>
          <p:cNvSpPr txBox="1"/>
          <p:nvPr/>
        </p:nvSpPr>
        <p:spPr>
          <a:xfrm>
            <a:off x="3370808" y="116889"/>
            <a:ext cx="4291965" cy="1090042"/>
          </a:xfrm>
          <a:prstGeom prst="rect">
            <a:avLst/>
          </a:prstGeom>
          <a:noFill/>
          <a:ln>
            <a:noFill/>
          </a:ln>
        </p:spPr>
        <p:txBody>
          <a:bodyPr anchorCtr="0" anchor="ctr" bIns="0" lIns="0" spcFirstLastPara="1" rIns="0" wrap="square" tIns="12700">
            <a:noAutofit/>
          </a:bodyPr>
          <a:lstStyle/>
          <a:p>
            <a:pPr indent="0" lvl="0" marL="12700" marR="0" rtl="0" algn="ctr">
              <a:lnSpc>
                <a:spcPct val="100000"/>
              </a:lnSpc>
              <a:spcBef>
                <a:spcPts val="0"/>
              </a:spcBef>
              <a:spcAft>
                <a:spcPts val="0"/>
              </a:spcAft>
              <a:buClr>
                <a:srgbClr val="FF0000"/>
              </a:buClr>
              <a:buSzPts val="3500"/>
              <a:buFont typeface="Calibri"/>
              <a:buNone/>
            </a:pPr>
            <a:r>
              <a:rPr lang="tr-TR" sz="3500">
                <a:solidFill>
                  <a:srgbClr val="FF0000"/>
                </a:solidFill>
                <a:latin typeface="Calibri"/>
                <a:ea typeface="Calibri"/>
                <a:cs typeface="Calibri"/>
                <a:sym typeface="Calibri"/>
              </a:rPr>
              <a:t>Ölçüm Transformatörleri</a:t>
            </a:r>
            <a:endParaRPr/>
          </a:p>
        </p:txBody>
      </p:sp>
      <p:sp>
        <p:nvSpPr>
          <p:cNvPr id="913" name="Google Shape;913;p52"/>
          <p:cNvSpPr txBox="1"/>
          <p:nvPr/>
        </p:nvSpPr>
        <p:spPr>
          <a:xfrm>
            <a:off x="893758" y="4782845"/>
            <a:ext cx="9241790" cy="2143760"/>
          </a:xfrm>
          <a:prstGeom prst="rect">
            <a:avLst/>
          </a:prstGeom>
          <a:noFill/>
          <a:ln>
            <a:noFill/>
          </a:ln>
        </p:spPr>
        <p:txBody>
          <a:bodyPr anchorCtr="0" anchor="t" bIns="0" lIns="0" spcFirstLastPara="1" rIns="0" wrap="square" tIns="11425">
            <a:noAutofit/>
          </a:bodyPr>
          <a:lstStyle/>
          <a:p>
            <a:pPr indent="-20320" lvl="0" marL="32384" marR="5080" rtl="0" algn="just">
              <a:lnSpc>
                <a:spcPct val="142600"/>
              </a:lnSpc>
              <a:spcBef>
                <a:spcPts val="0"/>
              </a:spcBef>
              <a:spcAft>
                <a:spcPts val="0"/>
              </a:spcAft>
              <a:buNone/>
            </a:pPr>
            <a:r>
              <a:rPr lang="tr-TR" sz="1950">
                <a:solidFill>
                  <a:schemeClr val="dk1"/>
                </a:solidFill>
                <a:latin typeface="Times New Roman"/>
                <a:ea typeface="Times New Roman"/>
                <a:cs typeface="Times New Roman"/>
                <a:sym typeface="Times New Roman"/>
              </a:rPr>
              <a:t>Böylece sekonder uçların birisine dokunulduğunda ölüm şoku tehlikesi önlenmiş olur.  Sekonder, primerden yalıtılmış gibi görünmesine rağmen iki sargı arasındaki “yayılmış  kapasitans” görünmeyen bir bağlantı sağlar. Bu görünmeyen bağlantı sekonder sargı ve  toprak arasında yüksek bir gerilim üretir. Sekonder sargının bir ucu topraklanarak  sekonder sargı ile toprak arasındaki en yüksek gerilim 115V'a sınırlanmış olur.</a:t>
            </a:r>
            <a:endParaRPr sz="1950">
              <a:solidFill>
                <a:schemeClr val="dk1"/>
              </a:solidFill>
              <a:latin typeface="Times New Roman"/>
              <a:ea typeface="Times New Roman"/>
              <a:cs typeface="Times New Roman"/>
              <a:sym typeface="Times New Roman"/>
            </a:endParaRPr>
          </a:p>
        </p:txBody>
      </p:sp>
      <p:sp>
        <p:nvSpPr>
          <p:cNvPr id="914" name="Google Shape;914;p52"/>
          <p:cNvSpPr/>
          <p:nvPr/>
        </p:nvSpPr>
        <p:spPr>
          <a:xfrm>
            <a:off x="6734682" y="4754143"/>
            <a:ext cx="103505" cy="0"/>
          </a:xfrm>
          <a:custGeom>
            <a:rect b="b" l="l" r="r" t="t"/>
            <a:pathLst>
              <a:path extrusionOk="0" h="120000" w="103504">
                <a:moveTo>
                  <a:pt x="103009" y="0"/>
                </a:moveTo>
                <a:lnTo>
                  <a:pt x="0" y="0"/>
                </a:lnTo>
              </a:path>
            </a:pathLst>
          </a:custGeom>
          <a:noFill/>
          <a:ln cap="flat" cmpd="sng" w="171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5" name="Google Shape;915;p52"/>
          <p:cNvSpPr txBox="1"/>
          <p:nvPr/>
        </p:nvSpPr>
        <p:spPr>
          <a:xfrm>
            <a:off x="812986" y="1250670"/>
            <a:ext cx="4457065" cy="812165"/>
          </a:xfrm>
          <a:prstGeom prst="rect">
            <a:avLst/>
          </a:prstGeom>
          <a:noFill/>
          <a:ln>
            <a:noFill/>
          </a:ln>
        </p:spPr>
        <p:txBody>
          <a:bodyPr anchorCtr="0" anchor="t" bIns="0" lIns="0" spcFirstLastPara="1" rIns="0" wrap="square" tIns="12050">
            <a:noAutofit/>
          </a:bodyPr>
          <a:lstStyle/>
          <a:p>
            <a:pPr indent="0" lvl="0" marL="12700" marR="5080" rtl="0" algn="l">
              <a:lnSpc>
                <a:spcPct val="132300"/>
              </a:lnSpc>
              <a:spcBef>
                <a:spcPts val="0"/>
              </a:spcBef>
              <a:spcAft>
                <a:spcPts val="0"/>
              </a:spcAft>
              <a:buNone/>
            </a:pPr>
            <a:r>
              <a:rPr lang="tr-TR" sz="1950">
                <a:solidFill>
                  <a:schemeClr val="dk1"/>
                </a:solidFill>
                <a:latin typeface="Times New Roman"/>
                <a:ea typeface="Times New Roman"/>
                <a:cs typeface="Times New Roman"/>
                <a:sym typeface="Times New Roman"/>
              </a:rPr>
              <a:t>Gerilim	transformatörlerinin		yapısı		klasik  transformatörlere	benzerdir.	Fakat,	primer</a:t>
            </a:r>
            <a:endParaRPr sz="1950">
              <a:solidFill>
                <a:schemeClr val="dk1"/>
              </a:solidFill>
              <a:latin typeface="Times New Roman"/>
              <a:ea typeface="Times New Roman"/>
              <a:cs typeface="Times New Roman"/>
              <a:sym typeface="Times New Roman"/>
            </a:endParaRPr>
          </a:p>
        </p:txBody>
      </p:sp>
      <p:sp>
        <p:nvSpPr>
          <p:cNvPr id="916" name="Google Shape;916;p52"/>
          <p:cNvSpPr txBox="1"/>
          <p:nvPr/>
        </p:nvSpPr>
        <p:spPr>
          <a:xfrm>
            <a:off x="812986" y="2037054"/>
            <a:ext cx="4458335" cy="1600200"/>
          </a:xfrm>
          <a:prstGeom prst="rect">
            <a:avLst/>
          </a:prstGeom>
          <a:noFill/>
          <a:ln>
            <a:noFill/>
          </a:ln>
        </p:spPr>
        <p:txBody>
          <a:bodyPr anchorCtr="0" anchor="t" bIns="0" lIns="0" spcFirstLastPara="1" rIns="0" wrap="square" tIns="11425">
            <a:noAutofit/>
          </a:bodyPr>
          <a:lstStyle/>
          <a:p>
            <a:pPr indent="0" lvl="0" marL="12700" marR="5080" rtl="0" algn="just">
              <a:lnSpc>
                <a:spcPct val="132500"/>
              </a:lnSpc>
              <a:spcBef>
                <a:spcPts val="0"/>
              </a:spcBef>
              <a:spcAft>
                <a:spcPts val="0"/>
              </a:spcAft>
              <a:buNone/>
            </a:pPr>
            <a:r>
              <a:rPr lang="tr-TR" sz="1950">
                <a:solidFill>
                  <a:schemeClr val="dk1"/>
                </a:solidFill>
                <a:latin typeface="Times New Roman"/>
                <a:ea typeface="Times New Roman"/>
                <a:cs typeface="Times New Roman"/>
                <a:sym typeface="Times New Roman"/>
              </a:rPr>
              <a:t>ile sekonder arasındaki yalıtım, yüksek  gerilim hattı gerilimine dayanacak şekilde  olmalıdır. Bu amaçla sekonder sargının bir  ucu topraklanır.</a:t>
            </a:r>
            <a:endParaRPr/>
          </a:p>
        </p:txBody>
      </p:sp>
      <p:sp>
        <p:nvSpPr>
          <p:cNvPr id="917" name="Google Shape;917;p52"/>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18" name="Google Shape;918;p52"/>
          <p:cNvPicPr preferRelativeResize="0"/>
          <p:nvPr/>
        </p:nvPicPr>
        <p:blipFill rotWithShape="1">
          <a:blip r:embed="rId3">
            <a:alphaModFix/>
          </a:blip>
          <a:srcRect b="0" l="0" r="0" t="0"/>
          <a:stretch/>
        </p:blipFill>
        <p:spPr>
          <a:xfrm>
            <a:off x="5581436" y="1469303"/>
            <a:ext cx="4741427" cy="27357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53"/>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859"/>
              <a:buFont typeface="Calibri"/>
              <a:buNone/>
            </a:pPr>
            <a:r>
              <a:t/>
            </a:r>
            <a:endParaRPr/>
          </a:p>
        </p:txBody>
      </p:sp>
      <p:sp>
        <p:nvSpPr>
          <p:cNvPr id="924" name="Google Shape;924;p53"/>
          <p:cNvSpPr txBox="1"/>
          <p:nvPr>
            <p:ph idx="1" type="body"/>
          </p:nvPr>
        </p:nvSpPr>
        <p:spPr>
          <a:xfrm>
            <a:off x="735171" y="2013259"/>
            <a:ext cx="9223058" cy="4798559"/>
          </a:xfrm>
          <a:prstGeom prst="rect">
            <a:avLst/>
          </a:prstGeom>
          <a:noFill/>
          <a:ln>
            <a:noFill/>
          </a:ln>
        </p:spPr>
        <p:txBody>
          <a:bodyPr anchorCtr="0" anchor="t" bIns="45700" lIns="91425" spcFirstLastPara="1" rIns="91425" wrap="square" tIns="45700">
            <a:noAutofit/>
          </a:bodyPr>
          <a:lstStyle/>
          <a:p>
            <a:pPr indent="-44549" lvl="0" marL="200505" rtl="0" algn="l">
              <a:lnSpc>
                <a:spcPct val="90000"/>
              </a:lnSpc>
              <a:spcBef>
                <a:spcPts val="0"/>
              </a:spcBef>
              <a:spcAft>
                <a:spcPts val="0"/>
              </a:spcAft>
              <a:buClr>
                <a:schemeClr val="dk1"/>
              </a:buClr>
              <a:buSzPts val="2456"/>
              <a:buNone/>
            </a:pPr>
            <a:r>
              <a:t/>
            </a:r>
            <a:endParaRPr/>
          </a:p>
        </p:txBody>
      </p:sp>
      <p:sp>
        <p:nvSpPr>
          <p:cNvPr id="925" name="Google Shape;925;p53"/>
          <p:cNvSpPr txBox="1"/>
          <p:nvPr/>
        </p:nvSpPr>
        <p:spPr>
          <a:xfrm>
            <a:off x="2280310" y="358558"/>
            <a:ext cx="5382463" cy="606705"/>
          </a:xfrm>
          <a:prstGeom prst="rect">
            <a:avLst/>
          </a:prstGeom>
          <a:noFill/>
          <a:ln>
            <a:noFill/>
          </a:ln>
        </p:spPr>
        <p:txBody>
          <a:bodyPr anchorCtr="0" anchor="ctr" bIns="0" lIns="0" spcFirstLastPara="1" rIns="0" wrap="square" tIns="12700">
            <a:noAutofit/>
          </a:bodyPr>
          <a:lstStyle/>
          <a:p>
            <a:pPr indent="0" lvl="0" marL="12700" marR="0" rtl="0" algn="ctr">
              <a:lnSpc>
                <a:spcPct val="100000"/>
              </a:lnSpc>
              <a:spcBef>
                <a:spcPts val="0"/>
              </a:spcBef>
              <a:spcAft>
                <a:spcPts val="0"/>
              </a:spcAft>
              <a:buClr>
                <a:srgbClr val="FF0000"/>
              </a:buClr>
              <a:buSzPts val="3859"/>
              <a:buFont typeface="Calibri"/>
              <a:buNone/>
            </a:pPr>
            <a:r>
              <a:rPr lang="tr-TR" sz="3859">
                <a:solidFill>
                  <a:srgbClr val="FF0000"/>
                </a:solidFill>
                <a:latin typeface="Calibri"/>
                <a:ea typeface="Calibri"/>
                <a:cs typeface="Calibri"/>
                <a:sym typeface="Calibri"/>
              </a:rPr>
              <a:t> Ölçüm Transformatörleri</a:t>
            </a:r>
            <a:endParaRPr/>
          </a:p>
        </p:txBody>
      </p:sp>
      <p:sp>
        <p:nvSpPr>
          <p:cNvPr id="926" name="Google Shape;926;p53"/>
          <p:cNvSpPr txBox="1"/>
          <p:nvPr/>
        </p:nvSpPr>
        <p:spPr>
          <a:xfrm>
            <a:off x="7251700" y="1153644"/>
            <a:ext cx="2940050" cy="1771639"/>
          </a:xfrm>
          <a:prstGeom prst="rect">
            <a:avLst/>
          </a:prstGeom>
          <a:noFill/>
          <a:ln>
            <a:noFill/>
          </a:ln>
        </p:spPr>
        <p:txBody>
          <a:bodyPr anchorCtr="0" anchor="t" bIns="0" lIns="0" spcFirstLastPara="1" rIns="0" wrap="square" tIns="7600">
            <a:noAutofit/>
          </a:bodyPr>
          <a:lstStyle/>
          <a:p>
            <a:pPr indent="0" lvl="0" marL="100330" marR="125729" rtl="0" algn="l">
              <a:lnSpc>
                <a:spcPct val="131100"/>
              </a:lnSpc>
              <a:spcBef>
                <a:spcPts val="0"/>
              </a:spcBef>
              <a:spcAft>
                <a:spcPts val="0"/>
              </a:spcAft>
              <a:buNone/>
            </a:pPr>
            <a:r>
              <a:rPr lang="tr-TR" sz="1750">
                <a:solidFill>
                  <a:schemeClr val="dk1"/>
                </a:solidFill>
                <a:latin typeface="Times New Roman"/>
                <a:ea typeface="Times New Roman"/>
                <a:cs typeface="Times New Roman"/>
                <a:sym typeface="Times New Roman"/>
              </a:rPr>
              <a:t>Primer ucu izolatörün en  üstündeki hata bağlanır. Diğer  ucu topraklanır.</a:t>
            </a:r>
            <a:endParaRPr sz="1750">
              <a:solidFill>
                <a:schemeClr val="dk1"/>
              </a:solidFill>
              <a:latin typeface="Times New Roman"/>
              <a:ea typeface="Times New Roman"/>
              <a:cs typeface="Times New Roman"/>
              <a:sym typeface="Times New Roman"/>
            </a:endParaRPr>
          </a:p>
          <a:p>
            <a:pPr indent="0" lvl="0" marL="100330" marR="662940" rtl="0" algn="just">
              <a:lnSpc>
                <a:spcPct val="131100"/>
              </a:lnSpc>
              <a:spcBef>
                <a:spcPts val="10"/>
              </a:spcBef>
              <a:spcAft>
                <a:spcPts val="0"/>
              </a:spcAft>
              <a:buNone/>
            </a:pPr>
            <a:r>
              <a:rPr lang="tr-TR" sz="1750">
                <a:solidFill>
                  <a:schemeClr val="dk1"/>
                </a:solidFill>
                <a:latin typeface="Times New Roman"/>
                <a:ea typeface="Times New Roman"/>
                <a:cs typeface="Times New Roman"/>
                <a:sym typeface="Times New Roman"/>
              </a:rPr>
              <a:t>Sekonder iki adet 115 V  sargıdan meydana gelir.  </a:t>
            </a:r>
            <a:endParaRPr sz="1750">
              <a:solidFill>
                <a:schemeClr val="dk1"/>
              </a:solidFill>
              <a:latin typeface="Times New Roman"/>
              <a:ea typeface="Times New Roman"/>
              <a:cs typeface="Times New Roman"/>
              <a:sym typeface="Times New Roman"/>
            </a:endParaRPr>
          </a:p>
        </p:txBody>
      </p:sp>
      <p:sp>
        <p:nvSpPr>
          <p:cNvPr id="927" name="Google Shape;927;p53"/>
          <p:cNvSpPr/>
          <p:nvPr/>
        </p:nvSpPr>
        <p:spPr>
          <a:xfrm>
            <a:off x="731519" y="937260"/>
            <a:ext cx="3900170" cy="5607050"/>
          </a:xfrm>
          <a:custGeom>
            <a:rect b="b" l="l" r="r" t="t"/>
            <a:pathLst>
              <a:path extrusionOk="0" h="5607050" w="3900170">
                <a:moveTo>
                  <a:pt x="0" y="5606795"/>
                </a:moveTo>
                <a:lnTo>
                  <a:pt x="3899916" y="5606795"/>
                </a:lnTo>
                <a:lnTo>
                  <a:pt x="3899916" y="0"/>
                </a:lnTo>
                <a:lnTo>
                  <a:pt x="0" y="0"/>
                </a:lnTo>
                <a:lnTo>
                  <a:pt x="0" y="5606795"/>
                </a:lnTo>
                <a:close/>
              </a:path>
            </a:pathLst>
          </a:cu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8" name="Google Shape;928;p53"/>
          <p:cNvSpPr txBox="1"/>
          <p:nvPr/>
        </p:nvSpPr>
        <p:spPr>
          <a:xfrm>
            <a:off x="830986" y="920636"/>
            <a:ext cx="3713479" cy="3838575"/>
          </a:xfrm>
          <a:prstGeom prst="rect">
            <a:avLst/>
          </a:prstGeom>
          <a:noFill/>
          <a:ln>
            <a:noFill/>
          </a:ln>
        </p:spPr>
        <p:txBody>
          <a:bodyPr anchorCtr="0" anchor="t" bIns="0" lIns="0" spcFirstLastPara="1" rIns="0" wrap="square" tIns="11425">
            <a:noAutofit/>
          </a:bodyPr>
          <a:lstStyle/>
          <a:p>
            <a:pPr indent="0" lvl="0" marL="0" marR="5080" rtl="0" algn="l">
              <a:lnSpc>
                <a:spcPct val="142600"/>
              </a:lnSpc>
              <a:spcBef>
                <a:spcPts val="0"/>
              </a:spcBef>
              <a:spcAft>
                <a:spcPts val="0"/>
              </a:spcAft>
              <a:buNone/>
            </a:pPr>
            <a:r>
              <a:rPr lang="tr-TR" sz="1950">
                <a:solidFill>
                  <a:schemeClr val="dk1"/>
                </a:solidFill>
                <a:latin typeface="Times New Roman"/>
                <a:ea typeface="Times New Roman"/>
                <a:cs typeface="Times New Roman"/>
                <a:sym typeface="Times New Roman"/>
              </a:rPr>
              <a:t>Gerilim	transformatörlerinin	anma  güçleri genellikle 500VA 'den azdır.  Yalıtım için kullanılan hacim, bakır  veya	çelik	hacminden	çok		daha  büyüktür.</a:t>
            </a:r>
            <a:endParaRPr/>
          </a:p>
          <a:p>
            <a:pPr indent="0" lvl="0" marL="0" marR="5080" rtl="0" algn="just">
              <a:lnSpc>
                <a:spcPct val="142600"/>
              </a:lnSpc>
              <a:spcBef>
                <a:spcPts val="0"/>
              </a:spcBef>
              <a:spcAft>
                <a:spcPts val="0"/>
              </a:spcAft>
              <a:buNone/>
            </a:pPr>
            <a:r>
              <a:rPr lang="tr-TR" sz="1950">
                <a:solidFill>
                  <a:schemeClr val="dk1"/>
                </a:solidFill>
                <a:latin typeface="Times New Roman"/>
                <a:ea typeface="Times New Roman"/>
                <a:cs typeface="Times New Roman"/>
                <a:sym typeface="Times New Roman"/>
              </a:rPr>
              <a:t>Yüksek gerilim hatlarına bağlanan  gerilim transformatörleri daima hat-  nötr (faz) gerilimini ölçerler. Faz  gerilimlerinin ölçülmesi, iki yerine</a:t>
            </a:r>
            <a:endParaRPr sz="1950">
              <a:solidFill>
                <a:schemeClr val="dk1"/>
              </a:solidFill>
              <a:latin typeface="Times New Roman"/>
              <a:ea typeface="Times New Roman"/>
              <a:cs typeface="Times New Roman"/>
              <a:sym typeface="Times New Roman"/>
            </a:endParaRPr>
          </a:p>
        </p:txBody>
      </p:sp>
      <p:sp>
        <p:nvSpPr>
          <p:cNvPr id="929" name="Google Shape;929;p53"/>
          <p:cNvSpPr txBox="1"/>
          <p:nvPr/>
        </p:nvSpPr>
        <p:spPr>
          <a:xfrm>
            <a:off x="830986" y="4733683"/>
            <a:ext cx="1451610" cy="873125"/>
          </a:xfrm>
          <a:prstGeom prst="rect">
            <a:avLst/>
          </a:prstGeom>
          <a:noFill/>
          <a:ln>
            <a:noFill/>
          </a:ln>
        </p:spPr>
        <p:txBody>
          <a:bodyPr anchorCtr="0" anchor="t" bIns="0" lIns="0" spcFirstLastPara="1" rIns="0" wrap="square" tIns="11425">
            <a:noAutofit/>
          </a:bodyPr>
          <a:lstStyle/>
          <a:p>
            <a:pPr indent="0" lvl="0" marL="0" marR="5080" rtl="0" algn="l">
              <a:lnSpc>
                <a:spcPct val="142600"/>
              </a:lnSpc>
              <a:spcBef>
                <a:spcPts val="0"/>
              </a:spcBef>
              <a:spcAft>
                <a:spcPts val="0"/>
              </a:spcAft>
              <a:buNone/>
            </a:pPr>
            <a:r>
              <a:rPr lang="tr-TR" sz="1950">
                <a:solidFill>
                  <a:schemeClr val="dk1"/>
                </a:solidFill>
                <a:latin typeface="Times New Roman"/>
                <a:ea typeface="Times New Roman"/>
                <a:cs typeface="Times New Roman"/>
                <a:sym typeface="Times New Roman"/>
              </a:rPr>
              <a:t>bir	adet  kullanılmasını</a:t>
            </a:r>
            <a:endParaRPr sz="1950">
              <a:solidFill>
                <a:schemeClr val="dk1"/>
              </a:solidFill>
              <a:latin typeface="Times New Roman"/>
              <a:ea typeface="Times New Roman"/>
              <a:cs typeface="Times New Roman"/>
              <a:sym typeface="Times New Roman"/>
            </a:endParaRPr>
          </a:p>
        </p:txBody>
      </p:sp>
      <p:sp>
        <p:nvSpPr>
          <p:cNvPr id="930" name="Google Shape;930;p53"/>
          <p:cNvSpPr txBox="1"/>
          <p:nvPr/>
        </p:nvSpPr>
        <p:spPr>
          <a:xfrm>
            <a:off x="2280310" y="4733683"/>
            <a:ext cx="1124585" cy="873125"/>
          </a:xfrm>
          <a:prstGeom prst="rect">
            <a:avLst/>
          </a:prstGeom>
          <a:noFill/>
          <a:ln>
            <a:noFill/>
          </a:ln>
        </p:spPr>
        <p:txBody>
          <a:bodyPr anchorCtr="0" anchor="t" bIns="0" lIns="0" spcFirstLastPara="1" rIns="0" wrap="square" tIns="138425">
            <a:noAutofit/>
          </a:bodyPr>
          <a:lstStyle/>
          <a:p>
            <a:pPr indent="0" lvl="0" marL="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porselen</a:t>
            </a:r>
            <a:endParaRPr sz="1950">
              <a:solidFill>
                <a:schemeClr val="dk1"/>
              </a:solidFill>
              <a:latin typeface="Times New Roman"/>
              <a:ea typeface="Times New Roman"/>
              <a:cs typeface="Times New Roman"/>
              <a:sym typeface="Times New Roman"/>
            </a:endParaRPr>
          </a:p>
          <a:p>
            <a:pPr indent="0" lvl="0" marL="459740" marR="0" rtl="0" algn="l">
              <a:lnSpc>
                <a:spcPct val="100000"/>
              </a:lnSpc>
              <a:spcBef>
                <a:spcPts val="994"/>
              </a:spcBef>
              <a:spcAft>
                <a:spcPts val="0"/>
              </a:spcAft>
              <a:buNone/>
            </a:pPr>
            <a:r>
              <a:rPr lang="tr-TR" sz="1950">
                <a:solidFill>
                  <a:schemeClr val="dk1"/>
                </a:solidFill>
                <a:latin typeface="Times New Roman"/>
                <a:ea typeface="Times New Roman"/>
                <a:cs typeface="Times New Roman"/>
                <a:sym typeface="Times New Roman"/>
              </a:rPr>
              <a:t>sağlar.</a:t>
            </a:r>
            <a:endParaRPr sz="1950">
              <a:solidFill>
                <a:schemeClr val="dk1"/>
              </a:solidFill>
              <a:latin typeface="Times New Roman"/>
              <a:ea typeface="Times New Roman"/>
              <a:cs typeface="Times New Roman"/>
              <a:sym typeface="Times New Roman"/>
            </a:endParaRPr>
          </a:p>
        </p:txBody>
      </p:sp>
      <p:sp>
        <p:nvSpPr>
          <p:cNvPr id="931" name="Google Shape;931;p53"/>
          <p:cNvSpPr txBox="1"/>
          <p:nvPr/>
        </p:nvSpPr>
        <p:spPr>
          <a:xfrm>
            <a:off x="2175154" y="4733683"/>
            <a:ext cx="2369820" cy="1296670"/>
          </a:xfrm>
          <a:prstGeom prst="rect">
            <a:avLst/>
          </a:prstGeom>
          <a:noFill/>
          <a:ln>
            <a:noFill/>
          </a:ln>
        </p:spPr>
        <p:txBody>
          <a:bodyPr anchorCtr="0" anchor="t" bIns="0" lIns="0" spcFirstLastPara="1" rIns="0" wrap="square" tIns="138425">
            <a:noAutofit/>
          </a:bodyPr>
          <a:lstStyle/>
          <a:p>
            <a:pPr indent="0" lvl="0" marL="0" marR="5715" rtl="0" algn="r">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izolatörün</a:t>
            </a:r>
            <a:endParaRPr sz="1950">
              <a:solidFill>
                <a:schemeClr val="dk1"/>
              </a:solidFill>
              <a:latin typeface="Times New Roman"/>
              <a:ea typeface="Times New Roman"/>
              <a:cs typeface="Times New Roman"/>
              <a:sym typeface="Times New Roman"/>
            </a:endParaRPr>
          </a:p>
          <a:p>
            <a:pPr indent="0" lvl="0" marL="0" marR="5080" rtl="0" algn="r">
              <a:lnSpc>
                <a:spcPct val="100000"/>
              </a:lnSpc>
              <a:spcBef>
                <a:spcPts val="994"/>
              </a:spcBef>
              <a:spcAft>
                <a:spcPts val="0"/>
              </a:spcAft>
              <a:buNone/>
            </a:pPr>
            <a:r>
              <a:rPr lang="tr-TR" sz="1950">
                <a:solidFill>
                  <a:schemeClr val="dk1"/>
                </a:solidFill>
                <a:latin typeface="Times New Roman"/>
                <a:ea typeface="Times New Roman"/>
                <a:cs typeface="Times New Roman"/>
                <a:sym typeface="Times New Roman"/>
              </a:rPr>
              <a:t>Çünkü</a:t>
            </a:r>
            <a:endParaRPr sz="1950">
              <a:solidFill>
                <a:schemeClr val="dk1"/>
              </a:solidFill>
              <a:latin typeface="Times New Roman"/>
              <a:ea typeface="Times New Roman"/>
              <a:cs typeface="Times New Roman"/>
              <a:sym typeface="Times New Roman"/>
            </a:endParaRPr>
          </a:p>
          <a:p>
            <a:pPr indent="0" lvl="0" marL="0" marR="5715" rtl="0" algn="r">
              <a:lnSpc>
                <a:spcPct val="100000"/>
              </a:lnSpc>
              <a:spcBef>
                <a:spcPts val="994"/>
              </a:spcBef>
              <a:spcAft>
                <a:spcPts val="0"/>
              </a:spcAft>
              <a:buNone/>
            </a:pPr>
            <a:r>
              <a:rPr lang="tr-TR" sz="1950">
                <a:solidFill>
                  <a:schemeClr val="dk1"/>
                </a:solidFill>
                <a:latin typeface="Times New Roman"/>
                <a:ea typeface="Times New Roman"/>
                <a:cs typeface="Times New Roman"/>
                <a:sym typeface="Times New Roman"/>
              </a:rPr>
              <a:t>bir	ucu	toprağa</a:t>
            </a:r>
            <a:endParaRPr sz="1950">
              <a:solidFill>
                <a:schemeClr val="dk1"/>
              </a:solidFill>
              <a:latin typeface="Times New Roman"/>
              <a:ea typeface="Times New Roman"/>
              <a:cs typeface="Times New Roman"/>
              <a:sym typeface="Times New Roman"/>
            </a:endParaRPr>
          </a:p>
        </p:txBody>
      </p:sp>
      <p:sp>
        <p:nvSpPr>
          <p:cNvPr id="932" name="Google Shape;932;p53"/>
          <p:cNvSpPr txBox="1"/>
          <p:nvPr/>
        </p:nvSpPr>
        <p:spPr>
          <a:xfrm>
            <a:off x="830986" y="5581030"/>
            <a:ext cx="1317625" cy="873125"/>
          </a:xfrm>
          <a:prstGeom prst="rect">
            <a:avLst/>
          </a:prstGeom>
          <a:noFill/>
          <a:ln>
            <a:noFill/>
          </a:ln>
        </p:spPr>
        <p:txBody>
          <a:bodyPr anchorCtr="0" anchor="t" bIns="0" lIns="0" spcFirstLastPara="1" rIns="0" wrap="square" tIns="11425">
            <a:noAutofit/>
          </a:bodyPr>
          <a:lstStyle/>
          <a:p>
            <a:pPr indent="0" lvl="0" marL="0" marR="5080" rtl="0" algn="l">
              <a:lnSpc>
                <a:spcPct val="142600"/>
              </a:lnSpc>
              <a:spcBef>
                <a:spcPts val="0"/>
              </a:spcBef>
              <a:spcAft>
                <a:spcPts val="0"/>
              </a:spcAft>
              <a:buNone/>
            </a:pPr>
            <a:r>
              <a:rPr lang="tr-TR" sz="1950">
                <a:solidFill>
                  <a:schemeClr val="dk1"/>
                </a:solidFill>
                <a:latin typeface="Times New Roman"/>
                <a:ea typeface="Times New Roman"/>
                <a:cs typeface="Times New Roman"/>
                <a:sym typeface="Times New Roman"/>
              </a:rPr>
              <a:t>primerin  bağlanmıştır.</a:t>
            </a:r>
            <a:endParaRPr sz="1950">
              <a:solidFill>
                <a:schemeClr val="dk1"/>
              </a:solidFill>
              <a:latin typeface="Times New Roman"/>
              <a:ea typeface="Times New Roman"/>
              <a:cs typeface="Times New Roman"/>
              <a:sym typeface="Times New Roman"/>
            </a:endParaRPr>
          </a:p>
        </p:txBody>
      </p:sp>
      <p:sp>
        <p:nvSpPr>
          <p:cNvPr id="933" name="Google Shape;933;p53"/>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34" name="Google Shape;934;p53"/>
          <p:cNvPicPr preferRelativeResize="0"/>
          <p:nvPr/>
        </p:nvPicPr>
        <p:blipFill rotWithShape="1">
          <a:blip r:embed="rId3">
            <a:alphaModFix/>
          </a:blip>
          <a:srcRect b="0" l="0" r="0" t="0"/>
          <a:stretch/>
        </p:blipFill>
        <p:spPr>
          <a:xfrm>
            <a:off x="5308345" y="1096736"/>
            <a:ext cx="1335024" cy="509625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nvSpPr>
        <p:spPr>
          <a:xfrm>
            <a:off x="812986" y="261671"/>
            <a:ext cx="9203690" cy="6447790"/>
          </a:xfrm>
          <a:prstGeom prst="rect">
            <a:avLst/>
          </a:prstGeom>
          <a:noFill/>
          <a:ln>
            <a:noFill/>
          </a:ln>
        </p:spPr>
        <p:txBody>
          <a:bodyPr anchorCtr="0" anchor="t" bIns="0" lIns="0" spcFirstLastPara="1" rIns="0" wrap="square" tIns="196850">
            <a:noAutofit/>
          </a:bodyPr>
          <a:lstStyle/>
          <a:p>
            <a:pPr indent="0" lvl="0" marL="2960370"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Transformatörlere Giriş</a:t>
            </a:r>
            <a:endParaRPr sz="2650">
              <a:solidFill>
                <a:schemeClr val="dk1"/>
              </a:solidFill>
              <a:latin typeface="Times New Roman"/>
              <a:ea typeface="Times New Roman"/>
              <a:cs typeface="Times New Roman"/>
              <a:sym typeface="Times New Roman"/>
            </a:endParaRPr>
          </a:p>
          <a:p>
            <a:pPr indent="-194945" lvl="0" marL="207645" marR="6350" rtl="0" algn="just">
              <a:lnSpc>
                <a:spcPct val="100000"/>
              </a:lnSpc>
              <a:spcBef>
                <a:spcPts val="1450"/>
              </a:spcBef>
              <a:spcAft>
                <a:spcPts val="0"/>
              </a:spcAft>
              <a:buClr>
                <a:schemeClr val="dk1"/>
              </a:buClr>
              <a:buSzPts val="2550"/>
              <a:buFont typeface="Noto Sans Symbols"/>
              <a:buChar char="⮚"/>
            </a:pPr>
            <a:r>
              <a:rPr lang="tr-TR" sz="2650">
                <a:solidFill>
                  <a:schemeClr val="dk1"/>
                </a:solidFill>
                <a:latin typeface="Times New Roman"/>
                <a:ea typeface="Times New Roman"/>
                <a:cs typeface="Times New Roman"/>
                <a:sym typeface="Times New Roman"/>
              </a:rPr>
              <a:t>Transformatör sargısının birisi AA güç kaynağına bağlanırken  diğer sargı yüklere AA gücü sağlamak üzere bağlanır.</a:t>
            </a:r>
            <a:endParaRPr sz="265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chemeClr val="dk1"/>
              </a:buClr>
              <a:buSzPts val="2750"/>
              <a:buFont typeface="Noto Sans Symbols"/>
              <a:buNone/>
            </a:pPr>
            <a:r>
              <a:t/>
            </a:r>
            <a:endParaRPr sz="2750">
              <a:solidFill>
                <a:schemeClr val="dk1"/>
              </a:solidFill>
              <a:latin typeface="Times New Roman"/>
              <a:ea typeface="Times New Roman"/>
              <a:cs typeface="Times New Roman"/>
              <a:sym typeface="Times New Roman"/>
            </a:endParaRPr>
          </a:p>
          <a:p>
            <a:pPr indent="-194945" lvl="0" marL="207645" marR="5715" rtl="0" algn="just">
              <a:lnSpc>
                <a:spcPct val="100000"/>
              </a:lnSpc>
              <a:spcBef>
                <a:spcPts val="0"/>
              </a:spcBef>
              <a:spcAft>
                <a:spcPts val="0"/>
              </a:spcAft>
              <a:buClr>
                <a:schemeClr val="dk1"/>
              </a:buClr>
              <a:buSzPts val="2550"/>
              <a:buFont typeface="Noto Sans Symbols"/>
              <a:buChar char="⮚"/>
            </a:pPr>
            <a:r>
              <a:rPr lang="tr-TR" sz="2650">
                <a:solidFill>
                  <a:schemeClr val="dk1"/>
                </a:solidFill>
                <a:latin typeface="Times New Roman"/>
                <a:ea typeface="Times New Roman"/>
                <a:cs typeface="Times New Roman"/>
                <a:sym typeface="Times New Roman"/>
              </a:rPr>
              <a:t>Elektrik güç kaynağına bağlanan sargıya “primer sargı” veya  “giriş sargısı”, yüklere bağlanan sargıya ise “sekonder sargı” veya  “çıkış sargısı” denilir.</a:t>
            </a:r>
            <a:endParaRPr sz="265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chemeClr val="dk1"/>
              </a:buClr>
              <a:buSzPts val="2750"/>
              <a:buFont typeface="Noto Sans Symbols"/>
              <a:buNone/>
            </a:pPr>
            <a:r>
              <a:t/>
            </a:r>
            <a:endParaRPr sz="2750">
              <a:solidFill>
                <a:schemeClr val="dk1"/>
              </a:solidFill>
              <a:latin typeface="Times New Roman"/>
              <a:ea typeface="Times New Roman"/>
              <a:cs typeface="Times New Roman"/>
              <a:sym typeface="Times New Roman"/>
            </a:endParaRPr>
          </a:p>
          <a:p>
            <a:pPr indent="-194945" lvl="0" marL="207645" marR="5080" rtl="0" algn="just">
              <a:lnSpc>
                <a:spcPct val="99800"/>
              </a:lnSpc>
              <a:spcBef>
                <a:spcPts val="0"/>
              </a:spcBef>
              <a:spcAft>
                <a:spcPts val="0"/>
              </a:spcAft>
              <a:buClr>
                <a:schemeClr val="dk1"/>
              </a:buClr>
              <a:buSzPts val="2550"/>
              <a:buFont typeface="Noto Sans Symbols"/>
              <a:buChar char="⮚"/>
            </a:pPr>
            <a:r>
              <a:rPr lang="tr-TR" sz="2650">
                <a:solidFill>
                  <a:schemeClr val="dk1"/>
                </a:solidFill>
                <a:latin typeface="Times New Roman"/>
                <a:ea typeface="Times New Roman"/>
                <a:cs typeface="Times New Roman"/>
                <a:sym typeface="Times New Roman"/>
              </a:rPr>
              <a:t>Bir transformatör bir AA gerilim seviyesini başka bir gerilim  seviyesine değiştirirken sağladığı gerçek güç değeri (ideal  durumda) etkilenmez.</a:t>
            </a:r>
            <a:endParaRPr sz="2650">
              <a:solidFill>
                <a:schemeClr val="dk1"/>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Clr>
                <a:schemeClr val="dk1"/>
              </a:buClr>
              <a:buSzPts val="2750"/>
              <a:buFont typeface="Noto Sans Symbols"/>
              <a:buNone/>
            </a:pPr>
            <a:r>
              <a:t/>
            </a:r>
            <a:endParaRPr sz="2750">
              <a:solidFill>
                <a:schemeClr val="dk1"/>
              </a:solidFill>
              <a:latin typeface="Times New Roman"/>
              <a:ea typeface="Times New Roman"/>
              <a:cs typeface="Times New Roman"/>
              <a:sym typeface="Times New Roman"/>
            </a:endParaRPr>
          </a:p>
          <a:p>
            <a:pPr indent="-194945" lvl="0" marL="207645" marR="5080" rtl="0" algn="just">
              <a:lnSpc>
                <a:spcPct val="99800"/>
              </a:lnSpc>
              <a:spcBef>
                <a:spcPts val="5"/>
              </a:spcBef>
              <a:spcAft>
                <a:spcPts val="0"/>
              </a:spcAft>
              <a:buClr>
                <a:schemeClr val="dk1"/>
              </a:buClr>
              <a:buSzPts val="2550"/>
              <a:buFont typeface="Noto Sans Symbols"/>
              <a:buChar char="⮚"/>
            </a:pPr>
            <a:r>
              <a:rPr lang="tr-TR" sz="2650">
                <a:solidFill>
                  <a:schemeClr val="dk1"/>
                </a:solidFill>
                <a:latin typeface="Times New Roman"/>
                <a:ea typeface="Times New Roman"/>
                <a:cs typeface="Times New Roman"/>
                <a:sym typeface="Times New Roman"/>
              </a:rPr>
              <a:t>Bir transformatör bir devrenin gerilim seviyesini yükseltir ise,  akımı azaltmak durumundadır. Çünkü transformatörün giriş gücü  ile çıkış gücü eşit olmalıdır.</a:t>
            </a:r>
            <a:endParaRPr sz="2650">
              <a:solidFill>
                <a:schemeClr val="dk1"/>
              </a:solidFill>
              <a:latin typeface="Times New Roman"/>
              <a:ea typeface="Times New Roman"/>
              <a:cs typeface="Times New Roman"/>
              <a:sym typeface="Times New Roman"/>
            </a:endParaRPr>
          </a:p>
        </p:txBody>
      </p:sp>
      <p:sp>
        <p:nvSpPr>
          <p:cNvPr id="123" name="Google Shape;123;p18"/>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54"/>
          <p:cNvSpPr txBox="1"/>
          <p:nvPr>
            <p:ph type="title"/>
          </p:nvPr>
        </p:nvSpPr>
        <p:spPr>
          <a:xfrm>
            <a:off x="927099" y="402653"/>
            <a:ext cx="9031129" cy="34838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473"/>
              <a:buFont typeface="Calibri"/>
              <a:buNone/>
            </a:pPr>
            <a:r>
              <a:t/>
            </a:r>
            <a:endParaRPr sz="3473"/>
          </a:p>
        </p:txBody>
      </p:sp>
      <p:sp>
        <p:nvSpPr>
          <p:cNvPr id="940" name="Google Shape;940;p54"/>
          <p:cNvSpPr txBox="1"/>
          <p:nvPr>
            <p:ph idx="1" type="body"/>
          </p:nvPr>
        </p:nvSpPr>
        <p:spPr>
          <a:xfrm>
            <a:off x="735171" y="2013259"/>
            <a:ext cx="9223058" cy="4798559"/>
          </a:xfrm>
          <a:prstGeom prst="rect">
            <a:avLst/>
          </a:prstGeom>
          <a:noFill/>
          <a:ln>
            <a:noFill/>
          </a:ln>
        </p:spPr>
        <p:txBody>
          <a:bodyPr anchorCtr="0" anchor="t" bIns="45700" lIns="91425" spcFirstLastPara="1" rIns="91425" wrap="square" tIns="45700">
            <a:noAutofit/>
          </a:bodyPr>
          <a:lstStyle/>
          <a:p>
            <a:pPr indent="-44549" lvl="0" marL="200505" rtl="0" algn="l">
              <a:lnSpc>
                <a:spcPct val="90000"/>
              </a:lnSpc>
              <a:spcBef>
                <a:spcPts val="0"/>
              </a:spcBef>
              <a:spcAft>
                <a:spcPts val="0"/>
              </a:spcAft>
              <a:buClr>
                <a:schemeClr val="dk1"/>
              </a:buClr>
              <a:buSzPts val="2456"/>
              <a:buNone/>
            </a:pPr>
            <a:r>
              <a:t/>
            </a:r>
            <a:endParaRPr/>
          </a:p>
        </p:txBody>
      </p:sp>
      <p:sp>
        <p:nvSpPr>
          <p:cNvPr id="941" name="Google Shape;941;p54"/>
          <p:cNvSpPr txBox="1"/>
          <p:nvPr/>
        </p:nvSpPr>
        <p:spPr>
          <a:xfrm>
            <a:off x="3370808" y="61618"/>
            <a:ext cx="4291965" cy="1200585"/>
          </a:xfrm>
          <a:prstGeom prst="rect">
            <a:avLst/>
          </a:prstGeom>
          <a:noFill/>
          <a:ln>
            <a:noFill/>
          </a:ln>
        </p:spPr>
        <p:txBody>
          <a:bodyPr anchorCtr="0" anchor="ctr" bIns="0" lIns="0" spcFirstLastPara="1" rIns="0" wrap="square" tIns="12700">
            <a:noAutofit/>
          </a:bodyPr>
          <a:lstStyle/>
          <a:p>
            <a:pPr indent="0" lvl="0" marL="12700" marR="0" rtl="0" algn="ctr">
              <a:lnSpc>
                <a:spcPct val="100000"/>
              </a:lnSpc>
              <a:spcBef>
                <a:spcPts val="0"/>
              </a:spcBef>
              <a:spcAft>
                <a:spcPts val="0"/>
              </a:spcAft>
              <a:buClr>
                <a:srgbClr val="FF0000"/>
              </a:buClr>
              <a:buSzPts val="3859"/>
              <a:buFont typeface="Calibri"/>
              <a:buNone/>
            </a:pPr>
            <a:r>
              <a:rPr lang="tr-TR" sz="3859">
                <a:solidFill>
                  <a:srgbClr val="FF0000"/>
                </a:solidFill>
                <a:latin typeface="Calibri"/>
                <a:ea typeface="Calibri"/>
                <a:cs typeface="Calibri"/>
                <a:sym typeface="Calibri"/>
              </a:rPr>
              <a:t> Ölçüm Transformatörleri</a:t>
            </a:r>
            <a:endParaRPr/>
          </a:p>
        </p:txBody>
      </p:sp>
      <p:sp>
        <p:nvSpPr>
          <p:cNvPr id="942" name="Google Shape;942;p54"/>
          <p:cNvSpPr txBox="1"/>
          <p:nvPr/>
        </p:nvSpPr>
        <p:spPr>
          <a:xfrm>
            <a:off x="861791" y="1371920"/>
            <a:ext cx="5240560" cy="5951758"/>
          </a:xfrm>
          <a:prstGeom prst="rect">
            <a:avLst/>
          </a:prstGeom>
          <a:noFill/>
          <a:ln>
            <a:noFill/>
          </a:ln>
        </p:spPr>
        <p:txBody>
          <a:bodyPr anchorCtr="0" anchor="t" bIns="0" lIns="0" spcFirstLastPara="1" rIns="0" wrap="square" tIns="200025">
            <a:noAutofit/>
          </a:bodyPr>
          <a:lstStyle/>
          <a:p>
            <a:pPr indent="0" lvl="0" marL="12700" marR="0" rtl="0" algn="l">
              <a:lnSpc>
                <a:spcPct val="100000"/>
              </a:lnSpc>
              <a:spcBef>
                <a:spcPts val="0"/>
              </a:spcBef>
              <a:spcAft>
                <a:spcPts val="0"/>
              </a:spcAft>
              <a:buNone/>
            </a:pPr>
            <a:r>
              <a:rPr b="1" lang="tr-TR" sz="2650">
                <a:solidFill>
                  <a:srgbClr val="FF0000"/>
                </a:solidFill>
                <a:latin typeface="Times New Roman"/>
                <a:ea typeface="Times New Roman"/>
                <a:cs typeface="Times New Roman"/>
                <a:sym typeface="Times New Roman"/>
              </a:rPr>
              <a:t>Akım transformatörleri:</a:t>
            </a:r>
            <a:endParaRPr sz="2650">
              <a:solidFill>
                <a:schemeClr val="dk1"/>
              </a:solidFill>
              <a:latin typeface="Times New Roman"/>
              <a:ea typeface="Times New Roman"/>
              <a:cs typeface="Times New Roman"/>
              <a:sym typeface="Times New Roman"/>
            </a:endParaRPr>
          </a:p>
          <a:p>
            <a:pPr indent="-193040" lvl="0" marL="205740" marR="0" rtl="0" algn="l">
              <a:lnSpc>
                <a:spcPct val="100000"/>
              </a:lnSpc>
              <a:spcBef>
                <a:spcPts val="1135"/>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Hat akımını ölçmek ve izlemek, sekonder uçlarına bağlanan</a:t>
            </a:r>
            <a:endParaRPr sz="1950">
              <a:solidFill>
                <a:schemeClr val="dk1"/>
              </a:solidFill>
              <a:latin typeface="Times New Roman"/>
              <a:ea typeface="Times New Roman"/>
              <a:cs typeface="Times New Roman"/>
              <a:sym typeface="Times New Roman"/>
            </a:endParaRPr>
          </a:p>
          <a:p>
            <a:pPr indent="0" lvl="0" marL="205740" marR="0" rtl="0" algn="l">
              <a:lnSpc>
                <a:spcPct val="100000"/>
              </a:lnSpc>
              <a:spcBef>
                <a:spcPts val="1835"/>
              </a:spcBef>
              <a:spcAft>
                <a:spcPts val="0"/>
              </a:spcAft>
              <a:buNone/>
            </a:pPr>
            <a:r>
              <a:rPr lang="tr-TR" sz="1950">
                <a:solidFill>
                  <a:schemeClr val="dk1"/>
                </a:solidFill>
                <a:latin typeface="Times New Roman"/>
                <a:ea typeface="Times New Roman"/>
                <a:cs typeface="Times New Roman"/>
                <a:sym typeface="Times New Roman"/>
              </a:rPr>
              <a:t>ölçü aletlerini ve röleleri yalıtmak için kullanılırlar.</a:t>
            </a:r>
            <a:endParaRPr/>
          </a:p>
          <a:p>
            <a:pPr indent="-193040" lvl="0" marL="205740" marR="0" rtl="0" algn="l">
              <a:lnSpc>
                <a:spcPct val="100000"/>
              </a:lnSpc>
              <a:spcBef>
                <a:spcPts val="1270"/>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Yüksek hassasiyetli transformatörlerdir.</a:t>
            </a:r>
            <a:endParaRPr sz="1950">
              <a:solidFill>
                <a:schemeClr val="dk1"/>
              </a:solidFill>
              <a:latin typeface="Times New Roman"/>
              <a:ea typeface="Times New Roman"/>
              <a:cs typeface="Times New Roman"/>
              <a:sym typeface="Times New Roman"/>
            </a:endParaRPr>
          </a:p>
          <a:p>
            <a:pPr indent="-193040" lvl="0" marL="205740" marR="0" rtl="0" algn="l">
              <a:lnSpc>
                <a:spcPct val="100000"/>
              </a:lnSpc>
              <a:spcBef>
                <a:spcPts val="994"/>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Primer-sekonder akımları oranı yük ile çok az değişir.</a:t>
            </a:r>
            <a:endParaRPr sz="1950">
              <a:solidFill>
                <a:schemeClr val="dk1"/>
              </a:solidFill>
              <a:latin typeface="Times New Roman"/>
              <a:ea typeface="Times New Roman"/>
              <a:cs typeface="Times New Roman"/>
              <a:sym typeface="Times New Roman"/>
            </a:endParaRPr>
          </a:p>
          <a:p>
            <a:pPr indent="-193040" lvl="0" marL="205740" marR="5080" rtl="0" algn="l">
              <a:lnSpc>
                <a:spcPct val="142600"/>
              </a:lnSpc>
              <a:spcBef>
                <a:spcPts val="0"/>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Primer	ve	sekonder	akımları	arasındaki	faz	açıları	çok  küçüktür, genellikle bir dereceden daha küçüktür.</a:t>
            </a:r>
            <a:endParaRPr/>
          </a:p>
          <a:p>
            <a:pPr indent="-193040" lvl="0" marL="205740" marR="6350" rtl="0" algn="l">
              <a:lnSpc>
                <a:spcPct val="142600"/>
              </a:lnSpc>
              <a:spcBef>
                <a:spcPts val="0"/>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Yüksek hassasiyetli akım oranı ve küçük faz açısı değerleri,  uyartım akımı çok düşük tutularak gerçekleştirilir.</a:t>
            </a:r>
            <a:endParaRPr/>
          </a:p>
        </p:txBody>
      </p:sp>
      <p:sp>
        <p:nvSpPr>
          <p:cNvPr id="943" name="Google Shape;943;p54"/>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4" name="Google Shape;944;p54"/>
          <p:cNvSpPr txBox="1"/>
          <p:nvPr/>
        </p:nvSpPr>
        <p:spPr>
          <a:xfrm>
            <a:off x="5142649" y="7022180"/>
            <a:ext cx="237489" cy="277640"/>
          </a:xfrm>
          <a:prstGeom prst="rect">
            <a:avLst/>
          </a:prstGeom>
          <a:noFill/>
          <a:ln>
            <a:noFill/>
          </a:ln>
        </p:spPr>
        <p:txBody>
          <a:bodyPr anchorCtr="0" anchor="t" bIns="0" lIns="0" spcFirstLastPara="1" rIns="0" wrap="square" tIns="625">
            <a:noAutofit/>
          </a:bodyPr>
          <a:lstStyle/>
          <a:p>
            <a:pPr indent="0" lvl="0" marL="2540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45" name="Google Shape;945;p54"/>
          <p:cNvPicPr preferRelativeResize="0"/>
          <p:nvPr/>
        </p:nvPicPr>
        <p:blipFill rotWithShape="1">
          <a:blip r:embed="rId3">
            <a:alphaModFix/>
          </a:blip>
          <a:srcRect b="0" l="0" r="0" t="0"/>
          <a:stretch/>
        </p:blipFill>
        <p:spPr>
          <a:xfrm>
            <a:off x="6310237" y="1876425"/>
            <a:ext cx="3807042" cy="40862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55"/>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859"/>
              <a:buFont typeface="Calibri"/>
              <a:buNone/>
            </a:pPr>
            <a:r>
              <a:t/>
            </a:r>
            <a:endParaRPr/>
          </a:p>
        </p:txBody>
      </p:sp>
      <p:sp>
        <p:nvSpPr>
          <p:cNvPr id="951" name="Google Shape;951;p55"/>
          <p:cNvSpPr txBox="1"/>
          <p:nvPr>
            <p:ph idx="1" type="body"/>
          </p:nvPr>
        </p:nvSpPr>
        <p:spPr>
          <a:xfrm>
            <a:off x="735171" y="2013259"/>
            <a:ext cx="9223058" cy="4798559"/>
          </a:xfrm>
          <a:prstGeom prst="rect">
            <a:avLst/>
          </a:prstGeom>
          <a:noFill/>
          <a:ln>
            <a:noFill/>
          </a:ln>
        </p:spPr>
        <p:txBody>
          <a:bodyPr anchorCtr="0" anchor="t" bIns="45700" lIns="91425" spcFirstLastPara="1" rIns="91425" wrap="square" tIns="45700">
            <a:noAutofit/>
          </a:bodyPr>
          <a:lstStyle/>
          <a:p>
            <a:pPr indent="-44549" lvl="0" marL="200505" rtl="0" algn="l">
              <a:lnSpc>
                <a:spcPct val="90000"/>
              </a:lnSpc>
              <a:spcBef>
                <a:spcPts val="0"/>
              </a:spcBef>
              <a:spcAft>
                <a:spcPts val="0"/>
              </a:spcAft>
              <a:buClr>
                <a:schemeClr val="dk1"/>
              </a:buClr>
              <a:buSzPts val="2456"/>
              <a:buNone/>
            </a:pPr>
            <a:r>
              <a:t/>
            </a:r>
            <a:endParaRPr/>
          </a:p>
        </p:txBody>
      </p:sp>
      <p:sp>
        <p:nvSpPr>
          <p:cNvPr id="952" name="Google Shape;952;p55"/>
          <p:cNvSpPr txBox="1"/>
          <p:nvPr/>
        </p:nvSpPr>
        <p:spPr>
          <a:xfrm>
            <a:off x="3370808" y="61618"/>
            <a:ext cx="4291965" cy="1200585"/>
          </a:xfrm>
          <a:prstGeom prst="rect">
            <a:avLst/>
          </a:prstGeom>
          <a:noFill/>
          <a:ln>
            <a:noFill/>
          </a:ln>
        </p:spPr>
        <p:txBody>
          <a:bodyPr anchorCtr="0" anchor="ctr" bIns="0" lIns="0" spcFirstLastPara="1" rIns="0" wrap="square" tIns="12700">
            <a:noAutofit/>
          </a:bodyPr>
          <a:lstStyle/>
          <a:p>
            <a:pPr indent="0" lvl="0" marL="12700" marR="0" rtl="0" algn="ctr">
              <a:lnSpc>
                <a:spcPct val="100000"/>
              </a:lnSpc>
              <a:spcBef>
                <a:spcPts val="0"/>
              </a:spcBef>
              <a:spcAft>
                <a:spcPts val="0"/>
              </a:spcAft>
              <a:buClr>
                <a:srgbClr val="FF0000"/>
              </a:buClr>
              <a:buSzPts val="3859"/>
              <a:buFont typeface="Calibri"/>
              <a:buNone/>
            </a:pPr>
            <a:r>
              <a:rPr lang="tr-TR" sz="3859">
                <a:solidFill>
                  <a:srgbClr val="FF0000"/>
                </a:solidFill>
                <a:latin typeface="Calibri"/>
                <a:ea typeface="Calibri"/>
                <a:cs typeface="Calibri"/>
                <a:sym typeface="Calibri"/>
              </a:rPr>
              <a:t> Ölçüm Transformatörleri</a:t>
            </a:r>
            <a:endParaRPr/>
          </a:p>
        </p:txBody>
      </p:sp>
      <p:sp>
        <p:nvSpPr>
          <p:cNvPr id="953" name="Google Shape;953;p55"/>
          <p:cNvSpPr/>
          <p:nvPr/>
        </p:nvSpPr>
        <p:spPr>
          <a:xfrm>
            <a:off x="725423" y="1388364"/>
            <a:ext cx="5171440" cy="4072254"/>
          </a:xfrm>
          <a:custGeom>
            <a:rect b="b" l="l" r="r" t="t"/>
            <a:pathLst>
              <a:path extrusionOk="0" h="4072254" w="5171440">
                <a:moveTo>
                  <a:pt x="0" y="4072128"/>
                </a:moveTo>
                <a:lnTo>
                  <a:pt x="5170932" y="4072128"/>
                </a:lnTo>
                <a:lnTo>
                  <a:pt x="5170932" y="0"/>
                </a:lnTo>
                <a:lnTo>
                  <a:pt x="0" y="0"/>
                </a:lnTo>
                <a:lnTo>
                  <a:pt x="0" y="4072128"/>
                </a:lnTo>
                <a:close/>
              </a:path>
            </a:pathLst>
          </a:cu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4" name="Google Shape;954;p55"/>
          <p:cNvSpPr txBox="1"/>
          <p:nvPr/>
        </p:nvSpPr>
        <p:spPr>
          <a:xfrm>
            <a:off x="825686" y="1438198"/>
            <a:ext cx="4985385" cy="629285"/>
          </a:xfrm>
          <a:prstGeom prst="rect">
            <a:avLst/>
          </a:prstGeom>
          <a:noFill/>
          <a:ln>
            <a:noFill/>
          </a:ln>
        </p:spPr>
        <p:txBody>
          <a:bodyPr anchorCtr="0" anchor="t" bIns="0" lIns="0" spcFirstLastPara="1" rIns="0" wrap="square" tIns="12050">
            <a:noAutofit/>
          </a:bodyPr>
          <a:lstStyle/>
          <a:p>
            <a:pPr indent="-191770" lvl="0" marL="191770" marR="5080" rtl="0" algn="l">
              <a:lnSpc>
                <a:spcPct val="101499"/>
              </a:lnSpc>
              <a:spcBef>
                <a:spcPts val="0"/>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Akım transformatörünün primer sargısı hat ile  seri olarak bağlanır.</a:t>
            </a:r>
            <a:endParaRPr sz="1950">
              <a:solidFill>
                <a:schemeClr val="dk1"/>
              </a:solidFill>
              <a:latin typeface="Times New Roman"/>
              <a:ea typeface="Times New Roman"/>
              <a:cs typeface="Times New Roman"/>
              <a:sym typeface="Times New Roman"/>
            </a:endParaRPr>
          </a:p>
        </p:txBody>
      </p:sp>
      <p:sp>
        <p:nvSpPr>
          <p:cNvPr id="955" name="Google Shape;955;p55"/>
          <p:cNvSpPr txBox="1"/>
          <p:nvPr/>
        </p:nvSpPr>
        <p:spPr>
          <a:xfrm>
            <a:off x="2163762" y="2043227"/>
            <a:ext cx="3645535" cy="630555"/>
          </a:xfrm>
          <a:prstGeom prst="rect">
            <a:avLst/>
          </a:prstGeom>
          <a:noFill/>
          <a:ln>
            <a:noFill/>
          </a:ln>
        </p:spPr>
        <p:txBody>
          <a:bodyPr anchorCtr="0" anchor="t" bIns="0" lIns="0" spcFirstLastPara="1" rIns="0" wrap="square" tIns="10150">
            <a:noAutofit/>
          </a:bodyPr>
          <a:lstStyle/>
          <a:p>
            <a:pPr indent="74295" lvl="0" marL="0" marR="5080" rtl="0" algn="l">
              <a:lnSpc>
                <a:spcPct val="102099"/>
              </a:lnSpc>
              <a:spcBef>
                <a:spcPts val="0"/>
              </a:spcBef>
              <a:spcAft>
                <a:spcPts val="0"/>
              </a:spcAft>
              <a:buNone/>
            </a:pPr>
            <a:r>
              <a:rPr lang="tr-TR" sz="1950">
                <a:solidFill>
                  <a:schemeClr val="dk1"/>
                </a:solidFill>
                <a:latin typeface="Times New Roman"/>
                <a:ea typeface="Times New Roman"/>
                <a:cs typeface="Times New Roman"/>
                <a:sym typeface="Times New Roman"/>
              </a:rPr>
              <a:t>akımı,		primer	akımının	anma  bağlı	olmaksızın,	genellikle	5</a:t>
            </a:r>
            <a:endParaRPr sz="1950">
              <a:solidFill>
                <a:schemeClr val="dk1"/>
              </a:solidFill>
              <a:latin typeface="Times New Roman"/>
              <a:ea typeface="Times New Roman"/>
              <a:cs typeface="Times New Roman"/>
              <a:sym typeface="Times New Roman"/>
            </a:endParaRPr>
          </a:p>
        </p:txBody>
      </p:sp>
      <p:sp>
        <p:nvSpPr>
          <p:cNvPr id="956" name="Google Shape;956;p55"/>
          <p:cNvSpPr txBox="1"/>
          <p:nvPr/>
        </p:nvSpPr>
        <p:spPr>
          <a:xfrm>
            <a:off x="825686" y="2043227"/>
            <a:ext cx="1159510" cy="932180"/>
          </a:xfrm>
          <a:prstGeom prst="rect">
            <a:avLst/>
          </a:prstGeom>
          <a:noFill/>
          <a:ln>
            <a:noFill/>
          </a:ln>
        </p:spPr>
        <p:txBody>
          <a:bodyPr anchorCtr="0" anchor="t" bIns="0" lIns="0" spcFirstLastPara="1" rIns="0" wrap="square" tIns="10775">
            <a:noAutofit/>
          </a:bodyPr>
          <a:lstStyle/>
          <a:p>
            <a:pPr indent="-191770" lvl="0" marL="191770" marR="5080" rtl="0" algn="l">
              <a:lnSpc>
                <a:spcPct val="101800"/>
              </a:lnSpc>
              <a:spcBef>
                <a:spcPts val="0"/>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Sekonder  değerine  amperdir.</a:t>
            </a:r>
            <a:endParaRPr sz="1950">
              <a:solidFill>
                <a:schemeClr val="dk1"/>
              </a:solidFill>
              <a:latin typeface="Times New Roman"/>
              <a:ea typeface="Times New Roman"/>
              <a:cs typeface="Times New Roman"/>
              <a:sym typeface="Times New Roman"/>
            </a:endParaRPr>
          </a:p>
        </p:txBody>
      </p:sp>
      <p:sp>
        <p:nvSpPr>
          <p:cNvPr id="957" name="Google Shape;957;p55"/>
          <p:cNvSpPr txBox="1"/>
          <p:nvPr/>
        </p:nvSpPr>
        <p:spPr>
          <a:xfrm>
            <a:off x="825686" y="2951530"/>
            <a:ext cx="4984115" cy="1537335"/>
          </a:xfrm>
          <a:prstGeom prst="rect">
            <a:avLst/>
          </a:prstGeom>
          <a:noFill/>
          <a:ln>
            <a:noFill/>
          </a:ln>
        </p:spPr>
        <p:txBody>
          <a:bodyPr anchorCtr="0" anchor="t" bIns="0" lIns="0" spcFirstLastPara="1" rIns="0" wrap="square" tIns="10775">
            <a:noAutofit/>
          </a:bodyPr>
          <a:lstStyle/>
          <a:p>
            <a:pPr indent="-191770" lvl="0" marL="191770" marR="5080" rtl="0" algn="just">
              <a:lnSpc>
                <a:spcPct val="101899"/>
              </a:lnSpc>
              <a:spcBef>
                <a:spcPts val="0"/>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Şekilde ampermetreye paralel bağlı kısa devre  anahtarı	ampermetrenin	sökülmesi  gerektiğinde sekonder sargı uçlarını kısa devre  etmek amacıyla konulmuştur.</a:t>
            </a:r>
            <a:endParaRPr sz="1950">
              <a:solidFill>
                <a:schemeClr val="dk1"/>
              </a:solidFill>
              <a:latin typeface="Times New Roman"/>
              <a:ea typeface="Times New Roman"/>
              <a:cs typeface="Times New Roman"/>
              <a:sym typeface="Times New Roman"/>
            </a:endParaRPr>
          </a:p>
          <a:p>
            <a:pPr indent="-191770" lvl="0" marL="191770" marR="0" rtl="0" algn="l">
              <a:lnSpc>
                <a:spcPct val="100000"/>
              </a:lnSpc>
              <a:spcBef>
                <a:spcPts val="35"/>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Akım	transformatörleri	ölçme	ve</a:t>
            </a:r>
            <a:endParaRPr sz="1950">
              <a:solidFill>
                <a:schemeClr val="dk1"/>
              </a:solidFill>
              <a:latin typeface="Times New Roman"/>
              <a:ea typeface="Times New Roman"/>
              <a:cs typeface="Times New Roman"/>
              <a:sym typeface="Times New Roman"/>
            </a:endParaRPr>
          </a:p>
        </p:txBody>
      </p:sp>
      <p:sp>
        <p:nvSpPr>
          <p:cNvPr id="958" name="Google Shape;958;p55"/>
          <p:cNvSpPr txBox="1"/>
          <p:nvPr/>
        </p:nvSpPr>
        <p:spPr>
          <a:xfrm>
            <a:off x="5095938" y="4161587"/>
            <a:ext cx="715010" cy="630555"/>
          </a:xfrm>
          <a:prstGeom prst="rect">
            <a:avLst/>
          </a:prstGeom>
          <a:noFill/>
          <a:ln>
            <a:noFill/>
          </a:ln>
        </p:spPr>
        <p:txBody>
          <a:bodyPr anchorCtr="0" anchor="t" bIns="0" lIns="0" spcFirstLastPara="1" rIns="0" wrap="square" tIns="10150">
            <a:noAutofit/>
          </a:bodyPr>
          <a:lstStyle/>
          <a:p>
            <a:pPr indent="55880" lvl="0" marL="0" marR="5080" rtl="0" algn="l">
              <a:lnSpc>
                <a:spcPct val="102099"/>
              </a:lnSpc>
              <a:spcBef>
                <a:spcPts val="0"/>
              </a:spcBef>
              <a:spcAft>
                <a:spcPts val="0"/>
              </a:spcAft>
              <a:buNone/>
            </a:pPr>
            <a:r>
              <a:rPr lang="tr-TR" sz="1950">
                <a:solidFill>
                  <a:schemeClr val="dk1"/>
                </a:solidFill>
                <a:latin typeface="Times New Roman"/>
                <a:ea typeface="Times New Roman"/>
                <a:cs typeface="Times New Roman"/>
                <a:sym typeface="Times New Roman"/>
              </a:rPr>
              <a:t>sistem  güçleri</a:t>
            </a:r>
            <a:endParaRPr sz="1950">
              <a:solidFill>
                <a:schemeClr val="dk1"/>
              </a:solidFill>
              <a:latin typeface="Times New Roman"/>
              <a:ea typeface="Times New Roman"/>
              <a:cs typeface="Times New Roman"/>
              <a:sym typeface="Times New Roman"/>
            </a:endParaRPr>
          </a:p>
        </p:txBody>
      </p:sp>
      <p:sp>
        <p:nvSpPr>
          <p:cNvPr id="959" name="Google Shape;959;p55"/>
          <p:cNvSpPr txBox="1"/>
          <p:nvPr/>
        </p:nvSpPr>
        <p:spPr>
          <a:xfrm>
            <a:off x="1017710" y="4464863"/>
            <a:ext cx="949325" cy="629285"/>
          </a:xfrm>
          <a:prstGeom prst="rect">
            <a:avLst/>
          </a:prstGeom>
          <a:noFill/>
          <a:ln>
            <a:noFill/>
          </a:ln>
        </p:spPr>
        <p:txBody>
          <a:bodyPr anchorCtr="0" anchor="t" bIns="0" lIns="0" spcFirstLastPara="1" rIns="0" wrap="square" tIns="12050">
            <a:noAutofit/>
          </a:bodyPr>
          <a:lstStyle/>
          <a:p>
            <a:pPr indent="0" lvl="0" marL="0" marR="5080" rtl="0" algn="l">
              <a:lnSpc>
                <a:spcPct val="101499"/>
              </a:lnSpc>
              <a:spcBef>
                <a:spcPts val="0"/>
              </a:spcBef>
              <a:spcAft>
                <a:spcPts val="0"/>
              </a:spcAft>
              <a:buNone/>
            </a:pPr>
            <a:r>
              <a:rPr lang="tr-TR" sz="1950">
                <a:solidFill>
                  <a:schemeClr val="dk1"/>
                </a:solidFill>
                <a:latin typeface="Times New Roman"/>
                <a:ea typeface="Times New Roman"/>
                <a:cs typeface="Times New Roman"/>
                <a:sym typeface="Times New Roman"/>
              </a:rPr>
              <a:t>koruması  küçüktür</a:t>
            </a:r>
            <a:endParaRPr sz="1950">
              <a:solidFill>
                <a:schemeClr val="dk1"/>
              </a:solidFill>
              <a:latin typeface="Times New Roman"/>
              <a:ea typeface="Times New Roman"/>
              <a:cs typeface="Times New Roman"/>
              <a:sym typeface="Times New Roman"/>
            </a:endParaRPr>
          </a:p>
        </p:txBody>
      </p:sp>
      <p:sp>
        <p:nvSpPr>
          <p:cNvPr id="960" name="Google Shape;960;p55"/>
          <p:cNvSpPr txBox="1"/>
          <p:nvPr/>
        </p:nvSpPr>
        <p:spPr>
          <a:xfrm>
            <a:off x="2235390" y="4464863"/>
            <a:ext cx="2588895" cy="629285"/>
          </a:xfrm>
          <a:prstGeom prst="rect">
            <a:avLst/>
          </a:prstGeom>
          <a:noFill/>
          <a:ln>
            <a:noFill/>
          </a:ln>
        </p:spPr>
        <p:txBody>
          <a:bodyPr anchorCtr="0" anchor="t" bIns="0" lIns="0" spcFirstLastPara="1" rIns="0" wrap="square" tIns="12050">
            <a:noAutofit/>
          </a:bodyPr>
          <a:lstStyle/>
          <a:p>
            <a:pPr indent="-107950" lvl="0" marL="107950" marR="5080" rtl="0" algn="l">
              <a:lnSpc>
                <a:spcPct val="101499"/>
              </a:lnSpc>
              <a:spcBef>
                <a:spcPts val="0"/>
              </a:spcBef>
              <a:spcAft>
                <a:spcPts val="0"/>
              </a:spcAft>
              <a:buNone/>
            </a:pPr>
            <a:r>
              <a:rPr lang="tr-TR" sz="1950">
                <a:solidFill>
                  <a:schemeClr val="dk1"/>
                </a:solidFill>
                <a:latin typeface="Times New Roman"/>
                <a:ea typeface="Times New Roman"/>
                <a:cs typeface="Times New Roman"/>
                <a:sym typeface="Times New Roman"/>
              </a:rPr>
              <a:t>için	kullanıldıklarından  ve		genellikle</a:t>
            </a:r>
            <a:endParaRPr sz="1950">
              <a:solidFill>
                <a:schemeClr val="dk1"/>
              </a:solidFill>
              <a:latin typeface="Times New Roman"/>
              <a:ea typeface="Times New Roman"/>
              <a:cs typeface="Times New Roman"/>
              <a:sym typeface="Times New Roman"/>
            </a:endParaRPr>
          </a:p>
        </p:txBody>
      </p:sp>
      <p:sp>
        <p:nvSpPr>
          <p:cNvPr id="961" name="Google Shape;961;p55"/>
          <p:cNvSpPr txBox="1"/>
          <p:nvPr/>
        </p:nvSpPr>
        <p:spPr>
          <a:xfrm>
            <a:off x="4434522" y="4766614"/>
            <a:ext cx="1390650" cy="32766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15VA-200VA</a:t>
            </a:r>
            <a:endParaRPr sz="1950">
              <a:solidFill>
                <a:schemeClr val="dk1"/>
              </a:solidFill>
              <a:latin typeface="Times New Roman"/>
              <a:ea typeface="Times New Roman"/>
              <a:cs typeface="Times New Roman"/>
              <a:sym typeface="Times New Roman"/>
            </a:endParaRPr>
          </a:p>
        </p:txBody>
      </p:sp>
      <p:sp>
        <p:nvSpPr>
          <p:cNvPr id="962" name="Google Shape;962;p55"/>
          <p:cNvSpPr txBox="1"/>
          <p:nvPr/>
        </p:nvSpPr>
        <p:spPr>
          <a:xfrm>
            <a:off x="1017710" y="5069890"/>
            <a:ext cx="1350010" cy="32766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aralığındadır.</a:t>
            </a:r>
            <a:endParaRPr sz="1950">
              <a:solidFill>
                <a:schemeClr val="dk1"/>
              </a:solidFill>
              <a:latin typeface="Times New Roman"/>
              <a:ea typeface="Times New Roman"/>
              <a:cs typeface="Times New Roman"/>
              <a:sym typeface="Times New Roman"/>
            </a:endParaRPr>
          </a:p>
        </p:txBody>
      </p:sp>
      <p:sp>
        <p:nvSpPr>
          <p:cNvPr id="963" name="Google Shape;963;p55"/>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64" name="Google Shape;964;p55"/>
          <p:cNvPicPr preferRelativeResize="0"/>
          <p:nvPr/>
        </p:nvPicPr>
        <p:blipFill rotWithShape="1">
          <a:blip r:embed="rId3">
            <a:alphaModFix/>
          </a:blip>
          <a:srcRect b="0" l="0" r="0" t="0"/>
          <a:stretch/>
        </p:blipFill>
        <p:spPr>
          <a:xfrm>
            <a:off x="5997126" y="1877511"/>
            <a:ext cx="4282440" cy="263652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56"/>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859"/>
              <a:buFont typeface="Calibri"/>
              <a:buNone/>
            </a:pPr>
            <a:r>
              <a:t/>
            </a:r>
            <a:endParaRPr/>
          </a:p>
        </p:txBody>
      </p:sp>
      <p:sp>
        <p:nvSpPr>
          <p:cNvPr id="970" name="Google Shape;970;p56"/>
          <p:cNvSpPr txBox="1"/>
          <p:nvPr>
            <p:ph idx="1" type="body"/>
          </p:nvPr>
        </p:nvSpPr>
        <p:spPr>
          <a:xfrm>
            <a:off x="735171" y="2013259"/>
            <a:ext cx="9223058" cy="4798559"/>
          </a:xfrm>
          <a:prstGeom prst="rect">
            <a:avLst/>
          </a:prstGeom>
          <a:noFill/>
          <a:ln>
            <a:noFill/>
          </a:ln>
        </p:spPr>
        <p:txBody>
          <a:bodyPr anchorCtr="0" anchor="t" bIns="45700" lIns="91425" spcFirstLastPara="1" rIns="91425" wrap="square" tIns="45700">
            <a:noAutofit/>
          </a:bodyPr>
          <a:lstStyle/>
          <a:p>
            <a:pPr indent="-44549" lvl="0" marL="200505" rtl="0" algn="l">
              <a:lnSpc>
                <a:spcPct val="90000"/>
              </a:lnSpc>
              <a:spcBef>
                <a:spcPts val="0"/>
              </a:spcBef>
              <a:spcAft>
                <a:spcPts val="0"/>
              </a:spcAft>
              <a:buClr>
                <a:schemeClr val="dk1"/>
              </a:buClr>
              <a:buSzPts val="2456"/>
              <a:buNone/>
            </a:pPr>
            <a:r>
              <a:t/>
            </a:r>
            <a:endParaRPr/>
          </a:p>
        </p:txBody>
      </p:sp>
      <p:sp>
        <p:nvSpPr>
          <p:cNvPr id="971" name="Google Shape;971;p56"/>
          <p:cNvSpPr txBox="1"/>
          <p:nvPr/>
        </p:nvSpPr>
        <p:spPr>
          <a:xfrm>
            <a:off x="2647814" y="358558"/>
            <a:ext cx="5014959" cy="606705"/>
          </a:xfrm>
          <a:prstGeom prst="rect">
            <a:avLst/>
          </a:prstGeom>
          <a:noFill/>
          <a:ln>
            <a:noFill/>
          </a:ln>
        </p:spPr>
        <p:txBody>
          <a:bodyPr anchorCtr="0" anchor="ctr" bIns="0" lIns="0" spcFirstLastPara="1" rIns="0" wrap="square" tIns="12700">
            <a:noAutofit/>
          </a:bodyPr>
          <a:lstStyle/>
          <a:p>
            <a:pPr indent="0" lvl="0" marL="12700" marR="0" rtl="0" algn="ctr">
              <a:lnSpc>
                <a:spcPct val="100000"/>
              </a:lnSpc>
              <a:spcBef>
                <a:spcPts val="0"/>
              </a:spcBef>
              <a:spcAft>
                <a:spcPts val="0"/>
              </a:spcAft>
              <a:buClr>
                <a:srgbClr val="FF0000"/>
              </a:buClr>
              <a:buSzPts val="3859"/>
              <a:buFont typeface="Calibri"/>
              <a:buNone/>
            </a:pPr>
            <a:r>
              <a:rPr lang="tr-TR" sz="3859">
                <a:solidFill>
                  <a:srgbClr val="FF0000"/>
                </a:solidFill>
                <a:latin typeface="Calibri"/>
                <a:ea typeface="Calibri"/>
                <a:cs typeface="Calibri"/>
                <a:sym typeface="Calibri"/>
              </a:rPr>
              <a:t>Ölçüm Transformatörleri</a:t>
            </a:r>
            <a:endParaRPr/>
          </a:p>
        </p:txBody>
      </p:sp>
      <p:sp>
        <p:nvSpPr>
          <p:cNvPr id="972" name="Google Shape;972;p56"/>
          <p:cNvSpPr txBox="1"/>
          <p:nvPr/>
        </p:nvSpPr>
        <p:spPr>
          <a:xfrm>
            <a:off x="1901951" y="6271260"/>
            <a:ext cx="8315325" cy="780983"/>
          </a:xfrm>
          <a:prstGeom prst="rect">
            <a:avLst/>
          </a:prstGeom>
          <a:noFill/>
          <a:ln>
            <a:noFill/>
          </a:ln>
        </p:spPr>
        <p:txBody>
          <a:bodyPr anchorCtr="0" anchor="t" bIns="0" lIns="0" spcFirstLastPara="1" rIns="0" wrap="square" tIns="49525">
            <a:noAutofit/>
          </a:bodyPr>
          <a:lstStyle/>
          <a:p>
            <a:pPr indent="0" lvl="0" marL="99695" marR="80645" rtl="0" algn="just">
              <a:lnSpc>
                <a:spcPct val="109142"/>
              </a:lnSpc>
              <a:spcBef>
                <a:spcPts val="0"/>
              </a:spcBef>
              <a:spcAft>
                <a:spcPts val="0"/>
              </a:spcAft>
              <a:buNone/>
            </a:pPr>
            <a:r>
              <a:rPr lang="tr-TR" sz="1750">
                <a:solidFill>
                  <a:srgbClr val="FF0000"/>
                </a:solidFill>
                <a:latin typeface="Times New Roman"/>
                <a:ea typeface="Times New Roman"/>
                <a:cs typeface="Times New Roman"/>
                <a:sym typeface="Times New Roman"/>
              </a:rPr>
              <a:t>500VA, 100A/5A, 50Hz bir akım transformatörü. Bir yüksek gerilim istasyonunda 230kV  hat gerilimine göre yalıtılmış ve % 0.6 hassasiyetli bir akım transformatörünün bir faza  bağlantısı</a:t>
            </a:r>
            <a:endParaRPr/>
          </a:p>
        </p:txBody>
      </p:sp>
      <p:sp>
        <p:nvSpPr>
          <p:cNvPr id="973" name="Google Shape;973;p56"/>
          <p:cNvSpPr/>
          <p:nvPr/>
        </p:nvSpPr>
        <p:spPr>
          <a:xfrm>
            <a:off x="5835396" y="1088136"/>
            <a:ext cx="4137659" cy="47685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4" name="Google Shape;974;p56"/>
          <p:cNvSpPr/>
          <p:nvPr/>
        </p:nvSpPr>
        <p:spPr>
          <a:xfrm>
            <a:off x="697991" y="1092708"/>
            <a:ext cx="4898390" cy="4864735"/>
          </a:xfrm>
          <a:custGeom>
            <a:rect b="b" l="l" r="r" t="t"/>
            <a:pathLst>
              <a:path extrusionOk="0" h="4864735" w="4898390">
                <a:moveTo>
                  <a:pt x="0" y="4864608"/>
                </a:moveTo>
                <a:lnTo>
                  <a:pt x="4898136" y="4864608"/>
                </a:lnTo>
                <a:lnTo>
                  <a:pt x="4898136" y="0"/>
                </a:lnTo>
                <a:lnTo>
                  <a:pt x="0" y="0"/>
                </a:lnTo>
                <a:lnTo>
                  <a:pt x="0" y="4864608"/>
                </a:lnTo>
                <a:close/>
              </a:path>
            </a:pathLst>
          </a:cu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5" name="Google Shape;975;p56"/>
          <p:cNvSpPr txBox="1"/>
          <p:nvPr/>
        </p:nvSpPr>
        <p:spPr>
          <a:xfrm>
            <a:off x="797730" y="1198854"/>
            <a:ext cx="1787525" cy="32766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Yüksek	gerilim</a:t>
            </a:r>
            <a:endParaRPr sz="1950">
              <a:solidFill>
                <a:schemeClr val="dk1"/>
              </a:solidFill>
              <a:latin typeface="Times New Roman"/>
              <a:ea typeface="Times New Roman"/>
              <a:cs typeface="Times New Roman"/>
              <a:sym typeface="Times New Roman"/>
            </a:endParaRPr>
          </a:p>
        </p:txBody>
      </p:sp>
      <p:sp>
        <p:nvSpPr>
          <p:cNvPr id="976" name="Google Shape;976;p56"/>
          <p:cNvSpPr txBox="1"/>
          <p:nvPr/>
        </p:nvSpPr>
        <p:spPr>
          <a:xfrm>
            <a:off x="2845981" y="1198854"/>
            <a:ext cx="1882775" cy="32766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iletim	hatlarında</a:t>
            </a:r>
            <a:endParaRPr sz="1950">
              <a:solidFill>
                <a:schemeClr val="dk1"/>
              </a:solidFill>
              <a:latin typeface="Times New Roman"/>
              <a:ea typeface="Times New Roman"/>
              <a:cs typeface="Times New Roman"/>
              <a:sym typeface="Times New Roman"/>
            </a:endParaRPr>
          </a:p>
        </p:txBody>
      </p:sp>
      <p:sp>
        <p:nvSpPr>
          <p:cNvPr id="977" name="Google Shape;977;p56"/>
          <p:cNvSpPr txBox="1"/>
          <p:nvPr/>
        </p:nvSpPr>
        <p:spPr>
          <a:xfrm>
            <a:off x="797730" y="1592046"/>
            <a:ext cx="3879850" cy="32766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ölçülürken	güvenlik	nedeni	ile</a:t>
            </a:r>
            <a:endParaRPr sz="1950">
              <a:solidFill>
                <a:schemeClr val="dk1"/>
              </a:solidFill>
              <a:latin typeface="Times New Roman"/>
              <a:ea typeface="Times New Roman"/>
              <a:cs typeface="Times New Roman"/>
              <a:sym typeface="Times New Roman"/>
            </a:endParaRPr>
          </a:p>
        </p:txBody>
      </p:sp>
      <p:sp>
        <p:nvSpPr>
          <p:cNvPr id="978" name="Google Shape;978;p56"/>
          <p:cNvSpPr txBox="1"/>
          <p:nvPr/>
        </p:nvSpPr>
        <p:spPr>
          <a:xfrm>
            <a:off x="4993297" y="1107414"/>
            <a:ext cx="518795" cy="812165"/>
          </a:xfrm>
          <a:prstGeom prst="rect">
            <a:avLst/>
          </a:prstGeom>
          <a:noFill/>
          <a:ln>
            <a:noFill/>
          </a:ln>
        </p:spPr>
        <p:txBody>
          <a:bodyPr anchorCtr="0" anchor="t" bIns="0" lIns="0" spcFirstLastPara="1" rIns="0" wrap="square" tIns="12050">
            <a:noAutofit/>
          </a:bodyPr>
          <a:lstStyle/>
          <a:p>
            <a:pPr indent="0" lvl="0" marL="0" marR="5080" rtl="0" algn="l">
              <a:lnSpc>
                <a:spcPct val="132300"/>
              </a:lnSpc>
              <a:spcBef>
                <a:spcPts val="0"/>
              </a:spcBef>
              <a:spcAft>
                <a:spcPts val="0"/>
              </a:spcAft>
              <a:buNone/>
            </a:pPr>
            <a:r>
              <a:rPr lang="tr-TR" sz="1950">
                <a:solidFill>
                  <a:schemeClr val="dk1"/>
                </a:solidFill>
                <a:latin typeface="Times New Roman"/>
                <a:ea typeface="Times New Roman"/>
                <a:cs typeface="Times New Roman"/>
                <a:sym typeface="Times New Roman"/>
              </a:rPr>
              <a:t>akım  akım</a:t>
            </a:r>
            <a:endParaRPr sz="1950">
              <a:solidFill>
                <a:schemeClr val="dk1"/>
              </a:solidFill>
              <a:latin typeface="Times New Roman"/>
              <a:ea typeface="Times New Roman"/>
              <a:cs typeface="Times New Roman"/>
              <a:sym typeface="Times New Roman"/>
            </a:endParaRPr>
          </a:p>
        </p:txBody>
      </p:sp>
      <p:sp>
        <p:nvSpPr>
          <p:cNvPr id="979" name="Google Shape;979;p56"/>
          <p:cNvSpPr txBox="1"/>
          <p:nvPr/>
        </p:nvSpPr>
        <p:spPr>
          <a:xfrm>
            <a:off x="797730" y="1893798"/>
            <a:ext cx="4714240" cy="3960495"/>
          </a:xfrm>
          <a:prstGeom prst="rect">
            <a:avLst/>
          </a:prstGeom>
          <a:noFill/>
          <a:ln>
            <a:noFill/>
          </a:ln>
        </p:spPr>
        <p:txBody>
          <a:bodyPr anchorCtr="0" anchor="t" bIns="0" lIns="0" spcFirstLastPara="1" rIns="0" wrap="square" tIns="11425">
            <a:noAutofit/>
          </a:bodyPr>
          <a:lstStyle/>
          <a:p>
            <a:pPr indent="0" lvl="0" marL="0" marR="7620" rtl="0" algn="l">
              <a:lnSpc>
                <a:spcPct val="132400"/>
              </a:lnSpc>
              <a:spcBef>
                <a:spcPts val="0"/>
              </a:spcBef>
              <a:spcAft>
                <a:spcPts val="0"/>
              </a:spcAft>
              <a:buNone/>
            </a:pPr>
            <a:r>
              <a:rPr lang="tr-TR" sz="1950">
                <a:solidFill>
                  <a:schemeClr val="dk1"/>
                </a:solidFill>
                <a:latin typeface="Times New Roman"/>
                <a:ea typeface="Times New Roman"/>
                <a:cs typeface="Times New Roman"/>
                <a:sym typeface="Times New Roman"/>
              </a:rPr>
              <a:t>transformatörleri muhakkak kullanılmalıdır.  Primer	ve	sekonder	sargılar		arasındaki  yalıtım, yüksek gerilim hattının faz gerilimi  ve	gerilim		dalgalanmalarına	dayanacak  şekilde yapılmalıdır.</a:t>
            </a:r>
            <a:endParaRPr/>
          </a:p>
          <a:p>
            <a:pPr indent="0" lvl="0" marL="0" marR="5080" rtl="0" algn="just">
              <a:lnSpc>
                <a:spcPct val="132300"/>
              </a:lnSpc>
              <a:spcBef>
                <a:spcPts val="0"/>
              </a:spcBef>
              <a:spcAft>
                <a:spcPts val="0"/>
              </a:spcAft>
              <a:buNone/>
            </a:pPr>
            <a:r>
              <a:rPr lang="tr-TR" sz="1950">
                <a:solidFill>
                  <a:schemeClr val="dk1"/>
                </a:solidFill>
                <a:latin typeface="Times New Roman"/>
                <a:ea typeface="Times New Roman"/>
                <a:cs typeface="Times New Roman"/>
                <a:sym typeface="Times New Roman"/>
              </a:rPr>
              <a:t>Akım transformatörünün çalışabileceği  maksimum gerilim etiketinde gösterilir.  Gerilim transformatöründeki aynı sebepten,  akım transformatörünün da sekonder</a:t>
            </a:r>
            <a:endParaRPr sz="1950">
              <a:solidFill>
                <a:schemeClr val="dk1"/>
              </a:solidFill>
              <a:latin typeface="Times New Roman"/>
              <a:ea typeface="Times New Roman"/>
              <a:cs typeface="Times New Roman"/>
              <a:sym typeface="Times New Roman"/>
            </a:endParaRPr>
          </a:p>
          <a:p>
            <a:pPr indent="0" lvl="0" marL="0" marR="0" rtl="0" algn="l">
              <a:lnSpc>
                <a:spcPct val="100000"/>
              </a:lnSpc>
              <a:spcBef>
                <a:spcPts val="770"/>
              </a:spcBef>
              <a:spcAft>
                <a:spcPts val="0"/>
              </a:spcAft>
              <a:buNone/>
            </a:pPr>
            <a:r>
              <a:rPr lang="tr-TR" sz="1950">
                <a:solidFill>
                  <a:schemeClr val="dk1"/>
                </a:solidFill>
                <a:latin typeface="Times New Roman"/>
                <a:ea typeface="Times New Roman"/>
                <a:cs typeface="Times New Roman"/>
                <a:sym typeface="Times New Roman"/>
              </a:rPr>
              <a:t>sargısının bir ucu topraklanmalıdır.</a:t>
            </a:r>
            <a:endParaRPr sz="1950">
              <a:solidFill>
                <a:schemeClr val="dk1"/>
              </a:solidFill>
              <a:latin typeface="Times New Roman"/>
              <a:ea typeface="Times New Roman"/>
              <a:cs typeface="Times New Roman"/>
              <a:sym typeface="Times New Roman"/>
            </a:endParaRPr>
          </a:p>
        </p:txBody>
      </p:sp>
      <p:sp>
        <p:nvSpPr>
          <p:cNvPr id="980" name="Google Shape;980;p56"/>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57"/>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859"/>
              <a:buFont typeface="Calibri"/>
              <a:buNone/>
            </a:pPr>
            <a:r>
              <a:t/>
            </a:r>
            <a:endParaRPr/>
          </a:p>
        </p:txBody>
      </p:sp>
      <p:sp>
        <p:nvSpPr>
          <p:cNvPr id="986" name="Google Shape;986;p57"/>
          <p:cNvSpPr txBox="1"/>
          <p:nvPr>
            <p:ph idx="1" type="body"/>
          </p:nvPr>
        </p:nvSpPr>
        <p:spPr>
          <a:xfrm>
            <a:off x="735171" y="2013259"/>
            <a:ext cx="9223058" cy="4798559"/>
          </a:xfrm>
          <a:prstGeom prst="rect">
            <a:avLst/>
          </a:prstGeom>
          <a:noFill/>
          <a:ln>
            <a:noFill/>
          </a:ln>
        </p:spPr>
        <p:txBody>
          <a:bodyPr anchorCtr="0" anchor="t" bIns="45700" lIns="91425" spcFirstLastPara="1" rIns="91425" wrap="square" tIns="45700">
            <a:noAutofit/>
          </a:bodyPr>
          <a:lstStyle/>
          <a:p>
            <a:pPr indent="-44549" lvl="0" marL="200505" rtl="0" algn="l">
              <a:lnSpc>
                <a:spcPct val="90000"/>
              </a:lnSpc>
              <a:spcBef>
                <a:spcPts val="0"/>
              </a:spcBef>
              <a:spcAft>
                <a:spcPts val="0"/>
              </a:spcAft>
              <a:buClr>
                <a:schemeClr val="dk1"/>
              </a:buClr>
              <a:buSzPts val="2456"/>
              <a:buNone/>
            </a:pPr>
            <a:r>
              <a:t/>
            </a:r>
            <a:endParaRPr/>
          </a:p>
        </p:txBody>
      </p:sp>
      <p:sp>
        <p:nvSpPr>
          <p:cNvPr id="987" name="Google Shape;987;p57"/>
          <p:cNvSpPr txBox="1"/>
          <p:nvPr/>
        </p:nvSpPr>
        <p:spPr>
          <a:xfrm>
            <a:off x="2510968" y="358558"/>
            <a:ext cx="5151806" cy="606705"/>
          </a:xfrm>
          <a:prstGeom prst="rect">
            <a:avLst/>
          </a:prstGeom>
          <a:noFill/>
          <a:ln>
            <a:noFill/>
          </a:ln>
        </p:spPr>
        <p:txBody>
          <a:bodyPr anchorCtr="0" anchor="ctr" bIns="0" lIns="0" spcFirstLastPara="1" rIns="0" wrap="square" tIns="12700">
            <a:noAutofit/>
          </a:bodyPr>
          <a:lstStyle/>
          <a:p>
            <a:pPr indent="0" lvl="0" marL="12700" marR="0" rtl="0" algn="ctr">
              <a:lnSpc>
                <a:spcPct val="100000"/>
              </a:lnSpc>
              <a:spcBef>
                <a:spcPts val="0"/>
              </a:spcBef>
              <a:spcAft>
                <a:spcPts val="0"/>
              </a:spcAft>
              <a:buClr>
                <a:srgbClr val="FF0000"/>
              </a:buClr>
              <a:buSzPts val="3859"/>
              <a:buFont typeface="Calibri"/>
              <a:buNone/>
            </a:pPr>
            <a:r>
              <a:rPr lang="tr-TR" sz="3859">
                <a:solidFill>
                  <a:srgbClr val="FF0000"/>
                </a:solidFill>
                <a:latin typeface="Calibri"/>
                <a:ea typeface="Calibri"/>
                <a:cs typeface="Calibri"/>
                <a:sym typeface="Calibri"/>
              </a:rPr>
              <a:t> Ölçüm Transformatörleri</a:t>
            </a:r>
            <a:endParaRPr/>
          </a:p>
        </p:txBody>
      </p:sp>
      <p:sp>
        <p:nvSpPr>
          <p:cNvPr id="988" name="Google Shape;988;p57"/>
          <p:cNvSpPr/>
          <p:nvPr/>
        </p:nvSpPr>
        <p:spPr>
          <a:xfrm>
            <a:off x="6443292" y="3708893"/>
            <a:ext cx="3273552" cy="328421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9" name="Google Shape;989;p57"/>
          <p:cNvSpPr txBox="1"/>
          <p:nvPr/>
        </p:nvSpPr>
        <p:spPr>
          <a:xfrm>
            <a:off x="897049" y="1122134"/>
            <a:ext cx="2413635" cy="361950"/>
          </a:xfrm>
          <a:prstGeom prst="rect">
            <a:avLst/>
          </a:prstGeom>
          <a:noFill/>
          <a:ln>
            <a:noFill/>
          </a:ln>
        </p:spPr>
        <p:txBody>
          <a:bodyPr anchorCtr="0" anchor="t" bIns="0" lIns="0" spcFirstLastPara="1" rIns="0" wrap="square" tIns="13325">
            <a:noAutofit/>
          </a:bodyPr>
          <a:lstStyle/>
          <a:p>
            <a:pPr indent="-222884" lvl="0" marL="235584" marR="0" rtl="0" algn="l">
              <a:lnSpc>
                <a:spcPct val="100000"/>
              </a:lnSpc>
              <a:spcBef>
                <a:spcPts val="0"/>
              </a:spcBef>
              <a:spcAft>
                <a:spcPts val="0"/>
              </a:spcAft>
              <a:buClr>
                <a:schemeClr val="dk1"/>
              </a:buClr>
              <a:buSzPts val="2100"/>
              <a:buFont typeface="Noto Sans Symbols"/>
              <a:buChar char="⮚"/>
            </a:pPr>
            <a:r>
              <a:rPr lang="tr-TR" sz="2200">
                <a:solidFill>
                  <a:schemeClr val="dk1"/>
                </a:solidFill>
                <a:latin typeface="Times New Roman"/>
                <a:ea typeface="Times New Roman"/>
                <a:cs typeface="Times New Roman"/>
                <a:sym typeface="Times New Roman"/>
              </a:rPr>
              <a:t>Hat	akımı	100A'i</a:t>
            </a:r>
            <a:endParaRPr sz="2200">
              <a:solidFill>
                <a:schemeClr val="dk1"/>
              </a:solidFill>
              <a:latin typeface="Times New Roman"/>
              <a:ea typeface="Times New Roman"/>
              <a:cs typeface="Times New Roman"/>
              <a:sym typeface="Times New Roman"/>
            </a:endParaRPr>
          </a:p>
        </p:txBody>
      </p:sp>
      <p:sp>
        <p:nvSpPr>
          <p:cNvPr id="990" name="Google Shape;990;p57"/>
          <p:cNvSpPr txBox="1"/>
          <p:nvPr/>
        </p:nvSpPr>
        <p:spPr>
          <a:xfrm>
            <a:off x="3472611" y="1122134"/>
            <a:ext cx="2543810"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geçtiği	zaman	bazen</a:t>
            </a:r>
            <a:endParaRPr sz="2200">
              <a:solidFill>
                <a:schemeClr val="dk1"/>
              </a:solidFill>
              <a:latin typeface="Times New Roman"/>
              <a:ea typeface="Times New Roman"/>
              <a:cs typeface="Times New Roman"/>
              <a:sym typeface="Times New Roman"/>
            </a:endParaRPr>
          </a:p>
        </p:txBody>
      </p:sp>
      <p:sp>
        <p:nvSpPr>
          <p:cNvPr id="991" name="Google Shape;991;p57"/>
          <p:cNvSpPr txBox="1"/>
          <p:nvPr/>
        </p:nvSpPr>
        <p:spPr>
          <a:xfrm>
            <a:off x="897049" y="1457413"/>
            <a:ext cx="3810000"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toroidal	akım	transformatörleri</a:t>
            </a:r>
            <a:endParaRPr sz="2200">
              <a:solidFill>
                <a:schemeClr val="dk1"/>
              </a:solidFill>
              <a:latin typeface="Times New Roman"/>
              <a:ea typeface="Times New Roman"/>
              <a:cs typeface="Times New Roman"/>
              <a:sym typeface="Times New Roman"/>
            </a:endParaRPr>
          </a:p>
        </p:txBody>
      </p:sp>
      <p:sp>
        <p:nvSpPr>
          <p:cNvPr id="992" name="Google Shape;992;p57"/>
          <p:cNvSpPr txBox="1"/>
          <p:nvPr/>
        </p:nvSpPr>
        <p:spPr>
          <a:xfrm>
            <a:off x="4914315" y="1457413"/>
            <a:ext cx="110299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kullanılır.</a:t>
            </a:r>
            <a:endParaRPr sz="2200">
              <a:solidFill>
                <a:schemeClr val="dk1"/>
              </a:solidFill>
              <a:latin typeface="Times New Roman"/>
              <a:ea typeface="Times New Roman"/>
              <a:cs typeface="Times New Roman"/>
              <a:sym typeface="Times New Roman"/>
            </a:endParaRPr>
          </a:p>
        </p:txBody>
      </p:sp>
      <p:sp>
        <p:nvSpPr>
          <p:cNvPr id="993" name="Google Shape;993;p57"/>
          <p:cNvSpPr txBox="1"/>
          <p:nvPr/>
        </p:nvSpPr>
        <p:spPr>
          <a:xfrm>
            <a:off x="897049" y="1794217"/>
            <a:ext cx="2693670"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Transformatör	nüvesi</a:t>
            </a:r>
            <a:endParaRPr sz="2200">
              <a:solidFill>
                <a:schemeClr val="dk1"/>
              </a:solidFill>
              <a:latin typeface="Times New Roman"/>
              <a:ea typeface="Times New Roman"/>
              <a:cs typeface="Times New Roman"/>
              <a:sym typeface="Times New Roman"/>
            </a:endParaRPr>
          </a:p>
        </p:txBody>
      </p:sp>
      <p:sp>
        <p:nvSpPr>
          <p:cNvPr id="994" name="Google Shape;994;p57"/>
          <p:cNvSpPr txBox="1"/>
          <p:nvPr/>
        </p:nvSpPr>
        <p:spPr>
          <a:xfrm>
            <a:off x="3896283" y="1794217"/>
            <a:ext cx="1353820"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bir	yüzük</a:t>
            </a:r>
            <a:endParaRPr sz="2200">
              <a:solidFill>
                <a:schemeClr val="dk1"/>
              </a:solidFill>
              <a:latin typeface="Times New Roman"/>
              <a:ea typeface="Times New Roman"/>
              <a:cs typeface="Times New Roman"/>
              <a:sym typeface="Times New Roman"/>
            </a:endParaRPr>
          </a:p>
        </p:txBody>
      </p:sp>
      <p:sp>
        <p:nvSpPr>
          <p:cNvPr id="995" name="Google Shape;995;p57"/>
          <p:cNvSpPr txBox="1"/>
          <p:nvPr/>
        </p:nvSpPr>
        <p:spPr>
          <a:xfrm>
            <a:off x="5555919" y="1794217"/>
            <a:ext cx="46164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gibi</a:t>
            </a:r>
            <a:endParaRPr sz="2200">
              <a:solidFill>
                <a:schemeClr val="dk1"/>
              </a:solidFill>
              <a:latin typeface="Times New Roman"/>
              <a:ea typeface="Times New Roman"/>
              <a:cs typeface="Times New Roman"/>
              <a:sym typeface="Times New Roman"/>
            </a:endParaRPr>
          </a:p>
        </p:txBody>
      </p:sp>
      <p:sp>
        <p:nvSpPr>
          <p:cNvPr id="996" name="Google Shape;996;p57"/>
          <p:cNvSpPr txBox="1"/>
          <p:nvPr/>
        </p:nvSpPr>
        <p:spPr>
          <a:xfrm>
            <a:off x="2341803" y="2131022"/>
            <a:ext cx="1767839"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şerit	saçlardan</a:t>
            </a:r>
            <a:endParaRPr sz="2200">
              <a:solidFill>
                <a:schemeClr val="dk1"/>
              </a:solidFill>
              <a:latin typeface="Times New Roman"/>
              <a:ea typeface="Times New Roman"/>
              <a:cs typeface="Times New Roman"/>
              <a:sym typeface="Times New Roman"/>
            </a:endParaRPr>
          </a:p>
        </p:txBody>
      </p:sp>
      <p:sp>
        <p:nvSpPr>
          <p:cNvPr id="997" name="Google Shape;997;p57"/>
          <p:cNvSpPr txBox="1"/>
          <p:nvPr/>
        </p:nvSpPr>
        <p:spPr>
          <a:xfrm>
            <a:off x="4292523" y="2131022"/>
            <a:ext cx="172402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daire	şeklinde</a:t>
            </a:r>
            <a:endParaRPr sz="2200">
              <a:solidFill>
                <a:schemeClr val="dk1"/>
              </a:solidFill>
              <a:latin typeface="Times New Roman"/>
              <a:ea typeface="Times New Roman"/>
              <a:cs typeface="Times New Roman"/>
              <a:sym typeface="Times New Roman"/>
            </a:endParaRPr>
          </a:p>
        </p:txBody>
      </p:sp>
      <p:sp>
        <p:nvSpPr>
          <p:cNvPr id="998" name="Google Shape;998;p57"/>
          <p:cNvSpPr txBox="1"/>
          <p:nvPr/>
        </p:nvSpPr>
        <p:spPr>
          <a:xfrm>
            <a:off x="897049" y="2131022"/>
            <a:ext cx="1263650" cy="697230"/>
          </a:xfrm>
          <a:prstGeom prst="rect">
            <a:avLst/>
          </a:prstGeom>
          <a:noFill/>
          <a:ln>
            <a:noFill/>
          </a:ln>
        </p:spPr>
        <p:txBody>
          <a:bodyPr anchorCtr="0" anchor="t" bIns="0" lIns="0" spcFirstLastPara="1" rIns="0" wrap="square" tIns="13325">
            <a:noAutofit/>
          </a:bodyPr>
          <a:lstStyle/>
          <a:p>
            <a:pPr indent="0" lvl="0" marL="12700" marR="508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daireseldir,  yapılır.</a:t>
            </a:r>
            <a:endParaRPr sz="2200">
              <a:solidFill>
                <a:schemeClr val="dk1"/>
              </a:solidFill>
              <a:latin typeface="Times New Roman"/>
              <a:ea typeface="Times New Roman"/>
              <a:cs typeface="Times New Roman"/>
              <a:sym typeface="Times New Roman"/>
            </a:endParaRPr>
          </a:p>
        </p:txBody>
      </p:sp>
      <p:sp>
        <p:nvSpPr>
          <p:cNvPr id="999" name="Google Shape;999;p57"/>
          <p:cNvSpPr txBox="1"/>
          <p:nvPr/>
        </p:nvSpPr>
        <p:spPr>
          <a:xfrm>
            <a:off x="897049" y="3139910"/>
            <a:ext cx="2030095" cy="361950"/>
          </a:xfrm>
          <a:prstGeom prst="rect">
            <a:avLst/>
          </a:prstGeom>
          <a:noFill/>
          <a:ln>
            <a:noFill/>
          </a:ln>
        </p:spPr>
        <p:txBody>
          <a:bodyPr anchorCtr="0" anchor="t" bIns="0" lIns="0" spcFirstLastPara="1" rIns="0" wrap="square" tIns="13325">
            <a:noAutofit/>
          </a:bodyPr>
          <a:lstStyle/>
          <a:p>
            <a:pPr indent="-222884" lvl="0" marL="235584" marR="0" rtl="0" algn="l">
              <a:lnSpc>
                <a:spcPct val="100000"/>
              </a:lnSpc>
              <a:spcBef>
                <a:spcPts val="0"/>
              </a:spcBef>
              <a:spcAft>
                <a:spcPts val="0"/>
              </a:spcAft>
              <a:buClr>
                <a:schemeClr val="dk1"/>
              </a:buClr>
              <a:buSzPts val="2100"/>
              <a:buFont typeface="Noto Sans Symbols"/>
              <a:buChar char="⮚"/>
            </a:pPr>
            <a:r>
              <a:rPr lang="tr-TR" sz="2200">
                <a:solidFill>
                  <a:schemeClr val="dk1"/>
                </a:solidFill>
                <a:latin typeface="Times New Roman"/>
                <a:ea typeface="Times New Roman"/>
                <a:cs typeface="Times New Roman"/>
                <a:sym typeface="Times New Roman"/>
              </a:rPr>
              <a:t>Sekonder	sargı</a:t>
            </a:r>
            <a:endParaRPr sz="2200">
              <a:solidFill>
                <a:schemeClr val="dk1"/>
              </a:solidFill>
              <a:latin typeface="Times New Roman"/>
              <a:ea typeface="Times New Roman"/>
              <a:cs typeface="Times New Roman"/>
              <a:sym typeface="Times New Roman"/>
            </a:endParaRPr>
          </a:p>
        </p:txBody>
      </p:sp>
      <p:sp>
        <p:nvSpPr>
          <p:cNvPr id="1000" name="Google Shape;1000;p57"/>
          <p:cNvSpPr txBox="1"/>
          <p:nvPr/>
        </p:nvSpPr>
        <p:spPr>
          <a:xfrm>
            <a:off x="3085515" y="3139910"/>
            <a:ext cx="103568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bu	nüve</a:t>
            </a:r>
            <a:endParaRPr sz="2200">
              <a:solidFill>
                <a:schemeClr val="dk1"/>
              </a:solidFill>
              <a:latin typeface="Times New Roman"/>
              <a:ea typeface="Times New Roman"/>
              <a:cs typeface="Times New Roman"/>
              <a:sym typeface="Times New Roman"/>
            </a:endParaRPr>
          </a:p>
        </p:txBody>
      </p:sp>
      <p:sp>
        <p:nvSpPr>
          <p:cNvPr id="1001" name="Google Shape;1001;p57"/>
          <p:cNvSpPr txBox="1"/>
          <p:nvPr/>
        </p:nvSpPr>
        <p:spPr>
          <a:xfrm>
            <a:off x="4278807" y="3139910"/>
            <a:ext cx="1738630"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üzerine	sarılır.</a:t>
            </a:r>
            <a:endParaRPr sz="2200">
              <a:solidFill>
                <a:schemeClr val="dk1"/>
              </a:solidFill>
              <a:latin typeface="Times New Roman"/>
              <a:ea typeface="Times New Roman"/>
              <a:cs typeface="Times New Roman"/>
              <a:sym typeface="Times New Roman"/>
            </a:endParaRPr>
          </a:p>
        </p:txBody>
      </p:sp>
      <p:sp>
        <p:nvSpPr>
          <p:cNvPr id="1002" name="Google Shape;1002;p57"/>
          <p:cNvSpPr txBox="1"/>
          <p:nvPr/>
        </p:nvSpPr>
        <p:spPr>
          <a:xfrm>
            <a:off x="897049" y="3475190"/>
            <a:ext cx="5120640" cy="2379980"/>
          </a:xfrm>
          <a:prstGeom prst="rect">
            <a:avLst/>
          </a:prstGeom>
          <a:noFill/>
          <a:ln>
            <a:noFill/>
          </a:ln>
        </p:spPr>
        <p:txBody>
          <a:bodyPr anchorCtr="0" anchor="t" bIns="0" lIns="0" spcFirstLastPara="1" rIns="0" wrap="square" tIns="12050">
            <a:noAutofit/>
          </a:bodyPr>
          <a:lstStyle/>
          <a:p>
            <a:pPr indent="0" lvl="0" marL="12700" marR="5715" rtl="0" algn="just">
              <a:lnSpc>
                <a:spcPct val="100499"/>
              </a:lnSpc>
              <a:spcBef>
                <a:spcPts val="0"/>
              </a:spcBef>
              <a:spcAft>
                <a:spcPts val="0"/>
              </a:spcAft>
              <a:buNone/>
            </a:pPr>
            <a:r>
              <a:rPr lang="tr-TR" sz="2200">
                <a:solidFill>
                  <a:schemeClr val="dk1"/>
                </a:solidFill>
                <a:latin typeface="Times New Roman"/>
                <a:ea typeface="Times New Roman"/>
                <a:cs typeface="Times New Roman"/>
                <a:sym typeface="Times New Roman"/>
              </a:rPr>
              <a:t>Primer ise genellikle sadece bir iletkenden  meydana gelir. Bu iletken sekonderin  ortasından (içerisinden) geçer.</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300">
              <a:solidFill>
                <a:schemeClr val="dk1"/>
              </a:solidFill>
              <a:latin typeface="Times New Roman"/>
              <a:ea typeface="Times New Roman"/>
              <a:cs typeface="Times New Roman"/>
              <a:sym typeface="Times New Roman"/>
            </a:endParaRPr>
          </a:p>
          <a:p>
            <a:pPr indent="-133349" lvl="0" marL="12700" marR="5080" rtl="0" algn="just">
              <a:lnSpc>
                <a:spcPct val="100200"/>
              </a:lnSpc>
              <a:spcBef>
                <a:spcPts val="0"/>
              </a:spcBef>
              <a:spcAft>
                <a:spcPts val="0"/>
              </a:spcAft>
              <a:buClr>
                <a:schemeClr val="dk1"/>
              </a:buClr>
              <a:buSzPts val="2100"/>
              <a:buFont typeface="Noto Sans Symbols"/>
              <a:buChar char="⮚"/>
            </a:pPr>
            <a:r>
              <a:rPr lang="tr-TR" sz="2200">
                <a:solidFill>
                  <a:schemeClr val="dk1"/>
                </a:solidFill>
                <a:latin typeface="Times New Roman"/>
                <a:ea typeface="Times New Roman"/>
                <a:cs typeface="Times New Roman"/>
                <a:sym typeface="Times New Roman"/>
              </a:rPr>
              <a:t>Primer iletkenin pozisyonu (merkezde  olması veya olmaması) çok önemli değildir.  Eğer sekonderde </a:t>
            </a:r>
            <a:r>
              <a:rPr i="1" lang="tr-TR" sz="2200">
                <a:solidFill>
                  <a:schemeClr val="dk1"/>
                </a:solidFill>
                <a:latin typeface="Times New Roman"/>
                <a:ea typeface="Times New Roman"/>
                <a:cs typeface="Times New Roman"/>
                <a:sym typeface="Times New Roman"/>
              </a:rPr>
              <a:t>N </a:t>
            </a:r>
            <a:r>
              <a:rPr lang="tr-TR" sz="2200">
                <a:solidFill>
                  <a:schemeClr val="dk1"/>
                </a:solidFill>
                <a:latin typeface="Times New Roman"/>
                <a:ea typeface="Times New Roman"/>
                <a:cs typeface="Times New Roman"/>
                <a:sym typeface="Times New Roman"/>
              </a:rPr>
              <a:t>sarım sayısı var ise,</a:t>
            </a:r>
            <a:endParaRPr sz="2200">
              <a:solidFill>
                <a:schemeClr val="dk1"/>
              </a:solidFill>
              <a:latin typeface="Times New Roman"/>
              <a:ea typeface="Times New Roman"/>
              <a:cs typeface="Times New Roman"/>
              <a:sym typeface="Times New Roman"/>
            </a:endParaRPr>
          </a:p>
        </p:txBody>
      </p:sp>
      <p:sp>
        <p:nvSpPr>
          <p:cNvPr id="1003" name="Google Shape;1003;p57"/>
          <p:cNvSpPr txBox="1"/>
          <p:nvPr/>
        </p:nvSpPr>
        <p:spPr>
          <a:xfrm>
            <a:off x="3935907" y="5829770"/>
            <a:ext cx="101155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i="1" lang="tr-TR" sz="2200">
                <a:solidFill>
                  <a:schemeClr val="dk1"/>
                </a:solidFill>
                <a:latin typeface="Times New Roman"/>
                <a:ea typeface="Times New Roman"/>
                <a:cs typeface="Times New Roman"/>
                <a:sym typeface="Times New Roman"/>
              </a:rPr>
              <a:t>N	</a:t>
            </a:r>
            <a:r>
              <a:rPr lang="tr-TR" sz="2200">
                <a:solidFill>
                  <a:schemeClr val="dk1"/>
                </a:solidFill>
                <a:latin typeface="Times New Roman"/>
                <a:ea typeface="Times New Roman"/>
                <a:cs typeface="Times New Roman"/>
                <a:sym typeface="Times New Roman"/>
              </a:rPr>
              <a:t>olur.</a:t>
            </a:r>
            <a:endParaRPr sz="2200">
              <a:solidFill>
                <a:schemeClr val="dk1"/>
              </a:solidFill>
              <a:latin typeface="Times New Roman"/>
              <a:ea typeface="Times New Roman"/>
              <a:cs typeface="Times New Roman"/>
              <a:sym typeface="Times New Roman"/>
            </a:endParaRPr>
          </a:p>
        </p:txBody>
      </p:sp>
      <p:sp>
        <p:nvSpPr>
          <p:cNvPr id="1004" name="Google Shape;1004;p57"/>
          <p:cNvSpPr txBox="1"/>
          <p:nvPr/>
        </p:nvSpPr>
        <p:spPr>
          <a:xfrm>
            <a:off x="897049" y="5829770"/>
            <a:ext cx="1344930" cy="699135"/>
          </a:xfrm>
          <a:prstGeom prst="rect">
            <a:avLst/>
          </a:prstGeom>
          <a:noFill/>
          <a:ln>
            <a:noFill/>
          </a:ln>
        </p:spPr>
        <p:txBody>
          <a:bodyPr anchorCtr="0" anchor="t" bIns="0" lIns="0" spcFirstLastPara="1" rIns="0" wrap="square" tIns="12050">
            <a:noAutofit/>
          </a:bodyPr>
          <a:lstStyle/>
          <a:p>
            <a:pPr indent="0" lvl="0" marL="12700" marR="5080" rtl="0" algn="l">
              <a:lnSpc>
                <a:spcPct val="100499"/>
              </a:lnSpc>
              <a:spcBef>
                <a:spcPts val="0"/>
              </a:spcBef>
              <a:spcAft>
                <a:spcPts val="0"/>
              </a:spcAft>
              <a:buNone/>
            </a:pPr>
            <a:r>
              <a:rPr lang="tr-TR" sz="2200">
                <a:solidFill>
                  <a:schemeClr val="dk1"/>
                </a:solidFill>
                <a:latin typeface="Times New Roman"/>
                <a:ea typeface="Times New Roman"/>
                <a:cs typeface="Times New Roman"/>
                <a:sym typeface="Times New Roman"/>
              </a:rPr>
              <a:t>dönüştürme  1000A/5A</a:t>
            </a:r>
            <a:endParaRPr sz="2200">
              <a:solidFill>
                <a:schemeClr val="dk1"/>
              </a:solidFill>
              <a:latin typeface="Times New Roman"/>
              <a:ea typeface="Times New Roman"/>
              <a:cs typeface="Times New Roman"/>
              <a:sym typeface="Times New Roman"/>
            </a:endParaRPr>
          </a:p>
        </p:txBody>
      </p:sp>
      <p:sp>
        <p:nvSpPr>
          <p:cNvPr id="1005" name="Google Shape;1005;p57"/>
          <p:cNvSpPr txBox="1"/>
          <p:nvPr/>
        </p:nvSpPr>
        <p:spPr>
          <a:xfrm>
            <a:off x="2510967" y="5829770"/>
            <a:ext cx="1158875" cy="699135"/>
          </a:xfrm>
          <a:prstGeom prst="rect">
            <a:avLst/>
          </a:prstGeom>
          <a:noFill/>
          <a:ln>
            <a:noFill/>
          </a:ln>
        </p:spPr>
        <p:txBody>
          <a:bodyPr anchorCtr="0" anchor="t" bIns="0" lIns="0" spcFirstLastPara="1" rIns="0" wrap="square" tIns="12050">
            <a:noAutofit/>
          </a:bodyPr>
          <a:lstStyle/>
          <a:p>
            <a:pPr indent="-283844" lvl="0" marL="295910" marR="5080" rtl="0" algn="l">
              <a:lnSpc>
                <a:spcPct val="100499"/>
              </a:lnSpc>
              <a:spcBef>
                <a:spcPts val="0"/>
              </a:spcBef>
              <a:spcAft>
                <a:spcPts val="0"/>
              </a:spcAft>
              <a:buNone/>
            </a:pPr>
            <a:r>
              <a:rPr lang="tr-TR" sz="2200">
                <a:solidFill>
                  <a:schemeClr val="dk1"/>
                </a:solidFill>
                <a:latin typeface="Times New Roman"/>
                <a:ea typeface="Times New Roman"/>
                <a:cs typeface="Times New Roman"/>
                <a:sym typeface="Times New Roman"/>
              </a:rPr>
              <a:t>oranı	da  bir</a:t>
            </a:r>
            <a:endParaRPr sz="2200">
              <a:solidFill>
                <a:schemeClr val="dk1"/>
              </a:solidFill>
              <a:latin typeface="Times New Roman"/>
              <a:ea typeface="Times New Roman"/>
              <a:cs typeface="Times New Roman"/>
              <a:sym typeface="Times New Roman"/>
            </a:endParaRPr>
          </a:p>
        </p:txBody>
      </p:sp>
      <p:sp>
        <p:nvSpPr>
          <p:cNvPr id="1006" name="Google Shape;1006;p57"/>
          <p:cNvSpPr txBox="1"/>
          <p:nvPr/>
        </p:nvSpPr>
        <p:spPr>
          <a:xfrm>
            <a:off x="3833799" y="6166568"/>
            <a:ext cx="89598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toroidal</a:t>
            </a:r>
            <a:endParaRPr sz="2200">
              <a:solidFill>
                <a:schemeClr val="dk1"/>
              </a:solidFill>
              <a:latin typeface="Times New Roman"/>
              <a:ea typeface="Times New Roman"/>
              <a:cs typeface="Times New Roman"/>
              <a:sym typeface="Times New Roman"/>
            </a:endParaRPr>
          </a:p>
        </p:txBody>
      </p:sp>
      <p:sp>
        <p:nvSpPr>
          <p:cNvPr id="1007" name="Google Shape;1007;p57"/>
          <p:cNvSpPr txBox="1"/>
          <p:nvPr/>
        </p:nvSpPr>
        <p:spPr>
          <a:xfrm>
            <a:off x="897049" y="6501848"/>
            <a:ext cx="3399790"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transformatörünün	sekonder</a:t>
            </a:r>
            <a:endParaRPr sz="2200">
              <a:solidFill>
                <a:schemeClr val="dk1"/>
              </a:solidFill>
              <a:latin typeface="Times New Roman"/>
              <a:ea typeface="Times New Roman"/>
              <a:cs typeface="Times New Roman"/>
              <a:sym typeface="Times New Roman"/>
            </a:endParaRPr>
          </a:p>
        </p:txBody>
      </p:sp>
      <p:sp>
        <p:nvSpPr>
          <p:cNvPr id="1008" name="Google Shape;1008;p57"/>
          <p:cNvSpPr txBox="1"/>
          <p:nvPr/>
        </p:nvSpPr>
        <p:spPr>
          <a:xfrm>
            <a:off x="4551603" y="6501848"/>
            <a:ext cx="56451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sargı</a:t>
            </a:r>
            <a:endParaRPr sz="2200">
              <a:solidFill>
                <a:schemeClr val="dk1"/>
              </a:solidFill>
              <a:latin typeface="Times New Roman"/>
              <a:ea typeface="Times New Roman"/>
              <a:cs typeface="Times New Roman"/>
              <a:sym typeface="Times New Roman"/>
            </a:endParaRPr>
          </a:p>
        </p:txBody>
      </p:sp>
      <p:sp>
        <p:nvSpPr>
          <p:cNvPr id="1009" name="Google Shape;1009;p57"/>
          <p:cNvSpPr txBox="1"/>
          <p:nvPr/>
        </p:nvSpPr>
        <p:spPr>
          <a:xfrm>
            <a:off x="5155387" y="5829770"/>
            <a:ext cx="862965" cy="1028487"/>
          </a:xfrm>
          <a:prstGeom prst="rect">
            <a:avLst/>
          </a:prstGeom>
          <a:noFill/>
          <a:ln>
            <a:noFill/>
          </a:ln>
        </p:spPr>
        <p:txBody>
          <a:bodyPr anchorCtr="0" anchor="t" bIns="0" lIns="0" spcFirstLastPara="1" rIns="0" wrap="square" tIns="12700">
            <a:noAutofit/>
          </a:bodyPr>
          <a:lstStyle/>
          <a:p>
            <a:pPr indent="-158750" lvl="0" marL="228600" marR="5080" rtl="0" algn="just">
              <a:lnSpc>
                <a:spcPct val="100200"/>
              </a:lnSpc>
              <a:spcBef>
                <a:spcPts val="0"/>
              </a:spcBef>
              <a:spcAft>
                <a:spcPts val="0"/>
              </a:spcAft>
              <a:buNone/>
            </a:pPr>
            <a:r>
              <a:rPr lang="tr-TR" sz="2200">
                <a:solidFill>
                  <a:schemeClr val="dk1"/>
                </a:solidFill>
                <a:latin typeface="Times New Roman"/>
                <a:ea typeface="Times New Roman"/>
                <a:cs typeface="Times New Roman"/>
                <a:sym typeface="Times New Roman"/>
              </a:rPr>
              <a:t>Örnek:  akım  sarım</a:t>
            </a:r>
            <a:endParaRPr sz="2200">
              <a:solidFill>
                <a:schemeClr val="dk1"/>
              </a:solidFill>
              <a:latin typeface="Times New Roman"/>
              <a:ea typeface="Times New Roman"/>
              <a:cs typeface="Times New Roman"/>
              <a:sym typeface="Times New Roman"/>
            </a:endParaRPr>
          </a:p>
        </p:txBody>
      </p:sp>
      <p:sp>
        <p:nvSpPr>
          <p:cNvPr id="1010" name="Google Shape;1010;p57"/>
          <p:cNvSpPr txBox="1"/>
          <p:nvPr/>
        </p:nvSpPr>
        <p:spPr>
          <a:xfrm>
            <a:off x="897049" y="6838653"/>
            <a:ext cx="2804160"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sayısı 1000/5 = 200 olur.</a:t>
            </a:r>
            <a:endParaRPr sz="2200">
              <a:solidFill>
                <a:schemeClr val="dk1"/>
              </a:solidFill>
              <a:latin typeface="Times New Roman"/>
              <a:ea typeface="Times New Roman"/>
              <a:cs typeface="Times New Roman"/>
              <a:sym typeface="Times New Roman"/>
            </a:endParaRPr>
          </a:p>
        </p:txBody>
      </p:sp>
      <p:sp>
        <p:nvSpPr>
          <p:cNvPr id="1011" name="Google Shape;1011;p57"/>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12" name="Google Shape;1012;p57"/>
          <p:cNvPicPr preferRelativeResize="0"/>
          <p:nvPr/>
        </p:nvPicPr>
        <p:blipFill rotWithShape="1">
          <a:blip r:embed="rId4">
            <a:alphaModFix/>
          </a:blip>
          <a:srcRect b="0" l="0" r="0" t="0"/>
          <a:stretch/>
        </p:blipFill>
        <p:spPr>
          <a:xfrm>
            <a:off x="6103606" y="1037786"/>
            <a:ext cx="3854623" cy="22764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58"/>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859"/>
              <a:buFont typeface="Calibri"/>
              <a:buNone/>
            </a:pPr>
            <a:r>
              <a:t/>
            </a:r>
            <a:endParaRPr/>
          </a:p>
        </p:txBody>
      </p:sp>
      <p:sp>
        <p:nvSpPr>
          <p:cNvPr id="1018" name="Google Shape;1018;p58"/>
          <p:cNvSpPr txBox="1"/>
          <p:nvPr>
            <p:ph idx="1" type="body"/>
          </p:nvPr>
        </p:nvSpPr>
        <p:spPr>
          <a:xfrm>
            <a:off x="735171" y="2013259"/>
            <a:ext cx="9223058" cy="4798559"/>
          </a:xfrm>
          <a:prstGeom prst="rect">
            <a:avLst/>
          </a:prstGeom>
          <a:noFill/>
          <a:ln>
            <a:noFill/>
          </a:ln>
        </p:spPr>
        <p:txBody>
          <a:bodyPr anchorCtr="0" anchor="t" bIns="45700" lIns="91425" spcFirstLastPara="1" rIns="91425" wrap="square" tIns="45700">
            <a:noAutofit/>
          </a:bodyPr>
          <a:lstStyle/>
          <a:p>
            <a:pPr indent="-44549" lvl="0" marL="200505" rtl="0" algn="l">
              <a:lnSpc>
                <a:spcPct val="90000"/>
              </a:lnSpc>
              <a:spcBef>
                <a:spcPts val="0"/>
              </a:spcBef>
              <a:spcAft>
                <a:spcPts val="0"/>
              </a:spcAft>
              <a:buClr>
                <a:schemeClr val="dk1"/>
              </a:buClr>
              <a:buSzPts val="2456"/>
              <a:buNone/>
            </a:pPr>
            <a:r>
              <a:t/>
            </a:r>
            <a:endParaRPr/>
          </a:p>
        </p:txBody>
      </p:sp>
      <p:sp>
        <p:nvSpPr>
          <p:cNvPr id="1019" name="Google Shape;1019;p58"/>
          <p:cNvSpPr txBox="1"/>
          <p:nvPr/>
        </p:nvSpPr>
        <p:spPr>
          <a:xfrm>
            <a:off x="2667624" y="358558"/>
            <a:ext cx="4995150" cy="606705"/>
          </a:xfrm>
          <a:prstGeom prst="rect">
            <a:avLst/>
          </a:prstGeom>
          <a:noFill/>
          <a:ln>
            <a:noFill/>
          </a:ln>
        </p:spPr>
        <p:txBody>
          <a:bodyPr anchorCtr="0" anchor="ctr" bIns="0" lIns="0" spcFirstLastPara="1" rIns="0" wrap="square" tIns="12700">
            <a:noAutofit/>
          </a:bodyPr>
          <a:lstStyle/>
          <a:p>
            <a:pPr indent="0" lvl="0" marL="12700" marR="0" rtl="0" algn="ctr">
              <a:lnSpc>
                <a:spcPct val="100000"/>
              </a:lnSpc>
              <a:spcBef>
                <a:spcPts val="0"/>
              </a:spcBef>
              <a:spcAft>
                <a:spcPts val="0"/>
              </a:spcAft>
              <a:buClr>
                <a:srgbClr val="FF0000"/>
              </a:buClr>
              <a:buSzPts val="3859"/>
              <a:buFont typeface="Calibri"/>
              <a:buNone/>
            </a:pPr>
            <a:r>
              <a:rPr lang="tr-TR" sz="3859">
                <a:solidFill>
                  <a:srgbClr val="FF0000"/>
                </a:solidFill>
                <a:latin typeface="Calibri"/>
                <a:ea typeface="Calibri"/>
                <a:cs typeface="Calibri"/>
                <a:sym typeface="Calibri"/>
              </a:rPr>
              <a:t> Ölçüm Transformatörleri</a:t>
            </a:r>
            <a:endParaRPr/>
          </a:p>
        </p:txBody>
      </p:sp>
      <p:sp>
        <p:nvSpPr>
          <p:cNvPr id="1020" name="Google Shape;1020;p58"/>
          <p:cNvSpPr txBox="1"/>
          <p:nvPr/>
        </p:nvSpPr>
        <p:spPr>
          <a:xfrm>
            <a:off x="2837294" y="1070114"/>
            <a:ext cx="200342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gerilimi,	gerilim</a:t>
            </a:r>
            <a:endParaRPr sz="2200">
              <a:solidFill>
                <a:schemeClr val="dk1"/>
              </a:solidFill>
              <a:latin typeface="Times New Roman"/>
              <a:ea typeface="Times New Roman"/>
              <a:cs typeface="Times New Roman"/>
              <a:sym typeface="Times New Roman"/>
            </a:endParaRPr>
          </a:p>
        </p:txBody>
      </p:sp>
      <p:sp>
        <p:nvSpPr>
          <p:cNvPr id="1021" name="Google Shape;1021;p58"/>
          <p:cNvSpPr txBox="1"/>
          <p:nvPr/>
        </p:nvSpPr>
        <p:spPr>
          <a:xfrm>
            <a:off x="981063" y="1036281"/>
            <a:ext cx="1686560" cy="766445"/>
          </a:xfrm>
          <a:prstGeom prst="rect">
            <a:avLst/>
          </a:prstGeom>
          <a:noFill/>
          <a:ln>
            <a:noFill/>
          </a:ln>
        </p:spPr>
        <p:txBody>
          <a:bodyPr anchorCtr="0" anchor="t" bIns="0" lIns="0" spcFirstLastPara="1" rIns="0" wrap="square" tIns="12050">
            <a:noAutofit/>
          </a:bodyPr>
          <a:lstStyle/>
          <a:p>
            <a:pPr indent="-133349" lvl="0" marL="12700" marR="5080" rtl="0" algn="l">
              <a:lnSpc>
                <a:spcPct val="110500"/>
              </a:lnSpc>
              <a:spcBef>
                <a:spcPts val="0"/>
              </a:spcBef>
              <a:spcAft>
                <a:spcPts val="0"/>
              </a:spcAft>
              <a:buClr>
                <a:schemeClr val="dk1"/>
              </a:buClr>
              <a:buSzPts val="2100"/>
              <a:buFont typeface="Noto Sans Symbols"/>
              <a:buChar char="⮚"/>
            </a:pPr>
            <a:r>
              <a:rPr lang="tr-TR" sz="2200">
                <a:solidFill>
                  <a:schemeClr val="dk1"/>
                </a:solidFill>
                <a:latin typeface="Times New Roman"/>
                <a:ea typeface="Times New Roman"/>
                <a:cs typeface="Times New Roman"/>
                <a:sym typeface="Times New Roman"/>
              </a:rPr>
              <a:t>Yüksek	hat  transformatörü</a:t>
            </a:r>
            <a:endParaRPr/>
          </a:p>
        </p:txBody>
      </p:sp>
      <p:sp>
        <p:nvSpPr>
          <p:cNvPr id="1022" name="Google Shape;1022;p58"/>
          <p:cNvSpPr txBox="1"/>
          <p:nvPr/>
        </p:nvSpPr>
        <p:spPr>
          <a:xfrm>
            <a:off x="2716898" y="1406613"/>
            <a:ext cx="880110" cy="766445"/>
          </a:xfrm>
          <a:prstGeom prst="rect">
            <a:avLst/>
          </a:prstGeom>
          <a:noFill/>
          <a:ln>
            <a:noFill/>
          </a:ln>
        </p:spPr>
        <p:txBody>
          <a:bodyPr anchorCtr="0" anchor="t" bIns="0" lIns="0" spcFirstLastPara="1" rIns="0" wrap="square" tIns="12050">
            <a:noAutofit/>
          </a:bodyPr>
          <a:lstStyle/>
          <a:p>
            <a:pPr indent="309245" lvl="0" marL="12700" marR="5080" rtl="0" algn="l">
              <a:lnSpc>
                <a:spcPct val="110500"/>
              </a:lnSpc>
              <a:spcBef>
                <a:spcPts val="0"/>
              </a:spcBef>
              <a:spcAft>
                <a:spcPts val="0"/>
              </a:spcAft>
              <a:buNone/>
            </a:pPr>
            <a:r>
              <a:rPr lang="tr-TR" sz="2200">
                <a:solidFill>
                  <a:schemeClr val="dk1"/>
                </a:solidFill>
                <a:latin typeface="Times New Roman"/>
                <a:ea typeface="Times New Roman"/>
                <a:cs typeface="Times New Roman"/>
                <a:sym typeface="Times New Roman"/>
              </a:rPr>
              <a:t>ile  elektrik</a:t>
            </a:r>
            <a:endParaRPr sz="2200">
              <a:solidFill>
                <a:schemeClr val="dk1"/>
              </a:solidFill>
              <a:latin typeface="Times New Roman"/>
              <a:ea typeface="Times New Roman"/>
              <a:cs typeface="Times New Roman"/>
              <a:sym typeface="Times New Roman"/>
            </a:endParaRPr>
          </a:p>
        </p:txBody>
      </p:sp>
      <p:sp>
        <p:nvSpPr>
          <p:cNvPr id="1023" name="Google Shape;1023;p58"/>
          <p:cNvSpPr txBox="1"/>
          <p:nvPr/>
        </p:nvSpPr>
        <p:spPr>
          <a:xfrm>
            <a:off x="981063" y="1778469"/>
            <a:ext cx="2301240" cy="763270"/>
          </a:xfrm>
          <a:prstGeom prst="rect">
            <a:avLst/>
          </a:prstGeom>
          <a:noFill/>
          <a:ln>
            <a:noFill/>
          </a:ln>
        </p:spPr>
        <p:txBody>
          <a:bodyPr anchorCtr="0" anchor="t" bIns="0" lIns="0" spcFirstLastPara="1" rIns="0" wrap="square" tIns="12050">
            <a:noAutofit/>
          </a:bodyPr>
          <a:lstStyle/>
          <a:p>
            <a:pPr indent="0" lvl="0" marL="12700" marR="5080" rtl="0" algn="l">
              <a:lnSpc>
                <a:spcPct val="110000"/>
              </a:lnSpc>
              <a:spcBef>
                <a:spcPts val="0"/>
              </a:spcBef>
              <a:spcAft>
                <a:spcPts val="0"/>
              </a:spcAft>
              <a:buNone/>
            </a:pPr>
            <a:r>
              <a:rPr lang="tr-TR" sz="2200">
                <a:solidFill>
                  <a:schemeClr val="dk1"/>
                </a:solidFill>
                <a:latin typeface="Times New Roman"/>
                <a:ea typeface="Times New Roman"/>
                <a:cs typeface="Times New Roman"/>
                <a:sym typeface="Times New Roman"/>
              </a:rPr>
              <a:t>Voltmetre	ve  gerilim		bobini</a:t>
            </a:r>
            <a:endParaRPr sz="2200">
              <a:solidFill>
                <a:schemeClr val="dk1"/>
              </a:solidFill>
              <a:latin typeface="Times New Roman"/>
              <a:ea typeface="Times New Roman"/>
              <a:cs typeface="Times New Roman"/>
              <a:sym typeface="Times New Roman"/>
            </a:endParaRPr>
          </a:p>
        </p:txBody>
      </p:sp>
      <p:sp>
        <p:nvSpPr>
          <p:cNvPr id="1024" name="Google Shape;1024;p58"/>
          <p:cNvSpPr txBox="1"/>
          <p:nvPr/>
        </p:nvSpPr>
        <p:spPr>
          <a:xfrm>
            <a:off x="981063" y="2549918"/>
            <a:ext cx="2106930"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transformatörünün</a:t>
            </a:r>
            <a:endParaRPr sz="2200">
              <a:solidFill>
                <a:schemeClr val="dk1"/>
              </a:solidFill>
              <a:latin typeface="Times New Roman"/>
              <a:ea typeface="Times New Roman"/>
              <a:cs typeface="Times New Roman"/>
              <a:sym typeface="Times New Roman"/>
            </a:endParaRPr>
          </a:p>
        </p:txBody>
      </p:sp>
      <p:sp>
        <p:nvSpPr>
          <p:cNvPr id="1025" name="Google Shape;1025;p58"/>
          <p:cNvSpPr txBox="1"/>
          <p:nvPr/>
        </p:nvSpPr>
        <p:spPr>
          <a:xfrm>
            <a:off x="3689210" y="1406613"/>
            <a:ext cx="1151890" cy="1505585"/>
          </a:xfrm>
          <a:prstGeom prst="rect">
            <a:avLst/>
          </a:prstGeom>
          <a:noFill/>
          <a:ln>
            <a:noFill/>
          </a:ln>
        </p:spPr>
        <p:txBody>
          <a:bodyPr anchorCtr="0" anchor="t" bIns="0" lIns="0" spcFirstLastPara="1" rIns="0" wrap="square" tIns="12700">
            <a:noAutofit/>
          </a:bodyPr>
          <a:lstStyle/>
          <a:p>
            <a:pPr indent="-68580" lvl="0" marL="81280" marR="5080" rtl="0" algn="r">
              <a:lnSpc>
                <a:spcPct val="110300"/>
              </a:lnSpc>
              <a:spcBef>
                <a:spcPts val="0"/>
              </a:spcBef>
              <a:spcAft>
                <a:spcPts val="0"/>
              </a:spcAft>
              <a:buNone/>
            </a:pPr>
            <a:r>
              <a:rPr lang="tr-TR" sz="2200">
                <a:solidFill>
                  <a:schemeClr val="dk1"/>
                </a:solidFill>
                <a:latin typeface="Times New Roman"/>
                <a:ea typeface="Times New Roman"/>
                <a:cs typeface="Times New Roman"/>
                <a:sym typeface="Times New Roman"/>
              </a:rPr>
              <a:t>düşürülür.  sayacının  gerilim  sekonder</a:t>
            </a:r>
            <a:endParaRPr/>
          </a:p>
        </p:txBody>
      </p:sp>
      <p:sp>
        <p:nvSpPr>
          <p:cNvPr id="1026" name="Google Shape;1026;p58"/>
          <p:cNvSpPr txBox="1"/>
          <p:nvPr/>
        </p:nvSpPr>
        <p:spPr>
          <a:xfrm>
            <a:off x="981063" y="2920250"/>
            <a:ext cx="2799080"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uçlarına paralel bağlanır.</a:t>
            </a:r>
            <a:endParaRPr sz="2200">
              <a:solidFill>
                <a:schemeClr val="dk1"/>
              </a:solidFill>
              <a:latin typeface="Times New Roman"/>
              <a:ea typeface="Times New Roman"/>
              <a:cs typeface="Times New Roman"/>
              <a:sym typeface="Times New Roman"/>
            </a:endParaRPr>
          </a:p>
        </p:txBody>
      </p:sp>
      <p:sp>
        <p:nvSpPr>
          <p:cNvPr id="1027" name="Google Shape;1027;p58"/>
          <p:cNvSpPr txBox="1"/>
          <p:nvPr/>
        </p:nvSpPr>
        <p:spPr>
          <a:xfrm>
            <a:off x="981063" y="3625557"/>
            <a:ext cx="1686560" cy="766445"/>
          </a:xfrm>
          <a:prstGeom prst="rect">
            <a:avLst/>
          </a:prstGeom>
          <a:noFill/>
          <a:ln>
            <a:noFill/>
          </a:ln>
        </p:spPr>
        <p:txBody>
          <a:bodyPr anchorCtr="0" anchor="t" bIns="0" lIns="0" spcFirstLastPara="1" rIns="0" wrap="square" tIns="12050">
            <a:noAutofit/>
          </a:bodyPr>
          <a:lstStyle/>
          <a:p>
            <a:pPr indent="-133349" lvl="0" marL="12700" marR="5080" rtl="0" algn="l">
              <a:lnSpc>
                <a:spcPct val="110500"/>
              </a:lnSpc>
              <a:spcBef>
                <a:spcPts val="0"/>
              </a:spcBef>
              <a:spcAft>
                <a:spcPts val="0"/>
              </a:spcAft>
              <a:buClr>
                <a:schemeClr val="dk1"/>
              </a:buClr>
              <a:buSzPts val="2100"/>
              <a:buFont typeface="Noto Sans Symbols"/>
              <a:buChar char="⮚"/>
            </a:pPr>
            <a:r>
              <a:rPr lang="tr-TR" sz="2200">
                <a:solidFill>
                  <a:schemeClr val="dk1"/>
                </a:solidFill>
                <a:latin typeface="Times New Roman"/>
                <a:ea typeface="Times New Roman"/>
                <a:cs typeface="Times New Roman"/>
                <a:sym typeface="Times New Roman"/>
              </a:rPr>
              <a:t>Yüksek	hat  transformatörü</a:t>
            </a:r>
            <a:endParaRPr sz="2200">
              <a:solidFill>
                <a:schemeClr val="dk1"/>
              </a:solidFill>
              <a:latin typeface="Times New Roman"/>
              <a:ea typeface="Times New Roman"/>
              <a:cs typeface="Times New Roman"/>
              <a:sym typeface="Times New Roman"/>
            </a:endParaRPr>
          </a:p>
        </p:txBody>
      </p:sp>
      <p:sp>
        <p:nvSpPr>
          <p:cNvPr id="1028" name="Google Shape;1028;p58"/>
          <p:cNvSpPr txBox="1"/>
          <p:nvPr/>
        </p:nvSpPr>
        <p:spPr>
          <a:xfrm>
            <a:off x="2855582" y="3625557"/>
            <a:ext cx="1985645" cy="766445"/>
          </a:xfrm>
          <a:prstGeom prst="rect">
            <a:avLst/>
          </a:prstGeom>
          <a:noFill/>
          <a:ln>
            <a:noFill/>
          </a:ln>
        </p:spPr>
        <p:txBody>
          <a:bodyPr anchorCtr="0" anchor="t" bIns="0" lIns="0" spcFirstLastPara="1" rIns="0" wrap="square" tIns="12050">
            <a:noAutofit/>
          </a:bodyPr>
          <a:lstStyle/>
          <a:p>
            <a:pPr indent="-170815" lvl="0" marL="182880" marR="5080" rtl="0" algn="l">
              <a:lnSpc>
                <a:spcPct val="110500"/>
              </a:lnSpc>
              <a:spcBef>
                <a:spcPts val="0"/>
              </a:spcBef>
              <a:spcAft>
                <a:spcPts val="0"/>
              </a:spcAft>
              <a:buNone/>
            </a:pPr>
            <a:r>
              <a:rPr lang="tr-TR" sz="2200">
                <a:solidFill>
                  <a:schemeClr val="dk1"/>
                </a:solidFill>
                <a:latin typeface="Times New Roman"/>
                <a:ea typeface="Times New Roman"/>
                <a:cs typeface="Times New Roman"/>
                <a:sym typeface="Times New Roman"/>
              </a:rPr>
              <a:t>akımı		bir	akım  ile	düşürülür.</a:t>
            </a:r>
            <a:endParaRPr sz="2200">
              <a:solidFill>
                <a:schemeClr val="dk1"/>
              </a:solidFill>
              <a:latin typeface="Times New Roman"/>
              <a:ea typeface="Times New Roman"/>
              <a:cs typeface="Times New Roman"/>
              <a:sym typeface="Times New Roman"/>
            </a:endParaRPr>
          </a:p>
        </p:txBody>
      </p:sp>
      <p:sp>
        <p:nvSpPr>
          <p:cNvPr id="1029" name="Google Shape;1029;p58"/>
          <p:cNvSpPr txBox="1"/>
          <p:nvPr/>
        </p:nvSpPr>
        <p:spPr>
          <a:xfrm>
            <a:off x="981063" y="4400054"/>
            <a:ext cx="385762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Ampermetre ve elektrik sayacının</a:t>
            </a:r>
            <a:endParaRPr sz="2200">
              <a:solidFill>
                <a:schemeClr val="dk1"/>
              </a:solidFill>
              <a:latin typeface="Times New Roman"/>
              <a:ea typeface="Times New Roman"/>
              <a:cs typeface="Times New Roman"/>
              <a:sym typeface="Times New Roman"/>
            </a:endParaRPr>
          </a:p>
        </p:txBody>
      </p:sp>
      <p:sp>
        <p:nvSpPr>
          <p:cNvPr id="1030" name="Google Shape;1030;p58"/>
          <p:cNvSpPr txBox="1"/>
          <p:nvPr/>
        </p:nvSpPr>
        <p:spPr>
          <a:xfrm>
            <a:off x="981062" y="4735029"/>
            <a:ext cx="3458357" cy="748859"/>
          </a:xfrm>
          <a:prstGeom prst="rect">
            <a:avLst/>
          </a:prstGeom>
          <a:noFill/>
          <a:ln>
            <a:noFill/>
          </a:ln>
        </p:spPr>
        <p:txBody>
          <a:bodyPr anchorCtr="0" anchor="t" bIns="0" lIns="0" spcFirstLastPara="1" rIns="0" wrap="square" tIns="12050">
            <a:noAutofit/>
          </a:bodyPr>
          <a:lstStyle/>
          <a:p>
            <a:pPr indent="0" lvl="0" marL="12700" marR="5080" rtl="0" algn="l">
              <a:lnSpc>
                <a:spcPct val="110500"/>
              </a:lnSpc>
              <a:spcBef>
                <a:spcPts val="0"/>
              </a:spcBef>
              <a:spcAft>
                <a:spcPts val="0"/>
              </a:spcAft>
              <a:buNone/>
            </a:pPr>
            <a:r>
              <a:rPr lang="tr-TR" sz="2200">
                <a:solidFill>
                  <a:schemeClr val="dk1"/>
                </a:solidFill>
                <a:latin typeface="Times New Roman"/>
                <a:ea typeface="Times New Roman"/>
                <a:cs typeface="Times New Roman"/>
                <a:sym typeface="Times New Roman"/>
              </a:rPr>
              <a:t>Akım bobini akım sekonder</a:t>
            </a:r>
            <a:endParaRPr sz="2200">
              <a:solidFill>
                <a:schemeClr val="dk1"/>
              </a:solidFill>
              <a:latin typeface="Times New Roman"/>
              <a:ea typeface="Times New Roman"/>
              <a:cs typeface="Times New Roman"/>
              <a:sym typeface="Times New Roman"/>
            </a:endParaRPr>
          </a:p>
          <a:p>
            <a:pPr indent="0" lvl="0" marL="12700" marR="5080" rtl="0" algn="l">
              <a:lnSpc>
                <a:spcPct val="110500"/>
              </a:lnSpc>
              <a:spcBef>
                <a:spcPts val="95"/>
              </a:spcBef>
              <a:spcAft>
                <a:spcPts val="0"/>
              </a:spcAft>
              <a:buNone/>
            </a:pPr>
            <a:r>
              <a:rPr lang="tr-TR" sz="2200">
                <a:solidFill>
                  <a:schemeClr val="dk1"/>
                </a:solidFill>
                <a:latin typeface="Times New Roman"/>
                <a:ea typeface="Times New Roman"/>
                <a:cs typeface="Times New Roman"/>
                <a:sym typeface="Times New Roman"/>
              </a:rPr>
              <a:t> transformatörünün</a:t>
            </a:r>
            <a:endParaRPr sz="2200">
              <a:solidFill>
                <a:schemeClr val="dk1"/>
              </a:solidFill>
              <a:latin typeface="Times New Roman"/>
              <a:ea typeface="Times New Roman"/>
              <a:cs typeface="Times New Roman"/>
              <a:sym typeface="Times New Roman"/>
            </a:endParaRPr>
          </a:p>
        </p:txBody>
      </p:sp>
      <p:sp>
        <p:nvSpPr>
          <p:cNvPr id="1031" name="Google Shape;1031;p58"/>
          <p:cNvSpPr txBox="1"/>
          <p:nvPr/>
        </p:nvSpPr>
        <p:spPr>
          <a:xfrm>
            <a:off x="981063" y="5509526"/>
            <a:ext cx="321246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uçlarına seri olarak bağlanır.</a:t>
            </a:r>
            <a:endParaRPr sz="2200">
              <a:solidFill>
                <a:schemeClr val="dk1"/>
              </a:solidFill>
              <a:latin typeface="Times New Roman"/>
              <a:ea typeface="Times New Roman"/>
              <a:cs typeface="Times New Roman"/>
              <a:sym typeface="Times New Roman"/>
            </a:endParaRPr>
          </a:p>
        </p:txBody>
      </p:sp>
      <p:sp>
        <p:nvSpPr>
          <p:cNvPr id="1032" name="Google Shape;1032;p58"/>
          <p:cNvSpPr/>
          <p:nvPr/>
        </p:nvSpPr>
        <p:spPr>
          <a:xfrm>
            <a:off x="5045443" y="1432064"/>
            <a:ext cx="4912786" cy="39044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3" name="Google Shape;1033;p58"/>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59"/>
          <p:cNvSpPr txBox="1"/>
          <p:nvPr/>
        </p:nvSpPr>
        <p:spPr>
          <a:xfrm>
            <a:off x="3139375" y="783959"/>
            <a:ext cx="4662170" cy="1503680"/>
          </a:xfrm>
          <a:prstGeom prst="rect">
            <a:avLst/>
          </a:prstGeom>
          <a:noFill/>
          <a:ln>
            <a:noFill/>
          </a:ln>
        </p:spPr>
        <p:txBody>
          <a:bodyPr anchorCtr="0" anchor="t" bIns="0" lIns="0" spcFirstLastPara="1" rIns="0" wrap="square" tIns="12050">
            <a:noAutofit/>
          </a:bodyPr>
          <a:lstStyle/>
          <a:p>
            <a:pPr indent="962660" lvl="0" marL="12700" marR="5080" rtl="0" algn="l">
              <a:lnSpc>
                <a:spcPct val="100000"/>
              </a:lnSpc>
              <a:spcBef>
                <a:spcPts val="0"/>
              </a:spcBef>
              <a:spcAft>
                <a:spcPts val="0"/>
              </a:spcAft>
              <a:buNone/>
            </a:pPr>
            <a:r>
              <a:rPr b="1" lang="tr-TR" sz="4850">
                <a:solidFill>
                  <a:srgbClr val="CC3300"/>
                </a:solidFill>
                <a:latin typeface="Times New Roman"/>
                <a:ea typeface="Times New Roman"/>
                <a:cs typeface="Times New Roman"/>
                <a:sym typeface="Times New Roman"/>
              </a:rPr>
              <a:t>  Transformatörler</a:t>
            </a:r>
            <a:endParaRPr sz="4850">
              <a:solidFill>
                <a:schemeClr val="dk1"/>
              </a:solidFill>
              <a:latin typeface="Times New Roman"/>
              <a:ea typeface="Times New Roman"/>
              <a:cs typeface="Times New Roman"/>
              <a:sym typeface="Times New Roman"/>
            </a:endParaRPr>
          </a:p>
        </p:txBody>
      </p:sp>
      <p:sp>
        <p:nvSpPr>
          <p:cNvPr id="1039" name="Google Shape;1039;p59"/>
          <p:cNvSpPr txBox="1"/>
          <p:nvPr/>
        </p:nvSpPr>
        <p:spPr>
          <a:xfrm>
            <a:off x="2832100" y="3253486"/>
            <a:ext cx="6600825" cy="63119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1" lang="tr-TR" sz="3950">
                <a:solidFill>
                  <a:srgbClr val="CC3300"/>
                </a:solidFill>
                <a:latin typeface="Times New Roman"/>
                <a:ea typeface="Times New Roman"/>
                <a:cs typeface="Times New Roman"/>
                <a:sym typeface="Times New Roman"/>
              </a:rPr>
              <a:t>Üç Fazlı Transformatörler</a:t>
            </a:r>
            <a:endParaRPr sz="3950">
              <a:solidFill>
                <a:schemeClr val="dk1"/>
              </a:solidFill>
              <a:latin typeface="Times New Roman"/>
              <a:ea typeface="Times New Roman"/>
              <a:cs typeface="Times New Roman"/>
              <a:sym typeface="Times New Roman"/>
            </a:endParaRPr>
          </a:p>
        </p:txBody>
      </p:sp>
      <p:sp>
        <p:nvSpPr>
          <p:cNvPr id="1040" name="Google Shape;1040;p59"/>
          <p:cNvSpPr/>
          <p:nvPr/>
        </p:nvSpPr>
        <p:spPr>
          <a:xfrm>
            <a:off x="473963" y="210312"/>
            <a:ext cx="7726680" cy="0"/>
          </a:xfrm>
          <a:custGeom>
            <a:rect b="b" l="l" r="r" t="t"/>
            <a:pathLst>
              <a:path extrusionOk="0" h="120000" w="7726680">
                <a:moveTo>
                  <a:pt x="0" y="0"/>
                </a:moveTo>
                <a:lnTo>
                  <a:pt x="7726680" y="0"/>
                </a:lnTo>
              </a:path>
            </a:pathLst>
          </a:custGeom>
          <a:noFill/>
          <a:ln cap="flat" cmpd="sng" w="82275">
            <a:solidFill>
              <a:srgbClr val="3333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1" name="Google Shape;1041;p59"/>
          <p:cNvSpPr/>
          <p:nvPr/>
        </p:nvSpPr>
        <p:spPr>
          <a:xfrm>
            <a:off x="515112" y="252984"/>
            <a:ext cx="0" cy="5880100"/>
          </a:xfrm>
          <a:custGeom>
            <a:rect b="b" l="l" r="r" t="t"/>
            <a:pathLst>
              <a:path extrusionOk="0" h="5880100" w="120000">
                <a:moveTo>
                  <a:pt x="0" y="0"/>
                </a:moveTo>
                <a:lnTo>
                  <a:pt x="0" y="5879592"/>
                </a:lnTo>
              </a:path>
            </a:pathLst>
          </a:custGeom>
          <a:noFill/>
          <a:ln cap="flat" cmpd="sng" w="82275">
            <a:solidFill>
              <a:srgbClr val="3333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2" name="Google Shape;1042;p59"/>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3" name="Google Shape;1043;p59"/>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Tree>
  </p:cSld>
  <p:clrMapOvr>
    <a:masterClrMapping/>
  </p:clrMapOvr>
  <p:transition spd="slow">
    <p:push dir="r"/>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60"/>
          <p:cNvSpPr txBox="1"/>
          <p:nvPr>
            <p:ph type="title"/>
          </p:nvPr>
        </p:nvSpPr>
        <p:spPr>
          <a:xfrm>
            <a:off x="1723644" y="446963"/>
            <a:ext cx="5996952"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 Üç Fazlı Transformatörler</a:t>
            </a:r>
            <a:endParaRPr/>
          </a:p>
        </p:txBody>
      </p:sp>
      <p:sp>
        <p:nvSpPr>
          <p:cNvPr id="1049" name="Google Shape;1049;p60"/>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47673"/>
              </a:lnSpc>
              <a:spcBef>
                <a:spcPts val="0"/>
              </a:spcBef>
              <a:spcAft>
                <a:spcPts val="0"/>
              </a:spcAft>
              <a:buNone/>
            </a:pPr>
            <a:r>
              <a:t/>
            </a:r>
            <a:endParaRPr/>
          </a:p>
        </p:txBody>
      </p:sp>
      <p:sp>
        <p:nvSpPr>
          <p:cNvPr id="1050" name="Google Shape;1050;p60"/>
          <p:cNvSpPr txBox="1"/>
          <p:nvPr/>
        </p:nvSpPr>
        <p:spPr>
          <a:xfrm>
            <a:off x="729020" y="954100"/>
            <a:ext cx="9366250" cy="271526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1" lang="tr-TR" sz="2200">
                <a:solidFill>
                  <a:srgbClr val="FF3300"/>
                </a:solidFill>
                <a:latin typeface="Times New Roman"/>
                <a:ea typeface="Times New Roman"/>
                <a:cs typeface="Times New Roman"/>
                <a:sym typeface="Times New Roman"/>
              </a:rPr>
              <a:t>GİRİŞ</a:t>
            </a:r>
            <a:endParaRPr sz="2200">
              <a:solidFill>
                <a:schemeClr val="dk1"/>
              </a:solidFill>
              <a:latin typeface="Times New Roman"/>
              <a:ea typeface="Times New Roman"/>
              <a:cs typeface="Times New Roman"/>
              <a:sym typeface="Times New Roman"/>
            </a:endParaRPr>
          </a:p>
          <a:p>
            <a:pPr indent="0" lvl="0" marL="12700" marR="5080" rtl="0" algn="just">
              <a:lnSpc>
                <a:spcPct val="120454"/>
              </a:lnSpc>
              <a:spcBef>
                <a:spcPts val="80"/>
              </a:spcBef>
              <a:spcAft>
                <a:spcPts val="0"/>
              </a:spcAft>
              <a:buNone/>
            </a:pPr>
            <a:r>
              <a:rPr lang="tr-TR" sz="2200">
                <a:solidFill>
                  <a:schemeClr val="dk1"/>
                </a:solidFill>
                <a:latin typeface="Times New Roman"/>
                <a:ea typeface="Times New Roman"/>
                <a:cs typeface="Times New Roman"/>
                <a:sym typeface="Times New Roman"/>
              </a:rPr>
              <a:t>Günümüzde kullanılan elektrik enerjisinin büyük kısmı dengeli üç-fazlı gerilim  sistemi kullanılarak üretilir, iletilir ve dağıtılır.</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sz="2200">
              <a:solidFill>
                <a:schemeClr val="dk1"/>
              </a:solidFill>
              <a:latin typeface="Times New Roman"/>
              <a:ea typeface="Times New Roman"/>
              <a:cs typeface="Times New Roman"/>
              <a:sym typeface="Times New Roman"/>
            </a:endParaRPr>
          </a:p>
          <a:p>
            <a:pPr indent="0" lvl="0" marL="12700" marR="5080" rtl="0" algn="just">
              <a:lnSpc>
                <a:spcPct val="100299"/>
              </a:lnSpc>
              <a:spcBef>
                <a:spcPts val="5"/>
              </a:spcBef>
              <a:spcAft>
                <a:spcPts val="0"/>
              </a:spcAft>
              <a:buNone/>
            </a:pPr>
            <a:r>
              <a:rPr lang="tr-TR" sz="2200">
                <a:solidFill>
                  <a:schemeClr val="dk1"/>
                </a:solidFill>
                <a:latin typeface="Times New Roman"/>
                <a:ea typeface="Times New Roman"/>
                <a:cs typeface="Times New Roman"/>
                <a:sym typeface="Times New Roman"/>
              </a:rPr>
              <a:t>Üç-fazlı sistemlerin modern hayatta önemli bir yerinin olması, üç-fazlı sistemlerin  ve transformatörlerin çalışmasını ve kullanılmasını anlamayı gerekli kılmaktadır.  Dengeli üç-fazlı gerilim sistemi, gerilim genlikleri ve frekansları aynı, fakat fazları  birbirinden 120</a:t>
            </a:r>
            <a:r>
              <a:rPr baseline="30000" lang="tr-TR" sz="2175">
                <a:solidFill>
                  <a:schemeClr val="dk1"/>
                </a:solidFill>
                <a:latin typeface="Times New Roman"/>
                <a:ea typeface="Times New Roman"/>
                <a:cs typeface="Times New Roman"/>
                <a:sym typeface="Times New Roman"/>
              </a:rPr>
              <a:t>o </a:t>
            </a:r>
            <a:r>
              <a:rPr lang="tr-TR" sz="2200">
                <a:solidFill>
                  <a:schemeClr val="dk1"/>
                </a:solidFill>
                <a:latin typeface="Times New Roman"/>
                <a:ea typeface="Times New Roman"/>
                <a:cs typeface="Times New Roman"/>
                <a:sym typeface="Times New Roman"/>
              </a:rPr>
              <a:t>farklı olan üç ayrı fazdan meydana gelir.</a:t>
            </a:r>
            <a:endParaRPr sz="2200">
              <a:solidFill>
                <a:schemeClr val="dk1"/>
              </a:solidFill>
              <a:latin typeface="Times New Roman"/>
              <a:ea typeface="Times New Roman"/>
              <a:cs typeface="Times New Roman"/>
              <a:sym typeface="Times New Roman"/>
            </a:endParaRPr>
          </a:p>
        </p:txBody>
      </p:sp>
      <p:sp>
        <p:nvSpPr>
          <p:cNvPr id="1051" name="Google Shape;1051;p60"/>
          <p:cNvSpPr/>
          <p:nvPr/>
        </p:nvSpPr>
        <p:spPr>
          <a:xfrm>
            <a:off x="1729739" y="3777996"/>
            <a:ext cx="7158227" cy="324307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2" name="Google Shape;1052;p60"/>
          <p:cNvSpPr/>
          <p:nvPr/>
        </p:nvSpPr>
        <p:spPr>
          <a:xfrm>
            <a:off x="1723644" y="3770376"/>
            <a:ext cx="7170420" cy="3255645"/>
          </a:xfrm>
          <a:custGeom>
            <a:rect b="b" l="l" r="r" t="t"/>
            <a:pathLst>
              <a:path extrusionOk="0" h="3255645" w="7170420">
                <a:moveTo>
                  <a:pt x="7170420" y="0"/>
                </a:moveTo>
                <a:lnTo>
                  <a:pt x="0" y="0"/>
                </a:lnTo>
                <a:lnTo>
                  <a:pt x="0" y="3255264"/>
                </a:lnTo>
                <a:lnTo>
                  <a:pt x="7170420" y="3255264"/>
                </a:lnTo>
                <a:lnTo>
                  <a:pt x="7170420" y="3250692"/>
                </a:lnTo>
                <a:lnTo>
                  <a:pt x="10668" y="3250692"/>
                </a:lnTo>
                <a:lnTo>
                  <a:pt x="4572" y="3246120"/>
                </a:lnTo>
                <a:lnTo>
                  <a:pt x="10668" y="3246120"/>
                </a:lnTo>
                <a:lnTo>
                  <a:pt x="10668" y="10667"/>
                </a:lnTo>
                <a:lnTo>
                  <a:pt x="4572" y="10667"/>
                </a:lnTo>
                <a:lnTo>
                  <a:pt x="10668" y="6096"/>
                </a:lnTo>
                <a:lnTo>
                  <a:pt x="7170420" y="6096"/>
                </a:lnTo>
                <a:lnTo>
                  <a:pt x="7170420" y="0"/>
                </a:lnTo>
                <a:close/>
              </a:path>
              <a:path extrusionOk="0" h="3255645" w="7170420">
                <a:moveTo>
                  <a:pt x="10668" y="3246120"/>
                </a:moveTo>
                <a:lnTo>
                  <a:pt x="4572" y="3246120"/>
                </a:lnTo>
                <a:lnTo>
                  <a:pt x="10668" y="3250692"/>
                </a:lnTo>
                <a:lnTo>
                  <a:pt x="10668" y="3246120"/>
                </a:lnTo>
                <a:close/>
              </a:path>
              <a:path extrusionOk="0" h="3255645" w="7170420">
                <a:moveTo>
                  <a:pt x="7159752" y="3246120"/>
                </a:moveTo>
                <a:lnTo>
                  <a:pt x="10668" y="3246120"/>
                </a:lnTo>
                <a:lnTo>
                  <a:pt x="10668" y="3250692"/>
                </a:lnTo>
                <a:lnTo>
                  <a:pt x="7159752" y="3250692"/>
                </a:lnTo>
                <a:lnTo>
                  <a:pt x="7159752" y="3246120"/>
                </a:lnTo>
                <a:close/>
              </a:path>
              <a:path extrusionOk="0" h="3255645" w="7170420">
                <a:moveTo>
                  <a:pt x="7159752" y="6096"/>
                </a:moveTo>
                <a:lnTo>
                  <a:pt x="7159752" y="3250692"/>
                </a:lnTo>
                <a:lnTo>
                  <a:pt x="7165848" y="3246120"/>
                </a:lnTo>
                <a:lnTo>
                  <a:pt x="7170420" y="3246120"/>
                </a:lnTo>
                <a:lnTo>
                  <a:pt x="7170420" y="10667"/>
                </a:lnTo>
                <a:lnTo>
                  <a:pt x="7165848" y="10667"/>
                </a:lnTo>
                <a:lnTo>
                  <a:pt x="7159752" y="6096"/>
                </a:lnTo>
                <a:close/>
              </a:path>
              <a:path extrusionOk="0" h="3255645" w="7170420">
                <a:moveTo>
                  <a:pt x="7170420" y="3246120"/>
                </a:moveTo>
                <a:lnTo>
                  <a:pt x="7165848" y="3246120"/>
                </a:lnTo>
                <a:lnTo>
                  <a:pt x="7159752" y="3250692"/>
                </a:lnTo>
                <a:lnTo>
                  <a:pt x="7170420" y="3250692"/>
                </a:lnTo>
                <a:lnTo>
                  <a:pt x="7170420" y="3246120"/>
                </a:lnTo>
                <a:close/>
              </a:path>
              <a:path extrusionOk="0" h="3255645" w="7170420">
                <a:moveTo>
                  <a:pt x="10668" y="6096"/>
                </a:moveTo>
                <a:lnTo>
                  <a:pt x="4572" y="10667"/>
                </a:lnTo>
                <a:lnTo>
                  <a:pt x="10668" y="10667"/>
                </a:lnTo>
                <a:lnTo>
                  <a:pt x="10668" y="6096"/>
                </a:lnTo>
                <a:close/>
              </a:path>
              <a:path extrusionOk="0" h="3255645" w="7170420">
                <a:moveTo>
                  <a:pt x="7159752" y="6096"/>
                </a:moveTo>
                <a:lnTo>
                  <a:pt x="10668" y="6096"/>
                </a:lnTo>
                <a:lnTo>
                  <a:pt x="10668" y="10667"/>
                </a:lnTo>
                <a:lnTo>
                  <a:pt x="7159752" y="10667"/>
                </a:lnTo>
                <a:lnTo>
                  <a:pt x="7159752" y="6096"/>
                </a:lnTo>
                <a:close/>
              </a:path>
              <a:path extrusionOk="0" h="3255645" w="7170420">
                <a:moveTo>
                  <a:pt x="7170420" y="6096"/>
                </a:moveTo>
                <a:lnTo>
                  <a:pt x="7159752" y="6096"/>
                </a:lnTo>
                <a:lnTo>
                  <a:pt x="7165848" y="10667"/>
                </a:lnTo>
                <a:lnTo>
                  <a:pt x="7170420" y="10667"/>
                </a:lnTo>
                <a:lnTo>
                  <a:pt x="7170420" y="6096"/>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3" name="Google Shape;1053;p60"/>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61"/>
          <p:cNvSpPr txBox="1"/>
          <p:nvPr/>
        </p:nvSpPr>
        <p:spPr>
          <a:xfrm>
            <a:off x="2662186" y="446963"/>
            <a:ext cx="5708650" cy="4298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 Üç Fazlı Transformatörler - Y-bağlı</a:t>
            </a:r>
            <a:endParaRPr sz="2650">
              <a:solidFill>
                <a:schemeClr val="dk1"/>
              </a:solidFill>
              <a:latin typeface="Times New Roman"/>
              <a:ea typeface="Times New Roman"/>
              <a:cs typeface="Times New Roman"/>
              <a:sym typeface="Times New Roman"/>
            </a:endParaRPr>
          </a:p>
        </p:txBody>
      </p:sp>
      <p:sp>
        <p:nvSpPr>
          <p:cNvPr id="1059" name="Google Shape;1059;p61"/>
          <p:cNvSpPr/>
          <p:nvPr/>
        </p:nvSpPr>
        <p:spPr>
          <a:xfrm>
            <a:off x="1979676" y="917448"/>
            <a:ext cx="7162800" cy="32476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0" name="Google Shape;1060;p61"/>
          <p:cNvSpPr/>
          <p:nvPr/>
        </p:nvSpPr>
        <p:spPr>
          <a:xfrm>
            <a:off x="3578352" y="4684776"/>
            <a:ext cx="2204085" cy="550545"/>
          </a:xfrm>
          <a:custGeom>
            <a:rect b="b" l="l" r="r" t="t"/>
            <a:pathLst>
              <a:path extrusionOk="0" h="550545" w="2204085">
                <a:moveTo>
                  <a:pt x="0" y="550163"/>
                </a:moveTo>
                <a:lnTo>
                  <a:pt x="2203704" y="550163"/>
                </a:lnTo>
                <a:lnTo>
                  <a:pt x="2203704" y="0"/>
                </a:lnTo>
                <a:lnTo>
                  <a:pt x="0" y="0"/>
                </a:lnTo>
                <a:lnTo>
                  <a:pt x="0" y="550163"/>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1" name="Google Shape;1061;p61"/>
          <p:cNvSpPr txBox="1"/>
          <p:nvPr/>
        </p:nvSpPr>
        <p:spPr>
          <a:xfrm>
            <a:off x="3600361" y="4764022"/>
            <a:ext cx="457200" cy="467359"/>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baseline="30000" i="1" lang="tr-TR" sz="4350">
                <a:solidFill>
                  <a:schemeClr val="dk1"/>
                </a:solidFill>
                <a:latin typeface="Times New Roman"/>
                <a:ea typeface="Times New Roman"/>
                <a:cs typeface="Times New Roman"/>
                <a:sym typeface="Times New Roman"/>
              </a:rPr>
              <a:t>V</a:t>
            </a:r>
            <a:r>
              <a:rPr i="1" lang="tr-TR" sz="1650">
                <a:solidFill>
                  <a:schemeClr val="dk1"/>
                </a:solidFill>
                <a:latin typeface="Times New Roman"/>
                <a:ea typeface="Times New Roman"/>
                <a:cs typeface="Times New Roman"/>
                <a:sym typeface="Times New Roman"/>
              </a:rPr>
              <a:t>ab</a:t>
            </a:r>
            <a:endParaRPr sz="1650">
              <a:solidFill>
                <a:schemeClr val="dk1"/>
              </a:solidFill>
              <a:latin typeface="Times New Roman"/>
              <a:ea typeface="Times New Roman"/>
              <a:cs typeface="Times New Roman"/>
              <a:sym typeface="Times New Roman"/>
            </a:endParaRPr>
          </a:p>
        </p:txBody>
      </p:sp>
      <p:sp>
        <p:nvSpPr>
          <p:cNvPr id="1062" name="Google Shape;1062;p61"/>
          <p:cNvSpPr txBox="1"/>
          <p:nvPr/>
        </p:nvSpPr>
        <p:spPr>
          <a:xfrm>
            <a:off x="4192828" y="4672074"/>
            <a:ext cx="1539875" cy="467359"/>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V</a:t>
            </a:r>
            <a:r>
              <a:rPr baseline="-25000" i="1" lang="tr-TR" sz="2475">
                <a:solidFill>
                  <a:schemeClr val="dk1"/>
                </a:solidFill>
                <a:latin typeface="Times New Roman"/>
                <a:ea typeface="Times New Roman"/>
                <a:cs typeface="Times New Roman"/>
                <a:sym typeface="Times New Roman"/>
              </a:rPr>
              <a:t>an </a:t>
            </a: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V</a:t>
            </a:r>
            <a:r>
              <a:rPr baseline="-25000" i="1" lang="tr-TR" sz="2475">
                <a:solidFill>
                  <a:schemeClr val="dk1"/>
                </a:solidFill>
                <a:latin typeface="Times New Roman"/>
                <a:ea typeface="Times New Roman"/>
                <a:cs typeface="Times New Roman"/>
                <a:sym typeface="Times New Roman"/>
              </a:rPr>
              <a:t>nb</a:t>
            </a:r>
            <a:endParaRPr baseline="-25000" sz="2475">
              <a:solidFill>
                <a:schemeClr val="dk1"/>
              </a:solidFill>
              <a:latin typeface="Times New Roman"/>
              <a:ea typeface="Times New Roman"/>
              <a:cs typeface="Times New Roman"/>
              <a:sym typeface="Times New Roman"/>
            </a:endParaRPr>
          </a:p>
        </p:txBody>
      </p:sp>
      <p:sp>
        <p:nvSpPr>
          <p:cNvPr id="1063" name="Google Shape;1063;p61"/>
          <p:cNvSpPr/>
          <p:nvPr/>
        </p:nvSpPr>
        <p:spPr>
          <a:xfrm>
            <a:off x="3576828" y="5291328"/>
            <a:ext cx="2204085" cy="550545"/>
          </a:xfrm>
          <a:custGeom>
            <a:rect b="b" l="l" r="r" t="t"/>
            <a:pathLst>
              <a:path extrusionOk="0" h="550545" w="2204085">
                <a:moveTo>
                  <a:pt x="0" y="550163"/>
                </a:moveTo>
                <a:lnTo>
                  <a:pt x="2203704" y="550163"/>
                </a:lnTo>
                <a:lnTo>
                  <a:pt x="2203704" y="0"/>
                </a:lnTo>
                <a:lnTo>
                  <a:pt x="0" y="0"/>
                </a:lnTo>
                <a:lnTo>
                  <a:pt x="0" y="550163"/>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4" name="Google Shape;1064;p61"/>
          <p:cNvSpPr txBox="1"/>
          <p:nvPr/>
        </p:nvSpPr>
        <p:spPr>
          <a:xfrm>
            <a:off x="3597884" y="5370574"/>
            <a:ext cx="457200" cy="467359"/>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baseline="30000" i="1" lang="tr-TR" sz="4350">
                <a:solidFill>
                  <a:schemeClr val="dk1"/>
                </a:solidFill>
                <a:latin typeface="Times New Roman"/>
                <a:ea typeface="Times New Roman"/>
                <a:cs typeface="Times New Roman"/>
                <a:sym typeface="Times New Roman"/>
              </a:rPr>
              <a:t>V</a:t>
            </a:r>
            <a:r>
              <a:rPr i="1" lang="tr-TR" sz="1650">
                <a:solidFill>
                  <a:schemeClr val="dk1"/>
                </a:solidFill>
                <a:latin typeface="Times New Roman"/>
                <a:ea typeface="Times New Roman"/>
                <a:cs typeface="Times New Roman"/>
                <a:sym typeface="Times New Roman"/>
              </a:rPr>
              <a:t>ab</a:t>
            </a:r>
            <a:endParaRPr sz="1650">
              <a:solidFill>
                <a:schemeClr val="dk1"/>
              </a:solidFill>
              <a:latin typeface="Times New Roman"/>
              <a:ea typeface="Times New Roman"/>
              <a:cs typeface="Times New Roman"/>
              <a:sym typeface="Times New Roman"/>
            </a:endParaRPr>
          </a:p>
        </p:txBody>
      </p:sp>
      <p:sp>
        <p:nvSpPr>
          <p:cNvPr id="1065" name="Google Shape;1065;p61"/>
          <p:cNvSpPr/>
          <p:nvPr/>
        </p:nvSpPr>
        <p:spPr>
          <a:xfrm>
            <a:off x="3596640" y="5884164"/>
            <a:ext cx="3232785" cy="617220"/>
          </a:xfrm>
          <a:custGeom>
            <a:rect b="b" l="l" r="r" t="t"/>
            <a:pathLst>
              <a:path extrusionOk="0" h="617220" w="3232784">
                <a:moveTo>
                  <a:pt x="0" y="617219"/>
                </a:moveTo>
                <a:lnTo>
                  <a:pt x="3232404" y="617219"/>
                </a:lnTo>
                <a:lnTo>
                  <a:pt x="3232404" y="0"/>
                </a:lnTo>
                <a:lnTo>
                  <a:pt x="0" y="0"/>
                </a:lnTo>
                <a:lnTo>
                  <a:pt x="0" y="617219"/>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6" name="Google Shape;1066;p61"/>
          <p:cNvSpPr/>
          <p:nvPr/>
        </p:nvSpPr>
        <p:spPr>
          <a:xfrm>
            <a:off x="3665283" y="5971171"/>
            <a:ext cx="0" cy="445134"/>
          </a:xfrm>
          <a:custGeom>
            <a:rect b="b" l="l" r="r" t="t"/>
            <a:pathLst>
              <a:path extrusionOk="0" h="445135" w="120000">
                <a:moveTo>
                  <a:pt x="0" y="0"/>
                </a:moveTo>
                <a:lnTo>
                  <a:pt x="0" y="444724"/>
                </a:lnTo>
              </a:path>
            </a:pathLst>
          </a:custGeom>
          <a:noFill/>
          <a:ln cap="flat" cmpd="sng" w="15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7" name="Google Shape;1067;p61"/>
          <p:cNvSpPr/>
          <p:nvPr/>
        </p:nvSpPr>
        <p:spPr>
          <a:xfrm>
            <a:off x="4182021" y="5971171"/>
            <a:ext cx="0" cy="445134"/>
          </a:xfrm>
          <a:custGeom>
            <a:rect b="b" l="l" r="r" t="t"/>
            <a:pathLst>
              <a:path extrusionOk="0" h="445135" w="120000">
                <a:moveTo>
                  <a:pt x="0" y="0"/>
                </a:moveTo>
                <a:lnTo>
                  <a:pt x="0" y="444724"/>
                </a:lnTo>
              </a:path>
            </a:pathLst>
          </a:custGeom>
          <a:noFill/>
          <a:ln cap="flat" cmpd="sng" w="15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8" name="Google Shape;1068;p61"/>
          <p:cNvSpPr/>
          <p:nvPr/>
        </p:nvSpPr>
        <p:spPr>
          <a:xfrm>
            <a:off x="4606290" y="5971171"/>
            <a:ext cx="0" cy="445134"/>
          </a:xfrm>
          <a:custGeom>
            <a:rect b="b" l="l" r="r" t="t"/>
            <a:pathLst>
              <a:path extrusionOk="0" h="445135" w="120000">
                <a:moveTo>
                  <a:pt x="0" y="0"/>
                </a:moveTo>
                <a:lnTo>
                  <a:pt x="0" y="444724"/>
                </a:lnTo>
              </a:path>
            </a:pathLst>
          </a:custGeom>
          <a:noFill/>
          <a:ln cap="flat" cmpd="sng" w="15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9" name="Google Shape;1069;p61"/>
          <p:cNvSpPr/>
          <p:nvPr/>
        </p:nvSpPr>
        <p:spPr>
          <a:xfrm>
            <a:off x="5116360" y="5971171"/>
            <a:ext cx="0" cy="445134"/>
          </a:xfrm>
          <a:custGeom>
            <a:rect b="b" l="l" r="r" t="t"/>
            <a:pathLst>
              <a:path extrusionOk="0" h="445135" w="120000">
                <a:moveTo>
                  <a:pt x="0" y="0"/>
                </a:moveTo>
                <a:lnTo>
                  <a:pt x="0" y="444724"/>
                </a:lnTo>
              </a:path>
            </a:pathLst>
          </a:custGeom>
          <a:noFill/>
          <a:ln cap="flat" cmpd="sng" w="15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0" name="Google Shape;1070;p61"/>
          <p:cNvSpPr/>
          <p:nvPr/>
        </p:nvSpPr>
        <p:spPr>
          <a:xfrm>
            <a:off x="5540616" y="5971171"/>
            <a:ext cx="0" cy="445134"/>
          </a:xfrm>
          <a:custGeom>
            <a:rect b="b" l="l" r="r" t="t"/>
            <a:pathLst>
              <a:path extrusionOk="0" h="445135" w="120000">
                <a:moveTo>
                  <a:pt x="0" y="0"/>
                </a:moveTo>
                <a:lnTo>
                  <a:pt x="0" y="444724"/>
                </a:lnTo>
              </a:path>
            </a:pathLst>
          </a:custGeom>
          <a:noFill/>
          <a:ln cap="flat" cmpd="sng" w="15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1" name="Google Shape;1071;p61"/>
          <p:cNvSpPr/>
          <p:nvPr/>
        </p:nvSpPr>
        <p:spPr>
          <a:xfrm>
            <a:off x="6040196" y="5971171"/>
            <a:ext cx="0" cy="445134"/>
          </a:xfrm>
          <a:custGeom>
            <a:rect b="b" l="l" r="r" t="t"/>
            <a:pathLst>
              <a:path extrusionOk="0" h="445135" w="120000">
                <a:moveTo>
                  <a:pt x="0" y="0"/>
                </a:moveTo>
                <a:lnTo>
                  <a:pt x="0" y="444724"/>
                </a:lnTo>
              </a:path>
            </a:pathLst>
          </a:custGeom>
          <a:noFill/>
          <a:ln cap="flat" cmpd="sng" w="15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2" name="Google Shape;1072;p61"/>
          <p:cNvSpPr txBox="1"/>
          <p:nvPr/>
        </p:nvSpPr>
        <p:spPr>
          <a:xfrm>
            <a:off x="3668140" y="5995212"/>
            <a:ext cx="457200" cy="471170"/>
          </a:xfrm>
          <a:prstGeom prst="rect">
            <a:avLst/>
          </a:prstGeom>
          <a:noFill/>
          <a:ln>
            <a:noFill/>
          </a:ln>
        </p:spPr>
        <p:txBody>
          <a:bodyPr anchorCtr="0" anchor="t" bIns="0" lIns="0" spcFirstLastPara="1" rIns="0" wrap="square" tIns="15225">
            <a:noAutofit/>
          </a:bodyPr>
          <a:lstStyle/>
          <a:p>
            <a:pPr indent="0" lvl="0" marL="0" marR="0" rtl="0" algn="l">
              <a:lnSpc>
                <a:spcPct val="100000"/>
              </a:lnSpc>
              <a:spcBef>
                <a:spcPts val="0"/>
              </a:spcBef>
              <a:spcAft>
                <a:spcPts val="0"/>
              </a:spcAft>
              <a:buNone/>
            </a:pPr>
            <a:r>
              <a:rPr baseline="30000" i="1" lang="tr-TR" sz="4350">
                <a:solidFill>
                  <a:schemeClr val="dk1"/>
                </a:solidFill>
                <a:latin typeface="Times New Roman"/>
                <a:ea typeface="Times New Roman"/>
                <a:cs typeface="Times New Roman"/>
                <a:sym typeface="Times New Roman"/>
              </a:rPr>
              <a:t>V</a:t>
            </a:r>
            <a:r>
              <a:rPr i="1" lang="tr-TR" sz="1700">
                <a:solidFill>
                  <a:schemeClr val="dk1"/>
                </a:solidFill>
                <a:latin typeface="Times New Roman"/>
                <a:ea typeface="Times New Roman"/>
                <a:cs typeface="Times New Roman"/>
                <a:sym typeface="Times New Roman"/>
              </a:rPr>
              <a:t>an</a:t>
            </a:r>
            <a:endParaRPr sz="1700">
              <a:solidFill>
                <a:schemeClr val="dk1"/>
              </a:solidFill>
              <a:latin typeface="Times New Roman"/>
              <a:ea typeface="Times New Roman"/>
              <a:cs typeface="Times New Roman"/>
              <a:sym typeface="Times New Roman"/>
            </a:endParaRPr>
          </a:p>
        </p:txBody>
      </p:sp>
      <p:sp>
        <p:nvSpPr>
          <p:cNvPr id="1073" name="Google Shape;1073;p61"/>
          <p:cNvSpPr txBox="1"/>
          <p:nvPr/>
        </p:nvSpPr>
        <p:spPr>
          <a:xfrm>
            <a:off x="4190352" y="5097900"/>
            <a:ext cx="2562860" cy="1275715"/>
          </a:xfrm>
          <a:prstGeom prst="rect">
            <a:avLst/>
          </a:prstGeom>
          <a:noFill/>
          <a:ln>
            <a:noFill/>
          </a:ln>
        </p:spPr>
        <p:txBody>
          <a:bodyPr anchorCtr="0" anchor="t" bIns="0" lIns="0" spcFirstLastPara="1" rIns="0" wrap="square" tIns="193025">
            <a:noAutofit/>
          </a:bodyPr>
          <a:lstStyle/>
          <a:p>
            <a:pPr indent="0" lvl="0" marL="0" marR="0" rtl="0" algn="l">
              <a:lnSpc>
                <a:spcPct val="100000"/>
              </a:lnSpc>
              <a:spcBef>
                <a:spcPts val="0"/>
              </a:spcBef>
              <a:spcAft>
                <a:spcPts val="0"/>
              </a:spcAft>
              <a:buNone/>
            </a:pP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V</a:t>
            </a:r>
            <a:r>
              <a:rPr baseline="-25000" i="1" lang="tr-TR" sz="2475">
                <a:solidFill>
                  <a:schemeClr val="dk1"/>
                </a:solidFill>
                <a:latin typeface="Times New Roman"/>
                <a:ea typeface="Times New Roman"/>
                <a:cs typeface="Times New Roman"/>
                <a:sym typeface="Times New Roman"/>
              </a:rPr>
              <a:t>an </a:t>
            </a: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V</a:t>
            </a:r>
            <a:r>
              <a:rPr baseline="-25000" i="1" lang="tr-TR" sz="2475">
                <a:solidFill>
                  <a:schemeClr val="dk1"/>
                </a:solidFill>
                <a:latin typeface="Times New Roman"/>
                <a:ea typeface="Times New Roman"/>
                <a:cs typeface="Times New Roman"/>
                <a:sym typeface="Times New Roman"/>
              </a:rPr>
              <a:t>bn</a:t>
            </a:r>
            <a:endParaRPr baseline="-25000" sz="2475">
              <a:solidFill>
                <a:schemeClr val="dk1"/>
              </a:solidFill>
              <a:latin typeface="Times New Roman"/>
              <a:ea typeface="Times New Roman"/>
              <a:cs typeface="Times New Roman"/>
              <a:sym typeface="Times New Roman"/>
            </a:endParaRPr>
          </a:p>
          <a:p>
            <a:pPr indent="0" lvl="0" marL="109854" marR="0" rtl="0" algn="l">
              <a:lnSpc>
                <a:spcPct val="100000"/>
              </a:lnSpc>
              <a:spcBef>
                <a:spcPts val="1455"/>
              </a:spcBef>
              <a:spcAft>
                <a:spcPts val="0"/>
              </a:spcAft>
              <a:buNone/>
            </a:pP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V</a:t>
            </a:r>
            <a:r>
              <a:rPr baseline="-25000" i="1" lang="tr-TR" sz="2550">
                <a:solidFill>
                  <a:schemeClr val="dk1"/>
                </a:solidFill>
                <a:latin typeface="Times New Roman"/>
                <a:ea typeface="Times New Roman"/>
                <a:cs typeface="Times New Roman"/>
                <a:sym typeface="Times New Roman"/>
              </a:rPr>
              <a:t>bn	</a:t>
            </a: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V</a:t>
            </a:r>
            <a:r>
              <a:rPr baseline="-25000" i="1" lang="tr-TR" sz="2550">
                <a:solidFill>
                  <a:schemeClr val="dk1"/>
                </a:solidFill>
                <a:latin typeface="Times New Roman"/>
                <a:ea typeface="Times New Roman"/>
                <a:cs typeface="Times New Roman"/>
                <a:sym typeface="Times New Roman"/>
              </a:rPr>
              <a:t>cn	</a:t>
            </a: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V</a:t>
            </a:r>
            <a:r>
              <a:rPr baseline="-25000" i="1" lang="tr-TR" sz="2550">
                <a:solidFill>
                  <a:schemeClr val="dk1"/>
                </a:solidFill>
                <a:latin typeface="Noto Sans Symbols"/>
                <a:ea typeface="Noto Sans Symbols"/>
                <a:cs typeface="Noto Sans Symbols"/>
                <a:sym typeface="Noto Sans Symbols"/>
              </a:rPr>
              <a:t>φ</a:t>
            </a:r>
            <a:endParaRPr baseline="-25000" sz="2550">
              <a:solidFill>
                <a:schemeClr val="dk1"/>
              </a:solidFill>
              <a:latin typeface="Noto Sans Symbols"/>
              <a:ea typeface="Noto Sans Symbols"/>
              <a:cs typeface="Noto Sans Symbols"/>
              <a:sym typeface="Noto Sans Symbols"/>
            </a:endParaRPr>
          </a:p>
        </p:txBody>
      </p:sp>
      <p:sp>
        <p:nvSpPr>
          <p:cNvPr id="1074" name="Google Shape;1074;p61"/>
          <p:cNvSpPr txBox="1"/>
          <p:nvPr/>
        </p:nvSpPr>
        <p:spPr>
          <a:xfrm>
            <a:off x="893063" y="4587240"/>
            <a:ext cx="1765300" cy="585470"/>
          </a:xfrm>
          <a:prstGeom prst="rect">
            <a:avLst/>
          </a:prstGeom>
          <a:solidFill>
            <a:srgbClr val="009999"/>
          </a:solidFill>
          <a:ln>
            <a:noFill/>
          </a:ln>
        </p:spPr>
        <p:txBody>
          <a:bodyPr anchorCtr="0" anchor="t" bIns="0" lIns="0" spcFirstLastPara="1" rIns="0" wrap="square" tIns="54600">
            <a:noAutofit/>
          </a:bodyPr>
          <a:lstStyle/>
          <a:p>
            <a:pPr indent="0" lvl="0" marL="19050" marR="0" rtl="0" algn="l">
              <a:lnSpc>
                <a:spcPct val="100000"/>
              </a:lnSpc>
              <a:spcBef>
                <a:spcPts val="0"/>
              </a:spcBef>
              <a:spcAft>
                <a:spcPts val="0"/>
              </a:spcAft>
              <a:buNone/>
            </a:pPr>
            <a:r>
              <a:rPr i="1" lang="tr-TR" sz="2650">
                <a:solidFill>
                  <a:schemeClr val="dk1"/>
                </a:solidFill>
                <a:latin typeface="Times New Roman"/>
                <a:ea typeface="Times New Roman"/>
                <a:cs typeface="Times New Roman"/>
                <a:sym typeface="Times New Roman"/>
              </a:rPr>
              <a:t>V</a:t>
            </a:r>
            <a:r>
              <a:rPr baseline="-25000" i="1" lang="tr-TR" sz="2625">
                <a:solidFill>
                  <a:schemeClr val="dk1"/>
                </a:solidFill>
                <a:latin typeface="Times New Roman"/>
                <a:ea typeface="Times New Roman"/>
                <a:cs typeface="Times New Roman"/>
                <a:sym typeface="Times New Roman"/>
              </a:rPr>
              <a:t>an	</a:t>
            </a:r>
            <a:r>
              <a:rPr lang="tr-TR" sz="2650">
                <a:solidFill>
                  <a:schemeClr val="dk1"/>
                </a:solidFill>
                <a:latin typeface="Noto Sans Symbols"/>
                <a:ea typeface="Noto Sans Symbols"/>
                <a:cs typeface="Noto Sans Symbols"/>
                <a:sym typeface="Noto Sans Symbols"/>
              </a:rPr>
              <a:t>=</a:t>
            </a:r>
            <a:r>
              <a:rPr lang="tr-TR" sz="2650">
                <a:solidFill>
                  <a:schemeClr val="dk1"/>
                </a:solidFill>
                <a:latin typeface="Times New Roman"/>
                <a:ea typeface="Times New Roman"/>
                <a:cs typeface="Times New Roman"/>
                <a:sym typeface="Times New Roman"/>
              </a:rPr>
              <a:t> </a:t>
            </a:r>
            <a:r>
              <a:rPr i="1" lang="tr-TR" sz="2650">
                <a:solidFill>
                  <a:schemeClr val="dk1"/>
                </a:solidFill>
                <a:latin typeface="Times New Roman"/>
                <a:ea typeface="Times New Roman"/>
                <a:cs typeface="Times New Roman"/>
                <a:sym typeface="Times New Roman"/>
              </a:rPr>
              <a:t>V</a:t>
            </a:r>
            <a:r>
              <a:rPr baseline="-25000" i="1" lang="tr-TR" sz="2625">
                <a:solidFill>
                  <a:schemeClr val="dk1"/>
                </a:solidFill>
                <a:latin typeface="Noto Sans Symbols"/>
                <a:ea typeface="Noto Sans Symbols"/>
                <a:cs typeface="Noto Sans Symbols"/>
                <a:sym typeface="Noto Sans Symbols"/>
              </a:rPr>
              <a:t>φ</a:t>
            </a:r>
            <a:r>
              <a:rPr baseline="-25000" i="1" lang="tr-TR" sz="2625">
                <a:solidFill>
                  <a:schemeClr val="dk1"/>
                </a:solidFill>
                <a:latin typeface="Times New Roman"/>
                <a:ea typeface="Times New Roman"/>
                <a:cs typeface="Times New Roman"/>
                <a:sym typeface="Times New Roman"/>
              </a:rPr>
              <a:t> </a:t>
            </a:r>
            <a:r>
              <a:rPr lang="tr-TR" sz="2650">
                <a:solidFill>
                  <a:schemeClr val="dk1"/>
                </a:solidFill>
                <a:latin typeface="Noto Sans Symbols"/>
                <a:ea typeface="Noto Sans Symbols"/>
                <a:cs typeface="Noto Sans Symbols"/>
                <a:sym typeface="Noto Sans Symbols"/>
              </a:rPr>
              <a:t>∠</a:t>
            </a:r>
            <a:r>
              <a:rPr lang="tr-TR" sz="1750">
                <a:solidFill>
                  <a:schemeClr val="dk1"/>
                </a:solidFill>
                <a:latin typeface="Times New Roman"/>
                <a:ea typeface="Times New Roman"/>
                <a:cs typeface="Times New Roman"/>
                <a:sym typeface="Times New Roman"/>
              </a:rPr>
              <a:t>0 </a:t>
            </a:r>
            <a:r>
              <a:rPr baseline="30000" i="1" lang="tr-TR" sz="2625">
                <a:solidFill>
                  <a:schemeClr val="dk1"/>
                </a:solidFill>
                <a:latin typeface="Times New Roman"/>
                <a:ea typeface="Times New Roman"/>
                <a:cs typeface="Times New Roman"/>
                <a:sym typeface="Times New Roman"/>
              </a:rPr>
              <a:t>o</a:t>
            </a:r>
            <a:endParaRPr baseline="30000" sz="2625">
              <a:solidFill>
                <a:schemeClr val="dk1"/>
              </a:solidFill>
              <a:latin typeface="Times New Roman"/>
              <a:ea typeface="Times New Roman"/>
              <a:cs typeface="Times New Roman"/>
              <a:sym typeface="Times New Roman"/>
            </a:endParaRPr>
          </a:p>
        </p:txBody>
      </p:sp>
      <p:sp>
        <p:nvSpPr>
          <p:cNvPr id="1075" name="Google Shape;1075;p61"/>
          <p:cNvSpPr/>
          <p:nvPr/>
        </p:nvSpPr>
        <p:spPr>
          <a:xfrm>
            <a:off x="856488" y="5297423"/>
            <a:ext cx="2037714" cy="565785"/>
          </a:xfrm>
          <a:custGeom>
            <a:rect b="b" l="l" r="r" t="t"/>
            <a:pathLst>
              <a:path extrusionOk="0" h="565785" w="2037714">
                <a:moveTo>
                  <a:pt x="0" y="565404"/>
                </a:moveTo>
                <a:lnTo>
                  <a:pt x="2037588" y="565404"/>
                </a:lnTo>
                <a:lnTo>
                  <a:pt x="2037588" y="0"/>
                </a:lnTo>
                <a:lnTo>
                  <a:pt x="0" y="0"/>
                </a:lnTo>
                <a:lnTo>
                  <a:pt x="0" y="565404"/>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6" name="Google Shape;1076;p61"/>
          <p:cNvSpPr txBox="1"/>
          <p:nvPr/>
        </p:nvSpPr>
        <p:spPr>
          <a:xfrm>
            <a:off x="875691" y="5313070"/>
            <a:ext cx="1977389" cy="490855"/>
          </a:xfrm>
          <a:prstGeom prst="rect">
            <a:avLst/>
          </a:prstGeom>
          <a:noFill/>
          <a:ln>
            <a:noFill/>
          </a:ln>
        </p:spPr>
        <p:txBody>
          <a:bodyPr anchorCtr="0" anchor="t" bIns="0" lIns="0" spcFirstLastPara="1" rIns="0" wrap="square" tIns="5075">
            <a:noAutofit/>
          </a:bodyPr>
          <a:lstStyle/>
          <a:p>
            <a:pPr indent="0" lvl="0" marL="0" marR="0" rtl="0" algn="l">
              <a:lnSpc>
                <a:spcPct val="100000"/>
              </a:lnSpc>
              <a:spcBef>
                <a:spcPts val="0"/>
              </a:spcBef>
              <a:spcAft>
                <a:spcPts val="0"/>
              </a:spcAft>
              <a:buNone/>
            </a:pPr>
            <a:r>
              <a:t/>
            </a:r>
            <a:endParaRPr sz="1950">
              <a:solidFill>
                <a:schemeClr val="dk1"/>
              </a:solidFill>
              <a:latin typeface="Times New Roman"/>
              <a:ea typeface="Times New Roman"/>
              <a:cs typeface="Times New Roman"/>
              <a:sym typeface="Times New Roman"/>
            </a:endParaRPr>
          </a:p>
          <a:p>
            <a:pPr indent="-199390" lvl="0" marL="199390" marR="5080" rtl="0" algn="l">
              <a:lnSpc>
                <a:spcPct val="32200"/>
              </a:lnSpc>
              <a:spcBef>
                <a:spcPts val="0"/>
              </a:spcBef>
              <a:spcAft>
                <a:spcPts val="0"/>
              </a:spcAft>
              <a:buNone/>
            </a:pPr>
            <a:r>
              <a:rPr i="1" lang="tr-TR" sz="2650">
                <a:solidFill>
                  <a:schemeClr val="dk1"/>
                </a:solidFill>
                <a:latin typeface="Times New Roman"/>
                <a:ea typeface="Times New Roman"/>
                <a:cs typeface="Times New Roman"/>
                <a:sym typeface="Times New Roman"/>
              </a:rPr>
              <a:t>V	</a:t>
            </a:r>
            <a:r>
              <a:rPr lang="tr-TR" sz="2650">
                <a:solidFill>
                  <a:schemeClr val="dk1"/>
                </a:solidFill>
                <a:latin typeface="Noto Sans Symbols"/>
                <a:ea typeface="Noto Sans Symbols"/>
                <a:cs typeface="Noto Sans Symbols"/>
                <a:sym typeface="Noto Sans Symbols"/>
              </a:rPr>
              <a:t>=</a:t>
            </a:r>
            <a:r>
              <a:rPr lang="tr-TR" sz="2650">
                <a:solidFill>
                  <a:schemeClr val="dk1"/>
                </a:solidFill>
                <a:latin typeface="Times New Roman"/>
                <a:ea typeface="Times New Roman"/>
                <a:cs typeface="Times New Roman"/>
                <a:sym typeface="Times New Roman"/>
              </a:rPr>
              <a:t> </a:t>
            </a:r>
            <a:r>
              <a:rPr i="1" lang="tr-TR" sz="2650">
                <a:solidFill>
                  <a:schemeClr val="dk1"/>
                </a:solidFill>
                <a:latin typeface="Times New Roman"/>
                <a:ea typeface="Times New Roman"/>
                <a:cs typeface="Times New Roman"/>
                <a:sym typeface="Times New Roman"/>
              </a:rPr>
              <a:t>V </a:t>
            </a:r>
            <a:r>
              <a:rPr lang="tr-TR" sz="2650">
                <a:solidFill>
                  <a:schemeClr val="dk1"/>
                </a:solidFill>
                <a:latin typeface="Noto Sans Symbols"/>
                <a:ea typeface="Noto Sans Symbols"/>
                <a:cs typeface="Noto Sans Symbols"/>
                <a:sym typeface="Noto Sans Symbols"/>
              </a:rPr>
              <a:t>∠</a:t>
            </a:r>
            <a:r>
              <a:rPr lang="tr-TR" sz="2650">
                <a:solidFill>
                  <a:schemeClr val="dk1"/>
                </a:solidFill>
                <a:latin typeface="Times New Roman"/>
                <a:ea typeface="Times New Roman"/>
                <a:cs typeface="Times New Roman"/>
                <a:sym typeface="Times New Roman"/>
              </a:rPr>
              <a:t> </a:t>
            </a:r>
            <a:r>
              <a:rPr lang="tr-TR" sz="1550">
                <a:solidFill>
                  <a:schemeClr val="dk1"/>
                </a:solidFill>
                <a:latin typeface="Noto Sans Symbols"/>
                <a:ea typeface="Noto Sans Symbols"/>
                <a:cs typeface="Noto Sans Symbols"/>
                <a:sym typeface="Noto Sans Symbols"/>
              </a:rPr>
              <a:t>−</a:t>
            </a:r>
            <a:r>
              <a:rPr lang="tr-TR" sz="1550">
                <a:solidFill>
                  <a:schemeClr val="dk1"/>
                </a:solidFill>
                <a:latin typeface="Times New Roman"/>
                <a:ea typeface="Times New Roman"/>
                <a:cs typeface="Times New Roman"/>
                <a:sym typeface="Times New Roman"/>
              </a:rPr>
              <a:t> 120 </a:t>
            </a:r>
            <a:r>
              <a:rPr baseline="30000" i="1" lang="tr-TR" sz="2325">
                <a:solidFill>
                  <a:schemeClr val="dk1"/>
                </a:solidFill>
                <a:latin typeface="Times New Roman"/>
                <a:ea typeface="Times New Roman"/>
                <a:cs typeface="Times New Roman"/>
                <a:sym typeface="Times New Roman"/>
              </a:rPr>
              <a:t>o  </a:t>
            </a:r>
            <a:r>
              <a:rPr i="1" lang="tr-TR" sz="1550">
                <a:solidFill>
                  <a:schemeClr val="dk1"/>
                </a:solidFill>
                <a:latin typeface="Times New Roman"/>
                <a:ea typeface="Times New Roman"/>
                <a:cs typeface="Times New Roman"/>
                <a:sym typeface="Times New Roman"/>
              </a:rPr>
              <a:t>bn		</a:t>
            </a:r>
            <a:r>
              <a:rPr i="1" lang="tr-TR" sz="1550">
                <a:solidFill>
                  <a:schemeClr val="dk1"/>
                </a:solidFill>
                <a:latin typeface="Noto Sans Symbols"/>
                <a:ea typeface="Noto Sans Symbols"/>
                <a:cs typeface="Noto Sans Symbols"/>
                <a:sym typeface="Noto Sans Symbols"/>
              </a:rPr>
              <a:t>φ</a:t>
            </a:r>
            <a:endParaRPr sz="1550">
              <a:solidFill>
                <a:schemeClr val="dk1"/>
              </a:solidFill>
              <a:latin typeface="Noto Sans Symbols"/>
              <a:ea typeface="Noto Sans Symbols"/>
              <a:cs typeface="Noto Sans Symbols"/>
              <a:sym typeface="Noto Sans Symbols"/>
            </a:endParaRPr>
          </a:p>
        </p:txBody>
      </p:sp>
      <p:sp>
        <p:nvSpPr>
          <p:cNvPr id="1077" name="Google Shape;1077;p61"/>
          <p:cNvSpPr/>
          <p:nvPr/>
        </p:nvSpPr>
        <p:spPr>
          <a:xfrm>
            <a:off x="800100" y="6035040"/>
            <a:ext cx="2022475" cy="1175385"/>
          </a:xfrm>
          <a:custGeom>
            <a:rect b="b" l="l" r="r" t="t"/>
            <a:pathLst>
              <a:path extrusionOk="0" h="1175384" w="2022475">
                <a:moveTo>
                  <a:pt x="0" y="1175004"/>
                </a:moveTo>
                <a:lnTo>
                  <a:pt x="2022348" y="1175004"/>
                </a:lnTo>
                <a:lnTo>
                  <a:pt x="2022348" y="0"/>
                </a:lnTo>
                <a:lnTo>
                  <a:pt x="0" y="0"/>
                </a:lnTo>
                <a:lnTo>
                  <a:pt x="0" y="1175004"/>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8" name="Google Shape;1078;p61"/>
          <p:cNvSpPr txBox="1"/>
          <p:nvPr/>
        </p:nvSpPr>
        <p:spPr>
          <a:xfrm>
            <a:off x="1016190" y="6291084"/>
            <a:ext cx="198120" cy="260985"/>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i="1" lang="tr-TR" sz="1550">
                <a:solidFill>
                  <a:schemeClr val="dk1"/>
                </a:solidFill>
                <a:latin typeface="Times New Roman"/>
                <a:ea typeface="Times New Roman"/>
                <a:cs typeface="Times New Roman"/>
                <a:sym typeface="Times New Roman"/>
              </a:rPr>
              <a:t>cn</a:t>
            </a:r>
            <a:endParaRPr sz="1550">
              <a:solidFill>
                <a:schemeClr val="dk1"/>
              </a:solidFill>
              <a:latin typeface="Times New Roman"/>
              <a:ea typeface="Times New Roman"/>
              <a:cs typeface="Times New Roman"/>
              <a:sym typeface="Times New Roman"/>
            </a:endParaRPr>
          </a:p>
        </p:txBody>
      </p:sp>
      <p:sp>
        <p:nvSpPr>
          <p:cNvPr id="1079" name="Google Shape;1079;p61"/>
          <p:cNvSpPr txBox="1"/>
          <p:nvPr/>
        </p:nvSpPr>
        <p:spPr>
          <a:xfrm>
            <a:off x="819425" y="6066982"/>
            <a:ext cx="1951989" cy="429259"/>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i="1" lang="tr-TR" sz="2650">
                <a:solidFill>
                  <a:schemeClr val="dk1"/>
                </a:solidFill>
                <a:latin typeface="Times New Roman"/>
                <a:ea typeface="Times New Roman"/>
                <a:cs typeface="Times New Roman"/>
                <a:sym typeface="Times New Roman"/>
              </a:rPr>
              <a:t>V	</a:t>
            </a:r>
            <a:r>
              <a:rPr lang="tr-TR" sz="2650">
                <a:solidFill>
                  <a:schemeClr val="dk1"/>
                </a:solidFill>
                <a:latin typeface="Noto Sans Symbols"/>
                <a:ea typeface="Noto Sans Symbols"/>
                <a:cs typeface="Noto Sans Symbols"/>
                <a:sym typeface="Noto Sans Symbols"/>
              </a:rPr>
              <a:t>=</a:t>
            </a:r>
            <a:r>
              <a:rPr lang="tr-TR" sz="2650">
                <a:solidFill>
                  <a:schemeClr val="dk1"/>
                </a:solidFill>
                <a:latin typeface="Times New Roman"/>
                <a:ea typeface="Times New Roman"/>
                <a:cs typeface="Times New Roman"/>
                <a:sym typeface="Times New Roman"/>
              </a:rPr>
              <a:t> </a:t>
            </a:r>
            <a:r>
              <a:rPr i="1" lang="tr-TR" sz="2650">
                <a:solidFill>
                  <a:schemeClr val="dk1"/>
                </a:solidFill>
                <a:latin typeface="Times New Roman"/>
                <a:ea typeface="Times New Roman"/>
                <a:cs typeface="Times New Roman"/>
                <a:sym typeface="Times New Roman"/>
              </a:rPr>
              <a:t>V </a:t>
            </a:r>
            <a:r>
              <a:rPr lang="tr-TR" sz="2650">
                <a:solidFill>
                  <a:schemeClr val="dk1"/>
                </a:solidFill>
                <a:latin typeface="Noto Sans Symbols"/>
                <a:ea typeface="Noto Sans Symbols"/>
                <a:cs typeface="Noto Sans Symbols"/>
                <a:sym typeface="Noto Sans Symbols"/>
              </a:rPr>
              <a:t>∠</a:t>
            </a:r>
            <a:r>
              <a:rPr lang="tr-TR" sz="2650">
                <a:solidFill>
                  <a:schemeClr val="dk1"/>
                </a:solidFill>
                <a:latin typeface="Times New Roman"/>
                <a:ea typeface="Times New Roman"/>
                <a:cs typeface="Times New Roman"/>
                <a:sym typeface="Times New Roman"/>
              </a:rPr>
              <a:t> </a:t>
            </a:r>
            <a:r>
              <a:rPr lang="tr-TR" sz="1550">
                <a:solidFill>
                  <a:schemeClr val="dk1"/>
                </a:solidFill>
                <a:latin typeface="Noto Sans Symbols"/>
                <a:ea typeface="Noto Sans Symbols"/>
                <a:cs typeface="Noto Sans Symbols"/>
                <a:sym typeface="Noto Sans Symbols"/>
              </a:rPr>
              <a:t>−</a:t>
            </a:r>
            <a:r>
              <a:rPr lang="tr-TR" sz="1550">
                <a:solidFill>
                  <a:schemeClr val="dk1"/>
                </a:solidFill>
                <a:latin typeface="Times New Roman"/>
                <a:ea typeface="Times New Roman"/>
                <a:cs typeface="Times New Roman"/>
                <a:sym typeface="Times New Roman"/>
              </a:rPr>
              <a:t> 240 </a:t>
            </a:r>
            <a:r>
              <a:rPr baseline="30000" i="1" lang="tr-TR" sz="2325">
                <a:solidFill>
                  <a:schemeClr val="dk1"/>
                </a:solidFill>
                <a:latin typeface="Times New Roman"/>
                <a:ea typeface="Times New Roman"/>
                <a:cs typeface="Times New Roman"/>
                <a:sym typeface="Times New Roman"/>
              </a:rPr>
              <a:t>o</a:t>
            </a:r>
            <a:endParaRPr baseline="30000" sz="2325">
              <a:solidFill>
                <a:schemeClr val="dk1"/>
              </a:solidFill>
              <a:latin typeface="Times New Roman"/>
              <a:ea typeface="Times New Roman"/>
              <a:cs typeface="Times New Roman"/>
              <a:sym typeface="Times New Roman"/>
            </a:endParaRPr>
          </a:p>
        </p:txBody>
      </p:sp>
      <p:sp>
        <p:nvSpPr>
          <p:cNvPr id="1080" name="Google Shape;1080;p61"/>
          <p:cNvSpPr txBox="1"/>
          <p:nvPr/>
        </p:nvSpPr>
        <p:spPr>
          <a:xfrm>
            <a:off x="1293774" y="6213877"/>
            <a:ext cx="1214120" cy="873760"/>
          </a:xfrm>
          <a:prstGeom prst="rect">
            <a:avLst/>
          </a:prstGeom>
          <a:noFill/>
          <a:ln>
            <a:noFill/>
          </a:ln>
        </p:spPr>
        <p:txBody>
          <a:bodyPr anchorCtr="0" anchor="t" bIns="0" lIns="0" spcFirstLastPara="1" rIns="0" wrap="square" tIns="88900">
            <a:noAutofit/>
          </a:bodyPr>
          <a:lstStyle/>
          <a:p>
            <a:pPr indent="0" lvl="0" marL="0" marR="227329" rtl="0" algn="ctr">
              <a:lnSpc>
                <a:spcPct val="100000"/>
              </a:lnSpc>
              <a:spcBef>
                <a:spcPts val="0"/>
              </a:spcBef>
              <a:spcAft>
                <a:spcPts val="0"/>
              </a:spcAft>
              <a:buNone/>
            </a:pPr>
            <a:r>
              <a:rPr i="1" lang="tr-TR" sz="1550">
                <a:solidFill>
                  <a:schemeClr val="dk1"/>
                </a:solidFill>
                <a:latin typeface="Noto Sans Symbols"/>
                <a:ea typeface="Noto Sans Symbols"/>
                <a:cs typeface="Noto Sans Symbols"/>
                <a:sym typeface="Noto Sans Symbols"/>
              </a:rPr>
              <a:t>φ</a:t>
            </a:r>
            <a:endParaRPr sz="1550">
              <a:solidFill>
                <a:schemeClr val="dk1"/>
              </a:solidFill>
              <a:latin typeface="Noto Sans Symbols"/>
              <a:ea typeface="Noto Sans Symbols"/>
              <a:cs typeface="Noto Sans Symbols"/>
              <a:sym typeface="Noto Sans Symbols"/>
            </a:endParaRPr>
          </a:p>
          <a:p>
            <a:pPr indent="0" lvl="0" marL="0" marR="0" rtl="0" algn="l">
              <a:lnSpc>
                <a:spcPct val="100000"/>
              </a:lnSpc>
              <a:spcBef>
                <a:spcPts val="1040"/>
              </a:spcBef>
              <a:spcAft>
                <a:spcPts val="0"/>
              </a:spcAft>
              <a:buNone/>
            </a:pPr>
            <a:r>
              <a:rPr lang="tr-TR" sz="2650">
                <a:solidFill>
                  <a:schemeClr val="dk1"/>
                </a:solidFill>
                <a:latin typeface="Noto Sans Symbols"/>
                <a:ea typeface="Noto Sans Symbols"/>
                <a:cs typeface="Noto Sans Symbols"/>
                <a:sym typeface="Noto Sans Symbols"/>
              </a:rPr>
              <a:t>=</a:t>
            </a:r>
            <a:r>
              <a:rPr lang="tr-TR" sz="2650">
                <a:solidFill>
                  <a:schemeClr val="dk1"/>
                </a:solidFill>
                <a:latin typeface="Times New Roman"/>
                <a:ea typeface="Times New Roman"/>
                <a:cs typeface="Times New Roman"/>
                <a:sym typeface="Times New Roman"/>
              </a:rPr>
              <a:t> </a:t>
            </a:r>
            <a:r>
              <a:rPr i="1" lang="tr-TR" sz="2650">
                <a:solidFill>
                  <a:schemeClr val="dk1"/>
                </a:solidFill>
                <a:latin typeface="Times New Roman"/>
                <a:ea typeface="Times New Roman"/>
                <a:cs typeface="Times New Roman"/>
                <a:sym typeface="Times New Roman"/>
              </a:rPr>
              <a:t>V</a:t>
            </a:r>
            <a:r>
              <a:rPr baseline="-25000" i="1" lang="tr-TR" sz="2325">
                <a:solidFill>
                  <a:schemeClr val="dk1"/>
                </a:solidFill>
                <a:latin typeface="Noto Sans Symbols"/>
                <a:ea typeface="Noto Sans Symbols"/>
                <a:cs typeface="Noto Sans Symbols"/>
                <a:sym typeface="Noto Sans Symbols"/>
              </a:rPr>
              <a:t>φ</a:t>
            </a:r>
            <a:r>
              <a:rPr baseline="-25000" i="1" lang="tr-TR" sz="2325">
                <a:solidFill>
                  <a:schemeClr val="dk1"/>
                </a:solidFill>
                <a:latin typeface="Times New Roman"/>
                <a:ea typeface="Times New Roman"/>
                <a:cs typeface="Times New Roman"/>
                <a:sym typeface="Times New Roman"/>
              </a:rPr>
              <a:t> </a:t>
            </a:r>
            <a:r>
              <a:rPr lang="tr-TR" sz="2650">
                <a:solidFill>
                  <a:schemeClr val="dk1"/>
                </a:solidFill>
                <a:latin typeface="Noto Sans Symbols"/>
                <a:ea typeface="Noto Sans Symbols"/>
                <a:cs typeface="Noto Sans Symbols"/>
                <a:sym typeface="Noto Sans Symbols"/>
              </a:rPr>
              <a:t>∠</a:t>
            </a:r>
            <a:r>
              <a:rPr lang="tr-TR" sz="1550">
                <a:solidFill>
                  <a:schemeClr val="dk1"/>
                </a:solidFill>
                <a:latin typeface="Times New Roman"/>
                <a:ea typeface="Times New Roman"/>
                <a:cs typeface="Times New Roman"/>
                <a:sym typeface="Times New Roman"/>
              </a:rPr>
              <a:t>120 </a:t>
            </a:r>
            <a:r>
              <a:rPr baseline="30000" i="1" lang="tr-TR" sz="2325">
                <a:solidFill>
                  <a:schemeClr val="dk1"/>
                </a:solidFill>
                <a:latin typeface="Times New Roman"/>
                <a:ea typeface="Times New Roman"/>
                <a:cs typeface="Times New Roman"/>
                <a:sym typeface="Times New Roman"/>
              </a:rPr>
              <a:t>o</a:t>
            </a:r>
            <a:endParaRPr baseline="30000" sz="2325">
              <a:solidFill>
                <a:schemeClr val="dk1"/>
              </a:solidFill>
              <a:latin typeface="Times New Roman"/>
              <a:ea typeface="Times New Roman"/>
              <a:cs typeface="Times New Roman"/>
              <a:sym typeface="Times New Roman"/>
            </a:endParaRPr>
          </a:p>
        </p:txBody>
      </p:sp>
      <p:sp>
        <p:nvSpPr>
          <p:cNvPr id="1081" name="Google Shape;1081;p61"/>
          <p:cNvSpPr/>
          <p:nvPr/>
        </p:nvSpPr>
        <p:spPr>
          <a:xfrm>
            <a:off x="7327392" y="4602479"/>
            <a:ext cx="2260600" cy="579120"/>
          </a:xfrm>
          <a:custGeom>
            <a:rect b="b" l="l" r="r" t="t"/>
            <a:pathLst>
              <a:path extrusionOk="0" h="579120" w="2260600">
                <a:moveTo>
                  <a:pt x="0" y="579119"/>
                </a:moveTo>
                <a:lnTo>
                  <a:pt x="2260092" y="579119"/>
                </a:lnTo>
                <a:lnTo>
                  <a:pt x="2260092" y="0"/>
                </a:lnTo>
                <a:lnTo>
                  <a:pt x="0" y="0"/>
                </a:lnTo>
                <a:lnTo>
                  <a:pt x="0" y="579119"/>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2" name="Google Shape;1082;p61"/>
          <p:cNvSpPr/>
          <p:nvPr/>
        </p:nvSpPr>
        <p:spPr>
          <a:xfrm>
            <a:off x="8186699" y="4889347"/>
            <a:ext cx="42545" cy="24765"/>
          </a:xfrm>
          <a:custGeom>
            <a:rect b="b" l="l" r="r" t="t"/>
            <a:pathLst>
              <a:path extrusionOk="0" h="24764" w="42545">
                <a:moveTo>
                  <a:pt x="0" y="24193"/>
                </a:moveTo>
                <a:lnTo>
                  <a:pt x="42240" y="0"/>
                </a:lnTo>
              </a:path>
            </a:pathLst>
          </a:custGeom>
          <a:noFill/>
          <a:ln cap="flat" cmpd="sng" w="13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3" name="Google Shape;1083;p61"/>
          <p:cNvSpPr/>
          <p:nvPr/>
        </p:nvSpPr>
        <p:spPr>
          <a:xfrm>
            <a:off x="8228939" y="4896256"/>
            <a:ext cx="61594" cy="112395"/>
          </a:xfrm>
          <a:custGeom>
            <a:rect b="b" l="l" r="r" t="t"/>
            <a:pathLst>
              <a:path extrusionOk="0" h="112395" w="61595">
                <a:moveTo>
                  <a:pt x="0" y="0"/>
                </a:moveTo>
                <a:lnTo>
                  <a:pt x="61188" y="112331"/>
                </a:lnTo>
              </a:path>
            </a:pathLst>
          </a:custGeom>
          <a:noFill/>
          <a:ln cap="flat" cmpd="sng" w="27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4" name="Google Shape;1084;p61"/>
          <p:cNvSpPr/>
          <p:nvPr/>
        </p:nvSpPr>
        <p:spPr>
          <a:xfrm>
            <a:off x="8297024" y="4673333"/>
            <a:ext cx="81280" cy="335280"/>
          </a:xfrm>
          <a:custGeom>
            <a:rect b="b" l="l" r="r" t="t"/>
            <a:pathLst>
              <a:path extrusionOk="0" h="335279" w="81279">
                <a:moveTo>
                  <a:pt x="0" y="335254"/>
                </a:moveTo>
                <a:lnTo>
                  <a:pt x="81013" y="0"/>
                </a:lnTo>
              </a:path>
            </a:pathLst>
          </a:custGeom>
          <a:noFill/>
          <a:ln cap="flat" cmpd="sng" w="13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5" name="Google Shape;1085;p61"/>
          <p:cNvSpPr/>
          <p:nvPr/>
        </p:nvSpPr>
        <p:spPr>
          <a:xfrm>
            <a:off x="8378037" y="4673333"/>
            <a:ext cx="177800" cy="0"/>
          </a:xfrm>
          <a:custGeom>
            <a:rect b="b" l="l" r="r" t="t"/>
            <a:pathLst>
              <a:path extrusionOk="0" h="120000" w="177800">
                <a:moveTo>
                  <a:pt x="0" y="0"/>
                </a:moveTo>
                <a:lnTo>
                  <a:pt x="177558" y="0"/>
                </a:lnTo>
              </a:path>
            </a:pathLst>
          </a:custGeom>
          <a:noFill/>
          <a:ln cap="flat" cmpd="sng" w="13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6" name="Google Shape;1086;p61"/>
          <p:cNvSpPr txBox="1"/>
          <p:nvPr/>
        </p:nvSpPr>
        <p:spPr>
          <a:xfrm>
            <a:off x="7327392" y="4645078"/>
            <a:ext cx="2260600" cy="424180"/>
          </a:xfrm>
          <a:prstGeom prst="rect">
            <a:avLst/>
          </a:prstGeom>
          <a:noFill/>
          <a:ln>
            <a:noFill/>
          </a:ln>
        </p:spPr>
        <p:txBody>
          <a:bodyPr anchorCtr="0" anchor="t" bIns="0" lIns="0" spcFirstLastPara="1" rIns="0" wrap="square" tIns="13950">
            <a:noAutofit/>
          </a:bodyPr>
          <a:lstStyle/>
          <a:p>
            <a:pPr indent="0" lvl="0" marL="18415" marR="0" rtl="0" algn="l">
              <a:lnSpc>
                <a:spcPct val="100000"/>
              </a:lnSpc>
              <a:spcBef>
                <a:spcPts val="0"/>
              </a:spcBef>
              <a:spcAft>
                <a:spcPts val="0"/>
              </a:spcAft>
              <a:buNone/>
            </a:pPr>
            <a:r>
              <a:rPr i="1" lang="tr-TR" sz="2600">
                <a:solidFill>
                  <a:schemeClr val="dk1"/>
                </a:solidFill>
                <a:latin typeface="Times New Roman"/>
                <a:ea typeface="Times New Roman"/>
                <a:cs typeface="Times New Roman"/>
                <a:sym typeface="Times New Roman"/>
              </a:rPr>
              <a:t>V</a:t>
            </a:r>
            <a:r>
              <a:rPr baseline="-25000" i="1" lang="tr-TR" sz="2625">
                <a:solidFill>
                  <a:schemeClr val="dk1"/>
                </a:solidFill>
                <a:latin typeface="Times New Roman"/>
                <a:ea typeface="Times New Roman"/>
                <a:cs typeface="Times New Roman"/>
                <a:sym typeface="Times New Roman"/>
              </a:rPr>
              <a:t>ab	</a:t>
            </a:r>
            <a:r>
              <a:rPr lang="tr-TR" sz="2600">
                <a:solidFill>
                  <a:schemeClr val="dk1"/>
                </a:solidFill>
                <a:latin typeface="Noto Sans Symbols"/>
                <a:ea typeface="Noto Sans Symbols"/>
                <a:cs typeface="Noto Sans Symbols"/>
                <a:sym typeface="Noto Sans Symbols"/>
              </a:rPr>
              <a:t>=</a:t>
            </a:r>
            <a:r>
              <a:rPr lang="tr-TR" sz="2600">
                <a:solidFill>
                  <a:schemeClr val="dk1"/>
                </a:solidFill>
                <a:latin typeface="Times New Roman"/>
                <a:ea typeface="Times New Roman"/>
                <a:cs typeface="Times New Roman"/>
                <a:sym typeface="Times New Roman"/>
              </a:rPr>
              <a:t>	3</a:t>
            </a:r>
            <a:r>
              <a:rPr i="1" lang="tr-TR" sz="2600">
                <a:solidFill>
                  <a:schemeClr val="dk1"/>
                </a:solidFill>
                <a:latin typeface="Times New Roman"/>
                <a:ea typeface="Times New Roman"/>
                <a:cs typeface="Times New Roman"/>
                <a:sym typeface="Times New Roman"/>
              </a:rPr>
              <a:t>V</a:t>
            </a:r>
            <a:r>
              <a:rPr baseline="-25000" i="1" lang="tr-TR" sz="2625">
                <a:solidFill>
                  <a:schemeClr val="dk1"/>
                </a:solidFill>
                <a:latin typeface="Noto Sans Symbols"/>
                <a:ea typeface="Noto Sans Symbols"/>
                <a:cs typeface="Noto Sans Symbols"/>
                <a:sym typeface="Noto Sans Symbols"/>
              </a:rPr>
              <a:t>φ</a:t>
            </a:r>
            <a:r>
              <a:rPr baseline="-25000" i="1" lang="tr-TR" sz="2625">
                <a:solidFill>
                  <a:schemeClr val="dk1"/>
                </a:solidFill>
                <a:latin typeface="Times New Roman"/>
                <a:ea typeface="Times New Roman"/>
                <a:cs typeface="Times New Roman"/>
                <a:sym typeface="Times New Roman"/>
              </a:rPr>
              <a:t> </a:t>
            </a:r>
            <a:r>
              <a:rPr lang="tr-TR" sz="2600">
                <a:solidFill>
                  <a:schemeClr val="dk1"/>
                </a:solidFill>
                <a:latin typeface="Noto Sans Symbols"/>
                <a:ea typeface="Noto Sans Symbols"/>
                <a:cs typeface="Noto Sans Symbols"/>
                <a:sym typeface="Noto Sans Symbols"/>
              </a:rPr>
              <a:t>∠</a:t>
            </a:r>
            <a:r>
              <a:rPr lang="tr-TR" sz="1750">
                <a:solidFill>
                  <a:schemeClr val="dk1"/>
                </a:solidFill>
                <a:latin typeface="Times New Roman"/>
                <a:ea typeface="Times New Roman"/>
                <a:cs typeface="Times New Roman"/>
                <a:sym typeface="Times New Roman"/>
              </a:rPr>
              <a:t>30 </a:t>
            </a:r>
            <a:r>
              <a:rPr baseline="30000" i="1" lang="tr-TR" sz="2625">
                <a:solidFill>
                  <a:schemeClr val="dk1"/>
                </a:solidFill>
                <a:latin typeface="Times New Roman"/>
                <a:ea typeface="Times New Roman"/>
                <a:cs typeface="Times New Roman"/>
                <a:sym typeface="Times New Roman"/>
              </a:rPr>
              <a:t>o</a:t>
            </a:r>
            <a:endParaRPr baseline="30000" sz="2625">
              <a:solidFill>
                <a:schemeClr val="dk1"/>
              </a:solidFill>
              <a:latin typeface="Times New Roman"/>
              <a:ea typeface="Times New Roman"/>
              <a:cs typeface="Times New Roman"/>
              <a:sym typeface="Times New Roman"/>
            </a:endParaRPr>
          </a:p>
        </p:txBody>
      </p:sp>
      <p:sp>
        <p:nvSpPr>
          <p:cNvPr id="1087" name="Google Shape;1087;p61"/>
          <p:cNvSpPr/>
          <p:nvPr/>
        </p:nvSpPr>
        <p:spPr>
          <a:xfrm>
            <a:off x="7344156" y="5221223"/>
            <a:ext cx="2510155" cy="581025"/>
          </a:xfrm>
          <a:custGeom>
            <a:rect b="b" l="l" r="r" t="t"/>
            <a:pathLst>
              <a:path extrusionOk="0" h="581025" w="2510154">
                <a:moveTo>
                  <a:pt x="0" y="580644"/>
                </a:moveTo>
                <a:lnTo>
                  <a:pt x="2510028" y="580644"/>
                </a:lnTo>
                <a:lnTo>
                  <a:pt x="2510028" y="0"/>
                </a:lnTo>
                <a:lnTo>
                  <a:pt x="0" y="0"/>
                </a:lnTo>
                <a:lnTo>
                  <a:pt x="0" y="580644"/>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8" name="Google Shape;1088;p61"/>
          <p:cNvSpPr/>
          <p:nvPr/>
        </p:nvSpPr>
        <p:spPr>
          <a:xfrm>
            <a:off x="8186801" y="5508840"/>
            <a:ext cx="42545" cy="24765"/>
          </a:xfrm>
          <a:custGeom>
            <a:rect b="b" l="l" r="r" t="t"/>
            <a:pathLst>
              <a:path extrusionOk="0" h="24764" w="42545">
                <a:moveTo>
                  <a:pt x="0" y="24256"/>
                </a:moveTo>
                <a:lnTo>
                  <a:pt x="42265" y="0"/>
                </a:lnTo>
              </a:path>
            </a:pathLst>
          </a:custGeom>
          <a:noFill/>
          <a:ln cap="flat" cmpd="sng" w="13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9" name="Google Shape;1089;p61"/>
          <p:cNvSpPr/>
          <p:nvPr/>
        </p:nvSpPr>
        <p:spPr>
          <a:xfrm>
            <a:off x="8229066" y="5515775"/>
            <a:ext cx="61594" cy="113030"/>
          </a:xfrm>
          <a:custGeom>
            <a:rect b="b" l="l" r="r" t="t"/>
            <a:pathLst>
              <a:path extrusionOk="0" h="113029" w="61595">
                <a:moveTo>
                  <a:pt x="0" y="0"/>
                </a:moveTo>
                <a:lnTo>
                  <a:pt x="61239" y="112623"/>
                </a:lnTo>
              </a:path>
            </a:pathLst>
          </a:custGeom>
          <a:noFill/>
          <a:ln cap="flat" cmpd="sng" w="27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0" name="Google Shape;1090;p61"/>
          <p:cNvSpPr/>
          <p:nvPr/>
        </p:nvSpPr>
        <p:spPr>
          <a:xfrm>
            <a:off x="8297202" y="5292268"/>
            <a:ext cx="81280" cy="336550"/>
          </a:xfrm>
          <a:custGeom>
            <a:rect b="b" l="l" r="r" t="t"/>
            <a:pathLst>
              <a:path extrusionOk="0" h="336550" w="81279">
                <a:moveTo>
                  <a:pt x="0" y="336130"/>
                </a:moveTo>
                <a:lnTo>
                  <a:pt x="81076" y="0"/>
                </a:lnTo>
              </a:path>
            </a:pathLst>
          </a:custGeom>
          <a:noFill/>
          <a:ln cap="flat" cmpd="sng" w="13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1" name="Google Shape;1091;p61"/>
          <p:cNvSpPr/>
          <p:nvPr/>
        </p:nvSpPr>
        <p:spPr>
          <a:xfrm>
            <a:off x="8378278" y="5292268"/>
            <a:ext cx="177800" cy="0"/>
          </a:xfrm>
          <a:custGeom>
            <a:rect b="b" l="l" r="r" t="t"/>
            <a:pathLst>
              <a:path extrusionOk="0" h="120000" w="177800">
                <a:moveTo>
                  <a:pt x="0" y="0"/>
                </a:moveTo>
                <a:lnTo>
                  <a:pt x="177660" y="0"/>
                </a:lnTo>
              </a:path>
            </a:pathLst>
          </a:custGeom>
          <a:noFill/>
          <a:ln cap="flat" cmpd="sng" w="13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2" name="Google Shape;1092;p61"/>
          <p:cNvSpPr txBox="1"/>
          <p:nvPr/>
        </p:nvSpPr>
        <p:spPr>
          <a:xfrm>
            <a:off x="7344156" y="5263970"/>
            <a:ext cx="2510155" cy="424815"/>
          </a:xfrm>
          <a:prstGeom prst="rect">
            <a:avLst/>
          </a:prstGeom>
          <a:noFill/>
          <a:ln>
            <a:noFill/>
          </a:ln>
        </p:spPr>
        <p:txBody>
          <a:bodyPr anchorCtr="0" anchor="t" bIns="0" lIns="0" spcFirstLastPara="1" rIns="0" wrap="square" tIns="15225">
            <a:noAutofit/>
          </a:bodyPr>
          <a:lstStyle/>
          <a:p>
            <a:pPr indent="0" lvl="0" marL="18415" marR="0" rtl="0" algn="l">
              <a:lnSpc>
                <a:spcPct val="100000"/>
              </a:lnSpc>
              <a:spcBef>
                <a:spcPts val="0"/>
              </a:spcBef>
              <a:spcAft>
                <a:spcPts val="0"/>
              </a:spcAft>
              <a:buNone/>
            </a:pPr>
            <a:r>
              <a:rPr i="1" lang="tr-TR" sz="2600">
                <a:solidFill>
                  <a:schemeClr val="dk1"/>
                </a:solidFill>
                <a:latin typeface="Times New Roman"/>
                <a:ea typeface="Times New Roman"/>
                <a:cs typeface="Times New Roman"/>
                <a:sym typeface="Times New Roman"/>
              </a:rPr>
              <a:t>V</a:t>
            </a:r>
            <a:r>
              <a:rPr baseline="-25000" i="1" lang="tr-TR" sz="2625">
                <a:solidFill>
                  <a:schemeClr val="dk1"/>
                </a:solidFill>
                <a:latin typeface="Times New Roman"/>
                <a:ea typeface="Times New Roman"/>
                <a:cs typeface="Times New Roman"/>
                <a:sym typeface="Times New Roman"/>
              </a:rPr>
              <a:t>bc	</a:t>
            </a:r>
            <a:r>
              <a:rPr lang="tr-TR" sz="2600">
                <a:solidFill>
                  <a:schemeClr val="dk1"/>
                </a:solidFill>
                <a:latin typeface="Noto Sans Symbols"/>
                <a:ea typeface="Noto Sans Symbols"/>
                <a:cs typeface="Noto Sans Symbols"/>
                <a:sym typeface="Noto Sans Symbols"/>
              </a:rPr>
              <a:t>=</a:t>
            </a:r>
            <a:r>
              <a:rPr lang="tr-TR" sz="2600">
                <a:solidFill>
                  <a:schemeClr val="dk1"/>
                </a:solidFill>
                <a:latin typeface="Times New Roman"/>
                <a:ea typeface="Times New Roman"/>
                <a:cs typeface="Times New Roman"/>
                <a:sym typeface="Times New Roman"/>
              </a:rPr>
              <a:t>	3</a:t>
            </a:r>
            <a:r>
              <a:rPr i="1" lang="tr-TR" sz="2600">
                <a:solidFill>
                  <a:schemeClr val="dk1"/>
                </a:solidFill>
                <a:latin typeface="Times New Roman"/>
                <a:ea typeface="Times New Roman"/>
                <a:cs typeface="Times New Roman"/>
                <a:sym typeface="Times New Roman"/>
              </a:rPr>
              <a:t>V</a:t>
            </a:r>
            <a:r>
              <a:rPr baseline="-25000" i="1" lang="tr-TR" sz="2625">
                <a:solidFill>
                  <a:schemeClr val="dk1"/>
                </a:solidFill>
                <a:latin typeface="Noto Sans Symbols"/>
                <a:ea typeface="Noto Sans Symbols"/>
                <a:cs typeface="Noto Sans Symbols"/>
                <a:sym typeface="Noto Sans Symbols"/>
              </a:rPr>
              <a:t>φ</a:t>
            </a:r>
            <a:r>
              <a:rPr baseline="-25000" i="1" lang="tr-TR" sz="2625">
                <a:solidFill>
                  <a:schemeClr val="dk1"/>
                </a:solidFill>
                <a:latin typeface="Times New Roman"/>
                <a:ea typeface="Times New Roman"/>
                <a:cs typeface="Times New Roman"/>
                <a:sym typeface="Times New Roman"/>
              </a:rPr>
              <a:t> </a:t>
            </a:r>
            <a:r>
              <a:rPr lang="tr-TR" sz="2600">
                <a:solidFill>
                  <a:schemeClr val="dk1"/>
                </a:solidFill>
                <a:latin typeface="Noto Sans Symbols"/>
                <a:ea typeface="Noto Sans Symbols"/>
                <a:cs typeface="Noto Sans Symbols"/>
                <a:sym typeface="Noto Sans Symbols"/>
              </a:rPr>
              <a:t>∠</a:t>
            </a:r>
            <a:r>
              <a:rPr lang="tr-TR" sz="2600">
                <a:solidFill>
                  <a:schemeClr val="dk1"/>
                </a:solidFill>
                <a:latin typeface="Times New Roman"/>
                <a:ea typeface="Times New Roman"/>
                <a:cs typeface="Times New Roman"/>
                <a:sym typeface="Times New Roman"/>
              </a:rPr>
              <a:t> </a:t>
            </a:r>
            <a:r>
              <a:rPr lang="tr-TR" sz="1750">
                <a:solidFill>
                  <a:schemeClr val="dk1"/>
                </a:solidFill>
                <a:latin typeface="Noto Sans Symbols"/>
                <a:ea typeface="Noto Sans Symbols"/>
                <a:cs typeface="Noto Sans Symbols"/>
                <a:sym typeface="Noto Sans Symbols"/>
              </a:rPr>
              <a:t>−</a:t>
            </a:r>
            <a:r>
              <a:rPr lang="tr-TR" sz="1750">
                <a:solidFill>
                  <a:schemeClr val="dk1"/>
                </a:solidFill>
                <a:latin typeface="Times New Roman"/>
                <a:ea typeface="Times New Roman"/>
                <a:cs typeface="Times New Roman"/>
                <a:sym typeface="Times New Roman"/>
              </a:rPr>
              <a:t> 90 </a:t>
            </a:r>
            <a:r>
              <a:rPr baseline="30000" i="1" lang="tr-TR" sz="2625">
                <a:solidFill>
                  <a:schemeClr val="dk1"/>
                </a:solidFill>
                <a:latin typeface="Times New Roman"/>
                <a:ea typeface="Times New Roman"/>
                <a:cs typeface="Times New Roman"/>
                <a:sym typeface="Times New Roman"/>
              </a:rPr>
              <a:t>o</a:t>
            </a:r>
            <a:endParaRPr baseline="30000" sz="2625">
              <a:solidFill>
                <a:schemeClr val="dk1"/>
              </a:solidFill>
              <a:latin typeface="Times New Roman"/>
              <a:ea typeface="Times New Roman"/>
              <a:cs typeface="Times New Roman"/>
              <a:sym typeface="Times New Roman"/>
            </a:endParaRPr>
          </a:p>
        </p:txBody>
      </p:sp>
      <p:sp>
        <p:nvSpPr>
          <p:cNvPr id="1093" name="Google Shape;1093;p61"/>
          <p:cNvSpPr/>
          <p:nvPr/>
        </p:nvSpPr>
        <p:spPr>
          <a:xfrm>
            <a:off x="7360919" y="5843016"/>
            <a:ext cx="2344420" cy="579120"/>
          </a:xfrm>
          <a:custGeom>
            <a:rect b="b" l="l" r="r" t="t"/>
            <a:pathLst>
              <a:path extrusionOk="0" h="579120" w="2344420">
                <a:moveTo>
                  <a:pt x="0" y="579120"/>
                </a:moveTo>
                <a:lnTo>
                  <a:pt x="2343912" y="579120"/>
                </a:lnTo>
                <a:lnTo>
                  <a:pt x="2343912" y="0"/>
                </a:lnTo>
                <a:lnTo>
                  <a:pt x="0" y="0"/>
                </a:lnTo>
                <a:lnTo>
                  <a:pt x="0" y="579120"/>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4" name="Google Shape;1094;p61"/>
          <p:cNvSpPr/>
          <p:nvPr/>
        </p:nvSpPr>
        <p:spPr>
          <a:xfrm>
            <a:off x="8206828" y="6129883"/>
            <a:ext cx="42545" cy="24765"/>
          </a:xfrm>
          <a:custGeom>
            <a:rect b="b" l="l" r="r" t="t"/>
            <a:pathLst>
              <a:path extrusionOk="0" h="24764" w="42545">
                <a:moveTo>
                  <a:pt x="0" y="24193"/>
                </a:moveTo>
                <a:lnTo>
                  <a:pt x="42252" y="0"/>
                </a:lnTo>
              </a:path>
            </a:pathLst>
          </a:custGeom>
          <a:noFill/>
          <a:ln cap="flat" cmpd="sng" w="13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5" name="Google Shape;1095;p61"/>
          <p:cNvSpPr/>
          <p:nvPr/>
        </p:nvSpPr>
        <p:spPr>
          <a:xfrm>
            <a:off x="8249081" y="6136792"/>
            <a:ext cx="61594" cy="112395"/>
          </a:xfrm>
          <a:custGeom>
            <a:rect b="b" l="l" r="r" t="t"/>
            <a:pathLst>
              <a:path extrusionOk="0" h="112395" w="61595">
                <a:moveTo>
                  <a:pt x="0" y="0"/>
                </a:moveTo>
                <a:lnTo>
                  <a:pt x="61226" y="112331"/>
                </a:lnTo>
              </a:path>
            </a:pathLst>
          </a:custGeom>
          <a:noFill/>
          <a:ln cap="flat" cmpd="sng" w="27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6" name="Google Shape;1096;p61"/>
          <p:cNvSpPr/>
          <p:nvPr/>
        </p:nvSpPr>
        <p:spPr>
          <a:xfrm>
            <a:off x="8317204" y="5913869"/>
            <a:ext cx="81280" cy="335280"/>
          </a:xfrm>
          <a:custGeom>
            <a:rect b="b" l="l" r="r" t="t"/>
            <a:pathLst>
              <a:path extrusionOk="0" h="335279" w="81279">
                <a:moveTo>
                  <a:pt x="0" y="335254"/>
                </a:moveTo>
                <a:lnTo>
                  <a:pt x="81051" y="0"/>
                </a:lnTo>
              </a:path>
            </a:pathLst>
          </a:custGeom>
          <a:noFill/>
          <a:ln cap="flat" cmpd="sng" w="13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7" name="Google Shape;1097;p61"/>
          <p:cNvSpPr/>
          <p:nvPr/>
        </p:nvSpPr>
        <p:spPr>
          <a:xfrm>
            <a:off x="8398256" y="5913869"/>
            <a:ext cx="177800" cy="0"/>
          </a:xfrm>
          <a:custGeom>
            <a:rect b="b" l="l" r="r" t="t"/>
            <a:pathLst>
              <a:path extrusionOk="0" h="120000" w="177800">
                <a:moveTo>
                  <a:pt x="0" y="0"/>
                </a:moveTo>
                <a:lnTo>
                  <a:pt x="177634" y="0"/>
                </a:lnTo>
              </a:path>
            </a:pathLst>
          </a:custGeom>
          <a:noFill/>
          <a:ln cap="flat" cmpd="sng" w="13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8" name="Google Shape;1098;p61"/>
          <p:cNvSpPr txBox="1"/>
          <p:nvPr/>
        </p:nvSpPr>
        <p:spPr>
          <a:xfrm>
            <a:off x="7360919" y="5885614"/>
            <a:ext cx="2344420" cy="424180"/>
          </a:xfrm>
          <a:prstGeom prst="rect">
            <a:avLst/>
          </a:prstGeom>
          <a:noFill/>
          <a:ln>
            <a:noFill/>
          </a:ln>
        </p:spPr>
        <p:txBody>
          <a:bodyPr anchorCtr="0" anchor="t" bIns="0" lIns="0" spcFirstLastPara="1" rIns="0" wrap="square" tIns="13950">
            <a:noAutofit/>
          </a:bodyPr>
          <a:lstStyle/>
          <a:p>
            <a:pPr indent="0" lvl="0" marL="18415" marR="0" rtl="0" algn="l">
              <a:lnSpc>
                <a:spcPct val="100000"/>
              </a:lnSpc>
              <a:spcBef>
                <a:spcPts val="0"/>
              </a:spcBef>
              <a:spcAft>
                <a:spcPts val="0"/>
              </a:spcAft>
              <a:buNone/>
            </a:pPr>
            <a:r>
              <a:rPr i="1" lang="tr-TR" sz="2600">
                <a:solidFill>
                  <a:schemeClr val="dk1"/>
                </a:solidFill>
                <a:latin typeface="Times New Roman"/>
                <a:ea typeface="Times New Roman"/>
                <a:cs typeface="Times New Roman"/>
                <a:sym typeface="Times New Roman"/>
              </a:rPr>
              <a:t>V</a:t>
            </a:r>
            <a:r>
              <a:rPr baseline="-25000" i="1" lang="tr-TR" sz="2625">
                <a:solidFill>
                  <a:schemeClr val="dk1"/>
                </a:solidFill>
                <a:latin typeface="Times New Roman"/>
                <a:ea typeface="Times New Roman"/>
                <a:cs typeface="Times New Roman"/>
                <a:sym typeface="Times New Roman"/>
              </a:rPr>
              <a:t>ca	</a:t>
            </a:r>
            <a:r>
              <a:rPr lang="tr-TR" sz="2600">
                <a:solidFill>
                  <a:schemeClr val="dk1"/>
                </a:solidFill>
                <a:latin typeface="Noto Sans Symbols"/>
                <a:ea typeface="Noto Sans Symbols"/>
                <a:cs typeface="Noto Sans Symbols"/>
                <a:sym typeface="Noto Sans Symbols"/>
              </a:rPr>
              <a:t>=</a:t>
            </a:r>
            <a:r>
              <a:rPr lang="tr-TR" sz="2600">
                <a:solidFill>
                  <a:schemeClr val="dk1"/>
                </a:solidFill>
                <a:latin typeface="Times New Roman"/>
                <a:ea typeface="Times New Roman"/>
                <a:cs typeface="Times New Roman"/>
                <a:sym typeface="Times New Roman"/>
              </a:rPr>
              <a:t>	3</a:t>
            </a:r>
            <a:r>
              <a:rPr i="1" lang="tr-TR" sz="2600">
                <a:solidFill>
                  <a:schemeClr val="dk1"/>
                </a:solidFill>
                <a:latin typeface="Times New Roman"/>
                <a:ea typeface="Times New Roman"/>
                <a:cs typeface="Times New Roman"/>
                <a:sym typeface="Times New Roman"/>
              </a:rPr>
              <a:t>V</a:t>
            </a:r>
            <a:r>
              <a:rPr baseline="-25000" i="1" lang="tr-TR" sz="2625">
                <a:solidFill>
                  <a:schemeClr val="dk1"/>
                </a:solidFill>
                <a:latin typeface="Noto Sans Symbols"/>
                <a:ea typeface="Noto Sans Symbols"/>
                <a:cs typeface="Noto Sans Symbols"/>
                <a:sym typeface="Noto Sans Symbols"/>
              </a:rPr>
              <a:t>φ</a:t>
            </a:r>
            <a:r>
              <a:rPr baseline="-25000" i="1" lang="tr-TR" sz="2625">
                <a:solidFill>
                  <a:schemeClr val="dk1"/>
                </a:solidFill>
                <a:latin typeface="Times New Roman"/>
                <a:ea typeface="Times New Roman"/>
                <a:cs typeface="Times New Roman"/>
                <a:sym typeface="Times New Roman"/>
              </a:rPr>
              <a:t> </a:t>
            </a:r>
            <a:r>
              <a:rPr lang="tr-TR" sz="2600">
                <a:solidFill>
                  <a:schemeClr val="dk1"/>
                </a:solidFill>
                <a:latin typeface="Noto Sans Symbols"/>
                <a:ea typeface="Noto Sans Symbols"/>
                <a:cs typeface="Noto Sans Symbols"/>
                <a:sym typeface="Noto Sans Symbols"/>
              </a:rPr>
              <a:t>∠</a:t>
            </a:r>
            <a:r>
              <a:rPr lang="tr-TR" sz="1750">
                <a:solidFill>
                  <a:schemeClr val="dk1"/>
                </a:solidFill>
                <a:latin typeface="Times New Roman"/>
                <a:ea typeface="Times New Roman"/>
                <a:cs typeface="Times New Roman"/>
                <a:sym typeface="Times New Roman"/>
              </a:rPr>
              <a:t>150 </a:t>
            </a:r>
            <a:r>
              <a:rPr baseline="30000" i="1" lang="tr-TR" sz="2625">
                <a:solidFill>
                  <a:schemeClr val="dk1"/>
                </a:solidFill>
                <a:latin typeface="Times New Roman"/>
                <a:ea typeface="Times New Roman"/>
                <a:cs typeface="Times New Roman"/>
                <a:sym typeface="Times New Roman"/>
              </a:rPr>
              <a:t>o</a:t>
            </a:r>
            <a:endParaRPr baseline="30000" sz="2625">
              <a:solidFill>
                <a:schemeClr val="dk1"/>
              </a:solidFill>
              <a:latin typeface="Times New Roman"/>
              <a:ea typeface="Times New Roman"/>
              <a:cs typeface="Times New Roman"/>
              <a:sym typeface="Times New Roman"/>
            </a:endParaRPr>
          </a:p>
        </p:txBody>
      </p:sp>
      <p:sp>
        <p:nvSpPr>
          <p:cNvPr id="1099" name="Google Shape;1099;p61"/>
          <p:cNvSpPr/>
          <p:nvPr/>
        </p:nvSpPr>
        <p:spPr>
          <a:xfrm>
            <a:off x="7583423" y="6586728"/>
            <a:ext cx="1492250" cy="588645"/>
          </a:xfrm>
          <a:custGeom>
            <a:rect b="b" l="l" r="r" t="t"/>
            <a:pathLst>
              <a:path extrusionOk="0" h="588645" w="1492250">
                <a:moveTo>
                  <a:pt x="0" y="588264"/>
                </a:moveTo>
                <a:lnTo>
                  <a:pt x="1491996" y="588264"/>
                </a:lnTo>
                <a:lnTo>
                  <a:pt x="1491996" y="0"/>
                </a:lnTo>
                <a:lnTo>
                  <a:pt x="0" y="0"/>
                </a:lnTo>
                <a:lnTo>
                  <a:pt x="0" y="588264"/>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0" name="Google Shape;1100;p61"/>
          <p:cNvSpPr/>
          <p:nvPr/>
        </p:nvSpPr>
        <p:spPr>
          <a:xfrm>
            <a:off x="8311692" y="6878111"/>
            <a:ext cx="43180" cy="24765"/>
          </a:xfrm>
          <a:custGeom>
            <a:rect b="b" l="l" r="r" t="t"/>
            <a:pathLst>
              <a:path extrusionOk="0" h="24765" w="43179">
                <a:moveTo>
                  <a:pt x="0" y="24574"/>
                </a:moveTo>
                <a:lnTo>
                  <a:pt x="43141" y="0"/>
                </a:lnTo>
              </a:path>
            </a:pathLst>
          </a:custGeom>
          <a:noFill/>
          <a:ln cap="flat" cmpd="sng" w="14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1" name="Google Shape;1101;p61"/>
          <p:cNvSpPr/>
          <p:nvPr/>
        </p:nvSpPr>
        <p:spPr>
          <a:xfrm>
            <a:off x="8354834" y="6885132"/>
            <a:ext cx="62865" cy="114300"/>
          </a:xfrm>
          <a:custGeom>
            <a:rect b="b" l="l" r="r" t="t"/>
            <a:pathLst>
              <a:path extrusionOk="0" h="114300" w="62865">
                <a:moveTo>
                  <a:pt x="0" y="0"/>
                </a:moveTo>
                <a:lnTo>
                  <a:pt x="62534" y="114095"/>
                </a:lnTo>
              </a:path>
            </a:pathLst>
          </a:custGeom>
          <a:noFill/>
          <a:ln cap="flat" cmpd="sng" w="28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2" name="Google Shape;1102;p61"/>
          <p:cNvSpPr/>
          <p:nvPr/>
        </p:nvSpPr>
        <p:spPr>
          <a:xfrm>
            <a:off x="8424405" y="6658696"/>
            <a:ext cx="83185" cy="340995"/>
          </a:xfrm>
          <a:custGeom>
            <a:rect b="b" l="l" r="r" t="t"/>
            <a:pathLst>
              <a:path extrusionOk="0" h="340995" w="83184">
                <a:moveTo>
                  <a:pt x="0" y="340531"/>
                </a:moveTo>
                <a:lnTo>
                  <a:pt x="82778" y="0"/>
                </a:lnTo>
              </a:path>
            </a:pathLst>
          </a:custGeom>
          <a:noFill/>
          <a:ln cap="flat" cmpd="sng" w="14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3" name="Google Shape;1103;p61"/>
          <p:cNvSpPr/>
          <p:nvPr/>
        </p:nvSpPr>
        <p:spPr>
          <a:xfrm>
            <a:off x="8507183" y="6658696"/>
            <a:ext cx="181610" cy="0"/>
          </a:xfrm>
          <a:custGeom>
            <a:rect b="b" l="l" r="r" t="t"/>
            <a:pathLst>
              <a:path extrusionOk="0" h="120000" w="181609">
                <a:moveTo>
                  <a:pt x="0" y="0"/>
                </a:moveTo>
                <a:lnTo>
                  <a:pt x="181406" y="0"/>
                </a:lnTo>
              </a:path>
            </a:pathLst>
          </a:custGeom>
          <a:noFill/>
          <a:ln cap="flat" cmpd="sng" w="14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4" name="Google Shape;1104;p61"/>
          <p:cNvSpPr txBox="1"/>
          <p:nvPr/>
        </p:nvSpPr>
        <p:spPr>
          <a:xfrm>
            <a:off x="7583423" y="6630199"/>
            <a:ext cx="1492250" cy="429895"/>
          </a:xfrm>
          <a:prstGeom prst="rect">
            <a:avLst/>
          </a:prstGeom>
          <a:noFill/>
          <a:ln>
            <a:noFill/>
          </a:ln>
        </p:spPr>
        <p:txBody>
          <a:bodyPr anchorCtr="0" anchor="t" bIns="0" lIns="0" spcFirstLastPara="1" rIns="0" wrap="square" tIns="12700">
            <a:noAutofit/>
          </a:bodyPr>
          <a:lstStyle/>
          <a:p>
            <a:pPr indent="0" lvl="0" marL="19050" marR="0" rtl="0" algn="l">
              <a:lnSpc>
                <a:spcPct val="100000"/>
              </a:lnSpc>
              <a:spcBef>
                <a:spcPts val="0"/>
              </a:spcBef>
              <a:spcAft>
                <a:spcPts val="0"/>
              </a:spcAft>
              <a:buNone/>
            </a:pPr>
            <a:r>
              <a:rPr i="1" lang="tr-TR" sz="2650">
                <a:solidFill>
                  <a:schemeClr val="dk1"/>
                </a:solidFill>
                <a:latin typeface="Times New Roman"/>
                <a:ea typeface="Times New Roman"/>
                <a:cs typeface="Times New Roman"/>
                <a:sym typeface="Times New Roman"/>
              </a:rPr>
              <a:t>V</a:t>
            </a:r>
            <a:r>
              <a:rPr baseline="-25000" i="1" lang="tr-TR" sz="2325">
                <a:solidFill>
                  <a:schemeClr val="dk1"/>
                </a:solidFill>
                <a:latin typeface="Times New Roman"/>
                <a:ea typeface="Times New Roman"/>
                <a:cs typeface="Times New Roman"/>
                <a:sym typeface="Times New Roman"/>
              </a:rPr>
              <a:t>L  </a:t>
            </a:r>
            <a:r>
              <a:rPr lang="tr-TR" sz="2650">
                <a:solidFill>
                  <a:schemeClr val="dk1"/>
                </a:solidFill>
                <a:latin typeface="Noto Sans Symbols"/>
                <a:ea typeface="Noto Sans Symbols"/>
                <a:cs typeface="Noto Sans Symbols"/>
                <a:sym typeface="Noto Sans Symbols"/>
              </a:rPr>
              <a:t>=</a:t>
            </a:r>
            <a:r>
              <a:rPr lang="tr-TR" sz="2650">
                <a:solidFill>
                  <a:schemeClr val="dk1"/>
                </a:solidFill>
                <a:latin typeface="Times New Roman"/>
                <a:ea typeface="Times New Roman"/>
                <a:cs typeface="Times New Roman"/>
                <a:sym typeface="Times New Roman"/>
              </a:rPr>
              <a:t>	3</a:t>
            </a:r>
            <a:r>
              <a:rPr i="1" lang="tr-TR" sz="2650">
                <a:solidFill>
                  <a:schemeClr val="dk1"/>
                </a:solidFill>
                <a:latin typeface="Times New Roman"/>
                <a:ea typeface="Times New Roman"/>
                <a:cs typeface="Times New Roman"/>
                <a:sym typeface="Times New Roman"/>
              </a:rPr>
              <a:t>V</a:t>
            </a:r>
            <a:r>
              <a:rPr baseline="-25000" i="1" lang="tr-TR" sz="2325">
                <a:solidFill>
                  <a:schemeClr val="dk1"/>
                </a:solidFill>
                <a:latin typeface="Noto Sans Symbols"/>
                <a:ea typeface="Noto Sans Symbols"/>
                <a:cs typeface="Noto Sans Symbols"/>
                <a:sym typeface="Noto Sans Symbols"/>
              </a:rPr>
              <a:t>φ</a:t>
            </a:r>
            <a:endParaRPr baseline="-25000" sz="2325">
              <a:solidFill>
                <a:schemeClr val="dk1"/>
              </a:solidFill>
              <a:latin typeface="Noto Sans Symbols"/>
              <a:ea typeface="Noto Sans Symbols"/>
              <a:cs typeface="Noto Sans Symbols"/>
              <a:sym typeface="Noto Sans Symbols"/>
            </a:endParaRPr>
          </a:p>
        </p:txBody>
      </p:sp>
      <p:sp>
        <p:nvSpPr>
          <p:cNvPr id="1105" name="Google Shape;1105;p61"/>
          <p:cNvSpPr txBox="1"/>
          <p:nvPr/>
        </p:nvSpPr>
        <p:spPr>
          <a:xfrm>
            <a:off x="3053588" y="4081945"/>
            <a:ext cx="4493260" cy="32766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950">
                <a:solidFill>
                  <a:srgbClr val="333399"/>
                </a:solidFill>
                <a:latin typeface="Arial"/>
                <a:ea typeface="Arial"/>
                <a:cs typeface="Arial"/>
                <a:sym typeface="Arial"/>
              </a:rPr>
              <a:t>Y-bağlı 3-fazlı sistem ve fazör diyagramı</a:t>
            </a:r>
            <a:endParaRPr sz="1950">
              <a:solidFill>
                <a:schemeClr val="dk1"/>
              </a:solidFill>
              <a:latin typeface="Arial"/>
              <a:ea typeface="Arial"/>
              <a:cs typeface="Arial"/>
              <a:sym typeface="Arial"/>
            </a:endParaRPr>
          </a:p>
        </p:txBody>
      </p:sp>
      <p:sp>
        <p:nvSpPr>
          <p:cNvPr id="1106" name="Google Shape;1106;p61"/>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62"/>
          <p:cNvSpPr txBox="1"/>
          <p:nvPr>
            <p:ph type="title"/>
          </p:nvPr>
        </p:nvSpPr>
        <p:spPr>
          <a:xfrm>
            <a:off x="1689620" y="473093"/>
            <a:ext cx="8305280" cy="57150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 Üç Fazlı Transformatörler - Y-bağlı</a:t>
            </a:r>
            <a:endParaRPr/>
          </a:p>
        </p:txBody>
      </p:sp>
      <p:sp>
        <p:nvSpPr>
          <p:cNvPr id="1112" name="Google Shape;1112;p62"/>
          <p:cNvSpPr txBox="1"/>
          <p:nvPr>
            <p:ph idx="12" type="sldNum"/>
          </p:nvPr>
        </p:nvSpPr>
        <p:spPr>
          <a:xfrm>
            <a:off x="5045711" y="7009524"/>
            <a:ext cx="237489" cy="191847"/>
          </a:xfrm>
          <a:prstGeom prst="rect">
            <a:avLst/>
          </a:prstGeom>
          <a:noFill/>
          <a:ln>
            <a:noFill/>
          </a:ln>
        </p:spPr>
        <p:txBody>
          <a:bodyPr anchorCtr="0" anchor="ctr" bIns="0" lIns="0" spcFirstLastPara="1" rIns="0" wrap="square" tIns="0">
            <a:noAutofit/>
          </a:bodyPr>
          <a:lstStyle/>
          <a:p>
            <a:pPr indent="0" lvl="0" marL="25400" rtl="0" algn="r">
              <a:lnSpc>
                <a:spcPct val="147673"/>
              </a:lnSpc>
              <a:spcBef>
                <a:spcPts val="0"/>
              </a:spcBef>
              <a:spcAft>
                <a:spcPts val="0"/>
              </a:spcAft>
              <a:buNone/>
            </a:pPr>
            <a:r>
              <a:t/>
            </a:r>
            <a:endParaRPr/>
          </a:p>
        </p:txBody>
      </p:sp>
      <p:sp>
        <p:nvSpPr>
          <p:cNvPr id="1113" name="Google Shape;1113;p62"/>
          <p:cNvSpPr/>
          <p:nvPr/>
        </p:nvSpPr>
        <p:spPr>
          <a:xfrm>
            <a:off x="2336292" y="1316736"/>
            <a:ext cx="6681216" cy="421233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4" name="Google Shape;1114;p62"/>
          <p:cNvSpPr txBox="1"/>
          <p:nvPr/>
        </p:nvSpPr>
        <p:spPr>
          <a:xfrm>
            <a:off x="893063" y="2941320"/>
            <a:ext cx="1330960" cy="623570"/>
          </a:xfrm>
          <a:prstGeom prst="rect">
            <a:avLst/>
          </a:prstGeom>
          <a:solidFill>
            <a:srgbClr val="FFCC00"/>
          </a:solidFill>
          <a:ln>
            <a:noFill/>
          </a:ln>
        </p:spPr>
        <p:txBody>
          <a:bodyPr anchorCtr="0" anchor="t" bIns="0" lIns="0" spcFirstLastPara="1" rIns="0" wrap="square" tIns="1250">
            <a:noAutofit/>
          </a:bodyPr>
          <a:lstStyle/>
          <a:p>
            <a:pPr indent="0" lvl="0" marL="80645" marR="0" rtl="0" algn="l">
              <a:lnSpc>
                <a:spcPct val="100000"/>
              </a:lnSpc>
              <a:spcBef>
                <a:spcPts val="0"/>
              </a:spcBef>
              <a:spcAft>
                <a:spcPts val="0"/>
              </a:spcAft>
              <a:buNone/>
            </a:pPr>
            <a:r>
              <a:rPr i="1" lang="tr-TR" sz="3450">
                <a:solidFill>
                  <a:schemeClr val="dk1"/>
                </a:solidFill>
                <a:latin typeface="Times New Roman"/>
                <a:ea typeface="Times New Roman"/>
                <a:cs typeface="Times New Roman"/>
                <a:sym typeface="Times New Roman"/>
              </a:rPr>
              <a:t>I </a:t>
            </a:r>
            <a:r>
              <a:rPr baseline="-25000" i="1" lang="tr-TR" sz="3000">
                <a:solidFill>
                  <a:schemeClr val="dk1"/>
                </a:solidFill>
                <a:latin typeface="Times New Roman"/>
                <a:ea typeface="Times New Roman"/>
                <a:cs typeface="Times New Roman"/>
                <a:sym typeface="Times New Roman"/>
              </a:rPr>
              <a:t>L	</a:t>
            </a:r>
            <a:r>
              <a:rPr lang="tr-TR" sz="3450">
                <a:solidFill>
                  <a:schemeClr val="dk1"/>
                </a:solidFill>
                <a:latin typeface="Noto Sans Symbols"/>
                <a:ea typeface="Noto Sans Symbols"/>
                <a:cs typeface="Noto Sans Symbols"/>
                <a:sym typeface="Noto Sans Symbols"/>
              </a:rPr>
              <a:t>=</a:t>
            </a:r>
            <a:r>
              <a:rPr lang="tr-TR" sz="3450">
                <a:solidFill>
                  <a:schemeClr val="dk1"/>
                </a:solidFill>
                <a:latin typeface="Times New Roman"/>
                <a:ea typeface="Times New Roman"/>
                <a:cs typeface="Times New Roman"/>
                <a:sym typeface="Times New Roman"/>
              </a:rPr>
              <a:t> </a:t>
            </a:r>
            <a:r>
              <a:rPr i="1" lang="tr-TR" sz="3450">
                <a:solidFill>
                  <a:schemeClr val="dk1"/>
                </a:solidFill>
                <a:latin typeface="Times New Roman"/>
                <a:ea typeface="Times New Roman"/>
                <a:cs typeface="Times New Roman"/>
                <a:sym typeface="Times New Roman"/>
              </a:rPr>
              <a:t>I</a:t>
            </a:r>
            <a:r>
              <a:rPr baseline="-25000" i="1" lang="tr-TR" sz="3000">
                <a:solidFill>
                  <a:schemeClr val="dk1"/>
                </a:solidFill>
                <a:latin typeface="Noto Sans Symbols"/>
                <a:ea typeface="Noto Sans Symbols"/>
                <a:cs typeface="Noto Sans Symbols"/>
                <a:sym typeface="Noto Sans Symbols"/>
              </a:rPr>
              <a:t>φ</a:t>
            </a:r>
            <a:endParaRPr baseline="-25000" sz="3000">
              <a:solidFill>
                <a:schemeClr val="dk1"/>
              </a:solidFill>
              <a:latin typeface="Noto Sans Symbols"/>
              <a:ea typeface="Noto Sans Symbols"/>
              <a:cs typeface="Noto Sans Symbols"/>
              <a:sym typeface="Noto Sans Symbols"/>
            </a:endParaRPr>
          </a:p>
        </p:txBody>
      </p:sp>
      <p:sp>
        <p:nvSpPr>
          <p:cNvPr id="1115" name="Google Shape;1115;p62"/>
          <p:cNvSpPr txBox="1"/>
          <p:nvPr/>
        </p:nvSpPr>
        <p:spPr>
          <a:xfrm>
            <a:off x="1360919" y="5590692"/>
            <a:ext cx="8526780" cy="32766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950">
                <a:solidFill>
                  <a:srgbClr val="333399"/>
                </a:solidFill>
                <a:latin typeface="Arial"/>
                <a:ea typeface="Arial"/>
                <a:cs typeface="Arial"/>
                <a:sym typeface="Arial"/>
              </a:rPr>
              <a:t>Y-bağlı 3-fazlı sistemde faz ve hat gerilimleri arasındaki genlik ve faz ilişkileri</a:t>
            </a:r>
            <a:endParaRPr sz="1950">
              <a:solidFill>
                <a:schemeClr val="dk1"/>
              </a:solidFill>
              <a:latin typeface="Arial"/>
              <a:ea typeface="Arial"/>
              <a:cs typeface="Arial"/>
              <a:sym typeface="Arial"/>
            </a:endParaRPr>
          </a:p>
        </p:txBody>
      </p:sp>
      <p:sp>
        <p:nvSpPr>
          <p:cNvPr id="1116" name="Google Shape;1116;p62"/>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63"/>
          <p:cNvSpPr txBox="1"/>
          <p:nvPr/>
        </p:nvSpPr>
        <p:spPr>
          <a:xfrm>
            <a:off x="2624010" y="445592"/>
            <a:ext cx="5784850" cy="393701"/>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 Üç Fazlı Transformatörler - Δ-bağlı</a:t>
            </a:r>
            <a:endParaRPr sz="2650">
              <a:solidFill>
                <a:schemeClr val="dk1"/>
              </a:solidFill>
              <a:latin typeface="Times New Roman"/>
              <a:ea typeface="Times New Roman"/>
              <a:cs typeface="Times New Roman"/>
              <a:sym typeface="Times New Roman"/>
            </a:endParaRPr>
          </a:p>
        </p:txBody>
      </p:sp>
      <p:sp>
        <p:nvSpPr>
          <p:cNvPr id="1122" name="Google Shape;1122;p63"/>
          <p:cNvSpPr txBox="1"/>
          <p:nvPr/>
        </p:nvSpPr>
        <p:spPr>
          <a:xfrm>
            <a:off x="7965947" y="6324600"/>
            <a:ext cx="1091565" cy="419101"/>
          </a:xfrm>
          <a:prstGeom prst="rect">
            <a:avLst/>
          </a:prstGeom>
          <a:solidFill>
            <a:srgbClr val="FFCC00"/>
          </a:solidFill>
          <a:ln>
            <a:noFill/>
          </a:ln>
        </p:spPr>
        <p:txBody>
          <a:bodyPr anchorCtr="0" anchor="t" bIns="0" lIns="0" spcFirstLastPara="1" rIns="0" wrap="square" tIns="0">
            <a:noAutofit/>
          </a:bodyPr>
          <a:lstStyle/>
          <a:p>
            <a:pPr indent="0" lvl="0" marL="19685" marR="0" rtl="0" algn="l">
              <a:lnSpc>
                <a:spcPct val="119818"/>
              </a:lnSpc>
              <a:spcBef>
                <a:spcPts val="0"/>
              </a:spcBef>
              <a:spcAft>
                <a:spcPts val="0"/>
              </a:spcAft>
              <a:buNone/>
            </a:pPr>
            <a:r>
              <a:rPr i="1" lang="tr-TR" sz="2750">
                <a:solidFill>
                  <a:schemeClr val="dk1"/>
                </a:solidFill>
                <a:latin typeface="Times New Roman"/>
                <a:ea typeface="Times New Roman"/>
                <a:cs typeface="Times New Roman"/>
                <a:sym typeface="Times New Roman"/>
              </a:rPr>
              <a:t>V</a:t>
            </a:r>
            <a:r>
              <a:rPr baseline="-25000" i="1" lang="tr-TR" sz="2400">
                <a:solidFill>
                  <a:schemeClr val="dk1"/>
                </a:solidFill>
                <a:latin typeface="Times New Roman"/>
                <a:ea typeface="Times New Roman"/>
                <a:cs typeface="Times New Roman"/>
                <a:sym typeface="Times New Roman"/>
              </a:rPr>
              <a:t>L </a:t>
            </a:r>
            <a:r>
              <a:rPr lang="tr-TR" sz="2750">
                <a:solidFill>
                  <a:schemeClr val="dk1"/>
                </a:solidFill>
                <a:latin typeface="Noto Sans Symbols"/>
                <a:ea typeface="Noto Sans Symbols"/>
                <a:cs typeface="Noto Sans Symbols"/>
                <a:sym typeface="Noto Sans Symbols"/>
              </a:rPr>
              <a:t>=</a:t>
            </a:r>
            <a:r>
              <a:rPr lang="tr-TR" sz="2750">
                <a:solidFill>
                  <a:schemeClr val="dk1"/>
                </a:solidFill>
                <a:latin typeface="Times New Roman"/>
                <a:ea typeface="Times New Roman"/>
                <a:cs typeface="Times New Roman"/>
                <a:sym typeface="Times New Roman"/>
              </a:rPr>
              <a:t> </a:t>
            </a:r>
            <a:r>
              <a:rPr i="1" lang="tr-TR" sz="2750">
                <a:solidFill>
                  <a:schemeClr val="dk1"/>
                </a:solidFill>
                <a:latin typeface="Times New Roman"/>
                <a:ea typeface="Times New Roman"/>
                <a:cs typeface="Times New Roman"/>
                <a:sym typeface="Times New Roman"/>
              </a:rPr>
              <a:t>V</a:t>
            </a:r>
            <a:r>
              <a:rPr baseline="-25000" i="1" lang="tr-TR" sz="2400">
                <a:solidFill>
                  <a:schemeClr val="dk1"/>
                </a:solidFill>
                <a:latin typeface="Noto Sans Symbols"/>
                <a:ea typeface="Noto Sans Symbols"/>
                <a:cs typeface="Noto Sans Symbols"/>
                <a:sym typeface="Noto Sans Symbols"/>
              </a:rPr>
              <a:t>φ</a:t>
            </a:r>
            <a:endParaRPr baseline="-25000" sz="2400">
              <a:solidFill>
                <a:schemeClr val="dk1"/>
              </a:solidFill>
              <a:latin typeface="Noto Sans Symbols"/>
              <a:ea typeface="Noto Sans Symbols"/>
              <a:cs typeface="Noto Sans Symbols"/>
              <a:sym typeface="Noto Sans Symbols"/>
            </a:endParaRPr>
          </a:p>
        </p:txBody>
      </p:sp>
      <p:sp>
        <p:nvSpPr>
          <p:cNvPr id="1123" name="Google Shape;1123;p63"/>
          <p:cNvSpPr/>
          <p:nvPr/>
        </p:nvSpPr>
        <p:spPr>
          <a:xfrm>
            <a:off x="2353475" y="1315669"/>
            <a:ext cx="336550" cy="575945"/>
          </a:xfrm>
          <a:custGeom>
            <a:rect b="b" l="l" r="r" t="t"/>
            <a:pathLst>
              <a:path extrusionOk="0" h="575944" w="336550">
                <a:moveTo>
                  <a:pt x="0" y="0"/>
                </a:moveTo>
                <a:lnTo>
                  <a:pt x="336042" y="575856"/>
                </a:lnTo>
              </a:path>
            </a:pathLst>
          </a:custGeom>
          <a:noFill/>
          <a:ln cap="flat" cmpd="sng" w="13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4" name="Google Shape;1124;p63"/>
          <p:cNvSpPr/>
          <p:nvPr/>
        </p:nvSpPr>
        <p:spPr>
          <a:xfrm>
            <a:off x="2598699" y="1864525"/>
            <a:ext cx="390525" cy="400685"/>
          </a:xfrm>
          <a:custGeom>
            <a:rect b="b" l="l" r="r" t="t"/>
            <a:pathLst>
              <a:path extrusionOk="0" h="400685" w="390525">
                <a:moveTo>
                  <a:pt x="227037" y="395897"/>
                </a:moveTo>
                <a:lnTo>
                  <a:pt x="190715" y="395897"/>
                </a:lnTo>
                <a:lnTo>
                  <a:pt x="208876" y="400405"/>
                </a:lnTo>
                <a:lnTo>
                  <a:pt x="227037" y="395897"/>
                </a:lnTo>
                <a:close/>
              </a:path>
              <a:path extrusionOk="0" h="400685" w="390525">
                <a:moveTo>
                  <a:pt x="222503" y="0"/>
                </a:moveTo>
                <a:lnTo>
                  <a:pt x="149847" y="0"/>
                </a:lnTo>
                <a:lnTo>
                  <a:pt x="131686" y="4495"/>
                </a:lnTo>
                <a:lnTo>
                  <a:pt x="77190" y="31496"/>
                </a:lnTo>
                <a:lnTo>
                  <a:pt x="36321" y="71983"/>
                </a:lnTo>
                <a:lnTo>
                  <a:pt x="27241" y="89979"/>
                </a:lnTo>
                <a:lnTo>
                  <a:pt x="18160" y="103479"/>
                </a:lnTo>
                <a:lnTo>
                  <a:pt x="4533" y="157467"/>
                </a:lnTo>
                <a:lnTo>
                  <a:pt x="0" y="179959"/>
                </a:lnTo>
                <a:lnTo>
                  <a:pt x="0" y="197954"/>
                </a:lnTo>
                <a:lnTo>
                  <a:pt x="4533" y="215950"/>
                </a:lnTo>
                <a:lnTo>
                  <a:pt x="9080" y="238442"/>
                </a:lnTo>
                <a:lnTo>
                  <a:pt x="40868" y="310426"/>
                </a:lnTo>
                <a:lnTo>
                  <a:pt x="68110" y="341909"/>
                </a:lnTo>
                <a:lnTo>
                  <a:pt x="99898" y="364413"/>
                </a:lnTo>
                <a:lnTo>
                  <a:pt x="118059" y="377901"/>
                </a:lnTo>
                <a:lnTo>
                  <a:pt x="136220" y="382409"/>
                </a:lnTo>
                <a:lnTo>
                  <a:pt x="154381" y="391401"/>
                </a:lnTo>
                <a:lnTo>
                  <a:pt x="172554" y="395897"/>
                </a:lnTo>
                <a:lnTo>
                  <a:pt x="245211" y="395897"/>
                </a:lnTo>
                <a:lnTo>
                  <a:pt x="263372" y="391401"/>
                </a:lnTo>
                <a:lnTo>
                  <a:pt x="317868" y="364413"/>
                </a:lnTo>
                <a:lnTo>
                  <a:pt x="358736" y="323926"/>
                </a:lnTo>
                <a:lnTo>
                  <a:pt x="390512" y="238442"/>
                </a:lnTo>
                <a:lnTo>
                  <a:pt x="390512" y="179959"/>
                </a:lnTo>
                <a:lnTo>
                  <a:pt x="385978" y="161963"/>
                </a:lnTo>
                <a:lnTo>
                  <a:pt x="381431" y="139471"/>
                </a:lnTo>
                <a:lnTo>
                  <a:pt x="363270" y="103479"/>
                </a:lnTo>
                <a:lnTo>
                  <a:pt x="349643" y="85483"/>
                </a:lnTo>
                <a:lnTo>
                  <a:pt x="340563" y="71983"/>
                </a:lnTo>
                <a:lnTo>
                  <a:pt x="326948" y="53987"/>
                </a:lnTo>
                <a:lnTo>
                  <a:pt x="308775" y="40487"/>
                </a:lnTo>
                <a:lnTo>
                  <a:pt x="295160" y="31496"/>
                </a:lnTo>
                <a:lnTo>
                  <a:pt x="240664" y="4495"/>
                </a:lnTo>
                <a:lnTo>
                  <a:pt x="22250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5" name="Google Shape;1125;p63"/>
          <p:cNvSpPr/>
          <p:nvPr/>
        </p:nvSpPr>
        <p:spPr>
          <a:xfrm>
            <a:off x="2598699" y="1864525"/>
            <a:ext cx="390525" cy="400685"/>
          </a:xfrm>
          <a:custGeom>
            <a:rect b="b" l="l" r="r" t="t"/>
            <a:pathLst>
              <a:path extrusionOk="0" h="400685" w="390525">
                <a:moveTo>
                  <a:pt x="363270" y="103479"/>
                </a:moveTo>
                <a:lnTo>
                  <a:pt x="349643" y="85483"/>
                </a:lnTo>
                <a:lnTo>
                  <a:pt x="340563" y="71983"/>
                </a:lnTo>
                <a:lnTo>
                  <a:pt x="326948" y="53987"/>
                </a:lnTo>
                <a:lnTo>
                  <a:pt x="308775" y="40487"/>
                </a:lnTo>
                <a:lnTo>
                  <a:pt x="295160" y="31496"/>
                </a:lnTo>
                <a:lnTo>
                  <a:pt x="276999" y="22491"/>
                </a:lnTo>
                <a:lnTo>
                  <a:pt x="258825" y="13500"/>
                </a:lnTo>
                <a:lnTo>
                  <a:pt x="240664" y="4495"/>
                </a:lnTo>
                <a:lnTo>
                  <a:pt x="222503" y="0"/>
                </a:lnTo>
                <a:lnTo>
                  <a:pt x="204342" y="0"/>
                </a:lnTo>
                <a:lnTo>
                  <a:pt x="186169" y="0"/>
                </a:lnTo>
                <a:lnTo>
                  <a:pt x="168008" y="0"/>
                </a:lnTo>
                <a:lnTo>
                  <a:pt x="149847" y="0"/>
                </a:lnTo>
                <a:lnTo>
                  <a:pt x="131686" y="4495"/>
                </a:lnTo>
                <a:lnTo>
                  <a:pt x="113512" y="13500"/>
                </a:lnTo>
                <a:lnTo>
                  <a:pt x="95351" y="22491"/>
                </a:lnTo>
                <a:lnTo>
                  <a:pt x="77190" y="31496"/>
                </a:lnTo>
                <a:lnTo>
                  <a:pt x="63563" y="44996"/>
                </a:lnTo>
                <a:lnTo>
                  <a:pt x="49949" y="58483"/>
                </a:lnTo>
                <a:lnTo>
                  <a:pt x="36321" y="71983"/>
                </a:lnTo>
                <a:lnTo>
                  <a:pt x="27241" y="89979"/>
                </a:lnTo>
                <a:lnTo>
                  <a:pt x="18160" y="103479"/>
                </a:lnTo>
                <a:lnTo>
                  <a:pt x="13614" y="121475"/>
                </a:lnTo>
                <a:lnTo>
                  <a:pt x="9080" y="139471"/>
                </a:lnTo>
                <a:lnTo>
                  <a:pt x="4533" y="157467"/>
                </a:lnTo>
                <a:lnTo>
                  <a:pt x="0" y="179959"/>
                </a:lnTo>
                <a:lnTo>
                  <a:pt x="0" y="197954"/>
                </a:lnTo>
                <a:lnTo>
                  <a:pt x="4533" y="215950"/>
                </a:lnTo>
                <a:lnTo>
                  <a:pt x="9080" y="238442"/>
                </a:lnTo>
                <a:lnTo>
                  <a:pt x="13614" y="256438"/>
                </a:lnTo>
                <a:lnTo>
                  <a:pt x="22694" y="274434"/>
                </a:lnTo>
                <a:lnTo>
                  <a:pt x="31775" y="292430"/>
                </a:lnTo>
                <a:lnTo>
                  <a:pt x="54482" y="328422"/>
                </a:lnTo>
                <a:lnTo>
                  <a:pt x="86271" y="355409"/>
                </a:lnTo>
                <a:lnTo>
                  <a:pt x="99898" y="364413"/>
                </a:lnTo>
                <a:lnTo>
                  <a:pt x="118059" y="377901"/>
                </a:lnTo>
                <a:lnTo>
                  <a:pt x="136220" y="382409"/>
                </a:lnTo>
                <a:lnTo>
                  <a:pt x="154381" y="391401"/>
                </a:lnTo>
                <a:lnTo>
                  <a:pt x="172554" y="395897"/>
                </a:lnTo>
                <a:lnTo>
                  <a:pt x="190715" y="395897"/>
                </a:lnTo>
                <a:lnTo>
                  <a:pt x="208876" y="400405"/>
                </a:lnTo>
                <a:lnTo>
                  <a:pt x="227037" y="395897"/>
                </a:lnTo>
                <a:lnTo>
                  <a:pt x="245211" y="395897"/>
                </a:lnTo>
                <a:lnTo>
                  <a:pt x="263372" y="391401"/>
                </a:lnTo>
                <a:lnTo>
                  <a:pt x="281533" y="382409"/>
                </a:lnTo>
                <a:lnTo>
                  <a:pt x="299694" y="373405"/>
                </a:lnTo>
                <a:lnTo>
                  <a:pt x="317868" y="364413"/>
                </a:lnTo>
                <a:lnTo>
                  <a:pt x="331482" y="350913"/>
                </a:lnTo>
                <a:lnTo>
                  <a:pt x="345109" y="337413"/>
                </a:lnTo>
                <a:lnTo>
                  <a:pt x="358736" y="323926"/>
                </a:lnTo>
                <a:lnTo>
                  <a:pt x="367817" y="310426"/>
                </a:lnTo>
                <a:lnTo>
                  <a:pt x="376897" y="292430"/>
                </a:lnTo>
                <a:lnTo>
                  <a:pt x="381431" y="274434"/>
                </a:lnTo>
                <a:lnTo>
                  <a:pt x="385978" y="256438"/>
                </a:lnTo>
                <a:lnTo>
                  <a:pt x="390512" y="238442"/>
                </a:lnTo>
                <a:lnTo>
                  <a:pt x="390512" y="220446"/>
                </a:lnTo>
                <a:lnTo>
                  <a:pt x="390512" y="197954"/>
                </a:lnTo>
                <a:lnTo>
                  <a:pt x="390512" y="179959"/>
                </a:lnTo>
                <a:lnTo>
                  <a:pt x="385978" y="161963"/>
                </a:lnTo>
                <a:lnTo>
                  <a:pt x="381431" y="139471"/>
                </a:lnTo>
                <a:lnTo>
                  <a:pt x="372351" y="121475"/>
                </a:lnTo>
                <a:lnTo>
                  <a:pt x="363270" y="103479"/>
                </a:lnTo>
              </a:path>
            </a:pathLst>
          </a:custGeom>
          <a:noFill/>
          <a:ln cap="flat" cmpd="sng" w="13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6" name="Google Shape;1126;p63"/>
          <p:cNvSpPr/>
          <p:nvPr/>
        </p:nvSpPr>
        <p:spPr>
          <a:xfrm>
            <a:off x="2898394" y="2255926"/>
            <a:ext cx="336550" cy="571500"/>
          </a:xfrm>
          <a:custGeom>
            <a:rect b="b" l="l" r="r" t="t"/>
            <a:pathLst>
              <a:path extrusionOk="0" h="571500" w="336550">
                <a:moveTo>
                  <a:pt x="0" y="0"/>
                </a:moveTo>
                <a:lnTo>
                  <a:pt x="336042" y="571360"/>
                </a:lnTo>
              </a:path>
            </a:pathLst>
          </a:custGeom>
          <a:noFill/>
          <a:ln cap="flat" cmpd="sng" w="13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7" name="Google Shape;1127;p63"/>
          <p:cNvSpPr/>
          <p:nvPr/>
        </p:nvSpPr>
        <p:spPr>
          <a:xfrm>
            <a:off x="2314888" y="1263861"/>
            <a:ext cx="81733" cy="811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8" name="Google Shape;1128;p63"/>
          <p:cNvSpPr/>
          <p:nvPr/>
        </p:nvSpPr>
        <p:spPr>
          <a:xfrm>
            <a:off x="1445285" y="2260422"/>
            <a:ext cx="336550" cy="571500"/>
          </a:xfrm>
          <a:custGeom>
            <a:rect b="b" l="l" r="r" t="t"/>
            <a:pathLst>
              <a:path extrusionOk="0" h="571500" w="336550">
                <a:moveTo>
                  <a:pt x="0" y="571360"/>
                </a:moveTo>
                <a:lnTo>
                  <a:pt x="336029" y="0"/>
                </a:lnTo>
              </a:path>
            </a:pathLst>
          </a:custGeom>
          <a:noFill/>
          <a:ln cap="flat" cmpd="sng" w="13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9" name="Google Shape;1129;p63"/>
          <p:cNvSpPr/>
          <p:nvPr/>
        </p:nvSpPr>
        <p:spPr>
          <a:xfrm>
            <a:off x="1681416" y="1882521"/>
            <a:ext cx="390525" cy="400685"/>
          </a:xfrm>
          <a:custGeom>
            <a:rect b="b" l="l" r="r" t="t"/>
            <a:pathLst>
              <a:path extrusionOk="0" h="400685" w="390525">
                <a:moveTo>
                  <a:pt x="227050" y="0"/>
                </a:moveTo>
                <a:lnTo>
                  <a:pt x="186181" y="0"/>
                </a:lnTo>
                <a:lnTo>
                  <a:pt x="131686" y="13500"/>
                </a:lnTo>
                <a:lnTo>
                  <a:pt x="113525" y="22491"/>
                </a:lnTo>
                <a:lnTo>
                  <a:pt x="99898" y="31495"/>
                </a:lnTo>
                <a:lnTo>
                  <a:pt x="81737" y="44996"/>
                </a:lnTo>
                <a:lnTo>
                  <a:pt x="68110" y="53987"/>
                </a:lnTo>
                <a:lnTo>
                  <a:pt x="54495" y="71983"/>
                </a:lnTo>
                <a:lnTo>
                  <a:pt x="40868" y="85483"/>
                </a:lnTo>
                <a:lnTo>
                  <a:pt x="27241" y="103479"/>
                </a:lnTo>
                <a:lnTo>
                  <a:pt x="18160" y="121475"/>
                </a:lnTo>
                <a:lnTo>
                  <a:pt x="13627" y="139471"/>
                </a:lnTo>
                <a:lnTo>
                  <a:pt x="4546" y="161963"/>
                </a:lnTo>
                <a:lnTo>
                  <a:pt x="0" y="179958"/>
                </a:lnTo>
                <a:lnTo>
                  <a:pt x="0" y="238442"/>
                </a:lnTo>
                <a:lnTo>
                  <a:pt x="27241" y="310426"/>
                </a:lnTo>
                <a:lnTo>
                  <a:pt x="59029" y="350913"/>
                </a:lnTo>
                <a:lnTo>
                  <a:pt x="90817" y="373405"/>
                </a:lnTo>
                <a:lnTo>
                  <a:pt x="127152" y="391401"/>
                </a:lnTo>
                <a:lnTo>
                  <a:pt x="163474" y="400405"/>
                </a:lnTo>
                <a:lnTo>
                  <a:pt x="204343" y="400405"/>
                </a:lnTo>
                <a:lnTo>
                  <a:pt x="240677" y="391401"/>
                </a:lnTo>
                <a:lnTo>
                  <a:pt x="258838" y="382409"/>
                </a:lnTo>
                <a:lnTo>
                  <a:pt x="276999" y="377901"/>
                </a:lnTo>
                <a:lnTo>
                  <a:pt x="308787" y="355409"/>
                </a:lnTo>
                <a:lnTo>
                  <a:pt x="336029" y="328421"/>
                </a:lnTo>
                <a:lnTo>
                  <a:pt x="358736" y="292430"/>
                </a:lnTo>
                <a:lnTo>
                  <a:pt x="372363" y="274434"/>
                </a:lnTo>
                <a:lnTo>
                  <a:pt x="376897" y="256438"/>
                </a:lnTo>
                <a:lnTo>
                  <a:pt x="385978" y="238442"/>
                </a:lnTo>
                <a:lnTo>
                  <a:pt x="385978" y="215950"/>
                </a:lnTo>
                <a:lnTo>
                  <a:pt x="390525" y="197954"/>
                </a:lnTo>
                <a:lnTo>
                  <a:pt x="390525" y="161963"/>
                </a:lnTo>
                <a:lnTo>
                  <a:pt x="385978" y="139471"/>
                </a:lnTo>
                <a:lnTo>
                  <a:pt x="381444" y="121475"/>
                </a:lnTo>
                <a:lnTo>
                  <a:pt x="372363" y="103479"/>
                </a:lnTo>
                <a:lnTo>
                  <a:pt x="363283" y="89979"/>
                </a:lnTo>
                <a:lnTo>
                  <a:pt x="354190" y="71983"/>
                </a:lnTo>
                <a:lnTo>
                  <a:pt x="340575" y="58483"/>
                </a:lnTo>
                <a:lnTo>
                  <a:pt x="331495" y="44996"/>
                </a:lnTo>
                <a:lnTo>
                  <a:pt x="313321" y="31495"/>
                </a:lnTo>
                <a:lnTo>
                  <a:pt x="299707" y="22491"/>
                </a:lnTo>
                <a:lnTo>
                  <a:pt x="281546" y="13500"/>
                </a:lnTo>
                <a:lnTo>
                  <a:pt x="22705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0" name="Google Shape;1130;p63"/>
          <p:cNvSpPr/>
          <p:nvPr/>
        </p:nvSpPr>
        <p:spPr>
          <a:xfrm>
            <a:off x="1681416" y="1882521"/>
            <a:ext cx="390525" cy="400685"/>
          </a:xfrm>
          <a:custGeom>
            <a:rect b="b" l="l" r="r" t="t"/>
            <a:pathLst>
              <a:path extrusionOk="0" h="400685" w="390525">
                <a:moveTo>
                  <a:pt x="27241" y="103479"/>
                </a:moveTo>
                <a:lnTo>
                  <a:pt x="18160" y="121475"/>
                </a:lnTo>
                <a:lnTo>
                  <a:pt x="13627" y="139471"/>
                </a:lnTo>
                <a:lnTo>
                  <a:pt x="4546" y="161963"/>
                </a:lnTo>
                <a:lnTo>
                  <a:pt x="0" y="179958"/>
                </a:lnTo>
                <a:lnTo>
                  <a:pt x="0" y="197954"/>
                </a:lnTo>
                <a:lnTo>
                  <a:pt x="0" y="220446"/>
                </a:lnTo>
                <a:lnTo>
                  <a:pt x="0" y="238442"/>
                </a:lnTo>
                <a:lnTo>
                  <a:pt x="4546" y="256438"/>
                </a:lnTo>
                <a:lnTo>
                  <a:pt x="9080" y="274434"/>
                </a:lnTo>
                <a:lnTo>
                  <a:pt x="18160" y="292430"/>
                </a:lnTo>
                <a:lnTo>
                  <a:pt x="27241" y="310426"/>
                </a:lnTo>
                <a:lnTo>
                  <a:pt x="36334" y="323913"/>
                </a:lnTo>
                <a:lnTo>
                  <a:pt x="77203" y="364413"/>
                </a:lnTo>
                <a:lnTo>
                  <a:pt x="127152" y="391401"/>
                </a:lnTo>
                <a:lnTo>
                  <a:pt x="145313" y="395897"/>
                </a:lnTo>
                <a:lnTo>
                  <a:pt x="163474" y="400405"/>
                </a:lnTo>
                <a:lnTo>
                  <a:pt x="181635" y="400405"/>
                </a:lnTo>
                <a:lnTo>
                  <a:pt x="204343" y="400405"/>
                </a:lnTo>
                <a:lnTo>
                  <a:pt x="222503" y="395897"/>
                </a:lnTo>
                <a:lnTo>
                  <a:pt x="240677" y="391401"/>
                </a:lnTo>
                <a:lnTo>
                  <a:pt x="258838" y="382409"/>
                </a:lnTo>
                <a:lnTo>
                  <a:pt x="276999" y="377901"/>
                </a:lnTo>
                <a:lnTo>
                  <a:pt x="290626" y="368909"/>
                </a:lnTo>
                <a:lnTo>
                  <a:pt x="308787" y="355409"/>
                </a:lnTo>
                <a:lnTo>
                  <a:pt x="322414" y="341909"/>
                </a:lnTo>
                <a:lnTo>
                  <a:pt x="336029" y="328421"/>
                </a:lnTo>
                <a:lnTo>
                  <a:pt x="349656" y="310426"/>
                </a:lnTo>
                <a:lnTo>
                  <a:pt x="358736" y="292430"/>
                </a:lnTo>
                <a:lnTo>
                  <a:pt x="372363" y="274434"/>
                </a:lnTo>
                <a:lnTo>
                  <a:pt x="376897" y="256438"/>
                </a:lnTo>
                <a:lnTo>
                  <a:pt x="385978" y="238442"/>
                </a:lnTo>
                <a:lnTo>
                  <a:pt x="385978" y="215950"/>
                </a:lnTo>
                <a:lnTo>
                  <a:pt x="390525" y="197954"/>
                </a:lnTo>
                <a:lnTo>
                  <a:pt x="390525" y="179958"/>
                </a:lnTo>
                <a:lnTo>
                  <a:pt x="390525" y="161963"/>
                </a:lnTo>
                <a:lnTo>
                  <a:pt x="385978" y="139471"/>
                </a:lnTo>
                <a:lnTo>
                  <a:pt x="381444" y="121475"/>
                </a:lnTo>
                <a:lnTo>
                  <a:pt x="372363" y="103479"/>
                </a:lnTo>
                <a:lnTo>
                  <a:pt x="363283" y="89979"/>
                </a:lnTo>
                <a:lnTo>
                  <a:pt x="354190" y="71983"/>
                </a:lnTo>
                <a:lnTo>
                  <a:pt x="340575" y="58483"/>
                </a:lnTo>
                <a:lnTo>
                  <a:pt x="331495" y="44996"/>
                </a:lnTo>
                <a:lnTo>
                  <a:pt x="313321" y="31495"/>
                </a:lnTo>
                <a:lnTo>
                  <a:pt x="299707" y="22491"/>
                </a:lnTo>
                <a:lnTo>
                  <a:pt x="281546" y="13500"/>
                </a:lnTo>
                <a:lnTo>
                  <a:pt x="263372" y="9004"/>
                </a:lnTo>
                <a:lnTo>
                  <a:pt x="245211" y="4495"/>
                </a:lnTo>
                <a:lnTo>
                  <a:pt x="227050" y="0"/>
                </a:lnTo>
                <a:lnTo>
                  <a:pt x="204343" y="0"/>
                </a:lnTo>
                <a:lnTo>
                  <a:pt x="186181" y="0"/>
                </a:lnTo>
                <a:lnTo>
                  <a:pt x="168020" y="4495"/>
                </a:lnTo>
                <a:lnTo>
                  <a:pt x="149847" y="9004"/>
                </a:lnTo>
                <a:lnTo>
                  <a:pt x="131686" y="13500"/>
                </a:lnTo>
                <a:lnTo>
                  <a:pt x="113525" y="22491"/>
                </a:lnTo>
                <a:lnTo>
                  <a:pt x="99898" y="31495"/>
                </a:lnTo>
                <a:lnTo>
                  <a:pt x="81737" y="44996"/>
                </a:lnTo>
                <a:lnTo>
                  <a:pt x="68110" y="53987"/>
                </a:lnTo>
                <a:lnTo>
                  <a:pt x="54495" y="71983"/>
                </a:lnTo>
                <a:lnTo>
                  <a:pt x="40868" y="85483"/>
                </a:lnTo>
                <a:lnTo>
                  <a:pt x="27241" y="103479"/>
                </a:lnTo>
              </a:path>
            </a:pathLst>
          </a:custGeom>
          <a:noFill/>
          <a:ln cap="flat" cmpd="sng" w="13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1" name="Google Shape;1131;p63"/>
          <p:cNvSpPr/>
          <p:nvPr/>
        </p:nvSpPr>
        <p:spPr>
          <a:xfrm>
            <a:off x="1994738" y="1324660"/>
            <a:ext cx="332105" cy="571500"/>
          </a:xfrm>
          <a:custGeom>
            <a:rect b="b" l="l" r="r" t="t"/>
            <a:pathLst>
              <a:path extrusionOk="0" h="571500" w="332105">
                <a:moveTo>
                  <a:pt x="0" y="571360"/>
                </a:moveTo>
                <a:lnTo>
                  <a:pt x="331495" y="0"/>
                </a:lnTo>
              </a:path>
            </a:pathLst>
          </a:custGeom>
          <a:noFill/>
          <a:ln cap="flat" cmpd="sng" w="13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2" name="Google Shape;1132;p63"/>
          <p:cNvSpPr/>
          <p:nvPr/>
        </p:nvSpPr>
        <p:spPr>
          <a:xfrm>
            <a:off x="1393071" y="2797983"/>
            <a:ext cx="81733" cy="8109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3" name="Google Shape;1133;p63"/>
          <p:cNvSpPr/>
          <p:nvPr/>
        </p:nvSpPr>
        <p:spPr>
          <a:xfrm>
            <a:off x="2553284" y="2836278"/>
            <a:ext cx="668020" cy="0"/>
          </a:xfrm>
          <a:custGeom>
            <a:rect b="b" l="l" r="r" t="t"/>
            <a:pathLst>
              <a:path extrusionOk="0" h="120000" w="668019">
                <a:moveTo>
                  <a:pt x="667524" y="0"/>
                </a:moveTo>
                <a:lnTo>
                  <a:pt x="0" y="0"/>
                </a:lnTo>
              </a:path>
            </a:pathLst>
          </a:custGeom>
          <a:noFill/>
          <a:ln cap="flat" cmpd="sng" w="13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4" name="Google Shape;1134;p63"/>
          <p:cNvSpPr/>
          <p:nvPr/>
        </p:nvSpPr>
        <p:spPr>
          <a:xfrm>
            <a:off x="2140051" y="2642831"/>
            <a:ext cx="413384" cy="396240"/>
          </a:xfrm>
          <a:custGeom>
            <a:rect b="b" l="l" r="r" t="t"/>
            <a:pathLst>
              <a:path extrusionOk="0" h="396239" w="413385">
                <a:moveTo>
                  <a:pt x="227050" y="0"/>
                </a:moveTo>
                <a:lnTo>
                  <a:pt x="186181" y="0"/>
                </a:lnTo>
                <a:lnTo>
                  <a:pt x="163474" y="4495"/>
                </a:lnTo>
                <a:lnTo>
                  <a:pt x="127152" y="13500"/>
                </a:lnTo>
                <a:lnTo>
                  <a:pt x="90817" y="31496"/>
                </a:lnTo>
                <a:lnTo>
                  <a:pt x="77203" y="44983"/>
                </a:lnTo>
                <a:lnTo>
                  <a:pt x="59042" y="58483"/>
                </a:lnTo>
                <a:lnTo>
                  <a:pt x="45415" y="71983"/>
                </a:lnTo>
                <a:lnTo>
                  <a:pt x="36334" y="85471"/>
                </a:lnTo>
                <a:lnTo>
                  <a:pt x="9080" y="139458"/>
                </a:lnTo>
                <a:lnTo>
                  <a:pt x="0" y="175450"/>
                </a:lnTo>
                <a:lnTo>
                  <a:pt x="0" y="220446"/>
                </a:lnTo>
                <a:lnTo>
                  <a:pt x="36334" y="310426"/>
                </a:lnTo>
                <a:lnTo>
                  <a:pt x="77203" y="350913"/>
                </a:lnTo>
                <a:lnTo>
                  <a:pt x="90817" y="364401"/>
                </a:lnTo>
                <a:lnTo>
                  <a:pt x="127152" y="382397"/>
                </a:lnTo>
                <a:lnTo>
                  <a:pt x="163474" y="391401"/>
                </a:lnTo>
                <a:lnTo>
                  <a:pt x="186181" y="395897"/>
                </a:lnTo>
                <a:lnTo>
                  <a:pt x="227050" y="395897"/>
                </a:lnTo>
                <a:lnTo>
                  <a:pt x="286080" y="382397"/>
                </a:lnTo>
                <a:lnTo>
                  <a:pt x="322414" y="364401"/>
                </a:lnTo>
                <a:lnTo>
                  <a:pt x="376910" y="310426"/>
                </a:lnTo>
                <a:lnTo>
                  <a:pt x="404152" y="256438"/>
                </a:lnTo>
                <a:lnTo>
                  <a:pt x="413232" y="220446"/>
                </a:lnTo>
                <a:lnTo>
                  <a:pt x="413232" y="175450"/>
                </a:lnTo>
                <a:lnTo>
                  <a:pt x="376910" y="85471"/>
                </a:lnTo>
                <a:lnTo>
                  <a:pt x="322414" y="31496"/>
                </a:lnTo>
                <a:lnTo>
                  <a:pt x="286080" y="13500"/>
                </a:lnTo>
                <a:lnTo>
                  <a:pt x="249758" y="4495"/>
                </a:lnTo>
                <a:lnTo>
                  <a:pt x="22705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5" name="Google Shape;1135;p63"/>
          <p:cNvSpPr/>
          <p:nvPr/>
        </p:nvSpPr>
        <p:spPr>
          <a:xfrm>
            <a:off x="2140051" y="2642831"/>
            <a:ext cx="413384" cy="396240"/>
          </a:xfrm>
          <a:custGeom>
            <a:rect b="b" l="l" r="r" t="t"/>
            <a:pathLst>
              <a:path extrusionOk="0" h="396239" w="413385">
                <a:moveTo>
                  <a:pt x="204343" y="395897"/>
                </a:moveTo>
                <a:lnTo>
                  <a:pt x="227050" y="395897"/>
                </a:lnTo>
                <a:lnTo>
                  <a:pt x="249758" y="391401"/>
                </a:lnTo>
                <a:lnTo>
                  <a:pt x="304253" y="373405"/>
                </a:lnTo>
                <a:lnTo>
                  <a:pt x="336041" y="350913"/>
                </a:lnTo>
                <a:lnTo>
                  <a:pt x="349656" y="337413"/>
                </a:lnTo>
                <a:lnTo>
                  <a:pt x="363283" y="323913"/>
                </a:lnTo>
                <a:lnTo>
                  <a:pt x="376910" y="310426"/>
                </a:lnTo>
                <a:lnTo>
                  <a:pt x="385991" y="292430"/>
                </a:lnTo>
                <a:lnTo>
                  <a:pt x="395071" y="274434"/>
                </a:lnTo>
                <a:lnTo>
                  <a:pt x="404152" y="256438"/>
                </a:lnTo>
                <a:lnTo>
                  <a:pt x="408685" y="238442"/>
                </a:lnTo>
                <a:lnTo>
                  <a:pt x="413232" y="220446"/>
                </a:lnTo>
                <a:lnTo>
                  <a:pt x="413232" y="197954"/>
                </a:lnTo>
                <a:lnTo>
                  <a:pt x="413232" y="175450"/>
                </a:lnTo>
                <a:lnTo>
                  <a:pt x="408685" y="157454"/>
                </a:lnTo>
                <a:lnTo>
                  <a:pt x="404152" y="139458"/>
                </a:lnTo>
                <a:lnTo>
                  <a:pt x="395071" y="121462"/>
                </a:lnTo>
                <a:lnTo>
                  <a:pt x="385991" y="103466"/>
                </a:lnTo>
                <a:lnTo>
                  <a:pt x="376910" y="85471"/>
                </a:lnTo>
                <a:lnTo>
                  <a:pt x="363283" y="71983"/>
                </a:lnTo>
                <a:lnTo>
                  <a:pt x="349656" y="58483"/>
                </a:lnTo>
                <a:lnTo>
                  <a:pt x="322414" y="31496"/>
                </a:lnTo>
                <a:lnTo>
                  <a:pt x="286080" y="13500"/>
                </a:lnTo>
                <a:lnTo>
                  <a:pt x="227050" y="0"/>
                </a:lnTo>
                <a:lnTo>
                  <a:pt x="204343" y="0"/>
                </a:lnTo>
                <a:lnTo>
                  <a:pt x="186181" y="0"/>
                </a:lnTo>
                <a:lnTo>
                  <a:pt x="145313" y="8991"/>
                </a:lnTo>
                <a:lnTo>
                  <a:pt x="108991" y="22491"/>
                </a:lnTo>
                <a:lnTo>
                  <a:pt x="77203" y="44983"/>
                </a:lnTo>
                <a:lnTo>
                  <a:pt x="59042" y="58483"/>
                </a:lnTo>
                <a:lnTo>
                  <a:pt x="45415" y="71983"/>
                </a:lnTo>
                <a:lnTo>
                  <a:pt x="36334" y="85471"/>
                </a:lnTo>
                <a:lnTo>
                  <a:pt x="27254" y="103466"/>
                </a:lnTo>
                <a:lnTo>
                  <a:pt x="18173" y="121462"/>
                </a:lnTo>
                <a:lnTo>
                  <a:pt x="9080" y="139458"/>
                </a:lnTo>
                <a:lnTo>
                  <a:pt x="4546" y="157454"/>
                </a:lnTo>
                <a:lnTo>
                  <a:pt x="0" y="175450"/>
                </a:lnTo>
                <a:lnTo>
                  <a:pt x="0" y="197954"/>
                </a:lnTo>
                <a:lnTo>
                  <a:pt x="0" y="220446"/>
                </a:lnTo>
                <a:lnTo>
                  <a:pt x="4546" y="238442"/>
                </a:lnTo>
                <a:lnTo>
                  <a:pt x="9080" y="256438"/>
                </a:lnTo>
                <a:lnTo>
                  <a:pt x="18173" y="274434"/>
                </a:lnTo>
                <a:lnTo>
                  <a:pt x="27254" y="292430"/>
                </a:lnTo>
                <a:lnTo>
                  <a:pt x="36334" y="310426"/>
                </a:lnTo>
                <a:lnTo>
                  <a:pt x="45415" y="323913"/>
                </a:lnTo>
                <a:lnTo>
                  <a:pt x="59042" y="337413"/>
                </a:lnTo>
                <a:lnTo>
                  <a:pt x="77203" y="350913"/>
                </a:lnTo>
                <a:lnTo>
                  <a:pt x="90817" y="364401"/>
                </a:lnTo>
                <a:lnTo>
                  <a:pt x="127152" y="382397"/>
                </a:lnTo>
                <a:lnTo>
                  <a:pt x="186181" y="395897"/>
                </a:lnTo>
                <a:lnTo>
                  <a:pt x="204343" y="395897"/>
                </a:lnTo>
              </a:path>
            </a:pathLst>
          </a:custGeom>
          <a:noFill/>
          <a:ln cap="flat" cmpd="sng" w="13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6" name="Google Shape;1136;p63"/>
          <p:cNvSpPr/>
          <p:nvPr/>
        </p:nvSpPr>
        <p:spPr>
          <a:xfrm>
            <a:off x="1458912" y="2836278"/>
            <a:ext cx="668020" cy="0"/>
          </a:xfrm>
          <a:custGeom>
            <a:rect b="b" l="l" r="r" t="t"/>
            <a:pathLst>
              <a:path extrusionOk="0" h="120000" w="668019">
                <a:moveTo>
                  <a:pt x="667524" y="0"/>
                </a:moveTo>
                <a:lnTo>
                  <a:pt x="0" y="0"/>
                </a:lnTo>
              </a:path>
            </a:pathLst>
          </a:custGeom>
          <a:noFill/>
          <a:ln cap="flat" cmpd="sng" w="13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7" name="Google Shape;1137;p63"/>
          <p:cNvSpPr/>
          <p:nvPr/>
        </p:nvSpPr>
        <p:spPr>
          <a:xfrm>
            <a:off x="3186755" y="2802479"/>
            <a:ext cx="81733" cy="810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8" name="Google Shape;1138;p63"/>
          <p:cNvSpPr txBox="1"/>
          <p:nvPr/>
        </p:nvSpPr>
        <p:spPr>
          <a:xfrm>
            <a:off x="2245423" y="2553652"/>
            <a:ext cx="230504" cy="443231"/>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tr-TR" sz="2950">
                <a:solidFill>
                  <a:schemeClr val="dk1"/>
                </a:solidFill>
                <a:latin typeface="Noto Sans Symbols"/>
                <a:ea typeface="Noto Sans Symbols"/>
                <a:cs typeface="Noto Sans Symbols"/>
                <a:sym typeface="Noto Sans Symbols"/>
              </a:rPr>
              <a:t>~</a:t>
            </a:r>
            <a:endParaRPr sz="2950">
              <a:solidFill>
                <a:schemeClr val="dk1"/>
              </a:solidFill>
              <a:latin typeface="Noto Sans Symbols"/>
              <a:ea typeface="Noto Sans Symbols"/>
              <a:cs typeface="Noto Sans Symbols"/>
              <a:sym typeface="Noto Sans Symbols"/>
            </a:endParaRPr>
          </a:p>
        </p:txBody>
      </p:sp>
      <p:sp>
        <p:nvSpPr>
          <p:cNvPr id="1139" name="Google Shape;1139;p63"/>
          <p:cNvSpPr txBox="1"/>
          <p:nvPr/>
        </p:nvSpPr>
        <p:spPr>
          <a:xfrm>
            <a:off x="1759534" y="1793341"/>
            <a:ext cx="230504" cy="44323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tr-TR" sz="2950">
                <a:solidFill>
                  <a:schemeClr val="dk1"/>
                </a:solidFill>
                <a:latin typeface="Noto Sans Symbols"/>
                <a:ea typeface="Noto Sans Symbols"/>
                <a:cs typeface="Noto Sans Symbols"/>
                <a:sym typeface="Noto Sans Symbols"/>
              </a:rPr>
              <a:t>~</a:t>
            </a:r>
            <a:endParaRPr sz="2950">
              <a:solidFill>
                <a:schemeClr val="dk1"/>
              </a:solidFill>
              <a:latin typeface="Noto Sans Symbols"/>
              <a:ea typeface="Noto Sans Symbols"/>
              <a:cs typeface="Noto Sans Symbols"/>
              <a:sym typeface="Noto Sans Symbols"/>
            </a:endParaRPr>
          </a:p>
        </p:txBody>
      </p:sp>
      <p:sp>
        <p:nvSpPr>
          <p:cNvPr id="1140" name="Google Shape;1140;p63"/>
          <p:cNvSpPr txBox="1"/>
          <p:nvPr/>
        </p:nvSpPr>
        <p:spPr>
          <a:xfrm>
            <a:off x="3612248" y="3039528"/>
            <a:ext cx="260985" cy="59944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2625">
                <a:solidFill>
                  <a:schemeClr val="dk1"/>
                </a:solidFill>
                <a:latin typeface="Times New Roman"/>
                <a:ea typeface="Times New Roman"/>
                <a:cs typeface="Times New Roman"/>
                <a:sym typeface="Times New Roman"/>
              </a:rPr>
              <a:t>I</a:t>
            </a:r>
            <a:r>
              <a:rPr lang="tr-TR" sz="1150">
                <a:solidFill>
                  <a:schemeClr val="dk1"/>
                </a:solidFill>
                <a:latin typeface="Times New Roman"/>
                <a:ea typeface="Times New Roman"/>
                <a:cs typeface="Times New Roman"/>
                <a:sym typeface="Times New Roman"/>
              </a:rPr>
              <a:t>cc'</a:t>
            </a:r>
            <a:endParaRPr sz="1150">
              <a:solidFill>
                <a:schemeClr val="dk1"/>
              </a:solidFill>
              <a:latin typeface="Times New Roman"/>
              <a:ea typeface="Times New Roman"/>
              <a:cs typeface="Times New Roman"/>
              <a:sym typeface="Times New Roman"/>
            </a:endParaRPr>
          </a:p>
        </p:txBody>
      </p:sp>
      <p:sp>
        <p:nvSpPr>
          <p:cNvPr id="1141" name="Google Shape;1141;p63"/>
          <p:cNvSpPr txBox="1"/>
          <p:nvPr/>
        </p:nvSpPr>
        <p:spPr>
          <a:xfrm>
            <a:off x="4329722" y="1132014"/>
            <a:ext cx="165735" cy="269241"/>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750">
                <a:solidFill>
                  <a:schemeClr val="dk1"/>
                </a:solidFill>
                <a:latin typeface="Times New Roman"/>
                <a:ea typeface="Times New Roman"/>
                <a:cs typeface="Times New Roman"/>
                <a:sym typeface="Times New Roman"/>
              </a:rPr>
              <a:t>a'</a:t>
            </a:r>
            <a:endParaRPr sz="1750">
              <a:solidFill>
                <a:schemeClr val="dk1"/>
              </a:solidFill>
              <a:latin typeface="Times New Roman"/>
              <a:ea typeface="Times New Roman"/>
              <a:cs typeface="Times New Roman"/>
              <a:sym typeface="Times New Roman"/>
            </a:endParaRPr>
          </a:p>
        </p:txBody>
      </p:sp>
      <p:sp>
        <p:nvSpPr>
          <p:cNvPr id="1142" name="Google Shape;1142;p63"/>
          <p:cNvSpPr txBox="1"/>
          <p:nvPr/>
        </p:nvSpPr>
        <p:spPr>
          <a:xfrm>
            <a:off x="4316107" y="3196982"/>
            <a:ext cx="165735" cy="269241"/>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750">
                <a:solidFill>
                  <a:schemeClr val="dk1"/>
                </a:solidFill>
                <a:latin typeface="Times New Roman"/>
                <a:ea typeface="Times New Roman"/>
                <a:cs typeface="Times New Roman"/>
                <a:sym typeface="Times New Roman"/>
              </a:rPr>
              <a:t>c'</a:t>
            </a:r>
            <a:endParaRPr sz="1750">
              <a:solidFill>
                <a:schemeClr val="dk1"/>
              </a:solidFill>
              <a:latin typeface="Times New Roman"/>
              <a:ea typeface="Times New Roman"/>
              <a:cs typeface="Times New Roman"/>
              <a:sym typeface="Times New Roman"/>
            </a:endParaRPr>
          </a:p>
        </p:txBody>
      </p:sp>
      <p:sp>
        <p:nvSpPr>
          <p:cNvPr id="1143" name="Google Shape;1143;p63"/>
          <p:cNvSpPr/>
          <p:nvPr/>
        </p:nvSpPr>
        <p:spPr>
          <a:xfrm>
            <a:off x="2380729" y="1302169"/>
            <a:ext cx="1857375" cy="0"/>
          </a:xfrm>
          <a:custGeom>
            <a:rect b="b" l="l" r="r" t="t"/>
            <a:pathLst>
              <a:path extrusionOk="0" h="120000" w="1857375">
                <a:moveTo>
                  <a:pt x="0" y="0"/>
                </a:moveTo>
                <a:lnTo>
                  <a:pt x="1857260" y="0"/>
                </a:lnTo>
              </a:path>
            </a:pathLst>
          </a:custGeom>
          <a:noFill/>
          <a:ln cap="flat" cmpd="sng" w="13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4" name="Google Shape;1144;p63"/>
          <p:cNvSpPr/>
          <p:nvPr/>
        </p:nvSpPr>
        <p:spPr>
          <a:xfrm>
            <a:off x="3275304" y="2836278"/>
            <a:ext cx="981075" cy="0"/>
          </a:xfrm>
          <a:custGeom>
            <a:rect b="b" l="l" r="r" t="t"/>
            <a:pathLst>
              <a:path extrusionOk="0" h="120000" w="981075">
                <a:moveTo>
                  <a:pt x="0" y="0"/>
                </a:moveTo>
                <a:lnTo>
                  <a:pt x="980846" y="0"/>
                </a:lnTo>
              </a:path>
            </a:pathLst>
          </a:custGeom>
          <a:noFill/>
          <a:ln cap="flat" cmpd="sng" w="13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5" name="Google Shape;1145;p63"/>
          <p:cNvSpPr/>
          <p:nvPr/>
        </p:nvSpPr>
        <p:spPr>
          <a:xfrm>
            <a:off x="1431658" y="2858770"/>
            <a:ext cx="0" cy="513080"/>
          </a:xfrm>
          <a:custGeom>
            <a:rect b="b" l="l" r="r" t="t"/>
            <a:pathLst>
              <a:path extrusionOk="0" h="513079" w="120000">
                <a:moveTo>
                  <a:pt x="0" y="0"/>
                </a:moveTo>
                <a:lnTo>
                  <a:pt x="0" y="512876"/>
                </a:lnTo>
              </a:path>
            </a:pathLst>
          </a:custGeom>
          <a:noFill/>
          <a:ln cap="flat" cmpd="sng" w="13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6" name="Google Shape;1146;p63"/>
          <p:cNvSpPr/>
          <p:nvPr/>
        </p:nvSpPr>
        <p:spPr>
          <a:xfrm>
            <a:off x="1431658" y="3376142"/>
            <a:ext cx="2811145" cy="0"/>
          </a:xfrm>
          <a:custGeom>
            <a:rect b="b" l="l" r="r" t="t"/>
            <a:pathLst>
              <a:path extrusionOk="0" h="120000" w="2811145">
                <a:moveTo>
                  <a:pt x="0" y="0"/>
                </a:moveTo>
                <a:lnTo>
                  <a:pt x="2810865" y="0"/>
                </a:lnTo>
              </a:path>
            </a:pathLst>
          </a:custGeom>
          <a:noFill/>
          <a:ln cap="flat" cmpd="sng" w="13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7" name="Google Shape;1147;p63"/>
          <p:cNvSpPr txBox="1"/>
          <p:nvPr/>
        </p:nvSpPr>
        <p:spPr>
          <a:xfrm>
            <a:off x="2245423" y="947559"/>
            <a:ext cx="125095" cy="269241"/>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750">
                <a:solidFill>
                  <a:schemeClr val="dk1"/>
                </a:solidFill>
                <a:latin typeface="Times New Roman"/>
                <a:ea typeface="Times New Roman"/>
                <a:cs typeface="Times New Roman"/>
                <a:sym typeface="Times New Roman"/>
              </a:rPr>
              <a:t>a</a:t>
            </a:r>
            <a:endParaRPr sz="1750">
              <a:solidFill>
                <a:schemeClr val="dk1"/>
              </a:solidFill>
              <a:latin typeface="Times New Roman"/>
              <a:ea typeface="Times New Roman"/>
              <a:cs typeface="Times New Roman"/>
              <a:sym typeface="Times New Roman"/>
            </a:endParaRPr>
          </a:p>
        </p:txBody>
      </p:sp>
      <p:sp>
        <p:nvSpPr>
          <p:cNvPr id="1148" name="Google Shape;1148;p63"/>
          <p:cNvSpPr txBox="1"/>
          <p:nvPr/>
        </p:nvSpPr>
        <p:spPr>
          <a:xfrm>
            <a:off x="3135452" y="2846082"/>
            <a:ext cx="138430" cy="269241"/>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750">
                <a:solidFill>
                  <a:schemeClr val="dk1"/>
                </a:solidFill>
                <a:latin typeface="Times New Roman"/>
                <a:ea typeface="Times New Roman"/>
                <a:cs typeface="Times New Roman"/>
                <a:sym typeface="Times New Roman"/>
              </a:rPr>
              <a:t>b</a:t>
            </a:r>
            <a:endParaRPr sz="1750">
              <a:solidFill>
                <a:schemeClr val="dk1"/>
              </a:solidFill>
              <a:latin typeface="Times New Roman"/>
              <a:ea typeface="Times New Roman"/>
              <a:cs typeface="Times New Roman"/>
              <a:sym typeface="Times New Roman"/>
            </a:endParaRPr>
          </a:p>
        </p:txBody>
      </p:sp>
      <p:sp>
        <p:nvSpPr>
          <p:cNvPr id="1149" name="Google Shape;1149;p63"/>
          <p:cNvSpPr txBox="1"/>
          <p:nvPr/>
        </p:nvSpPr>
        <p:spPr>
          <a:xfrm>
            <a:off x="4288853" y="2675114"/>
            <a:ext cx="179705" cy="26924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750">
                <a:solidFill>
                  <a:schemeClr val="dk1"/>
                </a:solidFill>
                <a:latin typeface="Times New Roman"/>
                <a:ea typeface="Times New Roman"/>
                <a:cs typeface="Times New Roman"/>
                <a:sym typeface="Times New Roman"/>
              </a:rPr>
              <a:t>b'</a:t>
            </a:r>
            <a:endParaRPr sz="1750">
              <a:solidFill>
                <a:schemeClr val="dk1"/>
              </a:solidFill>
              <a:latin typeface="Times New Roman"/>
              <a:ea typeface="Times New Roman"/>
              <a:cs typeface="Times New Roman"/>
              <a:sym typeface="Times New Roman"/>
            </a:endParaRPr>
          </a:p>
        </p:txBody>
      </p:sp>
      <p:sp>
        <p:nvSpPr>
          <p:cNvPr id="1150" name="Google Shape;1150;p63"/>
          <p:cNvSpPr/>
          <p:nvPr/>
        </p:nvSpPr>
        <p:spPr>
          <a:xfrm>
            <a:off x="1629196" y="2388618"/>
            <a:ext cx="77197" cy="12152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1" name="Google Shape;1151;p63"/>
          <p:cNvSpPr/>
          <p:nvPr/>
        </p:nvSpPr>
        <p:spPr>
          <a:xfrm>
            <a:off x="2796225" y="2793520"/>
            <a:ext cx="113519" cy="8102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2" name="Google Shape;1152;p63"/>
          <p:cNvSpPr/>
          <p:nvPr/>
        </p:nvSpPr>
        <p:spPr>
          <a:xfrm>
            <a:off x="2501064" y="1578828"/>
            <a:ext cx="77197" cy="112516"/>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3" name="Google Shape;1153;p63"/>
          <p:cNvSpPr txBox="1"/>
          <p:nvPr/>
        </p:nvSpPr>
        <p:spPr>
          <a:xfrm>
            <a:off x="1200997" y="2643631"/>
            <a:ext cx="125095" cy="269241"/>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750">
                <a:solidFill>
                  <a:schemeClr val="dk1"/>
                </a:solidFill>
                <a:latin typeface="Times New Roman"/>
                <a:ea typeface="Times New Roman"/>
                <a:cs typeface="Times New Roman"/>
                <a:sym typeface="Times New Roman"/>
              </a:rPr>
              <a:t>c</a:t>
            </a:r>
            <a:endParaRPr sz="1750">
              <a:solidFill>
                <a:schemeClr val="dk1"/>
              </a:solidFill>
              <a:latin typeface="Times New Roman"/>
              <a:ea typeface="Times New Roman"/>
              <a:cs typeface="Times New Roman"/>
              <a:sym typeface="Times New Roman"/>
            </a:endParaRPr>
          </a:p>
        </p:txBody>
      </p:sp>
      <p:sp>
        <p:nvSpPr>
          <p:cNvPr id="1154" name="Google Shape;1154;p63"/>
          <p:cNvSpPr txBox="1"/>
          <p:nvPr/>
        </p:nvSpPr>
        <p:spPr>
          <a:xfrm>
            <a:off x="1378089" y="2175750"/>
            <a:ext cx="100330" cy="26924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i="1" lang="tr-TR" sz="1750">
                <a:solidFill>
                  <a:schemeClr val="dk1"/>
                </a:solidFill>
                <a:latin typeface="Times New Roman"/>
                <a:ea typeface="Times New Roman"/>
                <a:cs typeface="Times New Roman"/>
                <a:sym typeface="Times New Roman"/>
              </a:rPr>
              <a:t>I</a:t>
            </a:r>
            <a:endParaRPr sz="1750">
              <a:solidFill>
                <a:schemeClr val="dk1"/>
              </a:solidFill>
              <a:latin typeface="Times New Roman"/>
              <a:ea typeface="Times New Roman"/>
              <a:cs typeface="Times New Roman"/>
              <a:sym typeface="Times New Roman"/>
            </a:endParaRPr>
          </a:p>
        </p:txBody>
      </p:sp>
      <p:sp>
        <p:nvSpPr>
          <p:cNvPr id="1155" name="Google Shape;1155;p63"/>
          <p:cNvSpPr txBox="1"/>
          <p:nvPr/>
        </p:nvSpPr>
        <p:spPr>
          <a:xfrm>
            <a:off x="1455292" y="2279218"/>
            <a:ext cx="154940" cy="344803"/>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ca</a:t>
            </a:r>
            <a:endParaRPr sz="1150">
              <a:solidFill>
                <a:schemeClr val="dk1"/>
              </a:solidFill>
              <a:latin typeface="Times New Roman"/>
              <a:ea typeface="Times New Roman"/>
              <a:cs typeface="Times New Roman"/>
              <a:sym typeface="Times New Roman"/>
            </a:endParaRPr>
          </a:p>
        </p:txBody>
      </p:sp>
      <p:sp>
        <p:nvSpPr>
          <p:cNvPr id="1156" name="Google Shape;1156;p63"/>
          <p:cNvSpPr/>
          <p:nvPr/>
        </p:nvSpPr>
        <p:spPr>
          <a:xfrm>
            <a:off x="3459203" y="1259411"/>
            <a:ext cx="131693" cy="8102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7" name="Google Shape;1157;p63"/>
          <p:cNvSpPr/>
          <p:nvPr/>
        </p:nvSpPr>
        <p:spPr>
          <a:xfrm>
            <a:off x="3640851" y="2798016"/>
            <a:ext cx="131680" cy="8102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8" name="Google Shape;1158;p63"/>
          <p:cNvSpPr/>
          <p:nvPr/>
        </p:nvSpPr>
        <p:spPr>
          <a:xfrm>
            <a:off x="3695334" y="3342389"/>
            <a:ext cx="131693" cy="76511"/>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9" name="Google Shape;1159;p63"/>
          <p:cNvSpPr txBox="1"/>
          <p:nvPr/>
        </p:nvSpPr>
        <p:spPr>
          <a:xfrm>
            <a:off x="2576906" y="1436028"/>
            <a:ext cx="382270" cy="1654810"/>
          </a:xfrm>
          <a:prstGeom prst="rect">
            <a:avLst/>
          </a:prstGeom>
          <a:noFill/>
          <a:ln>
            <a:noFill/>
          </a:ln>
        </p:spPr>
        <p:txBody>
          <a:bodyPr anchorCtr="0" anchor="t" bIns="0" lIns="0" spcFirstLastPara="1" rIns="0" wrap="square" tIns="39350">
            <a:noAutofit/>
          </a:bodyPr>
          <a:lstStyle/>
          <a:p>
            <a:pPr indent="0" lvl="0" marL="12700" marR="0" rtl="0" algn="l">
              <a:lnSpc>
                <a:spcPct val="100000"/>
              </a:lnSpc>
              <a:spcBef>
                <a:spcPts val="0"/>
              </a:spcBef>
              <a:spcAft>
                <a:spcPts val="0"/>
              </a:spcAft>
              <a:buNone/>
            </a:pPr>
            <a:r>
              <a:rPr baseline="30000" i="1" lang="tr-TR" sz="2625">
                <a:solidFill>
                  <a:schemeClr val="dk1"/>
                </a:solidFill>
                <a:latin typeface="Times New Roman"/>
                <a:ea typeface="Times New Roman"/>
                <a:cs typeface="Times New Roman"/>
                <a:sym typeface="Times New Roman"/>
              </a:rPr>
              <a:t>I</a:t>
            </a:r>
            <a:r>
              <a:rPr lang="tr-TR" sz="1150">
                <a:solidFill>
                  <a:schemeClr val="dk1"/>
                </a:solidFill>
                <a:latin typeface="Times New Roman"/>
                <a:ea typeface="Times New Roman"/>
                <a:cs typeface="Times New Roman"/>
                <a:sym typeface="Times New Roman"/>
              </a:rPr>
              <a:t>ab</a:t>
            </a:r>
            <a:endParaRPr sz="1150">
              <a:solidFill>
                <a:schemeClr val="dk1"/>
              </a:solidFill>
              <a:latin typeface="Times New Roman"/>
              <a:ea typeface="Times New Roman"/>
              <a:cs typeface="Times New Roman"/>
              <a:sym typeface="Times New Roman"/>
            </a:endParaRPr>
          </a:p>
          <a:p>
            <a:pPr indent="0" lvl="0" marL="125729" marR="0" rtl="0" algn="l">
              <a:lnSpc>
                <a:spcPct val="100000"/>
              </a:lnSpc>
              <a:spcBef>
                <a:spcPts val="315"/>
              </a:spcBef>
              <a:spcAft>
                <a:spcPts val="0"/>
              </a:spcAft>
              <a:buNone/>
            </a:pPr>
            <a:r>
              <a:rPr lang="tr-TR" sz="2950">
                <a:solidFill>
                  <a:schemeClr val="dk1"/>
                </a:solidFill>
                <a:latin typeface="Noto Sans Symbols"/>
                <a:ea typeface="Noto Sans Symbols"/>
                <a:cs typeface="Noto Sans Symbols"/>
                <a:sym typeface="Noto Sans Symbols"/>
              </a:rPr>
              <a:t>~</a:t>
            </a:r>
            <a:endParaRPr sz="2950">
              <a:solidFill>
                <a:schemeClr val="dk1"/>
              </a:solidFill>
              <a:latin typeface="Noto Sans Symbols"/>
              <a:ea typeface="Noto Sans Symbols"/>
              <a:cs typeface="Noto Sans Symbols"/>
              <a:sym typeface="Noto Sans Symbols"/>
            </a:endParaRPr>
          </a:p>
          <a:p>
            <a:pPr indent="0" lvl="0" marL="153035" marR="0" rtl="0" algn="l">
              <a:lnSpc>
                <a:spcPct val="100000"/>
              </a:lnSpc>
              <a:spcBef>
                <a:spcPts val="2405"/>
              </a:spcBef>
              <a:spcAft>
                <a:spcPts val="0"/>
              </a:spcAft>
              <a:buNone/>
            </a:pPr>
            <a:r>
              <a:rPr baseline="30000" i="1" lang="tr-TR" sz="2625">
                <a:solidFill>
                  <a:schemeClr val="dk1"/>
                </a:solidFill>
                <a:latin typeface="Times New Roman"/>
                <a:ea typeface="Times New Roman"/>
                <a:cs typeface="Times New Roman"/>
                <a:sym typeface="Times New Roman"/>
              </a:rPr>
              <a:t>I</a:t>
            </a:r>
            <a:r>
              <a:rPr lang="tr-TR" sz="1150">
                <a:solidFill>
                  <a:schemeClr val="dk1"/>
                </a:solidFill>
                <a:latin typeface="Times New Roman"/>
                <a:ea typeface="Times New Roman"/>
                <a:cs typeface="Times New Roman"/>
                <a:sym typeface="Times New Roman"/>
              </a:rPr>
              <a:t>bc</a:t>
            </a:r>
            <a:endParaRPr sz="1150">
              <a:solidFill>
                <a:schemeClr val="dk1"/>
              </a:solidFill>
              <a:latin typeface="Times New Roman"/>
              <a:ea typeface="Times New Roman"/>
              <a:cs typeface="Times New Roman"/>
              <a:sym typeface="Times New Roman"/>
            </a:endParaRPr>
          </a:p>
        </p:txBody>
      </p:sp>
      <p:sp>
        <p:nvSpPr>
          <p:cNvPr id="1160" name="Google Shape;1160;p63"/>
          <p:cNvSpPr txBox="1"/>
          <p:nvPr/>
        </p:nvSpPr>
        <p:spPr>
          <a:xfrm>
            <a:off x="3385210" y="938554"/>
            <a:ext cx="265430" cy="599439"/>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2625">
                <a:solidFill>
                  <a:schemeClr val="dk1"/>
                </a:solidFill>
                <a:latin typeface="Times New Roman"/>
                <a:ea typeface="Times New Roman"/>
                <a:cs typeface="Times New Roman"/>
                <a:sym typeface="Times New Roman"/>
              </a:rPr>
              <a:t>I</a:t>
            </a:r>
            <a:r>
              <a:rPr lang="tr-TR" sz="1150">
                <a:solidFill>
                  <a:schemeClr val="dk1"/>
                </a:solidFill>
                <a:latin typeface="Times New Roman"/>
                <a:ea typeface="Times New Roman"/>
                <a:cs typeface="Times New Roman"/>
                <a:sym typeface="Times New Roman"/>
              </a:rPr>
              <a:t>aa'</a:t>
            </a:r>
            <a:endParaRPr sz="1150">
              <a:solidFill>
                <a:schemeClr val="dk1"/>
              </a:solidFill>
              <a:latin typeface="Times New Roman"/>
              <a:ea typeface="Times New Roman"/>
              <a:cs typeface="Times New Roman"/>
              <a:sym typeface="Times New Roman"/>
            </a:endParaRPr>
          </a:p>
        </p:txBody>
      </p:sp>
      <p:sp>
        <p:nvSpPr>
          <p:cNvPr id="1161" name="Google Shape;1161;p63"/>
          <p:cNvSpPr txBox="1"/>
          <p:nvPr/>
        </p:nvSpPr>
        <p:spPr>
          <a:xfrm>
            <a:off x="3562299" y="2526651"/>
            <a:ext cx="279400" cy="434339"/>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2625">
                <a:solidFill>
                  <a:schemeClr val="dk1"/>
                </a:solidFill>
                <a:latin typeface="Times New Roman"/>
                <a:ea typeface="Times New Roman"/>
                <a:cs typeface="Times New Roman"/>
                <a:sym typeface="Times New Roman"/>
              </a:rPr>
              <a:t>I</a:t>
            </a:r>
            <a:r>
              <a:rPr lang="tr-TR" sz="1150">
                <a:solidFill>
                  <a:schemeClr val="dk1"/>
                </a:solidFill>
                <a:latin typeface="Times New Roman"/>
                <a:ea typeface="Times New Roman"/>
                <a:cs typeface="Times New Roman"/>
                <a:sym typeface="Times New Roman"/>
              </a:rPr>
              <a:t>bb'</a:t>
            </a:r>
            <a:endParaRPr sz="1150">
              <a:solidFill>
                <a:schemeClr val="dk1"/>
              </a:solidFill>
              <a:latin typeface="Times New Roman"/>
              <a:ea typeface="Times New Roman"/>
              <a:cs typeface="Times New Roman"/>
              <a:sym typeface="Times New Roman"/>
            </a:endParaRPr>
          </a:p>
        </p:txBody>
      </p:sp>
      <p:sp>
        <p:nvSpPr>
          <p:cNvPr id="1162" name="Google Shape;1162;p63"/>
          <p:cNvSpPr/>
          <p:nvPr/>
        </p:nvSpPr>
        <p:spPr>
          <a:xfrm>
            <a:off x="7780019" y="2491740"/>
            <a:ext cx="845819" cy="15240"/>
          </a:xfrm>
          <a:custGeom>
            <a:rect b="b" l="l" r="r" t="t"/>
            <a:pathLst>
              <a:path extrusionOk="0" h="15239" w="845820">
                <a:moveTo>
                  <a:pt x="53339" y="0"/>
                </a:moveTo>
                <a:lnTo>
                  <a:pt x="4572" y="0"/>
                </a:lnTo>
                <a:lnTo>
                  <a:pt x="0" y="3048"/>
                </a:lnTo>
                <a:lnTo>
                  <a:pt x="0" y="12191"/>
                </a:lnTo>
                <a:lnTo>
                  <a:pt x="4572" y="15239"/>
                </a:lnTo>
                <a:lnTo>
                  <a:pt x="53339" y="15239"/>
                </a:lnTo>
                <a:lnTo>
                  <a:pt x="56387" y="12191"/>
                </a:lnTo>
                <a:lnTo>
                  <a:pt x="56387" y="3048"/>
                </a:lnTo>
                <a:lnTo>
                  <a:pt x="53339" y="0"/>
                </a:lnTo>
                <a:close/>
              </a:path>
              <a:path extrusionOk="0" h="15239" w="845820">
                <a:moveTo>
                  <a:pt x="152400" y="0"/>
                </a:moveTo>
                <a:lnTo>
                  <a:pt x="102107" y="0"/>
                </a:lnTo>
                <a:lnTo>
                  <a:pt x="99059" y="3048"/>
                </a:lnTo>
                <a:lnTo>
                  <a:pt x="99059" y="12191"/>
                </a:lnTo>
                <a:lnTo>
                  <a:pt x="102107" y="15239"/>
                </a:lnTo>
                <a:lnTo>
                  <a:pt x="152400" y="15239"/>
                </a:lnTo>
                <a:lnTo>
                  <a:pt x="155448" y="12191"/>
                </a:lnTo>
                <a:lnTo>
                  <a:pt x="155448" y="3048"/>
                </a:lnTo>
                <a:lnTo>
                  <a:pt x="152400" y="0"/>
                </a:lnTo>
                <a:close/>
              </a:path>
              <a:path extrusionOk="0" h="15239" w="845820">
                <a:moveTo>
                  <a:pt x="251459" y="0"/>
                </a:moveTo>
                <a:lnTo>
                  <a:pt x="201168" y="0"/>
                </a:lnTo>
                <a:lnTo>
                  <a:pt x="198120" y="3048"/>
                </a:lnTo>
                <a:lnTo>
                  <a:pt x="198120" y="12191"/>
                </a:lnTo>
                <a:lnTo>
                  <a:pt x="201168" y="15239"/>
                </a:lnTo>
                <a:lnTo>
                  <a:pt x="251459" y="15239"/>
                </a:lnTo>
                <a:lnTo>
                  <a:pt x="254507" y="12191"/>
                </a:lnTo>
                <a:lnTo>
                  <a:pt x="254507" y="3048"/>
                </a:lnTo>
                <a:lnTo>
                  <a:pt x="251459" y="0"/>
                </a:lnTo>
                <a:close/>
              </a:path>
              <a:path extrusionOk="0" h="15239" w="845820">
                <a:moveTo>
                  <a:pt x="350520" y="0"/>
                </a:moveTo>
                <a:lnTo>
                  <a:pt x="300227" y="0"/>
                </a:lnTo>
                <a:lnTo>
                  <a:pt x="297179" y="3048"/>
                </a:lnTo>
                <a:lnTo>
                  <a:pt x="297179" y="12191"/>
                </a:lnTo>
                <a:lnTo>
                  <a:pt x="300227" y="15239"/>
                </a:lnTo>
                <a:lnTo>
                  <a:pt x="350520" y="15239"/>
                </a:lnTo>
                <a:lnTo>
                  <a:pt x="353568" y="12191"/>
                </a:lnTo>
                <a:lnTo>
                  <a:pt x="353568" y="3048"/>
                </a:lnTo>
                <a:lnTo>
                  <a:pt x="350520" y="0"/>
                </a:lnTo>
                <a:close/>
              </a:path>
              <a:path extrusionOk="0" h="15239" w="845820">
                <a:moveTo>
                  <a:pt x="448055" y="0"/>
                </a:moveTo>
                <a:lnTo>
                  <a:pt x="397763" y="0"/>
                </a:lnTo>
                <a:lnTo>
                  <a:pt x="394715" y="3048"/>
                </a:lnTo>
                <a:lnTo>
                  <a:pt x="394715" y="12191"/>
                </a:lnTo>
                <a:lnTo>
                  <a:pt x="397763" y="15239"/>
                </a:lnTo>
                <a:lnTo>
                  <a:pt x="448055" y="15239"/>
                </a:lnTo>
                <a:lnTo>
                  <a:pt x="451103" y="12191"/>
                </a:lnTo>
                <a:lnTo>
                  <a:pt x="451103" y="3048"/>
                </a:lnTo>
                <a:lnTo>
                  <a:pt x="448055" y="0"/>
                </a:lnTo>
                <a:close/>
              </a:path>
              <a:path extrusionOk="0" h="15239" w="845820">
                <a:moveTo>
                  <a:pt x="547115" y="0"/>
                </a:moveTo>
                <a:lnTo>
                  <a:pt x="496824" y="0"/>
                </a:lnTo>
                <a:lnTo>
                  <a:pt x="493775" y="3048"/>
                </a:lnTo>
                <a:lnTo>
                  <a:pt x="493775" y="12191"/>
                </a:lnTo>
                <a:lnTo>
                  <a:pt x="496824" y="15239"/>
                </a:lnTo>
                <a:lnTo>
                  <a:pt x="547115" y="15239"/>
                </a:lnTo>
                <a:lnTo>
                  <a:pt x="550163" y="12191"/>
                </a:lnTo>
                <a:lnTo>
                  <a:pt x="550163" y="3048"/>
                </a:lnTo>
                <a:lnTo>
                  <a:pt x="547115" y="0"/>
                </a:lnTo>
                <a:close/>
              </a:path>
              <a:path extrusionOk="0" h="15239" w="845820">
                <a:moveTo>
                  <a:pt x="646176" y="0"/>
                </a:moveTo>
                <a:lnTo>
                  <a:pt x="595883" y="0"/>
                </a:lnTo>
                <a:lnTo>
                  <a:pt x="592835" y="3048"/>
                </a:lnTo>
                <a:lnTo>
                  <a:pt x="592835" y="12191"/>
                </a:lnTo>
                <a:lnTo>
                  <a:pt x="595883" y="15239"/>
                </a:lnTo>
                <a:lnTo>
                  <a:pt x="646176" y="15239"/>
                </a:lnTo>
                <a:lnTo>
                  <a:pt x="649224" y="12191"/>
                </a:lnTo>
                <a:lnTo>
                  <a:pt x="649224" y="3048"/>
                </a:lnTo>
                <a:lnTo>
                  <a:pt x="646176" y="0"/>
                </a:lnTo>
                <a:close/>
              </a:path>
              <a:path extrusionOk="0" h="15239" w="845820">
                <a:moveTo>
                  <a:pt x="745235" y="0"/>
                </a:moveTo>
                <a:lnTo>
                  <a:pt x="694944" y="0"/>
                </a:lnTo>
                <a:lnTo>
                  <a:pt x="691896" y="3048"/>
                </a:lnTo>
                <a:lnTo>
                  <a:pt x="691896" y="12191"/>
                </a:lnTo>
                <a:lnTo>
                  <a:pt x="694944" y="15239"/>
                </a:lnTo>
                <a:lnTo>
                  <a:pt x="745235" y="15239"/>
                </a:lnTo>
                <a:lnTo>
                  <a:pt x="748283" y="12191"/>
                </a:lnTo>
                <a:lnTo>
                  <a:pt x="748283" y="3048"/>
                </a:lnTo>
                <a:lnTo>
                  <a:pt x="745235" y="0"/>
                </a:lnTo>
                <a:close/>
              </a:path>
              <a:path extrusionOk="0" h="15239" w="845820">
                <a:moveTo>
                  <a:pt x="842772" y="0"/>
                </a:moveTo>
                <a:lnTo>
                  <a:pt x="792479" y="0"/>
                </a:lnTo>
                <a:lnTo>
                  <a:pt x="789431" y="3048"/>
                </a:lnTo>
                <a:lnTo>
                  <a:pt x="789431" y="12191"/>
                </a:lnTo>
                <a:lnTo>
                  <a:pt x="792479" y="15239"/>
                </a:lnTo>
                <a:lnTo>
                  <a:pt x="842772" y="15239"/>
                </a:lnTo>
                <a:lnTo>
                  <a:pt x="845820" y="12191"/>
                </a:lnTo>
                <a:lnTo>
                  <a:pt x="845820" y="3048"/>
                </a:lnTo>
                <a:lnTo>
                  <a:pt x="84277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3" name="Google Shape;1163;p63"/>
          <p:cNvSpPr txBox="1"/>
          <p:nvPr/>
        </p:nvSpPr>
        <p:spPr>
          <a:xfrm>
            <a:off x="8684628" y="2335543"/>
            <a:ext cx="1069975" cy="421639"/>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450">
                <a:solidFill>
                  <a:schemeClr val="dk1"/>
                </a:solidFill>
                <a:latin typeface="Times New Roman"/>
                <a:ea typeface="Times New Roman"/>
                <a:cs typeface="Times New Roman"/>
                <a:sym typeface="Times New Roman"/>
              </a:rPr>
              <a:t>Referans hattı</a:t>
            </a:r>
            <a:endParaRPr sz="1450">
              <a:solidFill>
                <a:schemeClr val="dk1"/>
              </a:solidFill>
              <a:latin typeface="Times New Roman"/>
              <a:ea typeface="Times New Roman"/>
              <a:cs typeface="Times New Roman"/>
              <a:sym typeface="Times New Roman"/>
            </a:endParaRPr>
          </a:p>
        </p:txBody>
      </p:sp>
      <p:sp>
        <p:nvSpPr>
          <p:cNvPr id="1164" name="Google Shape;1164;p63"/>
          <p:cNvSpPr/>
          <p:nvPr/>
        </p:nvSpPr>
        <p:spPr>
          <a:xfrm>
            <a:off x="6320028" y="2452116"/>
            <a:ext cx="1531620" cy="74930"/>
          </a:xfrm>
          <a:custGeom>
            <a:rect b="b" l="l" r="r" t="t"/>
            <a:pathLst>
              <a:path extrusionOk="0" h="74930" w="1531620">
                <a:moveTo>
                  <a:pt x="1418844" y="0"/>
                </a:moveTo>
                <a:lnTo>
                  <a:pt x="1418844" y="74675"/>
                </a:lnTo>
                <a:lnTo>
                  <a:pt x="1504553" y="45720"/>
                </a:lnTo>
                <a:lnTo>
                  <a:pt x="1443227" y="45720"/>
                </a:lnTo>
                <a:lnTo>
                  <a:pt x="1447800" y="42672"/>
                </a:lnTo>
                <a:lnTo>
                  <a:pt x="1447800" y="32003"/>
                </a:lnTo>
                <a:lnTo>
                  <a:pt x="1443227" y="27432"/>
                </a:lnTo>
                <a:lnTo>
                  <a:pt x="1503426" y="27432"/>
                </a:lnTo>
                <a:lnTo>
                  <a:pt x="1418844" y="0"/>
                </a:lnTo>
                <a:close/>
              </a:path>
              <a:path extrusionOk="0" h="74930" w="1531620">
                <a:moveTo>
                  <a:pt x="1418844" y="27432"/>
                </a:moveTo>
                <a:lnTo>
                  <a:pt x="4572" y="27432"/>
                </a:lnTo>
                <a:lnTo>
                  <a:pt x="0" y="32003"/>
                </a:lnTo>
                <a:lnTo>
                  <a:pt x="0" y="42672"/>
                </a:lnTo>
                <a:lnTo>
                  <a:pt x="4572" y="45720"/>
                </a:lnTo>
                <a:lnTo>
                  <a:pt x="1418844" y="45720"/>
                </a:lnTo>
                <a:lnTo>
                  <a:pt x="1418844" y="27432"/>
                </a:lnTo>
                <a:close/>
              </a:path>
              <a:path extrusionOk="0" h="74930" w="1531620">
                <a:moveTo>
                  <a:pt x="1503426" y="27432"/>
                </a:moveTo>
                <a:lnTo>
                  <a:pt x="1443227" y="27432"/>
                </a:lnTo>
                <a:lnTo>
                  <a:pt x="1447800" y="32003"/>
                </a:lnTo>
                <a:lnTo>
                  <a:pt x="1447800" y="42672"/>
                </a:lnTo>
                <a:lnTo>
                  <a:pt x="1443227" y="45720"/>
                </a:lnTo>
                <a:lnTo>
                  <a:pt x="1504553" y="45720"/>
                </a:lnTo>
                <a:lnTo>
                  <a:pt x="1531620" y="36575"/>
                </a:lnTo>
                <a:lnTo>
                  <a:pt x="1503426" y="2743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5" name="Google Shape;1165;p63"/>
          <p:cNvSpPr/>
          <p:nvPr/>
        </p:nvSpPr>
        <p:spPr>
          <a:xfrm>
            <a:off x="5567171" y="2481072"/>
            <a:ext cx="771525" cy="1325880"/>
          </a:xfrm>
          <a:custGeom>
            <a:rect b="b" l="l" r="r" t="t"/>
            <a:pathLst>
              <a:path extrusionOk="0" h="1325879" w="771525">
                <a:moveTo>
                  <a:pt x="22860" y="1210055"/>
                </a:moveTo>
                <a:lnTo>
                  <a:pt x="0" y="1325879"/>
                </a:lnTo>
                <a:lnTo>
                  <a:pt x="79726" y="1255776"/>
                </a:lnTo>
                <a:lnTo>
                  <a:pt x="45719" y="1255776"/>
                </a:lnTo>
                <a:lnTo>
                  <a:pt x="41148" y="1252727"/>
                </a:lnTo>
                <a:lnTo>
                  <a:pt x="36575" y="1251203"/>
                </a:lnTo>
                <a:lnTo>
                  <a:pt x="35051" y="1245107"/>
                </a:lnTo>
                <a:lnTo>
                  <a:pt x="38100" y="1240536"/>
                </a:lnTo>
                <a:lnTo>
                  <a:pt x="47465" y="1224361"/>
                </a:lnTo>
                <a:lnTo>
                  <a:pt x="22860" y="1210055"/>
                </a:lnTo>
                <a:close/>
              </a:path>
              <a:path extrusionOk="0" h="1325879" w="771525">
                <a:moveTo>
                  <a:pt x="47465" y="1224361"/>
                </a:moveTo>
                <a:lnTo>
                  <a:pt x="38100" y="1240536"/>
                </a:lnTo>
                <a:lnTo>
                  <a:pt x="35051" y="1245107"/>
                </a:lnTo>
                <a:lnTo>
                  <a:pt x="36575" y="1251203"/>
                </a:lnTo>
                <a:lnTo>
                  <a:pt x="41148" y="1252727"/>
                </a:lnTo>
                <a:lnTo>
                  <a:pt x="45719" y="1255776"/>
                </a:lnTo>
                <a:lnTo>
                  <a:pt x="51815" y="1254252"/>
                </a:lnTo>
                <a:lnTo>
                  <a:pt x="54863" y="1249679"/>
                </a:lnTo>
                <a:lnTo>
                  <a:pt x="63962" y="1233952"/>
                </a:lnTo>
                <a:lnTo>
                  <a:pt x="47465" y="1224361"/>
                </a:lnTo>
                <a:close/>
              </a:path>
              <a:path extrusionOk="0" h="1325879" w="771525">
                <a:moveTo>
                  <a:pt x="63962" y="1233952"/>
                </a:moveTo>
                <a:lnTo>
                  <a:pt x="54863" y="1249679"/>
                </a:lnTo>
                <a:lnTo>
                  <a:pt x="51815" y="1254252"/>
                </a:lnTo>
                <a:lnTo>
                  <a:pt x="45719" y="1255776"/>
                </a:lnTo>
                <a:lnTo>
                  <a:pt x="79726" y="1255776"/>
                </a:lnTo>
                <a:lnTo>
                  <a:pt x="88391" y="1248155"/>
                </a:lnTo>
                <a:lnTo>
                  <a:pt x="63962" y="1233952"/>
                </a:lnTo>
                <a:close/>
              </a:path>
              <a:path extrusionOk="0" h="1325879" w="771525">
                <a:moveTo>
                  <a:pt x="760476" y="0"/>
                </a:moveTo>
                <a:lnTo>
                  <a:pt x="754379" y="1524"/>
                </a:lnTo>
                <a:lnTo>
                  <a:pt x="752855" y="6095"/>
                </a:lnTo>
                <a:lnTo>
                  <a:pt x="47465" y="1224361"/>
                </a:lnTo>
                <a:lnTo>
                  <a:pt x="63962" y="1233952"/>
                </a:lnTo>
                <a:lnTo>
                  <a:pt x="768095" y="16763"/>
                </a:lnTo>
                <a:lnTo>
                  <a:pt x="771143" y="12191"/>
                </a:lnTo>
                <a:lnTo>
                  <a:pt x="769619" y="6095"/>
                </a:lnTo>
                <a:lnTo>
                  <a:pt x="76047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6" name="Google Shape;1166;p63"/>
          <p:cNvSpPr/>
          <p:nvPr/>
        </p:nvSpPr>
        <p:spPr>
          <a:xfrm>
            <a:off x="5570220" y="1164336"/>
            <a:ext cx="771525" cy="1325880"/>
          </a:xfrm>
          <a:custGeom>
            <a:rect b="b" l="l" r="r" t="t"/>
            <a:pathLst>
              <a:path extrusionOk="0" h="1325880" w="771525">
                <a:moveTo>
                  <a:pt x="64122" y="93694"/>
                </a:moveTo>
                <a:lnTo>
                  <a:pt x="47718" y="103458"/>
                </a:lnTo>
                <a:lnTo>
                  <a:pt x="752855" y="1319783"/>
                </a:lnTo>
                <a:lnTo>
                  <a:pt x="755903" y="1324355"/>
                </a:lnTo>
                <a:lnTo>
                  <a:pt x="762000" y="1325879"/>
                </a:lnTo>
                <a:lnTo>
                  <a:pt x="765047" y="1324355"/>
                </a:lnTo>
                <a:lnTo>
                  <a:pt x="769619" y="1321307"/>
                </a:lnTo>
                <a:lnTo>
                  <a:pt x="771143" y="1315212"/>
                </a:lnTo>
                <a:lnTo>
                  <a:pt x="769619" y="1310639"/>
                </a:lnTo>
                <a:lnTo>
                  <a:pt x="64122" y="93694"/>
                </a:lnTo>
                <a:close/>
              </a:path>
              <a:path extrusionOk="0" h="1325880" w="771525">
                <a:moveTo>
                  <a:pt x="0" y="0"/>
                </a:moveTo>
                <a:lnTo>
                  <a:pt x="24383" y="117348"/>
                </a:lnTo>
                <a:lnTo>
                  <a:pt x="47718" y="103458"/>
                </a:lnTo>
                <a:lnTo>
                  <a:pt x="38100" y="86867"/>
                </a:lnTo>
                <a:lnTo>
                  <a:pt x="36575" y="82295"/>
                </a:lnTo>
                <a:lnTo>
                  <a:pt x="38100" y="76200"/>
                </a:lnTo>
                <a:lnTo>
                  <a:pt x="42671" y="73151"/>
                </a:lnTo>
                <a:lnTo>
                  <a:pt x="47243" y="71627"/>
                </a:lnTo>
                <a:lnTo>
                  <a:pt x="79892" y="71627"/>
                </a:lnTo>
                <a:lnTo>
                  <a:pt x="0" y="0"/>
                </a:lnTo>
                <a:close/>
              </a:path>
              <a:path extrusionOk="0" h="1325880" w="771525">
                <a:moveTo>
                  <a:pt x="47243" y="71627"/>
                </a:moveTo>
                <a:lnTo>
                  <a:pt x="42671" y="73151"/>
                </a:lnTo>
                <a:lnTo>
                  <a:pt x="38100" y="76200"/>
                </a:lnTo>
                <a:lnTo>
                  <a:pt x="36575" y="82295"/>
                </a:lnTo>
                <a:lnTo>
                  <a:pt x="38100" y="86867"/>
                </a:lnTo>
                <a:lnTo>
                  <a:pt x="47718" y="103458"/>
                </a:lnTo>
                <a:lnTo>
                  <a:pt x="64122" y="93694"/>
                </a:lnTo>
                <a:lnTo>
                  <a:pt x="54863" y="77724"/>
                </a:lnTo>
                <a:lnTo>
                  <a:pt x="51815" y="73151"/>
                </a:lnTo>
                <a:lnTo>
                  <a:pt x="47243" y="71627"/>
                </a:lnTo>
                <a:close/>
              </a:path>
              <a:path extrusionOk="0" h="1325880" w="771525">
                <a:moveTo>
                  <a:pt x="79892" y="71627"/>
                </a:moveTo>
                <a:lnTo>
                  <a:pt x="47243" y="71627"/>
                </a:lnTo>
                <a:lnTo>
                  <a:pt x="51815" y="73151"/>
                </a:lnTo>
                <a:lnTo>
                  <a:pt x="54863" y="77724"/>
                </a:lnTo>
                <a:lnTo>
                  <a:pt x="64122" y="93694"/>
                </a:lnTo>
                <a:lnTo>
                  <a:pt x="88391" y="79248"/>
                </a:lnTo>
                <a:lnTo>
                  <a:pt x="79892" y="7162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7" name="Google Shape;1167;p63"/>
          <p:cNvSpPr/>
          <p:nvPr/>
        </p:nvSpPr>
        <p:spPr>
          <a:xfrm>
            <a:off x="6291071" y="2490216"/>
            <a:ext cx="74930" cy="1000125"/>
          </a:xfrm>
          <a:custGeom>
            <a:rect b="b" l="l" r="r" t="t"/>
            <a:pathLst>
              <a:path extrusionOk="0" h="1000125" w="74929">
                <a:moveTo>
                  <a:pt x="27431" y="925068"/>
                </a:moveTo>
                <a:lnTo>
                  <a:pt x="0" y="925068"/>
                </a:lnTo>
                <a:lnTo>
                  <a:pt x="38100" y="999744"/>
                </a:lnTo>
                <a:lnTo>
                  <a:pt x="65718" y="943356"/>
                </a:lnTo>
                <a:lnTo>
                  <a:pt x="27431" y="943356"/>
                </a:lnTo>
                <a:lnTo>
                  <a:pt x="27431" y="925068"/>
                </a:lnTo>
                <a:close/>
              </a:path>
              <a:path extrusionOk="0" h="1000125" w="74929">
                <a:moveTo>
                  <a:pt x="45719" y="0"/>
                </a:moveTo>
                <a:lnTo>
                  <a:pt x="27431" y="0"/>
                </a:lnTo>
                <a:lnTo>
                  <a:pt x="27431" y="943356"/>
                </a:lnTo>
                <a:lnTo>
                  <a:pt x="47243" y="943356"/>
                </a:lnTo>
                <a:lnTo>
                  <a:pt x="45719" y="0"/>
                </a:lnTo>
                <a:close/>
              </a:path>
              <a:path extrusionOk="0" h="1000125" w="74929">
                <a:moveTo>
                  <a:pt x="74675" y="925068"/>
                </a:moveTo>
                <a:lnTo>
                  <a:pt x="47214" y="925068"/>
                </a:lnTo>
                <a:lnTo>
                  <a:pt x="47243" y="943356"/>
                </a:lnTo>
                <a:lnTo>
                  <a:pt x="65718" y="943356"/>
                </a:lnTo>
                <a:lnTo>
                  <a:pt x="74675" y="92506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8" name="Google Shape;1168;p63"/>
          <p:cNvSpPr txBox="1"/>
          <p:nvPr/>
        </p:nvSpPr>
        <p:spPr>
          <a:xfrm>
            <a:off x="7636014" y="2560474"/>
            <a:ext cx="306070" cy="599439"/>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2625">
                <a:solidFill>
                  <a:schemeClr val="dk1"/>
                </a:solidFill>
                <a:latin typeface="Times New Roman"/>
                <a:ea typeface="Times New Roman"/>
                <a:cs typeface="Times New Roman"/>
                <a:sym typeface="Times New Roman"/>
              </a:rPr>
              <a:t>V</a:t>
            </a:r>
            <a:r>
              <a:rPr lang="tr-TR" sz="1150">
                <a:solidFill>
                  <a:schemeClr val="dk1"/>
                </a:solidFill>
                <a:latin typeface="Times New Roman"/>
                <a:ea typeface="Times New Roman"/>
                <a:cs typeface="Times New Roman"/>
                <a:sym typeface="Times New Roman"/>
              </a:rPr>
              <a:t>ab</a:t>
            </a:r>
            <a:endParaRPr sz="1150">
              <a:solidFill>
                <a:schemeClr val="dk1"/>
              </a:solidFill>
              <a:latin typeface="Times New Roman"/>
              <a:ea typeface="Times New Roman"/>
              <a:cs typeface="Times New Roman"/>
              <a:sym typeface="Times New Roman"/>
            </a:endParaRPr>
          </a:p>
        </p:txBody>
      </p:sp>
      <p:sp>
        <p:nvSpPr>
          <p:cNvPr id="1169" name="Google Shape;1169;p63"/>
          <p:cNvSpPr txBox="1"/>
          <p:nvPr/>
        </p:nvSpPr>
        <p:spPr>
          <a:xfrm>
            <a:off x="5419255" y="862281"/>
            <a:ext cx="297180" cy="599439"/>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2625">
                <a:solidFill>
                  <a:schemeClr val="dk1"/>
                </a:solidFill>
                <a:latin typeface="Times New Roman"/>
                <a:ea typeface="Times New Roman"/>
                <a:cs typeface="Times New Roman"/>
                <a:sym typeface="Times New Roman"/>
              </a:rPr>
              <a:t>V</a:t>
            </a:r>
            <a:r>
              <a:rPr lang="tr-TR" sz="1150">
                <a:solidFill>
                  <a:schemeClr val="dk1"/>
                </a:solidFill>
                <a:latin typeface="Times New Roman"/>
                <a:ea typeface="Times New Roman"/>
                <a:cs typeface="Times New Roman"/>
                <a:sym typeface="Times New Roman"/>
              </a:rPr>
              <a:t>ca</a:t>
            </a:r>
            <a:endParaRPr sz="1150">
              <a:solidFill>
                <a:schemeClr val="dk1"/>
              </a:solidFill>
              <a:latin typeface="Times New Roman"/>
              <a:ea typeface="Times New Roman"/>
              <a:cs typeface="Times New Roman"/>
              <a:sym typeface="Times New Roman"/>
            </a:endParaRPr>
          </a:p>
        </p:txBody>
      </p:sp>
      <p:sp>
        <p:nvSpPr>
          <p:cNvPr id="1170" name="Google Shape;1170;p63"/>
          <p:cNvSpPr/>
          <p:nvPr/>
        </p:nvSpPr>
        <p:spPr>
          <a:xfrm>
            <a:off x="6333744" y="1975104"/>
            <a:ext cx="868680" cy="515620"/>
          </a:xfrm>
          <a:custGeom>
            <a:rect b="b" l="l" r="r" t="t"/>
            <a:pathLst>
              <a:path extrusionOk="0" h="515619" w="868679">
                <a:moveTo>
                  <a:pt x="798801" y="29518"/>
                </a:moveTo>
                <a:lnTo>
                  <a:pt x="0" y="498348"/>
                </a:lnTo>
                <a:lnTo>
                  <a:pt x="9143" y="515112"/>
                </a:lnTo>
                <a:lnTo>
                  <a:pt x="808950" y="46568"/>
                </a:lnTo>
                <a:lnTo>
                  <a:pt x="798801" y="29518"/>
                </a:lnTo>
                <a:close/>
              </a:path>
              <a:path extrusionOk="0" h="515619" w="868679">
                <a:moveTo>
                  <a:pt x="855759" y="19812"/>
                </a:moveTo>
                <a:lnTo>
                  <a:pt x="815339" y="19812"/>
                </a:lnTo>
                <a:lnTo>
                  <a:pt x="826007" y="36575"/>
                </a:lnTo>
                <a:lnTo>
                  <a:pt x="808950" y="46568"/>
                </a:lnTo>
                <a:lnTo>
                  <a:pt x="822959" y="70104"/>
                </a:lnTo>
                <a:lnTo>
                  <a:pt x="855759" y="19812"/>
                </a:lnTo>
                <a:close/>
              </a:path>
              <a:path extrusionOk="0" h="515619" w="868679">
                <a:moveTo>
                  <a:pt x="815339" y="19812"/>
                </a:moveTo>
                <a:lnTo>
                  <a:pt x="798801" y="29518"/>
                </a:lnTo>
                <a:lnTo>
                  <a:pt x="808950" y="46568"/>
                </a:lnTo>
                <a:lnTo>
                  <a:pt x="826007" y="36575"/>
                </a:lnTo>
                <a:lnTo>
                  <a:pt x="815339" y="19812"/>
                </a:lnTo>
                <a:close/>
              </a:path>
              <a:path extrusionOk="0" h="515619" w="868679">
                <a:moveTo>
                  <a:pt x="868679" y="0"/>
                </a:moveTo>
                <a:lnTo>
                  <a:pt x="784859" y="6096"/>
                </a:lnTo>
                <a:lnTo>
                  <a:pt x="798801" y="29518"/>
                </a:lnTo>
                <a:lnTo>
                  <a:pt x="815339" y="19812"/>
                </a:lnTo>
                <a:lnTo>
                  <a:pt x="855759" y="19812"/>
                </a:lnTo>
                <a:lnTo>
                  <a:pt x="86867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1" name="Google Shape;1171;p63"/>
          <p:cNvSpPr/>
          <p:nvPr/>
        </p:nvSpPr>
        <p:spPr>
          <a:xfrm>
            <a:off x="5446776" y="2002536"/>
            <a:ext cx="873760" cy="489584"/>
          </a:xfrm>
          <a:custGeom>
            <a:rect b="b" l="l" r="r" t="t"/>
            <a:pathLst>
              <a:path extrusionOk="0" h="489585" w="873760">
                <a:moveTo>
                  <a:pt x="70124" y="27585"/>
                </a:moveTo>
                <a:lnTo>
                  <a:pt x="60818" y="44259"/>
                </a:lnTo>
                <a:lnTo>
                  <a:pt x="864108" y="489203"/>
                </a:lnTo>
                <a:lnTo>
                  <a:pt x="873251" y="472439"/>
                </a:lnTo>
                <a:lnTo>
                  <a:pt x="70124" y="27585"/>
                </a:lnTo>
                <a:close/>
              </a:path>
              <a:path extrusionOk="0" h="489585" w="873760">
                <a:moveTo>
                  <a:pt x="0" y="0"/>
                </a:moveTo>
                <a:lnTo>
                  <a:pt x="47244" y="68579"/>
                </a:lnTo>
                <a:lnTo>
                  <a:pt x="60818" y="44259"/>
                </a:lnTo>
                <a:lnTo>
                  <a:pt x="44196" y="35051"/>
                </a:lnTo>
                <a:lnTo>
                  <a:pt x="53339" y="18287"/>
                </a:lnTo>
                <a:lnTo>
                  <a:pt x="75313" y="18287"/>
                </a:lnTo>
                <a:lnTo>
                  <a:pt x="83820" y="3048"/>
                </a:lnTo>
                <a:lnTo>
                  <a:pt x="0" y="0"/>
                </a:lnTo>
                <a:close/>
              </a:path>
              <a:path extrusionOk="0" h="489585" w="873760">
                <a:moveTo>
                  <a:pt x="53339" y="18287"/>
                </a:moveTo>
                <a:lnTo>
                  <a:pt x="44196" y="35051"/>
                </a:lnTo>
                <a:lnTo>
                  <a:pt x="60818" y="44259"/>
                </a:lnTo>
                <a:lnTo>
                  <a:pt x="70124" y="27585"/>
                </a:lnTo>
                <a:lnTo>
                  <a:pt x="53339" y="18287"/>
                </a:lnTo>
                <a:close/>
              </a:path>
              <a:path extrusionOk="0" h="489585" w="873760">
                <a:moveTo>
                  <a:pt x="75313" y="18287"/>
                </a:moveTo>
                <a:lnTo>
                  <a:pt x="53339" y="18287"/>
                </a:lnTo>
                <a:lnTo>
                  <a:pt x="70124" y="27585"/>
                </a:lnTo>
                <a:lnTo>
                  <a:pt x="75313" y="1828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2" name="Google Shape;1172;p63"/>
          <p:cNvSpPr txBox="1"/>
          <p:nvPr/>
        </p:nvSpPr>
        <p:spPr>
          <a:xfrm>
            <a:off x="7054201" y="1732739"/>
            <a:ext cx="449580" cy="819150"/>
          </a:xfrm>
          <a:prstGeom prst="rect">
            <a:avLst/>
          </a:prstGeom>
          <a:noFill/>
          <a:ln>
            <a:noFill/>
          </a:ln>
        </p:spPr>
        <p:txBody>
          <a:bodyPr anchorCtr="0" anchor="t" bIns="0" lIns="0" spcFirstLastPara="1" rIns="0" wrap="square" tIns="15225">
            <a:noAutofit/>
          </a:bodyPr>
          <a:lstStyle/>
          <a:p>
            <a:pPr indent="0" lvl="0" marL="181610" marR="0" rtl="0" algn="l">
              <a:lnSpc>
                <a:spcPct val="100000"/>
              </a:lnSpc>
              <a:spcBef>
                <a:spcPts val="0"/>
              </a:spcBef>
              <a:spcAft>
                <a:spcPts val="0"/>
              </a:spcAft>
              <a:buNone/>
            </a:pPr>
            <a:r>
              <a:rPr baseline="30000" i="1" lang="tr-TR" sz="2625">
                <a:solidFill>
                  <a:schemeClr val="dk1"/>
                </a:solidFill>
                <a:latin typeface="Times New Roman"/>
                <a:ea typeface="Times New Roman"/>
                <a:cs typeface="Times New Roman"/>
                <a:sym typeface="Times New Roman"/>
              </a:rPr>
              <a:t>I</a:t>
            </a:r>
            <a:r>
              <a:rPr lang="tr-TR" sz="1150">
                <a:solidFill>
                  <a:schemeClr val="dk1"/>
                </a:solidFill>
                <a:latin typeface="Times New Roman"/>
                <a:ea typeface="Times New Roman"/>
                <a:cs typeface="Times New Roman"/>
                <a:sym typeface="Times New Roman"/>
              </a:rPr>
              <a:t>bb'</a:t>
            </a:r>
            <a:endParaRPr sz="1150">
              <a:solidFill>
                <a:schemeClr val="dk1"/>
              </a:solidFill>
              <a:latin typeface="Times New Roman"/>
              <a:ea typeface="Times New Roman"/>
              <a:cs typeface="Times New Roman"/>
              <a:sym typeface="Times New Roman"/>
            </a:endParaRPr>
          </a:p>
          <a:p>
            <a:pPr indent="0" lvl="0" marL="12700" marR="0" rtl="0" algn="l">
              <a:lnSpc>
                <a:spcPct val="100000"/>
              </a:lnSpc>
              <a:spcBef>
                <a:spcPts val="1230"/>
              </a:spcBef>
              <a:spcAft>
                <a:spcPts val="0"/>
              </a:spcAft>
              <a:buNone/>
            </a:pPr>
            <a:r>
              <a:rPr lang="tr-TR" sz="1450">
                <a:solidFill>
                  <a:schemeClr val="dk1"/>
                </a:solidFill>
                <a:latin typeface="Times New Roman"/>
                <a:ea typeface="Times New Roman"/>
                <a:cs typeface="Times New Roman"/>
                <a:sym typeface="Times New Roman"/>
              </a:rPr>
              <a:t>30</a:t>
            </a:r>
            <a:r>
              <a:rPr baseline="30000" lang="tr-TR" sz="1425">
                <a:solidFill>
                  <a:schemeClr val="dk1"/>
                </a:solidFill>
                <a:latin typeface="Times New Roman"/>
                <a:ea typeface="Times New Roman"/>
                <a:cs typeface="Times New Roman"/>
                <a:sym typeface="Times New Roman"/>
              </a:rPr>
              <a:t>o</a:t>
            </a:r>
            <a:endParaRPr baseline="30000" sz="1425">
              <a:solidFill>
                <a:schemeClr val="dk1"/>
              </a:solidFill>
              <a:latin typeface="Times New Roman"/>
              <a:ea typeface="Times New Roman"/>
              <a:cs typeface="Times New Roman"/>
              <a:sym typeface="Times New Roman"/>
            </a:endParaRPr>
          </a:p>
        </p:txBody>
      </p:sp>
      <p:sp>
        <p:nvSpPr>
          <p:cNvPr id="1173" name="Google Shape;1173;p63"/>
          <p:cNvSpPr/>
          <p:nvPr/>
        </p:nvSpPr>
        <p:spPr>
          <a:xfrm>
            <a:off x="5442203" y="1999488"/>
            <a:ext cx="614680" cy="12700"/>
          </a:xfrm>
          <a:custGeom>
            <a:rect b="b" l="l" r="r" t="t"/>
            <a:pathLst>
              <a:path extrusionOk="0" h="12700" w="614679">
                <a:moveTo>
                  <a:pt x="609600" y="3048"/>
                </a:moveTo>
                <a:lnTo>
                  <a:pt x="582168" y="3048"/>
                </a:lnTo>
                <a:lnTo>
                  <a:pt x="579120" y="4572"/>
                </a:lnTo>
                <a:lnTo>
                  <a:pt x="577596" y="7620"/>
                </a:lnTo>
                <a:lnTo>
                  <a:pt x="579120" y="10667"/>
                </a:lnTo>
                <a:lnTo>
                  <a:pt x="582168" y="12191"/>
                </a:lnTo>
                <a:lnTo>
                  <a:pt x="609600" y="12191"/>
                </a:lnTo>
                <a:lnTo>
                  <a:pt x="612648" y="10667"/>
                </a:lnTo>
                <a:lnTo>
                  <a:pt x="614172" y="7620"/>
                </a:lnTo>
                <a:lnTo>
                  <a:pt x="614172" y="4572"/>
                </a:lnTo>
                <a:lnTo>
                  <a:pt x="609600" y="3048"/>
                </a:lnTo>
                <a:close/>
              </a:path>
              <a:path extrusionOk="0" h="12700" w="614679">
                <a:moveTo>
                  <a:pt x="544068" y="3048"/>
                </a:moveTo>
                <a:lnTo>
                  <a:pt x="516636" y="3048"/>
                </a:lnTo>
                <a:lnTo>
                  <a:pt x="512063" y="4572"/>
                </a:lnTo>
                <a:lnTo>
                  <a:pt x="512063" y="10667"/>
                </a:lnTo>
                <a:lnTo>
                  <a:pt x="516636" y="12191"/>
                </a:lnTo>
                <a:lnTo>
                  <a:pt x="544068" y="12191"/>
                </a:lnTo>
                <a:lnTo>
                  <a:pt x="547116" y="10667"/>
                </a:lnTo>
                <a:lnTo>
                  <a:pt x="548640" y="7620"/>
                </a:lnTo>
                <a:lnTo>
                  <a:pt x="547116" y="4572"/>
                </a:lnTo>
                <a:lnTo>
                  <a:pt x="544068" y="3048"/>
                </a:lnTo>
                <a:close/>
              </a:path>
              <a:path extrusionOk="0" h="12700" w="614679">
                <a:moveTo>
                  <a:pt x="478536" y="3048"/>
                </a:moveTo>
                <a:lnTo>
                  <a:pt x="446532" y="3048"/>
                </a:lnTo>
                <a:lnTo>
                  <a:pt x="445008" y="7620"/>
                </a:lnTo>
                <a:lnTo>
                  <a:pt x="446532" y="10667"/>
                </a:lnTo>
                <a:lnTo>
                  <a:pt x="449580" y="12191"/>
                </a:lnTo>
                <a:lnTo>
                  <a:pt x="478536" y="12191"/>
                </a:lnTo>
                <a:lnTo>
                  <a:pt x="481584" y="10667"/>
                </a:lnTo>
                <a:lnTo>
                  <a:pt x="483108" y="7620"/>
                </a:lnTo>
                <a:lnTo>
                  <a:pt x="481584" y="4572"/>
                </a:lnTo>
                <a:lnTo>
                  <a:pt x="478536" y="3048"/>
                </a:lnTo>
                <a:close/>
              </a:path>
              <a:path extrusionOk="0" h="12700" w="614679">
                <a:moveTo>
                  <a:pt x="413004" y="1524"/>
                </a:moveTo>
                <a:lnTo>
                  <a:pt x="384048" y="1524"/>
                </a:lnTo>
                <a:lnTo>
                  <a:pt x="381000" y="3048"/>
                </a:lnTo>
                <a:lnTo>
                  <a:pt x="379475" y="6096"/>
                </a:lnTo>
                <a:lnTo>
                  <a:pt x="381000" y="10667"/>
                </a:lnTo>
                <a:lnTo>
                  <a:pt x="384048" y="12191"/>
                </a:lnTo>
                <a:lnTo>
                  <a:pt x="413004" y="12191"/>
                </a:lnTo>
                <a:lnTo>
                  <a:pt x="416051" y="10667"/>
                </a:lnTo>
                <a:lnTo>
                  <a:pt x="417575" y="7620"/>
                </a:lnTo>
                <a:lnTo>
                  <a:pt x="416051" y="3048"/>
                </a:lnTo>
                <a:lnTo>
                  <a:pt x="413004" y="1524"/>
                </a:lnTo>
                <a:close/>
              </a:path>
              <a:path extrusionOk="0" h="12700" w="614679">
                <a:moveTo>
                  <a:pt x="347472" y="1524"/>
                </a:moveTo>
                <a:lnTo>
                  <a:pt x="318516" y="1524"/>
                </a:lnTo>
                <a:lnTo>
                  <a:pt x="315468" y="3048"/>
                </a:lnTo>
                <a:lnTo>
                  <a:pt x="313944" y="6096"/>
                </a:lnTo>
                <a:lnTo>
                  <a:pt x="315468" y="9143"/>
                </a:lnTo>
                <a:lnTo>
                  <a:pt x="318516" y="10667"/>
                </a:lnTo>
                <a:lnTo>
                  <a:pt x="350520" y="10667"/>
                </a:lnTo>
                <a:lnTo>
                  <a:pt x="352044" y="6096"/>
                </a:lnTo>
                <a:lnTo>
                  <a:pt x="350520" y="3048"/>
                </a:lnTo>
                <a:lnTo>
                  <a:pt x="347472" y="1524"/>
                </a:lnTo>
                <a:close/>
              </a:path>
              <a:path extrusionOk="0" h="12700" w="614679">
                <a:moveTo>
                  <a:pt x="281940" y="1524"/>
                </a:moveTo>
                <a:lnTo>
                  <a:pt x="252984" y="1524"/>
                </a:lnTo>
                <a:lnTo>
                  <a:pt x="249936" y="3048"/>
                </a:lnTo>
                <a:lnTo>
                  <a:pt x="248412" y="6096"/>
                </a:lnTo>
                <a:lnTo>
                  <a:pt x="249936" y="9143"/>
                </a:lnTo>
                <a:lnTo>
                  <a:pt x="252984" y="10667"/>
                </a:lnTo>
                <a:lnTo>
                  <a:pt x="280416" y="10667"/>
                </a:lnTo>
                <a:lnTo>
                  <a:pt x="284988" y="9143"/>
                </a:lnTo>
                <a:lnTo>
                  <a:pt x="286512" y="6096"/>
                </a:lnTo>
                <a:lnTo>
                  <a:pt x="284988" y="3048"/>
                </a:lnTo>
                <a:lnTo>
                  <a:pt x="281940" y="1524"/>
                </a:lnTo>
                <a:close/>
              </a:path>
              <a:path extrusionOk="0" h="12700" w="614679">
                <a:moveTo>
                  <a:pt x="214884" y="1524"/>
                </a:moveTo>
                <a:lnTo>
                  <a:pt x="187451" y="1524"/>
                </a:lnTo>
                <a:lnTo>
                  <a:pt x="184404" y="3048"/>
                </a:lnTo>
                <a:lnTo>
                  <a:pt x="182880" y="6096"/>
                </a:lnTo>
                <a:lnTo>
                  <a:pt x="184404" y="9143"/>
                </a:lnTo>
                <a:lnTo>
                  <a:pt x="187451" y="10667"/>
                </a:lnTo>
                <a:lnTo>
                  <a:pt x="214884" y="10667"/>
                </a:lnTo>
                <a:lnTo>
                  <a:pt x="219456" y="9143"/>
                </a:lnTo>
                <a:lnTo>
                  <a:pt x="219456" y="3048"/>
                </a:lnTo>
                <a:lnTo>
                  <a:pt x="214884" y="1524"/>
                </a:lnTo>
                <a:close/>
              </a:path>
              <a:path extrusionOk="0" h="12700" w="614679">
                <a:moveTo>
                  <a:pt x="149351" y="1524"/>
                </a:moveTo>
                <a:lnTo>
                  <a:pt x="118872" y="1524"/>
                </a:lnTo>
                <a:lnTo>
                  <a:pt x="117348" y="6096"/>
                </a:lnTo>
                <a:lnTo>
                  <a:pt x="117348" y="9143"/>
                </a:lnTo>
                <a:lnTo>
                  <a:pt x="121920" y="10667"/>
                </a:lnTo>
                <a:lnTo>
                  <a:pt x="149351" y="10667"/>
                </a:lnTo>
                <a:lnTo>
                  <a:pt x="152400" y="9143"/>
                </a:lnTo>
                <a:lnTo>
                  <a:pt x="153924" y="6096"/>
                </a:lnTo>
                <a:lnTo>
                  <a:pt x="152400" y="3048"/>
                </a:lnTo>
                <a:lnTo>
                  <a:pt x="149351" y="1524"/>
                </a:lnTo>
                <a:close/>
              </a:path>
              <a:path extrusionOk="0" h="12700" w="614679">
                <a:moveTo>
                  <a:pt x="83820" y="0"/>
                </a:moveTo>
                <a:lnTo>
                  <a:pt x="56387" y="0"/>
                </a:lnTo>
                <a:lnTo>
                  <a:pt x="51816" y="1524"/>
                </a:lnTo>
                <a:lnTo>
                  <a:pt x="50292" y="4572"/>
                </a:lnTo>
                <a:lnTo>
                  <a:pt x="51816" y="9143"/>
                </a:lnTo>
                <a:lnTo>
                  <a:pt x="56387" y="10667"/>
                </a:lnTo>
                <a:lnTo>
                  <a:pt x="83820" y="10667"/>
                </a:lnTo>
                <a:lnTo>
                  <a:pt x="86868" y="9143"/>
                </a:lnTo>
                <a:lnTo>
                  <a:pt x="88392" y="6096"/>
                </a:lnTo>
                <a:lnTo>
                  <a:pt x="86868" y="1524"/>
                </a:lnTo>
                <a:lnTo>
                  <a:pt x="83820" y="0"/>
                </a:lnTo>
                <a:close/>
              </a:path>
              <a:path extrusionOk="0" h="12700" w="614679">
                <a:moveTo>
                  <a:pt x="18287" y="0"/>
                </a:moveTo>
                <a:lnTo>
                  <a:pt x="4572" y="0"/>
                </a:lnTo>
                <a:lnTo>
                  <a:pt x="0" y="1524"/>
                </a:lnTo>
                <a:lnTo>
                  <a:pt x="0" y="7620"/>
                </a:lnTo>
                <a:lnTo>
                  <a:pt x="4572" y="9143"/>
                </a:lnTo>
                <a:lnTo>
                  <a:pt x="21336" y="9143"/>
                </a:lnTo>
                <a:lnTo>
                  <a:pt x="22860" y="4572"/>
                </a:lnTo>
                <a:lnTo>
                  <a:pt x="21336" y="1524"/>
                </a:lnTo>
                <a:lnTo>
                  <a:pt x="1828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4" name="Google Shape;1174;p63"/>
          <p:cNvSpPr/>
          <p:nvPr/>
        </p:nvSpPr>
        <p:spPr>
          <a:xfrm>
            <a:off x="6047232" y="1993392"/>
            <a:ext cx="294640" cy="497205"/>
          </a:xfrm>
          <a:custGeom>
            <a:rect b="b" l="l" r="r" t="t"/>
            <a:pathLst>
              <a:path extrusionOk="0" h="497205" w="294639">
                <a:moveTo>
                  <a:pt x="45754" y="59876"/>
                </a:moveTo>
                <a:lnTo>
                  <a:pt x="29253" y="69470"/>
                </a:lnTo>
                <a:lnTo>
                  <a:pt x="275843" y="490727"/>
                </a:lnTo>
                <a:lnTo>
                  <a:pt x="278891" y="495300"/>
                </a:lnTo>
                <a:lnTo>
                  <a:pt x="284988" y="496824"/>
                </a:lnTo>
                <a:lnTo>
                  <a:pt x="289559" y="493775"/>
                </a:lnTo>
                <a:lnTo>
                  <a:pt x="292607" y="492251"/>
                </a:lnTo>
                <a:lnTo>
                  <a:pt x="294131" y="486156"/>
                </a:lnTo>
                <a:lnTo>
                  <a:pt x="292607" y="481584"/>
                </a:lnTo>
                <a:lnTo>
                  <a:pt x="45754" y="59876"/>
                </a:lnTo>
                <a:close/>
              </a:path>
              <a:path extrusionOk="0" h="497205" w="294639">
                <a:moveTo>
                  <a:pt x="0" y="0"/>
                </a:moveTo>
                <a:lnTo>
                  <a:pt x="4571" y="83820"/>
                </a:lnTo>
                <a:lnTo>
                  <a:pt x="29253" y="69470"/>
                </a:lnTo>
                <a:lnTo>
                  <a:pt x="19812" y="53339"/>
                </a:lnTo>
                <a:lnTo>
                  <a:pt x="16763" y="48768"/>
                </a:lnTo>
                <a:lnTo>
                  <a:pt x="18287" y="42672"/>
                </a:lnTo>
                <a:lnTo>
                  <a:pt x="22859" y="39624"/>
                </a:lnTo>
                <a:lnTo>
                  <a:pt x="27431" y="38100"/>
                </a:lnTo>
                <a:lnTo>
                  <a:pt x="58419" y="38100"/>
                </a:lnTo>
                <a:lnTo>
                  <a:pt x="0" y="0"/>
                </a:lnTo>
                <a:close/>
              </a:path>
              <a:path extrusionOk="0" h="497205" w="294639">
                <a:moveTo>
                  <a:pt x="27431" y="38100"/>
                </a:moveTo>
                <a:lnTo>
                  <a:pt x="22859" y="39624"/>
                </a:lnTo>
                <a:lnTo>
                  <a:pt x="18287" y="42672"/>
                </a:lnTo>
                <a:lnTo>
                  <a:pt x="16763" y="48768"/>
                </a:lnTo>
                <a:lnTo>
                  <a:pt x="19812" y="53339"/>
                </a:lnTo>
                <a:lnTo>
                  <a:pt x="29253" y="69470"/>
                </a:lnTo>
                <a:lnTo>
                  <a:pt x="45754" y="59876"/>
                </a:lnTo>
                <a:lnTo>
                  <a:pt x="36575" y="44196"/>
                </a:lnTo>
                <a:lnTo>
                  <a:pt x="33527" y="39624"/>
                </a:lnTo>
                <a:lnTo>
                  <a:pt x="27431" y="38100"/>
                </a:lnTo>
                <a:close/>
              </a:path>
              <a:path extrusionOk="0" h="497205" w="294639">
                <a:moveTo>
                  <a:pt x="58419" y="38100"/>
                </a:moveTo>
                <a:lnTo>
                  <a:pt x="27431" y="38100"/>
                </a:lnTo>
                <a:lnTo>
                  <a:pt x="33527" y="39624"/>
                </a:lnTo>
                <a:lnTo>
                  <a:pt x="36575" y="44196"/>
                </a:lnTo>
                <a:lnTo>
                  <a:pt x="45754" y="59876"/>
                </a:lnTo>
                <a:lnTo>
                  <a:pt x="70103" y="45720"/>
                </a:lnTo>
                <a:lnTo>
                  <a:pt x="58419" y="381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5" name="Google Shape;1175;p63"/>
          <p:cNvSpPr/>
          <p:nvPr/>
        </p:nvSpPr>
        <p:spPr>
          <a:xfrm>
            <a:off x="5440679" y="1997964"/>
            <a:ext cx="287020" cy="489584"/>
          </a:xfrm>
          <a:custGeom>
            <a:rect b="b" l="l" r="r" t="t"/>
            <a:pathLst>
              <a:path extrusionOk="0" h="489585" w="287020">
                <a:moveTo>
                  <a:pt x="268224" y="455675"/>
                </a:moveTo>
                <a:lnTo>
                  <a:pt x="265175" y="455675"/>
                </a:lnTo>
                <a:lnTo>
                  <a:pt x="263652" y="458724"/>
                </a:lnTo>
                <a:lnTo>
                  <a:pt x="263652" y="463296"/>
                </a:lnTo>
                <a:lnTo>
                  <a:pt x="277368" y="487679"/>
                </a:lnTo>
                <a:lnTo>
                  <a:pt x="280416" y="489203"/>
                </a:lnTo>
                <a:lnTo>
                  <a:pt x="283464" y="489203"/>
                </a:lnTo>
                <a:lnTo>
                  <a:pt x="286512" y="486155"/>
                </a:lnTo>
                <a:lnTo>
                  <a:pt x="286512" y="481584"/>
                </a:lnTo>
                <a:lnTo>
                  <a:pt x="271272" y="457200"/>
                </a:lnTo>
                <a:lnTo>
                  <a:pt x="268224" y="455675"/>
                </a:lnTo>
                <a:close/>
              </a:path>
              <a:path extrusionOk="0" h="489585" w="287020">
                <a:moveTo>
                  <a:pt x="236220" y="399288"/>
                </a:moveTo>
                <a:lnTo>
                  <a:pt x="233172" y="399288"/>
                </a:lnTo>
                <a:lnTo>
                  <a:pt x="230124" y="402336"/>
                </a:lnTo>
                <a:lnTo>
                  <a:pt x="230124" y="405384"/>
                </a:lnTo>
                <a:lnTo>
                  <a:pt x="245364" y="429767"/>
                </a:lnTo>
                <a:lnTo>
                  <a:pt x="248412" y="432815"/>
                </a:lnTo>
                <a:lnTo>
                  <a:pt x="251460" y="431291"/>
                </a:lnTo>
                <a:lnTo>
                  <a:pt x="252984" y="428244"/>
                </a:lnTo>
                <a:lnTo>
                  <a:pt x="252984" y="425196"/>
                </a:lnTo>
                <a:lnTo>
                  <a:pt x="239268" y="400812"/>
                </a:lnTo>
                <a:lnTo>
                  <a:pt x="236220" y="399288"/>
                </a:lnTo>
                <a:close/>
              </a:path>
              <a:path extrusionOk="0" h="489585" w="287020">
                <a:moveTo>
                  <a:pt x="202692" y="341375"/>
                </a:moveTo>
                <a:lnTo>
                  <a:pt x="199644" y="342900"/>
                </a:lnTo>
                <a:lnTo>
                  <a:pt x="198120" y="345948"/>
                </a:lnTo>
                <a:lnTo>
                  <a:pt x="198120" y="348996"/>
                </a:lnTo>
                <a:lnTo>
                  <a:pt x="211836" y="373379"/>
                </a:lnTo>
                <a:lnTo>
                  <a:pt x="214884" y="374903"/>
                </a:lnTo>
                <a:lnTo>
                  <a:pt x="217932" y="374903"/>
                </a:lnTo>
                <a:lnTo>
                  <a:pt x="220980" y="371855"/>
                </a:lnTo>
                <a:lnTo>
                  <a:pt x="220980" y="368808"/>
                </a:lnTo>
                <a:lnTo>
                  <a:pt x="205740" y="344424"/>
                </a:lnTo>
                <a:lnTo>
                  <a:pt x="202692" y="341375"/>
                </a:lnTo>
                <a:close/>
              </a:path>
              <a:path extrusionOk="0" h="489585" w="287020">
                <a:moveTo>
                  <a:pt x="170687" y="284988"/>
                </a:moveTo>
                <a:lnTo>
                  <a:pt x="167640" y="284988"/>
                </a:lnTo>
                <a:lnTo>
                  <a:pt x="164592" y="288036"/>
                </a:lnTo>
                <a:lnTo>
                  <a:pt x="164592" y="292608"/>
                </a:lnTo>
                <a:lnTo>
                  <a:pt x="179832" y="316991"/>
                </a:lnTo>
                <a:lnTo>
                  <a:pt x="181356" y="318515"/>
                </a:lnTo>
                <a:lnTo>
                  <a:pt x="185928" y="318515"/>
                </a:lnTo>
                <a:lnTo>
                  <a:pt x="187452" y="315467"/>
                </a:lnTo>
                <a:lnTo>
                  <a:pt x="187452" y="312420"/>
                </a:lnTo>
                <a:lnTo>
                  <a:pt x="173736" y="288036"/>
                </a:lnTo>
                <a:lnTo>
                  <a:pt x="170687" y="284988"/>
                </a:lnTo>
                <a:close/>
              </a:path>
              <a:path extrusionOk="0" h="489585" w="287020">
                <a:moveTo>
                  <a:pt x="137160" y="228600"/>
                </a:moveTo>
                <a:lnTo>
                  <a:pt x="134112" y="228600"/>
                </a:lnTo>
                <a:lnTo>
                  <a:pt x="132587" y="231648"/>
                </a:lnTo>
                <a:lnTo>
                  <a:pt x="132587" y="234696"/>
                </a:lnTo>
                <a:lnTo>
                  <a:pt x="146304" y="259079"/>
                </a:lnTo>
                <a:lnTo>
                  <a:pt x="149352" y="262127"/>
                </a:lnTo>
                <a:lnTo>
                  <a:pt x="155448" y="259079"/>
                </a:lnTo>
                <a:lnTo>
                  <a:pt x="153924" y="254508"/>
                </a:lnTo>
                <a:lnTo>
                  <a:pt x="140208" y="230124"/>
                </a:lnTo>
                <a:lnTo>
                  <a:pt x="137160" y="228600"/>
                </a:lnTo>
                <a:close/>
              </a:path>
              <a:path extrusionOk="0" h="489585" w="287020">
                <a:moveTo>
                  <a:pt x="105156" y="170687"/>
                </a:moveTo>
                <a:lnTo>
                  <a:pt x="100584" y="172212"/>
                </a:lnTo>
                <a:lnTo>
                  <a:pt x="99060" y="175260"/>
                </a:lnTo>
                <a:lnTo>
                  <a:pt x="99060" y="178308"/>
                </a:lnTo>
                <a:lnTo>
                  <a:pt x="114300" y="202691"/>
                </a:lnTo>
                <a:lnTo>
                  <a:pt x="115824" y="204215"/>
                </a:lnTo>
                <a:lnTo>
                  <a:pt x="120396" y="204215"/>
                </a:lnTo>
                <a:lnTo>
                  <a:pt x="121920" y="201167"/>
                </a:lnTo>
                <a:lnTo>
                  <a:pt x="121920" y="198120"/>
                </a:lnTo>
                <a:lnTo>
                  <a:pt x="108204" y="173736"/>
                </a:lnTo>
                <a:lnTo>
                  <a:pt x="105156" y="170687"/>
                </a:lnTo>
                <a:close/>
              </a:path>
              <a:path extrusionOk="0" h="489585" w="287020">
                <a:moveTo>
                  <a:pt x="71628" y="114300"/>
                </a:moveTo>
                <a:lnTo>
                  <a:pt x="68580" y="114300"/>
                </a:lnTo>
                <a:lnTo>
                  <a:pt x="65532" y="117348"/>
                </a:lnTo>
                <a:lnTo>
                  <a:pt x="67056" y="121920"/>
                </a:lnTo>
                <a:lnTo>
                  <a:pt x="80772" y="146303"/>
                </a:lnTo>
                <a:lnTo>
                  <a:pt x="83820" y="147827"/>
                </a:lnTo>
                <a:lnTo>
                  <a:pt x="86868" y="147827"/>
                </a:lnTo>
                <a:lnTo>
                  <a:pt x="89916" y="144779"/>
                </a:lnTo>
                <a:lnTo>
                  <a:pt x="88392" y="141732"/>
                </a:lnTo>
                <a:lnTo>
                  <a:pt x="74675" y="117348"/>
                </a:lnTo>
                <a:lnTo>
                  <a:pt x="71628" y="114300"/>
                </a:lnTo>
                <a:close/>
              </a:path>
              <a:path extrusionOk="0" h="489585" w="287020">
                <a:moveTo>
                  <a:pt x="39624" y="57912"/>
                </a:moveTo>
                <a:lnTo>
                  <a:pt x="35052" y="57912"/>
                </a:lnTo>
                <a:lnTo>
                  <a:pt x="33528" y="60960"/>
                </a:lnTo>
                <a:lnTo>
                  <a:pt x="33528" y="64008"/>
                </a:lnTo>
                <a:lnTo>
                  <a:pt x="48768" y="88391"/>
                </a:lnTo>
                <a:lnTo>
                  <a:pt x="50292" y="91439"/>
                </a:lnTo>
                <a:lnTo>
                  <a:pt x="54864" y="89915"/>
                </a:lnTo>
                <a:lnTo>
                  <a:pt x="56387" y="88391"/>
                </a:lnTo>
                <a:lnTo>
                  <a:pt x="56387" y="83820"/>
                </a:lnTo>
                <a:lnTo>
                  <a:pt x="42672" y="59436"/>
                </a:lnTo>
                <a:lnTo>
                  <a:pt x="39624" y="57912"/>
                </a:lnTo>
                <a:close/>
              </a:path>
              <a:path extrusionOk="0" h="489585" w="287020">
                <a:moveTo>
                  <a:pt x="6096" y="0"/>
                </a:moveTo>
                <a:lnTo>
                  <a:pt x="3048" y="1524"/>
                </a:lnTo>
                <a:lnTo>
                  <a:pt x="0" y="4572"/>
                </a:lnTo>
                <a:lnTo>
                  <a:pt x="1524" y="7620"/>
                </a:lnTo>
                <a:lnTo>
                  <a:pt x="15240" y="32003"/>
                </a:lnTo>
                <a:lnTo>
                  <a:pt x="18287" y="33527"/>
                </a:lnTo>
                <a:lnTo>
                  <a:pt x="21336" y="33527"/>
                </a:lnTo>
                <a:lnTo>
                  <a:pt x="24384" y="30479"/>
                </a:lnTo>
                <a:lnTo>
                  <a:pt x="22860" y="27432"/>
                </a:lnTo>
                <a:lnTo>
                  <a:pt x="9144" y="3048"/>
                </a:lnTo>
                <a:lnTo>
                  <a:pt x="609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6" name="Google Shape;1176;p63"/>
          <p:cNvSpPr/>
          <p:nvPr/>
        </p:nvSpPr>
        <p:spPr>
          <a:xfrm>
            <a:off x="5710428" y="2452116"/>
            <a:ext cx="620395" cy="74930"/>
          </a:xfrm>
          <a:custGeom>
            <a:rect b="b" l="l" r="r" t="t"/>
            <a:pathLst>
              <a:path extrusionOk="0" h="74930" w="620395">
                <a:moveTo>
                  <a:pt x="617220" y="30480"/>
                </a:moveTo>
                <a:lnTo>
                  <a:pt x="550163" y="30480"/>
                </a:lnTo>
                <a:lnTo>
                  <a:pt x="545592" y="35051"/>
                </a:lnTo>
                <a:lnTo>
                  <a:pt x="545592" y="44196"/>
                </a:lnTo>
                <a:lnTo>
                  <a:pt x="550163" y="48768"/>
                </a:lnTo>
                <a:lnTo>
                  <a:pt x="617220" y="48768"/>
                </a:lnTo>
                <a:lnTo>
                  <a:pt x="620268" y="45720"/>
                </a:lnTo>
                <a:lnTo>
                  <a:pt x="620268" y="35051"/>
                </a:lnTo>
                <a:lnTo>
                  <a:pt x="617220" y="30480"/>
                </a:lnTo>
                <a:close/>
              </a:path>
              <a:path extrusionOk="0" h="74930" w="620395">
                <a:moveTo>
                  <a:pt x="423672" y="28956"/>
                </a:moveTo>
                <a:lnTo>
                  <a:pt x="419100" y="28956"/>
                </a:lnTo>
                <a:lnTo>
                  <a:pt x="414527" y="33527"/>
                </a:lnTo>
                <a:lnTo>
                  <a:pt x="414527" y="44196"/>
                </a:lnTo>
                <a:lnTo>
                  <a:pt x="417575" y="48768"/>
                </a:lnTo>
                <a:lnTo>
                  <a:pt x="484632" y="48768"/>
                </a:lnTo>
                <a:lnTo>
                  <a:pt x="489204" y="44196"/>
                </a:lnTo>
                <a:lnTo>
                  <a:pt x="489204" y="33527"/>
                </a:lnTo>
                <a:lnTo>
                  <a:pt x="484632" y="30480"/>
                </a:lnTo>
                <a:lnTo>
                  <a:pt x="480060" y="30480"/>
                </a:lnTo>
                <a:lnTo>
                  <a:pt x="423672" y="28956"/>
                </a:lnTo>
                <a:close/>
              </a:path>
              <a:path extrusionOk="0" h="74930" w="620395">
                <a:moveTo>
                  <a:pt x="353568" y="28956"/>
                </a:moveTo>
                <a:lnTo>
                  <a:pt x="286512" y="28956"/>
                </a:lnTo>
                <a:lnTo>
                  <a:pt x="281939" y="33527"/>
                </a:lnTo>
                <a:lnTo>
                  <a:pt x="281939" y="44196"/>
                </a:lnTo>
                <a:lnTo>
                  <a:pt x="286512" y="47244"/>
                </a:lnTo>
                <a:lnTo>
                  <a:pt x="353568" y="47244"/>
                </a:lnTo>
                <a:lnTo>
                  <a:pt x="358139" y="44196"/>
                </a:lnTo>
                <a:lnTo>
                  <a:pt x="358139" y="33527"/>
                </a:lnTo>
                <a:lnTo>
                  <a:pt x="353568" y="28956"/>
                </a:lnTo>
                <a:close/>
              </a:path>
              <a:path extrusionOk="0" h="74930" w="620395">
                <a:moveTo>
                  <a:pt x="222504" y="28956"/>
                </a:moveTo>
                <a:lnTo>
                  <a:pt x="155448" y="28956"/>
                </a:lnTo>
                <a:lnTo>
                  <a:pt x="150875" y="32003"/>
                </a:lnTo>
                <a:lnTo>
                  <a:pt x="150875" y="42672"/>
                </a:lnTo>
                <a:lnTo>
                  <a:pt x="155448" y="47244"/>
                </a:lnTo>
                <a:lnTo>
                  <a:pt x="222504" y="47244"/>
                </a:lnTo>
                <a:lnTo>
                  <a:pt x="225551" y="42672"/>
                </a:lnTo>
                <a:lnTo>
                  <a:pt x="225551" y="33527"/>
                </a:lnTo>
                <a:lnTo>
                  <a:pt x="222504" y="28956"/>
                </a:lnTo>
                <a:close/>
              </a:path>
              <a:path extrusionOk="0" h="74930" w="620395">
                <a:moveTo>
                  <a:pt x="74675" y="0"/>
                </a:moveTo>
                <a:lnTo>
                  <a:pt x="0" y="36575"/>
                </a:lnTo>
                <a:lnTo>
                  <a:pt x="74675" y="74675"/>
                </a:lnTo>
                <a:lnTo>
                  <a:pt x="74675" y="47244"/>
                </a:lnTo>
                <a:lnTo>
                  <a:pt x="50292" y="47244"/>
                </a:lnTo>
                <a:lnTo>
                  <a:pt x="47244" y="42672"/>
                </a:lnTo>
                <a:lnTo>
                  <a:pt x="47244" y="32003"/>
                </a:lnTo>
                <a:lnTo>
                  <a:pt x="50292" y="27432"/>
                </a:lnTo>
                <a:lnTo>
                  <a:pt x="74675" y="27432"/>
                </a:lnTo>
                <a:lnTo>
                  <a:pt x="74675" y="0"/>
                </a:lnTo>
                <a:close/>
              </a:path>
              <a:path extrusionOk="0" h="74930" w="620395">
                <a:moveTo>
                  <a:pt x="74675" y="27432"/>
                </a:moveTo>
                <a:lnTo>
                  <a:pt x="50292" y="27432"/>
                </a:lnTo>
                <a:lnTo>
                  <a:pt x="47244" y="32003"/>
                </a:lnTo>
                <a:lnTo>
                  <a:pt x="47244" y="42672"/>
                </a:lnTo>
                <a:lnTo>
                  <a:pt x="50292" y="47244"/>
                </a:lnTo>
                <a:lnTo>
                  <a:pt x="74675" y="47244"/>
                </a:lnTo>
                <a:lnTo>
                  <a:pt x="74675" y="27432"/>
                </a:lnTo>
                <a:close/>
              </a:path>
              <a:path extrusionOk="0" h="74930" w="620395">
                <a:moveTo>
                  <a:pt x="89916" y="27432"/>
                </a:moveTo>
                <a:lnTo>
                  <a:pt x="74675" y="27432"/>
                </a:lnTo>
                <a:lnTo>
                  <a:pt x="74675" y="47244"/>
                </a:lnTo>
                <a:lnTo>
                  <a:pt x="89916" y="47244"/>
                </a:lnTo>
                <a:lnTo>
                  <a:pt x="94487" y="42672"/>
                </a:lnTo>
                <a:lnTo>
                  <a:pt x="94487" y="32003"/>
                </a:lnTo>
                <a:lnTo>
                  <a:pt x="89916" y="2743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7" name="Google Shape;1177;p63"/>
          <p:cNvSpPr txBox="1"/>
          <p:nvPr/>
        </p:nvSpPr>
        <p:spPr>
          <a:xfrm>
            <a:off x="5193741" y="1732739"/>
            <a:ext cx="262255" cy="599439"/>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2625">
                <a:solidFill>
                  <a:schemeClr val="dk1"/>
                </a:solidFill>
                <a:latin typeface="Times New Roman"/>
                <a:ea typeface="Times New Roman"/>
                <a:cs typeface="Times New Roman"/>
                <a:sym typeface="Times New Roman"/>
              </a:rPr>
              <a:t>I</a:t>
            </a:r>
            <a:r>
              <a:rPr lang="tr-TR" sz="1150">
                <a:solidFill>
                  <a:schemeClr val="dk1"/>
                </a:solidFill>
                <a:latin typeface="Times New Roman"/>
                <a:ea typeface="Times New Roman"/>
                <a:cs typeface="Times New Roman"/>
                <a:sym typeface="Times New Roman"/>
              </a:rPr>
              <a:t>aa'</a:t>
            </a:r>
            <a:endParaRPr sz="1150">
              <a:solidFill>
                <a:schemeClr val="dk1"/>
              </a:solidFill>
              <a:latin typeface="Times New Roman"/>
              <a:ea typeface="Times New Roman"/>
              <a:cs typeface="Times New Roman"/>
              <a:sym typeface="Times New Roman"/>
            </a:endParaRPr>
          </a:p>
        </p:txBody>
      </p:sp>
      <p:sp>
        <p:nvSpPr>
          <p:cNvPr id="1178" name="Google Shape;1178;p63"/>
          <p:cNvSpPr txBox="1"/>
          <p:nvPr/>
        </p:nvSpPr>
        <p:spPr>
          <a:xfrm>
            <a:off x="6136373" y="1813715"/>
            <a:ext cx="234315" cy="59944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2625">
                <a:solidFill>
                  <a:schemeClr val="dk1"/>
                </a:solidFill>
                <a:latin typeface="Times New Roman"/>
                <a:ea typeface="Times New Roman"/>
                <a:cs typeface="Times New Roman"/>
                <a:sym typeface="Times New Roman"/>
              </a:rPr>
              <a:t>I</a:t>
            </a:r>
            <a:r>
              <a:rPr lang="tr-TR" sz="1150">
                <a:solidFill>
                  <a:schemeClr val="dk1"/>
                </a:solidFill>
                <a:latin typeface="Times New Roman"/>
                <a:ea typeface="Times New Roman"/>
                <a:cs typeface="Times New Roman"/>
                <a:sym typeface="Times New Roman"/>
              </a:rPr>
              <a:t>ca</a:t>
            </a:r>
            <a:endParaRPr sz="1150">
              <a:solidFill>
                <a:schemeClr val="dk1"/>
              </a:solidFill>
              <a:latin typeface="Times New Roman"/>
              <a:ea typeface="Times New Roman"/>
              <a:cs typeface="Times New Roman"/>
              <a:sym typeface="Times New Roman"/>
            </a:endParaRPr>
          </a:p>
        </p:txBody>
      </p:sp>
      <p:sp>
        <p:nvSpPr>
          <p:cNvPr id="1179" name="Google Shape;1179;p63"/>
          <p:cNvSpPr/>
          <p:nvPr/>
        </p:nvSpPr>
        <p:spPr>
          <a:xfrm>
            <a:off x="6873240" y="2199132"/>
            <a:ext cx="123825" cy="269875"/>
          </a:xfrm>
          <a:custGeom>
            <a:rect b="b" l="l" r="r" t="t"/>
            <a:pathLst>
              <a:path extrusionOk="0" h="269875" w="123825">
                <a:moveTo>
                  <a:pt x="0" y="0"/>
                </a:moveTo>
                <a:lnTo>
                  <a:pt x="50149" y="22074"/>
                </a:lnTo>
                <a:lnTo>
                  <a:pt x="89153" y="56578"/>
                </a:lnTo>
                <a:lnTo>
                  <a:pt x="114442" y="100512"/>
                </a:lnTo>
                <a:lnTo>
                  <a:pt x="123443" y="150876"/>
                </a:lnTo>
                <a:lnTo>
                  <a:pt x="119538" y="184451"/>
                </a:lnTo>
                <a:lnTo>
                  <a:pt x="108203" y="216026"/>
                </a:lnTo>
                <a:lnTo>
                  <a:pt x="90011" y="244744"/>
                </a:lnTo>
                <a:lnTo>
                  <a:pt x="65531" y="26974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0" name="Google Shape;1180;p63"/>
          <p:cNvSpPr txBox="1"/>
          <p:nvPr/>
        </p:nvSpPr>
        <p:spPr>
          <a:xfrm>
            <a:off x="5475630" y="2337793"/>
            <a:ext cx="243204" cy="434339"/>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2625">
                <a:solidFill>
                  <a:schemeClr val="dk1"/>
                </a:solidFill>
                <a:latin typeface="Times New Roman"/>
                <a:ea typeface="Times New Roman"/>
                <a:cs typeface="Times New Roman"/>
                <a:sym typeface="Times New Roman"/>
              </a:rPr>
              <a:t>I</a:t>
            </a:r>
            <a:r>
              <a:rPr lang="tr-TR" sz="1150">
                <a:solidFill>
                  <a:schemeClr val="dk1"/>
                </a:solidFill>
                <a:latin typeface="Times New Roman"/>
                <a:ea typeface="Times New Roman"/>
                <a:cs typeface="Times New Roman"/>
                <a:sym typeface="Times New Roman"/>
              </a:rPr>
              <a:t>ba</a:t>
            </a:r>
            <a:endParaRPr sz="1150">
              <a:solidFill>
                <a:schemeClr val="dk1"/>
              </a:solidFill>
              <a:latin typeface="Times New Roman"/>
              <a:ea typeface="Times New Roman"/>
              <a:cs typeface="Times New Roman"/>
              <a:sym typeface="Times New Roman"/>
            </a:endParaRPr>
          </a:p>
        </p:txBody>
      </p:sp>
      <p:sp>
        <p:nvSpPr>
          <p:cNvPr id="1181" name="Google Shape;1181;p63"/>
          <p:cNvSpPr/>
          <p:nvPr/>
        </p:nvSpPr>
        <p:spPr>
          <a:xfrm>
            <a:off x="6321552" y="2446020"/>
            <a:ext cx="620395" cy="76200"/>
          </a:xfrm>
          <a:custGeom>
            <a:rect b="b" l="l" r="r" t="t"/>
            <a:pathLst>
              <a:path extrusionOk="0" h="76200" w="620395">
                <a:moveTo>
                  <a:pt x="545592" y="47193"/>
                </a:moveTo>
                <a:lnTo>
                  <a:pt x="545592" y="76200"/>
                </a:lnTo>
                <a:lnTo>
                  <a:pt x="602345" y="47244"/>
                </a:lnTo>
                <a:lnTo>
                  <a:pt x="563879" y="47244"/>
                </a:lnTo>
                <a:lnTo>
                  <a:pt x="545592" y="47193"/>
                </a:lnTo>
                <a:close/>
              </a:path>
              <a:path extrusionOk="0" h="76200" w="620395">
                <a:moveTo>
                  <a:pt x="545592" y="28855"/>
                </a:moveTo>
                <a:lnTo>
                  <a:pt x="545592" y="47193"/>
                </a:lnTo>
                <a:lnTo>
                  <a:pt x="563879" y="47244"/>
                </a:lnTo>
                <a:lnTo>
                  <a:pt x="569976" y="47244"/>
                </a:lnTo>
                <a:lnTo>
                  <a:pt x="573024" y="42672"/>
                </a:lnTo>
                <a:lnTo>
                  <a:pt x="573024" y="33528"/>
                </a:lnTo>
                <a:lnTo>
                  <a:pt x="569976" y="28956"/>
                </a:lnTo>
                <a:lnTo>
                  <a:pt x="563879" y="28956"/>
                </a:lnTo>
                <a:lnTo>
                  <a:pt x="545592" y="28855"/>
                </a:lnTo>
                <a:close/>
              </a:path>
              <a:path extrusionOk="0" h="76200" w="620395">
                <a:moveTo>
                  <a:pt x="545592" y="0"/>
                </a:moveTo>
                <a:lnTo>
                  <a:pt x="545592" y="28855"/>
                </a:lnTo>
                <a:lnTo>
                  <a:pt x="563879" y="28956"/>
                </a:lnTo>
                <a:lnTo>
                  <a:pt x="569976" y="28956"/>
                </a:lnTo>
                <a:lnTo>
                  <a:pt x="573024" y="33528"/>
                </a:lnTo>
                <a:lnTo>
                  <a:pt x="573024" y="42672"/>
                </a:lnTo>
                <a:lnTo>
                  <a:pt x="569976" y="47244"/>
                </a:lnTo>
                <a:lnTo>
                  <a:pt x="602345" y="47244"/>
                </a:lnTo>
                <a:lnTo>
                  <a:pt x="620268" y="38100"/>
                </a:lnTo>
                <a:lnTo>
                  <a:pt x="545592" y="0"/>
                </a:lnTo>
                <a:close/>
              </a:path>
              <a:path extrusionOk="0" h="76200" w="620395">
                <a:moveTo>
                  <a:pt x="9144" y="25908"/>
                </a:moveTo>
                <a:lnTo>
                  <a:pt x="3048" y="25908"/>
                </a:lnTo>
                <a:lnTo>
                  <a:pt x="0" y="30480"/>
                </a:lnTo>
                <a:lnTo>
                  <a:pt x="0" y="41148"/>
                </a:lnTo>
                <a:lnTo>
                  <a:pt x="3048" y="44196"/>
                </a:lnTo>
                <a:lnTo>
                  <a:pt x="9144" y="45720"/>
                </a:lnTo>
                <a:lnTo>
                  <a:pt x="545592" y="47193"/>
                </a:lnTo>
                <a:lnTo>
                  <a:pt x="545592" y="28855"/>
                </a:lnTo>
                <a:lnTo>
                  <a:pt x="9144" y="2590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2" name="Google Shape;1182;p63"/>
          <p:cNvSpPr txBox="1"/>
          <p:nvPr/>
        </p:nvSpPr>
        <p:spPr>
          <a:xfrm>
            <a:off x="6727202" y="2533487"/>
            <a:ext cx="242570" cy="434339"/>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2625">
                <a:solidFill>
                  <a:schemeClr val="dk1"/>
                </a:solidFill>
                <a:latin typeface="Times New Roman"/>
                <a:ea typeface="Times New Roman"/>
                <a:cs typeface="Times New Roman"/>
                <a:sym typeface="Times New Roman"/>
              </a:rPr>
              <a:t>I</a:t>
            </a:r>
            <a:r>
              <a:rPr lang="tr-TR" sz="1150">
                <a:solidFill>
                  <a:schemeClr val="dk1"/>
                </a:solidFill>
                <a:latin typeface="Times New Roman"/>
                <a:ea typeface="Times New Roman"/>
                <a:cs typeface="Times New Roman"/>
                <a:sym typeface="Times New Roman"/>
              </a:rPr>
              <a:t>ab</a:t>
            </a:r>
            <a:endParaRPr sz="1150">
              <a:solidFill>
                <a:schemeClr val="dk1"/>
              </a:solidFill>
              <a:latin typeface="Times New Roman"/>
              <a:ea typeface="Times New Roman"/>
              <a:cs typeface="Times New Roman"/>
              <a:sym typeface="Times New Roman"/>
            </a:endParaRPr>
          </a:p>
        </p:txBody>
      </p:sp>
      <p:sp>
        <p:nvSpPr>
          <p:cNvPr id="1183" name="Google Shape;1183;p63"/>
          <p:cNvSpPr txBox="1"/>
          <p:nvPr/>
        </p:nvSpPr>
        <p:spPr>
          <a:xfrm>
            <a:off x="860696" y="3491677"/>
            <a:ext cx="8353425" cy="1020445"/>
          </a:xfrm>
          <a:prstGeom prst="rect">
            <a:avLst/>
          </a:prstGeom>
          <a:noFill/>
          <a:ln>
            <a:noFill/>
          </a:ln>
        </p:spPr>
        <p:txBody>
          <a:bodyPr anchorCtr="0" anchor="t" bIns="0" lIns="0" spcFirstLastPara="1" rIns="0" wrap="square" tIns="15225">
            <a:noAutofit/>
          </a:bodyPr>
          <a:lstStyle/>
          <a:p>
            <a:pPr indent="0" lvl="0" marL="5389245" marR="0" rtl="0" algn="l">
              <a:lnSpc>
                <a:spcPct val="100000"/>
              </a:lnSpc>
              <a:spcBef>
                <a:spcPts val="0"/>
              </a:spcBef>
              <a:spcAft>
                <a:spcPts val="0"/>
              </a:spcAft>
              <a:buNone/>
            </a:pPr>
            <a:r>
              <a:rPr baseline="30000" i="1" lang="tr-TR" sz="2625">
                <a:solidFill>
                  <a:schemeClr val="dk1"/>
                </a:solidFill>
                <a:latin typeface="Times New Roman"/>
                <a:ea typeface="Times New Roman"/>
                <a:cs typeface="Times New Roman"/>
                <a:sym typeface="Times New Roman"/>
              </a:rPr>
              <a:t>I</a:t>
            </a:r>
            <a:r>
              <a:rPr lang="tr-TR" sz="1150">
                <a:solidFill>
                  <a:schemeClr val="dk1"/>
                </a:solidFill>
                <a:latin typeface="Times New Roman"/>
                <a:ea typeface="Times New Roman"/>
                <a:cs typeface="Times New Roman"/>
                <a:sym typeface="Times New Roman"/>
              </a:rPr>
              <a:t>cc'</a:t>
            </a:r>
            <a:endParaRPr sz="1150">
              <a:solidFill>
                <a:schemeClr val="dk1"/>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None/>
            </a:pPr>
            <a:r>
              <a:t/>
            </a:r>
            <a:endParaRPr sz="19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tr-TR" sz="1950">
                <a:solidFill>
                  <a:srgbClr val="333399"/>
                </a:solidFill>
                <a:latin typeface="Noto Sans Symbols"/>
                <a:ea typeface="Noto Sans Symbols"/>
                <a:cs typeface="Noto Sans Symbols"/>
                <a:sym typeface="Noto Sans Symbols"/>
              </a:rPr>
              <a:t>Δ</a:t>
            </a:r>
            <a:r>
              <a:rPr lang="tr-TR" sz="1950">
                <a:solidFill>
                  <a:srgbClr val="333399"/>
                </a:solidFill>
                <a:latin typeface="Arial"/>
                <a:ea typeface="Arial"/>
                <a:cs typeface="Arial"/>
                <a:sym typeface="Arial"/>
              </a:rPr>
              <a:t>-bağlı 3-fazlı sistemde faz ve hat akımları arasındaki genlik ve faz ilişkileri</a:t>
            </a:r>
            <a:endParaRPr sz="1950">
              <a:solidFill>
                <a:schemeClr val="dk1"/>
              </a:solidFill>
              <a:latin typeface="Arial"/>
              <a:ea typeface="Arial"/>
              <a:cs typeface="Arial"/>
              <a:sym typeface="Arial"/>
            </a:endParaRPr>
          </a:p>
        </p:txBody>
      </p:sp>
      <p:sp>
        <p:nvSpPr>
          <p:cNvPr id="1184" name="Google Shape;1184;p63"/>
          <p:cNvSpPr txBox="1"/>
          <p:nvPr/>
        </p:nvSpPr>
        <p:spPr>
          <a:xfrm>
            <a:off x="3383813" y="4562197"/>
            <a:ext cx="141605" cy="30416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i="1" lang="tr-TR" sz="1800">
                <a:solidFill>
                  <a:schemeClr val="dk1"/>
                </a:solidFill>
                <a:latin typeface="Times New Roman"/>
                <a:ea typeface="Times New Roman"/>
                <a:cs typeface="Times New Roman"/>
                <a:sym typeface="Times New Roman"/>
              </a:rPr>
              <a:t>o</a:t>
            </a:r>
            <a:endParaRPr sz="1800">
              <a:solidFill>
                <a:schemeClr val="dk1"/>
              </a:solidFill>
              <a:latin typeface="Times New Roman"/>
              <a:ea typeface="Times New Roman"/>
              <a:cs typeface="Times New Roman"/>
              <a:sym typeface="Times New Roman"/>
            </a:endParaRPr>
          </a:p>
        </p:txBody>
      </p:sp>
      <p:sp>
        <p:nvSpPr>
          <p:cNvPr id="1185" name="Google Shape;1185;p63"/>
          <p:cNvSpPr txBox="1"/>
          <p:nvPr/>
        </p:nvSpPr>
        <p:spPr>
          <a:xfrm>
            <a:off x="1896427" y="4602115"/>
            <a:ext cx="1487805" cy="506729"/>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i="1" lang="tr-TR" sz="2750">
                <a:solidFill>
                  <a:schemeClr val="dk1"/>
                </a:solidFill>
                <a:latin typeface="Times New Roman"/>
                <a:ea typeface="Times New Roman"/>
                <a:cs typeface="Times New Roman"/>
                <a:sym typeface="Times New Roman"/>
              </a:rPr>
              <a:t>I </a:t>
            </a:r>
            <a:r>
              <a:rPr baseline="-25000" i="1" lang="tr-TR" sz="2700">
                <a:solidFill>
                  <a:schemeClr val="dk1"/>
                </a:solidFill>
                <a:latin typeface="Times New Roman"/>
                <a:ea typeface="Times New Roman"/>
                <a:cs typeface="Times New Roman"/>
                <a:sym typeface="Times New Roman"/>
              </a:rPr>
              <a:t>ab	</a:t>
            </a:r>
            <a:r>
              <a:rPr lang="tr-TR" sz="2750">
                <a:solidFill>
                  <a:schemeClr val="dk1"/>
                </a:solidFill>
                <a:latin typeface="Noto Sans Symbols"/>
                <a:ea typeface="Noto Sans Symbols"/>
                <a:cs typeface="Noto Sans Symbols"/>
                <a:sym typeface="Noto Sans Symbols"/>
              </a:rPr>
              <a:t>=</a:t>
            </a:r>
            <a:r>
              <a:rPr lang="tr-TR" sz="2750">
                <a:solidFill>
                  <a:schemeClr val="dk1"/>
                </a:solidFill>
                <a:latin typeface="Times New Roman"/>
                <a:ea typeface="Times New Roman"/>
                <a:cs typeface="Times New Roman"/>
                <a:sym typeface="Times New Roman"/>
              </a:rPr>
              <a:t> </a:t>
            </a:r>
            <a:r>
              <a:rPr i="1" lang="tr-TR" sz="2750">
                <a:solidFill>
                  <a:schemeClr val="dk1"/>
                </a:solidFill>
                <a:latin typeface="Times New Roman"/>
                <a:ea typeface="Times New Roman"/>
                <a:cs typeface="Times New Roman"/>
                <a:sym typeface="Times New Roman"/>
              </a:rPr>
              <a:t>I</a:t>
            </a:r>
            <a:r>
              <a:rPr baseline="-25000" i="1" lang="tr-TR" sz="2700">
                <a:solidFill>
                  <a:schemeClr val="dk1"/>
                </a:solidFill>
                <a:latin typeface="Noto Sans Symbols"/>
                <a:ea typeface="Noto Sans Symbols"/>
                <a:cs typeface="Noto Sans Symbols"/>
                <a:sym typeface="Noto Sans Symbols"/>
              </a:rPr>
              <a:t>φ</a:t>
            </a:r>
            <a:r>
              <a:rPr baseline="-25000" i="1" lang="tr-TR" sz="2700">
                <a:solidFill>
                  <a:schemeClr val="dk1"/>
                </a:solidFill>
                <a:latin typeface="Times New Roman"/>
                <a:ea typeface="Times New Roman"/>
                <a:cs typeface="Times New Roman"/>
                <a:sym typeface="Times New Roman"/>
              </a:rPr>
              <a:t> </a:t>
            </a:r>
            <a:r>
              <a:rPr lang="tr-TR" sz="2750">
                <a:solidFill>
                  <a:schemeClr val="dk1"/>
                </a:solidFill>
                <a:latin typeface="Noto Sans Symbols"/>
                <a:ea typeface="Noto Sans Symbols"/>
                <a:cs typeface="Noto Sans Symbols"/>
                <a:sym typeface="Noto Sans Symbols"/>
              </a:rPr>
              <a:t>∠</a:t>
            </a:r>
            <a:r>
              <a:rPr lang="tr-TR" sz="1800">
                <a:solidFill>
                  <a:schemeClr val="dk1"/>
                </a:solidFill>
                <a:latin typeface="Times New Roman"/>
                <a:ea typeface="Times New Roman"/>
                <a:cs typeface="Times New Roman"/>
                <a:sym typeface="Times New Roman"/>
              </a:rPr>
              <a:t>0</a:t>
            </a:r>
            <a:endParaRPr sz="1800">
              <a:solidFill>
                <a:schemeClr val="dk1"/>
              </a:solidFill>
              <a:latin typeface="Times New Roman"/>
              <a:ea typeface="Times New Roman"/>
              <a:cs typeface="Times New Roman"/>
              <a:sym typeface="Times New Roman"/>
            </a:endParaRPr>
          </a:p>
        </p:txBody>
      </p:sp>
      <p:sp>
        <p:nvSpPr>
          <p:cNvPr id="1186" name="Google Shape;1186;p63"/>
          <p:cNvSpPr txBox="1"/>
          <p:nvPr/>
        </p:nvSpPr>
        <p:spPr>
          <a:xfrm>
            <a:off x="1829333" y="5179711"/>
            <a:ext cx="2083435" cy="544829"/>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i="1" lang="tr-TR" sz="2750">
                <a:solidFill>
                  <a:schemeClr val="dk1"/>
                </a:solidFill>
                <a:latin typeface="Times New Roman"/>
                <a:ea typeface="Times New Roman"/>
                <a:cs typeface="Times New Roman"/>
                <a:sym typeface="Times New Roman"/>
              </a:rPr>
              <a:t>I</a:t>
            </a:r>
            <a:r>
              <a:rPr baseline="-25000" i="1" lang="tr-TR" sz="2700">
                <a:solidFill>
                  <a:schemeClr val="dk1"/>
                </a:solidFill>
                <a:latin typeface="Times New Roman"/>
                <a:ea typeface="Times New Roman"/>
                <a:cs typeface="Times New Roman"/>
                <a:sym typeface="Times New Roman"/>
              </a:rPr>
              <a:t>bc	</a:t>
            </a:r>
            <a:r>
              <a:rPr lang="tr-TR" sz="2750">
                <a:solidFill>
                  <a:schemeClr val="dk1"/>
                </a:solidFill>
                <a:latin typeface="Noto Sans Symbols"/>
                <a:ea typeface="Noto Sans Symbols"/>
                <a:cs typeface="Noto Sans Symbols"/>
                <a:sym typeface="Noto Sans Symbols"/>
              </a:rPr>
              <a:t>=</a:t>
            </a:r>
            <a:r>
              <a:rPr lang="tr-TR" sz="2750">
                <a:solidFill>
                  <a:schemeClr val="dk1"/>
                </a:solidFill>
                <a:latin typeface="Times New Roman"/>
                <a:ea typeface="Times New Roman"/>
                <a:cs typeface="Times New Roman"/>
                <a:sym typeface="Times New Roman"/>
              </a:rPr>
              <a:t> </a:t>
            </a:r>
            <a:r>
              <a:rPr i="1" lang="tr-TR" sz="2750">
                <a:solidFill>
                  <a:schemeClr val="dk1"/>
                </a:solidFill>
                <a:latin typeface="Times New Roman"/>
                <a:ea typeface="Times New Roman"/>
                <a:cs typeface="Times New Roman"/>
                <a:sym typeface="Times New Roman"/>
              </a:rPr>
              <a:t>I</a:t>
            </a:r>
            <a:r>
              <a:rPr baseline="-25000" i="1" lang="tr-TR" sz="2700">
                <a:solidFill>
                  <a:schemeClr val="dk1"/>
                </a:solidFill>
                <a:latin typeface="Noto Sans Symbols"/>
                <a:ea typeface="Noto Sans Symbols"/>
                <a:cs typeface="Noto Sans Symbols"/>
                <a:sym typeface="Noto Sans Symbols"/>
              </a:rPr>
              <a:t>φ</a:t>
            </a:r>
            <a:r>
              <a:rPr baseline="-25000" i="1" lang="tr-TR" sz="2700">
                <a:solidFill>
                  <a:schemeClr val="dk1"/>
                </a:solidFill>
                <a:latin typeface="Times New Roman"/>
                <a:ea typeface="Times New Roman"/>
                <a:cs typeface="Times New Roman"/>
                <a:sym typeface="Times New Roman"/>
              </a:rPr>
              <a:t> </a:t>
            </a:r>
            <a:r>
              <a:rPr lang="tr-TR" sz="2750">
                <a:solidFill>
                  <a:schemeClr val="dk1"/>
                </a:solidFill>
                <a:latin typeface="Noto Sans Symbols"/>
                <a:ea typeface="Noto Sans Symbols"/>
                <a:cs typeface="Noto Sans Symbols"/>
                <a:sym typeface="Noto Sans Symbols"/>
              </a:rPr>
              <a:t>∠</a:t>
            </a:r>
            <a:r>
              <a:rPr lang="tr-TR" sz="2750">
                <a:solidFill>
                  <a:schemeClr val="dk1"/>
                </a:solidFill>
                <a:latin typeface="Times New Roman"/>
                <a:ea typeface="Times New Roman"/>
                <a:cs typeface="Times New Roman"/>
                <a:sym typeface="Times New Roman"/>
              </a:rPr>
              <a:t> </a:t>
            </a:r>
            <a:r>
              <a:rPr lang="tr-TR" sz="1800">
                <a:solidFill>
                  <a:schemeClr val="dk1"/>
                </a:solidFill>
                <a:latin typeface="Noto Sans Symbols"/>
                <a:ea typeface="Noto Sans Symbols"/>
                <a:cs typeface="Noto Sans Symbols"/>
                <a:sym typeface="Noto Sans Symbols"/>
              </a:rPr>
              <a:t>−</a:t>
            </a:r>
            <a:r>
              <a:rPr lang="tr-TR" sz="1800">
                <a:solidFill>
                  <a:schemeClr val="dk1"/>
                </a:solidFill>
                <a:latin typeface="Times New Roman"/>
                <a:ea typeface="Times New Roman"/>
                <a:cs typeface="Times New Roman"/>
                <a:sym typeface="Times New Roman"/>
              </a:rPr>
              <a:t> 120 </a:t>
            </a:r>
            <a:r>
              <a:rPr baseline="30000" i="1" lang="tr-TR" sz="2700">
                <a:solidFill>
                  <a:schemeClr val="dk1"/>
                </a:solidFill>
                <a:latin typeface="Times New Roman"/>
                <a:ea typeface="Times New Roman"/>
                <a:cs typeface="Times New Roman"/>
                <a:sym typeface="Times New Roman"/>
              </a:rPr>
              <a:t>o</a:t>
            </a:r>
            <a:endParaRPr baseline="30000" sz="2700">
              <a:solidFill>
                <a:schemeClr val="dk1"/>
              </a:solidFill>
              <a:latin typeface="Times New Roman"/>
              <a:ea typeface="Times New Roman"/>
              <a:cs typeface="Times New Roman"/>
              <a:sym typeface="Times New Roman"/>
            </a:endParaRPr>
          </a:p>
        </p:txBody>
      </p:sp>
      <p:sp>
        <p:nvSpPr>
          <p:cNvPr id="1187" name="Google Shape;1187;p63"/>
          <p:cNvSpPr txBox="1"/>
          <p:nvPr/>
        </p:nvSpPr>
        <p:spPr>
          <a:xfrm>
            <a:off x="3715892" y="5775540"/>
            <a:ext cx="128905" cy="27305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i="1" lang="tr-TR" sz="1600">
                <a:solidFill>
                  <a:schemeClr val="dk1"/>
                </a:solidFill>
                <a:latin typeface="Times New Roman"/>
                <a:ea typeface="Times New Roman"/>
                <a:cs typeface="Times New Roman"/>
                <a:sym typeface="Times New Roman"/>
              </a:rPr>
              <a:t>o</a:t>
            </a:r>
            <a:endParaRPr sz="1600">
              <a:solidFill>
                <a:schemeClr val="dk1"/>
              </a:solidFill>
              <a:latin typeface="Times New Roman"/>
              <a:ea typeface="Times New Roman"/>
              <a:cs typeface="Times New Roman"/>
              <a:sym typeface="Times New Roman"/>
            </a:endParaRPr>
          </a:p>
        </p:txBody>
      </p:sp>
      <p:sp>
        <p:nvSpPr>
          <p:cNvPr id="1188" name="Google Shape;1188;p63"/>
          <p:cNvSpPr txBox="1"/>
          <p:nvPr/>
        </p:nvSpPr>
        <p:spPr>
          <a:xfrm>
            <a:off x="1861388" y="5786577"/>
            <a:ext cx="1856739" cy="499109"/>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tr-TR" sz="2750">
                <a:solidFill>
                  <a:schemeClr val="dk1"/>
                </a:solidFill>
                <a:latin typeface="Times New Roman"/>
                <a:ea typeface="Times New Roman"/>
                <a:cs typeface="Times New Roman"/>
                <a:sym typeface="Times New Roman"/>
              </a:rPr>
              <a:t>I</a:t>
            </a:r>
            <a:r>
              <a:rPr baseline="-25000" i="1" lang="tr-TR" sz="2400">
                <a:solidFill>
                  <a:schemeClr val="dk1"/>
                </a:solidFill>
                <a:latin typeface="Times New Roman"/>
                <a:ea typeface="Times New Roman"/>
                <a:cs typeface="Times New Roman"/>
                <a:sym typeface="Times New Roman"/>
              </a:rPr>
              <a:t>ca	</a:t>
            </a:r>
            <a:r>
              <a:rPr lang="tr-TR" sz="2750">
                <a:solidFill>
                  <a:schemeClr val="dk1"/>
                </a:solidFill>
                <a:latin typeface="Noto Sans Symbols"/>
                <a:ea typeface="Noto Sans Symbols"/>
                <a:cs typeface="Noto Sans Symbols"/>
                <a:sym typeface="Noto Sans Symbols"/>
              </a:rPr>
              <a:t>=</a:t>
            </a:r>
            <a:r>
              <a:rPr lang="tr-TR" sz="2750">
                <a:solidFill>
                  <a:schemeClr val="dk1"/>
                </a:solidFill>
                <a:latin typeface="Times New Roman"/>
                <a:ea typeface="Times New Roman"/>
                <a:cs typeface="Times New Roman"/>
                <a:sym typeface="Times New Roman"/>
              </a:rPr>
              <a:t> </a:t>
            </a:r>
            <a:r>
              <a:rPr i="1" lang="tr-TR" sz="2750">
                <a:solidFill>
                  <a:schemeClr val="dk1"/>
                </a:solidFill>
                <a:latin typeface="Times New Roman"/>
                <a:ea typeface="Times New Roman"/>
                <a:cs typeface="Times New Roman"/>
                <a:sym typeface="Times New Roman"/>
              </a:rPr>
              <a:t>I</a:t>
            </a:r>
            <a:r>
              <a:rPr baseline="-25000" i="1" lang="tr-TR" sz="2400">
                <a:solidFill>
                  <a:schemeClr val="dk1"/>
                </a:solidFill>
                <a:latin typeface="Noto Sans Symbols"/>
                <a:ea typeface="Noto Sans Symbols"/>
                <a:cs typeface="Noto Sans Symbols"/>
                <a:sym typeface="Noto Sans Symbols"/>
              </a:rPr>
              <a:t>φ</a:t>
            </a:r>
            <a:r>
              <a:rPr baseline="-25000" i="1" lang="tr-TR" sz="2400">
                <a:solidFill>
                  <a:schemeClr val="dk1"/>
                </a:solidFill>
                <a:latin typeface="Times New Roman"/>
                <a:ea typeface="Times New Roman"/>
                <a:cs typeface="Times New Roman"/>
                <a:sym typeface="Times New Roman"/>
              </a:rPr>
              <a:t> </a:t>
            </a:r>
            <a:r>
              <a:rPr lang="tr-TR" sz="2750">
                <a:solidFill>
                  <a:schemeClr val="dk1"/>
                </a:solidFill>
                <a:latin typeface="Noto Sans Symbols"/>
                <a:ea typeface="Noto Sans Symbols"/>
                <a:cs typeface="Noto Sans Symbols"/>
                <a:sym typeface="Noto Sans Symbols"/>
              </a:rPr>
              <a:t>∠</a:t>
            </a:r>
            <a:r>
              <a:rPr lang="tr-TR" sz="2750">
                <a:solidFill>
                  <a:schemeClr val="dk1"/>
                </a:solidFill>
                <a:latin typeface="Times New Roman"/>
                <a:ea typeface="Times New Roman"/>
                <a:cs typeface="Times New Roman"/>
                <a:sym typeface="Times New Roman"/>
              </a:rPr>
              <a:t> </a:t>
            </a:r>
            <a:r>
              <a:rPr lang="tr-TR" sz="1600">
                <a:solidFill>
                  <a:schemeClr val="dk1"/>
                </a:solidFill>
                <a:latin typeface="Noto Sans Symbols"/>
                <a:ea typeface="Noto Sans Symbols"/>
                <a:cs typeface="Noto Sans Symbols"/>
                <a:sym typeface="Noto Sans Symbols"/>
              </a:rPr>
              <a:t>+</a:t>
            </a:r>
            <a:r>
              <a:rPr lang="tr-TR" sz="1600">
                <a:solidFill>
                  <a:schemeClr val="dk1"/>
                </a:solidFill>
                <a:latin typeface="Times New Roman"/>
                <a:ea typeface="Times New Roman"/>
                <a:cs typeface="Times New Roman"/>
                <a:sym typeface="Times New Roman"/>
              </a:rPr>
              <a:t> 120</a:t>
            </a:r>
            <a:endParaRPr sz="1600">
              <a:solidFill>
                <a:schemeClr val="dk1"/>
              </a:solidFill>
              <a:latin typeface="Times New Roman"/>
              <a:ea typeface="Times New Roman"/>
              <a:cs typeface="Times New Roman"/>
              <a:sym typeface="Times New Roman"/>
            </a:endParaRPr>
          </a:p>
        </p:txBody>
      </p:sp>
      <p:sp>
        <p:nvSpPr>
          <p:cNvPr id="1189" name="Google Shape;1189;p63"/>
          <p:cNvSpPr txBox="1"/>
          <p:nvPr/>
        </p:nvSpPr>
        <p:spPr>
          <a:xfrm>
            <a:off x="5449442" y="4604715"/>
            <a:ext cx="913765" cy="2774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tr-TR" sz="1650">
                <a:solidFill>
                  <a:schemeClr val="dk1"/>
                </a:solidFill>
                <a:latin typeface="Times New Roman"/>
                <a:ea typeface="Times New Roman"/>
                <a:cs typeface="Times New Roman"/>
                <a:sym typeface="Times New Roman"/>
              </a:rPr>
              <a:t>ca	ab</a:t>
            </a:r>
            <a:endParaRPr sz="1650">
              <a:solidFill>
                <a:schemeClr val="dk1"/>
              </a:solidFill>
              <a:latin typeface="Times New Roman"/>
              <a:ea typeface="Times New Roman"/>
              <a:cs typeface="Times New Roman"/>
              <a:sym typeface="Times New Roman"/>
            </a:endParaRPr>
          </a:p>
        </p:txBody>
      </p:sp>
      <p:sp>
        <p:nvSpPr>
          <p:cNvPr id="1190" name="Google Shape;1190;p63"/>
          <p:cNvSpPr txBox="1"/>
          <p:nvPr/>
        </p:nvSpPr>
        <p:spPr>
          <a:xfrm>
            <a:off x="4721758" y="4604715"/>
            <a:ext cx="235585" cy="49529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tr-TR" sz="1650">
                <a:solidFill>
                  <a:schemeClr val="dk1"/>
                </a:solidFill>
                <a:latin typeface="Times New Roman"/>
                <a:ea typeface="Times New Roman"/>
                <a:cs typeface="Times New Roman"/>
                <a:sym typeface="Times New Roman"/>
              </a:rPr>
              <a:t>aa</a:t>
            </a:r>
            <a:endParaRPr sz="1650">
              <a:solidFill>
                <a:schemeClr val="dk1"/>
              </a:solidFill>
              <a:latin typeface="Times New Roman"/>
              <a:ea typeface="Times New Roman"/>
              <a:cs typeface="Times New Roman"/>
              <a:sym typeface="Times New Roman"/>
            </a:endParaRPr>
          </a:p>
        </p:txBody>
      </p:sp>
      <p:sp>
        <p:nvSpPr>
          <p:cNvPr id="1191" name="Google Shape;1191;p63"/>
          <p:cNvSpPr txBox="1"/>
          <p:nvPr/>
        </p:nvSpPr>
        <p:spPr>
          <a:xfrm>
            <a:off x="5056123" y="4421225"/>
            <a:ext cx="1067435" cy="37147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lang="tr-TR" sz="2450">
                <a:solidFill>
                  <a:schemeClr val="dk1"/>
                </a:solidFill>
                <a:latin typeface="Noto Sans Symbols"/>
                <a:ea typeface="Noto Sans Symbols"/>
                <a:cs typeface="Noto Sans Symbols"/>
                <a:sym typeface="Noto Sans Symbols"/>
              </a:rPr>
              <a:t>=</a:t>
            </a:r>
            <a:r>
              <a:rPr lang="tr-TR" sz="2450">
                <a:solidFill>
                  <a:schemeClr val="dk1"/>
                </a:solidFill>
                <a:latin typeface="Times New Roman"/>
                <a:ea typeface="Times New Roman"/>
                <a:cs typeface="Times New Roman"/>
                <a:sym typeface="Times New Roman"/>
              </a:rPr>
              <a:t> </a:t>
            </a:r>
            <a:r>
              <a:rPr i="1" lang="tr-TR" sz="2450">
                <a:solidFill>
                  <a:schemeClr val="dk1"/>
                </a:solidFill>
                <a:latin typeface="Times New Roman"/>
                <a:ea typeface="Times New Roman"/>
                <a:cs typeface="Times New Roman"/>
                <a:sym typeface="Times New Roman"/>
              </a:rPr>
              <a:t>I	</a:t>
            </a:r>
            <a:r>
              <a:rPr lang="tr-TR" sz="2450">
                <a:solidFill>
                  <a:schemeClr val="dk1"/>
                </a:solidFill>
                <a:latin typeface="Noto Sans Symbols"/>
                <a:ea typeface="Noto Sans Symbols"/>
                <a:cs typeface="Noto Sans Symbols"/>
                <a:sym typeface="Noto Sans Symbols"/>
              </a:rPr>
              <a:t>−</a:t>
            </a:r>
            <a:r>
              <a:rPr lang="tr-TR" sz="2450">
                <a:solidFill>
                  <a:schemeClr val="dk1"/>
                </a:solidFill>
                <a:latin typeface="Times New Roman"/>
                <a:ea typeface="Times New Roman"/>
                <a:cs typeface="Times New Roman"/>
                <a:sym typeface="Times New Roman"/>
              </a:rPr>
              <a:t> </a:t>
            </a:r>
            <a:r>
              <a:rPr i="1" lang="tr-TR" sz="2450">
                <a:solidFill>
                  <a:schemeClr val="dk1"/>
                </a:solidFill>
                <a:latin typeface="Times New Roman"/>
                <a:ea typeface="Times New Roman"/>
                <a:cs typeface="Times New Roman"/>
                <a:sym typeface="Times New Roman"/>
              </a:rPr>
              <a:t>I</a:t>
            </a:r>
            <a:endParaRPr sz="2450">
              <a:solidFill>
                <a:schemeClr val="dk1"/>
              </a:solidFill>
              <a:latin typeface="Times New Roman"/>
              <a:ea typeface="Times New Roman"/>
              <a:cs typeface="Times New Roman"/>
              <a:sym typeface="Times New Roman"/>
            </a:endParaRPr>
          </a:p>
        </p:txBody>
      </p:sp>
      <p:sp>
        <p:nvSpPr>
          <p:cNvPr id="1192" name="Google Shape;1192;p63"/>
          <p:cNvSpPr txBox="1"/>
          <p:nvPr/>
        </p:nvSpPr>
        <p:spPr>
          <a:xfrm>
            <a:off x="4586884" y="4280331"/>
            <a:ext cx="221615" cy="61277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baseline="-25000" i="1" lang="tr-TR" sz="3675">
                <a:solidFill>
                  <a:schemeClr val="dk1"/>
                </a:solidFill>
                <a:latin typeface="Times New Roman"/>
                <a:ea typeface="Times New Roman"/>
                <a:cs typeface="Times New Roman"/>
                <a:sym typeface="Times New Roman"/>
              </a:rPr>
              <a:t>I </a:t>
            </a:r>
            <a:r>
              <a:rPr lang="tr-TR" sz="1650">
                <a:solidFill>
                  <a:schemeClr val="dk1"/>
                </a:solidFill>
                <a:latin typeface="Times New Roman"/>
                <a:ea typeface="Times New Roman"/>
                <a:cs typeface="Times New Roman"/>
                <a:sym typeface="Times New Roman"/>
              </a:rPr>
              <a:t>'</a:t>
            </a:r>
            <a:endParaRPr sz="1650">
              <a:solidFill>
                <a:schemeClr val="dk1"/>
              </a:solidFill>
              <a:latin typeface="Times New Roman"/>
              <a:ea typeface="Times New Roman"/>
              <a:cs typeface="Times New Roman"/>
              <a:sym typeface="Times New Roman"/>
            </a:endParaRPr>
          </a:p>
        </p:txBody>
      </p:sp>
      <p:sp>
        <p:nvSpPr>
          <p:cNvPr id="1193" name="Google Shape;1193;p63"/>
          <p:cNvSpPr txBox="1"/>
          <p:nvPr/>
        </p:nvSpPr>
        <p:spPr>
          <a:xfrm>
            <a:off x="4751171" y="5159451"/>
            <a:ext cx="208915" cy="418464"/>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i="1" lang="tr-TR" sz="1450">
                <a:solidFill>
                  <a:schemeClr val="dk1"/>
                </a:solidFill>
                <a:latin typeface="Times New Roman"/>
                <a:ea typeface="Times New Roman"/>
                <a:cs typeface="Times New Roman"/>
                <a:sym typeface="Times New Roman"/>
              </a:rPr>
              <a:t>aa</a:t>
            </a:r>
            <a:endParaRPr sz="1450">
              <a:solidFill>
                <a:schemeClr val="dk1"/>
              </a:solidFill>
              <a:latin typeface="Times New Roman"/>
              <a:ea typeface="Times New Roman"/>
              <a:cs typeface="Times New Roman"/>
              <a:sym typeface="Times New Roman"/>
            </a:endParaRPr>
          </a:p>
        </p:txBody>
      </p:sp>
      <p:sp>
        <p:nvSpPr>
          <p:cNvPr id="1194" name="Google Shape;1194;p63"/>
          <p:cNvSpPr txBox="1"/>
          <p:nvPr/>
        </p:nvSpPr>
        <p:spPr>
          <a:xfrm>
            <a:off x="4615726" y="4808855"/>
            <a:ext cx="217804" cy="61277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baseline="-25000" i="1" lang="tr-TR" sz="3675">
                <a:solidFill>
                  <a:schemeClr val="dk1"/>
                </a:solidFill>
                <a:latin typeface="Times New Roman"/>
                <a:ea typeface="Times New Roman"/>
                <a:cs typeface="Times New Roman"/>
                <a:sym typeface="Times New Roman"/>
              </a:rPr>
              <a:t>I </a:t>
            </a:r>
            <a:r>
              <a:rPr lang="tr-TR" sz="1450">
                <a:solidFill>
                  <a:schemeClr val="dk1"/>
                </a:solidFill>
                <a:latin typeface="Times New Roman"/>
                <a:ea typeface="Times New Roman"/>
                <a:cs typeface="Times New Roman"/>
                <a:sym typeface="Times New Roman"/>
              </a:rPr>
              <a:t>'</a:t>
            </a:r>
            <a:endParaRPr sz="1450">
              <a:solidFill>
                <a:schemeClr val="dk1"/>
              </a:solidFill>
              <a:latin typeface="Times New Roman"/>
              <a:ea typeface="Times New Roman"/>
              <a:cs typeface="Times New Roman"/>
              <a:sym typeface="Times New Roman"/>
            </a:endParaRPr>
          </a:p>
        </p:txBody>
      </p:sp>
      <p:sp>
        <p:nvSpPr>
          <p:cNvPr id="1195" name="Google Shape;1195;p63"/>
          <p:cNvSpPr txBox="1"/>
          <p:nvPr/>
        </p:nvSpPr>
        <p:spPr>
          <a:xfrm>
            <a:off x="5059121" y="4949749"/>
            <a:ext cx="2673350" cy="40322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lang="tr-TR" sz="2450">
                <a:solidFill>
                  <a:schemeClr val="dk1"/>
                </a:solidFill>
                <a:latin typeface="Noto Sans Symbols"/>
                <a:ea typeface="Noto Sans Symbols"/>
                <a:cs typeface="Noto Sans Symbols"/>
                <a:sym typeface="Noto Sans Symbols"/>
              </a:rPr>
              <a:t>=</a:t>
            </a:r>
            <a:r>
              <a:rPr lang="tr-TR" sz="2450">
                <a:solidFill>
                  <a:schemeClr val="dk1"/>
                </a:solidFill>
                <a:latin typeface="Times New Roman"/>
                <a:ea typeface="Times New Roman"/>
                <a:cs typeface="Times New Roman"/>
                <a:sym typeface="Times New Roman"/>
              </a:rPr>
              <a:t> </a:t>
            </a:r>
            <a:r>
              <a:rPr i="1" lang="tr-TR" sz="2450">
                <a:solidFill>
                  <a:schemeClr val="dk1"/>
                </a:solidFill>
                <a:latin typeface="Times New Roman"/>
                <a:ea typeface="Times New Roman"/>
                <a:cs typeface="Times New Roman"/>
                <a:sym typeface="Times New Roman"/>
              </a:rPr>
              <a:t>I	</a:t>
            </a:r>
            <a:r>
              <a:rPr lang="tr-TR" sz="2450">
                <a:solidFill>
                  <a:schemeClr val="dk1"/>
                </a:solidFill>
                <a:latin typeface="Times New Roman"/>
                <a:ea typeface="Times New Roman"/>
                <a:cs typeface="Times New Roman"/>
                <a:sym typeface="Times New Roman"/>
              </a:rPr>
              <a:t>(1</a:t>
            </a:r>
            <a:r>
              <a:rPr lang="tr-TR" sz="2450">
                <a:solidFill>
                  <a:schemeClr val="dk1"/>
                </a:solidFill>
                <a:latin typeface="Noto Sans Symbols"/>
                <a:ea typeface="Noto Sans Symbols"/>
                <a:cs typeface="Noto Sans Symbols"/>
                <a:sym typeface="Noto Sans Symbols"/>
              </a:rPr>
              <a:t>∠</a:t>
            </a:r>
            <a:r>
              <a:rPr lang="tr-TR" sz="2450">
                <a:solidFill>
                  <a:schemeClr val="dk1"/>
                </a:solidFill>
                <a:latin typeface="Times New Roman"/>
                <a:ea typeface="Times New Roman"/>
                <a:cs typeface="Times New Roman"/>
                <a:sym typeface="Times New Roman"/>
              </a:rPr>
              <a:t> </a:t>
            </a:r>
            <a:r>
              <a:rPr lang="tr-TR" sz="1450">
                <a:solidFill>
                  <a:schemeClr val="dk1"/>
                </a:solidFill>
                <a:latin typeface="Noto Sans Symbols"/>
                <a:ea typeface="Noto Sans Symbols"/>
                <a:cs typeface="Noto Sans Symbols"/>
                <a:sym typeface="Noto Sans Symbols"/>
              </a:rPr>
              <a:t>+</a:t>
            </a:r>
            <a:r>
              <a:rPr lang="tr-TR" sz="1450">
                <a:solidFill>
                  <a:schemeClr val="dk1"/>
                </a:solidFill>
                <a:latin typeface="Times New Roman"/>
                <a:ea typeface="Times New Roman"/>
                <a:cs typeface="Times New Roman"/>
                <a:sym typeface="Times New Roman"/>
              </a:rPr>
              <a:t> 120 </a:t>
            </a:r>
            <a:r>
              <a:rPr baseline="30000" i="1" lang="tr-TR" sz="2175">
                <a:solidFill>
                  <a:schemeClr val="dk1"/>
                </a:solidFill>
                <a:latin typeface="Times New Roman"/>
                <a:ea typeface="Times New Roman"/>
                <a:cs typeface="Times New Roman"/>
                <a:sym typeface="Times New Roman"/>
              </a:rPr>
              <a:t>o </a:t>
            </a:r>
            <a:r>
              <a:rPr lang="tr-TR" sz="2450">
                <a:solidFill>
                  <a:schemeClr val="dk1"/>
                </a:solidFill>
                <a:latin typeface="Noto Sans Symbols"/>
                <a:ea typeface="Noto Sans Symbols"/>
                <a:cs typeface="Noto Sans Symbols"/>
                <a:sym typeface="Noto Sans Symbols"/>
              </a:rPr>
              <a:t>−</a:t>
            </a:r>
            <a:r>
              <a:rPr lang="tr-TR" sz="2450">
                <a:solidFill>
                  <a:schemeClr val="dk1"/>
                </a:solidFill>
                <a:latin typeface="Times New Roman"/>
                <a:ea typeface="Times New Roman"/>
                <a:cs typeface="Times New Roman"/>
                <a:sym typeface="Times New Roman"/>
              </a:rPr>
              <a:t>1</a:t>
            </a:r>
            <a:r>
              <a:rPr lang="tr-TR" sz="2450">
                <a:solidFill>
                  <a:schemeClr val="dk1"/>
                </a:solidFill>
                <a:latin typeface="Noto Sans Symbols"/>
                <a:ea typeface="Noto Sans Symbols"/>
                <a:cs typeface="Noto Sans Symbols"/>
                <a:sym typeface="Noto Sans Symbols"/>
              </a:rPr>
              <a:t>∠</a:t>
            </a:r>
            <a:r>
              <a:rPr lang="tr-TR" sz="1450">
                <a:solidFill>
                  <a:schemeClr val="dk1"/>
                </a:solidFill>
                <a:latin typeface="Times New Roman"/>
                <a:ea typeface="Times New Roman"/>
                <a:cs typeface="Times New Roman"/>
                <a:sym typeface="Times New Roman"/>
              </a:rPr>
              <a:t>0 </a:t>
            </a:r>
            <a:r>
              <a:rPr baseline="30000" i="1" lang="tr-TR" sz="2175">
                <a:solidFill>
                  <a:schemeClr val="dk1"/>
                </a:solidFill>
                <a:latin typeface="Times New Roman"/>
                <a:ea typeface="Times New Roman"/>
                <a:cs typeface="Times New Roman"/>
                <a:sym typeface="Times New Roman"/>
              </a:rPr>
              <a:t>o </a:t>
            </a:r>
            <a:r>
              <a:rPr lang="tr-TR" sz="2450">
                <a:solidFill>
                  <a:schemeClr val="dk1"/>
                </a:solidFill>
                <a:latin typeface="Times New Roman"/>
                <a:ea typeface="Times New Roman"/>
                <a:cs typeface="Times New Roman"/>
                <a:sym typeface="Times New Roman"/>
              </a:rPr>
              <a:t>)</a:t>
            </a:r>
            <a:endParaRPr sz="2450">
              <a:solidFill>
                <a:schemeClr val="dk1"/>
              </a:solidFill>
              <a:latin typeface="Times New Roman"/>
              <a:ea typeface="Times New Roman"/>
              <a:cs typeface="Times New Roman"/>
              <a:sym typeface="Times New Roman"/>
            </a:endParaRPr>
          </a:p>
        </p:txBody>
      </p:sp>
      <p:sp>
        <p:nvSpPr>
          <p:cNvPr id="1196" name="Google Shape;1196;p63"/>
          <p:cNvSpPr txBox="1"/>
          <p:nvPr/>
        </p:nvSpPr>
        <p:spPr>
          <a:xfrm>
            <a:off x="5441251" y="5159451"/>
            <a:ext cx="121285" cy="215265"/>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i="1" lang="tr-TR" sz="1450">
                <a:solidFill>
                  <a:schemeClr val="dk1"/>
                </a:solidFill>
                <a:latin typeface="Noto Sans Symbols"/>
                <a:ea typeface="Noto Sans Symbols"/>
                <a:cs typeface="Noto Sans Symbols"/>
                <a:sym typeface="Noto Sans Symbols"/>
              </a:rPr>
              <a:t>φ</a:t>
            </a:r>
            <a:endParaRPr sz="1450">
              <a:solidFill>
                <a:schemeClr val="dk1"/>
              </a:solidFill>
              <a:latin typeface="Noto Sans Symbols"/>
              <a:ea typeface="Noto Sans Symbols"/>
              <a:cs typeface="Noto Sans Symbols"/>
              <a:sym typeface="Noto Sans Symbols"/>
            </a:endParaRPr>
          </a:p>
        </p:txBody>
      </p:sp>
      <p:sp>
        <p:nvSpPr>
          <p:cNvPr id="1197" name="Google Shape;1197;p63"/>
          <p:cNvSpPr/>
          <p:nvPr/>
        </p:nvSpPr>
        <p:spPr>
          <a:xfrm>
            <a:off x="5295188" y="5720918"/>
            <a:ext cx="40005" cy="22860"/>
          </a:xfrm>
          <a:custGeom>
            <a:rect b="b" l="l" r="r" t="t"/>
            <a:pathLst>
              <a:path extrusionOk="0" h="22860" w="40004">
                <a:moveTo>
                  <a:pt x="0" y="22606"/>
                </a:moveTo>
                <a:lnTo>
                  <a:pt x="39662" y="0"/>
                </a:lnTo>
              </a:path>
            </a:pathLst>
          </a:custGeom>
          <a:noFill/>
          <a:ln cap="flat" cmpd="sng" w="12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8" name="Google Shape;1198;p63"/>
          <p:cNvSpPr/>
          <p:nvPr/>
        </p:nvSpPr>
        <p:spPr>
          <a:xfrm>
            <a:off x="5334850" y="5727369"/>
            <a:ext cx="57785" cy="105410"/>
          </a:xfrm>
          <a:custGeom>
            <a:rect b="b" l="l" r="r" t="t"/>
            <a:pathLst>
              <a:path extrusionOk="0" h="105410" w="57785">
                <a:moveTo>
                  <a:pt x="0" y="0"/>
                </a:moveTo>
                <a:lnTo>
                  <a:pt x="57492" y="104965"/>
                </a:lnTo>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9" name="Google Shape;1199;p63"/>
          <p:cNvSpPr/>
          <p:nvPr/>
        </p:nvSpPr>
        <p:spPr>
          <a:xfrm>
            <a:off x="5398820" y="5519077"/>
            <a:ext cx="76200" cy="313690"/>
          </a:xfrm>
          <a:custGeom>
            <a:rect b="b" l="l" r="r" t="t"/>
            <a:pathLst>
              <a:path extrusionOk="0" h="313689" w="76200">
                <a:moveTo>
                  <a:pt x="0" y="313258"/>
                </a:moveTo>
                <a:lnTo>
                  <a:pt x="76098" y="0"/>
                </a:lnTo>
              </a:path>
            </a:pathLst>
          </a:custGeom>
          <a:noFill/>
          <a:ln cap="flat" cmpd="sng" w="12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0" name="Google Shape;1200;p63"/>
          <p:cNvSpPr/>
          <p:nvPr/>
        </p:nvSpPr>
        <p:spPr>
          <a:xfrm>
            <a:off x="5474919" y="5519077"/>
            <a:ext cx="167005" cy="0"/>
          </a:xfrm>
          <a:custGeom>
            <a:rect b="b" l="l" r="r" t="t"/>
            <a:pathLst>
              <a:path extrusionOk="0" h="120000" w="167004">
                <a:moveTo>
                  <a:pt x="0" y="0"/>
                </a:moveTo>
                <a:lnTo>
                  <a:pt x="166789" y="0"/>
                </a:lnTo>
              </a:path>
            </a:pathLst>
          </a:custGeom>
          <a:noFill/>
          <a:ln cap="flat" cmpd="sng" w="12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1" name="Google Shape;1201;p63"/>
          <p:cNvSpPr txBox="1"/>
          <p:nvPr/>
        </p:nvSpPr>
        <p:spPr>
          <a:xfrm>
            <a:off x="4722228" y="5672694"/>
            <a:ext cx="232410" cy="49847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i="1" lang="tr-TR" sz="1600">
                <a:solidFill>
                  <a:schemeClr val="dk1"/>
                </a:solidFill>
                <a:latin typeface="Times New Roman"/>
                <a:ea typeface="Times New Roman"/>
                <a:cs typeface="Times New Roman"/>
                <a:sym typeface="Times New Roman"/>
              </a:rPr>
              <a:t>aa</a:t>
            </a:r>
            <a:endParaRPr sz="1600">
              <a:solidFill>
                <a:schemeClr val="dk1"/>
              </a:solidFill>
              <a:latin typeface="Times New Roman"/>
              <a:ea typeface="Times New Roman"/>
              <a:cs typeface="Times New Roman"/>
              <a:sym typeface="Times New Roman"/>
            </a:endParaRPr>
          </a:p>
        </p:txBody>
      </p:sp>
      <p:sp>
        <p:nvSpPr>
          <p:cNvPr id="1202" name="Google Shape;1202;p63"/>
          <p:cNvSpPr txBox="1"/>
          <p:nvPr/>
        </p:nvSpPr>
        <p:spPr>
          <a:xfrm>
            <a:off x="4587011" y="5352983"/>
            <a:ext cx="221615" cy="608329"/>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baseline="-25000" i="1" lang="tr-TR" sz="3675">
                <a:solidFill>
                  <a:schemeClr val="dk1"/>
                </a:solidFill>
                <a:latin typeface="Times New Roman"/>
                <a:ea typeface="Times New Roman"/>
                <a:cs typeface="Times New Roman"/>
                <a:sym typeface="Times New Roman"/>
              </a:rPr>
              <a:t>I </a:t>
            </a:r>
            <a:r>
              <a:rPr lang="tr-TR"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p:txBody>
      </p:sp>
      <p:sp>
        <p:nvSpPr>
          <p:cNvPr id="1203" name="Google Shape;1203;p63"/>
          <p:cNvSpPr txBox="1"/>
          <p:nvPr/>
        </p:nvSpPr>
        <p:spPr>
          <a:xfrm>
            <a:off x="5432501" y="5672694"/>
            <a:ext cx="511809" cy="49847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i="1" lang="tr-TR" sz="1600" u="sng">
                <a:solidFill>
                  <a:schemeClr val="dk1"/>
                </a:solidFill>
                <a:latin typeface="Times New Roman"/>
                <a:ea typeface="Times New Roman"/>
                <a:cs typeface="Times New Roman"/>
                <a:sym typeface="Times New Roman"/>
              </a:rPr>
              <a:t> 	</a:t>
            </a:r>
            <a:r>
              <a:rPr i="1" lang="tr-TR" sz="1600">
                <a:solidFill>
                  <a:schemeClr val="dk1"/>
                </a:solidFill>
                <a:latin typeface="Times New Roman"/>
                <a:ea typeface="Times New Roman"/>
                <a:cs typeface="Times New Roman"/>
                <a:sym typeface="Times New Roman"/>
              </a:rPr>
              <a:t>	</a:t>
            </a:r>
            <a:r>
              <a:rPr i="1" lang="tr-TR" sz="1600">
                <a:solidFill>
                  <a:schemeClr val="dk1"/>
                </a:solidFill>
                <a:latin typeface="Noto Sans Symbols"/>
                <a:ea typeface="Noto Sans Symbols"/>
                <a:cs typeface="Noto Sans Symbols"/>
                <a:sym typeface="Noto Sans Symbols"/>
              </a:rPr>
              <a:t>φ</a:t>
            </a:r>
            <a:endParaRPr sz="1600">
              <a:solidFill>
                <a:schemeClr val="dk1"/>
              </a:solidFill>
              <a:latin typeface="Noto Sans Symbols"/>
              <a:ea typeface="Noto Sans Symbols"/>
              <a:cs typeface="Noto Sans Symbols"/>
              <a:sym typeface="Noto Sans Symbols"/>
            </a:endParaRPr>
          </a:p>
        </p:txBody>
      </p:sp>
      <p:sp>
        <p:nvSpPr>
          <p:cNvPr id="1204" name="Google Shape;1204;p63"/>
          <p:cNvSpPr/>
          <p:nvPr/>
        </p:nvSpPr>
        <p:spPr>
          <a:xfrm>
            <a:off x="5266385" y="6249746"/>
            <a:ext cx="40005" cy="22860"/>
          </a:xfrm>
          <a:custGeom>
            <a:rect b="b" l="l" r="r" t="t"/>
            <a:pathLst>
              <a:path extrusionOk="0" h="22860" w="40004">
                <a:moveTo>
                  <a:pt x="0" y="22606"/>
                </a:moveTo>
                <a:lnTo>
                  <a:pt x="39471" y="0"/>
                </a:lnTo>
              </a:path>
            </a:pathLst>
          </a:custGeom>
          <a:noFill/>
          <a:ln cap="flat" cmpd="sng" w="12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5" name="Google Shape;1205;p63"/>
          <p:cNvSpPr/>
          <p:nvPr/>
        </p:nvSpPr>
        <p:spPr>
          <a:xfrm>
            <a:off x="5305856" y="6256197"/>
            <a:ext cx="57785" cy="105410"/>
          </a:xfrm>
          <a:custGeom>
            <a:rect b="b" l="l" r="r" t="t"/>
            <a:pathLst>
              <a:path extrusionOk="0" h="105410" w="57785">
                <a:moveTo>
                  <a:pt x="0" y="0"/>
                </a:moveTo>
                <a:lnTo>
                  <a:pt x="57188" y="104960"/>
                </a:lnTo>
              </a:path>
            </a:pathLst>
          </a:custGeom>
          <a:noFill/>
          <a:ln cap="flat" cmpd="sng" w="25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6" name="Google Shape;1206;p63"/>
          <p:cNvSpPr/>
          <p:nvPr/>
        </p:nvSpPr>
        <p:spPr>
          <a:xfrm>
            <a:off x="5369483" y="6047905"/>
            <a:ext cx="76200" cy="313690"/>
          </a:xfrm>
          <a:custGeom>
            <a:rect b="b" l="l" r="r" t="t"/>
            <a:pathLst>
              <a:path extrusionOk="0" h="313689" w="76200">
                <a:moveTo>
                  <a:pt x="0" y="313253"/>
                </a:moveTo>
                <a:lnTo>
                  <a:pt x="75717" y="0"/>
                </a:lnTo>
              </a:path>
            </a:pathLst>
          </a:custGeom>
          <a:noFill/>
          <a:ln cap="flat" cmpd="sng" w="12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7" name="Google Shape;1207;p63"/>
          <p:cNvSpPr txBox="1"/>
          <p:nvPr/>
        </p:nvSpPr>
        <p:spPr>
          <a:xfrm>
            <a:off x="4699546" y="6201519"/>
            <a:ext cx="232410" cy="49847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i="1" lang="tr-TR" sz="1600">
                <a:solidFill>
                  <a:schemeClr val="dk1"/>
                </a:solidFill>
                <a:latin typeface="Times New Roman"/>
                <a:ea typeface="Times New Roman"/>
                <a:cs typeface="Times New Roman"/>
                <a:sym typeface="Times New Roman"/>
              </a:rPr>
              <a:t>bb</a:t>
            </a:r>
            <a:endParaRPr sz="1600">
              <a:solidFill>
                <a:schemeClr val="dk1"/>
              </a:solidFill>
              <a:latin typeface="Times New Roman"/>
              <a:ea typeface="Times New Roman"/>
              <a:cs typeface="Times New Roman"/>
              <a:sym typeface="Times New Roman"/>
            </a:endParaRPr>
          </a:p>
        </p:txBody>
      </p:sp>
      <p:sp>
        <p:nvSpPr>
          <p:cNvPr id="1208" name="Google Shape;1208;p63"/>
          <p:cNvSpPr txBox="1"/>
          <p:nvPr/>
        </p:nvSpPr>
        <p:spPr>
          <a:xfrm>
            <a:off x="4571479" y="5881811"/>
            <a:ext cx="220979" cy="60833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baseline="-25000" i="1" lang="tr-TR" sz="3675">
                <a:solidFill>
                  <a:schemeClr val="dk1"/>
                </a:solidFill>
                <a:latin typeface="Times New Roman"/>
                <a:ea typeface="Times New Roman"/>
                <a:cs typeface="Times New Roman"/>
                <a:sym typeface="Times New Roman"/>
              </a:rPr>
              <a:t>I </a:t>
            </a:r>
            <a:r>
              <a:rPr lang="tr-TR"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p:txBody>
      </p:sp>
      <p:sp>
        <p:nvSpPr>
          <p:cNvPr id="1209" name="Google Shape;1209;p63"/>
          <p:cNvSpPr txBox="1"/>
          <p:nvPr/>
        </p:nvSpPr>
        <p:spPr>
          <a:xfrm>
            <a:off x="5837631" y="6201519"/>
            <a:ext cx="133350" cy="27368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i="1" lang="tr-TR" sz="1600">
                <a:solidFill>
                  <a:schemeClr val="dk1"/>
                </a:solidFill>
                <a:latin typeface="Noto Sans Symbols"/>
                <a:ea typeface="Noto Sans Symbols"/>
                <a:cs typeface="Noto Sans Symbols"/>
                <a:sym typeface="Noto Sans Symbols"/>
              </a:rPr>
              <a:t>φ</a:t>
            </a:r>
            <a:endParaRPr sz="1600">
              <a:solidFill>
                <a:schemeClr val="dk1"/>
              </a:solidFill>
              <a:latin typeface="Noto Sans Symbols"/>
              <a:ea typeface="Noto Sans Symbols"/>
              <a:cs typeface="Noto Sans Symbols"/>
              <a:sym typeface="Noto Sans Symbols"/>
            </a:endParaRPr>
          </a:p>
        </p:txBody>
      </p:sp>
      <p:sp>
        <p:nvSpPr>
          <p:cNvPr id="1210" name="Google Shape;1210;p63"/>
          <p:cNvSpPr/>
          <p:nvPr/>
        </p:nvSpPr>
        <p:spPr>
          <a:xfrm>
            <a:off x="5230367" y="6783142"/>
            <a:ext cx="40005" cy="22860"/>
          </a:xfrm>
          <a:custGeom>
            <a:rect b="b" l="l" r="r" t="t"/>
            <a:pathLst>
              <a:path extrusionOk="0" h="22859" w="40004">
                <a:moveTo>
                  <a:pt x="0" y="22605"/>
                </a:moveTo>
                <a:lnTo>
                  <a:pt x="39585" y="0"/>
                </a:lnTo>
              </a:path>
            </a:pathLst>
          </a:custGeom>
          <a:noFill/>
          <a:ln cap="flat" cmpd="sng" w="129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1" name="Google Shape;1211;p63"/>
          <p:cNvSpPr/>
          <p:nvPr/>
        </p:nvSpPr>
        <p:spPr>
          <a:xfrm>
            <a:off x="5269953" y="6789601"/>
            <a:ext cx="57785" cy="105410"/>
          </a:xfrm>
          <a:custGeom>
            <a:rect b="b" l="l" r="r" t="t"/>
            <a:pathLst>
              <a:path extrusionOk="0" h="105409" w="57785">
                <a:moveTo>
                  <a:pt x="0" y="0"/>
                </a:moveTo>
                <a:lnTo>
                  <a:pt x="57365" y="104956"/>
                </a:lnTo>
              </a:path>
            </a:pathLst>
          </a:custGeom>
          <a:noFill/>
          <a:ln cap="flat" cmpd="sng" w="25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2" name="Google Shape;1212;p63"/>
          <p:cNvSpPr/>
          <p:nvPr/>
        </p:nvSpPr>
        <p:spPr>
          <a:xfrm>
            <a:off x="5333784" y="6581302"/>
            <a:ext cx="76200" cy="313690"/>
          </a:xfrm>
          <a:custGeom>
            <a:rect b="b" l="l" r="r" t="t"/>
            <a:pathLst>
              <a:path extrusionOk="0" h="313690" w="76200">
                <a:moveTo>
                  <a:pt x="0" y="313255"/>
                </a:moveTo>
                <a:lnTo>
                  <a:pt x="75933" y="0"/>
                </a:lnTo>
              </a:path>
            </a:pathLst>
          </a:custGeom>
          <a:noFill/>
          <a:ln cap="flat" cmpd="sng" w="129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3" name="Google Shape;1213;p63"/>
          <p:cNvSpPr/>
          <p:nvPr/>
        </p:nvSpPr>
        <p:spPr>
          <a:xfrm>
            <a:off x="5409717" y="6581302"/>
            <a:ext cx="167005" cy="0"/>
          </a:xfrm>
          <a:custGeom>
            <a:rect b="b" l="l" r="r" t="t"/>
            <a:pathLst>
              <a:path extrusionOk="0" h="120000" w="167004">
                <a:moveTo>
                  <a:pt x="0" y="0"/>
                </a:moveTo>
                <a:lnTo>
                  <a:pt x="166433" y="0"/>
                </a:lnTo>
              </a:path>
            </a:pathLst>
          </a:custGeom>
          <a:noFill/>
          <a:ln cap="flat" cmpd="sng" w="129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4" name="Google Shape;1214;p63"/>
          <p:cNvSpPr txBox="1"/>
          <p:nvPr/>
        </p:nvSpPr>
        <p:spPr>
          <a:xfrm>
            <a:off x="4726457" y="6760754"/>
            <a:ext cx="186055" cy="42164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i="1" lang="tr-TR" sz="1400">
                <a:solidFill>
                  <a:schemeClr val="dk1"/>
                </a:solidFill>
                <a:latin typeface="Times New Roman"/>
                <a:ea typeface="Times New Roman"/>
                <a:cs typeface="Times New Roman"/>
                <a:sym typeface="Times New Roman"/>
              </a:rPr>
              <a:t>cc</a:t>
            </a:r>
            <a:endParaRPr sz="1400">
              <a:solidFill>
                <a:schemeClr val="dk1"/>
              </a:solidFill>
              <a:latin typeface="Times New Roman"/>
              <a:ea typeface="Times New Roman"/>
              <a:cs typeface="Times New Roman"/>
              <a:sym typeface="Times New Roman"/>
            </a:endParaRPr>
          </a:p>
        </p:txBody>
      </p:sp>
      <p:sp>
        <p:nvSpPr>
          <p:cNvPr id="1215" name="Google Shape;1215;p63"/>
          <p:cNvSpPr txBox="1"/>
          <p:nvPr/>
        </p:nvSpPr>
        <p:spPr>
          <a:xfrm>
            <a:off x="4603661" y="6415207"/>
            <a:ext cx="207645" cy="60833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baseline="-25000" i="1" lang="tr-TR" sz="3675">
                <a:solidFill>
                  <a:schemeClr val="dk1"/>
                </a:solidFill>
                <a:latin typeface="Times New Roman"/>
                <a:ea typeface="Times New Roman"/>
                <a:cs typeface="Times New Roman"/>
                <a:sym typeface="Times New Roman"/>
              </a:rPr>
              <a:t>I </a:t>
            </a:r>
            <a:r>
              <a:rPr lang="tr-TR"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p:txBody>
      </p:sp>
      <p:sp>
        <p:nvSpPr>
          <p:cNvPr id="1216" name="Google Shape;1216;p63"/>
          <p:cNvSpPr txBox="1"/>
          <p:nvPr/>
        </p:nvSpPr>
        <p:spPr>
          <a:xfrm>
            <a:off x="5406720" y="6554072"/>
            <a:ext cx="1263650" cy="367031"/>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tr-TR" sz="2450">
                <a:solidFill>
                  <a:schemeClr val="dk1"/>
                </a:solidFill>
                <a:latin typeface="Times New Roman"/>
                <a:ea typeface="Times New Roman"/>
                <a:cs typeface="Times New Roman"/>
                <a:sym typeface="Times New Roman"/>
              </a:rPr>
              <a:t>3 </a:t>
            </a:r>
            <a:r>
              <a:rPr i="1" lang="tr-TR" sz="2450">
                <a:solidFill>
                  <a:schemeClr val="dk1"/>
                </a:solidFill>
                <a:latin typeface="Times New Roman"/>
                <a:ea typeface="Times New Roman"/>
                <a:cs typeface="Times New Roman"/>
                <a:sym typeface="Times New Roman"/>
              </a:rPr>
              <a:t>I	</a:t>
            </a:r>
            <a:r>
              <a:rPr lang="tr-TR" sz="2450">
                <a:solidFill>
                  <a:schemeClr val="dk1"/>
                </a:solidFill>
                <a:latin typeface="Noto Sans Symbols"/>
                <a:ea typeface="Noto Sans Symbols"/>
                <a:cs typeface="Noto Sans Symbols"/>
                <a:sym typeface="Noto Sans Symbols"/>
              </a:rPr>
              <a:t>∠</a:t>
            </a:r>
            <a:r>
              <a:rPr lang="tr-TR" sz="2450">
                <a:solidFill>
                  <a:schemeClr val="dk1"/>
                </a:solidFill>
                <a:latin typeface="Times New Roman"/>
                <a:ea typeface="Times New Roman"/>
                <a:cs typeface="Times New Roman"/>
                <a:sym typeface="Times New Roman"/>
              </a:rPr>
              <a:t> </a:t>
            </a:r>
            <a:r>
              <a:rPr lang="tr-TR" sz="1400">
                <a:solidFill>
                  <a:schemeClr val="dk1"/>
                </a:solidFill>
                <a:latin typeface="Noto Sans Symbols"/>
                <a:ea typeface="Noto Sans Symbols"/>
                <a:cs typeface="Noto Sans Symbols"/>
                <a:sym typeface="Noto Sans Symbols"/>
              </a:rPr>
              <a:t>−</a:t>
            </a:r>
            <a:r>
              <a:rPr lang="tr-TR" sz="1400">
                <a:solidFill>
                  <a:schemeClr val="dk1"/>
                </a:solidFill>
                <a:latin typeface="Times New Roman"/>
                <a:ea typeface="Times New Roman"/>
                <a:cs typeface="Times New Roman"/>
                <a:sym typeface="Times New Roman"/>
              </a:rPr>
              <a:t> 90</a:t>
            </a:r>
            <a:r>
              <a:rPr baseline="30000" i="1" lang="tr-TR" sz="2100">
                <a:solidFill>
                  <a:schemeClr val="dk1"/>
                </a:solidFill>
                <a:latin typeface="Times New Roman"/>
                <a:ea typeface="Times New Roman"/>
                <a:cs typeface="Times New Roman"/>
                <a:sym typeface="Times New Roman"/>
              </a:rPr>
              <a:t>o</a:t>
            </a:r>
            <a:endParaRPr baseline="30000" sz="2100">
              <a:solidFill>
                <a:schemeClr val="dk1"/>
              </a:solidFill>
              <a:latin typeface="Times New Roman"/>
              <a:ea typeface="Times New Roman"/>
              <a:cs typeface="Times New Roman"/>
              <a:sym typeface="Times New Roman"/>
            </a:endParaRPr>
          </a:p>
        </p:txBody>
      </p:sp>
      <p:sp>
        <p:nvSpPr>
          <p:cNvPr id="1217" name="Google Shape;1217;p63"/>
          <p:cNvSpPr txBox="1"/>
          <p:nvPr/>
        </p:nvSpPr>
        <p:spPr>
          <a:xfrm>
            <a:off x="4993068" y="5335044"/>
            <a:ext cx="1888489" cy="1652270"/>
          </a:xfrm>
          <a:prstGeom prst="rect">
            <a:avLst/>
          </a:prstGeom>
          <a:noFill/>
          <a:ln>
            <a:noFill/>
          </a:ln>
        </p:spPr>
        <p:txBody>
          <a:bodyPr anchorCtr="0" anchor="t" bIns="0" lIns="0" spcFirstLastPara="1" rIns="0" wrap="square" tIns="168275">
            <a:noAutofit/>
          </a:bodyPr>
          <a:lstStyle/>
          <a:p>
            <a:pPr indent="0" lvl="0" marL="76835" marR="0" rtl="0" algn="l">
              <a:lnSpc>
                <a:spcPct val="100000"/>
              </a:lnSpc>
              <a:spcBef>
                <a:spcPts val="0"/>
              </a:spcBef>
              <a:spcAft>
                <a:spcPts val="0"/>
              </a:spcAft>
              <a:buNone/>
            </a:pPr>
            <a:r>
              <a:rPr lang="tr-TR" sz="2450">
                <a:solidFill>
                  <a:schemeClr val="dk1"/>
                </a:solidFill>
                <a:latin typeface="Noto Sans Symbols"/>
                <a:ea typeface="Noto Sans Symbols"/>
                <a:cs typeface="Noto Sans Symbols"/>
                <a:sym typeface="Noto Sans Symbols"/>
              </a:rPr>
              <a:t>=</a:t>
            </a:r>
            <a:r>
              <a:rPr lang="tr-TR" sz="2450">
                <a:solidFill>
                  <a:schemeClr val="dk1"/>
                </a:solidFill>
                <a:latin typeface="Times New Roman"/>
                <a:ea typeface="Times New Roman"/>
                <a:cs typeface="Times New Roman"/>
                <a:sym typeface="Times New Roman"/>
              </a:rPr>
              <a:t>	3 </a:t>
            </a:r>
            <a:r>
              <a:rPr i="1" lang="tr-TR" sz="2450">
                <a:solidFill>
                  <a:schemeClr val="dk1"/>
                </a:solidFill>
                <a:latin typeface="Times New Roman"/>
                <a:ea typeface="Times New Roman"/>
                <a:cs typeface="Times New Roman"/>
                <a:sym typeface="Times New Roman"/>
              </a:rPr>
              <a:t>I	</a:t>
            </a:r>
            <a:r>
              <a:rPr lang="tr-TR" sz="2450">
                <a:solidFill>
                  <a:schemeClr val="dk1"/>
                </a:solidFill>
                <a:latin typeface="Noto Sans Symbols"/>
                <a:ea typeface="Noto Sans Symbols"/>
                <a:cs typeface="Noto Sans Symbols"/>
                <a:sym typeface="Noto Sans Symbols"/>
              </a:rPr>
              <a:t>∠</a:t>
            </a:r>
            <a:r>
              <a:rPr lang="tr-TR" sz="2450">
                <a:solidFill>
                  <a:schemeClr val="dk1"/>
                </a:solidFill>
                <a:latin typeface="Times New Roman"/>
                <a:ea typeface="Times New Roman"/>
                <a:cs typeface="Times New Roman"/>
                <a:sym typeface="Times New Roman"/>
              </a:rPr>
              <a:t> </a:t>
            </a:r>
            <a:r>
              <a:rPr lang="tr-TR" sz="1600">
                <a:solidFill>
                  <a:schemeClr val="dk1"/>
                </a:solidFill>
                <a:latin typeface="Noto Sans Symbols"/>
                <a:ea typeface="Noto Sans Symbols"/>
                <a:cs typeface="Noto Sans Symbols"/>
                <a:sym typeface="Noto Sans Symbols"/>
              </a:rPr>
              <a:t>+</a:t>
            </a:r>
            <a:r>
              <a:rPr lang="tr-TR" sz="1600">
                <a:solidFill>
                  <a:schemeClr val="dk1"/>
                </a:solidFill>
                <a:latin typeface="Times New Roman"/>
                <a:ea typeface="Times New Roman"/>
                <a:cs typeface="Times New Roman"/>
                <a:sym typeface="Times New Roman"/>
              </a:rPr>
              <a:t> 150 </a:t>
            </a:r>
            <a:r>
              <a:rPr baseline="30000" i="1" lang="tr-TR" sz="2400">
                <a:solidFill>
                  <a:schemeClr val="dk1"/>
                </a:solidFill>
                <a:latin typeface="Times New Roman"/>
                <a:ea typeface="Times New Roman"/>
                <a:cs typeface="Times New Roman"/>
                <a:sym typeface="Times New Roman"/>
              </a:rPr>
              <a:t>o</a:t>
            </a:r>
            <a:endParaRPr baseline="30000" sz="2400">
              <a:solidFill>
                <a:schemeClr val="dk1"/>
              </a:solidFill>
              <a:latin typeface="Times New Roman"/>
              <a:ea typeface="Times New Roman"/>
              <a:cs typeface="Times New Roman"/>
              <a:sym typeface="Times New Roman"/>
            </a:endParaRPr>
          </a:p>
          <a:p>
            <a:pPr indent="0" lvl="0" marL="48895" marR="0" rtl="0" algn="l">
              <a:lnSpc>
                <a:spcPct val="100000"/>
              </a:lnSpc>
              <a:spcBef>
                <a:spcPts val="1225"/>
              </a:spcBef>
              <a:spcAft>
                <a:spcPts val="0"/>
              </a:spcAft>
              <a:buNone/>
            </a:pPr>
            <a:r>
              <a:rPr lang="tr-TR" sz="2450">
                <a:solidFill>
                  <a:schemeClr val="dk1"/>
                </a:solidFill>
                <a:latin typeface="Noto Sans Symbols"/>
                <a:ea typeface="Noto Sans Symbols"/>
                <a:cs typeface="Noto Sans Symbols"/>
                <a:sym typeface="Noto Sans Symbols"/>
              </a:rPr>
              <a:t>=</a:t>
            </a:r>
            <a:r>
              <a:rPr lang="tr-TR" sz="2450">
                <a:solidFill>
                  <a:schemeClr val="dk1"/>
                </a:solidFill>
                <a:latin typeface="Times New Roman"/>
                <a:ea typeface="Times New Roman"/>
                <a:cs typeface="Times New Roman"/>
                <a:sym typeface="Times New Roman"/>
              </a:rPr>
              <a:t>	3 </a:t>
            </a:r>
            <a:r>
              <a:rPr i="1" lang="tr-TR" sz="2450">
                <a:solidFill>
                  <a:schemeClr val="dk1"/>
                </a:solidFill>
                <a:latin typeface="Times New Roman"/>
                <a:ea typeface="Times New Roman"/>
                <a:cs typeface="Times New Roman"/>
                <a:sym typeface="Times New Roman"/>
              </a:rPr>
              <a:t>I	</a:t>
            </a:r>
            <a:r>
              <a:rPr lang="tr-TR" sz="2450">
                <a:solidFill>
                  <a:schemeClr val="dk1"/>
                </a:solidFill>
                <a:latin typeface="Noto Sans Symbols"/>
                <a:ea typeface="Noto Sans Symbols"/>
                <a:cs typeface="Noto Sans Symbols"/>
                <a:sym typeface="Noto Sans Symbols"/>
              </a:rPr>
              <a:t>∠</a:t>
            </a:r>
            <a:r>
              <a:rPr lang="tr-TR" sz="2450">
                <a:solidFill>
                  <a:schemeClr val="dk1"/>
                </a:solidFill>
                <a:latin typeface="Times New Roman"/>
                <a:ea typeface="Times New Roman"/>
                <a:cs typeface="Times New Roman"/>
                <a:sym typeface="Times New Roman"/>
              </a:rPr>
              <a:t> </a:t>
            </a:r>
            <a:r>
              <a:rPr lang="tr-TR" sz="1600">
                <a:solidFill>
                  <a:schemeClr val="dk1"/>
                </a:solidFill>
                <a:latin typeface="Noto Sans Symbols"/>
                <a:ea typeface="Noto Sans Symbols"/>
                <a:cs typeface="Noto Sans Symbols"/>
                <a:sym typeface="Noto Sans Symbols"/>
              </a:rPr>
              <a:t>+</a:t>
            </a:r>
            <a:r>
              <a:rPr lang="tr-TR" sz="1600">
                <a:solidFill>
                  <a:schemeClr val="dk1"/>
                </a:solidFill>
                <a:latin typeface="Times New Roman"/>
                <a:ea typeface="Times New Roman"/>
                <a:cs typeface="Times New Roman"/>
                <a:sym typeface="Times New Roman"/>
              </a:rPr>
              <a:t> 30 </a:t>
            </a:r>
            <a:r>
              <a:rPr baseline="30000" i="1" lang="tr-TR" sz="2400">
                <a:solidFill>
                  <a:schemeClr val="dk1"/>
                </a:solidFill>
                <a:latin typeface="Times New Roman"/>
                <a:ea typeface="Times New Roman"/>
                <a:cs typeface="Times New Roman"/>
                <a:sym typeface="Times New Roman"/>
              </a:rPr>
              <a:t>o</a:t>
            </a:r>
            <a:endParaRPr baseline="30000" sz="2400">
              <a:solidFill>
                <a:schemeClr val="dk1"/>
              </a:solidFill>
              <a:latin typeface="Times New Roman"/>
              <a:ea typeface="Times New Roman"/>
              <a:cs typeface="Times New Roman"/>
              <a:sym typeface="Times New Roman"/>
            </a:endParaRPr>
          </a:p>
          <a:p>
            <a:pPr indent="0" lvl="0" marL="12700" marR="0" rtl="0" algn="l">
              <a:lnSpc>
                <a:spcPct val="100000"/>
              </a:lnSpc>
              <a:spcBef>
                <a:spcPts val="1260"/>
              </a:spcBef>
              <a:spcAft>
                <a:spcPts val="0"/>
              </a:spcAft>
              <a:buNone/>
            </a:pPr>
            <a:r>
              <a:rPr lang="tr-TR" sz="2450">
                <a:solidFill>
                  <a:schemeClr val="dk1"/>
                </a:solidFill>
                <a:latin typeface="Noto Sans Symbols"/>
                <a:ea typeface="Noto Sans Symbols"/>
                <a:cs typeface="Noto Sans Symbols"/>
                <a:sym typeface="Noto Sans Symbols"/>
              </a:rPr>
              <a:t>=</a:t>
            </a:r>
            <a:endParaRPr sz="2450">
              <a:solidFill>
                <a:schemeClr val="dk1"/>
              </a:solidFill>
              <a:latin typeface="Noto Sans Symbols"/>
              <a:ea typeface="Noto Sans Symbols"/>
              <a:cs typeface="Noto Sans Symbols"/>
              <a:sym typeface="Noto Sans Symbols"/>
            </a:endParaRPr>
          </a:p>
        </p:txBody>
      </p:sp>
      <p:sp>
        <p:nvSpPr>
          <p:cNvPr id="1218" name="Google Shape;1218;p63"/>
          <p:cNvSpPr txBox="1"/>
          <p:nvPr/>
        </p:nvSpPr>
        <p:spPr>
          <a:xfrm>
            <a:off x="5796127" y="6760754"/>
            <a:ext cx="120014" cy="24257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i="1" lang="tr-TR" sz="1400">
                <a:solidFill>
                  <a:schemeClr val="dk1"/>
                </a:solidFill>
                <a:latin typeface="Noto Sans Symbols"/>
                <a:ea typeface="Noto Sans Symbols"/>
                <a:cs typeface="Noto Sans Symbols"/>
                <a:sym typeface="Noto Sans Symbols"/>
              </a:rPr>
              <a:t>φ</a:t>
            </a:r>
            <a:endParaRPr sz="1400">
              <a:solidFill>
                <a:schemeClr val="dk1"/>
              </a:solidFill>
              <a:latin typeface="Noto Sans Symbols"/>
              <a:ea typeface="Noto Sans Symbols"/>
              <a:cs typeface="Noto Sans Symbols"/>
              <a:sym typeface="Noto Sans Symbols"/>
            </a:endParaRPr>
          </a:p>
        </p:txBody>
      </p:sp>
      <p:sp>
        <p:nvSpPr>
          <p:cNvPr id="1219" name="Google Shape;1219;p63"/>
          <p:cNvSpPr/>
          <p:nvPr/>
        </p:nvSpPr>
        <p:spPr>
          <a:xfrm>
            <a:off x="7889747" y="5480304"/>
            <a:ext cx="1638300" cy="581025"/>
          </a:xfrm>
          <a:custGeom>
            <a:rect b="b" l="l" r="r" t="t"/>
            <a:pathLst>
              <a:path extrusionOk="0" h="581025" w="1638300">
                <a:moveTo>
                  <a:pt x="0" y="580644"/>
                </a:moveTo>
                <a:lnTo>
                  <a:pt x="1638300" y="580644"/>
                </a:lnTo>
                <a:lnTo>
                  <a:pt x="1638300" y="0"/>
                </a:lnTo>
                <a:lnTo>
                  <a:pt x="0" y="0"/>
                </a:lnTo>
                <a:lnTo>
                  <a:pt x="0" y="580644"/>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0" name="Google Shape;1220;p63"/>
          <p:cNvSpPr/>
          <p:nvPr/>
        </p:nvSpPr>
        <p:spPr>
          <a:xfrm>
            <a:off x="8628011" y="5767920"/>
            <a:ext cx="43180" cy="24765"/>
          </a:xfrm>
          <a:custGeom>
            <a:rect b="b" l="l" r="r" t="t"/>
            <a:pathLst>
              <a:path extrusionOk="0" h="24764" w="43179">
                <a:moveTo>
                  <a:pt x="0" y="24257"/>
                </a:moveTo>
                <a:lnTo>
                  <a:pt x="42557" y="0"/>
                </a:lnTo>
              </a:path>
            </a:pathLst>
          </a:custGeom>
          <a:noFill/>
          <a:ln cap="flat" cmpd="sng" w="13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1" name="Google Shape;1221;p63"/>
          <p:cNvSpPr/>
          <p:nvPr/>
        </p:nvSpPr>
        <p:spPr>
          <a:xfrm>
            <a:off x="8670569" y="5774855"/>
            <a:ext cx="62230" cy="113030"/>
          </a:xfrm>
          <a:custGeom>
            <a:rect b="b" l="l" r="r" t="t"/>
            <a:pathLst>
              <a:path extrusionOk="0" h="113029" w="62229">
                <a:moveTo>
                  <a:pt x="0" y="0"/>
                </a:moveTo>
                <a:lnTo>
                  <a:pt x="61671" y="112623"/>
                </a:lnTo>
              </a:path>
            </a:pathLst>
          </a:custGeom>
          <a:noFill/>
          <a:ln cap="flat" cmpd="sng" w="27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2" name="Google Shape;1222;p63"/>
          <p:cNvSpPr/>
          <p:nvPr/>
        </p:nvSpPr>
        <p:spPr>
          <a:xfrm>
            <a:off x="8739187" y="5551347"/>
            <a:ext cx="81915" cy="336550"/>
          </a:xfrm>
          <a:custGeom>
            <a:rect b="b" l="l" r="r" t="t"/>
            <a:pathLst>
              <a:path extrusionOk="0" h="336550" w="81915">
                <a:moveTo>
                  <a:pt x="0" y="336130"/>
                </a:moveTo>
                <a:lnTo>
                  <a:pt x="81648" y="0"/>
                </a:lnTo>
              </a:path>
            </a:pathLst>
          </a:custGeom>
          <a:noFill/>
          <a:ln cap="flat" cmpd="sng" w="13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3" name="Google Shape;1223;p63"/>
          <p:cNvSpPr/>
          <p:nvPr/>
        </p:nvSpPr>
        <p:spPr>
          <a:xfrm>
            <a:off x="8820836" y="5551347"/>
            <a:ext cx="179070" cy="0"/>
          </a:xfrm>
          <a:custGeom>
            <a:rect b="b" l="l" r="r" t="t"/>
            <a:pathLst>
              <a:path extrusionOk="0" h="120000" w="179070">
                <a:moveTo>
                  <a:pt x="0" y="0"/>
                </a:moveTo>
                <a:lnTo>
                  <a:pt x="178917" y="0"/>
                </a:lnTo>
              </a:path>
            </a:pathLst>
          </a:custGeom>
          <a:noFill/>
          <a:ln cap="flat" cmpd="sng" w="13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4" name="Google Shape;1224;p63"/>
          <p:cNvSpPr txBox="1"/>
          <p:nvPr/>
        </p:nvSpPr>
        <p:spPr>
          <a:xfrm>
            <a:off x="7889747" y="5523050"/>
            <a:ext cx="1638300" cy="472440"/>
          </a:xfrm>
          <a:prstGeom prst="rect">
            <a:avLst/>
          </a:prstGeom>
          <a:noFill/>
          <a:ln>
            <a:noFill/>
          </a:ln>
        </p:spPr>
        <p:txBody>
          <a:bodyPr anchorCtr="0" anchor="t" bIns="0" lIns="0" spcFirstLastPara="1" rIns="0" wrap="square" tIns="15225">
            <a:noAutofit/>
          </a:bodyPr>
          <a:lstStyle/>
          <a:p>
            <a:pPr indent="0" lvl="0" marL="60325" marR="0" rtl="0" algn="l">
              <a:lnSpc>
                <a:spcPct val="100000"/>
              </a:lnSpc>
              <a:spcBef>
                <a:spcPts val="0"/>
              </a:spcBef>
              <a:spcAft>
                <a:spcPts val="0"/>
              </a:spcAft>
              <a:buNone/>
            </a:pPr>
            <a:r>
              <a:rPr i="1" lang="tr-TR" sz="2600">
                <a:solidFill>
                  <a:schemeClr val="dk1"/>
                </a:solidFill>
                <a:latin typeface="Times New Roman"/>
                <a:ea typeface="Times New Roman"/>
                <a:cs typeface="Times New Roman"/>
                <a:sym typeface="Times New Roman"/>
              </a:rPr>
              <a:t>I </a:t>
            </a:r>
            <a:r>
              <a:rPr baseline="-25000" i="1" lang="tr-TR" sz="2250">
                <a:solidFill>
                  <a:schemeClr val="dk1"/>
                </a:solidFill>
                <a:latin typeface="Times New Roman"/>
                <a:ea typeface="Times New Roman"/>
                <a:cs typeface="Times New Roman"/>
                <a:sym typeface="Times New Roman"/>
              </a:rPr>
              <a:t>L	</a:t>
            </a:r>
            <a:r>
              <a:rPr lang="tr-TR" sz="2600">
                <a:solidFill>
                  <a:schemeClr val="dk1"/>
                </a:solidFill>
                <a:latin typeface="Noto Sans Symbols"/>
                <a:ea typeface="Noto Sans Symbols"/>
                <a:cs typeface="Noto Sans Symbols"/>
                <a:sym typeface="Noto Sans Symbols"/>
              </a:rPr>
              <a:t>=</a:t>
            </a:r>
            <a:r>
              <a:rPr lang="tr-TR" sz="2600">
                <a:solidFill>
                  <a:schemeClr val="dk1"/>
                </a:solidFill>
                <a:latin typeface="Times New Roman"/>
                <a:ea typeface="Times New Roman"/>
                <a:cs typeface="Times New Roman"/>
                <a:sym typeface="Times New Roman"/>
              </a:rPr>
              <a:t>	3 </a:t>
            </a:r>
            <a:r>
              <a:rPr i="1" lang="tr-TR" sz="2600">
                <a:solidFill>
                  <a:schemeClr val="dk1"/>
                </a:solidFill>
                <a:latin typeface="Times New Roman"/>
                <a:ea typeface="Times New Roman"/>
                <a:cs typeface="Times New Roman"/>
                <a:sym typeface="Times New Roman"/>
              </a:rPr>
              <a:t>I</a:t>
            </a:r>
            <a:r>
              <a:rPr baseline="-25000" i="1" lang="tr-TR" sz="2250">
                <a:solidFill>
                  <a:schemeClr val="dk1"/>
                </a:solidFill>
                <a:latin typeface="Noto Sans Symbols"/>
                <a:ea typeface="Noto Sans Symbols"/>
                <a:cs typeface="Noto Sans Symbols"/>
                <a:sym typeface="Noto Sans Symbols"/>
              </a:rPr>
              <a:t>φ</a:t>
            </a:r>
            <a:endParaRPr baseline="-25000" sz="2250">
              <a:solidFill>
                <a:schemeClr val="dk1"/>
              </a:solidFill>
              <a:latin typeface="Noto Sans Symbols"/>
              <a:ea typeface="Noto Sans Symbols"/>
              <a:cs typeface="Noto Sans Symbols"/>
              <a:sym typeface="Noto Sans Symbols"/>
            </a:endParaRPr>
          </a:p>
        </p:txBody>
      </p:sp>
      <p:sp>
        <p:nvSpPr>
          <p:cNvPr id="1225" name="Google Shape;1225;p63"/>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nvSpPr>
        <p:spPr>
          <a:xfrm>
            <a:off x="812986" y="261671"/>
            <a:ext cx="9203055" cy="5641340"/>
          </a:xfrm>
          <a:prstGeom prst="rect">
            <a:avLst/>
          </a:prstGeom>
          <a:noFill/>
          <a:ln>
            <a:noFill/>
          </a:ln>
        </p:spPr>
        <p:txBody>
          <a:bodyPr anchorCtr="0" anchor="t" bIns="0" lIns="0" spcFirstLastPara="1" rIns="0" wrap="square" tIns="196850">
            <a:noAutofit/>
          </a:bodyPr>
          <a:lstStyle/>
          <a:p>
            <a:pPr indent="0" lvl="0" marL="2986405"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Transformatör Çeşitleri</a:t>
            </a:r>
            <a:endParaRPr sz="2650">
              <a:solidFill>
                <a:schemeClr val="dk1"/>
              </a:solidFill>
              <a:latin typeface="Times New Roman"/>
              <a:ea typeface="Times New Roman"/>
              <a:cs typeface="Times New Roman"/>
              <a:sym typeface="Times New Roman"/>
            </a:endParaRPr>
          </a:p>
          <a:p>
            <a:pPr indent="-267970" lvl="0" marL="280670" marR="0" rtl="0" algn="l">
              <a:lnSpc>
                <a:spcPct val="100000"/>
              </a:lnSpc>
              <a:spcBef>
                <a:spcPts val="1450"/>
              </a:spcBef>
              <a:spcAft>
                <a:spcPts val="0"/>
              </a:spcAft>
              <a:buClr>
                <a:schemeClr val="dk1"/>
              </a:buClr>
              <a:buSzPts val="2550"/>
              <a:buFont typeface="Noto Sans Symbols"/>
              <a:buChar char="⮚"/>
            </a:pPr>
            <a:r>
              <a:rPr lang="tr-TR" sz="2650">
                <a:solidFill>
                  <a:schemeClr val="dk1"/>
                </a:solidFill>
                <a:latin typeface="Times New Roman"/>
                <a:ea typeface="Times New Roman"/>
                <a:cs typeface="Times New Roman"/>
                <a:sym typeface="Times New Roman"/>
              </a:rPr>
              <a:t>Bir transformatörün çıkış gerilimi  giriş geriliminden	yüksek ise</a:t>
            </a:r>
            <a:endParaRPr sz="2650">
              <a:solidFill>
                <a:schemeClr val="dk1"/>
              </a:solidFill>
              <a:latin typeface="Times New Roman"/>
              <a:ea typeface="Times New Roman"/>
              <a:cs typeface="Times New Roman"/>
              <a:sym typeface="Times New Roman"/>
            </a:endParaRPr>
          </a:p>
          <a:p>
            <a:pPr indent="0" lvl="0" marL="207645" marR="0" rtl="0" algn="l">
              <a:lnSpc>
                <a:spcPct val="100000"/>
              </a:lnSpc>
              <a:spcBef>
                <a:spcPts val="0"/>
              </a:spcBef>
              <a:spcAft>
                <a:spcPts val="0"/>
              </a:spcAft>
              <a:buNone/>
            </a:pPr>
            <a:r>
              <a:rPr i="1" lang="tr-TR" sz="2650">
                <a:solidFill>
                  <a:srgbClr val="00AF4F"/>
                </a:solidFill>
                <a:latin typeface="Times New Roman"/>
                <a:ea typeface="Times New Roman"/>
                <a:cs typeface="Times New Roman"/>
                <a:sym typeface="Times New Roman"/>
              </a:rPr>
              <a:t>yükseltici</a:t>
            </a:r>
            <a:r>
              <a:rPr lang="tr-TR" sz="2650">
                <a:solidFill>
                  <a:schemeClr val="dk1"/>
                </a:solidFill>
                <a:latin typeface="Times New Roman"/>
                <a:ea typeface="Times New Roman"/>
                <a:cs typeface="Times New Roman"/>
                <a:sym typeface="Times New Roman"/>
              </a:rPr>
              <a:t>, düşük ise </a:t>
            </a:r>
            <a:r>
              <a:rPr i="1" lang="tr-TR" sz="2650">
                <a:solidFill>
                  <a:srgbClr val="00AF4F"/>
                </a:solidFill>
                <a:latin typeface="Times New Roman"/>
                <a:ea typeface="Times New Roman"/>
                <a:cs typeface="Times New Roman"/>
                <a:sym typeface="Times New Roman"/>
              </a:rPr>
              <a:t>düşürücü </a:t>
            </a:r>
            <a:r>
              <a:rPr lang="tr-TR" sz="2650">
                <a:solidFill>
                  <a:schemeClr val="dk1"/>
                </a:solidFill>
                <a:latin typeface="Times New Roman"/>
                <a:ea typeface="Times New Roman"/>
                <a:cs typeface="Times New Roman"/>
                <a:sym typeface="Times New Roman"/>
              </a:rPr>
              <a:t>transformatör olarak adlandırılır.</a:t>
            </a:r>
            <a:endParaRPr sz="265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2750">
              <a:solidFill>
                <a:schemeClr val="dk1"/>
              </a:solidFill>
              <a:latin typeface="Times New Roman"/>
              <a:ea typeface="Times New Roman"/>
              <a:cs typeface="Times New Roman"/>
              <a:sym typeface="Times New Roman"/>
            </a:endParaRPr>
          </a:p>
          <a:p>
            <a:pPr indent="-267970" lvl="1" marL="784860" marR="0" rtl="0" algn="l">
              <a:lnSpc>
                <a:spcPct val="100000"/>
              </a:lnSpc>
              <a:spcBef>
                <a:spcPts val="0"/>
              </a:spcBef>
              <a:spcAft>
                <a:spcPts val="0"/>
              </a:spcAft>
              <a:buClr>
                <a:schemeClr val="dk1"/>
              </a:buClr>
              <a:buSzPts val="2550"/>
              <a:buFont typeface="Noto Sans Symbols"/>
              <a:buChar char="⮚"/>
            </a:pPr>
            <a:r>
              <a:rPr b="0" i="0" lang="tr-TR" sz="2650" u="none" cap="none" strike="noStrike">
                <a:solidFill>
                  <a:schemeClr val="dk1"/>
                </a:solidFill>
                <a:latin typeface="Times New Roman"/>
                <a:ea typeface="Times New Roman"/>
                <a:cs typeface="Times New Roman"/>
                <a:sym typeface="Times New Roman"/>
              </a:rPr>
              <a:t>İletim transformatörleri</a:t>
            </a:r>
            <a:endParaRPr b="0" i="0" sz="2650" u="none" cap="none" strike="noStrike">
              <a:solidFill>
                <a:schemeClr val="dk1"/>
              </a:solidFill>
              <a:latin typeface="Times New Roman"/>
              <a:ea typeface="Times New Roman"/>
              <a:cs typeface="Times New Roman"/>
              <a:sym typeface="Times New Roman"/>
            </a:endParaRPr>
          </a:p>
          <a:p>
            <a:pPr indent="-267970" lvl="1" marL="784860" marR="0" rtl="0" algn="l">
              <a:lnSpc>
                <a:spcPct val="100000"/>
              </a:lnSpc>
              <a:spcBef>
                <a:spcPts val="0"/>
              </a:spcBef>
              <a:spcAft>
                <a:spcPts val="0"/>
              </a:spcAft>
              <a:buClr>
                <a:schemeClr val="dk1"/>
              </a:buClr>
              <a:buSzPts val="2550"/>
              <a:buFont typeface="Noto Sans Symbols"/>
              <a:buChar char="⮚"/>
            </a:pPr>
            <a:r>
              <a:rPr b="0" i="0" lang="tr-TR" sz="2650" u="none" cap="none" strike="noStrike">
                <a:solidFill>
                  <a:schemeClr val="dk1"/>
                </a:solidFill>
                <a:latin typeface="Times New Roman"/>
                <a:ea typeface="Times New Roman"/>
                <a:cs typeface="Times New Roman"/>
                <a:sym typeface="Times New Roman"/>
              </a:rPr>
              <a:t>Ara istasyon transformatörleri</a:t>
            </a:r>
            <a:endParaRPr b="0" i="0" sz="2650" u="none" cap="none" strike="noStrike">
              <a:solidFill>
                <a:schemeClr val="dk1"/>
              </a:solidFill>
              <a:latin typeface="Times New Roman"/>
              <a:ea typeface="Times New Roman"/>
              <a:cs typeface="Times New Roman"/>
              <a:sym typeface="Times New Roman"/>
            </a:endParaRPr>
          </a:p>
          <a:p>
            <a:pPr indent="-267970" lvl="1" marL="784860" marR="0" rtl="0" algn="l">
              <a:lnSpc>
                <a:spcPct val="100000"/>
              </a:lnSpc>
              <a:spcBef>
                <a:spcPts val="0"/>
              </a:spcBef>
              <a:spcAft>
                <a:spcPts val="0"/>
              </a:spcAft>
              <a:buClr>
                <a:schemeClr val="dk1"/>
              </a:buClr>
              <a:buSzPts val="2550"/>
              <a:buFont typeface="Noto Sans Symbols"/>
              <a:buChar char="⮚"/>
            </a:pPr>
            <a:r>
              <a:rPr b="0" i="0" lang="tr-TR" sz="2650" u="none" cap="none" strike="noStrike">
                <a:solidFill>
                  <a:schemeClr val="dk1"/>
                </a:solidFill>
                <a:latin typeface="Times New Roman"/>
                <a:ea typeface="Times New Roman"/>
                <a:cs typeface="Times New Roman"/>
                <a:sym typeface="Times New Roman"/>
              </a:rPr>
              <a:t>Dağıtım transformatörleri</a:t>
            </a:r>
            <a:endParaRPr b="0" i="0" sz="2650" u="none" cap="none" strike="noStrike">
              <a:solidFill>
                <a:schemeClr val="dk1"/>
              </a:solidFill>
              <a:latin typeface="Times New Roman"/>
              <a:ea typeface="Times New Roman"/>
              <a:cs typeface="Times New Roman"/>
              <a:sym typeface="Times New Roman"/>
            </a:endParaRPr>
          </a:p>
          <a:p>
            <a:pPr indent="-267970" lvl="1" marL="784860" marR="0" rtl="0" algn="l">
              <a:lnSpc>
                <a:spcPct val="100000"/>
              </a:lnSpc>
              <a:spcBef>
                <a:spcPts val="0"/>
              </a:spcBef>
              <a:spcAft>
                <a:spcPts val="0"/>
              </a:spcAft>
              <a:buClr>
                <a:schemeClr val="dk1"/>
              </a:buClr>
              <a:buSzPts val="2550"/>
              <a:buFont typeface="Noto Sans Symbols"/>
              <a:buChar char="⮚"/>
            </a:pPr>
            <a:r>
              <a:rPr b="0" i="0" lang="tr-TR" sz="2650" u="none" cap="none" strike="noStrike">
                <a:solidFill>
                  <a:schemeClr val="dk1"/>
                </a:solidFill>
                <a:latin typeface="Times New Roman"/>
                <a:ea typeface="Times New Roman"/>
                <a:cs typeface="Times New Roman"/>
                <a:sym typeface="Times New Roman"/>
              </a:rPr>
              <a:t>Güç (kaynağı) transformatörleri</a:t>
            </a:r>
            <a:endParaRPr b="0" i="0" sz="2650" u="none" cap="none" strike="noStrike">
              <a:solidFill>
                <a:schemeClr val="dk1"/>
              </a:solidFill>
              <a:latin typeface="Times New Roman"/>
              <a:ea typeface="Times New Roman"/>
              <a:cs typeface="Times New Roman"/>
              <a:sym typeface="Times New Roman"/>
            </a:endParaRPr>
          </a:p>
          <a:p>
            <a:pPr indent="-267970" lvl="1" marL="784860" marR="0" rtl="0" algn="l">
              <a:lnSpc>
                <a:spcPct val="119811"/>
              </a:lnSpc>
              <a:spcBef>
                <a:spcPts val="0"/>
              </a:spcBef>
              <a:spcAft>
                <a:spcPts val="0"/>
              </a:spcAft>
              <a:buClr>
                <a:schemeClr val="dk1"/>
              </a:buClr>
              <a:buSzPts val="2550"/>
              <a:buFont typeface="Noto Sans Symbols"/>
              <a:buChar char="⮚"/>
            </a:pPr>
            <a:r>
              <a:rPr b="0" i="0" lang="tr-TR" sz="2650" u="none" cap="none" strike="noStrike">
                <a:solidFill>
                  <a:schemeClr val="dk1"/>
                </a:solidFill>
                <a:latin typeface="Times New Roman"/>
                <a:ea typeface="Times New Roman"/>
                <a:cs typeface="Times New Roman"/>
                <a:sym typeface="Times New Roman"/>
              </a:rPr>
              <a:t>Ototransformatörler</a:t>
            </a:r>
            <a:endParaRPr b="0" i="0" sz="2650" u="none" cap="none" strike="noStrike">
              <a:solidFill>
                <a:schemeClr val="dk1"/>
              </a:solidFill>
              <a:latin typeface="Times New Roman"/>
              <a:ea typeface="Times New Roman"/>
              <a:cs typeface="Times New Roman"/>
              <a:sym typeface="Times New Roman"/>
            </a:endParaRPr>
          </a:p>
          <a:p>
            <a:pPr indent="-267970" lvl="1" marL="784860" marR="0" rtl="0" algn="l">
              <a:lnSpc>
                <a:spcPct val="119811"/>
              </a:lnSpc>
              <a:spcBef>
                <a:spcPts val="0"/>
              </a:spcBef>
              <a:spcAft>
                <a:spcPts val="0"/>
              </a:spcAft>
              <a:buClr>
                <a:schemeClr val="dk1"/>
              </a:buClr>
              <a:buSzPts val="2550"/>
              <a:buFont typeface="Noto Sans Symbols"/>
              <a:buChar char="⮚"/>
            </a:pPr>
            <a:r>
              <a:rPr b="0" i="0" lang="tr-TR" sz="2650" u="none" cap="none" strike="noStrike">
                <a:solidFill>
                  <a:schemeClr val="dk1"/>
                </a:solidFill>
                <a:latin typeface="Times New Roman"/>
                <a:ea typeface="Times New Roman"/>
                <a:cs typeface="Times New Roman"/>
                <a:sym typeface="Times New Roman"/>
              </a:rPr>
              <a:t>Yalıtım (izolasyon) transformatörleri</a:t>
            </a:r>
            <a:endParaRPr b="0" i="0" sz="2650" u="none" cap="none" strike="noStrike">
              <a:solidFill>
                <a:schemeClr val="dk1"/>
              </a:solidFill>
              <a:latin typeface="Times New Roman"/>
              <a:ea typeface="Times New Roman"/>
              <a:cs typeface="Times New Roman"/>
              <a:sym typeface="Times New Roman"/>
            </a:endParaRPr>
          </a:p>
          <a:p>
            <a:pPr indent="-267970" lvl="1" marL="784860" marR="0" rtl="0" algn="l">
              <a:lnSpc>
                <a:spcPct val="100000"/>
              </a:lnSpc>
              <a:spcBef>
                <a:spcPts val="0"/>
              </a:spcBef>
              <a:spcAft>
                <a:spcPts val="0"/>
              </a:spcAft>
              <a:buClr>
                <a:schemeClr val="dk1"/>
              </a:buClr>
              <a:buSzPts val="2550"/>
              <a:buFont typeface="Noto Sans Symbols"/>
              <a:buChar char="⮚"/>
            </a:pPr>
            <a:r>
              <a:rPr b="0" i="0" lang="tr-TR" sz="2650" u="none" cap="none" strike="noStrike">
                <a:solidFill>
                  <a:schemeClr val="dk1"/>
                </a:solidFill>
                <a:latin typeface="Times New Roman"/>
                <a:ea typeface="Times New Roman"/>
                <a:cs typeface="Times New Roman"/>
                <a:sym typeface="Times New Roman"/>
              </a:rPr>
              <a:t>Ses (audio) frekansı transformatörleri</a:t>
            </a:r>
            <a:endParaRPr b="0" i="0" sz="2650" u="none" cap="none" strike="noStrike">
              <a:solidFill>
                <a:schemeClr val="dk1"/>
              </a:solidFill>
              <a:latin typeface="Times New Roman"/>
              <a:ea typeface="Times New Roman"/>
              <a:cs typeface="Times New Roman"/>
              <a:sym typeface="Times New Roman"/>
            </a:endParaRPr>
          </a:p>
          <a:p>
            <a:pPr indent="-267970" lvl="1" marL="784860" marR="0" rtl="0" algn="l">
              <a:lnSpc>
                <a:spcPct val="100000"/>
              </a:lnSpc>
              <a:spcBef>
                <a:spcPts val="0"/>
              </a:spcBef>
              <a:spcAft>
                <a:spcPts val="0"/>
              </a:spcAft>
              <a:buClr>
                <a:schemeClr val="dk1"/>
              </a:buClr>
              <a:buSzPts val="2550"/>
              <a:buFont typeface="Noto Sans Symbols"/>
              <a:buChar char="⮚"/>
            </a:pPr>
            <a:r>
              <a:rPr b="0" i="0" lang="tr-TR" sz="2650" u="none" cap="none" strike="noStrike">
                <a:solidFill>
                  <a:schemeClr val="dk1"/>
                </a:solidFill>
                <a:latin typeface="Times New Roman"/>
                <a:ea typeface="Times New Roman"/>
                <a:cs typeface="Times New Roman"/>
                <a:sym typeface="Times New Roman"/>
              </a:rPr>
              <a:t>Kontrol transformatörleri</a:t>
            </a:r>
            <a:endParaRPr b="0" i="0" sz="2650" u="none" cap="none" strike="noStrike">
              <a:solidFill>
                <a:schemeClr val="dk1"/>
              </a:solidFill>
              <a:latin typeface="Times New Roman"/>
              <a:ea typeface="Times New Roman"/>
              <a:cs typeface="Times New Roman"/>
              <a:sym typeface="Times New Roman"/>
            </a:endParaRPr>
          </a:p>
          <a:p>
            <a:pPr indent="-267970" lvl="1" marL="784860" marR="0" rtl="0" algn="l">
              <a:lnSpc>
                <a:spcPct val="100000"/>
              </a:lnSpc>
              <a:spcBef>
                <a:spcPts val="0"/>
              </a:spcBef>
              <a:spcAft>
                <a:spcPts val="0"/>
              </a:spcAft>
              <a:buClr>
                <a:schemeClr val="dk1"/>
              </a:buClr>
              <a:buSzPts val="2550"/>
              <a:buFont typeface="Noto Sans Symbols"/>
              <a:buChar char="⮚"/>
            </a:pPr>
            <a:r>
              <a:rPr b="0" i="0" lang="tr-TR" sz="2650" u="none" cap="none" strike="noStrike">
                <a:solidFill>
                  <a:schemeClr val="dk1"/>
                </a:solidFill>
                <a:latin typeface="Times New Roman"/>
                <a:ea typeface="Times New Roman"/>
                <a:cs typeface="Times New Roman"/>
                <a:sym typeface="Times New Roman"/>
              </a:rPr>
              <a:t>Ölçü transformatörleri</a:t>
            </a:r>
            <a:endParaRPr b="0" i="0" sz="2650" u="none" cap="none" strike="noStrike">
              <a:solidFill>
                <a:schemeClr val="dk1"/>
              </a:solidFill>
              <a:latin typeface="Times New Roman"/>
              <a:ea typeface="Times New Roman"/>
              <a:cs typeface="Times New Roman"/>
              <a:sym typeface="Times New Roman"/>
            </a:endParaRPr>
          </a:p>
        </p:txBody>
      </p:sp>
      <p:sp>
        <p:nvSpPr>
          <p:cNvPr id="129" name="Google Shape;129;p19"/>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64"/>
          <p:cNvSpPr txBox="1"/>
          <p:nvPr>
            <p:ph type="title"/>
          </p:nvPr>
        </p:nvSpPr>
        <p:spPr>
          <a:xfrm>
            <a:off x="622300" y="445592"/>
            <a:ext cx="9525000" cy="551433"/>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500"/>
              <a:buFont typeface="Calibri"/>
              <a:buNone/>
            </a:pPr>
            <a:r>
              <a:rPr lang="tr-TR" sz="3500">
                <a:solidFill>
                  <a:srgbClr val="FF0000"/>
                </a:solidFill>
              </a:rPr>
              <a:t> Üç Fazlı Transformatörlerde Güç Bağıntıları</a:t>
            </a:r>
            <a:endParaRPr/>
          </a:p>
        </p:txBody>
      </p:sp>
      <p:sp>
        <p:nvSpPr>
          <p:cNvPr id="1231" name="Google Shape;1231;p64"/>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47673"/>
              </a:lnSpc>
              <a:spcBef>
                <a:spcPts val="0"/>
              </a:spcBef>
              <a:spcAft>
                <a:spcPts val="0"/>
              </a:spcAft>
              <a:buNone/>
            </a:pPr>
            <a:r>
              <a:t/>
            </a:r>
            <a:endParaRPr/>
          </a:p>
        </p:txBody>
      </p:sp>
      <p:sp>
        <p:nvSpPr>
          <p:cNvPr id="1232" name="Google Shape;1232;p64"/>
          <p:cNvSpPr/>
          <p:nvPr/>
        </p:nvSpPr>
        <p:spPr>
          <a:xfrm>
            <a:off x="1620596" y="1262557"/>
            <a:ext cx="33655" cy="19050"/>
          </a:xfrm>
          <a:custGeom>
            <a:rect b="b" l="l" r="r" t="t"/>
            <a:pathLst>
              <a:path extrusionOk="0" h="19050" w="33655">
                <a:moveTo>
                  <a:pt x="0" y="18923"/>
                </a:moveTo>
                <a:lnTo>
                  <a:pt x="33286" y="0"/>
                </a:lnTo>
              </a:path>
            </a:pathLst>
          </a:custGeom>
          <a:noFill/>
          <a:ln cap="flat" cmpd="sng" w="10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3" name="Google Shape;1233;p64"/>
          <p:cNvSpPr/>
          <p:nvPr/>
        </p:nvSpPr>
        <p:spPr>
          <a:xfrm>
            <a:off x="1653882" y="1267968"/>
            <a:ext cx="48260" cy="86995"/>
          </a:xfrm>
          <a:custGeom>
            <a:rect b="b" l="l" r="r" t="t"/>
            <a:pathLst>
              <a:path extrusionOk="0" h="86994" w="48260">
                <a:moveTo>
                  <a:pt x="0" y="0"/>
                </a:moveTo>
                <a:lnTo>
                  <a:pt x="48247" y="86499"/>
                </a:lnTo>
              </a:path>
            </a:pathLst>
          </a:custGeom>
          <a:noFill/>
          <a:ln cap="flat" cmpd="sng" w="21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4" name="Google Shape;1234;p64"/>
          <p:cNvSpPr/>
          <p:nvPr/>
        </p:nvSpPr>
        <p:spPr>
          <a:xfrm>
            <a:off x="1707565" y="1096314"/>
            <a:ext cx="64135" cy="258445"/>
          </a:xfrm>
          <a:custGeom>
            <a:rect b="b" l="l" r="r" t="t"/>
            <a:pathLst>
              <a:path extrusionOk="0" h="258444" w="64135">
                <a:moveTo>
                  <a:pt x="0" y="258152"/>
                </a:moveTo>
                <a:lnTo>
                  <a:pt x="63868" y="0"/>
                </a:lnTo>
              </a:path>
            </a:pathLst>
          </a:custGeom>
          <a:noFill/>
          <a:ln cap="flat" cmpd="sng" w="10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5" name="Google Shape;1235;p64"/>
          <p:cNvSpPr/>
          <p:nvPr/>
        </p:nvSpPr>
        <p:spPr>
          <a:xfrm>
            <a:off x="1771434" y="1096314"/>
            <a:ext cx="156845" cy="0"/>
          </a:xfrm>
          <a:custGeom>
            <a:rect b="b" l="l" r="r" t="t"/>
            <a:pathLst>
              <a:path extrusionOk="0" h="120000" w="156844">
                <a:moveTo>
                  <a:pt x="0" y="0"/>
                </a:moveTo>
                <a:lnTo>
                  <a:pt x="156286" y="0"/>
                </a:lnTo>
              </a:path>
            </a:pathLst>
          </a:custGeom>
          <a:noFill/>
          <a:ln cap="flat" cmpd="sng" w="10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6" name="Google Shape;1236;p64"/>
          <p:cNvSpPr txBox="1"/>
          <p:nvPr/>
        </p:nvSpPr>
        <p:spPr>
          <a:xfrm>
            <a:off x="995001" y="1222834"/>
            <a:ext cx="313055" cy="204471"/>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i="1" lang="tr-TR" sz="1350">
                <a:solidFill>
                  <a:schemeClr val="dk1"/>
                </a:solidFill>
                <a:latin typeface="Times New Roman"/>
                <a:ea typeface="Times New Roman"/>
                <a:cs typeface="Times New Roman"/>
                <a:sym typeface="Times New Roman"/>
              </a:rPr>
              <a:t>a</a:t>
            </a:r>
            <a:r>
              <a:rPr lang="tr-TR" sz="1350">
                <a:solidFill>
                  <a:schemeClr val="dk1"/>
                </a:solidFill>
                <a:latin typeface="Times New Roman"/>
                <a:ea typeface="Times New Roman"/>
                <a:cs typeface="Times New Roman"/>
                <a:sym typeface="Times New Roman"/>
              </a:rPr>
              <a:t>(</a:t>
            </a:r>
            <a:r>
              <a:rPr i="1" lang="tr-TR" sz="1350">
                <a:solidFill>
                  <a:schemeClr val="dk1"/>
                </a:solidFill>
                <a:latin typeface="Times New Roman"/>
                <a:ea typeface="Times New Roman"/>
                <a:cs typeface="Times New Roman"/>
                <a:sym typeface="Times New Roman"/>
              </a:rPr>
              <a:t>t </a:t>
            </a:r>
            <a:r>
              <a:rPr lang="tr-TR" sz="1350">
                <a:solidFill>
                  <a:schemeClr val="dk1"/>
                </a:solidFill>
                <a:latin typeface="Times New Roman"/>
                <a:ea typeface="Times New Roman"/>
                <a:cs typeface="Times New Roman"/>
                <a:sym typeface="Times New Roman"/>
              </a:rPr>
              <a:t>)</a:t>
            </a:r>
            <a:endParaRPr sz="1350">
              <a:solidFill>
                <a:schemeClr val="dk1"/>
              </a:solidFill>
              <a:latin typeface="Times New Roman"/>
              <a:ea typeface="Times New Roman"/>
              <a:cs typeface="Times New Roman"/>
              <a:sym typeface="Times New Roman"/>
            </a:endParaRPr>
          </a:p>
        </p:txBody>
      </p:sp>
      <p:sp>
        <p:nvSpPr>
          <p:cNvPr id="1237" name="Google Shape;1237;p64"/>
          <p:cNvSpPr txBox="1"/>
          <p:nvPr/>
        </p:nvSpPr>
        <p:spPr>
          <a:xfrm>
            <a:off x="2084209" y="1222834"/>
            <a:ext cx="115570" cy="204471"/>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i="1" lang="tr-TR" sz="1350">
                <a:solidFill>
                  <a:schemeClr val="dk1"/>
                </a:solidFill>
                <a:latin typeface="Noto Sans Symbols"/>
                <a:ea typeface="Noto Sans Symbols"/>
                <a:cs typeface="Noto Sans Symbols"/>
                <a:sym typeface="Noto Sans Symbols"/>
              </a:rPr>
              <a:t>φ</a:t>
            </a:r>
            <a:endParaRPr sz="1350">
              <a:solidFill>
                <a:schemeClr val="dk1"/>
              </a:solidFill>
              <a:latin typeface="Noto Sans Symbols"/>
              <a:ea typeface="Noto Sans Symbols"/>
              <a:cs typeface="Noto Sans Symbols"/>
              <a:sym typeface="Noto Sans Symbols"/>
            </a:endParaRPr>
          </a:p>
        </p:txBody>
      </p:sp>
      <p:sp>
        <p:nvSpPr>
          <p:cNvPr id="1238" name="Google Shape;1238;p64"/>
          <p:cNvSpPr/>
          <p:nvPr/>
        </p:nvSpPr>
        <p:spPr>
          <a:xfrm>
            <a:off x="1610423" y="1749463"/>
            <a:ext cx="33655" cy="19050"/>
          </a:xfrm>
          <a:custGeom>
            <a:rect b="b" l="l" r="r" t="t"/>
            <a:pathLst>
              <a:path extrusionOk="0" h="19050" w="33655">
                <a:moveTo>
                  <a:pt x="0" y="18986"/>
                </a:moveTo>
                <a:lnTo>
                  <a:pt x="33197" y="0"/>
                </a:lnTo>
              </a:path>
            </a:pathLst>
          </a:custGeom>
          <a:noFill/>
          <a:ln cap="flat" cmpd="sng" w="108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9" name="Google Shape;1239;p64"/>
          <p:cNvSpPr/>
          <p:nvPr/>
        </p:nvSpPr>
        <p:spPr>
          <a:xfrm>
            <a:off x="1643621" y="1754886"/>
            <a:ext cx="48260" cy="86995"/>
          </a:xfrm>
          <a:custGeom>
            <a:rect b="b" l="l" r="r" t="t"/>
            <a:pathLst>
              <a:path extrusionOk="0" h="86994" w="48260">
                <a:moveTo>
                  <a:pt x="0" y="0"/>
                </a:moveTo>
                <a:lnTo>
                  <a:pt x="48120" y="86791"/>
                </a:lnTo>
              </a:path>
            </a:pathLst>
          </a:custGeom>
          <a:noFill/>
          <a:ln cap="flat" cmpd="sng" w="21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0" name="Google Shape;1240;p64"/>
          <p:cNvSpPr/>
          <p:nvPr/>
        </p:nvSpPr>
        <p:spPr>
          <a:xfrm>
            <a:off x="1697164" y="1582648"/>
            <a:ext cx="64135" cy="259079"/>
          </a:xfrm>
          <a:custGeom>
            <a:rect b="b" l="l" r="r" t="t"/>
            <a:pathLst>
              <a:path extrusionOk="0" h="259080" w="64135">
                <a:moveTo>
                  <a:pt x="0" y="259029"/>
                </a:moveTo>
                <a:lnTo>
                  <a:pt x="63703" y="0"/>
                </a:lnTo>
              </a:path>
            </a:pathLst>
          </a:custGeom>
          <a:noFill/>
          <a:ln cap="flat" cmpd="sng" w="108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1" name="Google Shape;1241;p64"/>
          <p:cNvSpPr/>
          <p:nvPr/>
        </p:nvSpPr>
        <p:spPr>
          <a:xfrm>
            <a:off x="1760867" y="1582648"/>
            <a:ext cx="156210" cy="0"/>
          </a:xfrm>
          <a:custGeom>
            <a:rect b="b" l="l" r="r" t="t"/>
            <a:pathLst>
              <a:path extrusionOk="0" h="120000" w="156210">
                <a:moveTo>
                  <a:pt x="0" y="0"/>
                </a:moveTo>
                <a:lnTo>
                  <a:pt x="155867" y="0"/>
                </a:lnTo>
              </a:path>
            </a:pathLst>
          </a:custGeom>
          <a:noFill/>
          <a:ln cap="flat" cmpd="sng" w="108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2" name="Google Shape;1242;p64"/>
          <p:cNvSpPr txBox="1"/>
          <p:nvPr/>
        </p:nvSpPr>
        <p:spPr>
          <a:xfrm>
            <a:off x="989155" y="1709640"/>
            <a:ext cx="309880" cy="205105"/>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i="1" lang="tr-TR" sz="1350">
                <a:solidFill>
                  <a:schemeClr val="dk1"/>
                </a:solidFill>
                <a:latin typeface="Times New Roman"/>
                <a:ea typeface="Times New Roman"/>
                <a:cs typeface="Times New Roman"/>
                <a:sym typeface="Times New Roman"/>
              </a:rPr>
              <a:t>b</a:t>
            </a:r>
            <a:r>
              <a:rPr lang="tr-TR" sz="1350">
                <a:solidFill>
                  <a:schemeClr val="dk1"/>
                </a:solidFill>
                <a:latin typeface="Times New Roman"/>
                <a:ea typeface="Times New Roman"/>
                <a:cs typeface="Times New Roman"/>
                <a:sym typeface="Times New Roman"/>
              </a:rPr>
              <a:t>(</a:t>
            </a:r>
            <a:r>
              <a:rPr i="1" lang="tr-TR" sz="1350">
                <a:solidFill>
                  <a:schemeClr val="dk1"/>
                </a:solidFill>
                <a:latin typeface="Times New Roman"/>
                <a:ea typeface="Times New Roman"/>
                <a:cs typeface="Times New Roman"/>
                <a:sym typeface="Times New Roman"/>
              </a:rPr>
              <a:t>t </a:t>
            </a:r>
            <a:r>
              <a:rPr lang="tr-TR" sz="1350">
                <a:solidFill>
                  <a:schemeClr val="dk1"/>
                </a:solidFill>
                <a:latin typeface="Times New Roman"/>
                <a:ea typeface="Times New Roman"/>
                <a:cs typeface="Times New Roman"/>
                <a:sym typeface="Times New Roman"/>
              </a:rPr>
              <a:t>)</a:t>
            </a:r>
            <a:endParaRPr sz="1350">
              <a:solidFill>
                <a:schemeClr val="dk1"/>
              </a:solidFill>
              <a:latin typeface="Times New Roman"/>
              <a:ea typeface="Times New Roman"/>
              <a:cs typeface="Times New Roman"/>
              <a:sym typeface="Times New Roman"/>
            </a:endParaRPr>
          </a:p>
        </p:txBody>
      </p:sp>
      <p:sp>
        <p:nvSpPr>
          <p:cNvPr id="1243" name="Google Shape;1243;p64"/>
          <p:cNvSpPr txBox="1"/>
          <p:nvPr/>
        </p:nvSpPr>
        <p:spPr>
          <a:xfrm>
            <a:off x="869883" y="897150"/>
            <a:ext cx="2144395" cy="970280"/>
          </a:xfrm>
          <a:prstGeom prst="rect">
            <a:avLst/>
          </a:prstGeom>
          <a:noFill/>
          <a:ln>
            <a:noFill/>
          </a:ln>
        </p:spPr>
        <p:txBody>
          <a:bodyPr anchorCtr="0" anchor="t" bIns="0" lIns="0" spcFirstLastPara="1" rIns="0" wrap="square" tIns="186050">
            <a:noAutofit/>
          </a:bodyPr>
          <a:lstStyle/>
          <a:p>
            <a:pPr indent="0" lvl="0" marL="12700" marR="0" rtl="0" algn="l">
              <a:lnSpc>
                <a:spcPct val="100000"/>
              </a:lnSpc>
              <a:spcBef>
                <a:spcPts val="0"/>
              </a:spcBef>
              <a:spcAft>
                <a:spcPts val="0"/>
              </a:spcAft>
              <a:buNone/>
            </a:pPr>
            <a:r>
              <a:rPr i="1" lang="tr-TR" sz="2050">
                <a:solidFill>
                  <a:schemeClr val="dk1"/>
                </a:solidFill>
                <a:latin typeface="Times New Roman"/>
                <a:ea typeface="Times New Roman"/>
                <a:cs typeface="Times New Roman"/>
                <a:sym typeface="Times New Roman"/>
              </a:rPr>
              <a:t>v	</a:t>
            </a:r>
            <a:r>
              <a:rPr lang="tr-TR" sz="2050">
                <a:solidFill>
                  <a:schemeClr val="dk1"/>
                </a:solidFill>
                <a:latin typeface="Noto Sans Symbols"/>
                <a:ea typeface="Noto Sans Symbols"/>
                <a:cs typeface="Noto Sans Symbols"/>
                <a:sym typeface="Noto Sans Symbols"/>
              </a:rPr>
              <a:t>=</a:t>
            </a:r>
            <a:r>
              <a:rPr lang="tr-TR" sz="2050">
                <a:solidFill>
                  <a:schemeClr val="dk1"/>
                </a:solidFill>
                <a:latin typeface="Times New Roman"/>
                <a:ea typeface="Times New Roman"/>
                <a:cs typeface="Times New Roman"/>
                <a:sym typeface="Times New Roman"/>
              </a:rPr>
              <a:t>	2 </a:t>
            </a:r>
            <a:r>
              <a:rPr i="1" lang="tr-TR" sz="2050">
                <a:solidFill>
                  <a:schemeClr val="dk1"/>
                </a:solidFill>
                <a:latin typeface="Times New Roman"/>
                <a:ea typeface="Times New Roman"/>
                <a:cs typeface="Times New Roman"/>
                <a:sym typeface="Times New Roman"/>
              </a:rPr>
              <a:t>V	</a:t>
            </a:r>
            <a:r>
              <a:rPr lang="tr-TR" sz="2050">
                <a:solidFill>
                  <a:schemeClr val="dk1"/>
                </a:solidFill>
                <a:latin typeface="Times New Roman"/>
                <a:ea typeface="Times New Roman"/>
                <a:cs typeface="Times New Roman"/>
                <a:sym typeface="Times New Roman"/>
              </a:rPr>
              <a:t>sin(</a:t>
            </a:r>
            <a:r>
              <a:rPr i="1" lang="tr-TR" sz="2050">
                <a:solidFill>
                  <a:schemeClr val="dk1"/>
                </a:solidFill>
                <a:latin typeface="Noto Sans Symbols"/>
                <a:ea typeface="Noto Sans Symbols"/>
                <a:cs typeface="Noto Sans Symbols"/>
                <a:sym typeface="Noto Sans Symbols"/>
              </a:rPr>
              <a:t>ω</a:t>
            </a:r>
            <a:r>
              <a:rPr i="1" lang="tr-TR" sz="2050">
                <a:solidFill>
                  <a:schemeClr val="dk1"/>
                </a:solidFill>
                <a:latin typeface="Times New Roman"/>
                <a:ea typeface="Times New Roman"/>
                <a:cs typeface="Times New Roman"/>
                <a:sym typeface="Times New Roman"/>
              </a:rPr>
              <a:t>t</a:t>
            </a:r>
            <a:r>
              <a:rPr lang="tr-TR" sz="2050">
                <a:solidFill>
                  <a:schemeClr val="dk1"/>
                </a:solidFill>
                <a:latin typeface="Times New Roman"/>
                <a:ea typeface="Times New Roman"/>
                <a:cs typeface="Times New Roman"/>
                <a:sym typeface="Times New Roman"/>
              </a:rPr>
              <a:t>)</a:t>
            </a:r>
            <a:endParaRPr sz="2050">
              <a:solidFill>
                <a:schemeClr val="dk1"/>
              </a:solidFill>
              <a:latin typeface="Times New Roman"/>
              <a:ea typeface="Times New Roman"/>
              <a:cs typeface="Times New Roman"/>
              <a:sym typeface="Times New Roman"/>
            </a:endParaRPr>
          </a:p>
          <a:p>
            <a:pPr indent="0" lvl="0" marL="12700" marR="0" rtl="0" algn="l">
              <a:lnSpc>
                <a:spcPct val="100000"/>
              </a:lnSpc>
              <a:spcBef>
                <a:spcPts val="1375"/>
              </a:spcBef>
              <a:spcAft>
                <a:spcPts val="0"/>
              </a:spcAft>
              <a:buNone/>
            </a:pPr>
            <a:r>
              <a:rPr i="1" lang="tr-TR" sz="2050">
                <a:solidFill>
                  <a:schemeClr val="dk1"/>
                </a:solidFill>
                <a:latin typeface="Times New Roman"/>
                <a:ea typeface="Times New Roman"/>
                <a:cs typeface="Times New Roman"/>
                <a:sym typeface="Times New Roman"/>
              </a:rPr>
              <a:t>v	</a:t>
            </a:r>
            <a:r>
              <a:rPr lang="tr-TR" sz="2050">
                <a:solidFill>
                  <a:schemeClr val="dk1"/>
                </a:solidFill>
                <a:latin typeface="Noto Sans Symbols"/>
                <a:ea typeface="Noto Sans Symbols"/>
                <a:cs typeface="Noto Sans Symbols"/>
                <a:sym typeface="Noto Sans Symbols"/>
              </a:rPr>
              <a:t>=</a:t>
            </a:r>
            <a:endParaRPr sz="2050">
              <a:solidFill>
                <a:schemeClr val="dk1"/>
              </a:solidFill>
              <a:latin typeface="Noto Sans Symbols"/>
              <a:ea typeface="Noto Sans Symbols"/>
              <a:cs typeface="Noto Sans Symbols"/>
              <a:sym typeface="Noto Sans Symbols"/>
            </a:endParaRPr>
          </a:p>
        </p:txBody>
      </p:sp>
      <p:sp>
        <p:nvSpPr>
          <p:cNvPr id="1244" name="Google Shape;1244;p64"/>
          <p:cNvSpPr txBox="1"/>
          <p:nvPr/>
        </p:nvSpPr>
        <p:spPr>
          <a:xfrm>
            <a:off x="1764423" y="1557745"/>
            <a:ext cx="1983739" cy="33845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2050">
                <a:solidFill>
                  <a:schemeClr val="dk1"/>
                </a:solidFill>
                <a:latin typeface="Times New Roman"/>
                <a:ea typeface="Times New Roman"/>
                <a:cs typeface="Times New Roman"/>
                <a:sym typeface="Times New Roman"/>
              </a:rPr>
              <a:t>2 </a:t>
            </a:r>
            <a:r>
              <a:rPr i="1" lang="tr-TR" sz="2050">
                <a:solidFill>
                  <a:schemeClr val="dk1"/>
                </a:solidFill>
                <a:latin typeface="Times New Roman"/>
                <a:ea typeface="Times New Roman"/>
                <a:cs typeface="Times New Roman"/>
                <a:sym typeface="Times New Roman"/>
              </a:rPr>
              <a:t>V	</a:t>
            </a:r>
            <a:r>
              <a:rPr lang="tr-TR" sz="2050">
                <a:solidFill>
                  <a:schemeClr val="dk1"/>
                </a:solidFill>
                <a:latin typeface="Times New Roman"/>
                <a:ea typeface="Times New Roman"/>
                <a:cs typeface="Times New Roman"/>
                <a:sym typeface="Times New Roman"/>
              </a:rPr>
              <a:t>sin(</a:t>
            </a:r>
            <a:r>
              <a:rPr i="1" lang="tr-TR" sz="2050">
                <a:solidFill>
                  <a:schemeClr val="dk1"/>
                </a:solidFill>
                <a:latin typeface="Noto Sans Symbols"/>
                <a:ea typeface="Noto Sans Symbols"/>
                <a:cs typeface="Noto Sans Symbols"/>
                <a:sym typeface="Noto Sans Symbols"/>
              </a:rPr>
              <a:t>ω</a:t>
            </a:r>
            <a:r>
              <a:rPr i="1" lang="tr-TR" sz="2050">
                <a:solidFill>
                  <a:schemeClr val="dk1"/>
                </a:solidFill>
                <a:latin typeface="Times New Roman"/>
                <a:ea typeface="Times New Roman"/>
                <a:cs typeface="Times New Roman"/>
                <a:sym typeface="Times New Roman"/>
              </a:rPr>
              <a:t>t </a:t>
            </a:r>
            <a:r>
              <a:rPr lang="tr-TR" sz="2050">
                <a:solidFill>
                  <a:schemeClr val="dk1"/>
                </a:solidFill>
                <a:latin typeface="Noto Sans Symbols"/>
                <a:ea typeface="Noto Sans Symbols"/>
                <a:cs typeface="Noto Sans Symbols"/>
                <a:sym typeface="Noto Sans Symbols"/>
              </a:rPr>
              <a:t>−</a:t>
            </a:r>
            <a:r>
              <a:rPr lang="tr-TR" sz="2050">
                <a:solidFill>
                  <a:schemeClr val="dk1"/>
                </a:solidFill>
                <a:latin typeface="Times New Roman"/>
                <a:ea typeface="Times New Roman"/>
                <a:cs typeface="Times New Roman"/>
                <a:sym typeface="Times New Roman"/>
              </a:rPr>
              <a:t> 120</a:t>
            </a:r>
            <a:r>
              <a:rPr baseline="30000" i="1" lang="tr-TR" sz="2025">
                <a:solidFill>
                  <a:schemeClr val="dk1"/>
                </a:solidFill>
                <a:latin typeface="Times New Roman"/>
                <a:ea typeface="Times New Roman"/>
                <a:cs typeface="Times New Roman"/>
                <a:sym typeface="Times New Roman"/>
              </a:rPr>
              <a:t>o </a:t>
            </a:r>
            <a:r>
              <a:rPr lang="tr-TR" sz="2050">
                <a:solidFill>
                  <a:schemeClr val="dk1"/>
                </a:solidFill>
                <a:latin typeface="Times New Roman"/>
                <a:ea typeface="Times New Roman"/>
                <a:cs typeface="Times New Roman"/>
                <a:sym typeface="Times New Roman"/>
              </a:rPr>
              <a:t>)</a:t>
            </a:r>
            <a:endParaRPr sz="2050">
              <a:solidFill>
                <a:schemeClr val="dk1"/>
              </a:solidFill>
              <a:latin typeface="Times New Roman"/>
              <a:ea typeface="Times New Roman"/>
              <a:cs typeface="Times New Roman"/>
              <a:sym typeface="Times New Roman"/>
            </a:endParaRPr>
          </a:p>
        </p:txBody>
      </p:sp>
      <p:sp>
        <p:nvSpPr>
          <p:cNvPr id="1245" name="Google Shape;1245;p64"/>
          <p:cNvSpPr/>
          <p:nvPr/>
        </p:nvSpPr>
        <p:spPr>
          <a:xfrm>
            <a:off x="1602955" y="2298877"/>
            <a:ext cx="33655" cy="19050"/>
          </a:xfrm>
          <a:custGeom>
            <a:rect b="b" l="l" r="r" t="t"/>
            <a:pathLst>
              <a:path extrusionOk="0" h="19050" w="33655">
                <a:moveTo>
                  <a:pt x="0" y="18923"/>
                </a:moveTo>
                <a:lnTo>
                  <a:pt x="33108" y="0"/>
                </a:lnTo>
              </a:path>
            </a:pathLst>
          </a:custGeom>
          <a:noFill/>
          <a:ln cap="flat" cmpd="sng" w="10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6" name="Google Shape;1246;p64"/>
          <p:cNvSpPr/>
          <p:nvPr/>
        </p:nvSpPr>
        <p:spPr>
          <a:xfrm>
            <a:off x="1636064" y="2304288"/>
            <a:ext cx="48260" cy="86995"/>
          </a:xfrm>
          <a:custGeom>
            <a:rect b="b" l="l" r="r" t="t"/>
            <a:pathLst>
              <a:path extrusionOk="0" h="86994" w="48260">
                <a:moveTo>
                  <a:pt x="0" y="0"/>
                </a:moveTo>
                <a:lnTo>
                  <a:pt x="47993" y="86499"/>
                </a:lnTo>
              </a:path>
            </a:pathLst>
          </a:custGeom>
          <a:noFill/>
          <a:ln cap="flat" cmpd="sng" w="216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7" name="Google Shape;1247;p64"/>
          <p:cNvSpPr/>
          <p:nvPr/>
        </p:nvSpPr>
        <p:spPr>
          <a:xfrm>
            <a:off x="1689455" y="2132634"/>
            <a:ext cx="64135" cy="258445"/>
          </a:xfrm>
          <a:custGeom>
            <a:rect b="b" l="l" r="r" t="t"/>
            <a:pathLst>
              <a:path extrusionOk="0" h="258444" w="64135">
                <a:moveTo>
                  <a:pt x="0" y="258152"/>
                </a:moveTo>
                <a:lnTo>
                  <a:pt x="63538" y="0"/>
                </a:lnTo>
              </a:path>
            </a:pathLst>
          </a:custGeom>
          <a:noFill/>
          <a:ln cap="flat" cmpd="sng" w="10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8" name="Google Shape;1248;p64"/>
          <p:cNvSpPr/>
          <p:nvPr/>
        </p:nvSpPr>
        <p:spPr>
          <a:xfrm>
            <a:off x="1752993" y="2132634"/>
            <a:ext cx="155575" cy="0"/>
          </a:xfrm>
          <a:custGeom>
            <a:rect b="b" l="l" r="r" t="t"/>
            <a:pathLst>
              <a:path extrusionOk="0" h="120000" w="155575">
                <a:moveTo>
                  <a:pt x="0" y="0"/>
                </a:moveTo>
                <a:lnTo>
                  <a:pt x="155447" y="0"/>
                </a:lnTo>
              </a:path>
            </a:pathLst>
          </a:custGeom>
          <a:noFill/>
          <a:ln cap="flat" cmpd="sng" w="10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9" name="Google Shape;1249;p64"/>
          <p:cNvSpPr txBox="1"/>
          <p:nvPr/>
        </p:nvSpPr>
        <p:spPr>
          <a:xfrm>
            <a:off x="869788" y="2172650"/>
            <a:ext cx="668020" cy="506729"/>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baseline="30000" i="1" lang="tr-TR" sz="3075">
                <a:solidFill>
                  <a:schemeClr val="dk1"/>
                </a:solidFill>
                <a:latin typeface="Times New Roman"/>
                <a:ea typeface="Times New Roman"/>
                <a:cs typeface="Times New Roman"/>
                <a:sym typeface="Times New Roman"/>
              </a:rPr>
              <a:t>v</a:t>
            </a:r>
            <a:r>
              <a:rPr i="1" lang="tr-TR" sz="1350">
                <a:solidFill>
                  <a:schemeClr val="dk1"/>
                </a:solidFill>
                <a:latin typeface="Times New Roman"/>
                <a:ea typeface="Times New Roman"/>
                <a:cs typeface="Times New Roman"/>
                <a:sym typeface="Times New Roman"/>
              </a:rPr>
              <a:t>c</a:t>
            </a:r>
            <a:r>
              <a:rPr lang="tr-TR" sz="1350">
                <a:solidFill>
                  <a:schemeClr val="dk1"/>
                </a:solidFill>
                <a:latin typeface="Times New Roman"/>
                <a:ea typeface="Times New Roman"/>
                <a:cs typeface="Times New Roman"/>
                <a:sym typeface="Times New Roman"/>
              </a:rPr>
              <a:t>(</a:t>
            </a:r>
            <a:r>
              <a:rPr i="1" lang="tr-TR" sz="1350">
                <a:solidFill>
                  <a:schemeClr val="dk1"/>
                </a:solidFill>
                <a:latin typeface="Times New Roman"/>
                <a:ea typeface="Times New Roman"/>
                <a:cs typeface="Times New Roman"/>
                <a:sym typeface="Times New Roman"/>
              </a:rPr>
              <a:t>t </a:t>
            </a:r>
            <a:r>
              <a:rPr lang="tr-TR" sz="1350">
                <a:solidFill>
                  <a:schemeClr val="dk1"/>
                </a:solidFill>
                <a:latin typeface="Times New Roman"/>
                <a:ea typeface="Times New Roman"/>
                <a:cs typeface="Times New Roman"/>
                <a:sym typeface="Times New Roman"/>
              </a:rPr>
              <a:t>) </a:t>
            </a:r>
            <a:r>
              <a:rPr baseline="30000" lang="tr-TR" sz="3075">
                <a:solidFill>
                  <a:schemeClr val="dk1"/>
                </a:solidFill>
                <a:latin typeface="Noto Sans Symbols"/>
                <a:ea typeface="Noto Sans Symbols"/>
                <a:cs typeface="Noto Sans Symbols"/>
                <a:sym typeface="Noto Sans Symbols"/>
              </a:rPr>
              <a:t>=</a:t>
            </a:r>
            <a:endParaRPr baseline="30000" sz="3075">
              <a:solidFill>
                <a:schemeClr val="dk1"/>
              </a:solidFill>
              <a:latin typeface="Noto Sans Symbols"/>
              <a:ea typeface="Noto Sans Symbols"/>
              <a:cs typeface="Noto Sans Symbols"/>
              <a:sym typeface="Noto Sans Symbols"/>
            </a:endParaRPr>
          </a:p>
        </p:txBody>
      </p:sp>
      <p:sp>
        <p:nvSpPr>
          <p:cNvPr id="1250" name="Google Shape;1250;p64"/>
          <p:cNvSpPr txBox="1"/>
          <p:nvPr/>
        </p:nvSpPr>
        <p:spPr>
          <a:xfrm>
            <a:off x="1756511" y="1709640"/>
            <a:ext cx="2006600" cy="808989"/>
          </a:xfrm>
          <a:prstGeom prst="rect">
            <a:avLst/>
          </a:prstGeom>
          <a:noFill/>
          <a:ln>
            <a:noFill/>
          </a:ln>
        </p:spPr>
        <p:txBody>
          <a:bodyPr anchorCtr="0" anchor="t" bIns="0" lIns="0" spcFirstLastPara="1" rIns="0" wrap="square" tIns="14600">
            <a:noAutofit/>
          </a:bodyPr>
          <a:lstStyle/>
          <a:p>
            <a:pPr indent="0" lvl="0" marL="328930" marR="0" rtl="0" algn="l">
              <a:lnSpc>
                <a:spcPct val="100000"/>
              </a:lnSpc>
              <a:spcBef>
                <a:spcPts val="0"/>
              </a:spcBef>
              <a:spcAft>
                <a:spcPts val="0"/>
              </a:spcAft>
              <a:buNone/>
            </a:pPr>
            <a:r>
              <a:rPr i="1" lang="tr-TR" sz="1350">
                <a:solidFill>
                  <a:schemeClr val="dk1"/>
                </a:solidFill>
                <a:latin typeface="Noto Sans Symbols"/>
                <a:ea typeface="Noto Sans Symbols"/>
                <a:cs typeface="Noto Sans Symbols"/>
                <a:sym typeface="Noto Sans Symbols"/>
              </a:rPr>
              <a:t>φ</a:t>
            </a:r>
            <a:endParaRPr sz="1350">
              <a:solidFill>
                <a:schemeClr val="dk1"/>
              </a:solidFill>
              <a:latin typeface="Noto Sans Symbols"/>
              <a:ea typeface="Noto Sans Symbols"/>
              <a:cs typeface="Noto Sans Symbols"/>
              <a:sym typeface="Noto Sans Symbols"/>
            </a:endParaRPr>
          </a:p>
          <a:p>
            <a:pPr indent="0" lvl="0" marL="0" marR="0" rtl="0" algn="l">
              <a:lnSpc>
                <a:spcPct val="100000"/>
              </a:lnSpc>
              <a:spcBef>
                <a:spcPts val="55"/>
              </a:spcBef>
              <a:spcAft>
                <a:spcPts val="0"/>
              </a:spcAft>
              <a:buNone/>
            </a:pPr>
            <a:r>
              <a:t/>
            </a:r>
            <a:endParaRPr sz="125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tr-TR" sz="2050">
                <a:solidFill>
                  <a:schemeClr val="dk1"/>
                </a:solidFill>
                <a:latin typeface="Times New Roman"/>
                <a:ea typeface="Times New Roman"/>
                <a:cs typeface="Times New Roman"/>
                <a:sym typeface="Times New Roman"/>
              </a:rPr>
              <a:t>2 </a:t>
            </a:r>
            <a:r>
              <a:rPr i="1" lang="tr-TR" sz="2050">
                <a:solidFill>
                  <a:schemeClr val="dk1"/>
                </a:solidFill>
                <a:latin typeface="Times New Roman"/>
                <a:ea typeface="Times New Roman"/>
                <a:cs typeface="Times New Roman"/>
                <a:sym typeface="Times New Roman"/>
              </a:rPr>
              <a:t>V</a:t>
            </a:r>
            <a:r>
              <a:rPr baseline="-25000" i="1" lang="tr-TR" sz="2025">
                <a:solidFill>
                  <a:schemeClr val="dk1"/>
                </a:solidFill>
                <a:latin typeface="Noto Sans Symbols"/>
                <a:ea typeface="Noto Sans Symbols"/>
                <a:cs typeface="Noto Sans Symbols"/>
                <a:sym typeface="Noto Sans Symbols"/>
              </a:rPr>
              <a:t>φ</a:t>
            </a:r>
            <a:r>
              <a:rPr baseline="-25000" i="1" lang="tr-TR" sz="2025">
                <a:solidFill>
                  <a:schemeClr val="dk1"/>
                </a:solidFill>
                <a:latin typeface="Times New Roman"/>
                <a:ea typeface="Times New Roman"/>
                <a:cs typeface="Times New Roman"/>
                <a:sym typeface="Times New Roman"/>
              </a:rPr>
              <a:t> </a:t>
            </a:r>
            <a:r>
              <a:rPr lang="tr-TR" sz="2050">
                <a:solidFill>
                  <a:schemeClr val="dk1"/>
                </a:solidFill>
                <a:latin typeface="Times New Roman"/>
                <a:ea typeface="Times New Roman"/>
                <a:cs typeface="Times New Roman"/>
                <a:sym typeface="Times New Roman"/>
              </a:rPr>
              <a:t>sin(</a:t>
            </a:r>
            <a:r>
              <a:rPr i="1" lang="tr-TR" sz="2050">
                <a:solidFill>
                  <a:schemeClr val="dk1"/>
                </a:solidFill>
                <a:latin typeface="Noto Sans Symbols"/>
                <a:ea typeface="Noto Sans Symbols"/>
                <a:cs typeface="Noto Sans Symbols"/>
                <a:sym typeface="Noto Sans Symbols"/>
              </a:rPr>
              <a:t>ω</a:t>
            </a:r>
            <a:r>
              <a:rPr i="1" lang="tr-TR" sz="2050">
                <a:solidFill>
                  <a:schemeClr val="dk1"/>
                </a:solidFill>
                <a:latin typeface="Times New Roman"/>
                <a:ea typeface="Times New Roman"/>
                <a:cs typeface="Times New Roman"/>
                <a:sym typeface="Times New Roman"/>
              </a:rPr>
              <a:t>t </a:t>
            </a:r>
            <a:r>
              <a:rPr lang="tr-TR" sz="2050">
                <a:solidFill>
                  <a:schemeClr val="dk1"/>
                </a:solidFill>
                <a:latin typeface="Noto Sans Symbols"/>
                <a:ea typeface="Noto Sans Symbols"/>
                <a:cs typeface="Noto Sans Symbols"/>
                <a:sym typeface="Noto Sans Symbols"/>
              </a:rPr>
              <a:t>−</a:t>
            </a:r>
            <a:r>
              <a:rPr lang="tr-TR" sz="2050">
                <a:solidFill>
                  <a:schemeClr val="dk1"/>
                </a:solidFill>
                <a:latin typeface="Times New Roman"/>
                <a:ea typeface="Times New Roman"/>
                <a:cs typeface="Times New Roman"/>
                <a:sym typeface="Times New Roman"/>
              </a:rPr>
              <a:t> 240</a:t>
            </a:r>
            <a:r>
              <a:rPr baseline="30000" i="1" lang="tr-TR" sz="2025">
                <a:solidFill>
                  <a:schemeClr val="dk1"/>
                </a:solidFill>
                <a:latin typeface="Times New Roman"/>
                <a:ea typeface="Times New Roman"/>
                <a:cs typeface="Times New Roman"/>
                <a:sym typeface="Times New Roman"/>
              </a:rPr>
              <a:t>o </a:t>
            </a:r>
            <a:r>
              <a:rPr lang="tr-TR" sz="2050">
                <a:solidFill>
                  <a:schemeClr val="dk1"/>
                </a:solidFill>
                <a:latin typeface="Times New Roman"/>
                <a:ea typeface="Times New Roman"/>
                <a:cs typeface="Times New Roman"/>
                <a:sym typeface="Times New Roman"/>
              </a:rPr>
              <a:t>)</a:t>
            </a:r>
            <a:endParaRPr sz="2050">
              <a:solidFill>
                <a:schemeClr val="dk1"/>
              </a:solidFill>
              <a:latin typeface="Times New Roman"/>
              <a:ea typeface="Times New Roman"/>
              <a:cs typeface="Times New Roman"/>
              <a:sym typeface="Times New Roman"/>
            </a:endParaRPr>
          </a:p>
        </p:txBody>
      </p:sp>
      <p:sp>
        <p:nvSpPr>
          <p:cNvPr id="1251" name="Google Shape;1251;p64"/>
          <p:cNvSpPr/>
          <p:nvPr/>
        </p:nvSpPr>
        <p:spPr>
          <a:xfrm>
            <a:off x="5687783" y="1132725"/>
            <a:ext cx="34925" cy="20320"/>
          </a:xfrm>
          <a:custGeom>
            <a:rect b="b" l="l" r="r" t="t"/>
            <a:pathLst>
              <a:path extrusionOk="0" h="20319" w="34925">
                <a:moveTo>
                  <a:pt x="0" y="19938"/>
                </a:moveTo>
                <a:lnTo>
                  <a:pt x="34899" y="0"/>
                </a:lnTo>
              </a:path>
            </a:pathLst>
          </a:custGeom>
          <a:noFill/>
          <a:ln cap="flat" cmpd="sng" w="11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2" name="Google Shape;1252;p64"/>
          <p:cNvSpPr/>
          <p:nvPr/>
        </p:nvSpPr>
        <p:spPr>
          <a:xfrm>
            <a:off x="5722683" y="1138428"/>
            <a:ext cx="50800" cy="91440"/>
          </a:xfrm>
          <a:custGeom>
            <a:rect b="b" l="l" r="r" t="t"/>
            <a:pathLst>
              <a:path extrusionOk="0" h="91440" w="50800">
                <a:moveTo>
                  <a:pt x="0" y="0"/>
                </a:moveTo>
                <a:lnTo>
                  <a:pt x="50571" y="91147"/>
                </a:lnTo>
              </a:path>
            </a:pathLst>
          </a:custGeom>
          <a:noFill/>
          <a:ln cap="flat" cmpd="sng" w="22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3" name="Google Shape;1253;p64"/>
          <p:cNvSpPr/>
          <p:nvPr/>
        </p:nvSpPr>
        <p:spPr>
          <a:xfrm>
            <a:off x="5778957" y="957554"/>
            <a:ext cx="67310" cy="272415"/>
          </a:xfrm>
          <a:custGeom>
            <a:rect b="b" l="l" r="r" t="t"/>
            <a:pathLst>
              <a:path extrusionOk="0" h="272415" w="67310">
                <a:moveTo>
                  <a:pt x="0" y="272021"/>
                </a:moveTo>
                <a:lnTo>
                  <a:pt x="66954" y="0"/>
                </a:lnTo>
              </a:path>
            </a:pathLst>
          </a:custGeom>
          <a:noFill/>
          <a:ln cap="flat" cmpd="sng" w="11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4" name="Google Shape;1254;p64"/>
          <p:cNvSpPr/>
          <p:nvPr/>
        </p:nvSpPr>
        <p:spPr>
          <a:xfrm>
            <a:off x="5845911" y="957554"/>
            <a:ext cx="163830" cy="0"/>
          </a:xfrm>
          <a:custGeom>
            <a:rect b="b" l="l" r="r" t="t"/>
            <a:pathLst>
              <a:path extrusionOk="0" h="120000" w="163829">
                <a:moveTo>
                  <a:pt x="0" y="0"/>
                </a:moveTo>
                <a:lnTo>
                  <a:pt x="163830" y="0"/>
                </a:lnTo>
              </a:path>
            </a:pathLst>
          </a:custGeom>
          <a:noFill/>
          <a:ln cap="flat" cmpd="sng" w="11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5" name="Google Shape;1255;p64"/>
          <p:cNvSpPr txBox="1"/>
          <p:nvPr/>
        </p:nvSpPr>
        <p:spPr>
          <a:xfrm>
            <a:off x="5442877" y="932037"/>
            <a:ext cx="175895" cy="317501"/>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2150">
                <a:solidFill>
                  <a:schemeClr val="dk1"/>
                </a:solidFill>
                <a:latin typeface="Noto Sans Symbols"/>
                <a:ea typeface="Noto Sans Symbols"/>
                <a:cs typeface="Noto Sans Symbols"/>
                <a:sym typeface="Noto Sans Symbols"/>
              </a:rPr>
              <a:t>=</a:t>
            </a:r>
            <a:endParaRPr sz="2150">
              <a:solidFill>
                <a:schemeClr val="dk1"/>
              </a:solidFill>
              <a:latin typeface="Noto Sans Symbols"/>
              <a:ea typeface="Noto Sans Symbols"/>
              <a:cs typeface="Noto Sans Symbols"/>
              <a:sym typeface="Noto Sans Symbols"/>
            </a:endParaRPr>
          </a:p>
        </p:txBody>
      </p:sp>
      <p:sp>
        <p:nvSpPr>
          <p:cNvPr id="1256" name="Google Shape;1256;p64"/>
          <p:cNvSpPr txBox="1"/>
          <p:nvPr/>
        </p:nvSpPr>
        <p:spPr>
          <a:xfrm>
            <a:off x="4979161" y="1000401"/>
            <a:ext cx="380365" cy="52069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tr-TR" sz="3225">
                <a:solidFill>
                  <a:schemeClr val="dk1"/>
                </a:solidFill>
                <a:latin typeface="Times New Roman"/>
                <a:ea typeface="Times New Roman"/>
                <a:cs typeface="Times New Roman"/>
                <a:sym typeface="Times New Roman"/>
              </a:rPr>
              <a:t>i</a:t>
            </a:r>
            <a:r>
              <a:rPr i="1" lang="tr-TR" sz="1250">
                <a:solidFill>
                  <a:schemeClr val="dk1"/>
                </a:solidFill>
                <a:latin typeface="Times New Roman"/>
                <a:ea typeface="Times New Roman"/>
                <a:cs typeface="Times New Roman"/>
                <a:sym typeface="Times New Roman"/>
              </a:rPr>
              <a:t>a</a:t>
            </a:r>
            <a:r>
              <a:rPr lang="tr-TR" sz="1250">
                <a:solidFill>
                  <a:schemeClr val="dk1"/>
                </a:solidFill>
                <a:latin typeface="Times New Roman"/>
                <a:ea typeface="Times New Roman"/>
                <a:cs typeface="Times New Roman"/>
                <a:sym typeface="Times New Roman"/>
              </a:rPr>
              <a:t>(</a:t>
            </a:r>
            <a:r>
              <a:rPr i="1" lang="tr-TR" sz="1250">
                <a:solidFill>
                  <a:schemeClr val="dk1"/>
                </a:solidFill>
                <a:latin typeface="Times New Roman"/>
                <a:ea typeface="Times New Roman"/>
                <a:cs typeface="Times New Roman"/>
                <a:sym typeface="Times New Roman"/>
              </a:rPr>
              <a:t>t </a:t>
            </a:r>
            <a:r>
              <a:rPr lang="tr-TR" sz="1250">
                <a:solidFill>
                  <a:schemeClr val="dk1"/>
                </a:solidFill>
                <a:latin typeface="Times New Roman"/>
                <a:ea typeface="Times New Roman"/>
                <a:cs typeface="Times New Roman"/>
                <a:sym typeface="Times New Roman"/>
              </a:rPr>
              <a:t>)</a:t>
            </a:r>
            <a:endParaRPr sz="1250">
              <a:solidFill>
                <a:schemeClr val="dk1"/>
              </a:solidFill>
              <a:latin typeface="Times New Roman"/>
              <a:ea typeface="Times New Roman"/>
              <a:cs typeface="Times New Roman"/>
              <a:sym typeface="Times New Roman"/>
            </a:endParaRPr>
          </a:p>
        </p:txBody>
      </p:sp>
      <p:sp>
        <p:nvSpPr>
          <p:cNvPr id="1257" name="Google Shape;1257;p64"/>
          <p:cNvSpPr/>
          <p:nvPr/>
        </p:nvSpPr>
        <p:spPr>
          <a:xfrm>
            <a:off x="5683084" y="1679067"/>
            <a:ext cx="35560" cy="20320"/>
          </a:xfrm>
          <a:custGeom>
            <a:rect b="b" l="l" r="r" t="t"/>
            <a:pathLst>
              <a:path extrusionOk="0" h="20319" w="35560">
                <a:moveTo>
                  <a:pt x="0" y="20002"/>
                </a:moveTo>
                <a:lnTo>
                  <a:pt x="35013" y="0"/>
                </a:lnTo>
              </a:path>
            </a:pathLst>
          </a:custGeom>
          <a:noFill/>
          <a:ln cap="flat" cmpd="sng" w="11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8" name="Google Shape;1258;p64"/>
          <p:cNvSpPr/>
          <p:nvPr/>
        </p:nvSpPr>
        <p:spPr>
          <a:xfrm>
            <a:off x="5718098" y="1684782"/>
            <a:ext cx="50800" cy="91440"/>
          </a:xfrm>
          <a:custGeom>
            <a:rect b="b" l="l" r="r" t="t"/>
            <a:pathLst>
              <a:path extrusionOk="0" h="91439" w="50800">
                <a:moveTo>
                  <a:pt x="0" y="0"/>
                </a:moveTo>
                <a:lnTo>
                  <a:pt x="50749" y="91440"/>
                </a:lnTo>
              </a:path>
            </a:pathLst>
          </a:custGeom>
          <a:noFill/>
          <a:ln cap="flat" cmpd="sng" w="22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9" name="Google Shape;1259;p64"/>
          <p:cNvSpPr/>
          <p:nvPr/>
        </p:nvSpPr>
        <p:spPr>
          <a:xfrm>
            <a:off x="5774563" y="1503324"/>
            <a:ext cx="67310" cy="273050"/>
          </a:xfrm>
          <a:custGeom>
            <a:rect b="b" l="l" r="r" t="t"/>
            <a:pathLst>
              <a:path extrusionOk="0" h="273050" w="67310">
                <a:moveTo>
                  <a:pt x="0" y="272897"/>
                </a:moveTo>
                <a:lnTo>
                  <a:pt x="67183" y="0"/>
                </a:lnTo>
              </a:path>
            </a:pathLst>
          </a:custGeom>
          <a:noFill/>
          <a:ln cap="flat" cmpd="sng" w="11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0" name="Google Shape;1260;p64"/>
          <p:cNvSpPr/>
          <p:nvPr/>
        </p:nvSpPr>
        <p:spPr>
          <a:xfrm>
            <a:off x="5841746" y="1503324"/>
            <a:ext cx="164465" cy="0"/>
          </a:xfrm>
          <a:custGeom>
            <a:rect b="b" l="l" r="r" t="t"/>
            <a:pathLst>
              <a:path extrusionOk="0" h="120000" w="164464">
                <a:moveTo>
                  <a:pt x="0" y="0"/>
                </a:moveTo>
                <a:lnTo>
                  <a:pt x="164376" y="0"/>
                </a:lnTo>
              </a:path>
            </a:pathLst>
          </a:custGeom>
          <a:noFill/>
          <a:ln cap="flat" cmpd="sng" w="11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1" name="Google Shape;1261;p64"/>
          <p:cNvSpPr txBox="1"/>
          <p:nvPr/>
        </p:nvSpPr>
        <p:spPr>
          <a:xfrm>
            <a:off x="5057889" y="1660652"/>
            <a:ext cx="295275" cy="191770"/>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i="1" lang="tr-TR" sz="1250">
                <a:solidFill>
                  <a:schemeClr val="dk1"/>
                </a:solidFill>
                <a:latin typeface="Times New Roman"/>
                <a:ea typeface="Times New Roman"/>
                <a:cs typeface="Times New Roman"/>
                <a:sym typeface="Times New Roman"/>
              </a:rPr>
              <a:t>b</a:t>
            </a:r>
            <a:r>
              <a:rPr lang="tr-TR" sz="1250">
                <a:solidFill>
                  <a:schemeClr val="dk1"/>
                </a:solidFill>
                <a:latin typeface="Times New Roman"/>
                <a:ea typeface="Times New Roman"/>
                <a:cs typeface="Times New Roman"/>
                <a:sym typeface="Times New Roman"/>
              </a:rPr>
              <a:t>(</a:t>
            </a:r>
            <a:r>
              <a:rPr i="1" lang="tr-TR" sz="1250">
                <a:solidFill>
                  <a:schemeClr val="dk1"/>
                </a:solidFill>
                <a:latin typeface="Times New Roman"/>
                <a:ea typeface="Times New Roman"/>
                <a:cs typeface="Times New Roman"/>
                <a:sym typeface="Times New Roman"/>
              </a:rPr>
              <a:t>t </a:t>
            </a:r>
            <a:r>
              <a:rPr lang="tr-TR" sz="1250">
                <a:solidFill>
                  <a:schemeClr val="dk1"/>
                </a:solidFill>
                <a:latin typeface="Times New Roman"/>
                <a:ea typeface="Times New Roman"/>
                <a:cs typeface="Times New Roman"/>
                <a:sym typeface="Times New Roman"/>
              </a:rPr>
              <a:t>)</a:t>
            </a:r>
            <a:endParaRPr sz="1250">
              <a:solidFill>
                <a:schemeClr val="dk1"/>
              </a:solidFill>
              <a:latin typeface="Times New Roman"/>
              <a:ea typeface="Times New Roman"/>
              <a:cs typeface="Times New Roman"/>
              <a:sym typeface="Times New Roman"/>
            </a:endParaRPr>
          </a:p>
        </p:txBody>
      </p:sp>
      <p:sp>
        <p:nvSpPr>
          <p:cNvPr id="1262" name="Google Shape;1262;p64"/>
          <p:cNvSpPr/>
          <p:nvPr/>
        </p:nvSpPr>
        <p:spPr>
          <a:xfrm>
            <a:off x="5692851" y="2212467"/>
            <a:ext cx="35560" cy="20320"/>
          </a:xfrm>
          <a:custGeom>
            <a:rect b="b" l="l" r="r" t="t"/>
            <a:pathLst>
              <a:path extrusionOk="0" h="20319" w="35560">
                <a:moveTo>
                  <a:pt x="0" y="20002"/>
                </a:moveTo>
                <a:lnTo>
                  <a:pt x="34950" y="0"/>
                </a:lnTo>
              </a:path>
            </a:pathLst>
          </a:custGeom>
          <a:noFill/>
          <a:ln cap="flat" cmpd="sng" w="11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3" name="Google Shape;1263;p64"/>
          <p:cNvSpPr/>
          <p:nvPr/>
        </p:nvSpPr>
        <p:spPr>
          <a:xfrm>
            <a:off x="5727801" y="2218182"/>
            <a:ext cx="50800" cy="91440"/>
          </a:xfrm>
          <a:custGeom>
            <a:rect b="b" l="l" r="r" t="t"/>
            <a:pathLst>
              <a:path extrusionOk="0" h="91439" w="50800">
                <a:moveTo>
                  <a:pt x="0" y="0"/>
                </a:moveTo>
                <a:lnTo>
                  <a:pt x="50660" y="91440"/>
                </a:lnTo>
              </a:path>
            </a:pathLst>
          </a:custGeom>
          <a:noFill/>
          <a:ln cap="flat" cmpd="sng" w="228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4" name="Google Shape;1264;p64"/>
          <p:cNvSpPr/>
          <p:nvPr/>
        </p:nvSpPr>
        <p:spPr>
          <a:xfrm>
            <a:off x="5784164" y="2036724"/>
            <a:ext cx="67310" cy="273050"/>
          </a:xfrm>
          <a:custGeom>
            <a:rect b="b" l="l" r="r" t="t"/>
            <a:pathLst>
              <a:path extrusionOk="0" h="273050" w="67310">
                <a:moveTo>
                  <a:pt x="0" y="272897"/>
                </a:moveTo>
                <a:lnTo>
                  <a:pt x="67068" y="0"/>
                </a:lnTo>
              </a:path>
            </a:pathLst>
          </a:custGeom>
          <a:noFill/>
          <a:ln cap="flat" cmpd="sng" w="11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5" name="Google Shape;1265;p64"/>
          <p:cNvSpPr/>
          <p:nvPr/>
        </p:nvSpPr>
        <p:spPr>
          <a:xfrm>
            <a:off x="5851232" y="2036724"/>
            <a:ext cx="164465" cy="0"/>
          </a:xfrm>
          <a:custGeom>
            <a:rect b="b" l="l" r="r" t="t"/>
            <a:pathLst>
              <a:path extrusionOk="0" h="120000" w="164464">
                <a:moveTo>
                  <a:pt x="0" y="0"/>
                </a:moveTo>
                <a:lnTo>
                  <a:pt x="164084" y="0"/>
                </a:lnTo>
              </a:path>
            </a:pathLst>
          </a:custGeom>
          <a:noFill/>
          <a:ln cap="flat" cmpd="sng" w="11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6" name="Google Shape;1266;p64"/>
          <p:cNvSpPr txBox="1"/>
          <p:nvPr/>
        </p:nvSpPr>
        <p:spPr>
          <a:xfrm>
            <a:off x="4995976" y="2079752"/>
            <a:ext cx="367665" cy="521969"/>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baseline="30000" i="1" lang="tr-TR" sz="3225">
                <a:solidFill>
                  <a:schemeClr val="dk1"/>
                </a:solidFill>
                <a:latin typeface="Times New Roman"/>
                <a:ea typeface="Times New Roman"/>
                <a:cs typeface="Times New Roman"/>
                <a:sym typeface="Times New Roman"/>
              </a:rPr>
              <a:t>i</a:t>
            </a:r>
            <a:r>
              <a:rPr i="1" lang="tr-TR" sz="1250">
                <a:solidFill>
                  <a:schemeClr val="dk1"/>
                </a:solidFill>
                <a:latin typeface="Times New Roman"/>
                <a:ea typeface="Times New Roman"/>
                <a:cs typeface="Times New Roman"/>
                <a:sym typeface="Times New Roman"/>
              </a:rPr>
              <a:t>c</a:t>
            </a:r>
            <a:r>
              <a:rPr lang="tr-TR" sz="1250">
                <a:solidFill>
                  <a:schemeClr val="dk1"/>
                </a:solidFill>
                <a:latin typeface="Times New Roman"/>
                <a:ea typeface="Times New Roman"/>
                <a:cs typeface="Times New Roman"/>
                <a:sym typeface="Times New Roman"/>
              </a:rPr>
              <a:t>(</a:t>
            </a:r>
            <a:r>
              <a:rPr i="1" lang="tr-TR" sz="1250">
                <a:solidFill>
                  <a:schemeClr val="dk1"/>
                </a:solidFill>
                <a:latin typeface="Times New Roman"/>
                <a:ea typeface="Times New Roman"/>
                <a:cs typeface="Times New Roman"/>
                <a:sym typeface="Times New Roman"/>
              </a:rPr>
              <a:t>t </a:t>
            </a:r>
            <a:r>
              <a:rPr lang="tr-TR" sz="1250">
                <a:solidFill>
                  <a:schemeClr val="dk1"/>
                </a:solidFill>
                <a:latin typeface="Times New Roman"/>
                <a:ea typeface="Times New Roman"/>
                <a:cs typeface="Times New Roman"/>
                <a:sym typeface="Times New Roman"/>
              </a:rPr>
              <a:t>)</a:t>
            </a:r>
            <a:endParaRPr sz="1250">
              <a:solidFill>
                <a:schemeClr val="dk1"/>
              </a:solidFill>
              <a:latin typeface="Times New Roman"/>
              <a:ea typeface="Times New Roman"/>
              <a:cs typeface="Times New Roman"/>
              <a:sym typeface="Times New Roman"/>
            </a:endParaRPr>
          </a:p>
        </p:txBody>
      </p:sp>
      <p:sp>
        <p:nvSpPr>
          <p:cNvPr id="1267" name="Google Shape;1267;p64"/>
          <p:cNvSpPr txBox="1"/>
          <p:nvPr/>
        </p:nvSpPr>
        <p:spPr>
          <a:xfrm>
            <a:off x="4979276" y="932037"/>
            <a:ext cx="3382645" cy="1567815"/>
          </a:xfrm>
          <a:prstGeom prst="rect">
            <a:avLst/>
          </a:prstGeom>
          <a:noFill/>
          <a:ln>
            <a:noFill/>
          </a:ln>
        </p:spPr>
        <p:txBody>
          <a:bodyPr anchorCtr="0" anchor="t" bIns="0" lIns="0" spcFirstLastPara="1" rIns="0" wrap="square" tIns="12700">
            <a:noAutofit/>
          </a:bodyPr>
          <a:lstStyle/>
          <a:p>
            <a:pPr indent="0" lvl="0" marL="56514" marR="0" rtl="0" algn="ctr">
              <a:lnSpc>
                <a:spcPct val="100000"/>
              </a:lnSpc>
              <a:spcBef>
                <a:spcPts val="0"/>
              </a:spcBef>
              <a:spcAft>
                <a:spcPts val="0"/>
              </a:spcAft>
              <a:buNone/>
            </a:pPr>
            <a:r>
              <a:rPr lang="tr-TR" sz="2150">
                <a:solidFill>
                  <a:schemeClr val="dk1"/>
                </a:solidFill>
                <a:latin typeface="Times New Roman"/>
                <a:ea typeface="Times New Roman"/>
                <a:cs typeface="Times New Roman"/>
                <a:sym typeface="Times New Roman"/>
              </a:rPr>
              <a:t>2 </a:t>
            </a:r>
            <a:r>
              <a:rPr i="1" lang="tr-TR" sz="2150">
                <a:solidFill>
                  <a:schemeClr val="dk1"/>
                </a:solidFill>
                <a:latin typeface="Times New Roman"/>
                <a:ea typeface="Times New Roman"/>
                <a:cs typeface="Times New Roman"/>
                <a:sym typeface="Times New Roman"/>
              </a:rPr>
              <a:t>I</a:t>
            </a:r>
            <a:r>
              <a:rPr baseline="-25000" i="1" lang="tr-TR" sz="1875">
                <a:solidFill>
                  <a:schemeClr val="dk1"/>
                </a:solidFill>
                <a:latin typeface="Noto Sans Symbols"/>
                <a:ea typeface="Noto Sans Symbols"/>
                <a:cs typeface="Noto Sans Symbols"/>
                <a:sym typeface="Noto Sans Symbols"/>
              </a:rPr>
              <a:t>φ</a:t>
            </a:r>
            <a:r>
              <a:rPr baseline="-25000" i="1" lang="tr-TR" sz="1875">
                <a:solidFill>
                  <a:schemeClr val="dk1"/>
                </a:solidFill>
                <a:latin typeface="Times New Roman"/>
                <a:ea typeface="Times New Roman"/>
                <a:cs typeface="Times New Roman"/>
                <a:sym typeface="Times New Roman"/>
              </a:rPr>
              <a:t> </a:t>
            </a:r>
            <a:r>
              <a:rPr lang="tr-TR" sz="2150">
                <a:solidFill>
                  <a:schemeClr val="dk1"/>
                </a:solidFill>
                <a:latin typeface="Times New Roman"/>
                <a:ea typeface="Times New Roman"/>
                <a:cs typeface="Times New Roman"/>
                <a:sym typeface="Times New Roman"/>
              </a:rPr>
              <a:t>sin(</a:t>
            </a:r>
            <a:r>
              <a:rPr i="1" lang="tr-TR" sz="2150">
                <a:solidFill>
                  <a:schemeClr val="dk1"/>
                </a:solidFill>
                <a:latin typeface="Noto Sans Symbols"/>
                <a:ea typeface="Noto Sans Symbols"/>
                <a:cs typeface="Noto Sans Symbols"/>
                <a:sym typeface="Noto Sans Symbols"/>
              </a:rPr>
              <a:t>ω</a:t>
            </a:r>
            <a:r>
              <a:rPr i="1" lang="tr-TR" sz="2150">
                <a:solidFill>
                  <a:schemeClr val="dk1"/>
                </a:solidFill>
                <a:latin typeface="Times New Roman"/>
                <a:ea typeface="Times New Roman"/>
                <a:cs typeface="Times New Roman"/>
                <a:sym typeface="Times New Roman"/>
              </a:rPr>
              <a:t>t </a:t>
            </a: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a:t>
            </a:r>
            <a:r>
              <a:rPr i="1" lang="tr-TR" sz="2150">
                <a:solidFill>
                  <a:schemeClr val="dk1"/>
                </a:solidFill>
                <a:latin typeface="Noto Sans Symbols"/>
                <a:ea typeface="Noto Sans Symbols"/>
                <a:cs typeface="Noto Sans Symbols"/>
                <a:sym typeface="Noto Sans Symbols"/>
              </a:rPr>
              <a:t>ϕ</a:t>
            </a:r>
            <a:r>
              <a:rPr i="1" lang="tr-TR" sz="2150">
                <a:solidFill>
                  <a:schemeClr val="dk1"/>
                </a:solidFill>
                <a:latin typeface="Times New Roman"/>
                <a:ea typeface="Times New Roman"/>
                <a:cs typeface="Times New Roman"/>
                <a:sym typeface="Times New Roman"/>
              </a:rPr>
              <a:t> </a:t>
            </a:r>
            <a:r>
              <a:rPr lang="tr-TR" sz="2150">
                <a:solidFill>
                  <a:schemeClr val="dk1"/>
                </a:solidFill>
                <a:latin typeface="Times New Roman"/>
                <a:ea typeface="Times New Roman"/>
                <a:cs typeface="Times New Roman"/>
                <a:sym typeface="Times New Roman"/>
              </a:rPr>
              <a:t>)</a:t>
            </a:r>
            <a:endParaRPr sz="2150">
              <a:solidFill>
                <a:schemeClr val="dk1"/>
              </a:solidFill>
              <a:latin typeface="Times New Roman"/>
              <a:ea typeface="Times New Roman"/>
              <a:cs typeface="Times New Roman"/>
              <a:sym typeface="Times New Roman"/>
            </a:endParaRPr>
          </a:p>
          <a:p>
            <a:pPr indent="0" lvl="0" marL="0" marR="27305" rtl="0" algn="ctr">
              <a:lnSpc>
                <a:spcPct val="100000"/>
              </a:lnSpc>
              <a:spcBef>
                <a:spcPts val="1725"/>
              </a:spcBef>
              <a:spcAft>
                <a:spcPts val="0"/>
              </a:spcAft>
              <a:buNone/>
            </a:pPr>
            <a:r>
              <a:rPr i="1" lang="tr-TR" sz="2150">
                <a:solidFill>
                  <a:schemeClr val="dk1"/>
                </a:solidFill>
                <a:latin typeface="Times New Roman"/>
                <a:ea typeface="Times New Roman"/>
                <a:cs typeface="Times New Roman"/>
                <a:sym typeface="Times New Roman"/>
              </a:rPr>
              <a:t>i	</a:t>
            </a: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2 </a:t>
            </a:r>
            <a:r>
              <a:rPr i="1" lang="tr-TR" sz="2150">
                <a:solidFill>
                  <a:schemeClr val="dk1"/>
                </a:solidFill>
                <a:latin typeface="Times New Roman"/>
                <a:ea typeface="Times New Roman"/>
                <a:cs typeface="Times New Roman"/>
                <a:sym typeface="Times New Roman"/>
              </a:rPr>
              <a:t>I</a:t>
            </a:r>
            <a:r>
              <a:rPr baseline="-25000" i="1" lang="tr-TR" sz="1875">
                <a:solidFill>
                  <a:schemeClr val="dk1"/>
                </a:solidFill>
                <a:latin typeface="Noto Sans Symbols"/>
                <a:ea typeface="Noto Sans Symbols"/>
                <a:cs typeface="Noto Sans Symbols"/>
                <a:sym typeface="Noto Sans Symbols"/>
              </a:rPr>
              <a:t>φ</a:t>
            </a:r>
            <a:r>
              <a:rPr baseline="-25000" i="1" lang="tr-TR" sz="1875">
                <a:solidFill>
                  <a:schemeClr val="dk1"/>
                </a:solidFill>
                <a:latin typeface="Times New Roman"/>
                <a:ea typeface="Times New Roman"/>
                <a:cs typeface="Times New Roman"/>
                <a:sym typeface="Times New Roman"/>
              </a:rPr>
              <a:t> </a:t>
            </a:r>
            <a:r>
              <a:rPr lang="tr-TR" sz="2150">
                <a:solidFill>
                  <a:schemeClr val="dk1"/>
                </a:solidFill>
                <a:latin typeface="Times New Roman"/>
                <a:ea typeface="Times New Roman"/>
                <a:cs typeface="Times New Roman"/>
                <a:sym typeface="Times New Roman"/>
              </a:rPr>
              <a:t>sin(</a:t>
            </a:r>
            <a:r>
              <a:rPr i="1" lang="tr-TR" sz="2150">
                <a:solidFill>
                  <a:schemeClr val="dk1"/>
                </a:solidFill>
                <a:latin typeface="Noto Sans Symbols"/>
                <a:ea typeface="Noto Sans Symbols"/>
                <a:cs typeface="Noto Sans Symbols"/>
                <a:sym typeface="Noto Sans Symbols"/>
              </a:rPr>
              <a:t>ω</a:t>
            </a:r>
            <a:r>
              <a:rPr i="1" lang="tr-TR" sz="2150">
                <a:solidFill>
                  <a:schemeClr val="dk1"/>
                </a:solidFill>
                <a:latin typeface="Times New Roman"/>
                <a:ea typeface="Times New Roman"/>
                <a:cs typeface="Times New Roman"/>
                <a:sym typeface="Times New Roman"/>
              </a:rPr>
              <a:t>t </a:t>
            </a: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a:t>
            </a:r>
            <a:r>
              <a:rPr i="1" lang="tr-TR" sz="2150">
                <a:solidFill>
                  <a:schemeClr val="dk1"/>
                </a:solidFill>
                <a:latin typeface="Noto Sans Symbols"/>
                <a:ea typeface="Noto Sans Symbols"/>
                <a:cs typeface="Noto Sans Symbols"/>
                <a:sym typeface="Noto Sans Symbols"/>
              </a:rPr>
              <a:t>ϕ</a:t>
            </a:r>
            <a:r>
              <a:rPr i="1" lang="tr-TR" sz="2150">
                <a:solidFill>
                  <a:schemeClr val="dk1"/>
                </a:solidFill>
                <a:latin typeface="Times New Roman"/>
                <a:ea typeface="Times New Roman"/>
                <a:cs typeface="Times New Roman"/>
                <a:sym typeface="Times New Roman"/>
              </a:rPr>
              <a:t> </a:t>
            </a: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120</a:t>
            </a:r>
            <a:r>
              <a:rPr baseline="30000" i="1" lang="tr-TR" sz="1875">
                <a:solidFill>
                  <a:schemeClr val="dk1"/>
                </a:solidFill>
                <a:latin typeface="Times New Roman"/>
                <a:ea typeface="Times New Roman"/>
                <a:cs typeface="Times New Roman"/>
                <a:sym typeface="Times New Roman"/>
              </a:rPr>
              <a:t>o </a:t>
            </a:r>
            <a:r>
              <a:rPr lang="tr-TR" sz="2150">
                <a:solidFill>
                  <a:schemeClr val="dk1"/>
                </a:solidFill>
                <a:latin typeface="Times New Roman"/>
                <a:ea typeface="Times New Roman"/>
                <a:cs typeface="Times New Roman"/>
                <a:sym typeface="Times New Roman"/>
              </a:rPr>
              <a:t>)</a:t>
            </a:r>
            <a:endParaRPr sz="2150">
              <a:solidFill>
                <a:schemeClr val="dk1"/>
              </a:solidFill>
              <a:latin typeface="Times New Roman"/>
              <a:ea typeface="Times New Roman"/>
              <a:cs typeface="Times New Roman"/>
              <a:sym typeface="Times New Roman"/>
            </a:endParaRPr>
          </a:p>
          <a:p>
            <a:pPr indent="0" lvl="0" marL="480694" marR="0" rtl="0" algn="l">
              <a:lnSpc>
                <a:spcPct val="100000"/>
              </a:lnSpc>
              <a:spcBef>
                <a:spcPts val="1620"/>
              </a:spcBef>
              <a:spcAft>
                <a:spcPts val="0"/>
              </a:spcAft>
              <a:buNone/>
            </a:pP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2 </a:t>
            </a:r>
            <a:r>
              <a:rPr i="1" lang="tr-TR" sz="2150">
                <a:solidFill>
                  <a:schemeClr val="dk1"/>
                </a:solidFill>
                <a:latin typeface="Times New Roman"/>
                <a:ea typeface="Times New Roman"/>
                <a:cs typeface="Times New Roman"/>
                <a:sym typeface="Times New Roman"/>
              </a:rPr>
              <a:t>I</a:t>
            </a:r>
            <a:r>
              <a:rPr baseline="-25000" i="1" lang="tr-TR" sz="1875">
                <a:solidFill>
                  <a:schemeClr val="dk1"/>
                </a:solidFill>
                <a:latin typeface="Noto Sans Symbols"/>
                <a:ea typeface="Noto Sans Symbols"/>
                <a:cs typeface="Noto Sans Symbols"/>
                <a:sym typeface="Noto Sans Symbols"/>
              </a:rPr>
              <a:t>φ</a:t>
            </a:r>
            <a:r>
              <a:rPr baseline="-25000" i="1" lang="tr-TR" sz="1875">
                <a:solidFill>
                  <a:schemeClr val="dk1"/>
                </a:solidFill>
                <a:latin typeface="Times New Roman"/>
                <a:ea typeface="Times New Roman"/>
                <a:cs typeface="Times New Roman"/>
                <a:sym typeface="Times New Roman"/>
              </a:rPr>
              <a:t> </a:t>
            </a:r>
            <a:r>
              <a:rPr lang="tr-TR" sz="2150">
                <a:solidFill>
                  <a:schemeClr val="dk1"/>
                </a:solidFill>
                <a:latin typeface="Times New Roman"/>
                <a:ea typeface="Times New Roman"/>
                <a:cs typeface="Times New Roman"/>
                <a:sym typeface="Times New Roman"/>
              </a:rPr>
              <a:t>sin(</a:t>
            </a:r>
            <a:r>
              <a:rPr i="1" lang="tr-TR" sz="2150">
                <a:solidFill>
                  <a:schemeClr val="dk1"/>
                </a:solidFill>
                <a:latin typeface="Noto Sans Symbols"/>
                <a:ea typeface="Noto Sans Symbols"/>
                <a:cs typeface="Noto Sans Symbols"/>
                <a:sym typeface="Noto Sans Symbols"/>
              </a:rPr>
              <a:t>ω</a:t>
            </a:r>
            <a:r>
              <a:rPr i="1" lang="tr-TR" sz="2150">
                <a:solidFill>
                  <a:schemeClr val="dk1"/>
                </a:solidFill>
                <a:latin typeface="Times New Roman"/>
                <a:ea typeface="Times New Roman"/>
                <a:cs typeface="Times New Roman"/>
                <a:sym typeface="Times New Roman"/>
              </a:rPr>
              <a:t>t </a:t>
            </a: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a:t>
            </a:r>
            <a:r>
              <a:rPr i="1" lang="tr-TR" sz="2150">
                <a:solidFill>
                  <a:schemeClr val="dk1"/>
                </a:solidFill>
                <a:latin typeface="Noto Sans Symbols"/>
                <a:ea typeface="Noto Sans Symbols"/>
                <a:cs typeface="Noto Sans Symbols"/>
                <a:sym typeface="Noto Sans Symbols"/>
              </a:rPr>
              <a:t>ϕ</a:t>
            </a:r>
            <a:r>
              <a:rPr i="1" lang="tr-TR" sz="2150">
                <a:solidFill>
                  <a:schemeClr val="dk1"/>
                </a:solidFill>
                <a:latin typeface="Times New Roman"/>
                <a:ea typeface="Times New Roman"/>
                <a:cs typeface="Times New Roman"/>
                <a:sym typeface="Times New Roman"/>
              </a:rPr>
              <a:t> </a:t>
            </a: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240</a:t>
            </a:r>
            <a:r>
              <a:rPr baseline="30000" i="1" lang="tr-TR" sz="1875">
                <a:solidFill>
                  <a:schemeClr val="dk1"/>
                </a:solidFill>
                <a:latin typeface="Times New Roman"/>
                <a:ea typeface="Times New Roman"/>
                <a:cs typeface="Times New Roman"/>
                <a:sym typeface="Times New Roman"/>
              </a:rPr>
              <a:t>o </a:t>
            </a:r>
            <a:r>
              <a:rPr lang="tr-TR" sz="2150">
                <a:solidFill>
                  <a:schemeClr val="dk1"/>
                </a:solidFill>
                <a:latin typeface="Times New Roman"/>
                <a:ea typeface="Times New Roman"/>
                <a:cs typeface="Times New Roman"/>
                <a:sym typeface="Times New Roman"/>
              </a:rPr>
              <a:t>)</a:t>
            </a:r>
            <a:endParaRPr sz="2150">
              <a:solidFill>
                <a:schemeClr val="dk1"/>
              </a:solidFill>
              <a:latin typeface="Times New Roman"/>
              <a:ea typeface="Times New Roman"/>
              <a:cs typeface="Times New Roman"/>
              <a:sym typeface="Times New Roman"/>
            </a:endParaRPr>
          </a:p>
        </p:txBody>
      </p:sp>
      <p:sp>
        <p:nvSpPr>
          <p:cNvPr id="1268" name="Google Shape;1268;p64"/>
          <p:cNvSpPr txBox="1"/>
          <p:nvPr/>
        </p:nvSpPr>
        <p:spPr>
          <a:xfrm>
            <a:off x="1277823" y="2852953"/>
            <a:ext cx="3547110" cy="600709"/>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950">
                <a:solidFill>
                  <a:srgbClr val="333399"/>
                </a:solidFill>
                <a:latin typeface="Times New Roman"/>
                <a:ea typeface="Times New Roman"/>
                <a:cs typeface="Times New Roman"/>
                <a:sym typeface="Times New Roman"/>
              </a:rPr>
              <a:t>Faz büyüklükleri ile güç denklemi:</a:t>
            </a:r>
            <a:endParaRPr sz="1950">
              <a:solidFill>
                <a:schemeClr val="dk1"/>
              </a:solidFill>
              <a:latin typeface="Times New Roman"/>
              <a:ea typeface="Times New Roman"/>
              <a:cs typeface="Times New Roman"/>
              <a:sym typeface="Times New Roman"/>
            </a:endParaRPr>
          </a:p>
        </p:txBody>
      </p:sp>
      <p:sp>
        <p:nvSpPr>
          <p:cNvPr id="1269" name="Google Shape;1269;p64"/>
          <p:cNvSpPr txBox="1"/>
          <p:nvPr/>
        </p:nvSpPr>
        <p:spPr>
          <a:xfrm>
            <a:off x="6499199" y="2858211"/>
            <a:ext cx="3547110" cy="600709"/>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950">
                <a:solidFill>
                  <a:srgbClr val="333399"/>
                </a:solidFill>
                <a:latin typeface="Times New Roman"/>
                <a:ea typeface="Times New Roman"/>
                <a:cs typeface="Times New Roman"/>
                <a:sym typeface="Times New Roman"/>
              </a:rPr>
              <a:t>Hat büyüklükleri ile güç denklemi:</a:t>
            </a:r>
            <a:endParaRPr sz="1950">
              <a:solidFill>
                <a:schemeClr val="dk1"/>
              </a:solidFill>
              <a:latin typeface="Times New Roman"/>
              <a:ea typeface="Times New Roman"/>
              <a:cs typeface="Times New Roman"/>
              <a:sym typeface="Times New Roman"/>
            </a:endParaRPr>
          </a:p>
        </p:txBody>
      </p:sp>
      <p:sp>
        <p:nvSpPr>
          <p:cNvPr id="1270" name="Google Shape;1270;p64"/>
          <p:cNvSpPr/>
          <p:nvPr/>
        </p:nvSpPr>
        <p:spPr>
          <a:xfrm>
            <a:off x="2055876" y="3427476"/>
            <a:ext cx="6992620" cy="2362200"/>
          </a:xfrm>
          <a:custGeom>
            <a:rect b="b" l="l" r="r" t="t"/>
            <a:pathLst>
              <a:path extrusionOk="0" h="2362200" w="6992620">
                <a:moveTo>
                  <a:pt x="0" y="2362200"/>
                </a:moveTo>
                <a:lnTo>
                  <a:pt x="6992111" y="2362200"/>
                </a:lnTo>
                <a:lnTo>
                  <a:pt x="6992111" y="0"/>
                </a:lnTo>
                <a:lnTo>
                  <a:pt x="0" y="0"/>
                </a:lnTo>
                <a:lnTo>
                  <a:pt x="0" y="236220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1" name="Google Shape;1271;p64"/>
          <p:cNvSpPr/>
          <p:nvPr/>
        </p:nvSpPr>
        <p:spPr>
          <a:xfrm>
            <a:off x="7401636" y="3665169"/>
            <a:ext cx="36195" cy="20955"/>
          </a:xfrm>
          <a:custGeom>
            <a:rect b="b" l="l" r="r" t="t"/>
            <a:pathLst>
              <a:path extrusionOk="0" h="20954" w="36195">
                <a:moveTo>
                  <a:pt x="0" y="20472"/>
                </a:moveTo>
                <a:lnTo>
                  <a:pt x="35699" y="0"/>
                </a:lnTo>
              </a:path>
            </a:pathLst>
          </a:custGeom>
          <a:noFill/>
          <a:ln cap="flat" cmpd="sng" w="11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2" name="Google Shape;1272;p64"/>
          <p:cNvSpPr/>
          <p:nvPr/>
        </p:nvSpPr>
        <p:spPr>
          <a:xfrm>
            <a:off x="7437335" y="3671011"/>
            <a:ext cx="52069" cy="95250"/>
          </a:xfrm>
          <a:custGeom>
            <a:rect b="b" l="l" r="r" t="t"/>
            <a:pathLst>
              <a:path extrusionOk="0" h="95250" w="52070">
                <a:moveTo>
                  <a:pt x="0" y="0"/>
                </a:moveTo>
                <a:lnTo>
                  <a:pt x="51727" y="95084"/>
                </a:lnTo>
              </a:path>
            </a:pathLst>
          </a:custGeom>
          <a:noFill/>
          <a:ln cap="flat" cmpd="sng" w="23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3" name="Google Shape;1273;p64"/>
          <p:cNvSpPr/>
          <p:nvPr/>
        </p:nvSpPr>
        <p:spPr>
          <a:xfrm>
            <a:off x="7494879" y="3482327"/>
            <a:ext cx="68580" cy="283845"/>
          </a:xfrm>
          <a:custGeom>
            <a:rect b="b" l="l" r="r" t="t"/>
            <a:pathLst>
              <a:path extrusionOk="0" h="283845" w="68579">
                <a:moveTo>
                  <a:pt x="0" y="283768"/>
                </a:moveTo>
                <a:lnTo>
                  <a:pt x="68478" y="0"/>
                </a:lnTo>
              </a:path>
            </a:pathLst>
          </a:custGeom>
          <a:noFill/>
          <a:ln cap="flat" cmpd="sng" w="11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4" name="Google Shape;1274;p64"/>
          <p:cNvSpPr/>
          <p:nvPr/>
        </p:nvSpPr>
        <p:spPr>
          <a:xfrm>
            <a:off x="7563357" y="3482327"/>
            <a:ext cx="150495" cy="0"/>
          </a:xfrm>
          <a:custGeom>
            <a:rect b="b" l="l" r="r" t="t"/>
            <a:pathLst>
              <a:path extrusionOk="0" h="120000" w="150495">
                <a:moveTo>
                  <a:pt x="0" y="0"/>
                </a:moveTo>
                <a:lnTo>
                  <a:pt x="150075" y="0"/>
                </a:lnTo>
              </a:path>
            </a:pathLst>
          </a:custGeom>
          <a:noFill/>
          <a:ln cap="flat" cmpd="sng" w="11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5" name="Google Shape;1275;p64"/>
          <p:cNvSpPr/>
          <p:nvPr/>
        </p:nvSpPr>
        <p:spPr>
          <a:xfrm>
            <a:off x="7510906" y="4606417"/>
            <a:ext cx="36195" cy="20955"/>
          </a:xfrm>
          <a:custGeom>
            <a:rect b="b" l="l" r="r" t="t"/>
            <a:pathLst>
              <a:path extrusionOk="0" h="20954" w="36195">
                <a:moveTo>
                  <a:pt x="0" y="20472"/>
                </a:moveTo>
                <a:lnTo>
                  <a:pt x="35699" y="0"/>
                </a:lnTo>
              </a:path>
            </a:pathLst>
          </a:custGeom>
          <a:noFill/>
          <a:ln cap="flat" cmpd="sng" w="11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6" name="Google Shape;1276;p64"/>
          <p:cNvSpPr/>
          <p:nvPr/>
        </p:nvSpPr>
        <p:spPr>
          <a:xfrm>
            <a:off x="7546606" y="4612259"/>
            <a:ext cx="52069" cy="95250"/>
          </a:xfrm>
          <a:custGeom>
            <a:rect b="b" l="l" r="r" t="t"/>
            <a:pathLst>
              <a:path extrusionOk="0" h="95250" w="52070">
                <a:moveTo>
                  <a:pt x="0" y="0"/>
                </a:moveTo>
                <a:lnTo>
                  <a:pt x="51727" y="95084"/>
                </a:lnTo>
              </a:path>
            </a:pathLst>
          </a:custGeom>
          <a:noFill/>
          <a:ln cap="flat" cmpd="sng" w="23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7" name="Google Shape;1277;p64"/>
          <p:cNvSpPr/>
          <p:nvPr/>
        </p:nvSpPr>
        <p:spPr>
          <a:xfrm>
            <a:off x="7604162" y="4423575"/>
            <a:ext cx="68580" cy="283845"/>
          </a:xfrm>
          <a:custGeom>
            <a:rect b="b" l="l" r="r" t="t"/>
            <a:pathLst>
              <a:path extrusionOk="0" h="283845" w="68579">
                <a:moveTo>
                  <a:pt x="0" y="283768"/>
                </a:moveTo>
                <a:lnTo>
                  <a:pt x="68478" y="0"/>
                </a:lnTo>
              </a:path>
            </a:pathLst>
          </a:custGeom>
          <a:noFill/>
          <a:ln cap="flat" cmpd="sng" w="11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8" name="Google Shape;1278;p64"/>
          <p:cNvSpPr/>
          <p:nvPr/>
        </p:nvSpPr>
        <p:spPr>
          <a:xfrm>
            <a:off x="7672641" y="4423575"/>
            <a:ext cx="150495" cy="0"/>
          </a:xfrm>
          <a:custGeom>
            <a:rect b="b" l="l" r="r" t="t"/>
            <a:pathLst>
              <a:path extrusionOk="0" h="120000" w="150495">
                <a:moveTo>
                  <a:pt x="0" y="0"/>
                </a:moveTo>
                <a:lnTo>
                  <a:pt x="150075" y="0"/>
                </a:lnTo>
              </a:path>
            </a:pathLst>
          </a:custGeom>
          <a:noFill/>
          <a:ln cap="flat" cmpd="sng" w="11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9" name="Google Shape;1279;p64"/>
          <p:cNvSpPr/>
          <p:nvPr/>
        </p:nvSpPr>
        <p:spPr>
          <a:xfrm>
            <a:off x="7401636" y="5547664"/>
            <a:ext cx="36195" cy="20955"/>
          </a:xfrm>
          <a:custGeom>
            <a:rect b="b" l="l" r="r" t="t"/>
            <a:pathLst>
              <a:path extrusionOk="0" h="20954" w="36195">
                <a:moveTo>
                  <a:pt x="0" y="20472"/>
                </a:moveTo>
                <a:lnTo>
                  <a:pt x="35699" y="0"/>
                </a:lnTo>
              </a:path>
            </a:pathLst>
          </a:custGeom>
          <a:noFill/>
          <a:ln cap="flat" cmpd="sng" w="11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0" name="Google Shape;1280;p64"/>
          <p:cNvSpPr/>
          <p:nvPr/>
        </p:nvSpPr>
        <p:spPr>
          <a:xfrm>
            <a:off x="7437335" y="5553506"/>
            <a:ext cx="52069" cy="95250"/>
          </a:xfrm>
          <a:custGeom>
            <a:rect b="b" l="l" r="r" t="t"/>
            <a:pathLst>
              <a:path extrusionOk="0" h="95250" w="52070">
                <a:moveTo>
                  <a:pt x="0" y="0"/>
                </a:moveTo>
                <a:lnTo>
                  <a:pt x="51727" y="95084"/>
                </a:lnTo>
              </a:path>
            </a:pathLst>
          </a:custGeom>
          <a:noFill/>
          <a:ln cap="flat" cmpd="sng" w="23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1" name="Google Shape;1281;p64"/>
          <p:cNvSpPr/>
          <p:nvPr/>
        </p:nvSpPr>
        <p:spPr>
          <a:xfrm>
            <a:off x="7494879" y="5364822"/>
            <a:ext cx="68580" cy="283845"/>
          </a:xfrm>
          <a:custGeom>
            <a:rect b="b" l="l" r="r" t="t"/>
            <a:pathLst>
              <a:path extrusionOk="0" h="283845" w="68579">
                <a:moveTo>
                  <a:pt x="0" y="283768"/>
                </a:moveTo>
                <a:lnTo>
                  <a:pt x="68478" y="0"/>
                </a:lnTo>
              </a:path>
            </a:pathLst>
          </a:custGeom>
          <a:noFill/>
          <a:ln cap="flat" cmpd="sng" w="11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2" name="Google Shape;1282;p64"/>
          <p:cNvSpPr/>
          <p:nvPr/>
        </p:nvSpPr>
        <p:spPr>
          <a:xfrm>
            <a:off x="7563357" y="5364822"/>
            <a:ext cx="150495" cy="0"/>
          </a:xfrm>
          <a:custGeom>
            <a:rect b="b" l="l" r="r" t="t"/>
            <a:pathLst>
              <a:path extrusionOk="0" h="120000" w="150495">
                <a:moveTo>
                  <a:pt x="0" y="0"/>
                </a:moveTo>
                <a:lnTo>
                  <a:pt x="150075" y="0"/>
                </a:lnTo>
              </a:path>
            </a:pathLst>
          </a:custGeom>
          <a:noFill/>
          <a:ln cap="flat" cmpd="sng" w="11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3" name="Google Shape;1283;p64"/>
          <p:cNvSpPr txBox="1"/>
          <p:nvPr/>
        </p:nvSpPr>
        <p:spPr>
          <a:xfrm>
            <a:off x="7572108" y="5338960"/>
            <a:ext cx="673100" cy="394970"/>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3</a:t>
            </a:r>
            <a:r>
              <a:rPr i="1" lang="tr-TR" sz="2200">
                <a:solidFill>
                  <a:schemeClr val="dk1"/>
                </a:solidFill>
                <a:latin typeface="Times New Roman"/>
                <a:ea typeface="Times New Roman"/>
                <a:cs typeface="Times New Roman"/>
                <a:sym typeface="Times New Roman"/>
              </a:rPr>
              <a:t>V</a:t>
            </a:r>
            <a:r>
              <a:rPr baseline="-25000" i="1" lang="tr-TR" sz="1875">
                <a:solidFill>
                  <a:schemeClr val="dk1"/>
                </a:solidFill>
                <a:latin typeface="Times New Roman"/>
                <a:ea typeface="Times New Roman"/>
                <a:cs typeface="Times New Roman"/>
                <a:sym typeface="Times New Roman"/>
              </a:rPr>
              <a:t>L </a:t>
            </a:r>
            <a:r>
              <a:rPr i="1" lang="tr-TR" sz="2200">
                <a:solidFill>
                  <a:schemeClr val="dk1"/>
                </a:solidFill>
                <a:latin typeface="Times New Roman"/>
                <a:ea typeface="Times New Roman"/>
                <a:cs typeface="Times New Roman"/>
                <a:sym typeface="Times New Roman"/>
              </a:rPr>
              <a:t>I</a:t>
            </a:r>
            <a:r>
              <a:rPr baseline="-25000" i="1" lang="tr-TR" sz="1875">
                <a:solidFill>
                  <a:schemeClr val="dk1"/>
                </a:solidFill>
                <a:latin typeface="Times New Roman"/>
                <a:ea typeface="Times New Roman"/>
                <a:cs typeface="Times New Roman"/>
                <a:sym typeface="Times New Roman"/>
              </a:rPr>
              <a:t>L</a:t>
            </a:r>
            <a:endParaRPr baseline="-25000" sz="1875">
              <a:solidFill>
                <a:schemeClr val="dk1"/>
              </a:solidFill>
              <a:latin typeface="Times New Roman"/>
              <a:ea typeface="Times New Roman"/>
              <a:cs typeface="Times New Roman"/>
              <a:sym typeface="Times New Roman"/>
            </a:endParaRPr>
          </a:p>
        </p:txBody>
      </p:sp>
      <p:sp>
        <p:nvSpPr>
          <p:cNvPr id="1284" name="Google Shape;1284;p64"/>
          <p:cNvSpPr txBox="1"/>
          <p:nvPr/>
        </p:nvSpPr>
        <p:spPr>
          <a:xfrm>
            <a:off x="6565315" y="5409166"/>
            <a:ext cx="774700" cy="547369"/>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baseline="30000" i="1" lang="tr-TR" sz="3300">
                <a:solidFill>
                  <a:schemeClr val="dk1"/>
                </a:solidFill>
                <a:latin typeface="Times New Roman"/>
                <a:ea typeface="Times New Roman"/>
                <a:cs typeface="Times New Roman"/>
                <a:sym typeface="Times New Roman"/>
              </a:rPr>
              <a:t>S</a:t>
            </a:r>
            <a:r>
              <a:rPr lang="tr-TR" sz="1250">
                <a:solidFill>
                  <a:schemeClr val="dk1"/>
                </a:solidFill>
                <a:latin typeface="Times New Roman"/>
                <a:ea typeface="Times New Roman"/>
                <a:cs typeface="Times New Roman"/>
                <a:sym typeface="Times New Roman"/>
              </a:rPr>
              <a:t>3</a:t>
            </a:r>
            <a:r>
              <a:rPr i="1" lang="tr-TR" sz="1250">
                <a:solidFill>
                  <a:schemeClr val="dk1"/>
                </a:solidFill>
                <a:latin typeface="Noto Sans Symbols"/>
                <a:ea typeface="Noto Sans Symbols"/>
                <a:cs typeface="Noto Sans Symbols"/>
                <a:sym typeface="Noto Sans Symbols"/>
              </a:rPr>
              <a:t>φ</a:t>
            </a:r>
            <a:r>
              <a:rPr i="1" lang="tr-TR" sz="1250">
                <a:solidFill>
                  <a:schemeClr val="dk1"/>
                </a:solidFill>
                <a:latin typeface="Times New Roman"/>
                <a:ea typeface="Times New Roman"/>
                <a:cs typeface="Times New Roman"/>
                <a:sym typeface="Times New Roman"/>
              </a:rPr>
              <a:t> </a:t>
            </a:r>
            <a:r>
              <a:rPr lang="tr-TR" sz="1250">
                <a:solidFill>
                  <a:schemeClr val="dk1"/>
                </a:solidFill>
                <a:latin typeface="Times New Roman"/>
                <a:ea typeface="Times New Roman"/>
                <a:cs typeface="Times New Roman"/>
                <a:sym typeface="Times New Roman"/>
              </a:rPr>
              <a:t>(</a:t>
            </a:r>
            <a:r>
              <a:rPr i="1" lang="tr-TR" sz="1250">
                <a:solidFill>
                  <a:schemeClr val="dk1"/>
                </a:solidFill>
                <a:latin typeface="Times New Roman"/>
                <a:ea typeface="Times New Roman"/>
                <a:cs typeface="Times New Roman"/>
                <a:sym typeface="Times New Roman"/>
              </a:rPr>
              <a:t>t </a:t>
            </a:r>
            <a:r>
              <a:rPr lang="tr-TR" sz="1250">
                <a:solidFill>
                  <a:schemeClr val="dk1"/>
                </a:solidFill>
                <a:latin typeface="Times New Roman"/>
                <a:ea typeface="Times New Roman"/>
                <a:cs typeface="Times New Roman"/>
                <a:sym typeface="Times New Roman"/>
              </a:rPr>
              <a:t>) </a:t>
            </a:r>
            <a:r>
              <a:rPr baseline="30000" lang="tr-TR" sz="3300">
                <a:solidFill>
                  <a:schemeClr val="dk1"/>
                </a:solidFill>
                <a:latin typeface="Noto Sans Symbols"/>
                <a:ea typeface="Noto Sans Symbols"/>
                <a:cs typeface="Noto Sans Symbols"/>
                <a:sym typeface="Noto Sans Symbols"/>
              </a:rPr>
              <a:t>=</a:t>
            </a:r>
            <a:endParaRPr baseline="30000" sz="3300">
              <a:solidFill>
                <a:schemeClr val="dk1"/>
              </a:solidFill>
              <a:latin typeface="Noto Sans Symbols"/>
              <a:ea typeface="Noto Sans Symbols"/>
              <a:cs typeface="Noto Sans Symbols"/>
              <a:sym typeface="Noto Sans Symbols"/>
            </a:endParaRPr>
          </a:p>
        </p:txBody>
      </p:sp>
      <p:sp>
        <p:nvSpPr>
          <p:cNvPr id="1285" name="Google Shape;1285;p64"/>
          <p:cNvSpPr txBox="1"/>
          <p:nvPr/>
        </p:nvSpPr>
        <p:spPr>
          <a:xfrm>
            <a:off x="2102497" y="5409166"/>
            <a:ext cx="1400810" cy="1080769"/>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baseline="30000" i="1" lang="tr-TR" sz="3300">
                <a:solidFill>
                  <a:schemeClr val="dk1"/>
                </a:solidFill>
                <a:latin typeface="Times New Roman"/>
                <a:ea typeface="Times New Roman"/>
                <a:cs typeface="Times New Roman"/>
                <a:sym typeface="Times New Roman"/>
              </a:rPr>
              <a:t>S</a:t>
            </a:r>
            <a:r>
              <a:rPr lang="tr-TR" sz="1250">
                <a:solidFill>
                  <a:schemeClr val="dk1"/>
                </a:solidFill>
                <a:latin typeface="Times New Roman"/>
                <a:ea typeface="Times New Roman"/>
                <a:cs typeface="Times New Roman"/>
                <a:sym typeface="Times New Roman"/>
              </a:rPr>
              <a:t>3</a:t>
            </a:r>
            <a:r>
              <a:rPr i="1" lang="tr-TR" sz="1250">
                <a:solidFill>
                  <a:schemeClr val="dk1"/>
                </a:solidFill>
                <a:latin typeface="Noto Sans Symbols"/>
                <a:ea typeface="Noto Sans Symbols"/>
                <a:cs typeface="Noto Sans Symbols"/>
                <a:sym typeface="Noto Sans Symbols"/>
              </a:rPr>
              <a:t>φ</a:t>
            </a:r>
            <a:r>
              <a:rPr i="1" lang="tr-TR" sz="1250">
                <a:solidFill>
                  <a:schemeClr val="dk1"/>
                </a:solidFill>
                <a:latin typeface="Times New Roman"/>
                <a:ea typeface="Times New Roman"/>
                <a:cs typeface="Times New Roman"/>
                <a:sym typeface="Times New Roman"/>
              </a:rPr>
              <a:t> </a:t>
            </a:r>
            <a:r>
              <a:rPr lang="tr-TR" sz="1250">
                <a:solidFill>
                  <a:schemeClr val="dk1"/>
                </a:solidFill>
                <a:latin typeface="Times New Roman"/>
                <a:ea typeface="Times New Roman"/>
                <a:cs typeface="Times New Roman"/>
                <a:sym typeface="Times New Roman"/>
              </a:rPr>
              <a:t>(</a:t>
            </a:r>
            <a:r>
              <a:rPr i="1" lang="tr-TR" sz="1250">
                <a:solidFill>
                  <a:schemeClr val="dk1"/>
                </a:solidFill>
                <a:latin typeface="Times New Roman"/>
                <a:ea typeface="Times New Roman"/>
                <a:cs typeface="Times New Roman"/>
                <a:sym typeface="Times New Roman"/>
              </a:rPr>
              <a:t>t </a:t>
            </a:r>
            <a:r>
              <a:rPr lang="tr-TR" sz="1250">
                <a:solidFill>
                  <a:schemeClr val="dk1"/>
                </a:solidFill>
                <a:latin typeface="Times New Roman"/>
                <a:ea typeface="Times New Roman"/>
                <a:cs typeface="Times New Roman"/>
                <a:sym typeface="Times New Roman"/>
              </a:rPr>
              <a:t>) </a:t>
            </a:r>
            <a:r>
              <a:rPr baseline="30000" lang="tr-TR" sz="3300">
                <a:solidFill>
                  <a:schemeClr val="dk1"/>
                </a:solidFill>
                <a:latin typeface="Noto Sans Symbols"/>
                <a:ea typeface="Noto Sans Symbols"/>
                <a:cs typeface="Noto Sans Symbols"/>
                <a:sym typeface="Noto Sans Symbols"/>
              </a:rPr>
              <a:t>=</a:t>
            </a:r>
            <a:r>
              <a:rPr baseline="30000" lang="tr-TR" sz="3300">
                <a:solidFill>
                  <a:schemeClr val="dk1"/>
                </a:solidFill>
                <a:latin typeface="Times New Roman"/>
                <a:ea typeface="Times New Roman"/>
                <a:cs typeface="Times New Roman"/>
                <a:sym typeface="Times New Roman"/>
              </a:rPr>
              <a:t> 3</a:t>
            </a:r>
            <a:r>
              <a:rPr baseline="30000" i="1" lang="tr-TR" sz="3300">
                <a:solidFill>
                  <a:schemeClr val="dk1"/>
                </a:solidFill>
                <a:latin typeface="Times New Roman"/>
                <a:ea typeface="Times New Roman"/>
                <a:cs typeface="Times New Roman"/>
                <a:sym typeface="Times New Roman"/>
              </a:rPr>
              <a:t>V</a:t>
            </a:r>
            <a:r>
              <a:rPr i="1" lang="tr-TR" sz="1250">
                <a:solidFill>
                  <a:schemeClr val="dk1"/>
                </a:solidFill>
                <a:latin typeface="Noto Sans Symbols"/>
                <a:ea typeface="Noto Sans Symbols"/>
                <a:cs typeface="Noto Sans Symbols"/>
                <a:sym typeface="Noto Sans Symbols"/>
              </a:rPr>
              <a:t>φ</a:t>
            </a:r>
            <a:r>
              <a:rPr i="1" lang="tr-TR" sz="1250">
                <a:solidFill>
                  <a:schemeClr val="dk1"/>
                </a:solidFill>
                <a:latin typeface="Times New Roman"/>
                <a:ea typeface="Times New Roman"/>
                <a:cs typeface="Times New Roman"/>
                <a:sym typeface="Times New Roman"/>
              </a:rPr>
              <a:t> </a:t>
            </a:r>
            <a:r>
              <a:rPr baseline="30000" i="1" lang="tr-TR" sz="3300">
                <a:solidFill>
                  <a:schemeClr val="dk1"/>
                </a:solidFill>
                <a:latin typeface="Times New Roman"/>
                <a:ea typeface="Times New Roman"/>
                <a:cs typeface="Times New Roman"/>
                <a:sym typeface="Times New Roman"/>
              </a:rPr>
              <a:t>I</a:t>
            </a:r>
            <a:r>
              <a:rPr i="1" lang="tr-TR" sz="1250">
                <a:solidFill>
                  <a:schemeClr val="dk1"/>
                </a:solidFill>
                <a:latin typeface="Noto Sans Symbols"/>
                <a:ea typeface="Noto Sans Symbols"/>
                <a:cs typeface="Noto Sans Symbols"/>
                <a:sym typeface="Noto Sans Symbols"/>
              </a:rPr>
              <a:t>φ</a:t>
            </a:r>
            <a:endParaRPr sz="1250">
              <a:solidFill>
                <a:schemeClr val="dk1"/>
              </a:solidFill>
              <a:latin typeface="Noto Sans Symbols"/>
              <a:ea typeface="Noto Sans Symbols"/>
              <a:cs typeface="Noto Sans Symbols"/>
              <a:sym typeface="Noto Sans Symbols"/>
            </a:endParaRPr>
          </a:p>
        </p:txBody>
      </p:sp>
      <p:sp>
        <p:nvSpPr>
          <p:cNvPr id="1286" name="Google Shape;1286;p64"/>
          <p:cNvSpPr txBox="1"/>
          <p:nvPr/>
        </p:nvSpPr>
        <p:spPr>
          <a:xfrm>
            <a:off x="6630885" y="4467918"/>
            <a:ext cx="818515" cy="547370"/>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baseline="30000" i="1" lang="tr-TR" sz="3300">
                <a:solidFill>
                  <a:schemeClr val="dk1"/>
                </a:solidFill>
                <a:latin typeface="Times New Roman"/>
                <a:ea typeface="Times New Roman"/>
                <a:cs typeface="Times New Roman"/>
                <a:sym typeface="Times New Roman"/>
              </a:rPr>
              <a:t>Q</a:t>
            </a:r>
            <a:r>
              <a:rPr lang="tr-TR" sz="1250">
                <a:solidFill>
                  <a:schemeClr val="dk1"/>
                </a:solidFill>
                <a:latin typeface="Times New Roman"/>
                <a:ea typeface="Times New Roman"/>
                <a:cs typeface="Times New Roman"/>
                <a:sym typeface="Times New Roman"/>
              </a:rPr>
              <a:t>3</a:t>
            </a:r>
            <a:r>
              <a:rPr i="1" lang="tr-TR" sz="1250">
                <a:solidFill>
                  <a:schemeClr val="dk1"/>
                </a:solidFill>
                <a:latin typeface="Noto Sans Symbols"/>
                <a:ea typeface="Noto Sans Symbols"/>
                <a:cs typeface="Noto Sans Symbols"/>
                <a:sym typeface="Noto Sans Symbols"/>
              </a:rPr>
              <a:t>φ</a:t>
            </a:r>
            <a:r>
              <a:rPr i="1" lang="tr-TR" sz="1250">
                <a:solidFill>
                  <a:schemeClr val="dk1"/>
                </a:solidFill>
                <a:latin typeface="Times New Roman"/>
                <a:ea typeface="Times New Roman"/>
                <a:cs typeface="Times New Roman"/>
                <a:sym typeface="Times New Roman"/>
              </a:rPr>
              <a:t> </a:t>
            </a:r>
            <a:r>
              <a:rPr lang="tr-TR" sz="1250">
                <a:solidFill>
                  <a:schemeClr val="dk1"/>
                </a:solidFill>
                <a:latin typeface="Times New Roman"/>
                <a:ea typeface="Times New Roman"/>
                <a:cs typeface="Times New Roman"/>
                <a:sym typeface="Times New Roman"/>
              </a:rPr>
              <a:t>(</a:t>
            </a:r>
            <a:r>
              <a:rPr i="1" lang="tr-TR" sz="1250">
                <a:solidFill>
                  <a:schemeClr val="dk1"/>
                </a:solidFill>
                <a:latin typeface="Times New Roman"/>
                <a:ea typeface="Times New Roman"/>
                <a:cs typeface="Times New Roman"/>
                <a:sym typeface="Times New Roman"/>
              </a:rPr>
              <a:t>t </a:t>
            </a:r>
            <a:r>
              <a:rPr lang="tr-TR" sz="1250">
                <a:solidFill>
                  <a:schemeClr val="dk1"/>
                </a:solidFill>
                <a:latin typeface="Times New Roman"/>
                <a:ea typeface="Times New Roman"/>
                <a:cs typeface="Times New Roman"/>
                <a:sym typeface="Times New Roman"/>
              </a:rPr>
              <a:t>) </a:t>
            </a:r>
            <a:r>
              <a:rPr baseline="30000" lang="tr-TR" sz="3300">
                <a:solidFill>
                  <a:schemeClr val="dk1"/>
                </a:solidFill>
                <a:latin typeface="Noto Sans Symbols"/>
                <a:ea typeface="Noto Sans Symbols"/>
                <a:cs typeface="Noto Sans Symbols"/>
                <a:sym typeface="Noto Sans Symbols"/>
              </a:rPr>
              <a:t>=</a:t>
            </a:r>
            <a:endParaRPr baseline="30000" sz="3300">
              <a:solidFill>
                <a:schemeClr val="dk1"/>
              </a:solidFill>
              <a:latin typeface="Noto Sans Symbols"/>
              <a:ea typeface="Noto Sans Symbols"/>
              <a:cs typeface="Noto Sans Symbols"/>
              <a:sym typeface="Noto Sans Symbols"/>
            </a:endParaRPr>
          </a:p>
        </p:txBody>
      </p:sp>
      <p:sp>
        <p:nvSpPr>
          <p:cNvPr id="1287" name="Google Shape;1287;p64"/>
          <p:cNvSpPr txBox="1"/>
          <p:nvPr/>
        </p:nvSpPr>
        <p:spPr>
          <a:xfrm>
            <a:off x="6587172" y="3526670"/>
            <a:ext cx="753110" cy="1080770"/>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baseline="30000" i="1" lang="tr-TR" sz="3300">
                <a:solidFill>
                  <a:schemeClr val="dk1"/>
                </a:solidFill>
                <a:latin typeface="Times New Roman"/>
                <a:ea typeface="Times New Roman"/>
                <a:cs typeface="Times New Roman"/>
                <a:sym typeface="Times New Roman"/>
              </a:rPr>
              <a:t>P</a:t>
            </a:r>
            <a:r>
              <a:rPr lang="tr-TR" sz="1250">
                <a:solidFill>
                  <a:schemeClr val="dk1"/>
                </a:solidFill>
                <a:latin typeface="Times New Roman"/>
                <a:ea typeface="Times New Roman"/>
                <a:cs typeface="Times New Roman"/>
                <a:sym typeface="Times New Roman"/>
              </a:rPr>
              <a:t>3</a:t>
            </a:r>
            <a:r>
              <a:rPr i="1" lang="tr-TR" sz="1250">
                <a:solidFill>
                  <a:schemeClr val="dk1"/>
                </a:solidFill>
                <a:latin typeface="Noto Sans Symbols"/>
                <a:ea typeface="Noto Sans Symbols"/>
                <a:cs typeface="Noto Sans Symbols"/>
                <a:sym typeface="Noto Sans Symbols"/>
              </a:rPr>
              <a:t>φ</a:t>
            </a:r>
            <a:r>
              <a:rPr i="1" lang="tr-TR" sz="1250">
                <a:solidFill>
                  <a:schemeClr val="dk1"/>
                </a:solidFill>
                <a:latin typeface="Times New Roman"/>
                <a:ea typeface="Times New Roman"/>
                <a:cs typeface="Times New Roman"/>
                <a:sym typeface="Times New Roman"/>
              </a:rPr>
              <a:t> </a:t>
            </a:r>
            <a:r>
              <a:rPr lang="tr-TR" sz="1250">
                <a:solidFill>
                  <a:schemeClr val="dk1"/>
                </a:solidFill>
                <a:latin typeface="Times New Roman"/>
                <a:ea typeface="Times New Roman"/>
                <a:cs typeface="Times New Roman"/>
                <a:sym typeface="Times New Roman"/>
              </a:rPr>
              <a:t>(</a:t>
            </a:r>
            <a:r>
              <a:rPr i="1" lang="tr-TR" sz="1250">
                <a:solidFill>
                  <a:schemeClr val="dk1"/>
                </a:solidFill>
                <a:latin typeface="Times New Roman"/>
                <a:ea typeface="Times New Roman"/>
                <a:cs typeface="Times New Roman"/>
                <a:sym typeface="Times New Roman"/>
              </a:rPr>
              <a:t>t </a:t>
            </a:r>
            <a:r>
              <a:rPr lang="tr-TR" sz="1250">
                <a:solidFill>
                  <a:schemeClr val="dk1"/>
                </a:solidFill>
                <a:latin typeface="Times New Roman"/>
                <a:ea typeface="Times New Roman"/>
                <a:cs typeface="Times New Roman"/>
                <a:sym typeface="Times New Roman"/>
              </a:rPr>
              <a:t>) </a:t>
            </a:r>
            <a:r>
              <a:rPr baseline="30000" lang="tr-TR" sz="3300">
                <a:solidFill>
                  <a:schemeClr val="dk1"/>
                </a:solidFill>
                <a:latin typeface="Noto Sans Symbols"/>
                <a:ea typeface="Noto Sans Symbols"/>
                <a:cs typeface="Noto Sans Symbols"/>
                <a:sym typeface="Noto Sans Symbols"/>
              </a:rPr>
              <a:t>=</a:t>
            </a:r>
            <a:endParaRPr baseline="30000" sz="3300">
              <a:solidFill>
                <a:schemeClr val="dk1"/>
              </a:solidFill>
              <a:latin typeface="Noto Sans Symbols"/>
              <a:ea typeface="Noto Sans Symbols"/>
              <a:cs typeface="Noto Sans Symbols"/>
              <a:sym typeface="Noto Sans Symbols"/>
            </a:endParaRPr>
          </a:p>
        </p:txBody>
      </p:sp>
      <p:sp>
        <p:nvSpPr>
          <p:cNvPr id="1288" name="Google Shape;1288;p64"/>
          <p:cNvSpPr txBox="1"/>
          <p:nvPr/>
        </p:nvSpPr>
        <p:spPr>
          <a:xfrm>
            <a:off x="7681379" y="4397712"/>
            <a:ext cx="1257935" cy="394970"/>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3</a:t>
            </a:r>
            <a:r>
              <a:rPr i="1" lang="tr-TR" sz="2200">
                <a:solidFill>
                  <a:schemeClr val="dk1"/>
                </a:solidFill>
                <a:latin typeface="Times New Roman"/>
                <a:ea typeface="Times New Roman"/>
                <a:cs typeface="Times New Roman"/>
                <a:sym typeface="Times New Roman"/>
              </a:rPr>
              <a:t>V</a:t>
            </a:r>
            <a:r>
              <a:rPr baseline="-25000" i="1" lang="tr-TR" sz="1875">
                <a:solidFill>
                  <a:schemeClr val="dk1"/>
                </a:solidFill>
                <a:latin typeface="Times New Roman"/>
                <a:ea typeface="Times New Roman"/>
                <a:cs typeface="Times New Roman"/>
                <a:sym typeface="Times New Roman"/>
              </a:rPr>
              <a:t>L </a:t>
            </a:r>
            <a:r>
              <a:rPr i="1" lang="tr-TR" sz="2200">
                <a:solidFill>
                  <a:schemeClr val="dk1"/>
                </a:solidFill>
                <a:latin typeface="Times New Roman"/>
                <a:ea typeface="Times New Roman"/>
                <a:cs typeface="Times New Roman"/>
                <a:sym typeface="Times New Roman"/>
              </a:rPr>
              <a:t>I</a:t>
            </a:r>
            <a:r>
              <a:rPr baseline="-25000" i="1" lang="tr-TR" sz="1875">
                <a:solidFill>
                  <a:schemeClr val="dk1"/>
                </a:solidFill>
                <a:latin typeface="Times New Roman"/>
                <a:ea typeface="Times New Roman"/>
                <a:cs typeface="Times New Roman"/>
                <a:sym typeface="Times New Roman"/>
              </a:rPr>
              <a:t>L </a:t>
            </a:r>
            <a:r>
              <a:rPr lang="tr-TR" sz="2200">
                <a:solidFill>
                  <a:schemeClr val="dk1"/>
                </a:solidFill>
                <a:latin typeface="Times New Roman"/>
                <a:ea typeface="Times New Roman"/>
                <a:cs typeface="Times New Roman"/>
                <a:sym typeface="Times New Roman"/>
              </a:rPr>
              <a:t>sin </a:t>
            </a:r>
            <a:r>
              <a:rPr i="1" lang="tr-TR" sz="2200">
                <a:solidFill>
                  <a:schemeClr val="dk1"/>
                </a:solidFill>
                <a:latin typeface="Noto Sans Symbols"/>
                <a:ea typeface="Noto Sans Symbols"/>
                <a:cs typeface="Noto Sans Symbols"/>
                <a:sym typeface="Noto Sans Symbols"/>
              </a:rPr>
              <a:t>ϕ</a:t>
            </a:r>
            <a:endParaRPr sz="2200">
              <a:solidFill>
                <a:schemeClr val="dk1"/>
              </a:solidFill>
              <a:latin typeface="Noto Sans Symbols"/>
              <a:ea typeface="Noto Sans Symbols"/>
              <a:cs typeface="Noto Sans Symbols"/>
              <a:sym typeface="Noto Sans Symbols"/>
            </a:endParaRPr>
          </a:p>
        </p:txBody>
      </p:sp>
      <p:sp>
        <p:nvSpPr>
          <p:cNvPr id="1289" name="Google Shape;1289;p64"/>
          <p:cNvSpPr txBox="1"/>
          <p:nvPr/>
        </p:nvSpPr>
        <p:spPr>
          <a:xfrm>
            <a:off x="2089391" y="4397712"/>
            <a:ext cx="2040255" cy="394970"/>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i="1" lang="tr-TR" sz="2200">
                <a:solidFill>
                  <a:schemeClr val="dk1"/>
                </a:solidFill>
                <a:latin typeface="Times New Roman"/>
                <a:ea typeface="Times New Roman"/>
                <a:cs typeface="Times New Roman"/>
                <a:sym typeface="Times New Roman"/>
              </a:rPr>
              <a:t>Q</a:t>
            </a:r>
            <a:r>
              <a:rPr baseline="-25000" lang="tr-TR" sz="1875">
                <a:solidFill>
                  <a:schemeClr val="dk1"/>
                </a:solidFill>
                <a:latin typeface="Times New Roman"/>
                <a:ea typeface="Times New Roman"/>
                <a:cs typeface="Times New Roman"/>
                <a:sym typeface="Times New Roman"/>
              </a:rPr>
              <a:t>3</a:t>
            </a:r>
            <a:r>
              <a:rPr baseline="-25000" i="1" lang="tr-TR" sz="1875">
                <a:solidFill>
                  <a:schemeClr val="dk1"/>
                </a:solidFill>
                <a:latin typeface="Noto Sans Symbols"/>
                <a:ea typeface="Noto Sans Symbols"/>
                <a:cs typeface="Noto Sans Symbols"/>
                <a:sym typeface="Noto Sans Symbols"/>
              </a:rPr>
              <a:t>φ</a:t>
            </a:r>
            <a:r>
              <a:rPr baseline="-25000" i="1" lang="tr-TR" sz="1875">
                <a:solidFill>
                  <a:schemeClr val="dk1"/>
                </a:solidFill>
                <a:latin typeface="Times New Roman"/>
                <a:ea typeface="Times New Roman"/>
                <a:cs typeface="Times New Roman"/>
                <a:sym typeface="Times New Roman"/>
              </a:rPr>
              <a:t> </a:t>
            </a:r>
            <a:r>
              <a:rPr baseline="-25000" lang="tr-TR" sz="1875">
                <a:solidFill>
                  <a:schemeClr val="dk1"/>
                </a:solidFill>
                <a:latin typeface="Times New Roman"/>
                <a:ea typeface="Times New Roman"/>
                <a:cs typeface="Times New Roman"/>
                <a:sym typeface="Times New Roman"/>
              </a:rPr>
              <a:t>(</a:t>
            </a:r>
            <a:r>
              <a:rPr baseline="-25000" i="1" lang="tr-TR" sz="1875">
                <a:solidFill>
                  <a:schemeClr val="dk1"/>
                </a:solidFill>
                <a:latin typeface="Times New Roman"/>
                <a:ea typeface="Times New Roman"/>
                <a:cs typeface="Times New Roman"/>
                <a:sym typeface="Times New Roman"/>
              </a:rPr>
              <a:t>t </a:t>
            </a:r>
            <a:r>
              <a:rPr baseline="-25000" lang="tr-TR" sz="1875">
                <a:solidFill>
                  <a:schemeClr val="dk1"/>
                </a:solidFill>
                <a:latin typeface="Times New Roman"/>
                <a:ea typeface="Times New Roman"/>
                <a:cs typeface="Times New Roman"/>
                <a:sym typeface="Times New Roman"/>
              </a:rPr>
              <a:t>) </a:t>
            </a:r>
            <a:r>
              <a:rPr lang="tr-TR" sz="2200">
                <a:solidFill>
                  <a:schemeClr val="dk1"/>
                </a:solidFill>
                <a:latin typeface="Noto Sans Symbols"/>
                <a:ea typeface="Noto Sans Symbols"/>
                <a:cs typeface="Noto Sans Symbols"/>
                <a:sym typeface="Noto Sans Symbols"/>
              </a:rPr>
              <a:t>=</a:t>
            </a:r>
            <a:r>
              <a:rPr lang="tr-TR" sz="2200">
                <a:solidFill>
                  <a:schemeClr val="dk1"/>
                </a:solidFill>
                <a:latin typeface="Times New Roman"/>
                <a:ea typeface="Times New Roman"/>
                <a:cs typeface="Times New Roman"/>
                <a:sym typeface="Times New Roman"/>
              </a:rPr>
              <a:t> 3</a:t>
            </a:r>
            <a:r>
              <a:rPr i="1" lang="tr-TR" sz="2200">
                <a:solidFill>
                  <a:schemeClr val="dk1"/>
                </a:solidFill>
                <a:latin typeface="Times New Roman"/>
                <a:ea typeface="Times New Roman"/>
                <a:cs typeface="Times New Roman"/>
                <a:sym typeface="Times New Roman"/>
              </a:rPr>
              <a:t>V</a:t>
            </a:r>
            <a:r>
              <a:rPr baseline="-25000" i="1" lang="tr-TR" sz="1875">
                <a:solidFill>
                  <a:schemeClr val="dk1"/>
                </a:solidFill>
                <a:latin typeface="Noto Sans Symbols"/>
                <a:ea typeface="Noto Sans Symbols"/>
                <a:cs typeface="Noto Sans Symbols"/>
                <a:sym typeface="Noto Sans Symbols"/>
              </a:rPr>
              <a:t>φ</a:t>
            </a:r>
            <a:r>
              <a:rPr baseline="-25000" i="1" lang="tr-TR" sz="1875">
                <a:solidFill>
                  <a:schemeClr val="dk1"/>
                </a:solidFill>
                <a:latin typeface="Times New Roman"/>
                <a:ea typeface="Times New Roman"/>
                <a:cs typeface="Times New Roman"/>
                <a:sym typeface="Times New Roman"/>
              </a:rPr>
              <a:t> </a:t>
            </a:r>
            <a:r>
              <a:rPr i="1" lang="tr-TR" sz="2200">
                <a:solidFill>
                  <a:schemeClr val="dk1"/>
                </a:solidFill>
                <a:latin typeface="Times New Roman"/>
                <a:ea typeface="Times New Roman"/>
                <a:cs typeface="Times New Roman"/>
                <a:sym typeface="Times New Roman"/>
              </a:rPr>
              <a:t>I</a:t>
            </a:r>
            <a:r>
              <a:rPr baseline="-25000" i="1" lang="tr-TR" sz="1875">
                <a:solidFill>
                  <a:schemeClr val="dk1"/>
                </a:solidFill>
                <a:latin typeface="Noto Sans Symbols"/>
                <a:ea typeface="Noto Sans Symbols"/>
                <a:cs typeface="Noto Sans Symbols"/>
                <a:sym typeface="Noto Sans Symbols"/>
              </a:rPr>
              <a:t>φ</a:t>
            </a:r>
            <a:r>
              <a:rPr baseline="-25000" i="1" lang="tr-TR" sz="1875">
                <a:solidFill>
                  <a:schemeClr val="dk1"/>
                </a:solidFill>
                <a:latin typeface="Times New Roman"/>
                <a:ea typeface="Times New Roman"/>
                <a:cs typeface="Times New Roman"/>
                <a:sym typeface="Times New Roman"/>
              </a:rPr>
              <a:t> </a:t>
            </a:r>
            <a:r>
              <a:rPr lang="tr-TR" sz="2200">
                <a:solidFill>
                  <a:schemeClr val="dk1"/>
                </a:solidFill>
                <a:latin typeface="Times New Roman"/>
                <a:ea typeface="Times New Roman"/>
                <a:cs typeface="Times New Roman"/>
                <a:sym typeface="Times New Roman"/>
              </a:rPr>
              <a:t>sin </a:t>
            </a:r>
            <a:r>
              <a:rPr i="1" lang="tr-TR" sz="2200">
                <a:solidFill>
                  <a:schemeClr val="dk1"/>
                </a:solidFill>
                <a:latin typeface="Noto Sans Symbols"/>
                <a:ea typeface="Noto Sans Symbols"/>
                <a:cs typeface="Noto Sans Symbols"/>
                <a:sym typeface="Noto Sans Symbols"/>
              </a:rPr>
              <a:t>ϕ</a:t>
            </a:r>
            <a:endParaRPr sz="2200">
              <a:solidFill>
                <a:schemeClr val="dk1"/>
              </a:solidFill>
              <a:latin typeface="Noto Sans Symbols"/>
              <a:ea typeface="Noto Sans Symbols"/>
              <a:cs typeface="Noto Sans Symbols"/>
              <a:sym typeface="Noto Sans Symbols"/>
            </a:endParaRPr>
          </a:p>
        </p:txBody>
      </p:sp>
      <p:sp>
        <p:nvSpPr>
          <p:cNvPr id="1290" name="Google Shape;1290;p64"/>
          <p:cNvSpPr txBox="1"/>
          <p:nvPr/>
        </p:nvSpPr>
        <p:spPr>
          <a:xfrm>
            <a:off x="7572108" y="3456464"/>
            <a:ext cx="1349375" cy="394969"/>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3</a:t>
            </a:r>
            <a:r>
              <a:rPr i="1" lang="tr-TR" sz="2200">
                <a:solidFill>
                  <a:schemeClr val="dk1"/>
                </a:solidFill>
                <a:latin typeface="Times New Roman"/>
                <a:ea typeface="Times New Roman"/>
                <a:cs typeface="Times New Roman"/>
                <a:sym typeface="Times New Roman"/>
              </a:rPr>
              <a:t>V</a:t>
            </a:r>
            <a:r>
              <a:rPr baseline="-25000" i="1" lang="tr-TR" sz="1875">
                <a:solidFill>
                  <a:schemeClr val="dk1"/>
                </a:solidFill>
                <a:latin typeface="Times New Roman"/>
                <a:ea typeface="Times New Roman"/>
                <a:cs typeface="Times New Roman"/>
                <a:sym typeface="Times New Roman"/>
              </a:rPr>
              <a:t>L </a:t>
            </a:r>
            <a:r>
              <a:rPr i="1" lang="tr-TR" sz="2200">
                <a:solidFill>
                  <a:schemeClr val="dk1"/>
                </a:solidFill>
                <a:latin typeface="Times New Roman"/>
                <a:ea typeface="Times New Roman"/>
                <a:cs typeface="Times New Roman"/>
                <a:sym typeface="Times New Roman"/>
              </a:rPr>
              <a:t>I</a:t>
            </a:r>
            <a:r>
              <a:rPr baseline="-25000" i="1" lang="tr-TR" sz="1875">
                <a:solidFill>
                  <a:schemeClr val="dk1"/>
                </a:solidFill>
                <a:latin typeface="Times New Roman"/>
                <a:ea typeface="Times New Roman"/>
                <a:cs typeface="Times New Roman"/>
                <a:sym typeface="Times New Roman"/>
              </a:rPr>
              <a:t>L </a:t>
            </a:r>
            <a:r>
              <a:rPr lang="tr-TR" sz="2200">
                <a:solidFill>
                  <a:schemeClr val="dk1"/>
                </a:solidFill>
                <a:latin typeface="Times New Roman"/>
                <a:ea typeface="Times New Roman"/>
                <a:cs typeface="Times New Roman"/>
                <a:sym typeface="Times New Roman"/>
              </a:rPr>
              <a:t>cos </a:t>
            </a:r>
            <a:r>
              <a:rPr i="1" lang="tr-TR" sz="2200">
                <a:solidFill>
                  <a:schemeClr val="dk1"/>
                </a:solidFill>
                <a:latin typeface="Noto Sans Symbols"/>
                <a:ea typeface="Noto Sans Symbols"/>
                <a:cs typeface="Noto Sans Symbols"/>
                <a:sym typeface="Noto Sans Symbols"/>
              </a:rPr>
              <a:t>ϕ</a:t>
            </a:r>
            <a:endParaRPr sz="2200">
              <a:solidFill>
                <a:schemeClr val="dk1"/>
              </a:solidFill>
              <a:latin typeface="Noto Sans Symbols"/>
              <a:ea typeface="Noto Sans Symbols"/>
              <a:cs typeface="Noto Sans Symbols"/>
              <a:sym typeface="Noto Sans Symbols"/>
            </a:endParaRPr>
          </a:p>
        </p:txBody>
      </p:sp>
      <p:sp>
        <p:nvSpPr>
          <p:cNvPr id="1291" name="Google Shape;1291;p64"/>
          <p:cNvSpPr txBox="1"/>
          <p:nvPr/>
        </p:nvSpPr>
        <p:spPr>
          <a:xfrm>
            <a:off x="2106866" y="3456464"/>
            <a:ext cx="2013585" cy="394969"/>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i="1" lang="tr-TR" sz="2200">
                <a:solidFill>
                  <a:schemeClr val="dk1"/>
                </a:solidFill>
                <a:latin typeface="Times New Roman"/>
                <a:ea typeface="Times New Roman"/>
                <a:cs typeface="Times New Roman"/>
                <a:sym typeface="Times New Roman"/>
              </a:rPr>
              <a:t>P</a:t>
            </a:r>
            <a:r>
              <a:rPr baseline="-25000" lang="tr-TR" sz="1875">
                <a:solidFill>
                  <a:schemeClr val="dk1"/>
                </a:solidFill>
                <a:latin typeface="Times New Roman"/>
                <a:ea typeface="Times New Roman"/>
                <a:cs typeface="Times New Roman"/>
                <a:sym typeface="Times New Roman"/>
              </a:rPr>
              <a:t>3</a:t>
            </a:r>
            <a:r>
              <a:rPr baseline="-25000" i="1" lang="tr-TR" sz="1875">
                <a:solidFill>
                  <a:schemeClr val="dk1"/>
                </a:solidFill>
                <a:latin typeface="Noto Sans Symbols"/>
                <a:ea typeface="Noto Sans Symbols"/>
                <a:cs typeface="Noto Sans Symbols"/>
                <a:sym typeface="Noto Sans Symbols"/>
              </a:rPr>
              <a:t>φ</a:t>
            </a:r>
            <a:r>
              <a:rPr baseline="-25000" i="1" lang="tr-TR" sz="1875">
                <a:solidFill>
                  <a:schemeClr val="dk1"/>
                </a:solidFill>
                <a:latin typeface="Times New Roman"/>
                <a:ea typeface="Times New Roman"/>
                <a:cs typeface="Times New Roman"/>
                <a:sym typeface="Times New Roman"/>
              </a:rPr>
              <a:t> </a:t>
            </a:r>
            <a:r>
              <a:rPr baseline="-25000" lang="tr-TR" sz="1875">
                <a:solidFill>
                  <a:schemeClr val="dk1"/>
                </a:solidFill>
                <a:latin typeface="Times New Roman"/>
                <a:ea typeface="Times New Roman"/>
                <a:cs typeface="Times New Roman"/>
                <a:sym typeface="Times New Roman"/>
              </a:rPr>
              <a:t>(</a:t>
            </a:r>
            <a:r>
              <a:rPr baseline="-25000" i="1" lang="tr-TR" sz="1875">
                <a:solidFill>
                  <a:schemeClr val="dk1"/>
                </a:solidFill>
                <a:latin typeface="Times New Roman"/>
                <a:ea typeface="Times New Roman"/>
                <a:cs typeface="Times New Roman"/>
                <a:sym typeface="Times New Roman"/>
              </a:rPr>
              <a:t>t </a:t>
            </a:r>
            <a:r>
              <a:rPr baseline="-25000" lang="tr-TR" sz="1875">
                <a:solidFill>
                  <a:schemeClr val="dk1"/>
                </a:solidFill>
                <a:latin typeface="Times New Roman"/>
                <a:ea typeface="Times New Roman"/>
                <a:cs typeface="Times New Roman"/>
                <a:sym typeface="Times New Roman"/>
              </a:rPr>
              <a:t>) </a:t>
            </a:r>
            <a:r>
              <a:rPr lang="tr-TR" sz="2200">
                <a:solidFill>
                  <a:schemeClr val="dk1"/>
                </a:solidFill>
                <a:latin typeface="Noto Sans Symbols"/>
                <a:ea typeface="Noto Sans Symbols"/>
                <a:cs typeface="Noto Sans Symbols"/>
                <a:sym typeface="Noto Sans Symbols"/>
              </a:rPr>
              <a:t>=</a:t>
            </a:r>
            <a:r>
              <a:rPr lang="tr-TR" sz="2200">
                <a:solidFill>
                  <a:schemeClr val="dk1"/>
                </a:solidFill>
                <a:latin typeface="Times New Roman"/>
                <a:ea typeface="Times New Roman"/>
                <a:cs typeface="Times New Roman"/>
                <a:sym typeface="Times New Roman"/>
              </a:rPr>
              <a:t> 3</a:t>
            </a:r>
            <a:r>
              <a:rPr i="1" lang="tr-TR" sz="2200">
                <a:solidFill>
                  <a:schemeClr val="dk1"/>
                </a:solidFill>
                <a:latin typeface="Times New Roman"/>
                <a:ea typeface="Times New Roman"/>
                <a:cs typeface="Times New Roman"/>
                <a:sym typeface="Times New Roman"/>
              </a:rPr>
              <a:t>V</a:t>
            </a:r>
            <a:r>
              <a:rPr baseline="-25000" i="1" lang="tr-TR" sz="1875">
                <a:solidFill>
                  <a:schemeClr val="dk1"/>
                </a:solidFill>
                <a:latin typeface="Noto Sans Symbols"/>
                <a:ea typeface="Noto Sans Symbols"/>
                <a:cs typeface="Noto Sans Symbols"/>
                <a:sym typeface="Noto Sans Symbols"/>
              </a:rPr>
              <a:t>φ</a:t>
            </a:r>
            <a:r>
              <a:rPr baseline="-25000" i="1" lang="tr-TR" sz="1875">
                <a:solidFill>
                  <a:schemeClr val="dk1"/>
                </a:solidFill>
                <a:latin typeface="Times New Roman"/>
                <a:ea typeface="Times New Roman"/>
                <a:cs typeface="Times New Roman"/>
                <a:sym typeface="Times New Roman"/>
              </a:rPr>
              <a:t> </a:t>
            </a:r>
            <a:r>
              <a:rPr i="1" lang="tr-TR" sz="2200">
                <a:solidFill>
                  <a:schemeClr val="dk1"/>
                </a:solidFill>
                <a:latin typeface="Times New Roman"/>
                <a:ea typeface="Times New Roman"/>
                <a:cs typeface="Times New Roman"/>
                <a:sym typeface="Times New Roman"/>
              </a:rPr>
              <a:t>I</a:t>
            </a:r>
            <a:r>
              <a:rPr baseline="-25000" i="1" lang="tr-TR" sz="1875">
                <a:solidFill>
                  <a:schemeClr val="dk1"/>
                </a:solidFill>
                <a:latin typeface="Noto Sans Symbols"/>
                <a:ea typeface="Noto Sans Symbols"/>
                <a:cs typeface="Noto Sans Symbols"/>
                <a:sym typeface="Noto Sans Symbols"/>
              </a:rPr>
              <a:t>φ</a:t>
            </a:r>
            <a:r>
              <a:rPr baseline="-25000" i="1" lang="tr-TR" sz="1875">
                <a:solidFill>
                  <a:schemeClr val="dk1"/>
                </a:solidFill>
                <a:latin typeface="Times New Roman"/>
                <a:ea typeface="Times New Roman"/>
                <a:cs typeface="Times New Roman"/>
                <a:sym typeface="Times New Roman"/>
              </a:rPr>
              <a:t> </a:t>
            </a:r>
            <a:r>
              <a:rPr lang="tr-TR" sz="2200">
                <a:solidFill>
                  <a:schemeClr val="dk1"/>
                </a:solidFill>
                <a:latin typeface="Times New Roman"/>
                <a:ea typeface="Times New Roman"/>
                <a:cs typeface="Times New Roman"/>
                <a:sym typeface="Times New Roman"/>
              </a:rPr>
              <a:t>cos</a:t>
            </a:r>
            <a:r>
              <a:rPr i="1" lang="tr-TR" sz="2200">
                <a:solidFill>
                  <a:schemeClr val="dk1"/>
                </a:solidFill>
                <a:latin typeface="Noto Sans Symbols"/>
                <a:ea typeface="Noto Sans Symbols"/>
                <a:cs typeface="Noto Sans Symbols"/>
                <a:sym typeface="Noto Sans Symbols"/>
              </a:rPr>
              <a:t>ϕ</a:t>
            </a:r>
            <a:endParaRPr sz="2200">
              <a:solidFill>
                <a:schemeClr val="dk1"/>
              </a:solidFill>
              <a:latin typeface="Noto Sans Symbols"/>
              <a:ea typeface="Noto Sans Symbols"/>
              <a:cs typeface="Noto Sans Symbols"/>
              <a:sym typeface="Noto Sans Symbols"/>
            </a:endParaRPr>
          </a:p>
        </p:txBody>
      </p:sp>
      <p:sp>
        <p:nvSpPr>
          <p:cNvPr id="1292" name="Google Shape;1292;p64"/>
          <p:cNvSpPr txBox="1"/>
          <p:nvPr/>
        </p:nvSpPr>
        <p:spPr>
          <a:xfrm>
            <a:off x="4076700" y="6297167"/>
            <a:ext cx="2280285" cy="461011"/>
          </a:xfrm>
          <a:prstGeom prst="rect">
            <a:avLst/>
          </a:prstGeom>
          <a:solidFill>
            <a:srgbClr val="FFCC00"/>
          </a:solidFill>
          <a:ln>
            <a:noFill/>
          </a:ln>
        </p:spPr>
        <p:txBody>
          <a:bodyPr anchorCtr="0" anchor="t" bIns="0" lIns="0" spcFirstLastPara="1" rIns="0" wrap="square" tIns="3800">
            <a:noAutofit/>
          </a:bodyPr>
          <a:lstStyle/>
          <a:p>
            <a:pPr indent="0" lvl="0" marL="53975" marR="0" rtl="0" algn="l">
              <a:lnSpc>
                <a:spcPct val="100000"/>
              </a:lnSpc>
              <a:spcBef>
                <a:spcPts val="0"/>
              </a:spcBef>
              <a:spcAft>
                <a:spcPts val="0"/>
              </a:spcAft>
              <a:buNone/>
            </a:pPr>
            <a:r>
              <a:rPr i="1" lang="tr-TR" sz="2500">
                <a:solidFill>
                  <a:schemeClr val="dk1"/>
                </a:solidFill>
                <a:latin typeface="Times New Roman"/>
                <a:ea typeface="Times New Roman"/>
                <a:cs typeface="Times New Roman"/>
                <a:sym typeface="Times New Roman"/>
              </a:rPr>
              <a:t>S</a:t>
            </a:r>
            <a:r>
              <a:rPr baseline="-25000" lang="tr-TR" sz="2475">
                <a:solidFill>
                  <a:schemeClr val="dk1"/>
                </a:solidFill>
                <a:latin typeface="Times New Roman"/>
                <a:ea typeface="Times New Roman"/>
                <a:cs typeface="Times New Roman"/>
                <a:sym typeface="Times New Roman"/>
              </a:rPr>
              <a:t>3</a:t>
            </a:r>
            <a:r>
              <a:rPr baseline="-25000" i="1" lang="tr-TR" sz="2475">
                <a:solidFill>
                  <a:schemeClr val="dk1"/>
                </a:solidFill>
                <a:latin typeface="Noto Sans Symbols"/>
                <a:ea typeface="Noto Sans Symbols"/>
                <a:cs typeface="Noto Sans Symbols"/>
                <a:sym typeface="Noto Sans Symbols"/>
              </a:rPr>
              <a:t>φ</a:t>
            </a:r>
            <a:r>
              <a:rPr baseline="-25000" lang="tr-TR" sz="2475">
                <a:solidFill>
                  <a:schemeClr val="dk1"/>
                </a:solidFill>
                <a:latin typeface="Times New Roman"/>
                <a:ea typeface="Times New Roman"/>
                <a:cs typeface="Times New Roman"/>
                <a:sym typeface="Times New Roman"/>
              </a:rPr>
              <a:t>	</a:t>
            </a:r>
            <a:r>
              <a:rPr lang="tr-TR" sz="2500">
                <a:solidFill>
                  <a:schemeClr val="dk1"/>
                </a:solidFill>
                <a:latin typeface="Noto Sans Symbols"/>
                <a:ea typeface="Noto Sans Symbols"/>
                <a:cs typeface="Noto Sans Symbols"/>
                <a:sym typeface="Noto Sans Symbols"/>
              </a:rPr>
              <a:t>=</a:t>
            </a:r>
            <a:r>
              <a:rPr lang="tr-TR" sz="2500">
                <a:solidFill>
                  <a:schemeClr val="dk1"/>
                </a:solidFill>
                <a:latin typeface="Times New Roman"/>
                <a:ea typeface="Times New Roman"/>
                <a:cs typeface="Times New Roman"/>
                <a:sym typeface="Times New Roman"/>
              </a:rPr>
              <a:t> </a:t>
            </a:r>
            <a:r>
              <a:rPr i="1" lang="tr-TR" sz="2500">
                <a:solidFill>
                  <a:schemeClr val="dk1"/>
                </a:solidFill>
                <a:latin typeface="Times New Roman"/>
                <a:ea typeface="Times New Roman"/>
                <a:cs typeface="Times New Roman"/>
                <a:sym typeface="Times New Roman"/>
              </a:rPr>
              <a:t>P</a:t>
            </a:r>
            <a:r>
              <a:rPr baseline="-25000" lang="tr-TR" sz="2475">
                <a:solidFill>
                  <a:schemeClr val="dk1"/>
                </a:solidFill>
                <a:latin typeface="Times New Roman"/>
                <a:ea typeface="Times New Roman"/>
                <a:cs typeface="Times New Roman"/>
                <a:sym typeface="Times New Roman"/>
              </a:rPr>
              <a:t>3</a:t>
            </a:r>
            <a:r>
              <a:rPr baseline="-25000" i="1" lang="tr-TR" sz="2475">
                <a:solidFill>
                  <a:schemeClr val="dk1"/>
                </a:solidFill>
                <a:latin typeface="Noto Sans Symbols"/>
                <a:ea typeface="Noto Sans Symbols"/>
                <a:cs typeface="Noto Sans Symbols"/>
                <a:sym typeface="Noto Sans Symbols"/>
              </a:rPr>
              <a:t>φ</a:t>
            </a:r>
            <a:r>
              <a:rPr baseline="-25000" lang="tr-TR" sz="2475">
                <a:solidFill>
                  <a:schemeClr val="dk1"/>
                </a:solidFill>
                <a:latin typeface="Times New Roman"/>
                <a:ea typeface="Times New Roman"/>
                <a:cs typeface="Times New Roman"/>
                <a:sym typeface="Times New Roman"/>
              </a:rPr>
              <a:t>	</a:t>
            </a:r>
            <a:r>
              <a:rPr lang="tr-TR" sz="2500">
                <a:solidFill>
                  <a:schemeClr val="dk1"/>
                </a:solidFill>
                <a:latin typeface="Noto Sans Symbols"/>
                <a:ea typeface="Noto Sans Symbols"/>
                <a:cs typeface="Noto Sans Symbols"/>
                <a:sym typeface="Noto Sans Symbols"/>
              </a:rPr>
              <a:t>+</a:t>
            </a:r>
            <a:r>
              <a:rPr lang="tr-TR" sz="2500">
                <a:solidFill>
                  <a:schemeClr val="dk1"/>
                </a:solidFill>
                <a:latin typeface="Times New Roman"/>
                <a:ea typeface="Times New Roman"/>
                <a:cs typeface="Times New Roman"/>
                <a:sym typeface="Times New Roman"/>
              </a:rPr>
              <a:t>	</a:t>
            </a:r>
            <a:r>
              <a:rPr i="1" lang="tr-TR" sz="2500">
                <a:solidFill>
                  <a:schemeClr val="dk1"/>
                </a:solidFill>
                <a:latin typeface="Times New Roman"/>
                <a:ea typeface="Times New Roman"/>
                <a:cs typeface="Times New Roman"/>
                <a:sym typeface="Times New Roman"/>
              </a:rPr>
              <a:t>jQ</a:t>
            </a:r>
            <a:r>
              <a:rPr baseline="-25000" lang="tr-TR" sz="2475">
                <a:solidFill>
                  <a:schemeClr val="dk1"/>
                </a:solidFill>
                <a:latin typeface="Times New Roman"/>
                <a:ea typeface="Times New Roman"/>
                <a:cs typeface="Times New Roman"/>
                <a:sym typeface="Times New Roman"/>
              </a:rPr>
              <a:t>3</a:t>
            </a:r>
            <a:r>
              <a:rPr baseline="-25000" i="1" lang="tr-TR" sz="2475">
                <a:solidFill>
                  <a:schemeClr val="dk1"/>
                </a:solidFill>
                <a:latin typeface="Noto Sans Symbols"/>
                <a:ea typeface="Noto Sans Symbols"/>
                <a:cs typeface="Noto Sans Symbols"/>
                <a:sym typeface="Noto Sans Symbols"/>
              </a:rPr>
              <a:t>φ</a:t>
            </a:r>
            <a:endParaRPr baseline="-25000" sz="2475">
              <a:solidFill>
                <a:schemeClr val="dk1"/>
              </a:solidFill>
              <a:latin typeface="Noto Sans Symbols"/>
              <a:ea typeface="Noto Sans Symbols"/>
              <a:cs typeface="Noto Sans Symbols"/>
              <a:sym typeface="Noto Sans Symbols"/>
            </a:endParaRPr>
          </a:p>
        </p:txBody>
      </p:sp>
      <p:sp>
        <p:nvSpPr>
          <p:cNvPr id="1293" name="Google Shape;1293;p64"/>
          <p:cNvSpPr txBox="1"/>
          <p:nvPr/>
        </p:nvSpPr>
        <p:spPr>
          <a:xfrm>
            <a:off x="1319542" y="6316789"/>
            <a:ext cx="2150110" cy="60071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950">
                <a:solidFill>
                  <a:srgbClr val="333399"/>
                </a:solidFill>
                <a:latin typeface="Times New Roman"/>
                <a:ea typeface="Times New Roman"/>
                <a:cs typeface="Times New Roman"/>
                <a:sym typeface="Times New Roman"/>
              </a:rPr>
              <a:t>Toplam görünür güç:</a:t>
            </a:r>
            <a:endParaRPr sz="1950">
              <a:solidFill>
                <a:schemeClr val="dk1"/>
              </a:solidFill>
              <a:latin typeface="Times New Roman"/>
              <a:ea typeface="Times New Roman"/>
              <a:cs typeface="Times New Roman"/>
              <a:sym typeface="Times New Roman"/>
            </a:endParaRPr>
          </a:p>
        </p:txBody>
      </p:sp>
      <p:sp>
        <p:nvSpPr>
          <p:cNvPr id="1294" name="Google Shape;1294;p64"/>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8" name="Shape 1298"/>
        <p:cNvGrpSpPr/>
        <p:nvPr/>
      </p:nvGrpSpPr>
      <p:grpSpPr>
        <a:xfrm>
          <a:off x="0" y="0"/>
          <a:ext cx="0" cy="0"/>
          <a:chOff x="0" y="0"/>
          <a:chExt cx="0" cy="0"/>
        </a:xfrm>
      </p:grpSpPr>
      <p:sp>
        <p:nvSpPr>
          <p:cNvPr id="1299" name="Google Shape;1299;p65"/>
          <p:cNvSpPr txBox="1"/>
          <p:nvPr>
            <p:ph type="title"/>
          </p:nvPr>
        </p:nvSpPr>
        <p:spPr>
          <a:xfrm>
            <a:off x="3309834" y="123562"/>
            <a:ext cx="6532666" cy="551433"/>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500"/>
              <a:buFont typeface="Calibri"/>
              <a:buNone/>
            </a:pPr>
            <a:r>
              <a:rPr lang="tr-TR" sz="3500">
                <a:solidFill>
                  <a:srgbClr val="FF0000"/>
                </a:solidFill>
              </a:rPr>
              <a:t>Üç Fazlı Transformatörler</a:t>
            </a:r>
            <a:endParaRPr/>
          </a:p>
        </p:txBody>
      </p:sp>
      <p:sp>
        <p:nvSpPr>
          <p:cNvPr id="1300" name="Google Shape;1300;p65"/>
          <p:cNvSpPr txBox="1"/>
          <p:nvPr/>
        </p:nvSpPr>
        <p:spPr>
          <a:xfrm>
            <a:off x="625706" y="706336"/>
            <a:ext cx="9677400" cy="1924050"/>
          </a:xfrm>
          <a:prstGeom prst="rect">
            <a:avLst/>
          </a:prstGeom>
          <a:noFill/>
          <a:ln>
            <a:noFill/>
          </a:ln>
        </p:spPr>
        <p:txBody>
          <a:bodyPr anchorCtr="0" anchor="t" bIns="0" lIns="0" spcFirstLastPara="1" rIns="0" wrap="square" tIns="107950">
            <a:noAutofit/>
          </a:bodyPr>
          <a:lstStyle/>
          <a:p>
            <a:pPr indent="0" lvl="0" marL="12700" marR="0" rtl="0" algn="l">
              <a:lnSpc>
                <a:spcPct val="100000"/>
              </a:lnSpc>
              <a:spcBef>
                <a:spcPts val="0"/>
              </a:spcBef>
              <a:spcAft>
                <a:spcPts val="0"/>
              </a:spcAft>
              <a:buNone/>
            </a:pPr>
            <a:r>
              <a:rPr b="1" lang="tr-TR" sz="1950">
                <a:solidFill>
                  <a:srgbClr val="002060"/>
                </a:solidFill>
                <a:latin typeface="Times New Roman"/>
                <a:ea typeface="Times New Roman"/>
                <a:cs typeface="Times New Roman"/>
                <a:sym typeface="Times New Roman"/>
              </a:rPr>
              <a:t>ÜÇ-FAZ TRANSFORMATOR BANKASI</a:t>
            </a:r>
            <a:endParaRPr sz="1950">
              <a:solidFill>
                <a:srgbClr val="002060"/>
              </a:solidFill>
              <a:latin typeface="Times New Roman"/>
              <a:ea typeface="Times New Roman"/>
              <a:cs typeface="Times New Roman"/>
              <a:sym typeface="Times New Roman"/>
            </a:endParaRPr>
          </a:p>
          <a:p>
            <a:pPr indent="0" lvl="0" marL="12700" marR="5080" rtl="0" algn="just">
              <a:lnSpc>
                <a:spcPct val="132300"/>
              </a:lnSpc>
              <a:spcBef>
                <a:spcPts val="0"/>
              </a:spcBef>
              <a:spcAft>
                <a:spcPts val="0"/>
              </a:spcAft>
              <a:buNone/>
            </a:pPr>
            <a:r>
              <a:rPr lang="tr-TR" sz="1950">
                <a:solidFill>
                  <a:schemeClr val="dk1"/>
                </a:solidFill>
                <a:latin typeface="Times New Roman"/>
                <a:ea typeface="Times New Roman"/>
                <a:cs typeface="Times New Roman"/>
                <a:sym typeface="Times New Roman"/>
              </a:rPr>
              <a:t>Üç-fazlı devreler için üç-fazlı transformatörlerin yapımı iki şekilde mümkündür. Birincisi,  Şekilde gösterildiği gibi basit olarak üç adet bir-fazlı transformatörü üç-fazlı bir banka olarak  bağlamaktır. Bu eski yaklaşımın avantajı ise herhangi bir arıza durumunda ilgili  transformatörün değiştirilebilme imkanının olmasıdır.</a:t>
            </a:r>
            <a:endParaRPr sz="1950">
              <a:solidFill>
                <a:schemeClr val="dk1"/>
              </a:solidFill>
              <a:latin typeface="Times New Roman"/>
              <a:ea typeface="Times New Roman"/>
              <a:cs typeface="Times New Roman"/>
              <a:sym typeface="Times New Roman"/>
            </a:endParaRPr>
          </a:p>
        </p:txBody>
      </p:sp>
      <p:sp>
        <p:nvSpPr>
          <p:cNvPr id="1301" name="Google Shape;1301;p65"/>
          <p:cNvSpPr/>
          <p:nvPr/>
        </p:nvSpPr>
        <p:spPr>
          <a:xfrm>
            <a:off x="2909316" y="3040380"/>
            <a:ext cx="1783080" cy="156667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2" name="Google Shape;1302;p65"/>
          <p:cNvSpPr/>
          <p:nvPr/>
        </p:nvSpPr>
        <p:spPr>
          <a:xfrm>
            <a:off x="2909316" y="3040380"/>
            <a:ext cx="1784985" cy="1568450"/>
          </a:xfrm>
          <a:custGeom>
            <a:rect b="b" l="l" r="r" t="t"/>
            <a:pathLst>
              <a:path extrusionOk="0" h="1568450" w="1784985">
                <a:moveTo>
                  <a:pt x="0" y="0"/>
                </a:moveTo>
                <a:lnTo>
                  <a:pt x="0" y="1568196"/>
                </a:lnTo>
                <a:lnTo>
                  <a:pt x="1784604" y="1568196"/>
                </a:lnTo>
                <a:lnTo>
                  <a:pt x="1784604" y="0"/>
                </a:lnTo>
                <a:lnTo>
                  <a:pt x="0" y="0"/>
                </a:lnTo>
                <a:close/>
              </a:path>
            </a:pathLst>
          </a:custGeom>
          <a:noFill/>
          <a:ln cap="flat" cmpd="sng" w="10650">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3" name="Google Shape;1303;p65"/>
          <p:cNvSpPr/>
          <p:nvPr/>
        </p:nvSpPr>
        <p:spPr>
          <a:xfrm>
            <a:off x="3200400" y="3287267"/>
            <a:ext cx="1201420" cy="1114425"/>
          </a:xfrm>
          <a:custGeom>
            <a:rect b="b" l="l" r="r" t="t"/>
            <a:pathLst>
              <a:path extrusionOk="0" h="1114425" w="1201420">
                <a:moveTo>
                  <a:pt x="0" y="1114044"/>
                </a:moveTo>
                <a:lnTo>
                  <a:pt x="1200912" y="1114044"/>
                </a:lnTo>
                <a:lnTo>
                  <a:pt x="1200912" y="0"/>
                </a:lnTo>
                <a:lnTo>
                  <a:pt x="0" y="0"/>
                </a:lnTo>
                <a:lnTo>
                  <a:pt x="0" y="111404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4" name="Google Shape;1304;p65"/>
          <p:cNvSpPr/>
          <p:nvPr/>
        </p:nvSpPr>
        <p:spPr>
          <a:xfrm>
            <a:off x="3200400" y="3287267"/>
            <a:ext cx="1202690" cy="1115695"/>
          </a:xfrm>
          <a:custGeom>
            <a:rect b="b" l="l" r="r" t="t"/>
            <a:pathLst>
              <a:path extrusionOk="0" h="1115695" w="1202689">
                <a:moveTo>
                  <a:pt x="0" y="0"/>
                </a:moveTo>
                <a:lnTo>
                  <a:pt x="0" y="1115568"/>
                </a:lnTo>
                <a:lnTo>
                  <a:pt x="1202436" y="1115568"/>
                </a:lnTo>
                <a:lnTo>
                  <a:pt x="1202436" y="0"/>
                </a:lnTo>
                <a:lnTo>
                  <a:pt x="0" y="0"/>
                </a:lnTo>
                <a:close/>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5" name="Google Shape;1305;p65"/>
          <p:cNvSpPr/>
          <p:nvPr/>
        </p:nvSpPr>
        <p:spPr>
          <a:xfrm>
            <a:off x="2702051" y="3410711"/>
            <a:ext cx="524510" cy="0"/>
          </a:xfrm>
          <a:custGeom>
            <a:rect b="b" l="l" r="r" t="t"/>
            <a:pathLst>
              <a:path extrusionOk="0" h="120000" w="524510">
                <a:moveTo>
                  <a:pt x="0" y="0"/>
                </a:moveTo>
                <a:lnTo>
                  <a:pt x="52425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6" name="Google Shape;1306;p65"/>
          <p:cNvSpPr/>
          <p:nvPr/>
        </p:nvSpPr>
        <p:spPr>
          <a:xfrm>
            <a:off x="2702051" y="4279392"/>
            <a:ext cx="207645" cy="0"/>
          </a:xfrm>
          <a:custGeom>
            <a:rect b="b" l="l" r="r" t="t"/>
            <a:pathLst>
              <a:path extrusionOk="0" h="120000" w="207644">
                <a:moveTo>
                  <a:pt x="0" y="0"/>
                </a:moveTo>
                <a:lnTo>
                  <a:pt x="207264"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7" name="Google Shape;1307;p65"/>
          <p:cNvSpPr/>
          <p:nvPr/>
        </p:nvSpPr>
        <p:spPr>
          <a:xfrm>
            <a:off x="3200400" y="3410711"/>
            <a:ext cx="41275" cy="43180"/>
          </a:xfrm>
          <a:custGeom>
            <a:rect b="b" l="l" r="r" t="t"/>
            <a:pathLst>
              <a:path extrusionOk="0" h="43179" w="41275">
                <a:moveTo>
                  <a:pt x="32004" y="0"/>
                </a:moveTo>
                <a:lnTo>
                  <a:pt x="36575" y="1524"/>
                </a:lnTo>
                <a:lnTo>
                  <a:pt x="41148" y="3048"/>
                </a:lnTo>
                <a:lnTo>
                  <a:pt x="36575" y="9143"/>
                </a:lnTo>
                <a:lnTo>
                  <a:pt x="30741" y="14239"/>
                </a:lnTo>
                <a:lnTo>
                  <a:pt x="21907" y="21335"/>
                </a:lnTo>
                <a:lnTo>
                  <a:pt x="12787" y="28432"/>
                </a:lnTo>
                <a:lnTo>
                  <a:pt x="6095" y="33527"/>
                </a:lnTo>
                <a:lnTo>
                  <a:pt x="0" y="39624"/>
                </a:lnTo>
                <a:lnTo>
                  <a:pt x="0" y="41148"/>
                </a:lnTo>
                <a:lnTo>
                  <a:pt x="0" y="4267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8" name="Google Shape;1308;p65"/>
          <p:cNvSpPr/>
          <p:nvPr/>
        </p:nvSpPr>
        <p:spPr>
          <a:xfrm>
            <a:off x="3208020" y="3584448"/>
            <a:ext cx="26034" cy="30480"/>
          </a:xfrm>
          <a:custGeom>
            <a:rect b="b" l="l" r="r" t="t"/>
            <a:pathLst>
              <a:path extrusionOk="0" h="30479" w="26035">
                <a:moveTo>
                  <a:pt x="0" y="0"/>
                </a:moveTo>
                <a:lnTo>
                  <a:pt x="9191" y="3667"/>
                </a:lnTo>
                <a:lnTo>
                  <a:pt x="17525" y="7619"/>
                </a:lnTo>
                <a:lnTo>
                  <a:pt x="23574" y="11572"/>
                </a:lnTo>
                <a:lnTo>
                  <a:pt x="25907" y="15239"/>
                </a:lnTo>
                <a:lnTo>
                  <a:pt x="22288" y="19121"/>
                </a:lnTo>
                <a:lnTo>
                  <a:pt x="14097" y="23431"/>
                </a:lnTo>
                <a:lnTo>
                  <a:pt x="5334" y="27455"/>
                </a:lnTo>
                <a:lnTo>
                  <a:pt x="0" y="30479"/>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9" name="Google Shape;1309;p65"/>
          <p:cNvSpPr/>
          <p:nvPr/>
        </p:nvSpPr>
        <p:spPr>
          <a:xfrm>
            <a:off x="2896361" y="3468623"/>
            <a:ext cx="311785" cy="116205"/>
          </a:xfrm>
          <a:custGeom>
            <a:rect b="b" l="l" r="r" t="t"/>
            <a:pathLst>
              <a:path extrusionOk="0" h="116204" w="311785">
                <a:moveTo>
                  <a:pt x="311657" y="115824"/>
                </a:moveTo>
                <a:lnTo>
                  <a:pt x="251149" y="102150"/>
                </a:lnTo>
                <a:lnTo>
                  <a:pt x="192842" y="88730"/>
                </a:lnTo>
                <a:lnTo>
                  <a:pt x="138683" y="75819"/>
                </a:lnTo>
                <a:lnTo>
                  <a:pt x="90621" y="63669"/>
                </a:lnTo>
                <a:lnTo>
                  <a:pt x="50602" y="52535"/>
                </a:lnTo>
                <a:lnTo>
                  <a:pt x="0" y="28503"/>
                </a:lnTo>
                <a:lnTo>
                  <a:pt x="2286" y="16192"/>
                </a:lnTo>
                <a:lnTo>
                  <a:pt x="13716" y="6453"/>
                </a:lnTo>
                <a:lnTo>
                  <a:pt x="20574"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0" name="Google Shape;1310;p65"/>
          <p:cNvSpPr/>
          <p:nvPr/>
        </p:nvSpPr>
        <p:spPr>
          <a:xfrm>
            <a:off x="3200400" y="3912108"/>
            <a:ext cx="26034" cy="30480"/>
          </a:xfrm>
          <a:custGeom>
            <a:rect b="b" l="l" r="r" t="t"/>
            <a:pathLst>
              <a:path extrusionOk="0" h="30479" w="26035">
                <a:moveTo>
                  <a:pt x="0" y="0"/>
                </a:moveTo>
                <a:lnTo>
                  <a:pt x="9191" y="3667"/>
                </a:lnTo>
                <a:lnTo>
                  <a:pt x="17525" y="7619"/>
                </a:lnTo>
                <a:lnTo>
                  <a:pt x="23574" y="11572"/>
                </a:lnTo>
                <a:lnTo>
                  <a:pt x="25907" y="15239"/>
                </a:lnTo>
                <a:lnTo>
                  <a:pt x="22502" y="19121"/>
                </a:lnTo>
                <a:lnTo>
                  <a:pt x="14668" y="23431"/>
                </a:lnTo>
                <a:lnTo>
                  <a:pt x="5976" y="27455"/>
                </a:lnTo>
                <a:lnTo>
                  <a:pt x="0" y="30479"/>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1" name="Google Shape;1311;p65"/>
          <p:cNvSpPr/>
          <p:nvPr/>
        </p:nvSpPr>
        <p:spPr>
          <a:xfrm>
            <a:off x="2889384" y="3796284"/>
            <a:ext cx="311150" cy="116205"/>
          </a:xfrm>
          <a:custGeom>
            <a:rect b="b" l="l" r="r" t="t"/>
            <a:pathLst>
              <a:path extrusionOk="0" h="116204" w="311150">
                <a:moveTo>
                  <a:pt x="311015" y="115824"/>
                </a:moveTo>
                <a:lnTo>
                  <a:pt x="250506" y="102150"/>
                </a:lnTo>
                <a:lnTo>
                  <a:pt x="192199" y="88730"/>
                </a:lnTo>
                <a:lnTo>
                  <a:pt x="138041" y="75819"/>
                </a:lnTo>
                <a:lnTo>
                  <a:pt x="89978" y="63669"/>
                </a:lnTo>
                <a:lnTo>
                  <a:pt x="49959" y="52535"/>
                </a:lnTo>
                <a:lnTo>
                  <a:pt x="0" y="28503"/>
                </a:lnTo>
                <a:lnTo>
                  <a:pt x="2214" y="16192"/>
                </a:lnTo>
                <a:lnTo>
                  <a:pt x="13287" y="6453"/>
                </a:lnTo>
                <a:lnTo>
                  <a:pt x="1993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2" name="Google Shape;1312;p65"/>
          <p:cNvSpPr/>
          <p:nvPr/>
        </p:nvSpPr>
        <p:spPr>
          <a:xfrm>
            <a:off x="3208020" y="4067555"/>
            <a:ext cx="26034" cy="30480"/>
          </a:xfrm>
          <a:custGeom>
            <a:rect b="b" l="l" r="r" t="t"/>
            <a:pathLst>
              <a:path extrusionOk="0" h="30479" w="26035">
                <a:moveTo>
                  <a:pt x="0" y="0"/>
                </a:moveTo>
                <a:lnTo>
                  <a:pt x="9191" y="4310"/>
                </a:lnTo>
                <a:lnTo>
                  <a:pt x="17525" y="8191"/>
                </a:lnTo>
                <a:lnTo>
                  <a:pt x="23574" y="11787"/>
                </a:lnTo>
                <a:lnTo>
                  <a:pt x="25907" y="15240"/>
                </a:lnTo>
                <a:lnTo>
                  <a:pt x="22288" y="19764"/>
                </a:lnTo>
                <a:lnTo>
                  <a:pt x="14097" y="24003"/>
                </a:lnTo>
                <a:lnTo>
                  <a:pt x="5334" y="27670"/>
                </a:lnTo>
                <a:lnTo>
                  <a:pt x="0" y="3048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3" name="Google Shape;1313;p65"/>
          <p:cNvSpPr/>
          <p:nvPr/>
        </p:nvSpPr>
        <p:spPr>
          <a:xfrm>
            <a:off x="2896361" y="3953255"/>
            <a:ext cx="311785" cy="114300"/>
          </a:xfrm>
          <a:custGeom>
            <a:rect b="b" l="l" r="r" t="t"/>
            <a:pathLst>
              <a:path extrusionOk="0" h="114300" w="311785">
                <a:moveTo>
                  <a:pt x="311657" y="114300"/>
                </a:moveTo>
                <a:lnTo>
                  <a:pt x="251149" y="100626"/>
                </a:lnTo>
                <a:lnTo>
                  <a:pt x="192842" y="87206"/>
                </a:lnTo>
                <a:lnTo>
                  <a:pt x="138683" y="74295"/>
                </a:lnTo>
                <a:lnTo>
                  <a:pt x="90621" y="62145"/>
                </a:lnTo>
                <a:lnTo>
                  <a:pt x="50602" y="51011"/>
                </a:lnTo>
                <a:lnTo>
                  <a:pt x="0" y="27003"/>
                </a:lnTo>
                <a:lnTo>
                  <a:pt x="2286" y="14859"/>
                </a:lnTo>
                <a:lnTo>
                  <a:pt x="13716" y="5572"/>
                </a:lnTo>
                <a:lnTo>
                  <a:pt x="20574"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4" name="Google Shape;1314;p65"/>
          <p:cNvSpPr/>
          <p:nvPr/>
        </p:nvSpPr>
        <p:spPr>
          <a:xfrm>
            <a:off x="2667000" y="4259579"/>
            <a:ext cx="41275" cy="41275"/>
          </a:xfrm>
          <a:custGeom>
            <a:rect b="b" l="l" r="r" t="t"/>
            <a:pathLst>
              <a:path extrusionOk="0" h="41275" w="41275">
                <a:moveTo>
                  <a:pt x="19812" y="0"/>
                </a:moveTo>
                <a:lnTo>
                  <a:pt x="12215" y="1595"/>
                </a:lnTo>
                <a:lnTo>
                  <a:pt x="5905" y="5905"/>
                </a:lnTo>
                <a:lnTo>
                  <a:pt x="1595" y="12215"/>
                </a:lnTo>
                <a:lnTo>
                  <a:pt x="0" y="19812"/>
                </a:lnTo>
                <a:lnTo>
                  <a:pt x="1595" y="28289"/>
                </a:lnTo>
                <a:lnTo>
                  <a:pt x="5905" y="35052"/>
                </a:lnTo>
                <a:lnTo>
                  <a:pt x="12215" y="39528"/>
                </a:lnTo>
                <a:lnTo>
                  <a:pt x="19812" y="41148"/>
                </a:lnTo>
                <a:lnTo>
                  <a:pt x="28289" y="39528"/>
                </a:lnTo>
                <a:lnTo>
                  <a:pt x="35051" y="35052"/>
                </a:lnTo>
                <a:lnTo>
                  <a:pt x="39528" y="28289"/>
                </a:lnTo>
                <a:lnTo>
                  <a:pt x="41148" y="19812"/>
                </a:lnTo>
                <a:lnTo>
                  <a:pt x="39528" y="12215"/>
                </a:lnTo>
                <a:lnTo>
                  <a:pt x="35052" y="5905"/>
                </a:lnTo>
                <a:lnTo>
                  <a:pt x="28289" y="1595"/>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5" name="Google Shape;1315;p65"/>
          <p:cNvSpPr/>
          <p:nvPr/>
        </p:nvSpPr>
        <p:spPr>
          <a:xfrm>
            <a:off x="2667000" y="4259579"/>
            <a:ext cx="41275" cy="41275"/>
          </a:xfrm>
          <a:custGeom>
            <a:rect b="b" l="l" r="r" t="t"/>
            <a:pathLst>
              <a:path extrusionOk="0" h="41275" w="41275">
                <a:moveTo>
                  <a:pt x="19812" y="0"/>
                </a:moveTo>
                <a:lnTo>
                  <a:pt x="12215" y="1595"/>
                </a:lnTo>
                <a:lnTo>
                  <a:pt x="5905" y="5905"/>
                </a:lnTo>
                <a:lnTo>
                  <a:pt x="1595" y="12215"/>
                </a:lnTo>
                <a:lnTo>
                  <a:pt x="0" y="19812"/>
                </a:lnTo>
                <a:lnTo>
                  <a:pt x="1595" y="28289"/>
                </a:lnTo>
                <a:lnTo>
                  <a:pt x="5905" y="35052"/>
                </a:lnTo>
                <a:lnTo>
                  <a:pt x="12215" y="39528"/>
                </a:lnTo>
                <a:lnTo>
                  <a:pt x="19812" y="41148"/>
                </a:lnTo>
                <a:lnTo>
                  <a:pt x="28289" y="39528"/>
                </a:lnTo>
                <a:lnTo>
                  <a:pt x="35052" y="35051"/>
                </a:lnTo>
                <a:lnTo>
                  <a:pt x="39528" y="28289"/>
                </a:lnTo>
                <a:lnTo>
                  <a:pt x="41148" y="19812"/>
                </a:lnTo>
                <a:lnTo>
                  <a:pt x="39528" y="12215"/>
                </a:lnTo>
                <a:lnTo>
                  <a:pt x="35052" y="5905"/>
                </a:lnTo>
                <a:lnTo>
                  <a:pt x="28289" y="1595"/>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6" name="Google Shape;1316;p65"/>
          <p:cNvSpPr/>
          <p:nvPr/>
        </p:nvSpPr>
        <p:spPr>
          <a:xfrm>
            <a:off x="4383023" y="3403092"/>
            <a:ext cx="498475" cy="1905"/>
          </a:xfrm>
          <a:custGeom>
            <a:rect b="b" l="l" r="r" t="t"/>
            <a:pathLst>
              <a:path extrusionOk="0" h="1904" w="498475">
                <a:moveTo>
                  <a:pt x="498348" y="1524"/>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7" name="Google Shape;1317;p65"/>
          <p:cNvSpPr/>
          <p:nvPr/>
        </p:nvSpPr>
        <p:spPr>
          <a:xfrm>
            <a:off x="4700015" y="4279392"/>
            <a:ext cx="184785" cy="0"/>
          </a:xfrm>
          <a:custGeom>
            <a:rect b="b" l="l" r="r" t="t"/>
            <a:pathLst>
              <a:path extrusionOk="0" h="120000" w="184785">
                <a:moveTo>
                  <a:pt x="184404"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8" name="Google Shape;1318;p65"/>
          <p:cNvSpPr/>
          <p:nvPr/>
        </p:nvSpPr>
        <p:spPr>
          <a:xfrm>
            <a:off x="4884420" y="4258055"/>
            <a:ext cx="41275" cy="41275"/>
          </a:xfrm>
          <a:custGeom>
            <a:rect b="b" l="l" r="r" t="t"/>
            <a:pathLst>
              <a:path extrusionOk="0" h="41275" w="41275">
                <a:moveTo>
                  <a:pt x="21335" y="0"/>
                </a:moveTo>
                <a:lnTo>
                  <a:pt x="12858" y="1595"/>
                </a:lnTo>
                <a:lnTo>
                  <a:pt x="6096" y="5905"/>
                </a:lnTo>
                <a:lnTo>
                  <a:pt x="1619" y="12215"/>
                </a:lnTo>
                <a:lnTo>
                  <a:pt x="0" y="19812"/>
                </a:lnTo>
                <a:lnTo>
                  <a:pt x="1619" y="28289"/>
                </a:lnTo>
                <a:lnTo>
                  <a:pt x="6095" y="35052"/>
                </a:lnTo>
                <a:lnTo>
                  <a:pt x="12858" y="39528"/>
                </a:lnTo>
                <a:lnTo>
                  <a:pt x="21335" y="41148"/>
                </a:lnTo>
                <a:lnTo>
                  <a:pt x="28932" y="39528"/>
                </a:lnTo>
                <a:lnTo>
                  <a:pt x="35242" y="35052"/>
                </a:lnTo>
                <a:lnTo>
                  <a:pt x="39552" y="28289"/>
                </a:lnTo>
                <a:lnTo>
                  <a:pt x="41147" y="19812"/>
                </a:lnTo>
                <a:lnTo>
                  <a:pt x="39552" y="12215"/>
                </a:lnTo>
                <a:lnTo>
                  <a:pt x="35242" y="5905"/>
                </a:lnTo>
                <a:lnTo>
                  <a:pt x="28932" y="1595"/>
                </a:lnTo>
                <a:lnTo>
                  <a:pt x="2133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9" name="Google Shape;1319;p65"/>
          <p:cNvSpPr/>
          <p:nvPr/>
        </p:nvSpPr>
        <p:spPr>
          <a:xfrm>
            <a:off x="4884420" y="4258055"/>
            <a:ext cx="41275" cy="41275"/>
          </a:xfrm>
          <a:custGeom>
            <a:rect b="b" l="l" r="r" t="t"/>
            <a:pathLst>
              <a:path extrusionOk="0" h="41275" w="41275">
                <a:moveTo>
                  <a:pt x="21335" y="41148"/>
                </a:moveTo>
                <a:lnTo>
                  <a:pt x="28932" y="39528"/>
                </a:lnTo>
                <a:lnTo>
                  <a:pt x="35242" y="35051"/>
                </a:lnTo>
                <a:lnTo>
                  <a:pt x="39552" y="28289"/>
                </a:lnTo>
                <a:lnTo>
                  <a:pt x="41147" y="19812"/>
                </a:lnTo>
                <a:lnTo>
                  <a:pt x="39552" y="12215"/>
                </a:lnTo>
                <a:lnTo>
                  <a:pt x="35242" y="5905"/>
                </a:lnTo>
                <a:lnTo>
                  <a:pt x="28932" y="1595"/>
                </a:lnTo>
                <a:lnTo>
                  <a:pt x="21335" y="0"/>
                </a:lnTo>
                <a:lnTo>
                  <a:pt x="12858" y="1595"/>
                </a:lnTo>
                <a:lnTo>
                  <a:pt x="6096" y="5905"/>
                </a:lnTo>
                <a:lnTo>
                  <a:pt x="1619" y="12215"/>
                </a:lnTo>
                <a:lnTo>
                  <a:pt x="0" y="19812"/>
                </a:lnTo>
                <a:lnTo>
                  <a:pt x="1619" y="28289"/>
                </a:lnTo>
                <a:lnTo>
                  <a:pt x="6095" y="35052"/>
                </a:lnTo>
                <a:lnTo>
                  <a:pt x="12858" y="39528"/>
                </a:lnTo>
                <a:lnTo>
                  <a:pt x="21335" y="4114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0" name="Google Shape;1320;p65"/>
          <p:cNvSpPr/>
          <p:nvPr/>
        </p:nvSpPr>
        <p:spPr>
          <a:xfrm>
            <a:off x="4378118" y="3457955"/>
            <a:ext cx="359410" cy="142240"/>
          </a:xfrm>
          <a:custGeom>
            <a:rect b="b" l="l" r="r" t="t"/>
            <a:pathLst>
              <a:path extrusionOk="0" h="142239" w="359410">
                <a:moveTo>
                  <a:pt x="321897" y="0"/>
                </a:moveTo>
                <a:lnTo>
                  <a:pt x="344376" y="1666"/>
                </a:lnTo>
                <a:lnTo>
                  <a:pt x="358854" y="5334"/>
                </a:lnTo>
                <a:lnTo>
                  <a:pt x="357901" y="12430"/>
                </a:lnTo>
                <a:lnTo>
                  <a:pt x="303418" y="35549"/>
                </a:lnTo>
                <a:lnTo>
                  <a:pt x="258351" y="49887"/>
                </a:lnTo>
                <a:lnTo>
                  <a:pt x="204647" y="66091"/>
                </a:lnTo>
                <a:lnTo>
                  <a:pt x="148063" y="82855"/>
                </a:lnTo>
                <a:lnTo>
                  <a:pt x="94359" y="98873"/>
                </a:lnTo>
                <a:lnTo>
                  <a:pt x="49292" y="112838"/>
                </a:lnTo>
                <a:lnTo>
                  <a:pt x="18621" y="123444"/>
                </a:lnTo>
                <a:lnTo>
                  <a:pt x="0" y="134231"/>
                </a:lnTo>
                <a:lnTo>
                  <a:pt x="6810" y="138874"/>
                </a:lnTo>
                <a:lnTo>
                  <a:pt x="23336" y="140374"/>
                </a:lnTo>
                <a:lnTo>
                  <a:pt x="33861" y="1417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1" name="Google Shape;1321;p65"/>
          <p:cNvSpPr/>
          <p:nvPr/>
        </p:nvSpPr>
        <p:spPr>
          <a:xfrm>
            <a:off x="4375403" y="3415284"/>
            <a:ext cx="27940" cy="21590"/>
          </a:xfrm>
          <a:custGeom>
            <a:rect b="b" l="l" r="r" t="t"/>
            <a:pathLst>
              <a:path extrusionOk="0" h="21589" w="27939">
                <a:moveTo>
                  <a:pt x="0" y="0"/>
                </a:moveTo>
                <a:lnTo>
                  <a:pt x="27432" y="2133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2" name="Google Shape;1322;p65"/>
          <p:cNvSpPr/>
          <p:nvPr/>
        </p:nvSpPr>
        <p:spPr>
          <a:xfrm>
            <a:off x="4370832" y="3403092"/>
            <a:ext cx="6350" cy="10795"/>
          </a:xfrm>
          <a:custGeom>
            <a:rect b="b" l="l" r="r" t="t"/>
            <a:pathLst>
              <a:path extrusionOk="0" h="10795" w="6350">
                <a:moveTo>
                  <a:pt x="6095" y="0"/>
                </a:moveTo>
                <a:lnTo>
                  <a:pt x="0" y="1066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3" name="Google Shape;1323;p65"/>
          <p:cNvSpPr/>
          <p:nvPr/>
        </p:nvSpPr>
        <p:spPr>
          <a:xfrm>
            <a:off x="4890515" y="3383279"/>
            <a:ext cx="41275" cy="41275"/>
          </a:xfrm>
          <a:custGeom>
            <a:rect b="b" l="l" r="r" t="t"/>
            <a:pathLst>
              <a:path extrusionOk="0" h="41275" w="41275">
                <a:moveTo>
                  <a:pt x="19812" y="0"/>
                </a:moveTo>
                <a:lnTo>
                  <a:pt x="12215" y="1595"/>
                </a:lnTo>
                <a:lnTo>
                  <a:pt x="5905" y="5905"/>
                </a:lnTo>
                <a:lnTo>
                  <a:pt x="1595" y="12215"/>
                </a:lnTo>
                <a:lnTo>
                  <a:pt x="0" y="19812"/>
                </a:lnTo>
                <a:lnTo>
                  <a:pt x="1595" y="28289"/>
                </a:lnTo>
                <a:lnTo>
                  <a:pt x="5905" y="35052"/>
                </a:lnTo>
                <a:lnTo>
                  <a:pt x="12215" y="39528"/>
                </a:lnTo>
                <a:lnTo>
                  <a:pt x="19812" y="41148"/>
                </a:lnTo>
                <a:lnTo>
                  <a:pt x="28289" y="39528"/>
                </a:lnTo>
                <a:lnTo>
                  <a:pt x="35051" y="35052"/>
                </a:lnTo>
                <a:lnTo>
                  <a:pt x="39528" y="28289"/>
                </a:lnTo>
                <a:lnTo>
                  <a:pt x="41148" y="19812"/>
                </a:lnTo>
                <a:lnTo>
                  <a:pt x="39528" y="12215"/>
                </a:lnTo>
                <a:lnTo>
                  <a:pt x="35051" y="5905"/>
                </a:lnTo>
                <a:lnTo>
                  <a:pt x="28289" y="1595"/>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4" name="Google Shape;1324;p65"/>
          <p:cNvSpPr/>
          <p:nvPr/>
        </p:nvSpPr>
        <p:spPr>
          <a:xfrm>
            <a:off x="4890515" y="3383279"/>
            <a:ext cx="41275" cy="41275"/>
          </a:xfrm>
          <a:custGeom>
            <a:rect b="b" l="l" r="r" t="t"/>
            <a:pathLst>
              <a:path extrusionOk="0" h="41275" w="41275">
                <a:moveTo>
                  <a:pt x="19812" y="41148"/>
                </a:moveTo>
                <a:lnTo>
                  <a:pt x="28289" y="39528"/>
                </a:lnTo>
                <a:lnTo>
                  <a:pt x="35052" y="35051"/>
                </a:lnTo>
                <a:lnTo>
                  <a:pt x="39528" y="28289"/>
                </a:lnTo>
                <a:lnTo>
                  <a:pt x="41148" y="19812"/>
                </a:lnTo>
                <a:lnTo>
                  <a:pt x="39528" y="12215"/>
                </a:lnTo>
                <a:lnTo>
                  <a:pt x="35051" y="5905"/>
                </a:lnTo>
                <a:lnTo>
                  <a:pt x="28289" y="1595"/>
                </a:lnTo>
                <a:lnTo>
                  <a:pt x="19812" y="0"/>
                </a:lnTo>
                <a:lnTo>
                  <a:pt x="12215" y="1595"/>
                </a:lnTo>
                <a:lnTo>
                  <a:pt x="5905" y="5905"/>
                </a:lnTo>
                <a:lnTo>
                  <a:pt x="1595" y="12215"/>
                </a:lnTo>
                <a:lnTo>
                  <a:pt x="0" y="19812"/>
                </a:lnTo>
                <a:lnTo>
                  <a:pt x="1595" y="28289"/>
                </a:lnTo>
                <a:lnTo>
                  <a:pt x="5905" y="35052"/>
                </a:lnTo>
                <a:lnTo>
                  <a:pt x="12215" y="39528"/>
                </a:lnTo>
                <a:lnTo>
                  <a:pt x="19812" y="4114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5" name="Google Shape;1325;p65"/>
          <p:cNvSpPr txBox="1"/>
          <p:nvPr/>
        </p:nvSpPr>
        <p:spPr>
          <a:xfrm>
            <a:off x="2582303" y="3752003"/>
            <a:ext cx="229870" cy="28384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P1</a:t>
            </a:r>
            <a:endParaRPr sz="700">
              <a:solidFill>
                <a:schemeClr val="dk1"/>
              </a:solidFill>
              <a:latin typeface="Times New Roman"/>
              <a:ea typeface="Times New Roman"/>
              <a:cs typeface="Times New Roman"/>
              <a:sym typeface="Times New Roman"/>
            </a:endParaRPr>
          </a:p>
        </p:txBody>
      </p:sp>
      <p:sp>
        <p:nvSpPr>
          <p:cNvPr id="1326" name="Google Shape;1326;p65"/>
          <p:cNvSpPr txBox="1"/>
          <p:nvPr/>
        </p:nvSpPr>
        <p:spPr>
          <a:xfrm>
            <a:off x="4807229" y="3758962"/>
            <a:ext cx="227965" cy="38544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S1</a:t>
            </a:r>
            <a:endParaRPr sz="700">
              <a:solidFill>
                <a:schemeClr val="dk1"/>
              </a:solidFill>
              <a:latin typeface="Times New Roman"/>
              <a:ea typeface="Times New Roman"/>
              <a:cs typeface="Times New Roman"/>
              <a:sym typeface="Times New Roman"/>
            </a:endParaRPr>
          </a:p>
        </p:txBody>
      </p:sp>
      <p:sp>
        <p:nvSpPr>
          <p:cNvPr id="1327" name="Google Shape;1327;p65"/>
          <p:cNvSpPr/>
          <p:nvPr/>
        </p:nvSpPr>
        <p:spPr>
          <a:xfrm>
            <a:off x="2671572" y="3384804"/>
            <a:ext cx="41275" cy="41275"/>
          </a:xfrm>
          <a:custGeom>
            <a:rect b="b" l="l" r="r" t="t"/>
            <a:pathLst>
              <a:path extrusionOk="0" h="41275" w="41275">
                <a:moveTo>
                  <a:pt x="21335" y="0"/>
                </a:moveTo>
                <a:lnTo>
                  <a:pt x="12858" y="1595"/>
                </a:lnTo>
                <a:lnTo>
                  <a:pt x="6095" y="5905"/>
                </a:lnTo>
                <a:lnTo>
                  <a:pt x="1619" y="12215"/>
                </a:lnTo>
                <a:lnTo>
                  <a:pt x="0" y="19812"/>
                </a:lnTo>
                <a:lnTo>
                  <a:pt x="1619" y="28289"/>
                </a:lnTo>
                <a:lnTo>
                  <a:pt x="6095" y="35052"/>
                </a:lnTo>
                <a:lnTo>
                  <a:pt x="12858" y="39528"/>
                </a:lnTo>
                <a:lnTo>
                  <a:pt x="21335" y="41148"/>
                </a:lnTo>
                <a:lnTo>
                  <a:pt x="28932" y="39528"/>
                </a:lnTo>
                <a:lnTo>
                  <a:pt x="35242" y="35052"/>
                </a:lnTo>
                <a:lnTo>
                  <a:pt x="39552" y="28289"/>
                </a:lnTo>
                <a:lnTo>
                  <a:pt x="41147" y="19812"/>
                </a:lnTo>
                <a:lnTo>
                  <a:pt x="39552" y="12215"/>
                </a:lnTo>
                <a:lnTo>
                  <a:pt x="35242" y="5905"/>
                </a:lnTo>
                <a:lnTo>
                  <a:pt x="28932" y="1595"/>
                </a:lnTo>
                <a:lnTo>
                  <a:pt x="2133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8" name="Google Shape;1328;p65"/>
          <p:cNvSpPr/>
          <p:nvPr/>
        </p:nvSpPr>
        <p:spPr>
          <a:xfrm>
            <a:off x="2671572" y="3384804"/>
            <a:ext cx="41275" cy="41275"/>
          </a:xfrm>
          <a:custGeom>
            <a:rect b="b" l="l" r="r" t="t"/>
            <a:pathLst>
              <a:path extrusionOk="0" h="41275" w="41275">
                <a:moveTo>
                  <a:pt x="21335" y="0"/>
                </a:moveTo>
                <a:lnTo>
                  <a:pt x="12858" y="1595"/>
                </a:lnTo>
                <a:lnTo>
                  <a:pt x="6095" y="5905"/>
                </a:lnTo>
                <a:lnTo>
                  <a:pt x="1619" y="12215"/>
                </a:lnTo>
                <a:lnTo>
                  <a:pt x="0" y="19812"/>
                </a:lnTo>
                <a:lnTo>
                  <a:pt x="1619" y="28289"/>
                </a:lnTo>
                <a:lnTo>
                  <a:pt x="6095" y="35052"/>
                </a:lnTo>
                <a:lnTo>
                  <a:pt x="12858" y="39528"/>
                </a:lnTo>
                <a:lnTo>
                  <a:pt x="21335" y="41148"/>
                </a:lnTo>
                <a:lnTo>
                  <a:pt x="28932" y="39528"/>
                </a:lnTo>
                <a:lnTo>
                  <a:pt x="35242" y="35051"/>
                </a:lnTo>
                <a:lnTo>
                  <a:pt x="39552" y="28289"/>
                </a:lnTo>
                <a:lnTo>
                  <a:pt x="41147" y="19812"/>
                </a:lnTo>
                <a:lnTo>
                  <a:pt x="39552" y="12215"/>
                </a:lnTo>
                <a:lnTo>
                  <a:pt x="35242" y="5905"/>
                </a:lnTo>
                <a:lnTo>
                  <a:pt x="28932" y="1595"/>
                </a:lnTo>
                <a:lnTo>
                  <a:pt x="2133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9" name="Google Shape;1329;p65"/>
          <p:cNvSpPr/>
          <p:nvPr/>
        </p:nvSpPr>
        <p:spPr>
          <a:xfrm>
            <a:off x="3192779" y="3750564"/>
            <a:ext cx="26034" cy="30480"/>
          </a:xfrm>
          <a:custGeom>
            <a:rect b="b" l="l" r="r" t="t"/>
            <a:pathLst>
              <a:path extrusionOk="0" h="30479" w="26035">
                <a:moveTo>
                  <a:pt x="0" y="0"/>
                </a:moveTo>
                <a:lnTo>
                  <a:pt x="9834" y="4310"/>
                </a:lnTo>
                <a:lnTo>
                  <a:pt x="18097" y="8191"/>
                </a:lnTo>
                <a:lnTo>
                  <a:pt x="23788" y="11787"/>
                </a:lnTo>
                <a:lnTo>
                  <a:pt x="25907" y="15239"/>
                </a:lnTo>
                <a:lnTo>
                  <a:pt x="22502" y="19764"/>
                </a:lnTo>
                <a:lnTo>
                  <a:pt x="14668" y="24002"/>
                </a:lnTo>
                <a:lnTo>
                  <a:pt x="5976" y="27670"/>
                </a:lnTo>
                <a:lnTo>
                  <a:pt x="0" y="30479"/>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0" name="Google Shape;1330;p65"/>
          <p:cNvSpPr/>
          <p:nvPr/>
        </p:nvSpPr>
        <p:spPr>
          <a:xfrm>
            <a:off x="2881764" y="3636264"/>
            <a:ext cx="311150" cy="114300"/>
          </a:xfrm>
          <a:custGeom>
            <a:rect b="b" l="l" r="r" t="t"/>
            <a:pathLst>
              <a:path extrusionOk="0" h="114300" w="311150">
                <a:moveTo>
                  <a:pt x="311015" y="114300"/>
                </a:moveTo>
                <a:lnTo>
                  <a:pt x="250506" y="100626"/>
                </a:lnTo>
                <a:lnTo>
                  <a:pt x="192199" y="87206"/>
                </a:lnTo>
                <a:lnTo>
                  <a:pt x="138041" y="74295"/>
                </a:lnTo>
                <a:lnTo>
                  <a:pt x="89978" y="62145"/>
                </a:lnTo>
                <a:lnTo>
                  <a:pt x="49959" y="51011"/>
                </a:lnTo>
                <a:lnTo>
                  <a:pt x="0" y="27860"/>
                </a:lnTo>
                <a:lnTo>
                  <a:pt x="2214" y="16002"/>
                </a:lnTo>
                <a:lnTo>
                  <a:pt x="13287" y="6429"/>
                </a:lnTo>
                <a:lnTo>
                  <a:pt x="1993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1" name="Google Shape;1331;p65"/>
          <p:cNvSpPr/>
          <p:nvPr/>
        </p:nvSpPr>
        <p:spPr>
          <a:xfrm>
            <a:off x="3192779" y="4219955"/>
            <a:ext cx="26034" cy="30480"/>
          </a:xfrm>
          <a:custGeom>
            <a:rect b="b" l="l" r="r" t="t"/>
            <a:pathLst>
              <a:path extrusionOk="0" h="30479" w="26035">
                <a:moveTo>
                  <a:pt x="0" y="0"/>
                </a:moveTo>
                <a:lnTo>
                  <a:pt x="9834" y="3667"/>
                </a:lnTo>
                <a:lnTo>
                  <a:pt x="18097" y="7620"/>
                </a:lnTo>
                <a:lnTo>
                  <a:pt x="23788" y="11572"/>
                </a:lnTo>
                <a:lnTo>
                  <a:pt x="25907" y="15240"/>
                </a:lnTo>
                <a:lnTo>
                  <a:pt x="22502" y="19121"/>
                </a:lnTo>
                <a:lnTo>
                  <a:pt x="14668" y="23431"/>
                </a:lnTo>
                <a:lnTo>
                  <a:pt x="5976" y="27455"/>
                </a:lnTo>
                <a:lnTo>
                  <a:pt x="0" y="3048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2" name="Google Shape;1332;p65"/>
          <p:cNvSpPr/>
          <p:nvPr/>
        </p:nvSpPr>
        <p:spPr>
          <a:xfrm>
            <a:off x="2881764" y="4105655"/>
            <a:ext cx="311150" cy="114300"/>
          </a:xfrm>
          <a:custGeom>
            <a:rect b="b" l="l" r="r" t="t"/>
            <a:pathLst>
              <a:path extrusionOk="0" h="114300" w="311150">
                <a:moveTo>
                  <a:pt x="311015" y="114300"/>
                </a:moveTo>
                <a:lnTo>
                  <a:pt x="250506" y="100626"/>
                </a:lnTo>
                <a:lnTo>
                  <a:pt x="192199" y="87206"/>
                </a:lnTo>
                <a:lnTo>
                  <a:pt x="138041" y="74295"/>
                </a:lnTo>
                <a:lnTo>
                  <a:pt x="89978" y="62145"/>
                </a:lnTo>
                <a:lnTo>
                  <a:pt x="49959" y="51011"/>
                </a:lnTo>
                <a:lnTo>
                  <a:pt x="0" y="27003"/>
                </a:lnTo>
                <a:lnTo>
                  <a:pt x="2214" y="14859"/>
                </a:lnTo>
                <a:lnTo>
                  <a:pt x="13287" y="5572"/>
                </a:lnTo>
                <a:lnTo>
                  <a:pt x="1993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3" name="Google Shape;1333;p65"/>
          <p:cNvSpPr/>
          <p:nvPr/>
        </p:nvSpPr>
        <p:spPr>
          <a:xfrm>
            <a:off x="4378118" y="3624072"/>
            <a:ext cx="359410" cy="143510"/>
          </a:xfrm>
          <a:custGeom>
            <a:rect b="b" l="l" r="r" t="t"/>
            <a:pathLst>
              <a:path extrusionOk="0" h="143510" w="359410">
                <a:moveTo>
                  <a:pt x="321897" y="0"/>
                </a:moveTo>
                <a:lnTo>
                  <a:pt x="344376" y="2333"/>
                </a:lnTo>
                <a:lnTo>
                  <a:pt x="358854" y="6095"/>
                </a:lnTo>
                <a:lnTo>
                  <a:pt x="357901" y="13287"/>
                </a:lnTo>
                <a:lnTo>
                  <a:pt x="303418" y="36593"/>
                </a:lnTo>
                <a:lnTo>
                  <a:pt x="258351" y="50745"/>
                </a:lnTo>
                <a:lnTo>
                  <a:pt x="204647" y="66976"/>
                </a:lnTo>
                <a:lnTo>
                  <a:pt x="148063" y="83899"/>
                </a:lnTo>
                <a:lnTo>
                  <a:pt x="94359" y="100130"/>
                </a:lnTo>
                <a:lnTo>
                  <a:pt x="49292" y="114282"/>
                </a:lnTo>
                <a:lnTo>
                  <a:pt x="18621" y="124967"/>
                </a:lnTo>
                <a:lnTo>
                  <a:pt x="0" y="135112"/>
                </a:lnTo>
                <a:lnTo>
                  <a:pt x="6810" y="139826"/>
                </a:lnTo>
                <a:lnTo>
                  <a:pt x="23336" y="141684"/>
                </a:lnTo>
                <a:lnTo>
                  <a:pt x="33861" y="1432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4" name="Google Shape;1334;p65"/>
          <p:cNvSpPr/>
          <p:nvPr/>
        </p:nvSpPr>
        <p:spPr>
          <a:xfrm>
            <a:off x="4385738" y="3784092"/>
            <a:ext cx="358140" cy="142240"/>
          </a:xfrm>
          <a:custGeom>
            <a:rect b="b" l="l" r="r" t="t"/>
            <a:pathLst>
              <a:path extrusionOk="0" h="142239" w="358139">
                <a:moveTo>
                  <a:pt x="321897" y="0"/>
                </a:moveTo>
                <a:lnTo>
                  <a:pt x="343495" y="1666"/>
                </a:lnTo>
                <a:lnTo>
                  <a:pt x="357520" y="5334"/>
                </a:lnTo>
                <a:lnTo>
                  <a:pt x="356401" y="12430"/>
                </a:lnTo>
                <a:lnTo>
                  <a:pt x="295340" y="37754"/>
                </a:lnTo>
                <a:lnTo>
                  <a:pt x="239996" y="55146"/>
                </a:lnTo>
                <a:lnTo>
                  <a:pt x="175593" y="74485"/>
                </a:lnTo>
                <a:lnTo>
                  <a:pt x="111190" y="93697"/>
                </a:lnTo>
                <a:lnTo>
                  <a:pt x="55846" y="110708"/>
                </a:lnTo>
                <a:lnTo>
                  <a:pt x="18621" y="123444"/>
                </a:lnTo>
                <a:lnTo>
                  <a:pt x="0" y="134231"/>
                </a:lnTo>
                <a:lnTo>
                  <a:pt x="6810" y="138874"/>
                </a:lnTo>
                <a:lnTo>
                  <a:pt x="23336" y="140374"/>
                </a:lnTo>
                <a:lnTo>
                  <a:pt x="33861" y="1417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5" name="Google Shape;1335;p65"/>
          <p:cNvSpPr/>
          <p:nvPr/>
        </p:nvSpPr>
        <p:spPr>
          <a:xfrm>
            <a:off x="4385738" y="3950208"/>
            <a:ext cx="358140" cy="143510"/>
          </a:xfrm>
          <a:custGeom>
            <a:rect b="b" l="l" r="r" t="t"/>
            <a:pathLst>
              <a:path extrusionOk="0" h="143510" w="358139">
                <a:moveTo>
                  <a:pt x="321897" y="0"/>
                </a:moveTo>
                <a:lnTo>
                  <a:pt x="343495" y="2309"/>
                </a:lnTo>
                <a:lnTo>
                  <a:pt x="357520" y="5905"/>
                </a:lnTo>
                <a:lnTo>
                  <a:pt x="356401" y="12644"/>
                </a:lnTo>
                <a:lnTo>
                  <a:pt x="295340" y="37867"/>
                </a:lnTo>
                <a:lnTo>
                  <a:pt x="239996" y="55541"/>
                </a:lnTo>
                <a:lnTo>
                  <a:pt x="175593" y="75247"/>
                </a:lnTo>
                <a:lnTo>
                  <a:pt x="111190" y="94826"/>
                </a:lnTo>
                <a:lnTo>
                  <a:pt x="55846" y="112119"/>
                </a:lnTo>
                <a:lnTo>
                  <a:pt x="18621" y="124967"/>
                </a:lnTo>
                <a:lnTo>
                  <a:pt x="0" y="135112"/>
                </a:lnTo>
                <a:lnTo>
                  <a:pt x="6810" y="139826"/>
                </a:lnTo>
                <a:lnTo>
                  <a:pt x="23336" y="141684"/>
                </a:lnTo>
                <a:lnTo>
                  <a:pt x="33861" y="1432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6" name="Google Shape;1336;p65"/>
          <p:cNvSpPr/>
          <p:nvPr/>
        </p:nvSpPr>
        <p:spPr>
          <a:xfrm>
            <a:off x="4378118" y="4131564"/>
            <a:ext cx="359410" cy="143510"/>
          </a:xfrm>
          <a:custGeom>
            <a:rect b="b" l="l" r="r" t="t"/>
            <a:pathLst>
              <a:path extrusionOk="0" h="143510" w="359410">
                <a:moveTo>
                  <a:pt x="321897" y="0"/>
                </a:moveTo>
                <a:lnTo>
                  <a:pt x="344376" y="1666"/>
                </a:lnTo>
                <a:lnTo>
                  <a:pt x="358854" y="5334"/>
                </a:lnTo>
                <a:lnTo>
                  <a:pt x="357901" y="12430"/>
                </a:lnTo>
                <a:lnTo>
                  <a:pt x="303418" y="35629"/>
                </a:lnTo>
                <a:lnTo>
                  <a:pt x="258351" y="50154"/>
                </a:lnTo>
                <a:lnTo>
                  <a:pt x="204647" y="66571"/>
                </a:lnTo>
                <a:lnTo>
                  <a:pt x="148063" y="83495"/>
                </a:lnTo>
                <a:lnTo>
                  <a:pt x="94359" y="99539"/>
                </a:lnTo>
                <a:lnTo>
                  <a:pt x="49292" y="113318"/>
                </a:lnTo>
                <a:lnTo>
                  <a:pt x="18621" y="123444"/>
                </a:lnTo>
                <a:lnTo>
                  <a:pt x="0" y="134469"/>
                </a:lnTo>
                <a:lnTo>
                  <a:pt x="6810" y="139636"/>
                </a:lnTo>
                <a:lnTo>
                  <a:pt x="23336" y="141660"/>
                </a:lnTo>
                <a:lnTo>
                  <a:pt x="33861" y="1432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7" name="Google Shape;1337;p65"/>
          <p:cNvSpPr/>
          <p:nvPr/>
        </p:nvSpPr>
        <p:spPr>
          <a:xfrm>
            <a:off x="5951220" y="3040380"/>
            <a:ext cx="1783079" cy="156667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8" name="Google Shape;1338;p65"/>
          <p:cNvSpPr/>
          <p:nvPr/>
        </p:nvSpPr>
        <p:spPr>
          <a:xfrm>
            <a:off x="5951220" y="3040380"/>
            <a:ext cx="1784985" cy="1568450"/>
          </a:xfrm>
          <a:custGeom>
            <a:rect b="b" l="l" r="r" t="t"/>
            <a:pathLst>
              <a:path extrusionOk="0" h="1568450" w="1784984">
                <a:moveTo>
                  <a:pt x="0" y="0"/>
                </a:moveTo>
                <a:lnTo>
                  <a:pt x="0" y="1568196"/>
                </a:lnTo>
                <a:lnTo>
                  <a:pt x="1784603" y="1568196"/>
                </a:lnTo>
                <a:lnTo>
                  <a:pt x="1784603" y="0"/>
                </a:lnTo>
                <a:lnTo>
                  <a:pt x="0" y="0"/>
                </a:lnTo>
                <a:close/>
              </a:path>
            </a:pathLst>
          </a:custGeom>
          <a:noFill/>
          <a:ln cap="flat" cmpd="sng" w="10650">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9" name="Google Shape;1339;p65"/>
          <p:cNvSpPr/>
          <p:nvPr/>
        </p:nvSpPr>
        <p:spPr>
          <a:xfrm>
            <a:off x="6242303" y="3287267"/>
            <a:ext cx="1201420" cy="1114425"/>
          </a:xfrm>
          <a:custGeom>
            <a:rect b="b" l="l" r="r" t="t"/>
            <a:pathLst>
              <a:path extrusionOk="0" h="1114425" w="1201420">
                <a:moveTo>
                  <a:pt x="0" y="1114044"/>
                </a:moveTo>
                <a:lnTo>
                  <a:pt x="1200911" y="1114044"/>
                </a:lnTo>
                <a:lnTo>
                  <a:pt x="1200911" y="0"/>
                </a:lnTo>
                <a:lnTo>
                  <a:pt x="0" y="0"/>
                </a:lnTo>
                <a:lnTo>
                  <a:pt x="0" y="111404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0" name="Google Shape;1340;p65"/>
          <p:cNvSpPr/>
          <p:nvPr/>
        </p:nvSpPr>
        <p:spPr>
          <a:xfrm>
            <a:off x="6242303" y="3287267"/>
            <a:ext cx="1202690" cy="1115695"/>
          </a:xfrm>
          <a:custGeom>
            <a:rect b="b" l="l" r="r" t="t"/>
            <a:pathLst>
              <a:path extrusionOk="0" h="1115695" w="1202690">
                <a:moveTo>
                  <a:pt x="0" y="0"/>
                </a:moveTo>
                <a:lnTo>
                  <a:pt x="0" y="1115568"/>
                </a:lnTo>
                <a:lnTo>
                  <a:pt x="1202436" y="1115568"/>
                </a:lnTo>
                <a:lnTo>
                  <a:pt x="1202436" y="0"/>
                </a:lnTo>
                <a:lnTo>
                  <a:pt x="0" y="0"/>
                </a:lnTo>
                <a:close/>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1" name="Google Shape;1341;p65"/>
          <p:cNvSpPr/>
          <p:nvPr/>
        </p:nvSpPr>
        <p:spPr>
          <a:xfrm>
            <a:off x="5743955" y="3410711"/>
            <a:ext cx="524510" cy="0"/>
          </a:xfrm>
          <a:custGeom>
            <a:rect b="b" l="l" r="r" t="t"/>
            <a:pathLst>
              <a:path extrusionOk="0" h="120000" w="524510">
                <a:moveTo>
                  <a:pt x="0" y="0"/>
                </a:moveTo>
                <a:lnTo>
                  <a:pt x="52425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2" name="Google Shape;1342;p65"/>
          <p:cNvSpPr/>
          <p:nvPr/>
        </p:nvSpPr>
        <p:spPr>
          <a:xfrm>
            <a:off x="5743955" y="4279392"/>
            <a:ext cx="207645" cy="0"/>
          </a:xfrm>
          <a:custGeom>
            <a:rect b="b" l="l" r="r" t="t"/>
            <a:pathLst>
              <a:path extrusionOk="0" h="120000" w="207645">
                <a:moveTo>
                  <a:pt x="0" y="0"/>
                </a:moveTo>
                <a:lnTo>
                  <a:pt x="207264"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3" name="Google Shape;1343;p65"/>
          <p:cNvSpPr/>
          <p:nvPr/>
        </p:nvSpPr>
        <p:spPr>
          <a:xfrm>
            <a:off x="6242303" y="3410711"/>
            <a:ext cx="41275" cy="43180"/>
          </a:xfrm>
          <a:custGeom>
            <a:rect b="b" l="l" r="r" t="t"/>
            <a:pathLst>
              <a:path extrusionOk="0" h="43179" w="41275">
                <a:moveTo>
                  <a:pt x="32004" y="0"/>
                </a:moveTo>
                <a:lnTo>
                  <a:pt x="36575" y="1524"/>
                </a:lnTo>
                <a:lnTo>
                  <a:pt x="41148" y="3048"/>
                </a:lnTo>
                <a:lnTo>
                  <a:pt x="36575" y="9143"/>
                </a:lnTo>
                <a:lnTo>
                  <a:pt x="30741" y="14239"/>
                </a:lnTo>
                <a:lnTo>
                  <a:pt x="21907" y="21335"/>
                </a:lnTo>
                <a:lnTo>
                  <a:pt x="12787" y="28432"/>
                </a:lnTo>
                <a:lnTo>
                  <a:pt x="6096" y="33527"/>
                </a:lnTo>
                <a:lnTo>
                  <a:pt x="0" y="39624"/>
                </a:lnTo>
                <a:lnTo>
                  <a:pt x="0" y="41148"/>
                </a:lnTo>
                <a:lnTo>
                  <a:pt x="0" y="4267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4" name="Google Shape;1344;p65"/>
          <p:cNvSpPr/>
          <p:nvPr/>
        </p:nvSpPr>
        <p:spPr>
          <a:xfrm>
            <a:off x="6249923" y="3584448"/>
            <a:ext cx="26034" cy="30480"/>
          </a:xfrm>
          <a:custGeom>
            <a:rect b="b" l="l" r="r" t="t"/>
            <a:pathLst>
              <a:path extrusionOk="0" h="30479" w="26035">
                <a:moveTo>
                  <a:pt x="0" y="0"/>
                </a:moveTo>
                <a:lnTo>
                  <a:pt x="9191" y="3667"/>
                </a:lnTo>
                <a:lnTo>
                  <a:pt x="17525" y="7619"/>
                </a:lnTo>
                <a:lnTo>
                  <a:pt x="23574" y="11572"/>
                </a:lnTo>
                <a:lnTo>
                  <a:pt x="25908" y="15239"/>
                </a:lnTo>
                <a:lnTo>
                  <a:pt x="22502" y="19121"/>
                </a:lnTo>
                <a:lnTo>
                  <a:pt x="14668" y="23431"/>
                </a:lnTo>
                <a:lnTo>
                  <a:pt x="5976" y="27455"/>
                </a:lnTo>
                <a:lnTo>
                  <a:pt x="0" y="30479"/>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5" name="Google Shape;1345;p65"/>
          <p:cNvSpPr/>
          <p:nvPr/>
        </p:nvSpPr>
        <p:spPr>
          <a:xfrm>
            <a:off x="5938908" y="3468623"/>
            <a:ext cx="311150" cy="116205"/>
          </a:xfrm>
          <a:custGeom>
            <a:rect b="b" l="l" r="r" t="t"/>
            <a:pathLst>
              <a:path extrusionOk="0" h="116204" w="311150">
                <a:moveTo>
                  <a:pt x="311015" y="115824"/>
                </a:moveTo>
                <a:lnTo>
                  <a:pt x="250506" y="102150"/>
                </a:lnTo>
                <a:lnTo>
                  <a:pt x="192199" y="88730"/>
                </a:lnTo>
                <a:lnTo>
                  <a:pt x="138041" y="75819"/>
                </a:lnTo>
                <a:lnTo>
                  <a:pt x="89978" y="63669"/>
                </a:lnTo>
                <a:lnTo>
                  <a:pt x="49959" y="52535"/>
                </a:lnTo>
                <a:lnTo>
                  <a:pt x="0" y="28503"/>
                </a:lnTo>
                <a:lnTo>
                  <a:pt x="2214" y="16192"/>
                </a:lnTo>
                <a:lnTo>
                  <a:pt x="13287" y="6453"/>
                </a:lnTo>
                <a:lnTo>
                  <a:pt x="1993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6" name="Google Shape;1346;p65"/>
          <p:cNvSpPr/>
          <p:nvPr/>
        </p:nvSpPr>
        <p:spPr>
          <a:xfrm>
            <a:off x="6242303" y="3912108"/>
            <a:ext cx="26034" cy="30480"/>
          </a:xfrm>
          <a:custGeom>
            <a:rect b="b" l="l" r="r" t="t"/>
            <a:pathLst>
              <a:path extrusionOk="0" h="30479" w="26035">
                <a:moveTo>
                  <a:pt x="0" y="0"/>
                </a:moveTo>
                <a:lnTo>
                  <a:pt x="9191" y="3667"/>
                </a:lnTo>
                <a:lnTo>
                  <a:pt x="17525" y="7619"/>
                </a:lnTo>
                <a:lnTo>
                  <a:pt x="23574" y="11572"/>
                </a:lnTo>
                <a:lnTo>
                  <a:pt x="25908" y="15239"/>
                </a:lnTo>
                <a:lnTo>
                  <a:pt x="22502" y="19121"/>
                </a:lnTo>
                <a:lnTo>
                  <a:pt x="14668" y="23431"/>
                </a:lnTo>
                <a:lnTo>
                  <a:pt x="5976" y="27455"/>
                </a:lnTo>
                <a:lnTo>
                  <a:pt x="0" y="30479"/>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7" name="Google Shape;1347;p65"/>
          <p:cNvSpPr/>
          <p:nvPr/>
        </p:nvSpPr>
        <p:spPr>
          <a:xfrm>
            <a:off x="5931289" y="3796284"/>
            <a:ext cx="311150" cy="116205"/>
          </a:xfrm>
          <a:custGeom>
            <a:rect b="b" l="l" r="r" t="t"/>
            <a:pathLst>
              <a:path extrusionOk="0" h="116204" w="311150">
                <a:moveTo>
                  <a:pt x="311015" y="115824"/>
                </a:moveTo>
                <a:lnTo>
                  <a:pt x="250506" y="102150"/>
                </a:lnTo>
                <a:lnTo>
                  <a:pt x="192199" y="88730"/>
                </a:lnTo>
                <a:lnTo>
                  <a:pt x="138041" y="75819"/>
                </a:lnTo>
                <a:lnTo>
                  <a:pt x="89978" y="63669"/>
                </a:lnTo>
                <a:lnTo>
                  <a:pt x="49959" y="52535"/>
                </a:lnTo>
                <a:lnTo>
                  <a:pt x="0" y="28503"/>
                </a:lnTo>
                <a:lnTo>
                  <a:pt x="2214" y="16192"/>
                </a:lnTo>
                <a:lnTo>
                  <a:pt x="13287" y="6453"/>
                </a:lnTo>
                <a:lnTo>
                  <a:pt x="1993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8" name="Google Shape;1348;p65"/>
          <p:cNvSpPr/>
          <p:nvPr/>
        </p:nvSpPr>
        <p:spPr>
          <a:xfrm>
            <a:off x="6249923" y="4067555"/>
            <a:ext cx="26034" cy="30480"/>
          </a:xfrm>
          <a:custGeom>
            <a:rect b="b" l="l" r="r" t="t"/>
            <a:pathLst>
              <a:path extrusionOk="0" h="30479" w="26035">
                <a:moveTo>
                  <a:pt x="0" y="0"/>
                </a:moveTo>
                <a:lnTo>
                  <a:pt x="9191" y="4310"/>
                </a:lnTo>
                <a:lnTo>
                  <a:pt x="17525" y="8191"/>
                </a:lnTo>
                <a:lnTo>
                  <a:pt x="23574" y="11787"/>
                </a:lnTo>
                <a:lnTo>
                  <a:pt x="25908" y="15240"/>
                </a:lnTo>
                <a:lnTo>
                  <a:pt x="22502" y="19764"/>
                </a:lnTo>
                <a:lnTo>
                  <a:pt x="14668" y="24003"/>
                </a:lnTo>
                <a:lnTo>
                  <a:pt x="5976" y="27670"/>
                </a:lnTo>
                <a:lnTo>
                  <a:pt x="0" y="3048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9" name="Google Shape;1349;p65"/>
          <p:cNvSpPr/>
          <p:nvPr/>
        </p:nvSpPr>
        <p:spPr>
          <a:xfrm>
            <a:off x="5938908" y="3953255"/>
            <a:ext cx="311150" cy="114300"/>
          </a:xfrm>
          <a:custGeom>
            <a:rect b="b" l="l" r="r" t="t"/>
            <a:pathLst>
              <a:path extrusionOk="0" h="114300" w="311150">
                <a:moveTo>
                  <a:pt x="311015" y="114300"/>
                </a:moveTo>
                <a:lnTo>
                  <a:pt x="250506" y="100626"/>
                </a:lnTo>
                <a:lnTo>
                  <a:pt x="192199" y="87206"/>
                </a:lnTo>
                <a:lnTo>
                  <a:pt x="138041" y="74295"/>
                </a:lnTo>
                <a:lnTo>
                  <a:pt x="89978" y="62145"/>
                </a:lnTo>
                <a:lnTo>
                  <a:pt x="49959" y="51011"/>
                </a:lnTo>
                <a:lnTo>
                  <a:pt x="0" y="27003"/>
                </a:lnTo>
                <a:lnTo>
                  <a:pt x="2214" y="14859"/>
                </a:lnTo>
                <a:lnTo>
                  <a:pt x="13287" y="5572"/>
                </a:lnTo>
                <a:lnTo>
                  <a:pt x="1993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0" name="Google Shape;1350;p65"/>
          <p:cNvSpPr/>
          <p:nvPr/>
        </p:nvSpPr>
        <p:spPr>
          <a:xfrm>
            <a:off x="5708903" y="4259579"/>
            <a:ext cx="41275" cy="41275"/>
          </a:xfrm>
          <a:custGeom>
            <a:rect b="b" l="l" r="r" t="t"/>
            <a:pathLst>
              <a:path extrusionOk="0" h="41275" w="41275">
                <a:moveTo>
                  <a:pt x="19812" y="0"/>
                </a:moveTo>
                <a:lnTo>
                  <a:pt x="12215" y="1595"/>
                </a:lnTo>
                <a:lnTo>
                  <a:pt x="5905" y="5905"/>
                </a:lnTo>
                <a:lnTo>
                  <a:pt x="1595" y="12215"/>
                </a:lnTo>
                <a:lnTo>
                  <a:pt x="0" y="19812"/>
                </a:lnTo>
                <a:lnTo>
                  <a:pt x="1595" y="28289"/>
                </a:lnTo>
                <a:lnTo>
                  <a:pt x="5905" y="35052"/>
                </a:lnTo>
                <a:lnTo>
                  <a:pt x="12215" y="39528"/>
                </a:lnTo>
                <a:lnTo>
                  <a:pt x="19812" y="41148"/>
                </a:lnTo>
                <a:lnTo>
                  <a:pt x="28289" y="39528"/>
                </a:lnTo>
                <a:lnTo>
                  <a:pt x="35051" y="35052"/>
                </a:lnTo>
                <a:lnTo>
                  <a:pt x="39528" y="28289"/>
                </a:lnTo>
                <a:lnTo>
                  <a:pt x="41148" y="19812"/>
                </a:lnTo>
                <a:lnTo>
                  <a:pt x="39528" y="12215"/>
                </a:lnTo>
                <a:lnTo>
                  <a:pt x="35051" y="5905"/>
                </a:lnTo>
                <a:lnTo>
                  <a:pt x="28289" y="1595"/>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1" name="Google Shape;1351;p65"/>
          <p:cNvSpPr/>
          <p:nvPr/>
        </p:nvSpPr>
        <p:spPr>
          <a:xfrm>
            <a:off x="5708903" y="4259579"/>
            <a:ext cx="41275" cy="41275"/>
          </a:xfrm>
          <a:custGeom>
            <a:rect b="b" l="l" r="r" t="t"/>
            <a:pathLst>
              <a:path extrusionOk="0" h="41275" w="41275">
                <a:moveTo>
                  <a:pt x="19812" y="0"/>
                </a:moveTo>
                <a:lnTo>
                  <a:pt x="12215" y="1595"/>
                </a:lnTo>
                <a:lnTo>
                  <a:pt x="5905" y="5905"/>
                </a:lnTo>
                <a:lnTo>
                  <a:pt x="1595" y="12215"/>
                </a:lnTo>
                <a:lnTo>
                  <a:pt x="0" y="19812"/>
                </a:lnTo>
                <a:lnTo>
                  <a:pt x="1595" y="28289"/>
                </a:lnTo>
                <a:lnTo>
                  <a:pt x="5905" y="35052"/>
                </a:lnTo>
                <a:lnTo>
                  <a:pt x="12215" y="39528"/>
                </a:lnTo>
                <a:lnTo>
                  <a:pt x="19812" y="41148"/>
                </a:lnTo>
                <a:lnTo>
                  <a:pt x="28289" y="39528"/>
                </a:lnTo>
                <a:lnTo>
                  <a:pt x="35052" y="35051"/>
                </a:lnTo>
                <a:lnTo>
                  <a:pt x="39528" y="28289"/>
                </a:lnTo>
                <a:lnTo>
                  <a:pt x="41148" y="19812"/>
                </a:lnTo>
                <a:lnTo>
                  <a:pt x="39528" y="12215"/>
                </a:lnTo>
                <a:lnTo>
                  <a:pt x="35051" y="5905"/>
                </a:lnTo>
                <a:lnTo>
                  <a:pt x="28289" y="1595"/>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2" name="Google Shape;1352;p65"/>
          <p:cNvSpPr/>
          <p:nvPr/>
        </p:nvSpPr>
        <p:spPr>
          <a:xfrm>
            <a:off x="7424928" y="3403092"/>
            <a:ext cx="498475" cy="1905"/>
          </a:xfrm>
          <a:custGeom>
            <a:rect b="b" l="l" r="r" t="t"/>
            <a:pathLst>
              <a:path extrusionOk="0" h="1904" w="498475">
                <a:moveTo>
                  <a:pt x="498348" y="1524"/>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3" name="Google Shape;1353;p65"/>
          <p:cNvSpPr/>
          <p:nvPr/>
        </p:nvSpPr>
        <p:spPr>
          <a:xfrm>
            <a:off x="7741919" y="4279392"/>
            <a:ext cx="184785" cy="0"/>
          </a:xfrm>
          <a:custGeom>
            <a:rect b="b" l="l" r="r" t="t"/>
            <a:pathLst>
              <a:path extrusionOk="0" h="120000" w="184784">
                <a:moveTo>
                  <a:pt x="184403"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4" name="Google Shape;1354;p65"/>
          <p:cNvSpPr/>
          <p:nvPr/>
        </p:nvSpPr>
        <p:spPr>
          <a:xfrm>
            <a:off x="7926323" y="4258055"/>
            <a:ext cx="43180" cy="41275"/>
          </a:xfrm>
          <a:custGeom>
            <a:rect b="b" l="l" r="r" t="t"/>
            <a:pathLst>
              <a:path extrusionOk="0" h="41275" w="43179">
                <a:moveTo>
                  <a:pt x="21335" y="0"/>
                </a:moveTo>
                <a:lnTo>
                  <a:pt x="12858" y="1595"/>
                </a:lnTo>
                <a:lnTo>
                  <a:pt x="6096" y="5905"/>
                </a:lnTo>
                <a:lnTo>
                  <a:pt x="1619" y="12215"/>
                </a:lnTo>
                <a:lnTo>
                  <a:pt x="0" y="19812"/>
                </a:lnTo>
                <a:lnTo>
                  <a:pt x="1619" y="28289"/>
                </a:lnTo>
                <a:lnTo>
                  <a:pt x="6096" y="35052"/>
                </a:lnTo>
                <a:lnTo>
                  <a:pt x="12858" y="39528"/>
                </a:lnTo>
                <a:lnTo>
                  <a:pt x="21335" y="41148"/>
                </a:lnTo>
                <a:lnTo>
                  <a:pt x="29813" y="39528"/>
                </a:lnTo>
                <a:lnTo>
                  <a:pt x="36575" y="35052"/>
                </a:lnTo>
                <a:lnTo>
                  <a:pt x="41052" y="28289"/>
                </a:lnTo>
                <a:lnTo>
                  <a:pt x="42672" y="19812"/>
                </a:lnTo>
                <a:lnTo>
                  <a:pt x="41052" y="12215"/>
                </a:lnTo>
                <a:lnTo>
                  <a:pt x="36575" y="5905"/>
                </a:lnTo>
                <a:lnTo>
                  <a:pt x="29813" y="1595"/>
                </a:lnTo>
                <a:lnTo>
                  <a:pt x="2133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5" name="Google Shape;1355;p65"/>
          <p:cNvSpPr/>
          <p:nvPr/>
        </p:nvSpPr>
        <p:spPr>
          <a:xfrm>
            <a:off x="7926323" y="4258055"/>
            <a:ext cx="43180" cy="41275"/>
          </a:xfrm>
          <a:custGeom>
            <a:rect b="b" l="l" r="r" t="t"/>
            <a:pathLst>
              <a:path extrusionOk="0" h="41275" w="43179">
                <a:moveTo>
                  <a:pt x="21335" y="41148"/>
                </a:moveTo>
                <a:lnTo>
                  <a:pt x="29813" y="39528"/>
                </a:lnTo>
                <a:lnTo>
                  <a:pt x="36575" y="35051"/>
                </a:lnTo>
                <a:lnTo>
                  <a:pt x="41052" y="28289"/>
                </a:lnTo>
                <a:lnTo>
                  <a:pt x="42672" y="19812"/>
                </a:lnTo>
                <a:lnTo>
                  <a:pt x="41052" y="12215"/>
                </a:lnTo>
                <a:lnTo>
                  <a:pt x="36575" y="5905"/>
                </a:lnTo>
                <a:lnTo>
                  <a:pt x="29813" y="1595"/>
                </a:lnTo>
                <a:lnTo>
                  <a:pt x="21335" y="0"/>
                </a:lnTo>
                <a:lnTo>
                  <a:pt x="12858" y="1595"/>
                </a:lnTo>
                <a:lnTo>
                  <a:pt x="6096" y="5905"/>
                </a:lnTo>
                <a:lnTo>
                  <a:pt x="1619" y="12215"/>
                </a:lnTo>
                <a:lnTo>
                  <a:pt x="0" y="19812"/>
                </a:lnTo>
                <a:lnTo>
                  <a:pt x="1619" y="28289"/>
                </a:lnTo>
                <a:lnTo>
                  <a:pt x="6096" y="35052"/>
                </a:lnTo>
                <a:lnTo>
                  <a:pt x="12858" y="39528"/>
                </a:lnTo>
                <a:lnTo>
                  <a:pt x="21335" y="4114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6" name="Google Shape;1356;p65"/>
          <p:cNvSpPr/>
          <p:nvPr/>
        </p:nvSpPr>
        <p:spPr>
          <a:xfrm>
            <a:off x="7420022" y="3457955"/>
            <a:ext cx="359410" cy="142240"/>
          </a:xfrm>
          <a:custGeom>
            <a:rect b="b" l="l" r="r" t="t"/>
            <a:pathLst>
              <a:path extrusionOk="0" h="142239" w="359409">
                <a:moveTo>
                  <a:pt x="323421" y="0"/>
                </a:moveTo>
                <a:lnTo>
                  <a:pt x="345019" y="1666"/>
                </a:lnTo>
                <a:lnTo>
                  <a:pt x="359044" y="5334"/>
                </a:lnTo>
                <a:lnTo>
                  <a:pt x="357925" y="12430"/>
                </a:lnTo>
                <a:lnTo>
                  <a:pt x="303418" y="35549"/>
                </a:lnTo>
                <a:lnTo>
                  <a:pt x="258351" y="49887"/>
                </a:lnTo>
                <a:lnTo>
                  <a:pt x="204647" y="66091"/>
                </a:lnTo>
                <a:lnTo>
                  <a:pt x="148063" y="82855"/>
                </a:lnTo>
                <a:lnTo>
                  <a:pt x="94359" y="98873"/>
                </a:lnTo>
                <a:lnTo>
                  <a:pt x="49292" y="112838"/>
                </a:lnTo>
                <a:lnTo>
                  <a:pt x="18621" y="123444"/>
                </a:lnTo>
                <a:lnTo>
                  <a:pt x="0" y="134231"/>
                </a:lnTo>
                <a:lnTo>
                  <a:pt x="6810" y="138874"/>
                </a:lnTo>
                <a:lnTo>
                  <a:pt x="23336" y="140374"/>
                </a:lnTo>
                <a:lnTo>
                  <a:pt x="33861" y="1417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7" name="Google Shape;1357;p65"/>
          <p:cNvSpPr/>
          <p:nvPr/>
        </p:nvSpPr>
        <p:spPr>
          <a:xfrm>
            <a:off x="7417307" y="3415284"/>
            <a:ext cx="27940" cy="21590"/>
          </a:xfrm>
          <a:custGeom>
            <a:rect b="b" l="l" r="r" t="t"/>
            <a:pathLst>
              <a:path extrusionOk="0" h="21589" w="27940">
                <a:moveTo>
                  <a:pt x="0" y="0"/>
                </a:moveTo>
                <a:lnTo>
                  <a:pt x="27432" y="2133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8" name="Google Shape;1358;p65"/>
          <p:cNvSpPr/>
          <p:nvPr/>
        </p:nvSpPr>
        <p:spPr>
          <a:xfrm>
            <a:off x="7412735" y="3403092"/>
            <a:ext cx="6350" cy="10795"/>
          </a:xfrm>
          <a:custGeom>
            <a:rect b="b" l="l" r="r" t="t"/>
            <a:pathLst>
              <a:path extrusionOk="0" h="10795" w="6350">
                <a:moveTo>
                  <a:pt x="6096" y="0"/>
                </a:moveTo>
                <a:lnTo>
                  <a:pt x="0" y="1066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9" name="Google Shape;1359;p65"/>
          <p:cNvSpPr/>
          <p:nvPr/>
        </p:nvSpPr>
        <p:spPr>
          <a:xfrm>
            <a:off x="7932419" y="3383279"/>
            <a:ext cx="41275" cy="41275"/>
          </a:xfrm>
          <a:custGeom>
            <a:rect b="b" l="l" r="r" t="t"/>
            <a:pathLst>
              <a:path extrusionOk="0" h="41275" w="41275">
                <a:moveTo>
                  <a:pt x="19811" y="0"/>
                </a:moveTo>
                <a:lnTo>
                  <a:pt x="12215" y="1595"/>
                </a:lnTo>
                <a:lnTo>
                  <a:pt x="5905" y="5905"/>
                </a:lnTo>
                <a:lnTo>
                  <a:pt x="1595" y="12215"/>
                </a:lnTo>
                <a:lnTo>
                  <a:pt x="0" y="19812"/>
                </a:lnTo>
                <a:lnTo>
                  <a:pt x="1595" y="28289"/>
                </a:lnTo>
                <a:lnTo>
                  <a:pt x="5905" y="35052"/>
                </a:lnTo>
                <a:lnTo>
                  <a:pt x="12215" y="39528"/>
                </a:lnTo>
                <a:lnTo>
                  <a:pt x="19811" y="41148"/>
                </a:lnTo>
                <a:lnTo>
                  <a:pt x="28289" y="39528"/>
                </a:lnTo>
                <a:lnTo>
                  <a:pt x="35051" y="35052"/>
                </a:lnTo>
                <a:lnTo>
                  <a:pt x="39528" y="28289"/>
                </a:lnTo>
                <a:lnTo>
                  <a:pt x="41148" y="19812"/>
                </a:lnTo>
                <a:lnTo>
                  <a:pt x="39528" y="12215"/>
                </a:lnTo>
                <a:lnTo>
                  <a:pt x="35051" y="5905"/>
                </a:lnTo>
                <a:lnTo>
                  <a:pt x="28289" y="1595"/>
                </a:lnTo>
                <a:lnTo>
                  <a:pt x="198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0" name="Google Shape;1360;p65"/>
          <p:cNvSpPr/>
          <p:nvPr/>
        </p:nvSpPr>
        <p:spPr>
          <a:xfrm>
            <a:off x="7932419" y="3383279"/>
            <a:ext cx="41275" cy="41275"/>
          </a:xfrm>
          <a:custGeom>
            <a:rect b="b" l="l" r="r" t="t"/>
            <a:pathLst>
              <a:path extrusionOk="0" h="41275" w="41275">
                <a:moveTo>
                  <a:pt x="19811" y="41148"/>
                </a:moveTo>
                <a:lnTo>
                  <a:pt x="28289" y="39528"/>
                </a:lnTo>
                <a:lnTo>
                  <a:pt x="35051" y="35051"/>
                </a:lnTo>
                <a:lnTo>
                  <a:pt x="39528" y="28289"/>
                </a:lnTo>
                <a:lnTo>
                  <a:pt x="41148" y="19812"/>
                </a:lnTo>
                <a:lnTo>
                  <a:pt x="39528" y="12215"/>
                </a:lnTo>
                <a:lnTo>
                  <a:pt x="35051" y="5905"/>
                </a:lnTo>
                <a:lnTo>
                  <a:pt x="28289" y="1595"/>
                </a:lnTo>
                <a:lnTo>
                  <a:pt x="19811" y="0"/>
                </a:lnTo>
                <a:lnTo>
                  <a:pt x="12215" y="1595"/>
                </a:lnTo>
                <a:lnTo>
                  <a:pt x="5905" y="5905"/>
                </a:lnTo>
                <a:lnTo>
                  <a:pt x="1595" y="12215"/>
                </a:lnTo>
                <a:lnTo>
                  <a:pt x="0" y="19812"/>
                </a:lnTo>
                <a:lnTo>
                  <a:pt x="1595" y="28289"/>
                </a:lnTo>
                <a:lnTo>
                  <a:pt x="5905" y="35052"/>
                </a:lnTo>
                <a:lnTo>
                  <a:pt x="12215" y="39528"/>
                </a:lnTo>
                <a:lnTo>
                  <a:pt x="19811" y="4114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1" name="Google Shape;1361;p65"/>
          <p:cNvSpPr txBox="1"/>
          <p:nvPr/>
        </p:nvSpPr>
        <p:spPr>
          <a:xfrm>
            <a:off x="5624550" y="3752003"/>
            <a:ext cx="229870" cy="28384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P2</a:t>
            </a:r>
            <a:endParaRPr sz="700">
              <a:solidFill>
                <a:schemeClr val="dk1"/>
              </a:solidFill>
              <a:latin typeface="Times New Roman"/>
              <a:ea typeface="Times New Roman"/>
              <a:cs typeface="Times New Roman"/>
              <a:sym typeface="Times New Roman"/>
            </a:endParaRPr>
          </a:p>
        </p:txBody>
      </p:sp>
      <p:sp>
        <p:nvSpPr>
          <p:cNvPr id="1362" name="Google Shape;1362;p65"/>
          <p:cNvSpPr txBox="1"/>
          <p:nvPr/>
        </p:nvSpPr>
        <p:spPr>
          <a:xfrm>
            <a:off x="7880908" y="3725917"/>
            <a:ext cx="227965" cy="38544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S2</a:t>
            </a:r>
            <a:endParaRPr sz="700">
              <a:solidFill>
                <a:schemeClr val="dk1"/>
              </a:solidFill>
              <a:latin typeface="Times New Roman"/>
              <a:ea typeface="Times New Roman"/>
              <a:cs typeface="Times New Roman"/>
              <a:sym typeface="Times New Roman"/>
            </a:endParaRPr>
          </a:p>
        </p:txBody>
      </p:sp>
      <p:sp>
        <p:nvSpPr>
          <p:cNvPr id="1363" name="Google Shape;1363;p65"/>
          <p:cNvSpPr/>
          <p:nvPr/>
        </p:nvSpPr>
        <p:spPr>
          <a:xfrm>
            <a:off x="5713476" y="3384804"/>
            <a:ext cx="41275" cy="41275"/>
          </a:xfrm>
          <a:custGeom>
            <a:rect b="b" l="l" r="r" t="t"/>
            <a:pathLst>
              <a:path extrusionOk="0" h="41275" w="41275">
                <a:moveTo>
                  <a:pt x="21336" y="0"/>
                </a:moveTo>
                <a:lnTo>
                  <a:pt x="12858" y="1595"/>
                </a:lnTo>
                <a:lnTo>
                  <a:pt x="6095" y="5905"/>
                </a:lnTo>
                <a:lnTo>
                  <a:pt x="1619" y="12215"/>
                </a:lnTo>
                <a:lnTo>
                  <a:pt x="0" y="19812"/>
                </a:lnTo>
                <a:lnTo>
                  <a:pt x="1619" y="28289"/>
                </a:lnTo>
                <a:lnTo>
                  <a:pt x="6096" y="35052"/>
                </a:lnTo>
                <a:lnTo>
                  <a:pt x="12858" y="39528"/>
                </a:lnTo>
                <a:lnTo>
                  <a:pt x="21336" y="41148"/>
                </a:lnTo>
                <a:lnTo>
                  <a:pt x="28932" y="39528"/>
                </a:lnTo>
                <a:lnTo>
                  <a:pt x="35242" y="35052"/>
                </a:lnTo>
                <a:lnTo>
                  <a:pt x="39552" y="28289"/>
                </a:lnTo>
                <a:lnTo>
                  <a:pt x="41148" y="19812"/>
                </a:lnTo>
                <a:lnTo>
                  <a:pt x="39552" y="12215"/>
                </a:lnTo>
                <a:lnTo>
                  <a:pt x="35242" y="5905"/>
                </a:lnTo>
                <a:lnTo>
                  <a:pt x="28932" y="1595"/>
                </a:lnTo>
                <a:lnTo>
                  <a:pt x="2133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4" name="Google Shape;1364;p65"/>
          <p:cNvSpPr/>
          <p:nvPr/>
        </p:nvSpPr>
        <p:spPr>
          <a:xfrm>
            <a:off x="5713476" y="3384804"/>
            <a:ext cx="41275" cy="41275"/>
          </a:xfrm>
          <a:custGeom>
            <a:rect b="b" l="l" r="r" t="t"/>
            <a:pathLst>
              <a:path extrusionOk="0" h="41275" w="41275">
                <a:moveTo>
                  <a:pt x="21336" y="0"/>
                </a:moveTo>
                <a:lnTo>
                  <a:pt x="12858" y="1595"/>
                </a:lnTo>
                <a:lnTo>
                  <a:pt x="6095" y="5905"/>
                </a:lnTo>
                <a:lnTo>
                  <a:pt x="1619" y="12215"/>
                </a:lnTo>
                <a:lnTo>
                  <a:pt x="0" y="19812"/>
                </a:lnTo>
                <a:lnTo>
                  <a:pt x="1619" y="28289"/>
                </a:lnTo>
                <a:lnTo>
                  <a:pt x="6096" y="35052"/>
                </a:lnTo>
                <a:lnTo>
                  <a:pt x="12858" y="39528"/>
                </a:lnTo>
                <a:lnTo>
                  <a:pt x="21336" y="41148"/>
                </a:lnTo>
                <a:lnTo>
                  <a:pt x="28932" y="39528"/>
                </a:lnTo>
                <a:lnTo>
                  <a:pt x="35242" y="35051"/>
                </a:lnTo>
                <a:lnTo>
                  <a:pt x="39552" y="28289"/>
                </a:lnTo>
                <a:lnTo>
                  <a:pt x="41148" y="19812"/>
                </a:lnTo>
                <a:lnTo>
                  <a:pt x="39552" y="12215"/>
                </a:lnTo>
                <a:lnTo>
                  <a:pt x="35242" y="5905"/>
                </a:lnTo>
                <a:lnTo>
                  <a:pt x="28932" y="1595"/>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5" name="Google Shape;1365;p65"/>
          <p:cNvSpPr/>
          <p:nvPr/>
        </p:nvSpPr>
        <p:spPr>
          <a:xfrm>
            <a:off x="6234684" y="3750564"/>
            <a:ext cx="26034" cy="30480"/>
          </a:xfrm>
          <a:custGeom>
            <a:rect b="b" l="l" r="r" t="t"/>
            <a:pathLst>
              <a:path extrusionOk="0" h="30479" w="26035">
                <a:moveTo>
                  <a:pt x="0" y="0"/>
                </a:moveTo>
                <a:lnTo>
                  <a:pt x="9834" y="4310"/>
                </a:lnTo>
                <a:lnTo>
                  <a:pt x="18097" y="8191"/>
                </a:lnTo>
                <a:lnTo>
                  <a:pt x="23788" y="11787"/>
                </a:lnTo>
                <a:lnTo>
                  <a:pt x="25907" y="15239"/>
                </a:lnTo>
                <a:lnTo>
                  <a:pt x="22502" y="19764"/>
                </a:lnTo>
                <a:lnTo>
                  <a:pt x="14668" y="24002"/>
                </a:lnTo>
                <a:lnTo>
                  <a:pt x="5976" y="27670"/>
                </a:lnTo>
                <a:lnTo>
                  <a:pt x="0" y="30479"/>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6" name="Google Shape;1366;p65"/>
          <p:cNvSpPr/>
          <p:nvPr/>
        </p:nvSpPr>
        <p:spPr>
          <a:xfrm>
            <a:off x="5924550" y="3636264"/>
            <a:ext cx="310515" cy="114300"/>
          </a:xfrm>
          <a:custGeom>
            <a:rect b="b" l="l" r="r" t="t"/>
            <a:pathLst>
              <a:path extrusionOk="0" h="114300" w="310514">
                <a:moveTo>
                  <a:pt x="310134" y="114300"/>
                </a:moveTo>
                <a:lnTo>
                  <a:pt x="249632" y="100626"/>
                </a:lnTo>
                <a:lnTo>
                  <a:pt x="191374" y="87206"/>
                </a:lnTo>
                <a:lnTo>
                  <a:pt x="137350" y="74295"/>
                </a:lnTo>
                <a:lnTo>
                  <a:pt x="89549" y="62145"/>
                </a:lnTo>
                <a:lnTo>
                  <a:pt x="49960" y="51011"/>
                </a:lnTo>
                <a:lnTo>
                  <a:pt x="0" y="27860"/>
                </a:lnTo>
                <a:lnTo>
                  <a:pt x="2286" y="16002"/>
                </a:lnTo>
                <a:lnTo>
                  <a:pt x="13716" y="6429"/>
                </a:lnTo>
                <a:lnTo>
                  <a:pt x="20574"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7" name="Google Shape;1367;p65"/>
          <p:cNvSpPr/>
          <p:nvPr/>
        </p:nvSpPr>
        <p:spPr>
          <a:xfrm>
            <a:off x="6234684" y="4219955"/>
            <a:ext cx="26034" cy="30480"/>
          </a:xfrm>
          <a:custGeom>
            <a:rect b="b" l="l" r="r" t="t"/>
            <a:pathLst>
              <a:path extrusionOk="0" h="30479" w="26035">
                <a:moveTo>
                  <a:pt x="0" y="0"/>
                </a:moveTo>
                <a:lnTo>
                  <a:pt x="9834" y="3667"/>
                </a:lnTo>
                <a:lnTo>
                  <a:pt x="18097" y="7620"/>
                </a:lnTo>
                <a:lnTo>
                  <a:pt x="23788" y="11572"/>
                </a:lnTo>
                <a:lnTo>
                  <a:pt x="25907" y="15240"/>
                </a:lnTo>
                <a:lnTo>
                  <a:pt x="22502" y="19121"/>
                </a:lnTo>
                <a:lnTo>
                  <a:pt x="14668" y="23431"/>
                </a:lnTo>
                <a:lnTo>
                  <a:pt x="5976" y="27455"/>
                </a:lnTo>
                <a:lnTo>
                  <a:pt x="0" y="3048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8" name="Google Shape;1368;p65"/>
          <p:cNvSpPr/>
          <p:nvPr/>
        </p:nvSpPr>
        <p:spPr>
          <a:xfrm>
            <a:off x="5924550" y="4105655"/>
            <a:ext cx="310515" cy="114300"/>
          </a:xfrm>
          <a:custGeom>
            <a:rect b="b" l="l" r="r" t="t"/>
            <a:pathLst>
              <a:path extrusionOk="0" h="114300" w="310514">
                <a:moveTo>
                  <a:pt x="310134" y="114300"/>
                </a:moveTo>
                <a:lnTo>
                  <a:pt x="249632" y="100626"/>
                </a:lnTo>
                <a:lnTo>
                  <a:pt x="191374" y="87206"/>
                </a:lnTo>
                <a:lnTo>
                  <a:pt x="137350" y="74295"/>
                </a:lnTo>
                <a:lnTo>
                  <a:pt x="89549" y="62145"/>
                </a:lnTo>
                <a:lnTo>
                  <a:pt x="49960" y="51011"/>
                </a:lnTo>
                <a:lnTo>
                  <a:pt x="0" y="27003"/>
                </a:lnTo>
                <a:lnTo>
                  <a:pt x="2286" y="14859"/>
                </a:lnTo>
                <a:lnTo>
                  <a:pt x="13716" y="5572"/>
                </a:lnTo>
                <a:lnTo>
                  <a:pt x="20574"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9" name="Google Shape;1369;p65"/>
          <p:cNvSpPr/>
          <p:nvPr/>
        </p:nvSpPr>
        <p:spPr>
          <a:xfrm>
            <a:off x="7420022" y="3624072"/>
            <a:ext cx="359410" cy="143510"/>
          </a:xfrm>
          <a:custGeom>
            <a:rect b="b" l="l" r="r" t="t"/>
            <a:pathLst>
              <a:path extrusionOk="0" h="143510" w="359409">
                <a:moveTo>
                  <a:pt x="323421" y="0"/>
                </a:moveTo>
                <a:lnTo>
                  <a:pt x="345019" y="2333"/>
                </a:lnTo>
                <a:lnTo>
                  <a:pt x="359044" y="6095"/>
                </a:lnTo>
                <a:lnTo>
                  <a:pt x="357925" y="13287"/>
                </a:lnTo>
                <a:lnTo>
                  <a:pt x="303418" y="36593"/>
                </a:lnTo>
                <a:lnTo>
                  <a:pt x="258351" y="50745"/>
                </a:lnTo>
                <a:lnTo>
                  <a:pt x="204647" y="66976"/>
                </a:lnTo>
                <a:lnTo>
                  <a:pt x="148063" y="83899"/>
                </a:lnTo>
                <a:lnTo>
                  <a:pt x="94359" y="100130"/>
                </a:lnTo>
                <a:lnTo>
                  <a:pt x="49292" y="114282"/>
                </a:lnTo>
                <a:lnTo>
                  <a:pt x="18621" y="124967"/>
                </a:lnTo>
                <a:lnTo>
                  <a:pt x="0" y="135112"/>
                </a:lnTo>
                <a:lnTo>
                  <a:pt x="6810" y="139826"/>
                </a:lnTo>
                <a:lnTo>
                  <a:pt x="23336" y="141684"/>
                </a:lnTo>
                <a:lnTo>
                  <a:pt x="33861" y="1432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0" name="Google Shape;1370;p65"/>
          <p:cNvSpPr/>
          <p:nvPr/>
        </p:nvSpPr>
        <p:spPr>
          <a:xfrm>
            <a:off x="7427642" y="3784092"/>
            <a:ext cx="358140" cy="142240"/>
          </a:xfrm>
          <a:custGeom>
            <a:rect b="b" l="l" r="r" t="t"/>
            <a:pathLst>
              <a:path extrusionOk="0" h="142239" w="358140">
                <a:moveTo>
                  <a:pt x="321897" y="0"/>
                </a:moveTo>
                <a:lnTo>
                  <a:pt x="343519" y="1666"/>
                </a:lnTo>
                <a:lnTo>
                  <a:pt x="357711" y="5334"/>
                </a:lnTo>
                <a:lnTo>
                  <a:pt x="357044" y="12430"/>
                </a:lnTo>
                <a:lnTo>
                  <a:pt x="303418" y="35549"/>
                </a:lnTo>
                <a:lnTo>
                  <a:pt x="258351" y="49887"/>
                </a:lnTo>
                <a:lnTo>
                  <a:pt x="204647" y="66091"/>
                </a:lnTo>
                <a:lnTo>
                  <a:pt x="148063" y="82855"/>
                </a:lnTo>
                <a:lnTo>
                  <a:pt x="94359" y="98873"/>
                </a:lnTo>
                <a:lnTo>
                  <a:pt x="49292" y="112838"/>
                </a:lnTo>
                <a:lnTo>
                  <a:pt x="18621" y="123444"/>
                </a:lnTo>
                <a:lnTo>
                  <a:pt x="0" y="134231"/>
                </a:lnTo>
                <a:lnTo>
                  <a:pt x="6810" y="138874"/>
                </a:lnTo>
                <a:lnTo>
                  <a:pt x="23336" y="140374"/>
                </a:lnTo>
                <a:lnTo>
                  <a:pt x="33861" y="1417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1" name="Google Shape;1371;p65"/>
          <p:cNvSpPr/>
          <p:nvPr/>
        </p:nvSpPr>
        <p:spPr>
          <a:xfrm>
            <a:off x="7427642" y="3950208"/>
            <a:ext cx="358140" cy="143510"/>
          </a:xfrm>
          <a:custGeom>
            <a:rect b="b" l="l" r="r" t="t"/>
            <a:pathLst>
              <a:path extrusionOk="0" h="143510" w="358140">
                <a:moveTo>
                  <a:pt x="321897" y="0"/>
                </a:moveTo>
                <a:lnTo>
                  <a:pt x="343519" y="2309"/>
                </a:lnTo>
                <a:lnTo>
                  <a:pt x="357711" y="5905"/>
                </a:lnTo>
                <a:lnTo>
                  <a:pt x="357044" y="12644"/>
                </a:lnTo>
                <a:lnTo>
                  <a:pt x="303418" y="35634"/>
                </a:lnTo>
                <a:lnTo>
                  <a:pt x="258351" y="50189"/>
                </a:lnTo>
                <a:lnTo>
                  <a:pt x="204647" y="66691"/>
                </a:lnTo>
                <a:lnTo>
                  <a:pt x="148063" y="83780"/>
                </a:lnTo>
                <a:lnTo>
                  <a:pt x="94359" y="100095"/>
                </a:lnTo>
                <a:lnTo>
                  <a:pt x="49292" y="114277"/>
                </a:lnTo>
                <a:lnTo>
                  <a:pt x="18621" y="124967"/>
                </a:lnTo>
                <a:lnTo>
                  <a:pt x="0" y="135112"/>
                </a:lnTo>
                <a:lnTo>
                  <a:pt x="6810" y="139826"/>
                </a:lnTo>
                <a:lnTo>
                  <a:pt x="23336" y="141684"/>
                </a:lnTo>
                <a:lnTo>
                  <a:pt x="33861" y="1432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2" name="Google Shape;1372;p65"/>
          <p:cNvSpPr/>
          <p:nvPr/>
        </p:nvSpPr>
        <p:spPr>
          <a:xfrm>
            <a:off x="7420022" y="4131564"/>
            <a:ext cx="359410" cy="143510"/>
          </a:xfrm>
          <a:custGeom>
            <a:rect b="b" l="l" r="r" t="t"/>
            <a:pathLst>
              <a:path extrusionOk="0" h="143510" w="359409">
                <a:moveTo>
                  <a:pt x="323421" y="0"/>
                </a:moveTo>
                <a:lnTo>
                  <a:pt x="345019" y="1666"/>
                </a:lnTo>
                <a:lnTo>
                  <a:pt x="359044" y="5334"/>
                </a:lnTo>
                <a:lnTo>
                  <a:pt x="357925" y="12430"/>
                </a:lnTo>
                <a:lnTo>
                  <a:pt x="303418" y="35629"/>
                </a:lnTo>
                <a:lnTo>
                  <a:pt x="258351" y="50154"/>
                </a:lnTo>
                <a:lnTo>
                  <a:pt x="204647" y="66571"/>
                </a:lnTo>
                <a:lnTo>
                  <a:pt x="148063" y="83495"/>
                </a:lnTo>
                <a:lnTo>
                  <a:pt x="94359" y="99539"/>
                </a:lnTo>
                <a:lnTo>
                  <a:pt x="49292" y="113318"/>
                </a:lnTo>
                <a:lnTo>
                  <a:pt x="18621" y="123444"/>
                </a:lnTo>
                <a:lnTo>
                  <a:pt x="0" y="134469"/>
                </a:lnTo>
                <a:lnTo>
                  <a:pt x="6810" y="139636"/>
                </a:lnTo>
                <a:lnTo>
                  <a:pt x="23336" y="141660"/>
                </a:lnTo>
                <a:lnTo>
                  <a:pt x="33861" y="1432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3" name="Google Shape;1373;p65"/>
          <p:cNvSpPr/>
          <p:nvPr/>
        </p:nvSpPr>
        <p:spPr>
          <a:xfrm>
            <a:off x="4465320" y="4895088"/>
            <a:ext cx="1781555" cy="156819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4" name="Google Shape;1374;p65"/>
          <p:cNvSpPr/>
          <p:nvPr/>
        </p:nvSpPr>
        <p:spPr>
          <a:xfrm>
            <a:off x="4465320" y="4895088"/>
            <a:ext cx="1783080" cy="1569720"/>
          </a:xfrm>
          <a:custGeom>
            <a:rect b="b" l="l" r="r" t="t"/>
            <a:pathLst>
              <a:path extrusionOk="0" h="1569720" w="1783079">
                <a:moveTo>
                  <a:pt x="0" y="0"/>
                </a:moveTo>
                <a:lnTo>
                  <a:pt x="0" y="1569720"/>
                </a:lnTo>
                <a:lnTo>
                  <a:pt x="1783079" y="1569720"/>
                </a:lnTo>
                <a:lnTo>
                  <a:pt x="1783079" y="0"/>
                </a:lnTo>
                <a:lnTo>
                  <a:pt x="0" y="0"/>
                </a:lnTo>
                <a:close/>
              </a:path>
            </a:pathLst>
          </a:custGeom>
          <a:noFill/>
          <a:ln cap="flat" cmpd="sng" w="10650">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5" name="Google Shape;1375;p65"/>
          <p:cNvSpPr/>
          <p:nvPr/>
        </p:nvSpPr>
        <p:spPr>
          <a:xfrm>
            <a:off x="4757928" y="5141976"/>
            <a:ext cx="1201420" cy="1114425"/>
          </a:xfrm>
          <a:custGeom>
            <a:rect b="b" l="l" r="r" t="t"/>
            <a:pathLst>
              <a:path extrusionOk="0" h="1114425" w="1201420">
                <a:moveTo>
                  <a:pt x="0" y="1114044"/>
                </a:moveTo>
                <a:lnTo>
                  <a:pt x="1200912" y="1114044"/>
                </a:lnTo>
                <a:lnTo>
                  <a:pt x="1200912" y="0"/>
                </a:lnTo>
                <a:lnTo>
                  <a:pt x="0" y="0"/>
                </a:lnTo>
                <a:lnTo>
                  <a:pt x="0" y="111404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6" name="Google Shape;1376;p65"/>
          <p:cNvSpPr/>
          <p:nvPr/>
        </p:nvSpPr>
        <p:spPr>
          <a:xfrm>
            <a:off x="4757928" y="5141976"/>
            <a:ext cx="1202690" cy="1115695"/>
          </a:xfrm>
          <a:custGeom>
            <a:rect b="b" l="l" r="r" t="t"/>
            <a:pathLst>
              <a:path extrusionOk="0" h="1115695" w="1202689">
                <a:moveTo>
                  <a:pt x="0" y="0"/>
                </a:moveTo>
                <a:lnTo>
                  <a:pt x="0" y="1115568"/>
                </a:lnTo>
                <a:lnTo>
                  <a:pt x="1202436" y="1115568"/>
                </a:lnTo>
                <a:lnTo>
                  <a:pt x="1202436" y="0"/>
                </a:lnTo>
                <a:lnTo>
                  <a:pt x="0" y="0"/>
                </a:lnTo>
                <a:close/>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7" name="Google Shape;1377;p65"/>
          <p:cNvSpPr/>
          <p:nvPr/>
        </p:nvSpPr>
        <p:spPr>
          <a:xfrm>
            <a:off x="4259579" y="5266944"/>
            <a:ext cx="524510" cy="0"/>
          </a:xfrm>
          <a:custGeom>
            <a:rect b="b" l="l" r="r" t="t"/>
            <a:pathLst>
              <a:path extrusionOk="0" h="120000" w="524510">
                <a:moveTo>
                  <a:pt x="0" y="0"/>
                </a:moveTo>
                <a:lnTo>
                  <a:pt x="52425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8" name="Google Shape;1378;p65"/>
          <p:cNvSpPr/>
          <p:nvPr/>
        </p:nvSpPr>
        <p:spPr>
          <a:xfrm>
            <a:off x="4259579" y="6134100"/>
            <a:ext cx="207645" cy="0"/>
          </a:xfrm>
          <a:custGeom>
            <a:rect b="b" l="l" r="r" t="t"/>
            <a:pathLst>
              <a:path extrusionOk="0" h="120000" w="207645">
                <a:moveTo>
                  <a:pt x="0" y="0"/>
                </a:moveTo>
                <a:lnTo>
                  <a:pt x="207264"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9" name="Google Shape;1379;p65"/>
          <p:cNvSpPr/>
          <p:nvPr/>
        </p:nvSpPr>
        <p:spPr>
          <a:xfrm>
            <a:off x="4757928" y="5266944"/>
            <a:ext cx="41275" cy="41275"/>
          </a:xfrm>
          <a:custGeom>
            <a:rect b="b" l="l" r="r" t="t"/>
            <a:pathLst>
              <a:path extrusionOk="0" h="41275" w="41275">
                <a:moveTo>
                  <a:pt x="32004" y="0"/>
                </a:moveTo>
                <a:lnTo>
                  <a:pt x="36575" y="1524"/>
                </a:lnTo>
                <a:lnTo>
                  <a:pt x="41148" y="3048"/>
                </a:lnTo>
                <a:lnTo>
                  <a:pt x="36575" y="7620"/>
                </a:lnTo>
                <a:lnTo>
                  <a:pt x="30741" y="13358"/>
                </a:lnTo>
                <a:lnTo>
                  <a:pt x="21907" y="20383"/>
                </a:lnTo>
                <a:lnTo>
                  <a:pt x="12787" y="27122"/>
                </a:lnTo>
                <a:lnTo>
                  <a:pt x="6096" y="32004"/>
                </a:lnTo>
                <a:lnTo>
                  <a:pt x="0" y="38100"/>
                </a:lnTo>
                <a:lnTo>
                  <a:pt x="0" y="39624"/>
                </a:lnTo>
                <a:lnTo>
                  <a:pt x="0" y="4114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0" name="Google Shape;1380;p65"/>
          <p:cNvSpPr/>
          <p:nvPr/>
        </p:nvSpPr>
        <p:spPr>
          <a:xfrm>
            <a:off x="4764023" y="5439155"/>
            <a:ext cx="27940" cy="30480"/>
          </a:xfrm>
          <a:custGeom>
            <a:rect b="b" l="l" r="r" t="t"/>
            <a:pathLst>
              <a:path extrusionOk="0" h="30479" w="27939">
                <a:moveTo>
                  <a:pt x="0" y="0"/>
                </a:moveTo>
                <a:lnTo>
                  <a:pt x="10072" y="4310"/>
                </a:lnTo>
                <a:lnTo>
                  <a:pt x="18859" y="8191"/>
                </a:lnTo>
                <a:lnTo>
                  <a:pt x="25074" y="11787"/>
                </a:lnTo>
                <a:lnTo>
                  <a:pt x="27431" y="15239"/>
                </a:lnTo>
                <a:lnTo>
                  <a:pt x="23788" y="19764"/>
                </a:lnTo>
                <a:lnTo>
                  <a:pt x="15430" y="24002"/>
                </a:lnTo>
                <a:lnTo>
                  <a:pt x="6215" y="27670"/>
                </a:lnTo>
                <a:lnTo>
                  <a:pt x="0" y="30479"/>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1" name="Google Shape;1381;p65"/>
          <p:cNvSpPr/>
          <p:nvPr/>
        </p:nvSpPr>
        <p:spPr>
          <a:xfrm>
            <a:off x="4453890" y="5324855"/>
            <a:ext cx="310515" cy="114300"/>
          </a:xfrm>
          <a:custGeom>
            <a:rect b="b" l="l" r="r" t="t"/>
            <a:pathLst>
              <a:path extrusionOk="0" h="114300" w="310514">
                <a:moveTo>
                  <a:pt x="310134" y="114299"/>
                </a:moveTo>
                <a:lnTo>
                  <a:pt x="250161" y="100626"/>
                </a:lnTo>
                <a:lnTo>
                  <a:pt x="192052" y="87206"/>
                </a:lnTo>
                <a:lnTo>
                  <a:pt x="137922" y="74294"/>
                </a:lnTo>
                <a:lnTo>
                  <a:pt x="89887" y="62145"/>
                </a:lnTo>
                <a:lnTo>
                  <a:pt x="50066" y="51011"/>
                </a:lnTo>
                <a:lnTo>
                  <a:pt x="0" y="27860"/>
                </a:lnTo>
                <a:lnTo>
                  <a:pt x="2286" y="16001"/>
                </a:lnTo>
                <a:lnTo>
                  <a:pt x="13715" y="6429"/>
                </a:lnTo>
                <a:lnTo>
                  <a:pt x="20574"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2" name="Google Shape;1382;p65"/>
          <p:cNvSpPr/>
          <p:nvPr/>
        </p:nvSpPr>
        <p:spPr>
          <a:xfrm>
            <a:off x="4757928" y="5766816"/>
            <a:ext cx="26034" cy="30480"/>
          </a:xfrm>
          <a:custGeom>
            <a:rect b="b" l="l" r="r" t="t"/>
            <a:pathLst>
              <a:path extrusionOk="0" h="30479" w="26035">
                <a:moveTo>
                  <a:pt x="0" y="0"/>
                </a:moveTo>
                <a:lnTo>
                  <a:pt x="9191" y="4310"/>
                </a:lnTo>
                <a:lnTo>
                  <a:pt x="17525" y="8191"/>
                </a:lnTo>
                <a:lnTo>
                  <a:pt x="23574" y="11787"/>
                </a:lnTo>
                <a:lnTo>
                  <a:pt x="25908" y="15240"/>
                </a:lnTo>
                <a:lnTo>
                  <a:pt x="22502" y="19764"/>
                </a:lnTo>
                <a:lnTo>
                  <a:pt x="14668" y="24002"/>
                </a:lnTo>
                <a:lnTo>
                  <a:pt x="5976" y="27670"/>
                </a:lnTo>
                <a:lnTo>
                  <a:pt x="0" y="3048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3" name="Google Shape;1383;p65"/>
          <p:cNvSpPr/>
          <p:nvPr/>
        </p:nvSpPr>
        <p:spPr>
          <a:xfrm>
            <a:off x="4446913" y="5652516"/>
            <a:ext cx="311150" cy="114300"/>
          </a:xfrm>
          <a:custGeom>
            <a:rect b="b" l="l" r="r" t="t"/>
            <a:pathLst>
              <a:path extrusionOk="0" h="114300" w="311150">
                <a:moveTo>
                  <a:pt x="311015" y="114300"/>
                </a:moveTo>
                <a:lnTo>
                  <a:pt x="250506" y="100626"/>
                </a:lnTo>
                <a:lnTo>
                  <a:pt x="192199" y="87206"/>
                </a:lnTo>
                <a:lnTo>
                  <a:pt x="138041" y="74295"/>
                </a:lnTo>
                <a:lnTo>
                  <a:pt x="89978" y="62145"/>
                </a:lnTo>
                <a:lnTo>
                  <a:pt x="49959" y="51011"/>
                </a:lnTo>
                <a:lnTo>
                  <a:pt x="0" y="27860"/>
                </a:lnTo>
                <a:lnTo>
                  <a:pt x="2214" y="16002"/>
                </a:lnTo>
                <a:lnTo>
                  <a:pt x="13287" y="6429"/>
                </a:lnTo>
                <a:lnTo>
                  <a:pt x="1993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4" name="Google Shape;1384;p65"/>
          <p:cNvSpPr/>
          <p:nvPr/>
        </p:nvSpPr>
        <p:spPr>
          <a:xfrm>
            <a:off x="4764023" y="5923788"/>
            <a:ext cx="27940" cy="30480"/>
          </a:xfrm>
          <a:custGeom>
            <a:rect b="b" l="l" r="r" t="t"/>
            <a:pathLst>
              <a:path extrusionOk="0" h="30479" w="27939">
                <a:moveTo>
                  <a:pt x="0" y="0"/>
                </a:moveTo>
                <a:lnTo>
                  <a:pt x="10072" y="3452"/>
                </a:lnTo>
                <a:lnTo>
                  <a:pt x="18859" y="7048"/>
                </a:lnTo>
                <a:lnTo>
                  <a:pt x="25074" y="10929"/>
                </a:lnTo>
                <a:lnTo>
                  <a:pt x="27431" y="15239"/>
                </a:lnTo>
                <a:lnTo>
                  <a:pt x="23788" y="18907"/>
                </a:lnTo>
                <a:lnTo>
                  <a:pt x="15430" y="22859"/>
                </a:lnTo>
                <a:lnTo>
                  <a:pt x="6215" y="26812"/>
                </a:lnTo>
                <a:lnTo>
                  <a:pt x="0" y="30479"/>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5" name="Google Shape;1385;p65"/>
          <p:cNvSpPr/>
          <p:nvPr/>
        </p:nvSpPr>
        <p:spPr>
          <a:xfrm>
            <a:off x="4453890" y="5807964"/>
            <a:ext cx="310515" cy="116205"/>
          </a:xfrm>
          <a:custGeom>
            <a:rect b="b" l="l" r="r" t="t"/>
            <a:pathLst>
              <a:path extrusionOk="0" h="116204" w="310514">
                <a:moveTo>
                  <a:pt x="310134" y="115824"/>
                </a:moveTo>
                <a:lnTo>
                  <a:pt x="250161" y="102037"/>
                </a:lnTo>
                <a:lnTo>
                  <a:pt x="192052" y="88335"/>
                </a:lnTo>
                <a:lnTo>
                  <a:pt x="137922" y="75057"/>
                </a:lnTo>
                <a:lnTo>
                  <a:pt x="89887" y="62540"/>
                </a:lnTo>
                <a:lnTo>
                  <a:pt x="50066" y="51124"/>
                </a:lnTo>
                <a:lnTo>
                  <a:pt x="0" y="27860"/>
                </a:lnTo>
                <a:lnTo>
                  <a:pt x="2286" y="16001"/>
                </a:lnTo>
                <a:lnTo>
                  <a:pt x="13715" y="6429"/>
                </a:lnTo>
                <a:lnTo>
                  <a:pt x="20574"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6" name="Google Shape;1386;p65"/>
          <p:cNvSpPr/>
          <p:nvPr/>
        </p:nvSpPr>
        <p:spPr>
          <a:xfrm>
            <a:off x="4224528" y="6114288"/>
            <a:ext cx="41275" cy="41275"/>
          </a:xfrm>
          <a:custGeom>
            <a:rect b="b" l="l" r="r" t="t"/>
            <a:pathLst>
              <a:path extrusionOk="0" h="41275" w="41275">
                <a:moveTo>
                  <a:pt x="19812" y="0"/>
                </a:moveTo>
                <a:lnTo>
                  <a:pt x="12215" y="1619"/>
                </a:lnTo>
                <a:lnTo>
                  <a:pt x="5905" y="6096"/>
                </a:lnTo>
                <a:lnTo>
                  <a:pt x="1595" y="12858"/>
                </a:lnTo>
                <a:lnTo>
                  <a:pt x="0" y="21335"/>
                </a:lnTo>
                <a:lnTo>
                  <a:pt x="1595" y="28932"/>
                </a:lnTo>
                <a:lnTo>
                  <a:pt x="5905" y="35242"/>
                </a:lnTo>
                <a:lnTo>
                  <a:pt x="12215" y="39552"/>
                </a:lnTo>
                <a:lnTo>
                  <a:pt x="19812" y="41147"/>
                </a:lnTo>
                <a:lnTo>
                  <a:pt x="28289" y="39552"/>
                </a:lnTo>
                <a:lnTo>
                  <a:pt x="35052" y="35242"/>
                </a:lnTo>
                <a:lnTo>
                  <a:pt x="39528" y="28932"/>
                </a:lnTo>
                <a:lnTo>
                  <a:pt x="41148" y="21335"/>
                </a:lnTo>
                <a:lnTo>
                  <a:pt x="39528" y="12858"/>
                </a:lnTo>
                <a:lnTo>
                  <a:pt x="35051" y="6096"/>
                </a:lnTo>
                <a:lnTo>
                  <a:pt x="28289" y="1619"/>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7" name="Google Shape;1387;p65"/>
          <p:cNvSpPr/>
          <p:nvPr/>
        </p:nvSpPr>
        <p:spPr>
          <a:xfrm>
            <a:off x="4224528" y="6114288"/>
            <a:ext cx="41275" cy="41275"/>
          </a:xfrm>
          <a:custGeom>
            <a:rect b="b" l="l" r="r" t="t"/>
            <a:pathLst>
              <a:path extrusionOk="0" h="41275" w="41275">
                <a:moveTo>
                  <a:pt x="19812" y="0"/>
                </a:moveTo>
                <a:lnTo>
                  <a:pt x="12215" y="1619"/>
                </a:lnTo>
                <a:lnTo>
                  <a:pt x="5905" y="6095"/>
                </a:lnTo>
                <a:lnTo>
                  <a:pt x="1595" y="12858"/>
                </a:lnTo>
                <a:lnTo>
                  <a:pt x="0" y="21335"/>
                </a:lnTo>
                <a:lnTo>
                  <a:pt x="1595" y="28932"/>
                </a:lnTo>
                <a:lnTo>
                  <a:pt x="5905" y="35242"/>
                </a:lnTo>
                <a:lnTo>
                  <a:pt x="12215" y="39552"/>
                </a:lnTo>
                <a:lnTo>
                  <a:pt x="19812" y="41147"/>
                </a:lnTo>
                <a:lnTo>
                  <a:pt x="28289" y="39552"/>
                </a:lnTo>
                <a:lnTo>
                  <a:pt x="35052" y="35242"/>
                </a:lnTo>
                <a:lnTo>
                  <a:pt x="39528" y="28932"/>
                </a:lnTo>
                <a:lnTo>
                  <a:pt x="41148" y="21335"/>
                </a:lnTo>
                <a:lnTo>
                  <a:pt x="39528" y="12858"/>
                </a:lnTo>
                <a:lnTo>
                  <a:pt x="35051" y="6096"/>
                </a:lnTo>
                <a:lnTo>
                  <a:pt x="28289" y="1619"/>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8" name="Google Shape;1388;p65"/>
          <p:cNvSpPr/>
          <p:nvPr/>
        </p:nvSpPr>
        <p:spPr>
          <a:xfrm>
            <a:off x="5940552" y="5257800"/>
            <a:ext cx="498475" cy="3175"/>
          </a:xfrm>
          <a:custGeom>
            <a:rect b="b" l="l" r="r" t="t"/>
            <a:pathLst>
              <a:path extrusionOk="0" h="3175" w="498475">
                <a:moveTo>
                  <a:pt x="498348" y="3047"/>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9" name="Google Shape;1389;p65"/>
          <p:cNvSpPr/>
          <p:nvPr/>
        </p:nvSpPr>
        <p:spPr>
          <a:xfrm>
            <a:off x="6256020" y="6134100"/>
            <a:ext cx="186055" cy="0"/>
          </a:xfrm>
          <a:custGeom>
            <a:rect b="b" l="l" r="r" t="t"/>
            <a:pathLst>
              <a:path extrusionOk="0" h="120000" w="186054">
                <a:moveTo>
                  <a:pt x="185927"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0" name="Google Shape;1390;p65"/>
          <p:cNvSpPr/>
          <p:nvPr/>
        </p:nvSpPr>
        <p:spPr>
          <a:xfrm>
            <a:off x="6441947" y="6112764"/>
            <a:ext cx="41275" cy="41275"/>
          </a:xfrm>
          <a:custGeom>
            <a:rect b="b" l="l" r="r" t="t"/>
            <a:pathLst>
              <a:path extrusionOk="0" h="41275" w="41275">
                <a:moveTo>
                  <a:pt x="21336" y="0"/>
                </a:moveTo>
                <a:lnTo>
                  <a:pt x="12858" y="1619"/>
                </a:lnTo>
                <a:lnTo>
                  <a:pt x="6095" y="6096"/>
                </a:lnTo>
                <a:lnTo>
                  <a:pt x="1619" y="12858"/>
                </a:lnTo>
                <a:lnTo>
                  <a:pt x="0" y="21336"/>
                </a:lnTo>
                <a:lnTo>
                  <a:pt x="1619" y="28932"/>
                </a:lnTo>
                <a:lnTo>
                  <a:pt x="6096" y="35242"/>
                </a:lnTo>
                <a:lnTo>
                  <a:pt x="12858" y="39552"/>
                </a:lnTo>
                <a:lnTo>
                  <a:pt x="21336" y="41147"/>
                </a:lnTo>
                <a:lnTo>
                  <a:pt x="28932" y="39552"/>
                </a:lnTo>
                <a:lnTo>
                  <a:pt x="35242" y="35242"/>
                </a:lnTo>
                <a:lnTo>
                  <a:pt x="39552" y="28932"/>
                </a:lnTo>
                <a:lnTo>
                  <a:pt x="41148" y="21336"/>
                </a:lnTo>
                <a:lnTo>
                  <a:pt x="39552" y="12858"/>
                </a:lnTo>
                <a:lnTo>
                  <a:pt x="35242" y="6096"/>
                </a:lnTo>
                <a:lnTo>
                  <a:pt x="28932" y="1619"/>
                </a:lnTo>
                <a:lnTo>
                  <a:pt x="2133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1" name="Google Shape;1391;p65"/>
          <p:cNvSpPr/>
          <p:nvPr/>
        </p:nvSpPr>
        <p:spPr>
          <a:xfrm>
            <a:off x="6441947" y="6112764"/>
            <a:ext cx="41275" cy="41275"/>
          </a:xfrm>
          <a:custGeom>
            <a:rect b="b" l="l" r="r" t="t"/>
            <a:pathLst>
              <a:path extrusionOk="0" h="41275" w="41275">
                <a:moveTo>
                  <a:pt x="21336" y="41147"/>
                </a:moveTo>
                <a:lnTo>
                  <a:pt x="28932" y="39552"/>
                </a:lnTo>
                <a:lnTo>
                  <a:pt x="35242" y="35242"/>
                </a:lnTo>
                <a:lnTo>
                  <a:pt x="39552" y="28932"/>
                </a:lnTo>
                <a:lnTo>
                  <a:pt x="41148" y="21336"/>
                </a:lnTo>
                <a:lnTo>
                  <a:pt x="39552" y="12858"/>
                </a:lnTo>
                <a:lnTo>
                  <a:pt x="35242" y="6096"/>
                </a:lnTo>
                <a:lnTo>
                  <a:pt x="28932" y="1619"/>
                </a:lnTo>
                <a:lnTo>
                  <a:pt x="21336" y="0"/>
                </a:lnTo>
                <a:lnTo>
                  <a:pt x="12858" y="1619"/>
                </a:lnTo>
                <a:lnTo>
                  <a:pt x="6095" y="6096"/>
                </a:lnTo>
                <a:lnTo>
                  <a:pt x="1619" y="12858"/>
                </a:lnTo>
                <a:lnTo>
                  <a:pt x="0" y="21336"/>
                </a:lnTo>
                <a:lnTo>
                  <a:pt x="1619" y="28932"/>
                </a:lnTo>
                <a:lnTo>
                  <a:pt x="6096" y="35242"/>
                </a:lnTo>
                <a:lnTo>
                  <a:pt x="12858" y="39552"/>
                </a:lnTo>
                <a:lnTo>
                  <a:pt x="21336" y="4114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2" name="Google Shape;1392;p65"/>
          <p:cNvSpPr/>
          <p:nvPr/>
        </p:nvSpPr>
        <p:spPr>
          <a:xfrm>
            <a:off x="5935646" y="5312664"/>
            <a:ext cx="358775" cy="143510"/>
          </a:xfrm>
          <a:custGeom>
            <a:rect b="b" l="l" r="r" t="t"/>
            <a:pathLst>
              <a:path extrusionOk="0" h="143510" w="358775">
                <a:moveTo>
                  <a:pt x="321897" y="0"/>
                </a:moveTo>
                <a:lnTo>
                  <a:pt x="343733" y="2309"/>
                </a:lnTo>
                <a:lnTo>
                  <a:pt x="358282" y="5905"/>
                </a:lnTo>
                <a:lnTo>
                  <a:pt x="357687" y="12644"/>
                </a:lnTo>
                <a:lnTo>
                  <a:pt x="303418" y="35634"/>
                </a:lnTo>
                <a:lnTo>
                  <a:pt x="258351" y="50189"/>
                </a:lnTo>
                <a:lnTo>
                  <a:pt x="204647" y="66691"/>
                </a:lnTo>
                <a:lnTo>
                  <a:pt x="148063" y="83780"/>
                </a:lnTo>
                <a:lnTo>
                  <a:pt x="94359" y="100095"/>
                </a:lnTo>
                <a:lnTo>
                  <a:pt x="49292" y="114277"/>
                </a:lnTo>
                <a:lnTo>
                  <a:pt x="18621" y="124968"/>
                </a:lnTo>
                <a:lnTo>
                  <a:pt x="0" y="135112"/>
                </a:lnTo>
                <a:lnTo>
                  <a:pt x="6810" y="139826"/>
                </a:lnTo>
                <a:lnTo>
                  <a:pt x="23336" y="141684"/>
                </a:lnTo>
                <a:lnTo>
                  <a:pt x="33861" y="14325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3" name="Google Shape;1393;p65"/>
          <p:cNvSpPr/>
          <p:nvPr/>
        </p:nvSpPr>
        <p:spPr>
          <a:xfrm>
            <a:off x="5931408" y="5269992"/>
            <a:ext cx="29209" cy="21590"/>
          </a:xfrm>
          <a:custGeom>
            <a:rect b="b" l="l" r="r" t="t"/>
            <a:pathLst>
              <a:path extrusionOk="0" h="21589" w="29210">
                <a:moveTo>
                  <a:pt x="0" y="0"/>
                </a:moveTo>
                <a:lnTo>
                  <a:pt x="28955" y="2133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4" name="Google Shape;1394;p65"/>
          <p:cNvSpPr/>
          <p:nvPr/>
        </p:nvSpPr>
        <p:spPr>
          <a:xfrm>
            <a:off x="5928359" y="5257800"/>
            <a:ext cx="6350" cy="10795"/>
          </a:xfrm>
          <a:custGeom>
            <a:rect b="b" l="l" r="r" t="t"/>
            <a:pathLst>
              <a:path extrusionOk="0" h="10795" w="6350">
                <a:moveTo>
                  <a:pt x="6095" y="0"/>
                </a:moveTo>
                <a:lnTo>
                  <a:pt x="0" y="1066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5" name="Google Shape;1395;p65"/>
          <p:cNvSpPr/>
          <p:nvPr/>
        </p:nvSpPr>
        <p:spPr>
          <a:xfrm>
            <a:off x="6448044" y="5237988"/>
            <a:ext cx="41275" cy="41275"/>
          </a:xfrm>
          <a:custGeom>
            <a:rect b="b" l="l" r="r" t="t"/>
            <a:pathLst>
              <a:path extrusionOk="0" h="41275" w="41275">
                <a:moveTo>
                  <a:pt x="19811" y="0"/>
                </a:moveTo>
                <a:lnTo>
                  <a:pt x="12215" y="1619"/>
                </a:lnTo>
                <a:lnTo>
                  <a:pt x="5905" y="6095"/>
                </a:lnTo>
                <a:lnTo>
                  <a:pt x="1595" y="12858"/>
                </a:lnTo>
                <a:lnTo>
                  <a:pt x="0" y="21336"/>
                </a:lnTo>
                <a:lnTo>
                  <a:pt x="1595" y="28932"/>
                </a:lnTo>
                <a:lnTo>
                  <a:pt x="5905" y="35242"/>
                </a:lnTo>
                <a:lnTo>
                  <a:pt x="12215" y="39552"/>
                </a:lnTo>
                <a:lnTo>
                  <a:pt x="19811" y="41148"/>
                </a:lnTo>
                <a:lnTo>
                  <a:pt x="28289" y="39552"/>
                </a:lnTo>
                <a:lnTo>
                  <a:pt x="35051" y="35242"/>
                </a:lnTo>
                <a:lnTo>
                  <a:pt x="39528" y="28932"/>
                </a:lnTo>
                <a:lnTo>
                  <a:pt x="41147" y="21336"/>
                </a:lnTo>
                <a:lnTo>
                  <a:pt x="39528" y="12858"/>
                </a:lnTo>
                <a:lnTo>
                  <a:pt x="35051" y="6095"/>
                </a:lnTo>
                <a:lnTo>
                  <a:pt x="28289" y="1619"/>
                </a:lnTo>
                <a:lnTo>
                  <a:pt x="198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6" name="Google Shape;1396;p65"/>
          <p:cNvSpPr/>
          <p:nvPr/>
        </p:nvSpPr>
        <p:spPr>
          <a:xfrm>
            <a:off x="6448044" y="5237988"/>
            <a:ext cx="41275" cy="41275"/>
          </a:xfrm>
          <a:custGeom>
            <a:rect b="b" l="l" r="r" t="t"/>
            <a:pathLst>
              <a:path extrusionOk="0" h="41275" w="41275">
                <a:moveTo>
                  <a:pt x="19811" y="41148"/>
                </a:moveTo>
                <a:lnTo>
                  <a:pt x="28289" y="39552"/>
                </a:lnTo>
                <a:lnTo>
                  <a:pt x="35051" y="35242"/>
                </a:lnTo>
                <a:lnTo>
                  <a:pt x="39528" y="28932"/>
                </a:lnTo>
                <a:lnTo>
                  <a:pt x="41147" y="21336"/>
                </a:lnTo>
                <a:lnTo>
                  <a:pt x="39528" y="12858"/>
                </a:lnTo>
                <a:lnTo>
                  <a:pt x="35051" y="6095"/>
                </a:lnTo>
                <a:lnTo>
                  <a:pt x="28289" y="1619"/>
                </a:lnTo>
                <a:lnTo>
                  <a:pt x="19811" y="0"/>
                </a:lnTo>
                <a:lnTo>
                  <a:pt x="12215" y="1619"/>
                </a:lnTo>
                <a:lnTo>
                  <a:pt x="5905" y="6095"/>
                </a:lnTo>
                <a:lnTo>
                  <a:pt x="1595" y="12858"/>
                </a:lnTo>
                <a:lnTo>
                  <a:pt x="0" y="21336"/>
                </a:lnTo>
                <a:lnTo>
                  <a:pt x="1595" y="28932"/>
                </a:lnTo>
                <a:lnTo>
                  <a:pt x="5905" y="35242"/>
                </a:lnTo>
                <a:lnTo>
                  <a:pt x="12215" y="39552"/>
                </a:lnTo>
                <a:lnTo>
                  <a:pt x="19811" y="4114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7" name="Google Shape;1397;p65"/>
          <p:cNvSpPr/>
          <p:nvPr/>
        </p:nvSpPr>
        <p:spPr>
          <a:xfrm>
            <a:off x="4229100" y="5239511"/>
            <a:ext cx="41275" cy="41275"/>
          </a:xfrm>
          <a:custGeom>
            <a:rect b="b" l="l" r="r" t="t"/>
            <a:pathLst>
              <a:path extrusionOk="0" h="41275" w="41275">
                <a:moveTo>
                  <a:pt x="21336" y="0"/>
                </a:moveTo>
                <a:lnTo>
                  <a:pt x="12858" y="1619"/>
                </a:lnTo>
                <a:lnTo>
                  <a:pt x="6095" y="6095"/>
                </a:lnTo>
                <a:lnTo>
                  <a:pt x="1619" y="12858"/>
                </a:lnTo>
                <a:lnTo>
                  <a:pt x="0" y="21335"/>
                </a:lnTo>
                <a:lnTo>
                  <a:pt x="1619" y="28932"/>
                </a:lnTo>
                <a:lnTo>
                  <a:pt x="6096" y="35242"/>
                </a:lnTo>
                <a:lnTo>
                  <a:pt x="12858" y="39552"/>
                </a:lnTo>
                <a:lnTo>
                  <a:pt x="21336" y="41147"/>
                </a:lnTo>
                <a:lnTo>
                  <a:pt x="28932" y="39552"/>
                </a:lnTo>
                <a:lnTo>
                  <a:pt x="35242" y="35242"/>
                </a:lnTo>
                <a:lnTo>
                  <a:pt x="39552" y="28932"/>
                </a:lnTo>
                <a:lnTo>
                  <a:pt x="41148" y="21335"/>
                </a:lnTo>
                <a:lnTo>
                  <a:pt x="39552" y="12858"/>
                </a:lnTo>
                <a:lnTo>
                  <a:pt x="35242" y="6095"/>
                </a:lnTo>
                <a:lnTo>
                  <a:pt x="28932" y="1619"/>
                </a:lnTo>
                <a:lnTo>
                  <a:pt x="2133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8" name="Google Shape;1398;p65"/>
          <p:cNvSpPr/>
          <p:nvPr/>
        </p:nvSpPr>
        <p:spPr>
          <a:xfrm>
            <a:off x="4229100" y="5239511"/>
            <a:ext cx="41275" cy="41275"/>
          </a:xfrm>
          <a:custGeom>
            <a:rect b="b" l="l" r="r" t="t"/>
            <a:pathLst>
              <a:path extrusionOk="0" h="41275" w="41275">
                <a:moveTo>
                  <a:pt x="21336" y="0"/>
                </a:moveTo>
                <a:lnTo>
                  <a:pt x="12858" y="1619"/>
                </a:lnTo>
                <a:lnTo>
                  <a:pt x="6095" y="6095"/>
                </a:lnTo>
                <a:lnTo>
                  <a:pt x="1619" y="12858"/>
                </a:lnTo>
                <a:lnTo>
                  <a:pt x="0" y="21335"/>
                </a:lnTo>
                <a:lnTo>
                  <a:pt x="1619" y="28932"/>
                </a:lnTo>
                <a:lnTo>
                  <a:pt x="6096" y="35242"/>
                </a:lnTo>
                <a:lnTo>
                  <a:pt x="12858" y="39552"/>
                </a:lnTo>
                <a:lnTo>
                  <a:pt x="21336" y="41147"/>
                </a:lnTo>
                <a:lnTo>
                  <a:pt x="28932" y="39552"/>
                </a:lnTo>
                <a:lnTo>
                  <a:pt x="35242" y="35242"/>
                </a:lnTo>
                <a:lnTo>
                  <a:pt x="39552" y="28932"/>
                </a:lnTo>
                <a:lnTo>
                  <a:pt x="41148" y="21335"/>
                </a:lnTo>
                <a:lnTo>
                  <a:pt x="39552" y="12858"/>
                </a:lnTo>
                <a:lnTo>
                  <a:pt x="35242" y="6095"/>
                </a:lnTo>
                <a:lnTo>
                  <a:pt x="28932" y="1619"/>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9" name="Google Shape;1399;p65"/>
          <p:cNvSpPr/>
          <p:nvPr/>
        </p:nvSpPr>
        <p:spPr>
          <a:xfrm>
            <a:off x="4750308" y="5606796"/>
            <a:ext cx="26034" cy="30480"/>
          </a:xfrm>
          <a:custGeom>
            <a:rect b="b" l="l" r="r" t="t"/>
            <a:pathLst>
              <a:path extrusionOk="0" h="30479" w="26035">
                <a:moveTo>
                  <a:pt x="0" y="0"/>
                </a:moveTo>
                <a:lnTo>
                  <a:pt x="9834" y="3452"/>
                </a:lnTo>
                <a:lnTo>
                  <a:pt x="18097" y="7048"/>
                </a:lnTo>
                <a:lnTo>
                  <a:pt x="23788" y="10929"/>
                </a:lnTo>
                <a:lnTo>
                  <a:pt x="25907" y="15240"/>
                </a:lnTo>
                <a:lnTo>
                  <a:pt x="22502" y="18907"/>
                </a:lnTo>
                <a:lnTo>
                  <a:pt x="14668" y="22860"/>
                </a:lnTo>
                <a:lnTo>
                  <a:pt x="5976" y="26812"/>
                </a:lnTo>
                <a:lnTo>
                  <a:pt x="0" y="3048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0" name="Google Shape;1400;p65"/>
          <p:cNvSpPr/>
          <p:nvPr/>
        </p:nvSpPr>
        <p:spPr>
          <a:xfrm>
            <a:off x="4439292" y="5490972"/>
            <a:ext cx="311150" cy="116205"/>
          </a:xfrm>
          <a:custGeom>
            <a:rect b="b" l="l" r="r" t="t"/>
            <a:pathLst>
              <a:path extrusionOk="0" h="116204" w="311150">
                <a:moveTo>
                  <a:pt x="311015" y="115824"/>
                </a:moveTo>
                <a:lnTo>
                  <a:pt x="250506" y="102143"/>
                </a:lnTo>
                <a:lnTo>
                  <a:pt x="192199" y="88674"/>
                </a:lnTo>
                <a:lnTo>
                  <a:pt x="138041" y="75628"/>
                </a:lnTo>
                <a:lnTo>
                  <a:pt x="89978" y="63217"/>
                </a:lnTo>
                <a:lnTo>
                  <a:pt x="49959" y="51653"/>
                </a:lnTo>
                <a:lnTo>
                  <a:pt x="0" y="27860"/>
                </a:lnTo>
                <a:lnTo>
                  <a:pt x="2214" y="16002"/>
                </a:lnTo>
                <a:lnTo>
                  <a:pt x="13287" y="6429"/>
                </a:lnTo>
                <a:lnTo>
                  <a:pt x="1993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1" name="Google Shape;1401;p65"/>
          <p:cNvSpPr/>
          <p:nvPr/>
        </p:nvSpPr>
        <p:spPr>
          <a:xfrm>
            <a:off x="4750308" y="6074664"/>
            <a:ext cx="26034" cy="30480"/>
          </a:xfrm>
          <a:custGeom>
            <a:rect b="b" l="l" r="r" t="t"/>
            <a:pathLst>
              <a:path extrusionOk="0" h="30479" w="26035">
                <a:moveTo>
                  <a:pt x="0" y="0"/>
                </a:moveTo>
                <a:lnTo>
                  <a:pt x="9834" y="4310"/>
                </a:lnTo>
                <a:lnTo>
                  <a:pt x="18097" y="8191"/>
                </a:lnTo>
                <a:lnTo>
                  <a:pt x="23788" y="11787"/>
                </a:lnTo>
                <a:lnTo>
                  <a:pt x="25907" y="15240"/>
                </a:lnTo>
                <a:lnTo>
                  <a:pt x="22502" y="19764"/>
                </a:lnTo>
                <a:lnTo>
                  <a:pt x="14668" y="24003"/>
                </a:lnTo>
                <a:lnTo>
                  <a:pt x="5976" y="27670"/>
                </a:lnTo>
                <a:lnTo>
                  <a:pt x="0" y="3048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2" name="Google Shape;1402;p65"/>
          <p:cNvSpPr/>
          <p:nvPr/>
        </p:nvSpPr>
        <p:spPr>
          <a:xfrm>
            <a:off x="4439292" y="5960364"/>
            <a:ext cx="311150" cy="114300"/>
          </a:xfrm>
          <a:custGeom>
            <a:rect b="b" l="l" r="r" t="t"/>
            <a:pathLst>
              <a:path extrusionOk="0" h="114300" w="311150">
                <a:moveTo>
                  <a:pt x="311015" y="114300"/>
                </a:moveTo>
                <a:lnTo>
                  <a:pt x="250506" y="100626"/>
                </a:lnTo>
                <a:lnTo>
                  <a:pt x="192199" y="87206"/>
                </a:lnTo>
                <a:lnTo>
                  <a:pt x="138041" y="74294"/>
                </a:lnTo>
                <a:lnTo>
                  <a:pt x="89978" y="62145"/>
                </a:lnTo>
                <a:lnTo>
                  <a:pt x="49959" y="51011"/>
                </a:lnTo>
                <a:lnTo>
                  <a:pt x="0" y="27860"/>
                </a:lnTo>
                <a:lnTo>
                  <a:pt x="2214" y="16001"/>
                </a:lnTo>
                <a:lnTo>
                  <a:pt x="13287" y="6429"/>
                </a:lnTo>
                <a:lnTo>
                  <a:pt x="1993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3" name="Google Shape;1403;p65"/>
          <p:cNvSpPr/>
          <p:nvPr/>
        </p:nvSpPr>
        <p:spPr>
          <a:xfrm>
            <a:off x="5935646" y="5480304"/>
            <a:ext cx="358775" cy="142240"/>
          </a:xfrm>
          <a:custGeom>
            <a:rect b="b" l="l" r="r" t="t"/>
            <a:pathLst>
              <a:path extrusionOk="0" h="142239" w="358775">
                <a:moveTo>
                  <a:pt x="321897" y="0"/>
                </a:moveTo>
                <a:lnTo>
                  <a:pt x="343733" y="1452"/>
                </a:lnTo>
                <a:lnTo>
                  <a:pt x="358282" y="4762"/>
                </a:lnTo>
                <a:lnTo>
                  <a:pt x="357687" y="11787"/>
                </a:lnTo>
                <a:lnTo>
                  <a:pt x="303418" y="35069"/>
                </a:lnTo>
                <a:lnTo>
                  <a:pt x="258351" y="49221"/>
                </a:lnTo>
                <a:lnTo>
                  <a:pt x="204647" y="65452"/>
                </a:lnTo>
                <a:lnTo>
                  <a:pt x="148063" y="82375"/>
                </a:lnTo>
                <a:lnTo>
                  <a:pt x="94359" y="98606"/>
                </a:lnTo>
                <a:lnTo>
                  <a:pt x="49292" y="112758"/>
                </a:lnTo>
                <a:lnTo>
                  <a:pt x="18621" y="123443"/>
                </a:lnTo>
                <a:lnTo>
                  <a:pt x="0" y="134231"/>
                </a:lnTo>
                <a:lnTo>
                  <a:pt x="6810" y="138874"/>
                </a:lnTo>
                <a:lnTo>
                  <a:pt x="23336" y="140374"/>
                </a:lnTo>
                <a:lnTo>
                  <a:pt x="33861" y="1417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4" name="Google Shape;1404;p65"/>
          <p:cNvSpPr/>
          <p:nvPr/>
        </p:nvSpPr>
        <p:spPr>
          <a:xfrm>
            <a:off x="5943266" y="5638800"/>
            <a:ext cx="358140" cy="143510"/>
          </a:xfrm>
          <a:custGeom>
            <a:rect b="b" l="l" r="r" t="t"/>
            <a:pathLst>
              <a:path extrusionOk="0" h="143510" w="358139">
                <a:moveTo>
                  <a:pt x="321897" y="0"/>
                </a:moveTo>
                <a:lnTo>
                  <a:pt x="343495" y="2309"/>
                </a:lnTo>
                <a:lnTo>
                  <a:pt x="357520" y="5905"/>
                </a:lnTo>
                <a:lnTo>
                  <a:pt x="356401" y="12644"/>
                </a:lnTo>
                <a:lnTo>
                  <a:pt x="295340" y="37860"/>
                </a:lnTo>
                <a:lnTo>
                  <a:pt x="239996" y="55484"/>
                </a:lnTo>
                <a:lnTo>
                  <a:pt x="175593" y="75056"/>
                </a:lnTo>
                <a:lnTo>
                  <a:pt x="111190" y="94375"/>
                </a:lnTo>
                <a:lnTo>
                  <a:pt x="55846" y="111237"/>
                </a:lnTo>
                <a:lnTo>
                  <a:pt x="18621" y="123443"/>
                </a:lnTo>
                <a:lnTo>
                  <a:pt x="0" y="134469"/>
                </a:lnTo>
                <a:lnTo>
                  <a:pt x="6810" y="139636"/>
                </a:lnTo>
                <a:lnTo>
                  <a:pt x="23336" y="141660"/>
                </a:lnTo>
                <a:lnTo>
                  <a:pt x="33861" y="14325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5" name="Google Shape;1405;p65"/>
          <p:cNvSpPr/>
          <p:nvPr/>
        </p:nvSpPr>
        <p:spPr>
          <a:xfrm>
            <a:off x="5943266" y="5806440"/>
            <a:ext cx="358140" cy="142240"/>
          </a:xfrm>
          <a:custGeom>
            <a:rect b="b" l="l" r="r" t="t"/>
            <a:pathLst>
              <a:path extrusionOk="0" h="142239" w="358139">
                <a:moveTo>
                  <a:pt x="321897" y="0"/>
                </a:moveTo>
                <a:lnTo>
                  <a:pt x="343495" y="1452"/>
                </a:lnTo>
                <a:lnTo>
                  <a:pt x="357520" y="4762"/>
                </a:lnTo>
                <a:lnTo>
                  <a:pt x="356401" y="11787"/>
                </a:lnTo>
                <a:lnTo>
                  <a:pt x="332565" y="24384"/>
                </a:lnTo>
                <a:lnTo>
                  <a:pt x="295340" y="37225"/>
                </a:lnTo>
                <a:lnTo>
                  <a:pt x="239996" y="54468"/>
                </a:lnTo>
                <a:lnTo>
                  <a:pt x="175593" y="73914"/>
                </a:lnTo>
                <a:lnTo>
                  <a:pt x="111190" y="93359"/>
                </a:lnTo>
                <a:lnTo>
                  <a:pt x="55846" y="110602"/>
                </a:lnTo>
                <a:lnTo>
                  <a:pt x="18621" y="123443"/>
                </a:lnTo>
                <a:lnTo>
                  <a:pt x="0" y="134231"/>
                </a:lnTo>
                <a:lnTo>
                  <a:pt x="6810" y="138874"/>
                </a:lnTo>
                <a:lnTo>
                  <a:pt x="23336" y="140374"/>
                </a:lnTo>
                <a:lnTo>
                  <a:pt x="33861" y="1417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6" name="Google Shape;1406;p65"/>
          <p:cNvSpPr/>
          <p:nvPr/>
        </p:nvSpPr>
        <p:spPr>
          <a:xfrm>
            <a:off x="5935646" y="5986272"/>
            <a:ext cx="358775" cy="143510"/>
          </a:xfrm>
          <a:custGeom>
            <a:rect b="b" l="l" r="r" t="t"/>
            <a:pathLst>
              <a:path extrusionOk="0" h="143510" w="358775">
                <a:moveTo>
                  <a:pt x="321897" y="0"/>
                </a:moveTo>
                <a:lnTo>
                  <a:pt x="343733" y="2333"/>
                </a:lnTo>
                <a:lnTo>
                  <a:pt x="358282" y="6095"/>
                </a:lnTo>
                <a:lnTo>
                  <a:pt x="357687" y="13287"/>
                </a:lnTo>
                <a:lnTo>
                  <a:pt x="303418" y="36593"/>
                </a:lnTo>
                <a:lnTo>
                  <a:pt x="258351" y="50745"/>
                </a:lnTo>
                <a:lnTo>
                  <a:pt x="204647" y="66976"/>
                </a:lnTo>
                <a:lnTo>
                  <a:pt x="148063" y="83899"/>
                </a:lnTo>
                <a:lnTo>
                  <a:pt x="94359" y="100130"/>
                </a:lnTo>
                <a:lnTo>
                  <a:pt x="49292" y="114282"/>
                </a:lnTo>
                <a:lnTo>
                  <a:pt x="18621" y="124967"/>
                </a:lnTo>
                <a:lnTo>
                  <a:pt x="0" y="135755"/>
                </a:lnTo>
                <a:lnTo>
                  <a:pt x="6810" y="140398"/>
                </a:lnTo>
                <a:lnTo>
                  <a:pt x="23336" y="141898"/>
                </a:lnTo>
                <a:lnTo>
                  <a:pt x="33861" y="1432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7" name="Google Shape;1407;p65"/>
          <p:cNvSpPr txBox="1"/>
          <p:nvPr/>
        </p:nvSpPr>
        <p:spPr>
          <a:xfrm>
            <a:off x="6391224" y="5616299"/>
            <a:ext cx="227965" cy="38544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S3</a:t>
            </a:r>
            <a:endParaRPr sz="700">
              <a:solidFill>
                <a:schemeClr val="dk1"/>
              </a:solidFill>
              <a:latin typeface="Times New Roman"/>
              <a:ea typeface="Times New Roman"/>
              <a:cs typeface="Times New Roman"/>
              <a:sym typeface="Times New Roman"/>
            </a:endParaRPr>
          </a:p>
        </p:txBody>
      </p:sp>
      <p:sp>
        <p:nvSpPr>
          <p:cNvPr id="1408" name="Google Shape;1408;p65"/>
          <p:cNvSpPr txBox="1"/>
          <p:nvPr/>
        </p:nvSpPr>
        <p:spPr>
          <a:xfrm>
            <a:off x="4033570" y="5602393"/>
            <a:ext cx="229870" cy="28384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P3</a:t>
            </a:r>
            <a:endParaRPr sz="700">
              <a:solidFill>
                <a:schemeClr val="dk1"/>
              </a:solidFill>
              <a:latin typeface="Times New Roman"/>
              <a:ea typeface="Times New Roman"/>
              <a:cs typeface="Times New Roman"/>
              <a:sym typeface="Times New Roman"/>
            </a:endParaRPr>
          </a:p>
        </p:txBody>
      </p:sp>
      <p:sp>
        <p:nvSpPr>
          <p:cNvPr id="1409" name="Google Shape;1409;p65"/>
          <p:cNvSpPr/>
          <p:nvPr/>
        </p:nvSpPr>
        <p:spPr>
          <a:xfrm>
            <a:off x="2479548" y="2846832"/>
            <a:ext cx="5695315" cy="3801110"/>
          </a:xfrm>
          <a:custGeom>
            <a:rect b="b" l="l" r="r" t="t"/>
            <a:pathLst>
              <a:path extrusionOk="0" h="3801109" w="5695315">
                <a:moveTo>
                  <a:pt x="5695187" y="0"/>
                </a:moveTo>
                <a:lnTo>
                  <a:pt x="0" y="0"/>
                </a:lnTo>
                <a:lnTo>
                  <a:pt x="0" y="3800856"/>
                </a:lnTo>
                <a:lnTo>
                  <a:pt x="5695187" y="3800856"/>
                </a:lnTo>
                <a:lnTo>
                  <a:pt x="5695187" y="3796284"/>
                </a:lnTo>
                <a:lnTo>
                  <a:pt x="10668" y="3796284"/>
                </a:lnTo>
                <a:lnTo>
                  <a:pt x="4572" y="3791712"/>
                </a:lnTo>
                <a:lnTo>
                  <a:pt x="10668" y="3791712"/>
                </a:lnTo>
                <a:lnTo>
                  <a:pt x="10668" y="10668"/>
                </a:lnTo>
                <a:lnTo>
                  <a:pt x="4571" y="10668"/>
                </a:lnTo>
                <a:lnTo>
                  <a:pt x="10668" y="4572"/>
                </a:lnTo>
                <a:lnTo>
                  <a:pt x="5695187" y="4572"/>
                </a:lnTo>
                <a:lnTo>
                  <a:pt x="5695187" y="0"/>
                </a:lnTo>
                <a:close/>
              </a:path>
              <a:path extrusionOk="0" h="3801109" w="5695315">
                <a:moveTo>
                  <a:pt x="10668" y="3791712"/>
                </a:moveTo>
                <a:lnTo>
                  <a:pt x="4572" y="3791712"/>
                </a:lnTo>
                <a:lnTo>
                  <a:pt x="10668" y="3796284"/>
                </a:lnTo>
                <a:lnTo>
                  <a:pt x="10668" y="3791712"/>
                </a:lnTo>
                <a:close/>
              </a:path>
              <a:path extrusionOk="0" h="3801109" w="5695315">
                <a:moveTo>
                  <a:pt x="5684520" y="3791712"/>
                </a:moveTo>
                <a:lnTo>
                  <a:pt x="10668" y="3791712"/>
                </a:lnTo>
                <a:lnTo>
                  <a:pt x="10668" y="3796284"/>
                </a:lnTo>
                <a:lnTo>
                  <a:pt x="5684520" y="3796284"/>
                </a:lnTo>
                <a:lnTo>
                  <a:pt x="5684520" y="3791712"/>
                </a:lnTo>
                <a:close/>
              </a:path>
              <a:path extrusionOk="0" h="3801109" w="5695315">
                <a:moveTo>
                  <a:pt x="5684520" y="4572"/>
                </a:moveTo>
                <a:lnTo>
                  <a:pt x="5684520" y="3796284"/>
                </a:lnTo>
                <a:lnTo>
                  <a:pt x="5690616" y="3791712"/>
                </a:lnTo>
                <a:lnTo>
                  <a:pt x="5695187" y="3791712"/>
                </a:lnTo>
                <a:lnTo>
                  <a:pt x="5695187" y="10668"/>
                </a:lnTo>
                <a:lnTo>
                  <a:pt x="5690616" y="10668"/>
                </a:lnTo>
                <a:lnTo>
                  <a:pt x="5684520" y="4572"/>
                </a:lnTo>
                <a:close/>
              </a:path>
              <a:path extrusionOk="0" h="3801109" w="5695315">
                <a:moveTo>
                  <a:pt x="5695187" y="3791712"/>
                </a:moveTo>
                <a:lnTo>
                  <a:pt x="5690616" y="3791712"/>
                </a:lnTo>
                <a:lnTo>
                  <a:pt x="5684520" y="3796284"/>
                </a:lnTo>
                <a:lnTo>
                  <a:pt x="5695187" y="3796284"/>
                </a:lnTo>
                <a:lnTo>
                  <a:pt x="5695187" y="3791712"/>
                </a:lnTo>
                <a:close/>
              </a:path>
              <a:path extrusionOk="0" h="3801109" w="5695315">
                <a:moveTo>
                  <a:pt x="10668" y="4572"/>
                </a:moveTo>
                <a:lnTo>
                  <a:pt x="4571" y="10668"/>
                </a:lnTo>
                <a:lnTo>
                  <a:pt x="10668" y="10668"/>
                </a:lnTo>
                <a:lnTo>
                  <a:pt x="10668" y="4572"/>
                </a:lnTo>
                <a:close/>
              </a:path>
              <a:path extrusionOk="0" h="3801109" w="5695315">
                <a:moveTo>
                  <a:pt x="5684520" y="4572"/>
                </a:moveTo>
                <a:lnTo>
                  <a:pt x="10668" y="4572"/>
                </a:lnTo>
                <a:lnTo>
                  <a:pt x="10668" y="10668"/>
                </a:lnTo>
                <a:lnTo>
                  <a:pt x="5684520" y="10668"/>
                </a:lnTo>
                <a:lnTo>
                  <a:pt x="5684520" y="4572"/>
                </a:lnTo>
                <a:close/>
              </a:path>
              <a:path extrusionOk="0" h="3801109" w="5695315">
                <a:moveTo>
                  <a:pt x="5695187" y="4572"/>
                </a:moveTo>
                <a:lnTo>
                  <a:pt x="5684520" y="4572"/>
                </a:lnTo>
                <a:lnTo>
                  <a:pt x="5690616" y="10668"/>
                </a:lnTo>
                <a:lnTo>
                  <a:pt x="5695187" y="10668"/>
                </a:lnTo>
                <a:lnTo>
                  <a:pt x="5695187" y="4572"/>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0" name="Google Shape;1410;p65"/>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1" name="Google Shape;1411;p65"/>
          <p:cNvSpPr txBox="1"/>
          <p:nvPr/>
        </p:nvSpPr>
        <p:spPr>
          <a:xfrm>
            <a:off x="1416938" y="6909326"/>
            <a:ext cx="8210550" cy="508000"/>
          </a:xfrm>
          <a:prstGeom prst="rect">
            <a:avLst/>
          </a:prstGeom>
          <a:noFill/>
          <a:ln>
            <a:noFill/>
          </a:ln>
        </p:spPr>
        <p:txBody>
          <a:bodyPr anchorCtr="0" anchor="t" bIns="0" lIns="0" spcFirstLastPara="1" rIns="0" wrap="square" tIns="0">
            <a:noAutofit/>
          </a:bodyPr>
          <a:lstStyle/>
          <a:p>
            <a:pPr indent="0" lvl="0" marL="12700" marR="0" rtl="0" algn="l">
              <a:lnSpc>
                <a:spcPct val="115428"/>
              </a:lnSpc>
              <a:spcBef>
                <a:spcPts val="0"/>
              </a:spcBef>
              <a:spcAft>
                <a:spcPts val="0"/>
              </a:spcAft>
              <a:buNone/>
            </a:pPr>
            <a:r>
              <a:rPr lang="tr-TR" sz="1750">
                <a:solidFill>
                  <a:srgbClr val="333399"/>
                </a:solidFill>
                <a:latin typeface="Times New Roman"/>
                <a:ea typeface="Times New Roman"/>
                <a:cs typeface="Times New Roman"/>
                <a:sym typeface="Times New Roman"/>
              </a:rPr>
              <a:t>Üç adet birbirinden bağımsız bir-fazlı transformatordan oluşan 3-faz transformator bankası</a:t>
            </a:r>
            <a:endParaRPr sz="1750">
              <a:solidFill>
                <a:schemeClr val="dk1"/>
              </a:solidFill>
              <a:latin typeface="Times New Roman"/>
              <a:ea typeface="Times New Roman"/>
              <a:cs typeface="Times New Roman"/>
              <a:sym typeface="Times New Roman"/>
            </a:endParaRPr>
          </a:p>
        </p:txBody>
      </p:sp>
    </p:spTree>
  </p:cSld>
  <p:clrMapOvr>
    <a:masterClrMapping/>
  </p:clrMapOvr>
  <p:transition spd="slow">
    <p:push dir="r"/>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66"/>
          <p:cNvSpPr txBox="1"/>
          <p:nvPr>
            <p:ph type="title"/>
          </p:nvPr>
        </p:nvSpPr>
        <p:spPr>
          <a:xfrm>
            <a:off x="1661412" y="471722"/>
            <a:ext cx="6961887" cy="57150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     Üç Fazlı Transformatörler</a:t>
            </a:r>
            <a:endParaRPr/>
          </a:p>
        </p:txBody>
      </p:sp>
      <p:sp>
        <p:nvSpPr>
          <p:cNvPr id="1417" name="Google Shape;1417;p66"/>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47673"/>
              </a:lnSpc>
              <a:spcBef>
                <a:spcPts val="0"/>
              </a:spcBef>
              <a:spcAft>
                <a:spcPts val="0"/>
              </a:spcAft>
              <a:buNone/>
            </a:pPr>
            <a:r>
              <a:t/>
            </a:r>
            <a:endParaRPr/>
          </a:p>
        </p:txBody>
      </p:sp>
      <p:sp>
        <p:nvSpPr>
          <p:cNvPr id="1418" name="Google Shape;1418;p66"/>
          <p:cNvSpPr txBox="1"/>
          <p:nvPr/>
        </p:nvSpPr>
        <p:spPr>
          <a:xfrm>
            <a:off x="897000" y="1559141"/>
            <a:ext cx="4192270" cy="123571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b="1" lang="tr-TR" sz="1950">
                <a:solidFill>
                  <a:srgbClr val="002060"/>
                </a:solidFill>
                <a:latin typeface="Times New Roman"/>
                <a:ea typeface="Times New Roman"/>
                <a:cs typeface="Times New Roman"/>
                <a:sym typeface="Times New Roman"/>
              </a:rPr>
              <a:t>3-FAZLI TRANSFORMATOR</a:t>
            </a:r>
            <a:endParaRPr sz="1950">
              <a:solidFill>
                <a:srgbClr val="002060"/>
              </a:solidFill>
              <a:latin typeface="Times New Roman"/>
              <a:ea typeface="Times New Roman"/>
              <a:cs typeface="Times New Roman"/>
              <a:sym typeface="Times New Roman"/>
            </a:endParaRPr>
          </a:p>
          <a:p>
            <a:pPr indent="0" lvl="0" marL="12700" marR="5080" rtl="0" algn="just">
              <a:lnSpc>
                <a:spcPct val="122564"/>
              </a:lnSpc>
              <a:spcBef>
                <a:spcPts val="70"/>
              </a:spcBef>
              <a:spcAft>
                <a:spcPts val="0"/>
              </a:spcAft>
              <a:buNone/>
            </a:pPr>
            <a:r>
              <a:rPr lang="tr-TR" sz="1950">
                <a:solidFill>
                  <a:schemeClr val="dk1"/>
                </a:solidFill>
                <a:latin typeface="Times New Roman"/>
                <a:ea typeface="Times New Roman"/>
                <a:cs typeface="Times New Roman"/>
                <a:sym typeface="Times New Roman"/>
              </a:rPr>
              <a:t>İkinci yaklaşım ise şekilde gösterildiği  gibi ortak bir nüve üzerine üç-faz  sargılarını sarmak olmuştur.</a:t>
            </a:r>
            <a:endParaRPr sz="1950">
              <a:solidFill>
                <a:schemeClr val="dk1"/>
              </a:solidFill>
              <a:latin typeface="Times New Roman"/>
              <a:ea typeface="Times New Roman"/>
              <a:cs typeface="Times New Roman"/>
              <a:sym typeface="Times New Roman"/>
            </a:endParaRPr>
          </a:p>
        </p:txBody>
      </p:sp>
      <p:sp>
        <p:nvSpPr>
          <p:cNvPr id="1419" name="Google Shape;1419;p66"/>
          <p:cNvSpPr/>
          <p:nvPr/>
        </p:nvSpPr>
        <p:spPr>
          <a:xfrm>
            <a:off x="6181344" y="1059180"/>
            <a:ext cx="4034028" cy="27142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0" name="Google Shape;1420;p66"/>
          <p:cNvSpPr/>
          <p:nvPr/>
        </p:nvSpPr>
        <p:spPr>
          <a:xfrm>
            <a:off x="6181344" y="1059180"/>
            <a:ext cx="4036060" cy="2715895"/>
          </a:xfrm>
          <a:custGeom>
            <a:rect b="b" l="l" r="r" t="t"/>
            <a:pathLst>
              <a:path extrusionOk="0" h="2715895" w="4036059">
                <a:moveTo>
                  <a:pt x="0" y="0"/>
                </a:moveTo>
                <a:lnTo>
                  <a:pt x="0" y="2715768"/>
                </a:lnTo>
                <a:lnTo>
                  <a:pt x="4035552" y="2715768"/>
                </a:lnTo>
                <a:lnTo>
                  <a:pt x="4035552" y="0"/>
                </a:lnTo>
                <a:lnTo>
                  <a:pt x="0" y="0"/>
                </a:lnTo>
                <a:close/>
              </a:path>
            </a:pathLst>
          </a:custGeom>
          <a:noFill/>
          <a:ln cap="flat" cmpd="sng" w="10650">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1" name="Google Shape;1421;p66"/>
          <p:cNvSpPr/>
          <p:nvPr/>
        </p:nvSpPr>
        <p:spPr>
          <a:xfrm>
            <a:off x="6554723" y="1399032"/>
            <a:ext cx="1442085" cy="2094230"/>
          </a:xfrm>
          <a:custGeom>
            <a:rect b="b" l="l" r="r" t="t"/>
            <a:pathLst>
              <a:path extrusionOk="0" h="2094229" w="1442084">
                <a:moveTo>
                  <a:pt x="0" y="2093976"/>
                </a:moveTo>
                <a:lnTo>
                  <a:pt x="1441703" y="2093976"/>
                </a:lnTo>
                <a:lnTo>
                  <a:pt x="1441703" y="0"/>
                </a:lnTo>
                <a:lnTo>
                  <a:pt x="0" y="0"/>
                </a:lnTo>
                <a:lnTo>
                  <a:pt x="0" y="2093976"/>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2" name="Google Shape;1422;p66"/>
          <p:cNvSpPr/>
          <p:nvPr/>
        </p:nvSpPr>
        <p:spPr>
          <a:xfrm>
            <a:off x="6554723" y="1399032"/>
            <a:ext cx="1443355" cy="2095500"/>
          </a:xfrm>
          <a:custGeom>
            <a:rect b="b" l="l" r="r" t="t"/>
            <a:pathLst>
              <a:path extrusionOk="0" h="2095500" w="1443354">
                <a:moveTo>
                  <a:pt x="0" y="0"/>
                </a:moveTo>
                <a:lnTo>
                  <a:pt x="0" y="2095500"/>
                </a:lnTo>
                <a:lnTo>
                  <a:pt x="1443227" y="2095500"/>
                </a:lnTo>
                <a:lnTo>
                  <a:pt x="1443227" y="0"/>
                </a:lnTo>
                <a:lnTo>
                  <a:pt x="0" y="0"/>
                </a:lnTo>
                <a:close/>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3" name="Google Shape;1423;p66"/>
          <p:cNvSpPr/>
          <p:nvPr/>
        </p:nvSpPr>
        <p:spPr>
          <a:xfrm>
            <a:off x="8365235" y="1399032"/>
            <a:ext cx="1477010" cy="2103120"/>
          </a:xfrm>
          <a:custGeom>
            <a:rect b="b" l="l" r="r" t="t"/>
            <a:pathLst>
              <a:path extrusionOk="0" h="2103120" w="1477009">
                <a:moveTo>
                  <a:pt x="0" y="2103119"/>
                </a:moveTo>
                <a:lnTo>
                  <a:pt x="1476755" y="2103119"/>
                </a:lnTo>
                <a:lnTo>
                  <a:pt x="1476755" y="0"/>
                </a:lnTo>
                <a:lnTo>
                  <a:pt x="0" y="0"/>
                </a:lnTo>
                <a:lnTo>
                  <a:pt x="0" y="210311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4" name="Google Shape;1424;p66"/>
          <p:cNvSpPr/>
          <p:nvPr/>
        </p:nvSpPr>
        <p:spPr>
          <a:xfrm>
            <a:off x="8365235" y="1399032"/>
            <a:ext cx="1478280" cy="2105025"/>
          </a:xfrm>
          <a:custGeom>
            <a:rect b="b" l="l" r="r" t="t"/>
            <a:pathLst>
              <a:path extrusionOk="0" h="2105025" w="1478279">
                <a:moveTo>
                  <a:pt x="0" y="0"/>
                </a:moveTo>
                <a:lnTo>
                  <a:pt x="0" y="2104644"/>
                </a:lnTo>
                <a:lnTo>
                  <a:pt x="1478280" y="2104644"/>
                </a:lnTo>
                <a:lnTo>
                  <a:pt x="1478280" y="0"/>
                </a:lnTo>
                <a:lnTo>
                  <a:pt x="0" y="0"/>
                </a:lnTo>
                <a:close/>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5" name="Google Shape;1425;p66"/>
          <p:cNvSpPr/>
          <p:nvPr/>
        </p:nvSpPr>
        <p:spPr>
          <a:xfrm>
            <a:off x="6554723" y="2950464"/>
            <a:ext cx="33655" cy="29209"/>
          </a:xfrm>
          <a:custGeom>
            <a:rect b="b" l="l" r="r" t="t"/>
            <a:pathLst>
              <a:path extrusionOk="0" h="29210" w="33654">
                <a:moveTo>
                  <a:pt x="0" y="0"/>
                </a:moveTo>
                <a:lnTo>
                  <a:pt x="12311" y="3428"/>
                </a:lnTo>
                <a:lnTo>
                  <a:pt x="23050" y="6857"/>
                </a:lnTo>
                <a:lnTo>
                  <a:pt x="30646" y="10286"/>
                </a:lnTo>
                <a:lnTo>
                  <a:pt x="33527" y="13715"/>
                </a:lnTo>
                <a:lnTo>
                  <a:pt x="29146" y="18240"/>
                </a:lnTo>
                <a:lnTo>
                  <a:pt x="19050" y="22478"/>
                </a:lnTo>
                <a:lnTo>
                  <a:pt x="7810" y="26146"/>
                </a:lnTo>
                <a:lnTo>
                  <a:pt x="0" y="289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6" name="Google Shape;1426;p66"/>
          <p:cNvSpPr/>
          <p:nvPr/>
        </p:nvSpPr>
        <p:spPr>
          <a:xfrm>
            <a:off x="6154983" y="2845308"/>
            <a:ext cx="400050" cy="105410"/>
          </a:xfrm>
          <a:custGeom>
            <a:rect b="b" l="l" r="r" t="t"/>
            <a:pathLst>
              <a:path extrusionOk="0" h="105410" w="400050">
                <a:moveTo>
                  <a:pt x="399740" y="105155"/>
                </a:moveTo>
                <a:lnTo>
                  <a:pt x="333390" y="94643"/>
                </a:lnTo>
                <a:lnTo>
                  <a:pt x="268667" y="84131"/>
                </a:lnTo>
                <a:lnTo>
                  <a:pt x="207196" y="73805"/>
                </a:lnTo>
                <a:lnTo>
                  <a:pt x="150604" y="63852"/>
                </a:lnTo>
                <a:lnTo>
                  <a:pt x="100516" y="54459"/>
                </a:lnTo>
                <a:lnTo>
                  <a:pt x="58559" y="45813"/>
                </a:lnTo>
                <a:lnTo>
                  <a:pt x="0" y="25074"/>
                </a:lnTo>
                <a:lnTo>
                  <a:pt x="2928" y="13906"/>
                </a:lnTo>
                <a:lnTo>
                  <a:pt x="17573" y="5310"/>
                </a:lnTo>
                <a:lnTo>
                  <a:pt x="2636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7" name="Google Shape;1427;p66"/>
          <p:cNvSpPr/>
          <p:nvPr/>
        </p:nvSpPr>
        <p:spPr>
          <a:xfrm>
            <a:off x="6554723" y="3116580"/>
            <a:ext cx="33655" cy="27940"/>
          </a:xfrm>
          <a:custGeom>
            <a:rect b="b" l="l" r="r" t="t"/>
            <a:pathLst>
              <a:path extrusionOk="0" h="27939" w="33654">
                <a:moveTo>
                  <a:pt x="0" y="0"/>
                </a:moveTo>
                <a:lnTo>
                  <a:pt x="12311" y="3429"/>
                </a:lnTo>
                <a:lnTo>
                  <a:pt x="23050" y="6858"/>
                </a:lnTo>
                <a:lnTo>
                  <a:pt x="30646" y="10287"/>
                </a:lnTo>
                <a:lnTo>
                  <a:pt x="33527" y="13716"/>
                </a:lnTo>
                <a:lnTo>
                  <a:pt x="29146" y="17359"/>
                </a:lnTo>
                <a:lnTo>
                  <a:pt x="19050" y="21145"/>
                </a:lnTo>
                <a:lnTo>
                  <a:pt x="7810" y="24645"/>
                </a:lnTo>
                <a:lnTo>
                  <a:pt x="0" y="274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8" name="Google Shape;1428;p66"/>
          <p:cNvSpPr/>
          <p:nvPr/>
        </p:nvSpPr>
        <p:spPr>
          <a:xfrm>
            <a:off x="6154983" y="3009900"/>
            <a:ext cx="400050" cy="106680"/>
          </a:xfrm>
          <a:custGeom>
            <a:rect b="b" l="l" r="r" t="t"/>
            <a:pathLst>
              <a:path extrusionOk="0" h="106680" w="400050">
                <a:moveTo>
                  <a:pt x="399740" y="106679"/>
                </a:moveTo>
                <a:lnTo>
                  <a:pt x="333390" y="95683"/>
                </a:lnTo>
                <a:lnTo>
                  <a:pt x="268667" y="84953"/>
                </a:lnTo>
                <a:lnTo>
                  <a:pt x="207196" y="74569"/>
                </a:lnTo>
                <a:lnTo>
                  <a:pt x="150604" y="64612"/>
                </a:lnTo>
                <a:lnTo>
                  <a:pt x="100516" y="55161"/>
                </a:lnTo>
                <a:lnTo>
                  <a:pt x="58559" y="46297"/>
                </a:lnTo>
                <a:lnTo>
                  <a:pt x="0" y="25931"/>
                </a:lnTo>
                <a:lnTo>
                  <a:pt x="2928" y="15049"/>
                </a:lnTo>
                <a:lnTo>
                  <a:pt x="17573" y="6167"/>
                </a:lnTo>
                <a:lnTo>
                  <a:pt x="2636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9" name="Google Shape;1429;p66"/>
          <p:cNvSpPr/>
          <p:nvPr/>
        </p:nvSpPr>
        <p:spPr>
          <a:xfrm>
            <a:off x="6173723" y="2700528"/>
            <a:ext cx="427355" cy="81280"/>
          </a:xfrm>
          <a:custGeom>
            <a:rect b="b" l="l" r="r" t="t"/>
            <a:pathLst>
              <a:path extrusionOk="0" h="81280" w="427354">
                <a:moveTo>
                  <a:pt x="0" y="0"/>
                </a:moveTo>
                <a:lnTo>
                  <a:pt x="63734" y="9123"/>
                </a:lnTo>
                <a:lnTo>
                  <a:pt x="126111" y="18121"/>
                </a:lnTo>
                <a:lnTo>
                  <a:pt x="185916" y="26869"/>
                </a:lnTo>
                <a:lnTo>
                  <a:pt x="241935" y="35242"/>
                </a:lnTo>
                <a:lnTo>
                  <a:pt x="292953" y="43115"/>
                </a:lnTo>
                <a:lnTo>
                  <a:pt x="337756" y="50363"/>
                </a:lnTo>
                <a:lnTo>
                  <a:pt x="403859" y="62484"/>
                </a:lnTo>
                <a:lnTo>
                  <a:pt x="427243" y="69627"/>
                </a:lnTo>
                <a:lnTo>
                  <a:pt x="417195" y="73913"/>
                </a:lnTo>
                <a:lnTo>
                  <a:pt x="394001" y="77057"/>
                </a:lnTo>
                <a:lnTo>
                  <a:pt x="377951" y="8077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0" name="Google Shape;1430;p66"/>
          <p:cNvSpPr/>
          <p:nvPr/>
        </p:nvSpPr>
        <p:spPr>
          <a:xfrm>
            <a:off x="5867400" y="2700528"/>
            <a:ext cx="312420" cy="0"/>
          </a:xfrm>
          <a:custGeom>
            <a:rect b="b" l="l" r="r" t="t"/>
            <a:pathLst>
              <a:path extrusionOk="0" h="120000" w="312420">
                <a:moveTo>
                  <a:pt x="312420"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1" name="Google Shape;1431;p66"/>
          <p:cNvSpPr/>
          <p:nvPr/>
        </p:nvSpPr>
        <p:spPr>
          <a:xfrm>
            <a:off x="5868923" y="2682240"/>
            <a:ext cx="38100" cy="38100"/>
          </a:xfrm>
          <a:custGeom>
            <a:rect b="b" l="l" r="r" t="t"/>
            <a:pathLst>
              <a:path extrusionOk="0" h="38100" w="38100">
                <a:moveTo>
                  <a:pt x="18287" y="0"/>
                </a:moveTo>
                <a:lnTo>
                  <a:pt x="10929" y="1595"/>
                </a:lnTo>
                <a:lnTo>
                  <a:pt x="5143" y="5905"/>
                </a:lnTo>
                <a:lnTo>
                  <a:pt x="1357" y="12215"/>
                </a:lnTo>
                <a:lnTo>
                  <a:pt x="0" y="19812"/>
                </a:lnTo>
                <a:lnTo>
                  <a:pt x="1357" y="26527"/>
                </a:lnTo>
                <a:lnTo>
                  <a:pt x="5143" y="32385"/>
                </a:lnTo>
                <a:lnTo>
                  <a:pt x="10929" y="36528"/>
                </a:lnTo>
                <a:lnTo>
                  <a:pt x="18287" y="38100"/>
                </a:lnTo>
                <a:lnTo>
                  <a:pt x="25884" y="36528"/>
                </a:lnTo>
                <a:lnTo>
                  <a:pt x="32194" y="32385"/>
                </a:lnTo>
                <a:lnTo>
                  <a:pt x="36504" y="26527"/>
                </a:lnTo>
                <a:lnTo>
                  <a:pt x="38100" y="19812"/>
                </a:lnTo>
                <a:lnTo>
                  <a:pt x="36504" y="12215"/>
                </a:lnTo>
                <a:lnTo>
                  <a:pt x="32194" y="5905"/>
                </a:lnTo>
                <a:lnTo>
                  <a:pt x="25884" y="1595"/>
                </a:lnTo>
                <a:lnTo>
                  <a:pt x="182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2" name="Google Shape;1432;p66"/>
          <p:cNvSpPr/>
          <p:nvPr/>
        </p:nvSpPr>
        <p:spPr>
          <a:xfrm>
            <a:off x="5868923" y="2682240"/>
            <a:ext cx="38100" cy="38100"/>
          </a:xfrm>
          <a:custGeom>
            <a:rect b="b" l="l" r="r" t="t"/>
            <a:pathLst>
              <a:path extrusionOk="0" h="38100" w="38100">
                <a:moveTo>
                  <a:pt x="18287" y="0"/>
                </a:moveTo>
                <a:lnTo>
                  <a:pt x="10929" y="1595"/>
                </a:lnTo>
                <a:lnTo>
                  <a:pt x="5143" y="5905"/>
                </a:lnTo>
                <a:lnTo>
                  <a:pt x="1357" y="12215"/>
                </a:lnTo>
                <a:lnTo>
                  <a:pt x="0" y="19812"/>
                </a:lnTo>
                <a:lnTo>
                  <a:pt x="1357" y="26527"/>
                </a:lnTo>
                <a:lnTo>
                  <a:pt x="5143" y="32385"/>
                </a:lnTo>
                <a:lnTo>
                  <a:pt x="10929" y="36528"/>
                </a:lnTo>
                <a:lnTo>
                  <a:pt x="18287" y="38100"/>
                </a:lnTo>
                <a:lnTo>
                  <a:pt x="25884" y="36528"/>
                </a:lnTo>
                <a:lnTo>
                  <a:pt x="32194" y="32385"/>
                </a:lnTo>
                <a:lnTo>
                  <a:pt x="36504" y="26527"/>
                </a:lnTo>
                <a:lnTo>
                  <a:pt x="38100" y="19812"/>
                </a:lnTo>
                <a:lnTo>
                  <a:pt x="36504" y="12215"/>
                </a:lnTo>
                <a:lnTo>
                  <a:pt x="32194" y="5905"/>
                </a:lnTo>
                <a:lnTo>
                  <a:pt x="25884" y="1595"/>
                </a:lnTo>
                <a:lnTo>
                  <a:pt x="18287"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3" name="Google Shape;1433;p66"/>
          <p:cNvSpPr/>
          <p:nvPr/>
        </p:nvSpPr>
        <p:spPr>
          <a:xfrm>
            <a:off x="5862828" y="3197352"/>
            <a:ext cx="312420" cy="0"/>
          </a:xfrm>
          <a:custGeom>
            <a:rect b="b" l="l" r="r" t="t"/>
            <a:pathLst>
              <a:path extrusionOk="0" h="120000" w="312420">
                <a:moveTo>
                  <a:pt x="312420"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4" name="Google Shape;1434;p66"/>
          <p:cNvSpPr/>
          <p:nvPr/>
        </p:nvSpPr>
        <p:spPr>
          <a:xfrm>
            <a:off x="5864352" y="3179064"/>
            <a:ext cx="38100" cy="38100"/>
          </a:xfrm>
          <a:custGeom>
            <a:rect b="b" l="l" r="r" t="t"/>
            <a:pathLst>
              <a:path extrusionOk="0" h="38100" w="38100">
                <a:moveTo>
                  <a:pt x="18287" y="0"/>
                </a:moveTo>
                <a:lnTo>
                  <a:pt x="10929" y="1357"/>
                </a:lnTo>
                <a:lnTo>
                  <a:pt x="5143" y="5143"/>
                </a:lnTo>
                <a:lnTo>
                  <a:pt x="1357" y="10929"/>
                </a:lnTo>
                <a:lnTo>
                  <a:pt x="0" y="18287"/>
                </a:lnTo>
                <a:lnTo>
                  <a:pt x="1357" y="25884"/>
                </a:lnTo>
                <a:lnTo>
                  <a:pt x="5143" y="32194"/>
                </a:lnTo>
                <a:lnTo>
                  <a:pt x="10929" y="36504"/>
                </a:lnTo>
                <a:lnTo>
                  <a:pt x="18287" y="38100"/>
                </a:lnTo>
                <a:lnTo>
                  <a:pt x="25884" y="36504"/>
                </a:lnTo>
                <a:lnTo>
                  <a:pt x="32194" y="32194"/>
                </a:lnTo>
                <a:lnTo>
                  <a:pt x="36504" y="25884"/>
                </a:lnTo>
                <a:lnTo>
                  <a:pt x="38100" y="18287"/>
                </a:lnTo>
                <a:lnTo>
                  <a:pt x="36504" y="10929"/>
                </a:lnTo>
                <a:lnTo>
                  <a:pt x="32194" y="5143"/>
                </a:lnTo>
                <a:lnTo>
                  <a:pt x="25884" y="1357"/>
                </a:lnTo>
                <a:lnTo>
                  <a:pt x="182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5" name="Google Shape;1435;p66"/>
          <p:cNvSpPr/>
          <p:nvPr/>
        </p:nvSpPr>
        <p:spPr>
          <a:xfrm>
            <a:off x="5864352" y="3179064"/>
            <a:ext cx="38100" cy="38100"/>
          </a:xfrm>
          <a:custGeom>
            <a:rect b="b" l="l" r="r" t="t"/>
            <a:pathLst>
              <a:path extrusionOk="0" h="38100" w="38100">
                <a:moveTo>
                  <a:pt x="18287" y="0"/>
                </a:moveTo>
                <a:lnTo>
                  <a:pt x="10929" y="1357"/>
                </a:lnTo>
                <a:lnTo>
                  <a:pt x="5143" y="5143"/>
                </a:lnTo>
                <a:lnTo>
                  <a:pt x="1357" y="10929"/>
                </a:lnTo>
                <a:lnTo>
                  <a:pt x="0" y="18287"/>
                </a:lnTo>
                <a:lnTo>
                  <a:pt x="1357" y="25884"/>
                </a:lnTo>
                <a:lnTo>
                  <a:pt x="5143" y="32194"/>
                </a:lnTo>
                <a:lnTo>
                  <a:pt x="10929" y="36504"/>
                </a:lnTo>
                <a:lnTo>
                  <a:pt x="18287" y="38100"/>
                </a:lnTo>
                <a:lnTo>
                  <a:pt x="25884" y="36504"/>
                </a:lnTo>
                <a:lnTo>
                  <a:pt x="32194" y="32194"/>
                </a:lnTo>
                <a:lnTo>
                  <a:pt x="36504" y="25884"/>
                </a:lnTo>
                <a:lnTo>
                  <a:pt x="38100" y="18287"/>
                </a:lnTo>
                <a:lnTo>
                  <a:pt x="36504" y="10929"/>
                </a:lnTo>
                <a:lnTo>
                  <a:pt x="32194" y="5143"/>
                </a:lnTo>
                <a:lnTo>
                  <a:pt x="25884" y="1357"/>
                </a:lnTo>
                <a:lnTo>
                  <a:pt x="18287"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6" name="Google Shape;1436;p66"/>
          <p:cNvSpPr/>
          <p:nvPr/>
        </p:nvSpPr>
        <p:spPr>
          <a:xfrm>
            <a:off x="8375904" y="1737360"/>
            <a:ext cx="33655" cy="29209"/>
          </a:xfrm>
          <a:custGeom>
            <a:rect b="b" l="l" r="r" t="t"/>
            <a:pathLst>
              <a:path extrusionOk="0" h="29210" w="33654">
                <a:moveTo>
                  <a:pt x="0" y="0"/>
                </a:moveTo>
                <a:lnTo>
                  <a:pt x="12311" y="3428"/>
                </a:lnTo>
                <a:lnTo>
                  <a:pt x="23050" y="6857"/>
                </a:lnTo>
                <a:lnTo>
                  <a:pt x="30646" y="10286"/>
                </a:lnTo>
                <a:lnTo>
                  <a:pt x="33527" y="13715"/>
                </a:lnTo>
                <a:lnTo>
                  <a:pt x="29146" y="17383"/>
                </a:lnTo>
                <a:lnTo>
                  <a:pt x="19050" y="21335"/>
                </a:lnTo>
                <a:lnTo>
                  <a:pt x="7810" y="25288"/>
                </a:lnTo>
                <a:lnTo>
                  <a:pt x="0" y="289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7" name="Google Shape;1437;p66"/>
          <p:cNvSpPr/>
          <p:nvPr/>
        </p:nvSpPr>
        <p:spPr>
          <a:xfrm>
            <a:off x="7967900" y="1632204"/>
            <a:ext cx="408305" cy="105410"/>
          </a:xfrm>
          <a:custGeom>
            <a:rect b="b" l="l" r="r" t="t"/>
            <a:pathLst>
              <a:path extrusionOk="0" h="105410" w="408304">
                <a:moveTo>
                  <a:pt x="408003" y="105156"/>
                </a:moveTo>
                <a:lnTo>
                  <a:pt x="348251" y="95961"/>
                </a:lnTo>
                <a:lnTo>
                  <a:pt x="289750" y="86748"/>
                </a:lnTo>
                <a:lnTo>
                  <a:pt x="233606" y="77643"/>
                </a:lnTo>
                <a:lnTo>
                  <a:pt x="180927" y="68770"/>
                </a:lnTo>
                <a:lnTo>
                  <a:pt x="132820" y="60254"/>
                </a:lnTo>
                <a:lnTo>
                  <a:pt x="90392" y="52220"/>
                </a:lnTo>
                <a:lnTo>
                  <a:pt x="27003" y="38100"/>
                </a:lnTo>
                <a:lnTo>
                  <a:pt x="0" y="25074"/>
                </a:lnTo>
                <a:lnTo>
                  <a:pt x="3000" y="13906"/>
                </a:lnTo>
                <a:lnTo>
                  <a:pt x="18002" y="5310"/>
                </a:lnTo>
                <a:lnTo>
                  <a:pt x="27003"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8" name="Google Shape;1438;p66"/>
          <p:cNvSpPr/>
          <p:nvPr/>
        </p:nvSpPr>
        <p:spPr>
          <a:xfrm>
            <a:off x="8368283" y="1821180"/>
            <a:ext cx="33655" cy="29209"/>
          </a:xfrm>
          <a:custGeom>
            <a:rect b="b" l="l" r="r" t="t"/>
            <a:pathLst>
              <a:path extrusionOk="0" h="29210" w="33654">
                <a:moveTo>
                  <a:pt x="0" y="0"/>
                </a:moveTo>
                <a:lnTo>
                  <a:pt x="12311" y="4310"/>
                </a:lnTo>
                <a:lnTo>
                  <a:pt x="23050" y="8191"/>
                </a:lnTo>
                <a:lnTo>
                  <a:pt x="30646" y="11787"/>
                </a:lnTo>
                <a:lnTo>
                  <a:pt x="33527" y="15239"/>
                </a:lnTo>
                <a:lnTo>
                  <a:pt x="29146" y="18883"/>
                </a:lnTo>
                <a:lnTo>
                  <a:pt x="19050" y="22669"/>
                </a:lnTo>
                <a:lnTo>
                  <a:pt x="7810" y="26169"/>
                </a:lnTo>
                <a:lnTo>
                  <a:pt x="0" y="2895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9" name="Google Shape;1439;p66"/>
          <p:cNvSpPr/>
          <p:nvPr/>
        </p:nvSpPr>
        <p:spPr>
          <a:xfrm>
            <a:off x="7969186" y="1716024"/>
            <a:ext cx="399415" cy="105410"/>
          </a:xfrm>
          <a:custGeom>
            <a:rect b="b" l="l" r="r" t="t"/>
            <a:pathLst>
              <a:path extrusionOk="0" h="105410" w="399415">
                <a:moveTo>
                  <a:pt x="399097" y="105155"/>
                </a:moveTo>
                <a:lnTo>
                  <a:pt x="332747" y="94643"/>
                </a:lnTo>
                <a:lnTo>
                  <a:pt x="268024" y="84131"/>
                </a:lnTo>
                <a:lnTo>
                  <a:pt x="206553" y="73805"/>
                </a:lnTo>
                <a:lnTo>
                  <a:pt x="149961" y="63852"/>
                </a:lnTo>
                <a:lnTo>
                  <a:pt x="99873" y="54459"/>
                </a:lnTo>
                <a:lnTo>
                  <a:pt x="57916" y="45813"/>
                </a:lnTo>
                <a:lnTo>
                  <a:pt x="0" y="25074"/>
                </a:lnTo>
                <a:lnTo>
                  <a:pt x="2857" y="13906"/>
                </a:lnTo>
                <a:lnTo>
                  <a:pt x="17145" y="5310"/>
                </a:lnTo>
                <a:lnTo>
                  <a:pt x="25717"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0" name="Google Shape;1440;p66"/>
          <p:cNvSpPr/>
          <p:nvPr/>
        </p:nvSpPr>
        <p:spPr>
          <a:xfrm>
            <a:off x="8372856" y="1908048"/>
            <a:ext cx="33655" cy="27940"/>
          </a:xfrm>
          <a:custGeom>
            <a:rect b="b" l="l" r="r" t="t"/>
            <a:pathLst>
              <a:path extrusionOk="0" h="27939" w="33654">
                <a:moveTo>
                  <a:pt x="0" y="0"/>
                </a:moveTo>
                <a:lnTo>
                  <a:pt x="12311" y="3428"/>
                </a:lnTo>
                <a:lnTo>
                  <a:pt x="23050" y="6857"/>
                </a:lnTo>
                <a:lnTo>
                  <a:pt x="30646" y="10286"/>
                </a:lnTo>
                <a:lnTo>
                  <a:pt x="33527" y="13715"/>
                </a:lnTo>
                <a:lnTo>
                  <a:pt x="28932" y="17359"/>
                </a:lnTo>
                <a:lnTo>
                  <a:pt x="18478" y="21145"/>
                </a:lnTo>
                <a:lnTo>
                  <a:pt x="7167" y="24645"/>
                </a:lnTo>
                <a:lnTo>
                  <a:pt x="0" y="2743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1" name="Google Shape;1441;p66"/>
          <p:cNvSpPr/>
          <p:nvPr/>
        </p:nvSpPr>
        <p:spPr>
          <a:xfrm>
            <a:off x="7973115" y="1801368"/>
            <a:ext cx="400050" cy="106680"/>
          </a:xfrm>
          <a:custGeom>
            <a:rect b="b" l="l" r="r" t="t"/>
            <a:pathLst>
              <a:path extrusionOk="0" h="106680" w="400050">
                <a:moveTo>
                  <a:pt x="399740" y="106680"/>
                </a:moveTo>
                <a:lnTo>
                  <a:pt x="332831" y="95603"/>
                </a:lnTo>
                <a:lnTo>
                  <a:pt x="267734" y="84686"/>
                </a:lnTo>
                <a:lnTo>
                  <a:pt x="206076" y="74089"/>
                </a:lnTo>
                <a:lnTo>
                  <a:pt x="149484" y="63972"/>
                </a:lnTo>
                <a:lnTo>
                  <a:pt x="99583" y="54495"/>
                </a:lnTo>
                <a:lnTo>
                  <a:pt x="58000" y="45817"/>
                </a:lnTo>
                <a:lnTo>
                  <a:pt x="0" y="25074"/>
                </a:lnTo>
                <a:lnTo>
                  <a:pt x="2928" y="13906"/>
                </a:lnTo>
                <a:lnTo>
                  <a:pt x="17573" y="5310"/>
                </a:lnTo>
                <a:lnTo>
                  <a:pt x="2636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2" name="Google Shape;1442;p66"/>
          <p:cNvSpPr/>
          <p:nvPr/>
        </p:nvSpPr>
        <p:spPr>
          <a:xfrm>
            <a:off x="8368283" y="1987296"/>
            <a:ext cx="33655" cy="29209"/>
          </a:xfrm>
          <a:custGeom>
            <a:rect b="b" l="l" r="r" t="t"/>
            <a:pathLst>
              <a:path extrusionOk="0" h="29210" w="33654">
                <a:moveTo>
                  <a:pt x="0" y="0"/>
                </a:moveTo>
                <a:lnTo>
                  <a:pt x="12311" y="3428"/>
                </a:lnTo>
                <a:lnTo>
                  <a:pt x="23050" y="6857"/>
                </a:lnTo>
                <a:lnTo>
                  <a:pt x="30646" y="10286"/>
                </a:lnTo>
                <a:lnTo>
                  <a:pt x="33527" y="13715"/>
                </a:lnTo>
                <a:lnTo>
                  <a:pt x="29146" y="17383"/>
                </a:lnTo>
                <a:lnTo>
                  <a:pt x="19050" y="21335"/>
                </a:lnTo>
                <a:lnTo>
                  <a:pt x="7810" y="25288"/>
                </a:lnTo>
                <a:lnTo>
                  <a:pt x="0" y="289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3" name="Google Shape;1443;p66"/>
          <p:cNvSpPr/>
          <p:nvPr/>
        </p:nvSpPr>
        <p:spPr>
          <a:xfrm>
            <a:off x="7969186" y="1880616"/>
            <a:ext cx="399415" cy="106680"/>
          </a:xfrm>
          <a:custGeom>
            <a:rect b="b" l="l" r="r" t="t"/>
            <a:pathLst>
              <a:path extrusionOk="0" h="106680" w="399415">
                <a:moveTo>
                  <a:pt x="399097" y="106680"/>
                </a:moveTo>
                <a:lnTo>
                  <a:pt x="332747" y="96163"/>
                </a:lnTo>
                <a:lnTo>
                  <a:pt x="268024" y="85619"/>
                </a:lnTo>
                <a:lnTo>
                  <a:pt x="206553" y="75209"/>
                </a:lnTo>
                <a:lnTo>
                  <a:pt x="149961" y="65092"/>
                </a:lnTo>
                <a:lnTo>
                  <a:pt x="99873" y="55428"/>
                </a:lnTo>
                <a:lnTo>
                  <a:pt x="57916" y="46377"/>
                </a:lnTo>
                <a:lnTo>
                  <a:pt x="0" y="25931"/>
                </a:lnTo>
                <a:lnTo>
                  <a:pt x="2857" y="15049"/>
                </a:lnTo>
                <a:lnTo>
                  <a:pt x="17145" y="6167"/>
                </a:lnTo>
                <a:lnTo>
                  <a:pt x="25717"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4" name="Google Shape;1444;p66"/>
          <p:cNvSpPr/>
          <p:nvPr/>
        </p:nvSpPr>
        <p:spPr>
          <a:xfrm>
            <a:off x="8362188" y="2068068"/>
            <a:ext cx="33655" cy="27940"/>
          </a:xfrm>
          <a:custGeom>
            <a:rect b="b" l="l" r="r" t="t"/>
            <a:pathLst>
              <a:path extrusionOk="0" h="27939" w="33654">
                <a:moveTo>
                  <a:pt x="0" y="0"/>
                </a:moveTo>
                <a:lnTo>
                  <a:pt x="12311" y="3428"/>
                </a:lnTo>
                <a:lnTo>
                  <a:pt x="23050" y="6857"/>
                </a:lnTo>
                <a:lnTo>
                  <a:pt x="30646" y="10286"/>
                </a:lnTo>
                <a:lnTo>
                  <a:pt x="33527" y="13716"/>
                </a:lnTo>
                <a:lnTo>
                  <a:pt x="29146" y="17359"/>
                </a:lnTo>
                <a:lnTo>
                  <a:pt x="19049" y="21145"/>
                </a:lnTo>
                <a:lnTo>
                  <a:pt x="7810" y="24645"/>
                </a:lnTo>
                <a:lnTo>
                  <a:pt x="0" y="274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5" name="Google Shape;1445;p66"/>
          <p:cNvSpPr/>
          <p:nvPr/>
        </p:nvSpPr>
        <p:spPr>
          <a:xfrm>
            <a:off x="7963090" y="1961388"/>
            <a:ext cx="399415" cy="106680"/>
          </a:xfrm>
          <a:custGeom>
            <a:rect b="b" l="l" r="r" t="t"/>
            <a:pathLst>
              <a:path extrusionOk="0" h="106680" w="399415">
                <a:moveTo>
                  <a:pt x="399097" y="106679"/>
                </a:moveTo>
                <a:lnTo>
                  <a:pt x="332747" y="95603"/>
                </a:lnTo>
                <a:lnTo>
                  <a:pt x="268024" y="84686"/>
                </a:lnTo>
                <a:lnTo>
                  <a:pt x="206553" y="74089"/>
                </a:lnTo>
                <a:lnTo>
                  <a:pt x="149961" y="63972"/>
                </a:lnTo>
                <a:lnTo>
                  <a:pt x="99873" y="54495"/>
                </a:lnTo>
                <a:lnTo>
                  <a:pt x="57916" y="45817"/>
                </a:lnTo>
                <a:lnTo>
                  <a:pt x="0" y="25931"/>
                </a:lnTo>
                <a:lnTo>
                  <a:pt x="2857" y="15049"/>
                </a:lnTo>
                <a:lnTo>
                  <a:pt x="17145" y="6167"/>
                </a:lnTo>
                <a:lnTo>
                  <a:pt x="25717"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6" name="Google Shape;1446;p66"/>
          <p:cNvSpPr/>
          <p:nvPr/>
        </p:nvSpPr>
        <p:spPr>
          <a:xfrm>
            <a:off x="7987283" y="1572768"/>
            <a:ext cx="427355" cy="81280"/>
          </a:xfrm>
          <a:custGeom>
            <a:rect b="b" l="l" r="r" t="t"/>
            <a:pathLst>
              <a:path extrusionOk="0" h="81280" w="427354">
                <a:moveTo>
                  <a:pt x="0" y="0"/>
                </a:moveTo>
                <a:lnTo>
                  <a:pt x="63734" y="8620"/>
                </a:lnTo>
                <a:lnTo>
                  <a:pt x="126111" y="17240"/>
                </a:lnTo>
                <a:lnTo>
                  <a:pt x="185916" y="25717"/>
                </a:lnTo>
                <a:lnTo>
                  <a:pt x="241935" y="33908"/>
                </a:lnTo>
                <a:lnTo>
                  <a:pt x="292953" y="41671"/>
                </a:lnTo>
                <a:lnTo>
                  <a:pt x="337756" y="48863"/>
                </a:lnTo>
                <a:lnTo>
                  <a:pt x="403860" y="60960"/>
                </a:lnTo>
                <a:lnTo>
                  <a:pt x="427267" y="68984"/>
                </a:lnTo>
                <a:lnTo>
                  <a:pt x="417385" y="73723"/>
                </a:lnTo>
                <a:lnTo>
                  <a:pt x="394644" y="77033"/>
                </a:lnTo>
                <a:lnTo>
                  <a:pt x="379475" y="8077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7" name="Google Shape;1447;p66"/>
          <p:cNvSpPr/>
          <p:nvPr/>
        </p:nvSpPr>
        <p:spPr>
          <a:xfrm>
            <a:off x="7680959" y="1572768"/>
            <a:ext cx="312420" cy="0"/>
          </a:xfrm>
          <a:custGeom>
            <a:rect b="b" l="l" r="r" t="t"/>
            <a:pathLst>
              <a:path extrusionOk="0" h="120000" w="312420">
                <a:moveTo>
                  <a:pt x="312420"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8" name="Google Shape;1448;p66"/>
          <p:cNvSpPr/>
          <p:nvPr/>
        </p:nvSpPr>
        <p:spPr>
          <a:xfrm>
            <a:off x="7682483" y="1552956"/>
            <a:ext cx="38100" cy="38100"/>
          </a:xfrm>
          <a:custGeom>
            <a:rect b="b" l="l" r="r" t="t"/>
            <a:pathLst>
              <a:path extrusionOk="0" h="38100" w="38100">
                <a:moveTo>
                  <a:pt x="18288" y="0"/>
                </a:moveTo>
                <a:lnTo>
                  <a:pt x="11572" y="1595"/>
                </a:lnTo>
                <a:lnTo>
                  <a:pt x="5714" y="5905"/>
                </a:lnTo>
                <a:lnTo>
                  <a:pt x="1571" y="12215"/>
                </a:lnTo>
                <a:lnTo>
                  <a:pt x="0" y="19812"/>
                </a:lnTo>
                <a:lnTo>
                  <a:pt x="1571" y="27170"/>
                </a:lnTo>
                <a:lnTo>
                  <a:pt x="5714" y="32956"/>
                </a:lnTo>
                <a:lnTo>
                  <a:pt x="11572" y="36742"/>
                </a:lnTo>
                <a:lnTo>
                  <a:pt x="18288" y="38100"/>
                </a:lnTo>
                <a:lnTo>
                  <a:pt x="25884" y="36742"/>
                </a:lnTo>
                <a:lnTo>
                  <a:pt x="32194" y="32956"/>
                </a:lnTo>
                <a:lnTo>
                  <a:pt x="36504" y="27170"/>
                </a:lnTo>
                <a:lnTo>
                  <a:pt x="38100" y="19812"/>
                </a:lnTo>
                <a:lnTo>
                  <a:pt x="36504" y="12215"/>
                </a:lnTo>
                <a:lnTo>
                  <a:pt x="32194" y="5905"/>
                </a:lnTo>
                <a:lnTo>
                  <a:pt x="25884" y="1595"/>
                </a:lnTo>
                <a:lnTo>
                  <a:pt x="1828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9" name="Google Shape;1449;p66"/>
          <p:cNvSpPr/>
          <p:nvPr/>
        </p:nvSpPr>
        <p:spPr>
          <a:xfrm>
            <a:off x="7682483" y="1552956"/>
            <a:ext cx="38100" cy="38100"/>
          </a:xfrm>
          <a:custGeom>
            <a:rect b="b" l="l" r="r" t="t"/>
            <a:pathLst>
              <a:path extrusionOk="0" h="38100" w="38100">
                <a:moveTo>
                  <a:pt x="18288" y="0"/>
                </a:moveTo>
                <a:lnTo>
                  <a:pt x="11572" y="1595"/>
                </a:lnTo>
                <a:lnTo>
                  <a:pt x="5714" y="5905"/>
                </a:lnTo>
                <a:lnTo>
                  <a:pt x="1571" y="12215"/>
                </a:lnTo>
                <a:lnTo>
                  <a:pt x="0" y="19812"/>
                </a:lnTo>
                <a:lnTo>
                  <a:pt x="1571" y="27170"/>
                </a:lnTo>
                <a:lnTo>
                  <a:pt x="5714" y="32956"/>
                </a:lnTo>
                <a:lnTo>
                  <a:pt x="11572" y="36742"/>
                </a:lnTo>
                <a:lnTo>
                  <a:pt x="18288" y="38100"/>
                </a:lnTo>
                <a:lnTo>
                  <a:pt x="25884" y="36742"/>
                </a:lnTo>
                <a:lnTo>
                  <a:pt x="32194" y="32956"/>
                </a:lnTo>
                <a:lnTo>
                  <a:pt x="36504" y="27170"/>
                </a:lnTo>
                <a:lnTo>
                  <a:pt x="38100" y="19812"/>
                </a:lnTo>
                <a:lnTo>
                  <a:pt x="36504" y="12215"/>
                </a:lnTo>
                <a:lnTo>
                  <a:pt x="32194" y="5905"/>
                </a:lnTo>
                <a:lnTo>
                  <a:pt x="25884" y="1595"/>
                </a:lnTo>
                <a:lnTo>
                  <a:pt x="18288"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0" name="Google Shape;1450;p66"/>
          <p:cNvSpPr/>
          <p:nvPr/>
        </p:nvSpPr>
        <p:spPr>
          <a:xfrm>
            <a:off x="7676388" y="2068068"/>
            <a:ext cx="312420" cy="0"/>
          </a:xfrm>
          <a:custGeom>
            <a:rect b="b" l="l" r="r" t="t"/>
            <a:pathLst>
              <a:path extrusionOk="0" h="120000" w="312420">
                <a:moveTo>
                  <a:pt x="312419"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1" name="Google Shape;1451;p66"/>
          <p:cNvSpPr/>
          <p:nvPr/>
        </p:nvSpPr>
        <p:spPr>
          <a:xfrm>
            <a:off x="7677911" y="2049780"/>
            <a:ext cx="38100" cy="38100"/>
          </a:xfrm>
          <a:custGeom>
            <a:rect b="b" l="l" r="r" t="t"/>
            <a:pathLst>
              <a:path extrusionOk="0" h="38100" w="38100">
                <a:moveTo>
                  <a:pt x="18288" y="0"/>
                </a:moveTo>
                <a:lnTo>
                  <a:pt x="10929" y="1571"/>
                </a:lnTo>
                <a:lnTo>
                  <a:pt x="5143" y="5715"/>
                </a:lnTo>
                <a:lnTo>
                  <a:pt x="1357" y="11572"/>
                </a:lnTo>
                <a:lnTo>
                  <a:pt x="0" y="18287"/>
                </a:lnTo>
                <a:lnTo>
                  <a:pt x="1357" y="25884"/>
                </a:lnTo>
                <a:lnTo>
                  <a:pt x="5143" y="32194"/>
                </a:lnTo>
                <a:lnTo>
                  <a:pt x="10929" y="36504"/>
                </a:lnTo>
                <a:lnTo>
                  <a:pt x="18288" y="38100"/>
                </a:lnTo>
                <a:lnTo>
                  <a:pt x="25884" y="36504"/>
                </a:lnTo>
                <a:lnTo>
                  <a:pt x="32194" y="32194"/>
                </a:lnTo>
                <a:lnTo>
                  <a:pt x="36504" y="25884"/>
                </a:lnTo>
                <a:lnTo>
                  <a:pt x="38100" y="18287"/>
                </a:lnTo>
                <a:lnTo>
                  <a:pt x="36504" y="11572"/>
                </a:lnTo>
                <a:lnTo>
                  <a:pt x="32194" y="5715"/>
                </a:lnTo>
                <a:lnTo>
                  <a:pt x="25884" y="1571"/>
                </a:lnTo>
                <a:lnTo>
                  <a:pt x="1828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2" name="Google Shape;1452;p66"/>
          <p:cNvSpPr/>
          <p:nvPr/>
        </p:nvSpPr>
        <p:spPr>
          <a:xfrm>
            <a:off x="7677911" y="2049780"/>
            <a:ext cx="38100" cy="38100"/>
          </a:xfrm>
          <a:custGeom>
            <a:rect b="b" l="l" r="r" t="t"/>
            <a:pathLst>
              <a:path extrusionOk="0" h="38100" w="38100">
                <a:moveTo>
                  <a:pt x="18288" y="0"/>
                </a:moveTo>
                <a:lnTo>
                  <a:pt x="10929" y="1571"/>
                </a:lnTo>
                <a:lnTo>
                  <a:pt x="5143" y="5715"/>
                </a:lnTo>
                <a:lnTo>
                  <a:pt x="1357" y="11572"/>
                </a:lnTo>
                <a:lnTo>
                  <a:pt x="0" y="18287"/>
                </a:lnTo>
                <a:lnTo>
                  <a:pt x="1357" y="25884"/>
                </a:lnTo>
                <a:lnTo>
                  <a:pt x="5143" y="32194"/>
                </a:lnTo>
                <a:lnTo>
                  <a:pt x="10929" y="36504"/>
                </a:lnTo>
                <a:lnTo>
                  <a:pt x="18288" y="38100"/>
                </a:lnTo>
                <a:lnTo>
                  <a:pt x="25884" y="36504"/>
                </a:lnTo>
                <a:lnTo>
                  <a:pt x="32194" y="32194"/>
                </a:lnTo>
                <a:lnTo>
                  <a:pt x="36504" y="25884"/>
                </a:lnTo>
                <a:lnTo>
                  <a:pt x="38100" y="18287"/>
                </a:lnTo>
                <a:lnTo>
                  <a:pt x="36504" y="11572"/>
                </a:lnTo>
                <a:lnTo>
                  <a:pt x="32194" y="5714"/>
                </a:lnTo>
                <a:lnTo>
                  <a:pt x="25884" y="1571"/>
                </a:lnTo>
                <a:lnTo>
                  <a:pt x="18288"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3" name="Google Shape;1453;p66"/>
          <p:cNvSpPr/>
          <p:nvPr/>
        </p:nvSpPr>
        <p:spPr>
          <a:xfrm>
            <a:off x="10227564" y="1731264"/>
            <a:ext cx="33655" cy="27940"/>
          </a:xfrm>
          <a:custGeom>
            <a:rect b="b" l="l" r="r" t="t"/>
            <a:pathLst>
              <a:path extrusionOk="0" h="27939" w="33654">
                <a:moveTo>
                  <a:pt x="0" y="0"/>
                </a:moveTo>
                <a:lnTo>
                  <a:pt x="12311" y="3428"/>
                </a:lnTo>
                <a:lnTo>
                  <a:pt x="23050" y="6857"/>
                </a:lnTo>
                <a:lnTo>
                  <a:pt x="30646" y="10286"/>
                </a:lnTo>
                <a:lnTo>
                  <a:pt x="33527" y="13715"/>
                </a:lnTo>
                <a:lnTo>
                  <a:pt x="28932" y="17359"/>
                </a:lnTo>
                <a:lnTo>
                  <a:pt x="18478" y="21145"/>
                </a:lnTo>
                <a:lnTo>
                  <a:pt x="7167" y="24645"/>
                </a:lnTo>
                <a:lnTo>
                  <a:pt x="0" y="274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4" name="Google Shape;1454;p66"/>
          <p:cNvSpPr/>
          <p:nvPr/>
        </p:nvSpPr>
        <p:spPr>
          <a:xfrm>
            <a:off x="9818679" y="1624584"/>
            <a:ext cx="408940" cy="106680"/>
          </a:xfrm>
          <a:custGeom>
            <a:rect b="b" l="l" r="r" t="t"/>
            <a:pathLst>
              <a:path extrusionOk="0" h="106680" w="408940">
                <a:moveTo>
                  <a:pt x="408884" y="106679"/>
                </a:moveTo>
                <a:lnTo>
                  <a:pt x="349129" y="97044"/>
                </a:lnTo>
                <a:lnTo>
                  <a:pt x="290607" y="87606"/>
                </a:lnTo>
                <a:lnTo>
                  <a:pt x="234407" y="78417"/>
                </a:lnTo>
                <a:lnTo>
                  <a:pt x="181617" y="69532"/>
                </a:lnTo>
                <a:lnTo>
                  <a:pt x="133329" y="61004"/>
                </a:lnTo>
                <a:lnTo>
                  <a:pt x="90630" y="52887"/>
                </a:lnTo>
                <a:lnTo>
                  <a:pt x="26360" y="38100"/>
                </a:lnTo>
                <a:lnTo>
                  <a:pt x="0" y="25931"/>
                </a:lnTo>
                <a:lnTo>
                  <a:pt x="2928" y="15049"/>
                </a:lnTo>
                <a:lnTo>
                  <a:pt x="17573" y="6167"/>
                </a:lnTo>
                <a:lnTo>
                  <a:pt x="2636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5" name="Google Shape;1455;p66"/>
          <p:cNvSpPr/>
          <p:nvPr/>
        </p:nvSpPr>
        <p:spPr>
          <a:xfrm>
            <a:off x="10219943" y="1815084"/>
            <a:ext cx="33655" cy="27940"/>
          </a:xfrm>
          <a:custGeom>
            <a:rect b="b" l="l" r="r" t="t"/>
            <a:pathLst>
              <a:path extrusionOk="0" h="27939" w="33654">
                <a:moveTo>
                  <a:pt x="0" y="0"/>
                </a:moveTo>
                <a:lnTo>
                  <a:pt x="12311" y="3428"/>
                </a:lnTo>
                <a:lnTo>
                  <a:pt x="23050" y="6857"/>
                </a:lnTo>
                <a:lnTo>
                  <a:pt x="30646" y="10286"/>
                </a:lnTo>
                <a:lnTo>
                  <a:pt x="33527" y="13715"/>
                </a:lnTo>
                <a:lnTo>
                  <a:pt x="29146" y="17359"/>
                </a:lnTo>
                <a:lnTo>
                  <a:pt x="19050" y="21145"/>
                </a:lnTo>
                <a:lnTo>
                  <a:pt x="7810" y="24645"/>
                </a:lnTo>
                <a:lnTo>
                  <a:pt x="0" y="2743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6" name="Google Shape;1456;p66"/>
          <p:cNvSpPr/>
          <p:nvPr/>
        </p:nvSpPr>
        <p:spPr>
          <a:xfrm>
            <a:off x="9820203" y="1708404"/>
            <a:ext cx="400050" cy="106680"/>
          </a:xfrm>
          <a:custGeom>
            <a:rect b="b" l="l" r="r" t="t"/>
            <a:pathLst>
              <a:path extrusionOk="0" h="106680" w="400050">
                <a:moveTo>
                  <a:pt x="399740" y="106680"/>
                </a:moveTo>
                <a:lnTo>
                  <a:pt x="332831" y="95683"/>
                </a:lnTo>
                <a:lnTo>
                  <a:pt x="267734" y="84953"/>
                </a:lnTo>
                <a:lnTo>
                  <a:pt x="206076" y="74569"/>
                </a:lnTo>
                <a:lnTo>
                  <a:pt x="149484" y="64612"/>
                </a:lnTo>
                <a:lnTo>
                  <a:pt x="99583" y="55161"/>
                </a:lnTo>
                <a:lnTo>
                  <a:pt x="58000" y="46297"/>
                </a:lnTo>
                <a:lnTo>
                  <a:pt x="0" y="25931"/>
                </a:lnTo>
                <a:lnTo>
                  <a:pt x="2928" y="15049"/>
                </a:lnTo>
                <a:lnTo>
                  <a:pt x="17573" y="6167"/>
                </a:lnTo>
                <a:lnTo>
                  <a:pt x="2636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7" name="Google Shape;1457;p66"/>
          <p:cNvSpPr/>
          <p:nvPr/>
        </p:nvSpPr>
        <p:spPr>
          <a:xfrm>
            <a:off x="10222992" y="1900428"/>
            <a:ext cx="33655" cy="29209"/>
          </a:xfrm>
          <a:custGeom>
            <a:rect b="b" l="l" r="r" t="t"/>
            <a:pathLst>
              <a:path extrusionOk="0" h="29210" w="33654">
                <a:moveTo>
                  <a:pt x="0" y="0"/>
                </a:moveTo>
                <a:lnTo>
                  <a:pt x="12311" y="3428"/>
                </a:lnTo>
                <a:lnTo>
                  <a:pt x="23050" y="6857"/>
                </a:lnTo>
                <a:lnTo>
                  <a:pt x="30646" y="10286"/>
                </a:lnTo>
                <a:lnTo>
                  <a:pt x="33527" y="13715"/>
                </a:lnTo>
                <a:lnTo>
                  <a:pt x="29146" y="17383"/>
                </a:lnTo>
                <a:lnTo>
                  <a:pt x="19050" y="21336"/>
                </a:lnTo>
                <a:lnTo>
                  <a:pt x="7810" y="25288"/>
                </a:lnTo>
                <a:lnTo>
                  <a:pt x="0" y="2895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8" name="Google Shape;1458;p66"/>
          <p:cNvSpPr/>
          <p:nvPr/>
        </p:nvSpPr>
        <p:spPr>
          <a:xfrm>
            <a:off x="9823894" y="1793748"/>
            <a:ext cx="399415" cy="106680"/>
          </a:xfrm>
          <a:custGeom>
            <a:rect b="b" l="l" r="r" t="t"/>
            <a:pathLst>
              <a:path extrusionOk="0" h="106680" w="399415">
                <a:moveTo>
                  <a:pt x="399097" y="106679"/>
                </a:moveTo>
                <a:lnTo>
                  <a:pt x="332747" y="96163"/>
                </a:lnTo>
                <a:lnTo>
                  <a:pt x="268024" y="85619"/>
                </a:lnTo>
                <a:lnTo>
                  <a:pt x="206553" y="75209"/>
                </a:lnTo>
                <a:lnTo>
                  <a:pt x="149961" y="65092"/>
                </a:lnTo>
                <a:lnTo>
                  <a:pt x="99873" y="55428"/>
                </a:lnTo>
                <a:lnTo>
                  <a:pt x="57916" y="46377"/>
                </a:lnTo>
                <a:lnTo>
                  <a:pt x="0" y="25931"/>
                </a:lnTo>
                <a:lnTo>
                  <a:pt x="2857" y="15049"/>
                </a:lnTo>
                <a:lnTo>
                  <a:pt x="17145" y="6167"/>
                </a:lnTo>
                <a:lnTo>
                  <a:pt x="25717"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9" name="Google Shape;1459;p66"/>
          <p:cNvSpPr/>
          <p:nvPr/>
        </p:nvSpPr>
        <p:spPr>
          <a:xfrm>
            <a:off x="10219943" y="1981200"/>
            <a:ext cx="33655" cy="27940"/>
          </a:xfrm>
          <a:custGeom>
            <a:rect b="b" l="l" r="r" t="t"/>
            <a:pathLst>
              <a:path extrusionOk="0" h="27939" w="33654">
                <a:moveTo>
                  <a:pt x="0" y="0"/>
                </a:moveTo>
                <a:lnTo>
                  <a:pt x="12311" y="3428"/>
                </a:lnTo>
                <a:lnTo>
                  <a:pt x="23050" y="6857"/>
                </a:lnTo>
                <a:lnTo>
                  <a:pt x="30646" y="10286"/>
                </a:lnTo>
                <a:lnTo>
                  <a:pt x="33527" y="13715"/>
                </a:lnTo>
                <a:lnTo>
                  <a:pt x="29146" y="17359"/>
                </a:lnTo>
                <a:lnTo>
                  <a:pt x="19050" y="21145"/>
                </a:lnTo>
                <a:lnTo>
                  <a:pt x="7810" y="24645"/>
                </a:lnTo>
                <a:lnTo>
                  <a:pt x="0" y="2743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0" name="Google Shape;1460;p66"/>
          <p:cNvSpPr/>
          <p:nvPr/>
        </p:nvSpPr>
        <p:spPr>
          <a:xfrm>
            <a:off x="9820203" y="1874520"/>
            <a:ext cx="400050" cy="106680"/>
          </a:xfrm>
          <a:custGeom>
            <a:rect b="b" l="l" r="r" t="t"/>
            <a:pathLst>
              <a:path extrusionOk="0" h="106680" w="400050">
                <a:moveTo>
                  <a:pt x="399740" y="106680"/>
                </a:moveTo>
                <a:lnTo>
                  <a:pt x="332831" y="95603"/>
                </a:lnTo>
                <a:lnTo>
                  <a:pt x="267734" y="84686"/>
                </a:lnTo>
                <a:lnTo>
                  <a:pt x="206076" y="74089"/>
                </a:lnTo>
                <a:lnTo>
                  <a:pt x="149484" y="63972"/>
                </a:lnTo>
                <a:lnTo>
                  <a:pt x="99583" y="54495"/>
                </a:lnTo>
                <a:lnTo>
                  <a:pt x="58000" y="45817"/>
                </a:lnTo>
                <a:lnTo>
                  <a:pt x="0" y="25931"/>
                </a:lnTo>
                <a:lnTo>
                  <a:pt x="2928" y="15049"/>
                </a:lnTo>
                <a:lnTo>
                  <a:pt x="17573" y="6167"/>
                </a:lnTo>
                <a:lnTo>
                  <a:pt x="2636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1" name="Google Shape;1461;p66"/>
          <p:cNvSpPr/>
          <p:nvPr/>
        </p:nvSpPr>
        <p:spPr>
          <a:xfrm>
            <a:off x="10213847" y="2060448"/>
            <a:ext cx="33655" cy="29209"/>
          </a:xfrm>
          <a:custGeom>
            <a:rect b="b" l="l" r="r" t="t"/>
            <a:pathLst>
              <a:path extrusionOk="0" h="29210" w="33654">
                <a:moveTo>
                  <a:pt x="0" y="0"/>
                </a:moveTo>
                <a:lnTo>
                  <a:pt x="12311" y="3667"/>
                </a:lnTo>
                <a:lnTo>
                  <a:pt x="23050" y="7619"/>
                </a:lnTo>
                <a:lnTo>
                  <a:pt x="30646" y="11572"/>
                </a:lnTo>
                <a:lnTo>
                  <a:pt x="33527" y="15239"/>
                </a:lnTo>
                <a:lnTo>
                  <a:pt x="29146" y="18883"/>
                </a:lnTo>
                <a:lnTo>
                  <a:pt x="19050" y="22669"/>
                </a:lnTo>
                <a:lnTo>
                  <a:pt x="7810" y="26169"/>
                </a:lnTo>
                <a:lnTo>
                  <a:pt x="0" y="289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2" name="Google Shape;1462;p66"/>
          <p:cNvSpPr/>
          <p:nvPr/>
        </p:nvSpPr>
        <p:spPr>
          <a:xfrm>
            <a:off x="9814107" y="1955292"/>
            <a:ext cx="400050" cy="105410"/>
          </a:xfrm>
          <a:custGeom>
            <a:rect b="b" l="l" r="r" t="t"/>
            <a:pathLst>
              <a:path extrusionOk="0" h="105410" w="400050">
                <a:moveTo>
                  <a:pt x="399740" y="105156"/>
                </a:moveTo>
                <a:lnTo>
                  <a:pt x="332831" y="94643"/>
                </a:lnTo>
                <a:lnTo>
                  <a:pt x="267734" y="84131"/>
                </a:lnTo>
                <a:lnTo>
                  <a:pt x="206076" y="73805"/>
                </a:lnTo>
                <a:lnTo>
                  <a:pt x="149484" y="63852"/>
                </a:lnTo>
                <a:lnTo>
                  <a:pt x="99583" y="54459"/>
                </a:lnTo>
                <a:lnTo>
                  <a:pt x="58000" y="45813"/>
                </a:lnTo>
                <a:lnTo>
                  <a:pt x="0" y="25074"/>
                </a:lnTo>
                <a:lnTo>
                  <a:pt x="2928" y="13906"/>
                </a:lnTo>
                <a:lnTo>
                  <a:pt x="17573" y="5310"/>
                </a:lnTo>
                <a:lnTo>
                  <a:pt x="2636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3" name="Google Shape;1463;p66"/>
          <p:cNvSpPr/>
          <p:nvPr/>
        </p:nvSpPr>
        <p:spPr>
          <a:xfrm>
            <a:off x="9838943" y="1565148"/>
            <a:ext cx="426720" cy="81280"/>
          </a:xfrm>
          <a:custGeom>
            <a:rect b="b" l="l" r="r" t="t"/>
            <a:pathLst>
              <a:path extrusionOk="0" h="81280" w="426720">
                <a:moveTo>
                  <a:pt x="0" y="0"/>
                </a:moveTo>
                <a:lnTo>
                  <a:pt x="63293" y="9120"/>
                </a:lnTo>
                <a:lnTo>
                  <a:pt x="125444" y="18097"/>
                </a:lnTo>
                <a:lnTo>
                  <a:pt x="185165" y="26789"/>
                </a:lnTo>
                <a:lnTo>
                  <a:pt x="241172" y="35051"/>
                </a:lnTo>
                <a:lnTo>
                  <a:pt x="292179" y="42743"/>
                </a:lnTo>
                <a:lnTo>
                  <a:pt x="336899" y="49720"/>
                </a:lnTo>
                <a:lnTo>
                  <a:pt x="402335" y="60960"/>
                </a:lnTo>
                <a:lnTo>
                  <a:pt x="426600" y="68984"/>
                </a:lnTo>
                <a:lnTo>
                  <a:pt x="417004" y="73723"/>
                </a:lnTo>
                <a:lnTo>
                  <a:pt x="393977" y="77033"/>
                </a:lnTo>
                <a:lnTo>
                  <a:pt x="377951" y="8077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4" name="Google Shape;1464;p66"/>
          <p:cNvSpPr/>
          <p:nvPr/>
        </p:nvSpPr>
        <p:spPr>
          <a:xfrm>
            <a:off x="9532619" y="1565148"/>
            <a:ext cx="311150" cy="0"/>
          </a:xfrm>
          <a:custGeom>
            <a:rect b="b" l="l" r="r" t="t"/>
            <a:pathLst>
              <a:path extrusionOk="0" h="120000" w="311150">
                <a:moveTo>
                  <a:pt x="310896"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5" name="Google Shape;1465;p66"/>
          <p:cNvSpPr/>
          <p:nvPr/>
        </p:nvSpPr>
        <p:spPr>
          <a:xfrm>
            <a:off x="9534143" y="1546860"/>
            <a:ext cx="38100" cy="38100"/>
          </a:xfrm>
          <a:custGeom>
            <a:rect b="b" l="l" r="r" t="t"/>
            <a:pathLst>
              <a:path extrusionOk="0" h="38100" w="38100">
                <a:moveTo>
                  <a:pt x="18287" y="0"/>
                </a:moveTo>
                <a:lnTo>
                  <a:pt x="10929" y="1357"/>
                </a:lnTo>
                <a:lnTo>
                  <a:pt x="5143" y="5143"/>
                </a:lnTo>
                <a:lnTo>
                  <a:pt x="1357" y="10929"/>
                </a:lnTo>
                <a:lnTo>
                  <a:pt x="0" y="18287"/>
                </a:lnTo>
                <a:lnTo>
                  <a:pt x="1357" y="25884"/>
                </a:lnTo>
                <a:lnTo>
                  <a:pt x="5143" y="32194"/>
                </a:lnTo>
                <a:lnTo>
                  <a:pt x="10929" y="36504"/>
                </a:lnTo>
                <a:lnTo>
                  <a:pt x="18287" y="38100"/>
                </a:lnTo>
                <a:lnTo>
                  <a:pt x="25884" y="36504"/>
                </a:lnTo>
                <a:lnTo>
                  <a:pt x="32194" y="32194"/>
                </a:lnTo>
                <a:lnTo>
                  <a:pt x="36504" y="25884"/>
                </a:lnTo>
                <a:lnTo>
                  <a:pt x="38100" y="18287"/>
                </a:lnTo>
                <a:lnTo>
                  <a:pt x="36504" y="10929"/>
                </a:lnTo>
                <a:lnTo>
                  <a:pt x="32194" y="5143"/>
                </a:lnTo>
                <a:lnTo>
                  <a:pt x="25884" y="1357"/>
                </a:lnTo>
                <a:lnTo>
                  <a:pt x="182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6" name="Google Shape;1466;p66"/>
          <p:cNvSpPr/>
          <p:nvPr/>
        </p:nvSpPr>
        <p:spPr>
          <a:xfrm>
            <a:off x="9534143" y="1546860"/>
            <a:ext cx="38100" cy="38100"/>
          </a:xfrm>
          <a:custGeom>
            <a:rect b="b" l="l" r="r" t="t"/>
            <a:pathLst>
              <a:path extrusionOk="0" h="38100" w="38100">
                <a:moveTo>
                  <a:pt x="18287" y="0"/>
                </a:moveTo>
                <a:lnTo>
                  <a:pt x="10929" y="1357"/>
                </a:lnTo>
                <a:lnTo>
                  <a:pt x="5143" y="5143"/>
                </a:lnTo>
                <a:lnTo>
                  <a:pt x="1357" y="10929"/>
                </a:lnTo>
                <a:lnTo>
                  <a:pt x="0" y="18287"/>
                </a:lnTo>
                <a:lnTo>
                  <a:pt x="1357" y="25884"/>
                </a:lnTo>
                <a:lnTo>
                  <a:pt x="5143" y="32194"/>
                </a:lnTo>
                <a:lnTo>
                  <a:pt x="10929" y="36504"/>
                </a:lnTo>
                <a:lnTo>
                  <a:pt x="18287" y="38100"/>
                </a:lnTo>
                <a:lnTo>
                  <a:pt x="25884" y="36504"/>
                </a:lnTo>
                <a:lnTo>
                  <a:pt x="32194" y="32194"/>
                </a:lnTo>
                <a:lnTo>
                  <a:pt x="36504" y="25884"/>
                </a:lnTo>
                <a:lnTo>
                  <a:pt x="38100" y="18287"/>
                </a:lnTo>
                <a:lnTo>
                  <a:pt x="36504" y="10929"/>
                </a:lnTo>
                <a:lnTo>
                  <a:pt x="32194" y="5143"/>
                </a:lnTo>
                <a:lnTo>
                  <a:pt x="25884" y="1357"/>
                </a:lnTo>
                <a:lnTo>
                  <a:pt x="18287"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7" name="Google Shape;1467;p66"/>
          <p:cNvSpPr/>
          <p:nvPr/>
        </p:nvSpPr>
        <p:spPr>
          <a:xfrm>
            <a:off x="9528047" y="2061972"/>
            <a:ext cx="311150" cy="0"/>
          </a:xfrm>
          <a:custGeom>
            <a:rect b="b" l="l" r="r" t="t"/>
            <a:pathLst>
              <a:path extrusionOk="0" h="120000" w="311150">
                <a:moveTo>
                  <a:pt x="310896"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8" name="Google Shape;1468;p66"/>
          <p:cNvSpPr/>
          <p:nvPr/>
        </p:nvSpPr>
        <p:spPr>
          <a:xfrm>
            <a:off x="9529571" y="2043684"/>
            <a:ext cx="38100" cy="38100"/>
          </a:xfrm>
          <a:custGeom>
            <a:rect b="b" l="l" r="r" t="t"/>
            <a:pathLst>
              <a:path extrusionOk="0" h="38100" w="38100">
                <a:moveTo>
                  <a:pt x="18287" y="0"/>
                </a:moveTo>
                <a:lnTo>
                  <a:pt x="10929" y="1357"/>
                </a:lnTo>
                <a:lnTo>
                  <a:pt x="5143" y="5143"/>
                </a:lnTo>
                <a:lnTo>
                  <a:pt x="1357" y="10929"/>
                </a:lnTo>
                <a:lnTo>
                  <a:pt x="0" y="18287"/>
                </a:lnTo>
                <a:lnTo>
                  <a:pt x="1357" y="25884"/>
                </a:lnTo>
                <a:lnTo>
                  <a:pt x="5143" y="32194"/>
                </a:lnTo>
                <a:lnTo>
                  <a:pt x="10929" y="36504"/>
                </a:lnTo>
                <a:lnTo>
                  <a:pt x="18287" y="38100"/>
                </a:lnTo>
                <a:lnTo>
                  <a:pt x="25884" y="36504"/>
                </a:lnTo>
                <a:lnTo>
                  <a:pt x="32194" y="32194"/>
                </a:lnTo>
                <a:lnTo>
                  <a:pt x="36504" y="25884"/>
                </a:lnTo>
                <a:lnTo>
                  <a:pt x="38100" y="18287"/>
                </a:lnTo>
                <a:lnTo>
                  <a:pt x="36504" y="10929"/>
                </a:lnTo>
                <a:lnTo>
                  <a:pt x="32194" y="5143"/>
                </a:lnTo>
                <a:lnTo>
                  <a:pt x="25884" y="1357"/>
                </a:lnTo>
                <a:lnTo>
                  <a:pt x="182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9" name="Google Shape;1469;p66"/>
          <p:cNvSpPr/>
          <p:nvPr/>
        </p:nvSpPr>
        <p:spPr>
          <a:xfrm>
            <a:off x="9529571" y="2043684"/>
            <a:ext cx="38100" cy="38100"/>
          </a:xfrm>
          <a:custGeom>
            <a:rect b="b" l="l" r="r" t="t"/>
            <a:pathLst>
              <a:path extrusionOk="0" h="38100" w="38100">
                <a:moveTo>
                  <a:pt x="18287" y="0"/>
                </a:moveTo>
                <a:lnTo>
                  <a:pt x="10929" y="1357"/>
                </a:lnTo>
                <a:lnTo>
                  <a:pt x="5143" y="5143"/>
                </a:lnTo>
                <a:lnTo>
                  <a:pt x="1357" y="10929"/>
                </a:lnTo>
                <a:lnTo>
                  <a:pt x="0" y="18287"/>
                </a:lnTo>
                <a:lnTo>
                  <a:pt x="1357" y="25884"/>
                </a:lnTo>
                <a:lnTo>
                  <a:pt x="5143" y="32194"/>
                </a:lnTo>
                <a:lnTo>
                  <a:pt x="10929" y="36504"/>
                </a:lnTo>
                <a:lnTo>
                  <a:pt x="18287" y="38100"/>
                </a:lnTo>
                <a:lnTo>
                  <a:pt x="25884" y="36504"/>
                </a:lnTo>
                <a:lnTo>
                  <a:pt x="32194" y="32194"/>
                </a:lnTo>
                <a:lnTo>
                  <a:pt x="36504" y="25884"/>
                </a:lnTo>
                <a:lnTo>
                  <a:pt x="38100" y="18287"/>
                </a:lnTo>
                <a:lnTo>
                  <a:pt x="36504" y="10929"/>
                </a:lnTo>
                <a:lnTo>
                  <a:pt x="32194" y="5143"/>
                </a:lnTo>
                <a:lnTo>
                  <a:pt x="25884" y="1357"/>
                </a:lnTo>
                <a:lnTo>
                  <a:pt x="18287"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0" name="Google Shape;1470;p66"/>
          <p:cNvSpPr/>
          <p:nvPr/>
        </p:nvSpPr>
        <p:spPr>
          <a:xfrm>
            <a:off x="6560819" y="1731264"/>
            <a:ext cx="33655" cy="27940"/>
          </a:xfrm>
          <a:custGeom>
            <a:rect b="b" l="l" r="r" t="t"/>
            <a:pathLst>
              <a:path extrusionOk="0" h="27939" w="33654">
                <a:moveTo>
                  <a:pt x="0" y="0"/>
                </a:moveTo>
                <a:lnTo>
                  <a:pt x="12311" y="3428"/>
                </a:lnTo>
                <a:lnTo>
                  <a:pt x="23050" y="6857"/>
                </a:lnTo>
                <a:lnTo>
                  <a:pt x="30646" y="10286"/>
                </a:lnTo>
                <a:lnTo>
                  <a:pt x="33527" y="13715"/>
                </a:lnTo>
                <a:lnTo>
                  <a:pt x="28932" y="17359"/>
                </a:lnTo>
                <a:lnTo>
                  <a:pt x="18478" y="21145"/>
                </a:lnTo>
                <a:lnTo>
                  <a:pt x="7167" y="24645"/>
                </a:lnTo>
                <a:lnTo>
                  <a:pt x="0" y="274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1" name="Google Shape;1471;p66"/>
          <p:cNvSpPr/>
          <p:nvPr/>
        </p:nvSpPr>
        <p:spPr>
          <a:xfrm>
            <a:off x="6151935" y="1624584"/>
            <a:ext cx="408940" cy="106680"/>
          </a:xfrm>
          <a:custGeom>
            <a:rect b="b" l="l" r="r" t="t"/>
            <a:pathLst>
              <a:path extrusionOk="0" h="106680" w="408940">
                <a:moveTo>
                  <a:pt x="408884" y="106679"/>
                </a:moveTo>
                <a:lnTo>
                  <a:pt x="349129" y="97044"/>
                </a:lnTo>
                <a:lnTo>
                  <a:pt x="290607" y="87606"/>
                </a:lnTo>
                <a:lnTo>
                  <a:pt x="234407" y="78417"/>
                </a:lnTo>
                <a:lnTo>
                  <a:pt x="181617" y="69532"/>
                </a:lnTo>
                <a:lnTo>
                  <a:pt x="133329" y="61004"/>
                </a:lnTo>
                <a:lnTo>
                  <a:pt x="90630" y="52887"/>
                </a:lnTo>
                <a:lnTo>
                  <a:pt x="26360" y="38100"/>
                </a:lnTo>
                <a:lnTo>
                  <a:pt x="0" y="25931"/>
                </a:lnTo>
                <a:lnTo>
                  <a:pt x="2928" y="15049"/>
                </a:lnTo>
                <a:lnTo>
                  <a:pt x="17573" y="6167"/>
                </a:lnTo>
                <a:lnTo>
                  <a:pt x="2636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2" name="Google Shape;1472;p66"/>
          <p:cNvSpPr/>
          <p:nvPr/>
        </p:nvSpPr>
        <p:spPr>
          <a:xfrm>
            <a:off x="6553200" y="1815084"/>
            <a:ext cx="33655" cy="27940"/>
          </a:xfrm>
          <a:custGeom>
            <a:rect b="b" l="l" r="r" t="t"/>
            <a:pathLst>
              <a:path extrusionOk="0" h="27939" w="33654">
                <a:moveTo>
                  <a:pt x="0" y="0"/>
                </a:moveTo>
                <a:lnTo>
                  <a:pt x="12311" y="3428"/>
                </a:lnTo>
                <a:lnTo>
                  <a:pt x="23050" y="6857"/>
                </a:lnTo>
                <a:lnTo>
                  <a:pt x="30646" y="10286"/>
                </a:lnTo>
                <a:lnTo>
                  <a:pt x="33527" y="13715"/>
                </a:lnTo>
                <a:lnTo>
                  <a:pt x="28932" y="17359"/>
                </a:lnTo>
                <a:lnTo>
                  <a:pt x="18478" y="21145"/>
                </a:lnTo>
                <a:lnTo>
                  <a:pt x="7167" y="24645"/>
                </a:lnTo>
                <a:lnTo>
                  <a:pt x="0" y="2743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3" name="Google Shape;1473;p66"/>
          <p:cNvSpPr/>
          <p:nvPr/>
        </p:nvSpPr>
        <p:spPr>
          <a:xfrm>
            <a:off x="6153459" y="1708404"/>
            <a:ext cx="400050" cy="106680"/>
          </a:xfrm>
          <a:custGeom>
            <a:rect b="b" l="l" r="r" t="t"/>
            <a:pathLst>
              <a:path extrusionOk="0" h="106680" w="400050">
                <a:moveTo>
                  <a:pt x="399740" y="106680"/>
                </a:moveTo>
                <a:lnTo>
                  <a:pt x="332831" y="95683"/>
                </a:lnTo>
                <a:lnTo>
                  <a:pt x="267734" y="84953"/>
                </a:lnTo>
                <a:lnTo>
                  <a:pt x="206076" y="74569"/>
                </a:lnTo>
                <a:lnTo>
                  <a:pt x="149484" y="64612"/>
                </a:lnTo>
                <a:lnTo>
                  <a:pt x="99583" y="55161"/>
                </a:lnTo>
                <a:lnTo>
                  <a:pt x="58000" y="46297"/>
                </a:lnTo>
                <a:lnTo>
                  <a:pt x="0" y="25931"/>
                </a:lnTo>
                <a:lnTo>
                  <a:pt x="2928" y="15049"/>
                </a:lnTo>
                <a:lnTo>
                  <a:pt x="17573" y="6167"/>
                </a:lnTo>
                <a:lnTo>
                  <a:pt x="2636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4" name="Google Shape;1474;p66"/>
          <p:cNvSpPr/>
          <p:nvPr/>
        </p:nvSpPr>
        <p:spPr>
          <a:xfrm>
            <a:off x="6556247" y="1900428"/>
            <a:ext cx="33655" cy="29209"/>
          </a:xfrm>
          <a:custGeom>
            <a:rect b="b" l="l" r="r" t="t"/>
            <a:pathLst>
              <a:path extrusionOk="0" h="29210" w="33654">
                <a:moveTo>
                  <a:pt x="0" y="0"/>
                </a:moveTo>
                <a:lnTo>
                  <a:pt x="12311" y="3428"/>
                </a:lnTo>
                <a:lnTo>
                  <a:pt x="23050" y="6857"/>
                </a:lnTo>
                <a:lnTo>
                  <a:pt x="30646" y="10286"/>
                </a:lnTo>
                <a:lnTo>
                  <a:pt x="33527" y="13715"/>
                </a:lnTo>
                <a:lnTo>
                  <a:pt x="29146" y="17383"/>
                </a:lnTo>
                <a:lnTo>
                  <a:pt x="19050" y="21336"/>
                </a:lnTo>
                <a:lnTo>
                  <a:pt x="7810" y="25288"/>
                </a:lnTo>
                <a:lnTo>
                  <a:pt x="0" y="2895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5" name="Google Shape;1475;p66"/>
          <p:cNvSpPr/>
          <p:nvPr/>
        </p:nvSpPr>
        <p:spPr>
          <a:xfrm>
            <a:off x="6157150" y="1793748"/>
            <a:ext cx="399415" cy="106680"/>
          </a:xfrm>
          <a:custGeom>
            <a:rect b="b" l="l" r="r" t="t"/>
            <a:pathLst>
              <a:path extrusionOk="0" h="106680" w="399415">
                <a:moveTo>
                  <a:pt x="399097" y="106679"/>
                </a:moveTo>
                <a:lnTo>
                  <a:pt x="332747" y="96163"/>
                </a:lnTo>
                <a:lnTo>
                  <a:pt x="268024" y="85619"/>
                </a:lnTo>
                <a:lnTo>
                  <a:pt x="206553" y="75209"/>
                </a:lnTo>
                <a:lnTo>
                  <a:pt x="149961" y="65092"/>
                </a:lnTo>
                <a:lnTo>
                  <a:pt x="99873" y="55428"/>
                </a:lnTo>
                <a:lnTo>
                  <a:pt x="57916" y="46377"/>
                </a:lnTo>
                <a:lnTo>
                  <a:pt x="0" y="25931"/>
                </a:lnTo>
                <a:lnTo>
                  <a:pt x="2857" y="15049"/>
                </a:lnTo>
                <a:lnTo>
                  <a:pt x="17145" y="6167"/>
                </a:lnTo>
                <a:lnTo>
                  <a:pt x="25717"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6" name="Google Shape;1476;p66"/>
          <p:cNvSpPr/>
          <p:nvPr/>
        </p:nvSpPr>
        <p:spPr>
          <a:xfrm>
            <a:off x="6553200" y="1981200"/>
            <a:ext cx="33655" cy="27940"/>
          </a:xfrm>
          <a:custGeom>
            <a:rect b="b" l="l" r="r" t="t"/>
            <a:pathLst>
              <a:path extrusionOk="0" h="27939" w="33654">
                <a:moveTo>
                  <a:pt x="0" y="0"/>
                </a:moveTo>
                <a:lnTo>
                  <a:pt x="12311" y="3428"/>
                </a:lnTo>
                <a:lnTo>
                  <a:pt x="23050" y="6857"/>
                </a:lnTo>
                <a:lnTo>
                  <a:pt x="30646" y="10286"/>
                </a:lnTo>
                <a:lnTo>
                  <a:pt x="33527" y="13715"/>
                </a:lnTo>
                <a:lnTo>
                  <a:pt x="28932" y="17359"/>
                </a:lnTo>
                <a:lnTo>
                  <a:pt x="18478" y="21145"/>
                </a:lnTo>
                <a:lnTo>
                  <a:pt x="7167" y="24645"/>
                </a:lnTo>
                <a:lnTo>
                  <a:pt x="0" y="2743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7" name="Google Shape;1477;p66"/>
          <p:cNvSpPr/>
          <p:nvPr/>
        </p:nvSpPr>
        <p:spPr>
          <a:xfrm>
            <a:off x="6153459" y="1874520"/>
            <a:ext cx="400050" cy="106680"/>
          </a:xfrm>
          <a:custGeom>
            <a:rect b="b" l="l" r="r" t="t"/>
            <a:pathLst>
              <a:path extrusionOk="0" h="106680" w="400050">
                <a:moveTo>
                  <a:pt x="399740" y="106680"/>
                </a:moveTo>
                <a:lnTo>
                  <a:pt x="332831" y="95603"/>
                </a:lnTo>
                <a:lnTo>
                  <a:pt x="267734" y="84686"/>
                </a:lnTo>
                <a:lnTo>
                  <a:pt x="206076" y="74089"/>
                </a:lnTo>
                <a:lnTo>
                  <a:pt x="149484" y="63972"/>
                </a:lnTo>
                <a:lnTo>
                  <a:pt x="99583" y="54495"/>
                </a:lnTo>
                <a:lnTo>
                  <a:pt x="58000" y="45817"/>
                </a:lnTo>
                <a:lnTo>
                  <a:pt x="0" y="25931"/>
                </a:lnTo>
                <a:lnTo>
                  <a:pt x="2928" y="15049"/>
                </a:lnTo>
                <a:lnTo>
                  <a:pt x="17573" y="6167"/>
                </a:lnTo>
                <a:lnTo>
                  <a:pt x="2636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8" name="Google Shape;1478;p66"/>
          <p:cNvSpPr/>
          <p:nvPr/>
        </p:nvSpPr>
        <p:spPr>
          <a:xfrm>
            <a:off x="6547104" y="2060448"/>
            <a:ext cx="33655" cy="29209"/>
          </a:xfrm>
          <a:custGeom>
            <a:rect b="b" l="l" r="r" t="t"/>
            <a:pathLst>
              <a:path extrusionOk="0" h="29210" w="33654">
                <a:moveTo>
                  <a:pt x="0" y="0"/>
                </a:moveTo>
                <a:lnTo>
                  <a:pt x="12311" y="3667"/>
                </a:lnTo>
                <a:lnTo>
                  <a:pt x="23050" y="7619"/>
                </a:lnTo>
                <a:lnTo>
                  <a:pt x="30646" y="11572"/>
                </a:lnTo>
                <a:lnTo>
                  <a:pt x="33527" y="15239"/>
                </a:lnTo>
                <a:lnTo>
                  <a:pt x="28932" y="18883"/>
                </a:lnTo>
                <a:lnTo>
                  <a:pt x="18478" y="22669"/>
                </a:lnTo>
                <a:lnTo>
                  <a:pt x="7167" y="26169"/>
                </a:lnTo>
                <a:lnTo>
                  <a:pt x="0" y="289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9" name="Google Shape;1479;p66"/>
          <p:cNvSpPr/>
          <p:nvPr/>
        </p:nvSpPr>
        <p:spPr>
          <a:xfrm>
            <a:off x="6147363" y="1955292"/>
            <a:ext cx="400050" cy="105410"/>
          </a:xfrm>
          <a:custGeom>
            <a:rect b="b" l="l" r="r" t="t"/>
            <a:pathLst>
              <a:path extrusionOk="0" h="105410" w="400050">
                <a:moveTo>
                  <a:pt x="399740" y="105156"/>
                </a:moveTo>
                <a:lnTo>
                  <a:pt x="332831" y="94643"/>
                </a:lnTo>
                <a:lnTo>
                  <a:pt x="267734" y="84131"/>
                </a:lnTo>
                <a:lnTo>
                  <a:pt x="206076" y="73805"/>
                </a:lnTo>
                <a:lnTo>
                  <a:pt x="149484" y="63852"/>
                </a:lnTo>
                <a:lnTo>
                  <a:pt x="99583" y="54459"/>
                </a:lnTo>
                <a:lnTo>
                  <a:pt x="58000" y="45813"/>
                </a:lnTo>
                <a:lnTo>
                  <a:pt x="0" y="25074"/>
                </a:lnTo>
                <a:lnTo>
                  <a:pt x="2928" y="13906"/>
                </a:lnTo>
                <a:lnTo>
                  <a:pt x="17573" y="5310"/>
                </a:lnTo>
                <a:lnTo>
                  <a:pt x="2636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0" name="Google Shape;1480;p66"/>
          <p:cNvSpPr/>
          <p:nvPr/>
        </p:nvSpPr>
        <p:spPr>
          <a:xfrm>
            <a:off x="6172200" y="1565148"/>
            <a:ext cx="426720" cy="81280"/>
          </a:xfrm>
          <a:custGeom>
            <a:rect b="b" l="l" r="r" t="t"/>
            <a:pathLst>
              <a:path extrusionOk="0" h="81280" w="426720">
                <a:moveTo>
                  <a:pt x="0" y="0"/>
                </a:moveTo>
                <a:lnTo>
                  <a:pt x="63293" y="9120"/>
                </a:lnTo>
                <a:lnTo>
                  <a:pt x="125444" y="18097"/>
                </a:lnTo>
                <a:lnTo>
                  <a:pt x="185165" y="26789"/>
                </a:lnTo>
                <a:lnTo>
                  <a:pt x="241173" y="35051"/>
                </a:lnTo>
                <a:lnTo>
                  <a:pt x="292179" y="42743"/>
                </a:lnTo>
                <a:lnTo>
                  <a:pt x="336899" y="49720"/>
                </a:lnTo>
                <a:lnTo>
                  <a:pt x="402335" y="60960"/>
                </a:lnTo>
                <a:lnTo>
                  <a:pt x="426600" y="68984"/>
                </a:lnTo>
                <a:lnTo>
                  <a:pt x="417004" y="73723"/>
                </a:lnTo>
                <a:lnTo>
                  <a:pt x="393977" y="77033"/>
                </a:lnTo>
                <a:lnTo>
                  <a:pt x="377951" y="8077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1" name="Google Shape;1481;p66"/>
          <p:cNvSpPr/>
          <p:nvPr/>
        </p:nvSpPr>
        <p:spPr>
          <a:xfrm>
            <a:off x="5865876" y="1565148"/>
            <a:ext cx="311150" cy="0"/>
          </a:xfrm>
          <a:custGeom>
            <a:rect b="b" l="l" r="r" t="t"/>
            <a:pathLst>
              <a:path extrusionOk="0" h="120000" w="311150">
                <a:moveTo>
                  <a:pt x="310896"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2" name="Google Shape;1482;p66"/>
          <p:cNvSpPr/>
          <p:nvPr/>
        </p:nvSpPr>
        <p:spPr>
          <a:xfrm>
            <a:off x="5867400" y="1546860"/>
            <a:ext cx="38100" cy="38100"/>
          </a:xfrm>
          <a:custGeom>
            <a:rect b="b" l="l" r="r" t="t"/>
            <a:pathLst>
              <a:path extrusionOk="0" h="38100" w="38100">
                <a:moveTo>
                  <a:pt x="18287" y="0"/>
                </a:moveTo>
                <a:lnTo>
                  <a:pt x="10929" y="1357"/>
                </a:lnTo>
                <a:lnTo>
                  <a:pt x="5143" y="5143"/>
                </a:lnTo>
                <a:lnTo>
                  <a:pt x="1357" y="10929"/>
                </a:lnTo>
                <a:lnTo>
                  <a:pt x="0" y="18287"/>
                </a:lnTo>
                <a:lnTo>
                  <a:pt x="1357" y="25884"/>
                </a:lnTo>
                <a:lnTo>
                  <a:pt x="5143" y="32194"/>
                </a:lnTo>
                <a:lnTo>
                  <a:pt x="10929" y="36504"/>
                </a:lnTo>
                <a:lnTo>
                  <a:pt x="18287" y="38100"/>
                </a:lnTo>
                <a:lnTo>
                  <a:pt x="25884" y="36504"/>
                </a:lnTo>
                <a:lnTo>
                  <a:pt x="32194" y="32194"/>
                </a:lnTo>
                <a:lnTo>
                  <a:pt x="36504" y="25884"/>
                </a:lnTo>
                <a:lnTo>
                  <a:pt x="38100" y="18287"/>
                </a:lnTo>
                <a:lnTo>
                  <a:pt x="36504" y="10929"/>
                </a:lnTo>
                <a:lnTo>
                  <a:pt x="32194" y="5143"/>
                </a:lnTo>
                <a:lnTo>
                  <a:pt x="25884" y="1357"/>
                </a:lnTo>
                <a:lnTo>
                  <a:pt x="182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3" name="Google Shape;1483;p66"/>
          <p:cNvSpPr/>
          <p:nvPr/>
        </p:nvSpPr>
        <p:spPr>
          <a:xfrm>
            <a:off x="5867400" y="1546860"/>
            <a:ext cx="38100" cy="38100"/>
          </a:xfrm>
          <a:custGeom>
            <a:rect b="b" l="l" r="r" t="t"/>
            <a:pathLst>
              <a:path extrusionOk="0" h="38100" w="38100">
                <a:moveTo>
                  <a:pt x="18287" y="0"/>
                </a:moveTo>
                <a:lnTo>
                  <a:pt x="10929" y="1357"/>
                </a:lnTo>
                <a:lnTo>
                  <a:pt x="5143" y="5143"/>
                </a:lnTo>
                <a:lnTo>
                  <a:pt x="1357" y="10929"/>
                </a:lnTo>
                <a:lnTo>
                  <a:pt x="0" y="18287"/>
                </a:lnTo>
                <a:lnTo>
                  <a:pt x="1357" y="25884"/>
                </a:lnTo>
                <a:lnTo>
                  <a:pt x="5143" y="32194"/>
                </a:lnTo>
                <a:lnTo>
                  <a:pt x="10929" y="36504"/>
                </a:lnTo>
                <a:lnTo>
                  <a:pt x="18287" y="38100"/>
                </a:lnTo>
                <a:lnTo>
                  <a:pt x="25884" y="36504"/>
                </a:lnTo>
                <a:lnTo>
                  <a:pt x="32194" y="32194"/>
                </a:lnTo>
                <a:lnTo>
                  <a:pt x="36504" y="25884"/>
                </a:lnTo>
                <a:lnTo>
                  <a:pt x="38100" y="18287"/>
                </a:lnTo>
                <a:lnTo>
                  <a:pt x="36504" y="10929"/>
                </a:lnTo>
                <a:lnTo>
                  <a:pt x="32194" y="5143"/>
                </a:lnTo>
                <a:lnTo>
                  <a:pt x="25884" y="1357"/>
                </a:lnTo>
                <a:lnTo>
                  <a:pt x="18287"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4" name="Google Shape;1484;p66"/>
          <p:cNvSpPr/>
          <p:nvPr/>
        </p:nvSpPr>
        <p:spPr>
          <a:xfrm>
            <a:off x="5861303" y="2061972"/>
            <a:ext cx="311150" cy="0"/>
          </a:xfrm>
          <a:custGeom>
            <a:rect b="b" l="l" r="r" t="t"/>
            <a:pathLst>
              <a:path extrusionOk="0" h="120000" w="311150">
                <a:moveTo>
                  <a:pt x="310896"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5" name="Google Shape;1485;p66"/>
          <p:cNvSpPr/>
          <p:nvPr/>
        </p:nvSpPr>
        <p:spPr>
          <a:xfrm>
            <a:off x="5861303" y="2043684"/>
            <a:ext cx="40005" cy="38100"/>
          </a:xfrm>
          <a:custGeom>
            <a:rect b="b" l="l" r="r" t="t"/>
            <a:pathLst>
              <a:path extrusionOk="0" h="38100" w="40004">
                <a:moveTo>
                  <a:pt x="19812" y="0"/>
                </a:moveTo>
                <a:lnTo>
                  <a:pt x="12215" y="1357"/>
                </a:lnTo>
                <a:lnTo>
                  <a:pt x="5905" y="5143"/>
                </a:lnTo>
                <a:lnTo>
                  <a:pt x="1595" y="10929"/>
                </a:lnTo>
                <a:lnTo>
                  <a:pt x="0" y="18287"/>
                </a:lnTo>
                <a:lnTo>
                  <a:pt x="1595" y="25884"/>
                </a:lnTo>
                <a:lnTo>
                  <a:pt x="5905" y="32194"/>
                </a:lnTo>
                <a:lnTo>
                  <a:pt x="12215" y="36504"/>
                </a:lnTo>
                <a:lnTo>
                  <a:pt x="19812" y="38100"/>
                </a:lnTo>
                <a:lnTo>
                  <a:pt x="27408" y="36504"/>
                </a:lnTo>
                <a:lnTo>
                  <a:pt x="33718" y="32194"/>
                </a:lnTo>
                <a:lnTo>
                  <a:pt x="38028" y="25884"/>
                </a:lnTo>
                <a:lnTo>
                  <a:pt x="39624" y="18287"/>
                </a:lnTo>
                <a:lnTo>
                  <a:pt x="38028" y="10929"/>
                </a:lnTo>
                <a:lnTo>
                  <a:pt x="33718" y="5143"/>
                </a:lnTo>
                <a:lnTo>
                  <a:pt x="27408" y="1357"/>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6" name="Google Shape;1486;p66"/>
          <p:cNvSpPr/>
          <p:nvPr/>
        </p:nvSpPr>
        <p:spPr>
          <a:xfrm>
            <a:off x="5861303" y="2043684"/>
            <a:ext cx="40005" cy="38100"/>
          </a:xfrm>
          <a:custGeom>
            <a:rect b="b" l="l" r="r" t="t"/>
            <a:pathLst>
              <a:path extrusionOk="0" h="38100" w="40004">
                <a:moveTo>
                  <a:pt x="19812" y="0"/>
                </a:moveTo>
                <a:lnTo>
                  <a:pt x="12215" y="1357"/>
                </a:lnTo>
                <a:lnTo>
                  <a:pt x="5905" y="5143"/>
                </a:lnTo>
                <a:lnTo>
                  <a:pt x="1595" y="10929"/>
                </a:lnTo>
                <a:lnTo>
                  <a:pt x="0" y="18287"/>
                </a:lnTo>
                <a:lnTo>
                  <a:pt x="1595" y="25884"/>
                </a:lnTo>
                <a:lnTo>
                  <a:pt x="5905" y="32194"/>
                </a:lnTo>
                <a:lnTo>
                  <a:pt x="12215" y="36504"/>
                </a:lnTo>
                <a:lnTo>
                  <a:pt x="19812" y="38100"/>
                </a:lnTo>
                <a:lnTo>
                  <a:pt x="27408" y="36504"/>
                </a:lnTo>
                <a:lnTo>
                  <a:pt x="33718" y="32194"/>
                </a:lnTo>
                <a:lnTo>
                  <a:pt x="38028" y="25884"/>
                </a:lnTo>
                <a:lnTo>
                  <a:pt x="39624" y="18287"/>
                </a:lnTo>
                <a:lnTo>
                  <a:pt x="38028" y="10929"/>
                </a:lnTo>
                <a:lnTo>
                  <a:pt x="33718" y="5143"/>
                </a:lnTo>
                <a:lnTo>
                  <a:pt x="27408" y="1357"/>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7" name="Google Shape;1487;p66"/>
          <p:cNvSpPr/>
          <p:nvPr/>
        </p:nvSpPr>
        <p:spPr>
          <a:xfrm>
            <a:off x="10216895" y="2955036"/>
            <a:ext cx="33655" cy="29209"/>
          </a:xfrm>
          <a:custGeom>
            <a:rect b="b" l="l" r="r" t="t"/>
            <a:pathLst>
              <a:path extrusionOk="0" h="29210" w="33654">
                <a:moveTo>
                  <a:pt x="0" y="0"/>
                </a:moveTo>
                <a:lnTo>
                  <a:pt x="12311" y="3452"/>
                </a:lnTo>
                <a:lnTo>
                  <a:pt x="23050" y="7048"/>
                </a:lnTo>
                <a:lnTo>
                  <a:pt x="30646" y="10929"/>
                </a:lnTo>
                <a:lnTo>
                  <a:pt x="33527" y="15239"/>
                </a:lnTo>
                <a:lnTo>
                  <a:pt x="28932" y="18883"/>
                </a:lnTo>
                <a:lnTo>
                  <a:pt x="18478" y="22669"/>
                </a:lnTo>
                <a:lnTo>
                  <a:pt x="7167" y="26169"/>
                </a:lnTo>
                <a:lnTo>
                  <a:pt x="0" y="289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8" name="Google Shape;1488;p66"/>
          <p:cNvSpPr/>
          <p:nvPr/>
        </p:nvSpPr>
        <p:spPr>
          <a:xfrm>
            <a:off x="9817155" y="2849880"/>
            <a:ext cx="400050" cy="105410"/>
          </a:xfrm>
          <a:custGeom>
            <a:rect b="b" l="l" r="r" t="t"/>
            <a:pathLst>
              <a:path extrusionOk="0" h="105410" w="400050">
                <a:moveTo>
                  <a:pt x="399740" y="105156"/>
                </a:moveTo>
                <a:lnTo>
                  <a:pt x="332831" y="94643"/>
                </a:lnTo>
                <a:lnTo>
                  <a:pt x="267734" y="84131"/>
                </a:lnTo>
                <a:lnTo>
                  <a:pt x="206076" y="73805"/>
                </a:lnTo>
                <a:lnTo>
                  <a:pt x="149484" y="63852"/>
                </a:lnTo>
                <a:lnTo>
                  <a:pt x="99583" y="54459"/>
                </a:lnTo>
                <a:lnTo>
                  <a:pt x="58000" y="45813"/>
                </a:lnTo>
                <a:lnTo>
                  <a:pt x="0" y="25074"/>
                </a:lnTo>
                <a:lnTo>
                  <a:pt x="2928" y="13906"/>
                </a:lnTo>
                <a:lnTo>
                  <a:pt x="17573" y="5310"/>
                </a:lnTo>
                <a:lnTo>
                  <a:pt x="2636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9" name="Google Shape;1489;p66"/>
          <p:cNvSpPr/>
          <p:nvPr/>
        </p:nvSpPr>
        <p:spPr>
          <a:xfrm>
            <a:off x="10216895" y="3121152"/>
            <a:ext cx="33655" cy="27940"/>
          </a:xfrm>
          <a:custGeom>
            <a:rect b="b" l="l" r="r" t="t"/>
            <a:pathLst>
              <a:path extrusionOk="0" h="27939" w="33654">
                <a:moveTo>
                  <a:pt x="0" y="0"/>
                </a:moveTo>
                <a:lnTo>
                  <a:pt x="12311" y="3428"/>
                </a:lnTo>
                <a:lnTo>
                  <a:pt x="23050" y="6857"/>
                </a:lnTo>
                <a:lnTo>
                  <a:pt x="30646" y="10286"/>
                </a:lnTo>
                <a:lnTo>
                  <a:pt x="33527" y="13715"/>
                </a:lnTo>
                <a:lnTo>
                  <a:pt x="28932" y="17359"/>
                </a:lnTo>
                <a:lnTo>
                  <a:pt x="18478" y="21145"/>
                </a:lnTo>
                <a:lnTo>
                  <a:pt x="7167" y="24645"/>
                </a:lnTo>
                <a:lnTo>
                  <a:pt x="0" y="274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0" name="Google Shape;1490;p66"/>
          <p:cNvSpPr/>
          <p:nvPr/>
        </p:nvSpPr>
        <p:spPr>
          <a:xfrm>
            <a:off x="9817155" y="3014472"/>
            <a:ext cx="400050" cy="106680"/>
          </a:xfrm>
          <a:custGeom>
            <a:rect b="b" l="l" r="r" t="t"/>
            <a:pathLst>
              <a:path extrusionOk="0" h="106680" w="400050">
                <a:moveTo>
                  <a:pt x="399740" y="106679"/>
                </a:moveTo>
                <a:lnTo>
                  <a:pt x="332831" y="95683"/>
                </a:lnTo>
                <a:lnTo>
                  <a:pt x="267734" y="84953"/>
                </a:lnTo>
                <a:lnTo>
                  <a:pt x="206076" y="74569"/>
                </a:lnTo>
                <a:lnTo>
                  <a:pt x="149484" y="64612"/>
                </a:lnTo>
                <a:lnTo>
                  <a:pt x="99583" y="55161"/>
                </a:lnTo>
                <a:lnTo>
                  <a:pt x="58000" y="46297"/>
                </a:lnTo>
                <a:lnTo>
                  <a:pt x="0" y="25931"/>
                </a:lnTo>
                <a:lnTo>
                  <a:pt x="2928" y="15049"/>
                </a:lnTo>
                <a:lnTo>
                  <a:pt x="17573" y="6167"/>
                </a:lnTo>
                <a:lnTo>
                  <a:pt x="2636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1" name="Google Shape;1491;p66"/>
          <p:cNvSpPr/>
          <p:nvPr/>
        </p:nvSpPr>
        <p:spPr>
          <a:xfrm>
            <a:off x="9835895" y="2705100"/>
            <a:ext cx="426720" cy="81280"/>
          </a:xfrm>
          <a:custGeom>
            <a:rect b="b" l="l" r="r" t="t"/>
            <a:pathLst>
              <a:path extrusionOk="0" h="81280" w="426720">
                <a:moveTo>
                  <a:pt x="0" y="0"/>
                </a:moveTo>
                <a:lnTo>
                  <a:pt x="63293" y="9123"/>
                </a:lnTo>
                <a:lnTo>
                  <a:pt x="125444" y="18121"/>
                </a:lnTo>
                <a:lnTo>
                  <a:pt x="185165" y="26869"/>
                </a:lnTo>
                <a:lnTo>
                  <a:pt x="241172" y="35242"/>
                </a:lnTo>
                <a:lnTo>
                  <a:pt x="292179" y="43115"/>
                </a:lnTo>
                <a:lnTo>
                  <a:pt x="336899" y="50363"/>
                </a:lnTo>
                <a:lnTo>
                  <a:pt x="402335" y="62484"/>
                </a:lnTo>
                <a:lnTo>
                  <a:pt x="426386" y="69627"/>
                </a:lnTo>
                <a:lnTo>
                  <a:pt x="416433" y="73913"/>
                </a:lnTo>
                <a:lnTo>
                  <a:pt x="393334" y="77057"/>
                </a:lnTo>
                <a:lnTo>
                  <a:pt x="377951" y="8077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2" name="Google Shape;1492;p66"/>
          <p:cNvSpPr/>
          <p:nvPr/>
        </p:nvSpPr>
        <p:spPr>
          <a:xfrm>
            <a:off x="9529571" y="2705100"/>
            <a:ext cx="311150" cy="0"/>
          </a:xfrm>
          <a:custGeom>
            <a:rect b="b" l="l" r="r" t="t"/>
            <a:pathLst>
              <a:path extrusionOk="0" h="120000" w="311150">
                <a:moveTo>
                  <a:pt x="310896"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3" name="Google Shape;1493;p66"/>
          <p:cNvSpPr/>
          <p:nvPr/>
        </p:nvSpPr>
        <p:spPr>
          <a:xfrm>
            <a:off x="9529571" y="2686812"/>
            <a:ext cx="40005" cy="38100"/>
          </a:xfrm>
          <a:custGeom>
            <a:rect b="b" l="l" r="r" t="t"/>
            <a:pathLst>
              <a:path extrusionOk="0" h="38100" w="40004">
                <a:moveTo>
                  <a:pt x="19811" y="0"/>
                </a:moveTo>
                <a:lnTo>
                  <a:pt x="12215" y="1595"/>
                </a:lnTo>
                <a:lnTo>
                  <a:pt x="5905" y="5905"/>
                </a:lnTo>
                <a:lnTo>
                  <a:pt x="1595" y="12215"/>
                </a:lnTo>
                <a:lnTo>
                  <a:pt x="0" y="19812"/>
                </a:lnTo>
                <a:lnTo>
                  <a:pt x="1595" y="27170"/>
                </a:lnTo>
                <a:lnTo>
                  <a:pt x="5905" y="32956"/>
                </a:lnTo>
                <a:lnTo>
                  <a:pt x="12215" y="36742"/>
                </a:lnTo>
                <a:lnTo>
                  <a:pt x="19811" y="38100"/>
                </a:lnTo>
                <a:lnTo>
                  <a:pt x="27408" y="36742"/>
                </a:lnTo>
                <a:lnTo>
                  <a:pt x="33718" y="32956"/>
                </a:lnTo>
                <a:lnTo>
                  <a:pt x="38028" y="27170"/>
                </a:lnTo>
                <a:lnTo>
                  <a:pt x="39624" y="19812"/>
                </a:lnTo>
                <a:lnTo>
                  <a:pt x="38028" y="12215"/>
                </a:lnTo>
                <a:lnTo>
                  <a:pt x="33718" y="5905"/>
                </a:lnTo>
                <a:lnTo>
                  <a:pt x="27408" y="1595"/>
                </a:lnTo>
                <a:lnTo>
                  <a:pt x="198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4" name="Google Shape;1494;p66"/>
          <p:cNvSpPr/>
          <p:nvPr/>
        </p:nvSpPr>
        <p:spPr>
          <a:xfrm>
            <a:off x="9529571" y="2686812"/>
            <a:ext cx="40005" cy="38100"/>
          </a:xfrm>
          <a:custGeom>
            <a:rect b="b" l="l" r="r" t="t"/>
            <a:pathLst>
              <a:path extrusionOk="0" h="38100" w="40004">
                <a:moveTo>
                  <a:pt x="19811" y="0"/>
                </a:moveTo>
                <a:lnTo>
                  <a:pt x="12215" y="1595"/>
                </a:lnTo>
                <a:lnTo>
                  <a:pt x="5905" y="5905"/>
                </a:lnTo>
                <a:lnTo>
                  <a:pt x="1595" y="12215"/>
                </a:lnTo>
                <a:lnTo>
                  <a:pt x="0" y="19812"/>
                </a:lnTo>
                <a:lnTo>
                  <a:pt x="1595" y="27170"/>
                </a:lnTo>
                <a:lnTo>
                  <a:pt x="5905" y="32956"/>
                </a:lnTo>
                <a:lnTo>
                  <a:pt x="12215" y="36742"/>
                </a:lnTo>
                <a:lnTo>
                  <a:pt x="19811" y="38100"/>
                </a:lnTo>
                <a:lnTo>
                  <a:pt x="27408" y="36742"/>
                </a:lnTo>
                <a:lnTo>
                  <a:pt x="33718" y="32956"/>
                </a:lnTo>
                <a:lnTo>
                  <a:pt x="38028" y="27170"/>
                </a:lnTo>
                <a:lnTo>
                  <a:pt x="39624" y="19812"/>
                </a:lnTo>
                <a:lnTo>
                  <a:pt x="38028" y="12215"/>
                </a:lnTo>
                <a:lnTo>
                  <a:pt x="33718" y="5905"/>
                </a:lnTo>
                <a:lnTo>
                  <a:pt x="27408" y="1595"/>
                </a:lnTo>
                <a:lnTo>
                  <a:pt x="1981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5" name="Google Shape;1495;p66"/>
          <p:cNvSpPr/>
          <p:nvPr/>
        </p:nvSpPr>
        <p:spPr>
          <a:xfrm>
            <a:off x="9523476" y="3201924"/>
            <a:ext cx="312420" cy="0"/>
          </a:xfrm>
          <a:custGeom>
            <a:rect b="b" l="l" r="r" t="t"/>
            <a:pathLst>
              <a:path extrusionOk="0" h="120000" w="312420">
                <a:moveTo>
                  <a:pt x="312420"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6" name="Google Shape;1496;p66"/>
          <p:cNvSpPr/>
          <p:nvPr/>
        </p:nvSpPr>
        <p:spPr>
          <a:xfrm>
            <a:off x="9525000" y="3183636"/>
            <a:ext cx="38100" cy="38100"/>
          </a:xfrm>
          <a:custGeom>
            <a:rect b="b" l="l" r="r" t="t"/>
            <a:pathLst>
              <a:path extrusionOk="0" h="38100" w="38100">
                <a:moveTo>
                  <a:pt x="19811" y="0"/>
                </a:moveTo>
                <a:lnTo>
                  <a:pt x="12215" y="1357"/>
                </a:lnTo>
                <a:lnTo>
                  <a:pt x="5905" y="5143"/>
                </a:lnTo>
                <a:lnTo>
                  <a:pt x="1595" y="10929"/>
                </a:lnTo>
                <a:lnTo>
                  <a:pt x="0" y="18287"/>
                </a:lnTo>
                <a:lnTo>
                  <a:pt x="1595" y="25884"/>
                </a:lnTo>
                <a:lnTo>
                  <a:pt x="5905" y="32194"/>
                </a:lnTo>
                <a:lnTo>
                  <a:pt x="12215" y="36504"/>
                </a:lnTo>
                <a:lnTo>
                  <a:pt x="19811" y="38100"/>
                </a:lnTo>
                <a:lnTo>
                  <a:pt x="27170" y="36504"/>
                </a:lnTo>
                <a:lnTo>
                  <a:pt x="32956" y="32194"/>
                </a:lnTo>
                <a:lnTo>
                  <a:pt x="36742" y="25884"/>
                </a:lnTo>
                <a:lnTo>
                  <a:pt x="38100" y="18287"/>
                </a:lnTo>
                <a:lnTo>
                  <a:pt x="36742" y="10929"/>
                </a:lnTo>
                <a:lnTo>
                  <a:pt x="32956" y="5143"/>
                </a:lnTo>
                <a:lnTo>
                  <a:pt x="27170" y="1357"/>
                </a:lnTo>
                <a:lnTo>
                  <a:pt x="198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7" name="Google Shape;1497;p66"/>
          <p:cNvSpPr/>
          <p:nvPr/>
        </p:nvSpPr>
        <p:spPr>
          <a:xfrm>
            <a:off x="9525000" y="3183636"/>
            <a:ext cx="38100" cy="38100"/>
          </a:xfrm>
          <a:custGeom>
            <a:rect b="b" l="l" r="r" t="t"/>
            <a:pathLst>
              <a:path extrusionOk="0" h="38100" w="38100">
                <a:moveTo>
                  <a:pt x="19811" y="0"/>
                </a:moveTo>
                <a:lnTo>
                  <a:pt x="12215" y="1357"/>
                </a:lnTo>
                <a:lnTo>
                  <a:pt x="5905" y="5143"/>
                </a:lnTo>
                <a:lnTo>
                  <a:pt x="1595" y="10929"/>
                </a:lnTo>
                <a:lnTo>
                  <a:pt x="0" y="18287"/>
                </a:lnTo>
                <a:lnTo>
                  <a:pt x="1595" y="25884"/>
                </a:lnTo>
                <a:lnTo>
                  <a:pt x="5905" y="32194"/>
                </a:lnTo>
                <a:lnTo>
                  <a:pt x="12215" y="36504"/>
                </a:lnTo>
                <a:lnTo>
                  <a:pt x="19811" y="38100"/>
                </a:lnTo>
                <a:lnTo>
                  <a:pt x="27170" y="36504"/>
                </a:lnTo>
                <a:lnTo>
                  <a:pt x="32956" y="32194"/>
                </a:lnTo>
                <a:lnTo>
                  <a:pt x="36742" y="25884"/>
                </a:lnTo>
                <a:lnTo>
                  <a:pt x="38100" y="18287"/>
                </a:lnTo>
                <a:lnTo>
                  <a:pt x="36742" y="10929"/>
                </a:lnTo>
                <a:lnTo>
                  <a:pt x="32956" y="5143"/>
                </a:lnTo>
                <a:lnTo>
                  <a:pt x="27170" y="1357"/>
                </a:lnTo>
                <a:lnTo>
                  <a:pt x="1981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8" name="Google Shape;1498;p66"/>
          <p:cNvSpPr/>
          <p:nvPr/>
        </p:nvSpPr>
        <p:spPr>
          <a:xfrm>
            <a:off x="8369807" y="2955036"/>
            <a:ext cx="33655" cy="29209"/>
          </a:xfrm>
          <a:custGeom>
            <a:rect b="b" l="l" r="r" t="t"/>
            <a:pathLst>
              <a:path extrusionOk="0" h="29210" w="33654">
                <a:moveTo>
                  <a:pt x="0" y="0"/>
                </a:moveTo>
                <a:lnTo>
                  <a:pt x="12311" y="3452"/>
                </a:lnTo>
                <a:lnTo>
                  <a:pt x="23050" y="7048"/>
                </a:lnTo>
                <a:lnTo>
                  <a:pt x="30646" y="10929"/>
                </a:lnTo>
                <a:lnTo>
                  <a:pt x="33527" y="15239"/>
                </a:lnTo>
                <a:lnTo>
                  <a:pt x="29146" y="18883"/>
                </a:lnTo>
                <a:lnTo>
                  <a:pt x="19050" y="22669"/>
                </a:lnTo>
                <a:lnTo>
                  <a:pt x="7810" y="26169"/>
                </a:lnTo>
                <a:lnTo>
                  <a:pt x="0" y="289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9" name="Google Shape;1499;p66"/>
          <p:cNvSpPr/>
          <p:nvPr/>
        </p:nvSpPr>
        <p:spPr>
          <a:xfrm>
            <a:off x="7970710" y="2849880"/>
            <a:ext cx="399415" cy="105410"/>
          </a:xfrm>
          <a:custGeom>
            <a:rect b="b" l="l" r="r" t="t"/>
            <a:pathLst>
              <a:path extrusionOk="0" h="105410" w="399415">
                <a:moveTo>
                  <a:pt x="399097" y="105156"/>
                </a:moveTo>
                <a:lnTo>
                  <a:pt x="332747" y="94643"/>
                </a:lnTo>
                <a:lnTo>
                  <a:pt x="268024" y="84131"/>
                </a:lnTo>
                <a:lnTo>
                  <a:pt x="206553" y="73805"/>
                </a:lnTo>
                <a:lnTo>
                  <a:pt x="149961" y="63852"/>
                </a:lnTo>
                <a:lnTo>
                  <a:pt x="99873" y="54459"/>
                </a:lnTo>
                <a:lnTo>
                  <a:pt x="57916" y="45813"/>
                </a:lnTo>
                <a:lnTo>
                  <a:pt x="0" y="25074"/>
                </a:lnTo>
                <a:lnTo>
                  <a:pt x="2857" y="13906"/>
                </a:lnTo>
                <a:lnTo>
                  <a:pt x="17145" y="5310"/>
                </a:lnTo>
                <a:lnTo>
                  <a:pt x="25717"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0" name="Google Shape;1500;p66"/>
          <p:cNvSpPr/>
          <p:nvPr/>
        </p:nvSpPr>
        <p:spPr>
          <a:xfrm>
            <a:off x="8369807" y="3121152"/>
            <a:ext cx="33655" cy="27940"/>
          </a:xfrm>
          <a:custGeom>
            <a:rect b="b" l="l" r="r" t="t"/>
            <a:pathLst>
              <a:path extrusionOk="0" h="27939" w="33654">
                <a:moveTo>
                  <a:pt x="0" y="0"/>
                </a:moveTo>
                <a:lnTo>
                  <a:pt x="12311" y="3428"/>
                </a:lnTo>
                <a:lnTo>
                  <a:pt x="23050" y="6857"/>
                </a:lnTo>
                <a:lnTo>
                  <a:pt x="30646" y="10286"/>
                </a:lnTo>
                <a:lnTo>
                  <a:pt x="33527" y="13715"/>
                </a:lnTo>
                <a:lnTo>
                  <a:pt x="29146" y="17359"/>
                </a:lnTo>
                <a:lnTo>
                  <a:pt x="19050" y="21145"/>
                </a:lnTo>
                <a:lnTo>
                  <a:pt x="7810" y="24645"/>
                </a:lnTo>
                <a:lnTo>
                  <a:pt x="0" y="274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1" name="Google Shape;1501;p66"/>
          <p:cNvSpPr/>
          <p:nvPr/>
        </p:nvSpPr>
        <p:spPr>
          <a:xfrm>
            <a:off x="7970710" y="3014472"/>
            <a:ext cx="399415" cy="106680"/>
          </a:xfrm>
          <a:custGeom>
            <a:rect b="b" l="l" r="r" t="t"/>
            <a:pathLst>
              <a:path extrusionOk="0" h="106680" w="399415">
                <a:moveTo>
                  <a:pt x="399097" y="106679"/>
                </a:moveTo>
                <a:lnTo>
                  <a:pt x="332747" y="95683"/>
                </a:lnTo>
                <a:lnTo>
                  <a:pt x="268024" y="84953"/>
                </a:lnTo>
                <a:lnTo>
                  <a:pt x="206553" y="74569"/>
                </a:lnTo>
                <a:lnTo>
                  <a:pt x="149961" y="64612"/>
                </a:lnTo>
                <a:lnTo>
                  <a:pt x="99873" y="55161"/>
                </a:lnTo>
                <a:lnTo>
                  <a:pt x="57916" y="46297"/>
                </a:lnTo>
                <a:lnTo>
                  <a:pt x="0" y="25931"/>
                </a:lnTo>
                <a:lnTo>
                  <a:pt x="2857" y="15049"/>
                </a:lnTo>
                <a:lnTo>
                  <a:pt x="17145" y="6167"/>
                </a:lnTo>
                <a:lnTo>
                  <a:pt x="25717"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2" name="Google Shape;1502;p66"/>
          <p:cNvSpPr/>
          <p:nvPr/>
        </p:nvSpPr>
        <p:spPr>
          <a:xfrm>
            <a:off x="7988807" y="2705100"/>
            <a:ext cx="427355" cy="81280"/>
          </a:xfrm>
          <a:custGeom>
            <a:rect b="b" l="l" r="r" t="t"/>
            <a:pathLst>
              <a:path extrusionOk="0" h="81280" w="427354">
                <a:moveTo>
                  <a:pt x="0" y="0"/>
                </a:moveTo>
                <a:lnTo>
                  <a:pt x="63796" y="9123"/>
                </a:lnTo>
                <a:lnTo>
                  <a:pt x="126325" y="18121"/>
                </a:lnTo>
                <a:lnTo>
                  <a:pt x="186317" y="26869"/>
                </a:lnTo>
                <a:lnTo>
                  <a:pt x="242506" y="35242"/>
                </a:lnTo>
                <a:lnTo>
                  <a:pt x="293623" y="43115"/>
                </a:lnTo>
                <a:lnTo>
                  <a:pt x="338399" y="50363"/>
                </a:lnTo>
                <a:lnTo>
                  <a:pt x="403860" y="62484"/>
                </a:lnTo>
                <a:lnTo>
                  <a:pt x="427267" y="69627"/>
                </a:lnTo>
                <a:lnTo>
                  <a:pt x="417385" y="73913"/>
                </a:lnTo>
                <a:lnTo>
                  <a:pt x="394644" y="77057"/>
                </a:lnTo>
                <a:lnTo>
                  <a:pt x="379475" y="8077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3" name="Google Shape;1503;p66"/>
          <p:cNvSpPr/>
          <p:nvPr/>
        </p:nvSpPr>
        <p:spPr>
          <a:xfrm>
            <a:off x="7682483" y="2705100"/>
            <a:ext cx="312420" cy="0"/>
          </a:xfrm>
          <a:custGeom>
            <a:rect b="b" l="l" r="r" t="t"/>
            <a:pathLst>
              <a:path extrusionOk="0" h="120000" w="312420">
                <a:moveTo>
                  <a:pt x="312420"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4" name="Google Shape;1504;p66"/>
          <p:cNvSpPr/>
          <p:nvPr/>
        </p:nvSpPr>
        <p:spPr>
          <a:xfrm>
            <a:off x="7684007" y="2686812"/>
            <a:ext cx="38100" cy="38100"/>
          </a:xfrm>
          <a:custGeom>
            <a:rect b="b" l="l" r="r" t="t"/>
            <a:pathLst>
              <a:path extrusionOk="0" h="38100" w="38100">
                <a:moveTo>
                  <a:pt x="19812" y="0"/>
                </a:moveTo>
                <a:lnTo>
                  <a:pt x="12215" y="1595"/>
                </a:lnTo>
                <a:lnTo>
                  <a:pt x="5905" y="5905"/>
                </a:lnTo>
                <a:lnTo>
                  <a:pt x="1595" y="12215"/>
                </a:lnTo>
                <a:lnTo>
                  <a:pt x="0" y="19812"/>
                </a:lnTo>
                <a:lnTo>
                  <a:pt x="1595" y="27170"/>
                </a:lnTo>
                <a:lnTo>
                  <a:pt x="5905" y="32956"/>
                </a:lnTo>
                <a:lnTo>
                  <a:pt x="12215" y="36742"/>
                </a:lnTo>
                <a:lnTo>
                  <a:pt x="19812" y="38100"/>
                </a:lnTo>
                <a:lnTo>
                  <a:pt x="27170" y="36742"/>
                </a:lnTo>
                <a:lnTo>
                  <a:pt x="32956" y="32956"/>
                </a:lnTo>
                <a:lnTo>
                  <a:pt x="36742" y="27170"/>
                </a:lnTo>
                <a:lnTo>
                  <a:pt x="38100" y="19812"/>
                </a:lnTo>
                <a:lnTo>
                  <a:pt x="36742" y="12215"/>
                </a:lnTo>
                <a:lnTo>
                  <a:pt x="32956" y="5905"/>
                </a:lnTo>
                <a:lnTo>
                  <a:pt x="27170" y="1595"/>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5" name="Google Shape;1505;p66"/>
          <p:cNvSpPr/>
          <p:nvPr/>
        </p:nvSpPr>
        <p:spPr>
          <a:xfrm>
            <a:off x="7684007" y="2686812"/>
            <a:ext cx="38100" cy="38100"/>
          </a:xfrm>
          <a:custGeom>
            <a:rect b="b" l="l" r="r" t="t"/>
            <a:pathLst>
              <a:path extrusionOk="0" h="38100" w="38100">
                <a:moveTo>
                  <a:pt x="19812" y="0"/>
                </a:moveTo>
                <a:lnTo>
                  <a:pt x="12215" y="1595"/>
                </a:lnTo>
                <a:lnTo>
                  <a:pt x="5905" y="5905"/>
                </a:lnTo>
                <a:lnTo>
                  <a:pt x="1595" y="12215"/>
                </a:lnTo>
                <a:lnTo>
                  <a:pt x="0" y="19812"/>
                </a:lnTo>
                <a:lnTo>
                  <a:pt x="1595" y="27170"/>
                </a:lnTo>
                <a:lnTo>
                  <a:pt x="5905" y="32956"/>
                </a:lnTo>
                <a:lnTo>
                  <a:pt x="12215" y="36742"/>
                </a:lnTo>
                <a:lnTo>
                  <a:pt x="19812" y="38100"/>
                </a:lnTo>
                <a:lnTo>
                  <a:pt x="27170" y="36742"/>
                </a:lnTo>
                <a:lnTo>
                  <a:pt x="32956" y="32956"/>
                </a:lnTo>
                <a:lnTo>
                  <a:pt x="36742" y="27170"/>
                </a:lnTo>
                <a:lnTo>
                  <a:pt x="38100" y="19812"/>
                </a:lnTo>
                <a:lnTo>
                  <a:pt x="36742" y="12215"/>
                </a:lnTo>
                <a:lnTo>
                  <a:pt x="32956" y="5905"/>
                </a:lnTo>
                <a:lnTo>
                  <a:pt x="27170" y="1595"/>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6" name="Google Shape;1506;p66"/>
          <p:cNvSpPr/>
          <p:nvPr/>
        </p:nvSpPr>
        <p:spPr>
          <a:xfrm>
            <a:off x="7677911" y="3201924"/>
            <a:ext cx="312420" cy="0"/>
          </a:xfrm>
          <a:custGeom>
            <a:rect b="b" l="l" r="r" t="t"/>
            <a:pathLst>
              <a:path extrusionOk="0" h="120000" w="312420">
                <a:moveTo>
                  <a:pt x="312420"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7" name="Google Shape;1507;p66"/>
          <p:cNvSpPr/>
          <p:nvPr/>
        </p:nvSpPr>
        <p:spPr>
          <a:xfrm>
            <a:off x="7679435" y="3183636"/>
            <a:ext cx="38100" cy="38100"/>
          </a:xfrm>
          <a:custGeom>
            <a:rect b="b" l="l" r="r" t="t"/>
            <a:pathLst>
              <a:path extrusionOk="0" h="38100" w="38100">
                <a:moveTo>
                  <a:pt x="19812" y="0"/>
                </a:moveTo>
                <a:lnTo>
                  <a:pt x="12215" y="1357"/>
                </a:lnTo>
                <a:lnTo>
                  <a:pt x="5905" y="5143"/>
                </a:lnTo>
                <a:lnTo>
                  <a:pt x="1595" y="10929"/>
                </a:lnTo>
                <a:lnTo>
                  <a:pt x="0" y="18287"/>
                </a:lnTo>
                <a:lnTo>
                  <a:pt x="1595" y="25884"/>
                </a:lnTo>
                <a:lnTo>
                  <a:pt x="5905" y="32194"/>
                </a:lnTo>
                <a:lnTo>
                  <a:pt x="12215" y="36504"/>
                </a:lnTo>
                <a:lnTo>
                  <a:pt x="19812" y="38100"/>
                </a:lnTo>
                <a:lnTo>
                  <a:pt x="27170" y="36504"/>
                </a:lnTo>
                <a:lnTo>
                  <a:pt x="32956" y="32194"/>
                </a:lnTo>
                <a:lnTo>
                  <a:pt x="36742" y="25884"/>
                </a:lnTo>
                <a:lnTo>
                  <a:pt x="38100" y="18287"/>
                </a:lnTo>
                <a:lnTo>
                  <a:pt x="36742" y="10929"/>
                </a:lnTo>
                <a:lnTo>
                  <a:pt x="32956" y="5143"/>
                </a:lnTo>
                <a:lnTo>
                  <a:pt x="27170" y="1357"/>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8" name="Google Shape;1508;p66"/>
          <p:cNvSpPr/>
          <p:nvPr/>
        </p:nvSpPr>
        <p:spPr>
          <a:xfrm>
            <a:off x="7679435" y="3183636"/>
            <a:ext cx="38100" cy="38100"/>
          </a:xfrm>
          <a:custGeom>
            <a:rect b="b" l="l" r="r" t="t"/>
            <a:pathLst>
              <a:path extrusionOk="0" h="38100" w="38100">
                <a:moveTo>
                  <a:pt x="19812" y="0"/>
                </a:moveTo>
                <a:lnTo>
                  <a:pt x="12215" y="1357"/>
                </a:lnTo>
                <a:lnTo>
                  <a:pt x="5905" y="5143"/>
                </a:lnTo>
                <a:lnTo>
                  <a:pt x="1595" y="10929"/>
                </a:lnTo>
                <a:lnTo>
                  <a:pt x="0" y="18287"/>
                </a:lnTo>
                <a:lnTo>
                  <a:pt x="1595" y="25884"/>
                </a:lnTo>
                <a:lnTo>
                  <a:pt x="5905" y="32194"/>
                </a:lnTo>
                <a:lnTo>
                  <a:pt x="12215" y="36504"/>
                </a:lnTo>
                <a:lnTo>
                  <a:pt x="19812" y="38100"/>
                </a:lnTo>
                <a:lnTo>
                  <a:pt x="27170" y="36504"/>
                </a:lnTo>
                <a:lnTo>
                  <a:pt x="32956" y="32194"/>
                </a:lnTo>
                <a:lnTo>
                  <a:pt x="36742" y="25884"/>
                </a:lnTo>
                <a:lnTo>
                  <a:pt x="38100" y="18287"/>
                </a:lnTo>
                <a:lnTo>
                  <a:pt x="36742" y="10929"/>
                </a:lnTo>
                <a:lnTo>
                  <a:pt x="32956" y="5143"/>
                </a:lnTo>
                <a:lnTo>
                  <a:pt x="27170" y="1357"/>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9" name="Google Shape;1509;p66"/>
          <p:cNvSpPr txBox="1"/>
          <p:nvPr/>
        </p:nvSpPr>
        <p:spPr>
          <a:xfrm>
            <a:off x="5766854" y="1721720"/>
            <a:ext cx="121920" cy="151765"/>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tr-TR" sz="1050">
                <a:solidFill>
                  <a:schemeClr val="dk1"/>
                </a:solidFill>
                <a:latin typeface="Times New Roman"/>
                <a:ea typeface="Times New Roman"/>
                <a:cs typeface="Times New Roman"/>
                <a:sym typeface="Times New Roman"/>
              </a:rPr>
              <a:t>N</a:t>
            </a:r>
            <a:endParaRPr sz="1050">
              <a:solidFill>
                <a:schemeClr val="dk1"/>
              </a:solidFill>
              <a:latin typeface="Times New Roman"/>
              <a:ea typeface="Times New Roman"/>
              <a:cs typeface="Times New Roman"/>
              <a:sym typeface="Times New Roman"/>
            </a:endParaRPr>
          </a:p>
        </p:txBody>
      </p:sp>
      <p:sp>
        <p:nvSpPr>
          <p:cNvPr id="1510" name="Google Shape;1510;p66"/>
          <p:cNvSpPr txBox="1"/>
          <p:nvPr/>
        </p:nvSpPr>
        <p:spPr>
          <a:xfrm>
            <a:off x="5863412" y="1789058"/>
            <a:ext cx="117475" cy="129539"/>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650">
                <a:solidFill>
                  <a:schemeClr val="dk1"/>
                </a:solidFill>
                <a:latin typeface="Times New Roman"/>
                <a:ea typeface="Times New Roman"/>
                <a:cs typeface="Times New Roman"/>
                <a:sym typeface="Times New Roman"/>
              </a:rPr>
              <a:t>P1</a:t>
            </a:r>
            <a:endParaRPr sz="650">
              <a:solidFill>
                <a:schemeClr val="dk1"/>
              </a:solidFill>
              <a:latin typeface="Times New Roman"/>
              <a:ea typeface="Times New Roman"/>
              <a:cs typeface="Times New Roman"/>
              <a:sym typeface="Times New Roman"/>
            </a:endParaRPr>
          </a:p>
        </p:txBody>
      </p:sp>
      <p:sp>
        <p:nvSpPr>
          <p:cNvPr id="1511" name="Google Shape;1511;p66"/>
          <p:cNvSpPr txBox="1"/>
          <p:nvPr/>
        </p:nvSpPr>
        <p:spPr>
          <a:xfrm>
            <a:off x="7554582" y="1734548"/>
            <a:ext cx="201295" cy="342264"/>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P2</a:t>
            </a:r>
            <a:endParaRPr sz="650">
              <a:solidFill>
                <a:schemeClr val="dk1"/>
              </a:solidFill>
              <a:latin typeface="Times New Roman"/>
              <a:ea typeface="Times New Roman"/>
              <a:cs typeface="Times New Roman"/>
              <a:sym typeface="Times New Roman"/>
            </a:endParaRPr>
          </a:p>
        </p:txBody>
      </p:sp>
      <p:sp>
        <p:nvSpPr>
          <p:cNvPr id="1512" name="Google Shape;1512;p66"/>
          <p:cNvSpPr txBox="1"/>
          <p:nvPr/>
        </p:nvSpPr>
        <p:spPr>
          <a:xfrm>
            <a:off x="9464802" y="1724921"/>
            <a:ext cx="201295" cy="342265"/>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P3</a:t>
            </a:r>
            <a:endParaRPr sz="650">
              <a:solidFill>
                <a:schemeClr val="dk1"/>
              </a:solidFill>
              <a:latin typeface="Times New Roman"/>
              <a:ea typeface="Times New Roman"/>
              <a:cs typeface="Times New Roman"/>
              <a:sym typeface="Times New Roman"/>
            </a:endParaRPr>
          </a:p>
        </p:txBody>
      </p:sp>
      <p:sp>
        <p:nvSpPr>
          <p:cNvPr id="1513" name="Google Shape;1513;p66"/>
          <p:cNvSpPr txBox="1"/>
          <p:nvPr/>
        </p:nvSpPr>
        <p:spPr>
          <a:xfrm>
            <a:off x="9455137" y="2872899"/>
            <a:ext cx="199390" cy="342265"/>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S3</a:t>
            </a:r>
            <a:endParaRPr sz="650">
              <a:solidFill>
                <a:schemeClr val="dk1"/>
              </a:solidFill>
              <a:latin typeface="Times New Roman"/>
              <a:ea typeface="Times New Roman"/>
              <a:cs typeface="Times New Roman"/>
              <a:sym typeface="Times New Roman"/>
            </a:endParaRPr>
          </a:p>
        </p:txBody>
      </p:sp>
      <p:sp>
        <p:nvSpPr>
          <p:cNvPr id="1514" name="Google Shape;1514;p66"/>
          <p:cNvSpPr txBox="1"/>
          <p:nvPr/>
        </p:nvSpPr>
        <p:spPr>
          <a:xfrm>
            <a:off x="7604467" y="2872899"/>
            <a:ext cx="199390" cy="342265"/>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S2</a:t>
            </a:r>
            <a:endParaRPr sz="650">
              <a:solidFill>
                <a:schemeClr val="dk1"/>
              </a:solidFill>
              <a:latin typeface="Times New Roman"/>
              <a:ea typeface="Times New Roman"/>
              <a:cs typeface="Times New Roman"/>
              <a:sym typeface="Times New Roman"/>
            </a:endParaRPr>
          </a:p>
        </p:txBody>
      </p:sp>
      <p:sp>
        <p:nvSpPr>
          <p:cNvPr id="1515" name="Google Shape;1515;p66"/>
          <p:cNvSpPr txBox="1"/>
          <p:nvPr/>
        </p:nvSpPr>
        <p:spPr>
          <a:xfrm>
            <a:off x="5771680" y="2877713"/>
            <a:ext cx="212090" cy="342264"/>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S1</a:t>
            </a:r>
            <a:endParaRPr sz="650">
              <a:solidFill>
                <a:schemeClr val="dk1"/>
              </a:solidFill>
              <a:latin typeface="Times New Roman"/>
              <a:ea typeface="Times New Roman"/>
              <a:cs typeface="Times New Roman"/>
              <a:sym typeface="Times New Roman"/>
            </a:endParaRPr>
          </a:p>
        </p:txBody>
      </p:sp>
      <p:sp>
        <p:nvSpPr>
          <p:cNvPr id="1516" name="Google Shape;1516;p66"/>
          <p:cNvSpPr/>
          <p:nvPr/>
        </p:nvSpPr>
        <p:spPr>
          <a:xfrm>
            <a:off x="899160" y="4122420"/>
            <a:ext cx="5052059" cy="244297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7" name="Google Shape;1517;p66"/>
          <p:cNvSpPr/>
          <p:nvPr/>
        </p:nvSpPr>
        <p:spPr>
          <a:xfrm>
            <a:off x="899160" y="4122420"/>
            <a:ext cx="5052060" cy="2444750"/>
          </a:xfrm>
          <a:custGeom>
            <a:rect b="b" l="l" r="r" t="t"/>
            <a:pathLst>
              <a:path extrusionOk="0" h="2444750" w="5052060">
                <a:moveTo>
                  <a:pt x="0" y="0"/>
                </a:moveTo>
                <a:lnTo>
                  <a:pt x="0" y="2444496"/>
                </a:lnTo>
                <a:lnTo>
                  <a:pt x="5052060" y="2444496"/>
                </a:lnTo>
              </a:path>
            </a:pathLst>
          </a:custGeom>
          <a:noFill/>
          <a:ln cap="flat" cmpd="sng" w="10650">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8" name="Google Shape;1518;p66"/>
          <p:cNvSpPr/>
          <p:nvPr/>
        </p:nvSpPr>
        <p:spPr>
          <a:xfrm>
            <a:off x="899160" y="4122420"/>
            <a:ext cx="5052060" cy="0"/>
          </a:xfrm>
          <a:custGeom>
            <a:rect b="b" l="l" r="r" t="t"/>
            <a:pathLst>
              <a:path extrusionOk="0" h="120000" w="5052060">
                <a:moveTo>
                  <a:pt x="5052059" y="0"/>
                </a:moveTo>
                <a:lnTo>
                  <a:pt x="0" y="0"/>
                </a:lnTo>
              </a:path>
            </a:pathLst>
          </a:custGeom>
          <a:noFill/>
          <a:ln cap="flat" cmpd="sng" w="10650">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9" name="Google Shape;1519;p66"/>
          <p:cNvSpPr txBox="1"/>
          <p:nvPr/>
        </p:nvSpPr>
        <p:spPr>
          <a:xfrm>
            <a:off x="2854185" y="4653027"/>
            <a:ext cx="189865" cy="311149"/>
          </a:xfrm>
          <a:prstGeom prst="rect">
            <a:avLst/>
          </a:prstGeom>
          <a:noFill/>
          <a:ln>
            <a:noFill/>
          </a:ln>
        </p:spPr>
        <p:txBody>
          <a:bodyPr anchorCtr="0" anchor="t" bIns="0" lIns="0" spcFirstLastPara="1" rIns="0" wrap="square" tIns="6350">
            <a:noAutofit/>
          </a:bodyPr>
          <a:lstStyle/>
          <a:p>
            <a:pPr indent="0" lvl="0" marL="0" marR="0" rtl="0" algn="l">
              <a:lnSpc>
                <a:spcPct val="7619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P2</a:t>
            </a:r>
            <a:endParaRPr sz="650">
              <a:solidFill>
                <a:schemeClr val="dk1"/>
              </a:solidFill>
              <a:latin typeface="Times New Roman"/>
              <a:ea typeface="Times New Roman"/>
              <a:cs typeface="Times New Roman"/>
              <a:sym typeface="Times New Roman"/>
            </a:endParaRPr>
          </a:p>
        </p:txBody>
      </p:sp>
      <p:sp>
        <p:nvSpPr>
          <p:cNvPr id="1520" name="Google Shape;1520;p66"/>
          <p:cNvSpPr txBox="1"/>
          <p:nvPr/>
        </p:nvSpPr>
        <p:spPr>
          <a:xfrm>
            <a:off x="4779632" y="4643363"/>
            <a:ext cx="189865" cy="311150"/>
          </a:xfrm>
          <a:prstGeom prst="rect">
            <a:avLst/>
          </a:prstGeom>
          <a:noFill/>
          <a:ln>
            <a:noFill/>
          </a:ln>
        </p:spPr>
        <p:txBody>
          <a:bodyPr anchorCtr="0" anchor="t" bIns="0" lIns="0" spcFirstLastPara="1" rIns="0" wrap="square" tIns="6350">
            <a:noAutofit/>
          </a:bodyPr>
          <a:lstStyle/>
          <a:p>
            <a:pPr indent="0" lvl="0" marL="0" marR="0" rtl="0" algn="l">
              <a:lnSpc>
                <a:spcPct val="7619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P3</a:t>
            </a:r>
            <a:endParaRPr sz="650">
              <a:solidFill>
                <a:schemeClr val="dk1"/>
              </a:solidFill>
              <a:latin typeface="Times New Roman"/>
              <a:ea typeface="Times New Roman"/>
              <a:cs typeface="Times New Roman"/>
              <a:sym typeface="Times New Roman"/>
            </a:endParaRPr>
          </a:p>
        </p:txBody>
      </p:sp>
      <p:sp>
        <p:nvSpPr>
          <p:cNvPr id="1521" name="Google Shape;1521;p66"/>
          <p:cNvSpPr txBox="1"/>
          <p:nvPr/>
        </p:nvSpPr>
        <p:spPr>
          <a:xfrm>
            <a:off x="4769891" y="5797412"/>
            <a:ext cx="188595" cy="311150"/>
          </a:xfrm>
          <a:prstGeom prst="rect">
            <a:avLst/>
          </a:prstGeom>
          <a:noFill/>
          <a:ln>
            <a:noFill/>
          </a:ln>
        </p:spPr>
        <p:txBody>
          <a:bodyPr anchorCtr="0" anchor="t" bIns="0" lIns="0" spcFirstLastPara="1" rIns="0" wrap="square" tIns="6350">
            <a:noAutofit/>
          </a:bodyPr>
          <a:lstStyle/>
          <a:p>
            <a:pPr indent="0" lvl="0" marL="0" marR="0" rtl="0" algn="l">
              <a:lnSpc>
                <a:spcPct val="7619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S3</a:t>
            </a:r>
            <a:endParaRPr sz="650">
              <a:solidFill>
                <a:schemeClr val="dk1"/>
              </a:solidFill>
              <a:latin typeface="Times New Roman"/>
              <a:ea typeface="Times New Roman"/>
              <a:cs typeface="Times New Roman"/>
              <a:sym typeface="Times New Roman"/>
            </a:endParaRPr>
          </a:p>
        </p:txBody>
      </p:sp>
      <p:sp>
        <p:nvSpPr>
          <p:cNvPr id="1522" name="Google Shape;1522;p66"/>
          <p:cNvSpPr txBox="1"/>
          <p:nvPr/>
        </p:nvSpPr>
        <p:spPr>
          <a:xfrm>
            <a:off x="2904477" y="5797412"/>
            <a:ext cx="188595" cy="311150"/>
          </a:xfrm>
          <a:prstGeom prst="rect">
            <a:avLst/>
          </a:prstGeom>
          <a:noFill/>
          <a:ln>
            <a:noFill/>
          </a:ln>
        </p:spPr>
        <p:txBody>
          <a:bodyPr anchorCtr="0" anchor="t" bIns="0" lIns="0" spcFirstLastPara="1" rIns="0" wrap="square" tIns="6350">
            <a:noAutofit/>
          </a:bodyPr>
          <a:lstStyle/>
          <a:p>
            <a:pPr indent="0" lvl="0" marL="0" marR="0" rtl="0" algn="l">
              <a:lnSpc>
                <a:spcPct val="7619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S2</a:t>
            </a:r>
            <a:endParaRPr sz="650">
              <a:solidFill>
                <a:schemeClr val="dk1"/>
              </a:solidFill>
              <a:latin typeface="Times New Roman"/>
              <a:ea typeface="Times New Roman"/>
              <a:cs typeface="Times New Roman"/>
              <a:sym typeface="Times New Roman"/>
            </a:endParaRPr>
          </a:p>
        </p:txBody>
      </p:sp>
      <p:sp>
        <p:nvSpPr>
          <p:cNvPr id="1523" name="Google Shape;1523;p66"/>
          <p:cNvSpPr/>
          <p:nvPr/>
        </p:nvSpPr>
        <p:spPr>
          <a:xfrm>
            <a:off x="4399788" y="4418076"/>
            <a:ext cx="1201420" cy="617220"/>
          </a:xfrm>
          <a:custGeom>
            <a:rect b="b" l="l" r="r" t="t"/>
            <a:pathLst>
              <a:path extrusionOk="0" h="617220" w="1201420">
                <a:moveTo>
                  <a:pt x="0" y="617219"/>
                </a:moveTo>
                <a:lnTo>
                  <a:pt x="1200912" y="617219"/>
                </a:lnTo>
                <a:lnTo>
                  <a:pt x="1200912" y="0"/>
                </a:lnTo>
                <a:lnTo>
                  <a:pt x="0" y="0"/>
                </a:lnTo>
                <a:lnTo>
                  <a:pt x="0" y="61721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4" name="Google Shape;1524;p66"/>
          <p:cNvSpPr/>
          <p:nvPr/>
        </p:nvSpPr>
        <p:spPr>
          <a:xfrm>
            <a:off x="4399788" y="4418076"/>
            <a:ext cx="1202690" cy="619125"/>
          </a:xfrm>
          <a:custGeom>
            <a:rect b="b" l="l" r="r" t="t"/>
            <a:pathLst>
              <a:path extrusionOk="0" h="619125" w="1202689">
                <a:moveTo>
                  <a:pt x="0" y="0"/>
                </a:moveTo>
                <a:lnTo>
                  <a:pt x="0" y="618744"/>
                </a:lnTo>
                <a:lnTo>
                  <a:pt x="1202436" y="618744"/>
                </a:lnTo>
                <a:lnTo>
                  <a:pt x="1202436" y="0"/>
                </a:lnTo>
                <a:lnTo>
                  <a:pt x="0" y="0"/>
                </a:lnTo>
                <a:close/>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5" name="Google Shape;1525;p66"/>
          <p:cNvSpPr/>
          <p:nvPr/>
        </p:nvSpPr>
        <p:spPr>
          <a:xfrm>
            <a:off x="4399788" y="5640323"/>
            <a:ext cx="1201420" cy="617220"/>
          </a:xfrm>
          <a:custGeom>
            <a:rect b="b" l="l" r="r" t="t"/>
            <a:pathLst>
              <a:path extrusionOk="0" h="617220" w="1201420">
                <a:moveTo>
                  <a:pt x="0" y="617219"/>
                </a:moveTo>
                <a:lnTo>
                  <a:pt x="1200912" y="617219"/>
                </a:lnTo>
                <a:lnTo>
                  <a:pt x="1200912" y="0"/>
                </a:lnTo>
                <a:lnTo>
                  <a:pt x="0" y="0"/>
                </a:lnTo>
                <a:lnTo>
                  <a:pt x="0" y="61721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6" name="Google Shape;1526;p66"/>
          <p:cNvSpPr/>
          <p:nvPr/>
        </p:nvSpPr>
        <p:spPr>
          <a:xfrm>
            <a:off x="4399788" y="5640323"/>
            <a:ext cx="1202690" cy="619125"/>
          </a:xfrm>
          <a:custGeom>
            <a:rect b="b" l="l" r="r" t="t"/>
            <a:pathLst>
              <a:path extrusionOk="0" h="619125" w="1202689">
                <a:moveTo>
                  <a:pt x="0" y="0"/>
                </a:moveTo>
                <a:lnTo>
                  <a:pt x="0" y="618743"/>
                </a:lnTo>
                <a:lnTo>
                  <a:pt x="1202436" y="618743"/>
                </a:lnTo>
                <a:lnTo>
                  <a:pt x="1202436" y="0"/>
                </a:lnTo>
                <a:lnTo>
                  <a:pt x="0" y="0"/>
                </a:lnTo>
                <a:close/>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7" name="Google Shape;1527;p66"/>
          <p:cNvSpPr/>
          <p:nvPr/>
        </p:nvSpPr>
        <p:spPr>
          <a:xfrm>
            <a:off x="2831592" y="4418076"/>
            <a:ext cx="1202690" cy="617220"/>
          </a:xfrm>
          <a:custGeom>
            <a:rect b="b" l="l" r="r" t="t"/>
            <a:pathLst>
              <a:path extrusionOk="0" h="617220" w="1202689">
                <a:moveTo>
                  <a:pt x="0" y="617219"/>
                </a:moveTo>
                <a:lnTo>
                  <a:pt x="1202435" y="617219"/>
                </a:lnTo>
                <a:lnTo>
                  <a:pt x="1202435" y="0"/>
                </a:lnTo>
                <a:lnTo>
                  <a:pt x="0" y="0"/>
                </a:lnTo>
                <a:lnTo>
                  <a:pt x="0" y="61721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8" name="Google Shape;1528;p66"/>
          <p:cNvSpPr/>
          <p:nvPr/>
        </p:nvSpPr>
        <p:spPr>
          <a:xfrm>
            <a:off x="2831592" y="4418076"/>
            <a:ext cx="1203960" cy="619125"/>
          </a:xfrm>
          <a:custGeom>
            <a:rect b="b" l="l" r="r" t="t"/>
            <a:pathLst>
              <a:path extrusionOk="0" h="619125" w="1203960">
                <a:moveTo>
                  <a:pt x="0" y="0"/>
                </a:moveTo>
                <a:lnTo>
                  <a:pt x="0" y="618744"/>
                </a:lnTo>
                <a:lnTo>
                  <a:pt x="1203959" y="618744"/>
                </a:lnTo>
                <a:lnTo>
                  <a:pt x="1203959" y="0"/>
                </a:lnTo>
                <a:lnTo>
                  <a:pt x="0" y="0"/>
                </a:lnTo>
                <a:close/>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9" name="Google Shape;1529;p66"/>
          <p:cNvSpPr/>
          <p:nvPr/>
        </p:nvSpPr>
        <p:spPr>
          <a:xfrm>
            <a:off x="1249680" y="4418076"/>
            <a:ext cx="1202690" cy="617220"/>
          </a:xfrm>
          <a:custGeom>
            <a:rect b="b" l="l" r="r" t="t"/>
            <a:pathLst>
              <a:path extrusionOk="0" h="617220" w="1202689">
                <a:moveTo>
                  <a:pt x="0" y="617219"/>
                </a:moveTo>
                <a:lnTo>
                  <a:pt x="1202436" y="617219"/>
                </a:lnTo>
                <a:lnTo>
                  <a:pt x="1202436" y="0"/>
                </a:lnTo>
                <a:lnTo>
                  <a:pt x="0" y="0"/>
                </a:lnTo>
                <a:lnTo>
                  <a:pt x="0" y="61721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0" name="Google Shape;1530;p66"/>
          <p:cNvSpPr/>
          <p:nvPr/>
        </p:nvSpPr>
        <p:spPr>
          <a:xfrm>
            <a:off x="1249680" y="4418076"/>
            <a:ext cx="1203960" cy="619125"/>
          </a:xfrm>
          <a:custGeom>
            <a:rect b="b" l="l" r="r" t="t"/>
            <a:pathLst>
              <a:path extrusionOk="0" h="619125" w="1203960">
                <a:moveTo>
                  <a:pt x="0" y="0"/>
                </a:moveTo>
                <a:lnTo>
                  <a:pt x="0" y="618744"/>
                </a:lnTo>
                <a:lnTo>
                  <a:pt x="1203959" y="618744"/>
                </a:lnTo>
                <a:lnTo>
                  <a:pt x="1203959" y="0"/>
                </a:lnTo>
                <a:lnTo>
                  <a:pt x="0" y="0"/>
                </a:lnTo>
                <a:close/>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1" name="Google Shape;1531;p66"/>
          <p:cNvSpPr/>
          <p:nvPr/>
        </p:nvSpPr>
        <p:spPr>
          <a:xfrm>
            <a:off x="2831592" y="5640323"/>
            <a:ext cx="1202690" cy="617220"/>
          </a:xfrm>
          <a:custGeom>
            <a:rect b="b" l="l" r="r" t="t"/>
            <a:pathLst>
              <a:path extrusionOk="0" h="617220" w="1202689">
                <a:moveTo>
                  <a:pt x="0" y="617219"/>
                </a:moveTo>
                <a:lnTo>
                  <a:pt x="1202435" y="617219"/>
                </a:lnTo>
                <a:lnTo>
                  <a:pt x="1202435" y="0"/>
                </a:lnTo>
                <a:lnTo>
                  <a:pt x="0" y="0"/>
                </a:lnTo>
                <a:lnTo>
                  <a:pt x="0" y="61721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2" name="Google Shape;1532;p66"/>
          <p:cNvSpPr/>
          <p:nvPr/>
        </p:nvSpPr>
        <p:spPr>
          <a:xfrm>
            <a:off x="2831592" y="5640323"/>
            <a:ext cx="1203960" cy="619125"/>
          </a:xfrm>
          <a:custGeom>
            <a:rect b="b" l="l" r="r" t="t"/>
            <a:pathLst>
              <a:path extrusionOk="0" h="619125" w="1203960">
                <a:moveTo>
                  <a:pt x="0" y="0"/>
                </a:moveTo>
                <a:lnTo>
                  <a:pt x="0" y="618743"/>
                </a:lnTo>
                <a:lnTo>
                  <a:pt x="1203959" y="618743"/>
                </a:lnTo>
                <a:lnTo>
                  <a:pt x="1203959" y="0"/>
                </a:lnTo>
                <a:lnTo>
                  <a:pt x="0" y="0"/>
                </a:lnTo>
                <a:close/>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3" name="Google Shape;1533;p66"/>
          <p:cNvSpPr/>
          <p:nvPr/>
        </p:nvSpPr>
        <p:spPr>
          <a:xfrm>
            <a:off x="1249680" y="5640323"/>
            <a:ext cx="1202690" cy="617220"/>
          </a:xfrm>
          <a:custGeom>
            <a:rect b="b" l="l" r="r" t="t"/>
            <a:pathLst>
              <a:path extrusionOk="0" h="617220" w="1202689">
                <a:moveTo>
                  <a:pt x="0" y="617219"/>
                </a:moveTo>
                <a:lnTo>
                  <a:pt x="1202436" y="617219"/>
                </a:lnTo>
                <a:lnTo>
                  <a:pt x="1202436" y="0"/>
                </a:lnTo>
                <a:lnTo>
                  <a:pt x="0" y="0"/>
                </a:lnTo>
                <a:lnTo>
                  <a:pt x="0" y="61721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4" name="Google Shape;1534;p66"/>
          <p:cNvSpPr/>
          <p:nvPr/>
        </p:nvSpPr>
        <p:spPr>
          <a:xfrm>
            <a:off x="1249680" y="5640323"/>
            <a:ext cx="1203960" cy="619125"/>
          </a:xfrm>
          <a:custGeom>
            <a:rect b="b" l="l" r="r" t="t"/>
            <a:pathLst>
              <a:path extrusionOk="0" h="619125" w="1203960">
                <a:moveTo>
                  <a:pt x="0" y="0"/>
                </a:moveTo>
                <a:lnTo>
                  <a:pt x="0" y="618743"/>
                </a:lnTo>
                <a:lnTo>
                  <a:pt x="1203959" y="618743"/>
                </a:lnTo>
                <a:lnTo>
                  <a:pt x="1203959" y="0"/>
                </a:lnTo>
                <a:lnTo>
                  <a:pt x="0" y="0"/>
                </a:lnTo>
                <a:close/>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5" name="Google Shape;1535;p66"/>
          <p:cNvSpPr txBox="1"/>
          <p:nvPr/>
        </p:nvSpPr>
        <p:spPr>
          <a:xfrm>
            <a:off x="5193538" y="5926494"/>
            <a:ext cx="213995" cy="342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S3</a:t>
            </a:r>
            <a:endParaRPr sz="650">
              <a:solidFill>
                <a:schemeClr val="dk1"/>
              </a:solidFill>
              <a:latin typeface="Times New Roman"/>
              <a:ea typeface="Times New Roman"/>
              <a:cs typeface="Times New Roman"/>
              <a:sym typeface="Times New Roman"/>
            </a:endParaRPr>
          </a:p>
        </p:txBody>
      </p:sp>
      <p:sp>
        <p:nvSpPr>
          <p:cNvPr id="1536" name="Google Shape;1536;p66"/>
          <p:cNvSpPr/>
          <p:nvPr/>
        </p:nvSpPr>
        <p:spPr>
          <a:xfrm>
            <a:off x="3750564" y="4965192"/>
            <a:ext cx="18415" cy="55244"/>
          </a:xfrm>
          <a:custGeom>
            <a:rect b="b" l="l" r="r" t="t"/>
            <a:pathLst>
              <a:path extrusionOk="0" h="55245" w="18414">
                <a:moveTo>
                  <a:pt x="0" y="54864"/>
                </a:moveTo>
                <a:lnTo>
                  <a:pt x="2286" y="34718"/>
                </a:lnTo>
                <a:lnTo>
                  <a:pt x="4572" y="17144"/>
                </a:lnTo>
                <a:lnTo>
                  <a:pt x="6858" y="4714"/>
                </a:lnTo>
                <a:lnTo>
                  <a:pt x="9144" y="0"/>
                </a:lnTo>
                <a:lnTo>
                  <a:pt x="11429" y="7286"/>
                </a:lnTo>
                <a:lnTo>
                  <a:pt x="13715" y="24002"/>
                </a:lnTo>
                <a:lnTo>
                  <a:pt x="16001" y="42433"/>
                </a:lnTo>
                <a:lnTo>
                  <a:pt x="18287" y="5486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7" name="Google Shape;1537;p66"/>
          <p:cNvSpPr/>
          <p:nvPr/>
        </p:nvSpPr>
        <p:spPr>
          <a:xfrm>
            <a:off x="3683508" y="5020055"/>
            <a:ext cx="67310" cy="654685"/>
          </a:xfrm>
          <a:custGeom>
            <a:rect b="b" l="l" r="r" t="t"/>
            <a:pathLst>
              <a:path extrusionOk="0" h="654685" w="67310">
                <a:moveTo>
                  <a:pt x="67055" y="0"/>
                </a:moveTo>
                <a:lnTo>
                  <a:pt x="63218" y="63888"/>
                </a:lnTo>
                <a:lnTo>
                  <a:pt x="59344" y="127183"/>
                </a:lnTo>
                <a:lnTo>
                  <a:pt x="55459" y="189356"/>
                </a:lnTo>
                <a:lnTo>
                  <a:pt x="51590" y="249879"/>
                </a:lnTo>
                <a:lnTo>
                  <a:pt x="47763" y="308221"/>
                </a:lnTo>
                <a:lnTo>
                  <a:pt x="44005" y="363854"/>
                </a:lnTo>
                <a:lnTo>
                  <a:pt x="40342" y="416249"/>
                </a:lnTo>
                <a:lnTo>
                  <a:pt x="36801" y="464876"/>
                </a:lnTo>
                <a:lnTo>
                  <a:pt x="33408" y="509206"/>
                </a:lnTo>
                <a:lnTo>
                  <a:pt x="30190" y="548710"/>
                </a:lnTo>
                <a:lnTo>
                  <a:pt x="24383" y="611123"/>
                </a:lnTo>
                <a:lnTo>
                  <a:pt x="16502" y="654200"/>
                </a:lnTo>
                <a:lnTo>
                  <a:pt x="9334" y="649414"/>
                </a:lnTo>
                <a:lnTo>
                  <a:pt x="3595" y="625482"/>
                </a:lnTo>
                <a:lnTo>
                  <a:pt x="0" y="61112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8" name="Google Shape;1538;p66"/>
          <p:cNvSpPr/>
          <p:nvPr/>
        </p:nvSpPr>
        <p:spPr>
          <a:xfrm>
            <a:off x="3855720" y="4969764"/>
            <a:ext cx="17145" cy="55244"/>
          </a:xfrm>
          <a:custGeom>
            <a:rect b="b" l="l" r="r" t="t"/>
            <a:pathLst>
              <a:path extrusionOk="0" h="55245" w="17145">
                <a:moveTo>
                  <a:pt x="0" y="54863"/>
                </a:moveTo>
                <a:lnTo>
                  <a:pt x="2047" y="34718"/>
                </a:lnTo>
                <a:lnTo>
                  <a:pt x="3810" y="17144"/>
                </a:lnTo>
                <a:lnTo>
                  <a:pt x="5572" y="4714"/>
                </a:lnTo>
                <a:lnTo>
                  <a:pt x="7619" y="0"/>
                </a:lnTo>
                <a:lnTo>
                  <a:pt x="10120" y="7286"/>
                </a:lnTo>
                <a:lnTo>
                  <a:pt x="12763" y="24002"/>
                </a:lnTo>
                <a:lnTo>
                  <a:pt x="15120" y="42433"/>
                </a:lnTo>
                <a:lnTo>
                  <a:pt x="16763"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9" name="Google Shape;1539;p66"/>
          <p:cNvSpPr/>
          <p:nvPr/>
        </p:nvSpPr>
        <p:spPr>
          <a:xfrm>
            <a:off x="3787140" y="5024628"/>
            <a:ext cx="68580" cy="649605"/>
          </a:xfrm>
          <a:custGeom>
            <a:rect b="b" l="l" r="r" t="t"/>
            <a:pathLst>
              <a:path extrusionOk="0" h="649604" w="68579">
                <a:moveTo>
                  <a:pt x="68580" y="0"/>
                </a:moveTo>
                <a:lnTo>
                  <a:pt x="64392" y="63157"/>
                </a:lnTo>
                <a:lnTo>
                  <a:pt x="60226" y="125786"/>
                </a:lnTo>
                <a:lnTo>
                  <a:pt x="56102" y="187356"/>
                </a:lnTo>
                <a:lnTo>
                  <a:pt x="52041" y="247339"/>
                </a:lnTo>
                <a:lnTo>
                  <a:pt x="48065" y="305205"/>
                </a:lnTo>
                <a:lnTo>
                  <a:pt x="44195" y="360426"/>
                </a:lnTo>
                <a:lnTo>
                  <a:pt x="40453" y="412471"/>
                </a:lnTo>
                <a:lnTo>
                  <a:pt x="36858" y="460812"/>
                </a:lnTo>
                <a:lnTo>
                  <a:pt x="33432" y="504920"/>
                </a:lnTo>
                <a:lnTo>
                  <a:pt x="30197" y="544265"/>
                </a:lnTo>
                <a:lnTo>
                  <a:pt x="24384" y="606552"/>
                </a:lnTo>
                <a:lnTo>
                  <a:pt x="16716" y="648985"/>
                </a:lnTo>
                <a:lnTo>
                  <a:pt x="9906" y="644271"/>
                </a:lnTo>
                <a:lnTo>
                  <a:pt x="4238" y="620696"/>
                </a:lnTo>
                <a:lnTo>
                  <a:pt x="0" y="60655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0" name="Google Shape;1540;p66"/>
          <p:cNvSpPr/>
          <p:nvPr/>
        </p:nvSpPr>
        <p:spPr>
          <a:xfrm>
            <a:off x="3607308" y="4961668"/>
            <a:ext cx="52069" cy="683260"/>
          </a:xfrm>
          <a:custGeom>
            <a:rect b="b" l="l" r="r" t="t"/>
            <a:pathLst>
              <a:path extrusionOk="0" h="683260" w="52070">
                <a:moveTo>
                  <a:pt x="0" y="683227"/>
                </a:moveTo>
                <a:lnTo>
                  <a:pt x="3514" y="620352"/>
                </a:lnTo>
                <a:lnTo>
                  <a:pt x="7011" y="557943"/>
                </a:lnTo>
                <a:lnTo>
                  <a:pt x="10475" y="496466"/>
                </a:lnTo>
                <a:lnTo>
                  <a:pt x="13890" y="436388"/>
                </a:lnTo>
                <a:lnTo>
                  <a:pt x="17237" y="378174"/>
                </a:lnTo>
                <a:lnTo>
                  <a:pt x="20502" y="322291"/>
                </a:lnTo>
                <a:lnTo>
                  <a:pt x="23666" y="269205"/>
                </a:lnTo>
                <a:lnTo>
                  <a:pt x="26714" y="219382"/>
                </a:lnTo>
                <a:lnTo>
                  <a:pt x="29629" y="173288"/>
                </a:lnTo>
                <a:lnTo>
                  <a:pt x="32394" y="131389"/>
                </a:lnTo>
                <a:lnTo>
                  <a:pt x="37408" y="62043"/>
                </a:lnTo>
                <a:lnTo>
                  <a:pt x="43379" y="0"/>
                </a:lnTo>
                <a:lnTo>
                  <a:pt x="45890" y="2950"/>
                </a:lnTo>
                <a:lnTo>
                  <a:pt x="47743" y="27627"/>
                </a:lnTo>
                <a:lnTo>
                  <a:pt x="49523" y="57278"/>
                </a:lnTo>
                <a:lnTo>
                  <a:pt x="51815" y="7515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1" name="Google Shape;1541;p66"/>
          <p:cNvSpPr/>
          <p:nvPr/>
        </p:nvSpPr>
        <p:spPr>
          <a:xfrm>
            <a:off x="3105911" y="4974335"/>
            <a:ext cx="20320" cy="55244"/>
          </a:xfrm>
          <a:custGeom>
            <a:rect b="b" l="l" r="r" t="t"/>
            <a:pathLst>
              <a:path extrusionOk="0" h="55245" w="20319">
                <a:moveTo>
                  <a:pt x="0" y="54863"/>
                </a:moveTo>
                <a:lnTo>
                  <a:pt x="2286" y="34718"/>
                </a:lnTo>
                <a:lnTo>
                  <a:pt x="4572" y="17144"/>
                </a:lnTo>
                <a:lnTo>
                  <a:pt x="6858" y="4714"/>
                </a:lnTo>
                <a:lnTo>
                  <a:pt x="9143" y="0"/>
                </a:lnTo>
                <a:lnTo>
                  <a:pt x="12525" y="7286"/>
                </a:lnTo>
                <a:lnTo>
                  <a:pt x="15620" y="24002"/>
                </a:lnTo>
                <a:lnTo>
                  <a:pt x="18145" y="42433"/>
                </a:lnTo>
                <a:lnTo>
                  <a:pt x="19812"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2" name="Google Shape;1542;p66"/>
          <p:cNvSpPr/>
          <p:nvPr/>
        </p:nvSpPr>
        <p:spPr>
          <a:xfrm>
            <a:off x="3029711" y="5029200"/>
            <a:ext cx="76200" cy="655320"/>
          </a:xfrm>
          <a:custGeom>
            <a:rect b="b" l="l" r="r" t="t"/>
            <a:pathLst>
              <a:path extrusionOk="0" h="655320" w="76200">
                <a:moveTo>
                  <a:pt x="76200" y="0"/>
                </a:moveTo>
                <a:lnTo>
                  <a:pt x="71631" y="63888"/>
                </a:lnTo>
                <a:lnTo>
                  <a:pt x="67084" y="127190"/>
                </a:lnTo>
                <a:lnTo>
                  <a:pt x="62579" y="189380"/>
                </a:lnTo>
                <a:lnTo>
                  <a:pt x="58137" y="249935"/>
                </a:lnTo>
                <a:lnTo>
                  <a:pt x="53780" y="308332"/>
                </a:lnTo>
                <a:lnTo>
                  <a:pt x="49530" y="364045"/>
                </a:lnTo>
                <a:lnTo>
                  <a:pt x="45406" y="416552"/>
                </a:lnTo>
                <a:lnTo>
                  <a:pt x="41430" y="465327"/>
                </a:lnTo>
                <a:lnTo>
                  <a:pt x="37623" y="509849"/>
                </a:lnTo>
                <a:lnTo>
                  <a:pt x="34007" y="549592"/>
                </a:lnTo>
                <a:lnTo>
                  <a:pt x="27431" y="612647"/>
                </a:lnTo>
                <a:lnTo>
                  <a:pt x="18645" y="655081"/>
                </a:lnTo>
                <a:lnTo>
                  <a:pt x="10858" y="650366"/>
                </a:lnTo>
                <a:lnTo>
                  <a:pt x="4500" y="626792"/>
                </a:lnTo>
                <a:lnTo>
                  <a:pt x="0" y="61264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3" name="Google Shape;1543;p66"/>
          <p:cNvSpPr/>
          <p:nvPr/>
        </p:nvSpPr>
        <p:spPr>
          <a:xfrm>
            <a:off x="3165348" y="4975860"/>
            <a:ext cx="21590" cy="55244"/>
          </a:xfrm>
          <a:custGeom>
            <a:rect b="b" l="l" r="r" t="t"/>
            <a:pathLst>
              <a:path extrusionOk="0" h="55245" w="21589">
                <a:moveTo>
                  <a:pt x="0" y="54863"/>
                </a:moveTo>
                <a:lnTo>
                  <a:pt x="2524" y="34718"/>
                </a:lnTo>
                <a:lnTo>
                  <a:pt x="5333" y="17144"/>
                </a:lnTo>
                <a:lnTo>
                  <a:pt x="8143" y="4714"/>
                </a:lnTo>
                <a:lnTo>
                  <a:pt x="10668" y="0"/>
                </a:lnTo>
                <a:lnTo>
                  <a:pt x="13192" y="7286"/>
                </a:lnTo>
                <a:lnTo>
                  <a:pt x="16001" y="24002"/>
                </a:lnTo>
                <a:lnTo>
                  <a:pt x="18811" y="42433"/>
                </a:lnTo>
                <a:lnTo>
                  <a:pt x="21335"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4" name="Google Shape;1544;p66"/>
          <p:cNvSpPr/>
          <p:nvPr/>
        </p:nvSpPr>
        <p:spPr>
          <a:xfrm>
            <a:off x="3090672" y="5030723"/>
            <a:ext cx="74930" cy="654050"/>
          </a:xfrm>
          <a:custGeom>
            <a:rect b="b" l="l" r="r" t="t"/>
            <a:pathLst>
              <a:path extrusionOk="0" h="654050" w="74930">
                <a:moveTo>
                  <a:pt x="74675" y="0"/>
                </a:moveTo>
                <a:lnTo>
                  <a:pt x="70136" y="63888"/>
                </a:lnTo>
                <a:lnTo>
                  <a:pt x="65666" y="127183"/>
                </a:lnTo>
                <a:lnTo>
                  <a:pt x="61269" y="189356"/>
                </a:lnTo>
                <a:lnTo>
                  <a:pt x="56952" y="249879"/>
                </a:lnTo>
                <a:lnTo>
                  <a:pt x="52719" y="308221"/>
                </a:lnTo>
                <a:lnTo>
                  <a:pt x="48577" y="363855"/>
                </a:lnTo>
                <a:lnTo>
                  <a:pt x="44530" y="416249"/>
                </a:lnTo>
                <a:lnTo>
                  <a:pt x="40583" y="464876"/>
                </a:lnTo>
                <a:lnTo>
                  <a:pt x="36742" y="509206"/>
                </a:lnTo>
                <a:lnTo>
                  <a:pt x="33012" y="548710"/>
                </a:lnTo>
                <a:lnTo>
                  <a:pt x="25907" y="611123"/>
                </a:lnTo>
                <a:lnTo>
                  <a:pt x="17144" y="653557"/>
                </a:lnTo>
                <a:lnTo>
                  <a:pt x="9525" y="648842"/>
                </a:lnTo>
                <a:lnTo>
                  <a:pt x="3619" y="625268"/>
                </a:lnTo>
                <a:lnTo>
                  <a:pt x="0" y="61112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5" name="Google Shape;1545;p66"/>
          <p:cNvSpPr/>
          <p:nvPr/>
        </p:nvSpPr>
        <p:spPr>
          <a:xfrm>
            <a:off x="3226307" y="4974335"/>
            <a:ext cx="20320" cy="55244"/>
          </a:xfrm>
          <a:custGeom>
            <a:rect b="b" l="l" r="r" t="t"/>
            <a:pathLst>
              <a:path extrusionOk="0" h="55245" w="20319">
                <a:moveTo>
                  <a:pt x="0" y="54863"/>
                </a:moveTo>
                <a:lnTo>
                  <a:pt x="2524" y="34718"/>
                </a:lnTo>
                <a:lnTo>
                  <a:pt x="5333" y="17144"/>
                </a:lnTo>
                <a:lnTo>
                  <a:pt x="8143" y="4714"/>
                </a:lnTo>
                <a:lnTo>
                  <a:pt x="10668" y="0"/>
                </a:lnTo>
                <a:lnTo>
                  <a:pt x="13168" y="7286"/>
                </a:lnTo>
                <a:lnTo>
                  <a:pt x="15811" y="24002"/>
                </a:lnTo>
                <a:lnTo>
                  <a:pt x="18168" y="42433"/>
                </a:lnTo>
                <a:lnTo>
                  <a:pt x="19812"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6" name="Google Shape;1546;p66"/>
          <p:cNvSpPr/>
          <p:nvPr/>
        </p:nvSpPr>
        <p:spPr>
          <a:xfrm>
            <a:off x="3151632" y="5029200"/>
            <a:ext cx="74930" cy="650875"/>
          </a:xfrm>
          <a:custGeom>
            <a:rect b="b" l="l" r="r" t="t"/>
            <a:pathLst>
              <a:path extrusionOk="0" h="650875" w="74930">
                <a:moveTo>
                  <a:pt x="74675" y="0"/>
                </a:moveTo>
                <a:lnTo>
                  <a:pt x="70107" y="63507"/>
                </a:lnTo>
                <a:lnTo>
                  <a:pt x="65560" y="126428"/>
                </a:lnTo>
                <a:lnTo>
                  <a:pt x="61055" y="188237"/>
                </a:lnTo>
                <a:lnTo>
                  <a:pt x="56613" y="248411"/>
                </a:lnTo>
                <a:lnTo>
                  <a:pt x="52256" y="306427"/>
                </a:lnTo>
                <a:lnTo>
                  <a:pt x="48006" y="361759"/>
                </a:lnTo>
                <a:lnTo>
                  <a:pt x="43882" y="413885"/>
                </a:lnTo>
                <a:lnTo>
                  <a:pt x="39906" y="462279"/>
                </a:lnTo>
                <a:lnTo>
                  <a:pt x="36099" y="506420"/>
                </a:lnTo>
                <a:lnTo>
                  <a:pt x="32483" y="545782"/>
                </a:lnTo>
                <a:lnTo>
                  <a:pt x="25907" y="608076"/>
                </a:lnTo>
                <a:lnTo>
                  <a:pt x="17144" y="650509"/>
                </a:lnTo>
                <a:lnTo>
                  <a:pt x="9525" y="645794"/>
                </a:lnTo>
                <a:lnTo>
                  <a:pt x="3619" y="622220"/>
                </a:lnTo>
                <a:lnTo>
                  <a:pt x="0" y="60807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7" name="Google Shape;1547;p66"/>
          <p:cNvSpPr/>
          <p:nvPr/>
        </p:nvSpPr>
        <p:spPr>
          <a:xfrm>
            <a:off x="3284220" y="4981955"/>
            <a:ext cx="20320" cy="55244"/>
          </a:xfrm>
          <a:custGeom>
            <a:rect b="b" l="l" r="r" t="t"/>
            <a:pathLst>
              <a:path extrusionOk="0" h="55245" w="20320">
                <a:moveTo>
                  <a:pt x="0" y="54863"/>
                </a:moveTo>
                <a:lnTo>
                  <a:pt x="2285" y="34718"/>
                </a:lnTo>
                <a:lnTo>
                  <a:pt x="4571" y="17144"/>
                </a:lnTo>
                <a:lnTo>
                  <a:pt x="6857" y="4714"/>
                </a:lnTo>
                <a:lnTo>
                  <a:pt x="9143" y="0"/>
                </a:lnTo>
                <a:lnTo>
                  <a:pt x="11668" y="7286"/>
                </a:lnTo>
                <a:lnTo>
                  <a:pt x="14477" y="24002"/>
                </a:lnTo>
                <a:lnTo>
                  <a:pt x="17287" y="42433"/>
                </a:lnTo>
                <a:lnTo>
                  <a:pt x="19812"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8" name="Google Shape;1548;p66"/>
          <p:cNvSpPr/>
          <p:nvPr/>
        </p:nvSpPr>
        <p:spPr>
          <a:xfrm>
            <a:off x="3208020" y="5036820"/>
            <a:ext cx="76200" cy="641350"/>
          </a:xfrm>
          <a:custGeom>
            <a:rect b="b" l="l" r="r" t="t"/>
            <a:pathLst>
              <a:path extrusionOk="0" h="641350" w="76200">
                <a:moveTo>
                  <a:pt x="76200" y="0"/>
                </a:moveTo>
                <a:lnTo>
                  <a:pt x="71631" y="62716"/>
                </a:lnTo>
                <a:lnTo>
                  <a:pt x="67084" y="124798"/>
                </a:lnTo>
                <a:lnTo>
                  <a:pt x="62579" y="185737"/>
                </a:lnTo>
                <a:lnTo>
                  <a:pt x="58137" y="245025"/>
                </a:lnTo>
                <a:lnTo>
                  <a:pt x="53780" y="302154"/>
                </a:lnTo>
                <a:lnTo>
                  <a:pt x="49530" y="356616"/>
                </a:lnTo>
                <a:lnTo>
                  <a:pt x="45406" y="407902"/>
                </a:lnTo>
                <a:lnTo>
                  <a:pt x="41430" y="455506"/>
                </a:lnTo>
                <a:lnTo>
                  <a:pt x="37623" y="498919"/>
                </a:lnTo>
                <a:lnTo>
                  <a:pt x="34007" y="537633"/>
                </a:lnTo>
                <a:lnTo>
                  <a:pt x="27431" y="598932"/>
                </a:lnTo>
                <a:lnTo>
                  <a:pt x="18645" y="640722"/>
                </a:lnTo>
                <a:lnTo>
                  <a:pt x="10858" y="636079"/>
                </a:lnTo>
                <a:lnTo>
                  <a:pt x="4500" y="612862"/>
                </a:lnTo>
                <a:lnTo>
                  <a:pt x="0" y="5989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9" name="Google Shape;1549;p66"/>
          <p:cNvSpPr/>
          <p:nvPr/>
        </p:nvSpPr>
        <p:spPr>
          <a:xfrm>
            <a:off x="3340608" y="4978908"/>
            <a:ext cx="20320" cy="55244"/>
          </a:xfrm>
          <a:custGeom>
            <a:rect b="b" l="l" r="r" t="t"/>
            <a:pathLst>
              <a:path extrusionOk="0" h="55245" w="20320">
                <a:moveTo>
                  <a:pt x="0" y="54863"/>
                </a:moveTo>
                <a:lnTo>
                  <a:pt x="2524" y="34718"/>
                </a:lnTo>
                <a:lnTo>
                  <a:pt x="5333" y="17144"/>
                </a:lnTo>
                <a:lnTo>
                  <a:pt x="8143" y="4714"/>
                </a:lnTo>
                <a:lnTo>
                  <a:pt x="10667" y="0"/>
                </a:lnTo>
                <a:lnTo>
                  <a:pt x="13168" y="7286"/>
                </a:lnTo>
                <a:lnTo>
                  <a:pt x="15811" y="24002"/>
                </a:lnTo>
                <a:lnTo>
                  <a:pt x="18168" y="42433"/>
                </a:lnTo>
                <a:lnTo>
                  <a:pt x="19812"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0" name="Google Shape;1550;p66"/>
          <p:cNvSpPr/>
          <p:nvPr/>
        </p:nvSpPr>
        <p:spPr>
          <a:xfrm>
            <a:off x="3264408" y="5033772"/>
            <a:ext cx="76200" cy="641985"/>
          </a:xfrm>
          <a:custGeom>
            <a:rect b="b" l="l" r="r" t="t"/>
            <a:pathLst>
              <a:path extrusionOk="0" h="641985" w="76200">
                <a:moveTo>
                  <a:pt x="76200" y="0"/>
                </a:moveTo>
                <a:lnTo>
                  <a:pt x="71631" y="62716"/>
                </a:lnTo>
                <a:lnTo>
                  <a:pt x="67084" y="124798"/>
                </a:lnTo>
                <a:lnTo>
                  <a:pt x="62579" y="185737"/>
                </a:lnTo>
                <a:lnTo>
                  <a:pt x="58137" y="245025"/>
                </a:lnTo>
                <a:lnTo>
                  <a:pt x="53780" y="302154"/>
                </a:lnTo>
                <a:lnTo>
                  <a:pt x="49529" y="356616"/>
                </a:lnTo>
                <a:lnTo>
                  <a:pt x="45406" y="407902"/>
                </a:lnTo>
                <a:lnTo>
                  <a:pt x="41430" y="455506"/>
                </a:lnTo>
                <a:lnTo>
                  <a:pt x="37623" y="498919"/>
                </a:lnTo>
                <a:lnTo>
                  <a:pt x="34007" y="537633"/>
                </a:lnTo>
                <a:lnTo>
                  <a:pt x="27431" y="598932"/>
                </a:lnTo>
                <a:lnTo>
                  <a:pt x="18645" y="641365"/>
                </a:lnTo>
                <a:lnTo>
                  <a:pt x="10858" y="636651"/>
                </a:lnTo>
                <a:lnTo>
                  <a:pt x="4500" y="613076"/>
                </a:lnTo>
                <a:lnTo>
                  <a:pt x="0" y="5989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1" name="Google Shape;1551;p66"/>
          <p:cNvSpPr/>
          <p:nvPr/>
        </p:nvSpPr>
        <p:spPr>
          <a:xfrm>
            <a:off x="2988564" y="4980541"/>
            <a:ext cx="56515" cy="672465"/>
          </a:xfrm>
          <a:custGeom>
            <a:rect b="b" l="l" r="r" t="t"/>
            <a:pathLst>
              <a:path extrusionOk="0" h="672464" w="56514">
                <a:moveTo>
                  <a:pt x="0" y="671974"/>
                </a:moveTo>
                <a:lnTo>
                  <a:pt x="3865" y="610127"/>
                </a:lnTo>
                <a:lnTo>
                  <a:pt x="7709" y="548697"/>
                </a:lnTo>
                <a:lnTo>
                  <a:pt x="11512" y="488153"/>
                </a:lnTo>
                <a:lnTo>
                  <a:pt x="15252" y="428966"/>
                </a:lnTo>
                <a:lnTo>
                  <a:pt x="18909" y="371606"/>
                </a:lnTo>
                <a:lnTo>
                  <a:pt x="22462" y="316544"/>
                </a:lnTo>
                <a:lnTo>
                  <a:pt x="25890" y="264249"/>
                </a:lnTo>
                <a:lnTo>
                  <a:pt x="29173" y="215193"/>
                </a:lnTo>
                <a:lnTo>
                  <a:pt x="32289" y="169845"/>
                </a:lnTo>
                <a:lnTo>
                  <a:pt x="35217" y="128675"/>
                </a:lnTo>
                <a:lnTo>
                  <a:pt x="40430" y="60753"/>
                </a:lnTo>
                <a:lnTo>
                  <a:pt x="47170" y="0"/>
                </a:lnTo>
                <a:lnTo>
                  <a:pt x="50133" y="3023"/>
                </a:lnTo>
                <a:lnTo>
                  <a:pt x="52218" y="27480"/>
                </a:lnTo>
                <a:lnTo>
                  <a:pt x="54083" y="56839"/>
                </a:lnTo>
                <a:lnTo>
                  <a:pt x="56387" y="7456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2" name="Google Shape;1552;p66"/>
          <p:cNvSpPr/>
          <p:nvPr/>
        </p:nvSpPr>
        <p:spPr>
          <a:xfrm>
            <a:off x="2988564" y="5637276"/>
            <a:ext cx="0" cy="356870"/>
          </a:xfrm>
          <a:custGeom>
            <a:rect b="b" l="l" r="r" t="t"/>
            <a:pathLst>
              <a:path extrusionOk="0" h="356870" w="120000">
                <a:moveTo>
                  <a:pt x="0" y="0"/>
                </a:moveTo>
                <a:lnTo>
                  <a:pt x="0" y="35661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3" name="Google Shape;1553;p66"/>
          <p:cNvSpPr/>
          <p:nvPr/>
        </p:nvSpPr>
        <p:spPr>
          <a:xfrm>
            <a:off x="2968751" y="5983223"/>
            <a:ext cx="38100" cy="47625"/>
          </a:xfrm>
          <a:custGeom>
            <a:rect b="b" l="l" r="r" t="t"/>
            <a:pathLst>
              <a:path extrusionOk="0" h="47625" w="38100">
                <a:moveTo>
                  <a:pt x="19812" y="0"/>
                </a:moveTo>
                <a:lnTo>
                  <a:pt x="12215" y="1881"/>
                </a:lnTo>
                <a:lnTo>
                  <a:pt x="5905" y="7048"/>
                </a:lnTo>
                <a:lnTo>
                  <a:pt x="1595" y="14787"/>
                </a:lnTo>
                <a:lnTo>
                  <a:pt x="0" y="24383"/>
                </a:lnTo>
                <a:lnTo>
                  <a:pt x="1595" y="33099"/>
                </a:lnTo>
                <a:lnTo>
                  <a:pt x="5905" y="40385"/>
                </a:lnTo>
                <a:lnTo>
                  <a:pt x="12215" y="45386"/>
                </a:lnTo>
                <a:lnTo>
                  <a:pt x="19812" y="47243"/>
                </a:lnTo>
                <a:lnTo>
                  <a:pt x="26527" y="45386"/>
                </a:lnTo>
                <a:lnTo>
                  <a:pt x="32385" y="40385"/>
                </a:lnTo>
                <a:lnTo>
                  <a:pt x="36528" y="33099"/>
                </a:lnTo>
                <a:lnTo>
                  <a:pt x="38100" y="24383"/>
                </a:lnTo>
                <a:lnTo>
                  <a:pt x="36528" y="14787"/>
                </a:lnTo>
                <a:lnTo>
                  <a:pt x="32385" y="7048"/>
                </a:lnTo>
                <a:lnTo>
                  <a:pt x="26527" y="1881"/>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4" name="Google Shape;1554;p66"/>
          <p:cNvSpPr/>
          <p:nvPr/>
        </p:nvSpPr>
        <p:spPr>
          <a:xfrm>
            <a:off x="2968751" y="5983223"/>
            <a:ext cx="38100" cy="47625"/>
          </a:xfrm>
          <a:custGeom>
            <a:rect b="b" l="l" r="r" t="t"/>
            <a:pathLst>
              <a:path extrusionOk="0" h="47625" w="38100">
                <a:moveTo>
                  <a:pt x="0" y="24383"/>
                </a:moveTo>
                <a:lnTo>
                  <a:pt x="1595" y="33099"/>
                </a:lnTo>
                <a:lnTo>
                  <a:pt x="5905" y="40385"/>
                </a:lnTo>
                <a:lnTo>
                  <a:pt x="12215" y="45386"/>
                </a:lnTo>
                <a:lnTo>
                  <a:pt x="19812" y="47243"/>
                </a:lnTo>
                <a:lnTo>
                  <a:pt x="26527" y="45386"/>
                </a:lnTo>
                <a:lnTo>
                  <a:pt x="32385" y="40385"/>
                </a:lnTo>
                <a:lnTo>
                  <a:pt x="36528" y="33099"/>
                </a:lnTo>
                <a:lnTo>
                  <a:pt x="38100" y="24383"/>
                </a:lnTo>
                <a:lnTo>
                  <a:pt x="36528" y="14787"/>
                </a:lnTo>
                <a:lnTo>
                  <a:pt x="32385" y="7048"/>
                </a:lnTo>
                <a:lnTo>
                  <a:pt x="26527" y="1881"/>
                </a:lnTo>
                <a:lnTo>
                  <a:pt x="19812" y="0"/>
                </a:lnTo>
                <a:lnTo>
                  <a:pt x="12215" y="1881"/>
                </a:lnTo>
                <a:lnTo>
                  <a:pt x="5905" y="7048"/>
                </a:lnTo>
                <a:lnTo>
                  <a:pt x="1595" y="14787"/>
                </a:lnTo>
                <a:lnTo>
                  <a:pt x="0" y="2438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5" name="Google Shape;1555;p66"/>
          <p:cNvSpPr txBox="1"/>
          <p:nvPr/>
        </p:nvSpPr>
        <p:spPr>
          <a:xfrm>
            <a:off x="3070212" y="5931320"/>
            <a:ext cx="215265" cy="342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P2</a:t>
            </a:r>
            <a:endParaRPr sz="650">
              <a:solidFill>
                <a:schemeClr val="dk1"/>
              </a:solidFill>
              <a:latin typeface="Times New Roman"/>
              <a:ea typeface="Times New Roman"/>
              <a:cs typeface="Times New Roman"/>
              <a:sym typeface="Times New Roman"/>
            </a:endParaRPr>
          </a:p>
        </p:txBody>
      </p:sp>
      <p:sp>
        <p:nvSpPr>
          <p:cNvPr id="1556" name="Google Shape;1556;p66"/>
          <p:cNvSpPr/>
          <p:nvPr/>
        </p:nvSpPr>
        <p:spPr>
          <a:xfrm>
            <a:off x="3337559" y="5637276"/>
            <a:ext cx="0" cy="356870"/>
          </a:xfrm>
          <a:custGeom>
            <a:rect b="b" l="l" r="r" t="t"/>
            <a:pathLst>
              <a:path extrusionOk="0" h="356870" w="120000">
                <a:moveTo>
                  <a:pt x="0" y="0"/>
                </a:moveTo>
                <a:lnTo>
                  <a:pt x="0" y="35661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7" name="Google Shape;1557;p66"/>
          <p:cNvSpPr/>
          <p:nvPr/>
        </p:nvSpPr>
        <p:spPr>
          <a:xfrm>
            <a:off x="3319271" y="5983223"/>
            <a:ext cx="38100" cy="47625"/>
          </a:xfrm>
          <a:custGeom>
            <a:rect b="b" l="l" r="r" t="t"/>
            <a:pathLst>
              <a:path extrusionOk="0" h="47625" w="38100">
                <a:moveTo>
                  <a:pt x="18287" y="0"/>
                </a:moveTo>
                <a:lnTo>
                  <a:pt x="11572" y="1881"/>
                </a:lnTo>
                <a:lnTo>
                  <a:pt x="5714" y="7048"/>
                </a:lnTo>
                <a:lnTo>
                  <a:pt x="1571" y="14787"/>
                </a:lnTo>
                <a:lnTo>
                  <a:pt x="0" y="24383"/>
                </a:lnTo>
                <a:lnTo>
                  <a:pt x="1571" y="33099"/>
                </a:lnTo>
                <a:lnTo>
                  <a:pt x="5714" y="40385"/>
                </a:lnTo>
                <a:lnTo>
                  <a:pt x="11572" y="45386"/>
                </a:lnTo>
                <a:lnTo>
                  <a:pt x="18287" y="47243"/>
                </a:lnTo>
                <a:lnTo>
                  <a:pt x="25884" y="45386"/>
                </a:lnTo>
                <a:lnTo>
                  <a:pt x="32194" y="40385"/>
                </a:lnTo>
                <a:lnTo>
                  <a:pt x="36504" y="33099"/>
                </a:lnTo>
                <a:lnTo>
                  <a:pt x="38100" y="24383"/>
                </a:lnTo>
                <a:lnTo>
                  <a:pt x="36504" y="14787"/>
                </a:lnTo>
                <a:lnTo>
                  <a:pt x="32194" y="7048"/>
                </a:lnTo>
                <a:lnTo>
                  <a:pt x="25884" y="1881"/>
                </a:lnTo>
                <a:lnTo>
                  <a:pt x="182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8" name="Google Shape;1558;p66"/>
          <p:cNvSpPr/>
          <p:nvPr/>
        </p:nvSpPr>
        <p:spPr>
          <a:xfrm>
            <a:off x="3319271" y="5983223"/>
            <a:ext cx="38100" cy="47625"/>
          </a:xfrm>
          <a:custGeom>
            <a:rect b="b" l="l" r="r" t="t"/>
            <a:pathLst>
              <a:path extrusionOk="0" h="47625" w="38100">
                <a:moveTo>
                  <a:pt x="0" y="24383"/>
                </a:moveTo>
                <a:lnTo>
                  <a:pt x="1571" y="33099"/>
                </a:lnTo>
                <a:lnTo>
                  <a:pt x="5714" y="40385"/>
                </a:lnTo>
                <a:lnTo>
                  <a:pt x="11572" y="45386"/>
                </a:lnTo>
                <a:lnTo>
                  <a:pt x="18287" y="47243"/>
                </a:lnTo>
                <a:lnTo>
                  <a:pt x="25884" y="45386"/>
                </a:lnTo>
                <a:lnTo>
                  <a:pt x="32194" y="40385"/>
                </a:lnTo>
                <a:lnTo>
                  <a:pt x="36504" y="33099"/>
                </a:lnTo>
                <a:lnTo>
                  <a:pt x="38100" y="24383"/>
                </a:lnTo>
                <a:lnTo>
                  <a:pt x="36504" y="14787"/>
                </a:lnTo>
                <a:lnTo>
                  <a:pt x="32194" y="7048"/>
                </a:lnTo>
                <a:lnTo>
                  <a:pt x="25884" y="1881"/>
                </a:lnTo>
                <a:lnTo>
                  <a:pt x="18287" y="0"/>
                </a:lnTo>
                <a:lnTo>
                  <a:pt x="11572" y="1881"/>
                </a:lnTo>
                <a:lnTo>
                  <a:pt x="5714" y="7048"/>
                </a:lnTo>
                <a:lnTo>
                  <a:pt x="1571" y="14787"/>
                </a:lnTo>
                <a:lnTo>
                  <a:pt x="0" y="2438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9" name="Google Shape;1559;p66"/>
          <p:cNvSpPr/>
          <p:nvPr/>
        </p:nvSpPr>
        <p:spPr>
          <a:xfrm>
            <a:off x="3875532" y="5637276"/>
            <a:ext cx="0" cy="356870"/>
          </a:xfrm>
          <a:custGeom>
            <a:rect b="b" l="l" r="r" t="t"/>
            <a:pathLst>
              <a:path extrusionOk="0" h="356870" w="120000">
                <a:moveTo>
                  <a:pt x="0" y="0"/>
                </a:moveTo>
                <a:lnTo>
                  <a:pt x="0" y="35661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0" name="Google Shape;1560;p66"/>
          <p:cNvSpPr/>
          <p:nvPr/>
        </p:nvSpPr>
        <p:spPr>
          <a:xfrm>
            <a:off x="3857244" y="5983223"/>
            <a:ext cx="36830" cy="47625"/>
          </a:xfrm>
          <a:custGeom>
            <a:rect b="b" l="l" r="r" t="t"/>
            <a:pathLst>
              <a:path extrusionOk="0" h="47625" w="36829">
                <a:moveTo>
                  <a:pt x="18287" y="0"/>
                </a:moveTo>
                <a:lnTo>
                  <a:pt x="10929" y="1881"/>
                </a:lnTo>
                <a:lnTo>
                  <a:pt x="5143" y="7048"/>
                </a:lnTo>
                <a:lnTo>
                  <a:pt x="1357" y="14787"/>
                </a:lnTo>
                <a:lnTo>
                  <a:pt x="0" y="24383"/>
                </a:lnTo>
                <a:lnTo>
                  <a:pt x="1357" y="33099"/>
                </a:lnTo>
                <a:lnTo>
                  <a:pt x="5143" y="40385"/>
                </a:lnTo>
                <a:lnTo>
                  <a:pt x="10929" y="45386"/>
                </a:lnTo>
                <a:lnTo>
                  <a:pt x="18287" y="47243"/>
                </a:lnTo>
                <a:lnTo>
                  <a:pt x="25646" y="45386"/>
                </a:lnTo>
                <a:lnTo>
                  <a:pt x="31432" y="40385"/>
                </a:lnTo>
                <a:lnTo>
                  <a:pt x="35218" y="33099"/>
                </a:lnTo>
                <a:lnTo>
                  <a:pt x="36575" y="24383"/>
                </a:lnTo>
                <a:lnTo>
                  <a:pt x="35218" y="14787"/>
                </a:lnTo>
                <a:lnTo>
                  <a:pt x="31432" y="7048"/>
                </a:lnTo>
                <a:lnTo>
                  <a:pt x="25646" y="1881"/>
                </a:lnTo>
                <a:lnTo>
                  <a:pt x="182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1" name="Google Shape;1561;p66"/>
          <p:cNvSpPr/>
          <p:nvPr/>
        </p:nvSpPr>
        <p:spPr>
          <a:xfrm>
            <a:off x="3857244" y="5983223"/>
            <a:ext cx="36830" cy="47625"/>
          </a:xfrm>
          <a:custGeom>
            <a:rect b="b" l="l" r="r" t="t"/>
            <a:pathLst>
              <a:path extrusionOk="0" h="47625" w="36829">
                <a:moveTo>
                  <a:pt x="0" y="24383"/>
                </a:moveTo>
                <a:lnTo>
                  <a:pt x="1357" y="33099"/>
                </a:lnTo>
                <a:lnTo>
                  <a:pt x="5143" y="40385"/>
                </a:lnTo>
                <a:lnTo>
                  <a:pt x="10929" y="45386"/>
                </a:lnTo>
                <a:lnTo>
                  <a:pt x="18287" y="47243"/>
                </a:lnTo>
                <a:lnTo>
                  <a:pt x="25646" y="45386"/>
                </a:lnTo>
                <a:lnTo>
                  <a:pt x="31432" y="40385"/>
                </a:lnTo>
                <a:lnTo>
                  <a:pt x="35218" y="33099"/>
                </a:lnTo>
                <a:lnTo>
                  <a:pt x="36575" y="24383"/>
                </a:lnTo>
                <a:lnTo>
                  <a:pt x="35218" y="14787"/>
                </a:lnTo>
                <a:lnTo>
                  <a:pt x="31432" y="7048"/>
                </a:lnTo>
                <a:lnTo>
                  <a:pt x="25646" y="1881"/>
                </a:lnTo>
                <a:lnTo>
                  <a:pt x="18287" y="0"/>
                </a:lnTo>
                <a:lnTo>
                  <a:pt x="10929" y="1881"/>
                </a:lnTo>
                <a:lnTo>
                  <a:pt x="5143" y="7048"/>
                </a:lnTo>
                <a:lnTo>
                  <a:pt x="1357" y="14787"/>
                </a:lnTo>
                <a:lnTo>
                  <a:pt x="0" y="2438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2" name="Google Shape;1562;p66"/>
          <p:cNvSpPr/>
          <p:nvPr/>
        </p:nvSpPr>
        <p:spPr>
          <a:xfrm>
            <a:off x="3607308" y="5641848"/>
            <a:ext cx="0" cy="356870"/>
          </a:xfrm>
          <a:custGeom>
            <a:rect b="b" l="l" r="r" t="t"/>
            <a:pathLst>
              <a:path extrusionOk="0" h="356870" w="120000">
                <a:moveTo>
                  <a:pt x="0" y="0"/>
                </a:moveTo>
                <a:lnTo>
                  <a:pt x="0" y="35661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3" name="Google Shape;1563;p66"/>
          <p:cNvSpPr/>
          <p:nvPr/>
        </p:nvSpPr>
        <p:spPr>
          <a:xfrm>
            <a:off x="3587496" y="5987796"/>
            <a:ext cx="38100" cy="48895"/>
          </a:xfrm>
          <a:custGeom>
            <a:rect b="b" l="l" r="r" t="t"/>
            <a:pathLst>
              <a:path extrusionOk="0" h="48895" w="38100">
                <a:moveTo>
                  <a:pt x="19812" y="0"/>
                </a:moveTo>
                <a:lnTo>
                  <a:pt x="12215" y="1881"/>
                </a:lnTo>
                <a:lnTo>
                  <a:pt x="5905" y="7048"/>
                </a:lnTo>
                <a:lnTo>
                  <a:pt x="1595" y="14787"/>
                </a:lnTo>
                <a:lnTo>
                  <a:pt x="0" y="24384"/>
                </a:lnTo>
                <a:lnTo>
                  <a:pt x="1595" y="33980"/>
                </a:lnTo>
                <a:lnTo>
                  <a:pt x="5905" y="41719"/>
                </a:lnTo>
                <a:lnTo>
                  <a:pt x="12215" y="46886"/>
                </a:lnTo>
                <a:lnTo>
                  <a:pt x="19812" y="48768"/>
                </a:lnTo>
                <a:lnTo>
                  <a:pt x="27170" y="46886"/>
                </a:lnTo>
                <a:lnTo>
                  <a:pt x="32956" y="41719"/>
                </a:lnTo>
                <a:lnTo>
                  <a:pt x="36742" y="33980"/>
                </a:lnTo>
                <a:lnTo>
                  <a:pt x="38100" y="24384"/>
                </a:lnTo>
                <a:lnTo>
                  <a:pt x="36742" y="14787"/>
                </a:lnTo>
                <a:lnTo>
                  <a:pt x="32956" y="7048"/>
                </a:lnTo>
                <a:lnTo>
                  <a:pt x="27170" y="1881"/>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4" name="Google Shape;1564;p66"/>
          <p:cNvSpPr/>
          <p:nvPr/>
        </p:nvSpPr>
        <p:spPr>
          <a:xfrm>
            <a:off x="3587496" y="5987796"/>
            <a:ext cx="38100" cy="48895"/>
          </a:xfrm>
          <a:custGeom>
            <a:rect b="b" l="l" r="r" t="t"/>
            <a:pathLst>
              <a:path extrusionOk="0" h="48895" w="38100">
                <a:moveTo>
                  <a:pt x="0" y="24384"/>
                </a:moveTo>
                <a:lnTo>
                  <a:pt x="1595" y="33980"/>
                </a:lnTo>
                <a:lnTo>
                  <a:pt x="5905" y="41719"/>
                </a:lnTo>
                <a:lnTo>
                  <a:pt x="12215" y="46886"/>
                </a:lnTo>
                <a:lnTo>
                  <a:pt x="19812" y="48768"/>
                </a:lnTo>
                <a:lnTo>
                  <a:pt x="27170" y="46886"/>
                </a:lnTo>
                <a:lnTo>
                  <a:pt x="32956" y="41719"/>
                </a:lnTo>
                <a:lnTo>
                  <a:pt x="36742" y="33980"/>
                </a:lnTo>
                <a:lnTo>
                  <a:pt x="38100" y="24384"/>
                </a:lnTo>
                <a:lnTo>
                  <a:pt x="36742" y="14787"/>
                </a:lnTo>
                <a:lnTo>
                  <a:pt x="32956" y="7048"/>
                </a:lnTo>
                <a:lnTo>
                  <a:pt x="27170" y="1881"/>
                </a:lnTo>
                <a:lnTo>
                  <a:pt x="19812" y="0"/>
                </a:lnTo>
                <a:lnTo>
                  <a:pt x="12215" y="1881"/>
                </a:lnTo>
                <a:lnTo>
                  <a:pt x="5905" y="7048"/>
                </a:lnTo>
                <a:lnTo>
                  <a:pt x="1595" y="14787"/>
                </a:lnTo>
                <a:lnTo>
                  <a:pt x="0" y="2438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5" name="Google Shape;1565;p66"/>
          <p:cNvSpPr/>
          <p:nvPr/>
        </p:nvSpPr>
        <p:spPr>
          <a:xfrm>
            <a:off x="5308091" y="4965192"/>
            <a:ext cx="17145" cy="55244"/>
          </a:xfrm>
          <a:custGeom>
            <a:rect b="b" l="l" r="r" t="t"/>
            <a:pathLst>
              <a:path extrusionOk="0" h="55245" w="17145">
                <a:moveTo>
                  <a:pt x="0" y="54864"/>
                </a:moveTo>
                <a:lnTo>
                  <a:pt x="2262" y="34718"/>
                </a:lnTo>
                <a:lnTo>
                  <a:pt x="4381" y="17144"/>
                </a:lnTo>
                <a:lnTo>
                  <a:pt x="6215" y="4714"/>
                </a:lnTo>
                <a:lnTo>
                  <a:pt x="7620" y="0"/>
                </a:lnTo>
                <a:lnTo>
                  <a:pt x="10120" y="7286"/>
                </a:lnTo>
                <a:lnTo>
                  <a:pt x="12763" y="24002"/>
                </a:lnTo>
                <a:lnTo>
                  <a:pt x="15120" y="42433"/>
                </a:lnTo>
                <a:lnTo>
                  <a:pt x="16763" y="5486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6" name="Google Shape;1566;p66"/>
          <p:cNvSpPr/>
          <p:nvPr/>
        </p:nvSpPr>
        <p:spPr>
          <a:xfrm>
            <a:off x="5239511" y="5020055"/>
            <a:ext cx="68580" cy="654685"/>
          </a:xfrm>
          <a:custGeom>
            <a:rect b="b" l="l" r="r" t="t"/>
            <a:pathLst>
              <a:path extrusionOk="0" h="654685" w="68579">
                <a:moveTo>
                  <a:pt x="68579" y="0"/>
                </a:moveTo>
                <a:lnTo>
                  <a:pt x="64392" y="63888"/>
                </a:lnTo>
                <a:lnTo>
                  <a:pt x="60226" y="127183"/>
                </a:lnTo>
                <a:lnTo>
                  <a:pt x="56102" y="189356"/>
                </a:lnTo>
                <a:lnTo>
                  <a:pt x="52041" y="249879"/>
                </a:lnTo>
                <a:lnTo>
                  <a:pt x="48065" y="308221"/>
                </a:lnTo>
                <a:lnTo>
                  <a:pt x="44196" y="363854"/>
                </a:lnTo>
                <a:lnTo>
                  <a:pt x="40453" y="416249"/>
                </a:lnTo>
                <a:lnTo>
                  <a:pt x="36858" y="464876"/>
                </a:lnTo>
                <a:lnTo>
                  <a:pt x="33432" y="509206"/>
                </a:lnTo>
                <a:lnTo>
                  <a:pt x="30197" y="548710"/>
                </a:lnTo>
                <a:lnTo>
                  <a:pt x="24384" y="611123"/>
                </a:lnTo>
                <a:lnTo>
                  <a:pt x="16716" y="654200"/>
                </a:lnTo>
                <a:lnTo>
                  <a:pt x="9906" y="649414"/>
                </a:lnTo>
                <a:lnTo>
                  <a:pt x="4238" y="625482"/>
                </a:lnTo>
                <a:lnTo>
                  <a:pt x="0" y="61112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7" name="Google Shape;1567;p66"/>
          <p:cNvSpPr/>
          <p:nvPr/>
        </p:nvSpPr>
        <p:spPr>
          <a:xfrm>
            <a:off x="5411723" y="4974335"/>
            <a:ext cx="18415" cy="56515"/>
          </a:xfrm>
          <a:custGeom>
            <a:rect b="b" l="l" r="r" t="t"/>
            <a:pathLst>
              <a:path extrusionOk="0" h="56514" w="18414">
                <a:moveTo>
                  <a:pt x="0" y="56387"/>
                </a:moveTo>
                <a:lnTo>
                  <a:pt x="2286" y="35361"/>
                </a:lnTo>
                <a:lnTo>
                  <a:pt x="4572" y="17335"/>
                </a:lnTo>
                <a:lnTo>
                  <a:pt x="6858" y="4738"/>
                </a:lnTo>
                <a:lnTo>
                  <a:pt x="9143" y="0"/>
                </a:lnTo>
                <a:lnTo>
                  <a:pt x="11429" y="7524"/>
                </a:lnTo>
                <a:lnTo>
                  <a:pt x="13715" y="24764"/>
                </a:lnTo>
                <a:lnTo>
                  <a:pt x="16001" y="43719"/>
                </a:lnTo>
                <a:lnTo>
                  <a:pt x="18287"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8" name="Google Shape;1568;p66"/>
          <p:cNvSpPr/>
          <p:nvPr/>
        </p:nvSpPr>
        <p:spPr>
          <a:xfrm>
            <a:off x="5344667" y="5029200"/>
            <a:ext cx="67310" cy="649605"/>
          </a:xfrm>
          <a:custGeom>
            <a:rect b="b" l="l" r="r" t="t"/>
            <a:pathLst>
              <a:path extrusionOk="0" h="649604" w="67310">
                <a:moveTo>
                  <a:pt x="67056" y="0"/>
                </a:moveTo>
                <a:lnTo>
                  <a:pt x="62898" y="63477"/>
                </a:lnTo>
                <a:lnTo>
                  <a:pt x="58815" y="126315"/>
                </a:lnTo>
                <a:lnTo>
                  <a:pt x="54816" y="187999"/>
                </a:lnTo>
                <a:lnTo>
                  <a:pt x="50912" y="248016"/>
                </a:lnTo>
                <a:lnTo>
                  <a:pt x="47115" y="305853"/>
                </a:lnTo>
                <a:lnTo>
                  <a:pt x="43434" y="360997"/>
                </a:lnTo>
                <a:lnTo>
                  <a:pt x="39879" y="412934"/>
                </a:lnTo>
                <a:lnTo>
                  <a:pt x="36463" y="461151"/>
                </a:lnTo>
                <a:lnTo>
                  <a:pt x="33194" y="505134"/>
                </a:lnTo>
                <a:lnTo>
                  <a:pt x="30084" y="544371"/>
                </a:lnTo>
                <a:lnTo>
                  <a:pt x="24384" y="606551"/>
                </a:lnTo>
                <a:lnTo>
                  <a:pt x="15859" y="648985"/>
                </a:lnTo>
                <a:lnTo>
                  <a:pt x="8762" y="644270"/>
                </a:lnTo>
                <a:lnTo>
                  <a:pt x="3381" y="620696"/>
                </a:lnTo>
                <a:lnTo>
                  <a:pt x="0" y="60655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9" name="Google Shape;1569;p66"/>
          <p:cNvSpPr/>
          <p:nvPr/>
        </p:nvSpPr>
        <p:spPr>
          <a:xfrm>
            <a:off x="5164835" y="4957096"/>
            <a:ext cx="50800" cy="683260"/>
          </a:xfrm>
          <a:custGeom>
            <a:rect b="b" l="l" r="r" t="t"/>
            <a:pathLst>
              <a:path extrusionOk="0" h="683260" w="50800">
                <a:moveTo>
                  <a:pt x="0" y="683227"/>
                </a:moveTo>
                <a:lnTo>
                  <a:pt x="3488" y="620352"/>
                </a:lnTo>
                <a:lnTo>
                  <a:pt x="6914" y="557943"/>
                </a:lnTo>
                <a:lnTo>
                  <a:pt x="10269" y="496466"/>
                </a:lnTo>
                <a:lnTo>
                  <a:pt x="13546" y="436388"/>
                </a:lnTo>
                <a:lnTo>
                  <a:pt x="16734" y="378174"/>
                </a:lnTo>
                <a:lnTo>
                  <a:pt x="19827" y="322291"/>
                </a:lnTo>
                <a:lnTo>
                  <a:pt x="22816" y="269205"/>
                </a:lnTo>
                <a:lnTo>
                  <a:pt x="25693" y="219382"/>
                </a:lnTo>
                <a:lnTo>
                  <a:pt x="28449" y="173288"/>
                </a:lnTo>
                <a:lnTo>
                  <a:pt x="31076" y="131389"/>
                </a:lnTo>
                <a:lnTo>
                  <a:pt x="35910" y="62043"/>
                </a:lnTo>
                <a:lnTo>
                  <a:pt x="41855" y="0"/>
                </a:lnTo>
                <a:lnTo>
                  <a:pt x="44366" y="2950"/>
                </a:lnTo>
                <a:lnTo>
                  <a:pt x="46219" y="27627"/>
                </a:lnTo>
                <a:lnTo>
                  <a:pt x="47999" y="57278"/>
                </a:lnTo>
                <a:lnTo>
                  <a:pt x="50291" y="7515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0" name="Google Shape;1570;p66"/>
          <p:cNvSpPr/>
          <p:nvPr/>
        </p:nvSpPr>
        <p:spPr>
          <a:xfrm>
            <a:off x="4661915" y="4969764"/>
            <a:ext cx="20320" cy="55244"/>
          </a:xfrm>
          <a:custGeom>
            <a:rect b="b" l="l" r="r" t="t"/>
            <a:pathLst>
              <a:path extrusionOk="0" h="55245" w="20320">
                <a:moveTo>
                  <a:pt x="0" y="54863"/>
                </a:moveTo>
                <a:lnTo>
                  <a:pt x="2524" y="34718"/>
                </a:lnTo>
                <a:lnTo>
                  <a:pt x="5334" y="17144"/>
                </a:lnTo>
                <a:lnTo>
                  <a:pt x="8143" y="4714"/>
                </a:lnTo>
                <a:lnTo>
                  <a:pt x="10668" y="0"/>
                </a:lnTo>
                <a:lnTo>
                  <a:pt x="13168" y="7286"/>
                </a:lnTo>
                <a:lnTo>
                  <a:pt x="15811" y="24002"/>
                </a:lnTo>
                <a:lnTo>
                  <a:pt x="18168" y="42433"/>
                </a:lnTo>
                <a:lnTo>
                  <a:pt x="19812"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1" name="Google Shape;1571;p66"/>
          <p:cNvSpPr/>
          <p:nvPr/>
        </p:nvSpPr>
        <p:spPr>
          <a:xfrm>
            <a:off x="4585715" y="5024628"/>
            <a:ext cx="76200" cy="655320"/>
          </a:xfrm>
          <a:custGeom>
            <a:rect b="b" l="l" r="r" t="t"/>
            <a:pathLst>
              <a:path extrusionOk="0" h="655320" w="76200">
                <a:moveTo>
                  <a:pt x="76200" y="0"/>
                </a:moveTo>
                <a:lnTo>
                  <a:pt x="71631" y="63888"/>
                </a:lnTo>
                <a:lnTo>
                  <a:pt x="67084" y="127190"/>
                </a:lnTo>
                <a:lnTo>
                  <a:pt x="62579" y="189380"/>
                </a:lnTo>
                <a:lnTo>
                  <a:pt x="58137" y="249935"/>
                </a:lnTo>
                <a:lnTo>
                  <a:pt x="53780" y="308332"/>
                </a:lnTo>
                <a:lnTo>
                  <a:pt x="49529" y="364045"/>
                </a:lnTo>
                <a:lnTo>
                  <a:pt x="45406" y="416552"/>
                </a:lnTo>
                <a:lnTo>
                  <a:pt x="41430" y="465327"/>
                </a:lnTo>
                <a:lnTo>
                  <a:pt x="37623" y="509849"/>
                </a:lnTo>
                <a:lnTo>
                  <a:pt x="34007" y="549592"/>
                </a:lnTo>
                <a:lnTo>
                  <a:pt x="27432" y="612648"/>
                </a:lnTo>
                <a:lnTo>
                  <a:pt x="18645" y="655081"/>
                </a:lnTo>
                <a:lnTo>
                  <a:pt x="10858" y="650367"/>
                </a:lnTo>
                <a:lnTo>
                  <a:pt x="4500" y="626792"/>
                </a:lnTo>
                <a:lnTo>
                  <a:pt x="0" y="61264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2" name="Google Shape;1572;p66"/>
          <p:cNvSpPr/>
          <p:nvPr/>
        </p:nvSpPr>
        <p:spPr>
          <a:xfrm>
            <a:off x="4722876" y="4971288"/>
            <a:ext cx="20320" cy="55244"/>
          </a:xfrm>
          <a:custGeom>
            <a:rect b="b" l="l" r="r" t="t"/>
            <a:pathLst>
              <a:path extrusionOk="0" h="55245" w="20320">
                <a:moveTo>
                  <a:pt x="0" y="54863"/>
                </a:moveTo>
                <a:lnTo>
                  <a:pt x="2286" y="34718"/>
                </a:lnTo>
                <a:lnTo>
                  <a:pt x="4572" y="17144"/>
                </a:lnTo>
                <a:lnTo>
                  <a:pt x="6858" y="4714"/>
                </a:lnTo>
                <a:lnTo>
                  <a:pt x="9144" y="0"/>
                </a:lnTo>
                <a:lnTo>
                  <a:pt x="11668" y="7286"/>
                </a:lnTo>
                <a:lnTo>
                  <a:pt x="14477" y="24002"/>
                </a:lnTo>
                <a:lnTo>
                  <a:pt x="17287" y="42433"/>
                </a:lnTo>
                <a:lnTo>
                  <a:pt x="19812"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3" name="Google Shape;1573;p66"/>
          <p:cNvSpPr/>
          <p:nvPr/>
        </p:nvSpPr>
        <p:spPr>
          <a:xfrm>
            <a:off x="4646676" y="5026152"/>
            <a:ext cx="76200" cy="654050"/>
          </a:xfrm>
          <a:custGeom>
            <a:rect b="b" l="l" r="r" t="t"/>
            <a:pathLst>
              <a:path extrusionOk="0" h="654050" w="76200">
                <a:moveTo>
                  <a:pt x="76200" y="0"/>
                </a:moveTo>
                <a:lnTo>
                  <a:pt x="71631" y="63858"/>
                </a:lnTo>
                <a:lnTo>
                  <a:pt x="67084" y="127077"/>
                </a:lnTo>
                <a:lnTo>
                  <a:pt x="62579" y="189142"/>
                </a:lnTo>
                <a:lnTo>
                  <a:pt x="58137" y="249540"/>
                </a:lnTo>
                <a:lnTo>
                  <a:pt x="53780" y="307758"/>
                </a:lnTo>
                <a:lnTo>
                  <a:pt x="49529" y="363283"/>
                </a:lnTo>
                <a:lnTo>
                  <a:pt x="45406" y="415601"/>
                </a:lnTo>
                <a:lnTo>
                  <a:pt x="41430" y="464199"/>
                </a:lnTo>
                <a:lnTo>
                  <a:pt x="37623" y="508563"/>
                </a:lnTo>
                <a:lnTo>
                  <a:pt x="34007" y="548181"/>
                </a:lnTo>
                <a:lnTo>
                  <a:pt x="27432" y="611124"/>
                </a:lnTo>
                <a:lnTo>
                  <a:pt x="18430" y="653557"/>
                </a:lnTo>
                <a:lnTo>
                  <a:pt x="10287" y="648843"/>
                </a:lnTo>
                <a:lnTo>
                  <a:pt x="3857" y="625268"/>
                </a:lnTo>
                <a:lnTo>
                  <a:pt x="0" y="61112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4" name="Google Shape;1574;p66"/>
          <p:cNvSpPr/>
          <p:nvPr/>
        </p:nvSpPr>
        <p:spPr>
          <a:xfrm>
            <a:off x="4783835" y="4969764"/>
            <a:ext cx="20320" cy="55244"/>
          </a:xfrm>
          <a:custGeom>
            <a:rect b="b" l="l" r="r" t="t"/>
            <a:pathLst>
              <a:path extrusionOk="0" h="55245" w="20320">
                <a:moveTo>
                  <a:pt x="0" y="54863"/>
                </a:moveTo>
                <a:lnTo>
                  <a:pt x="2286" y="34718"/>
                </a:lnTo>
                <a:lnTo>
                  <a:pt x="4572" y="17144"/>
                </a:lnTo>
                <a:lnTo>
                  <a:pt x="6858" y="4714"/>
                </a:lnTo>
                <a:lnTo>
                  <a:pt x="9143" y="0"/>
                </a:lnTo>
                <a:lnTo>
                  <a:pt x="11668" y="7286"/>
                </a:lnTo>
                <a:lnTo>
                  <a:pt x="14477" y="24002"/>
                </a:lnTo>
                <a:lnTo>
                  <a:pt x="17287" y="42433"/>
                </a:lnTo>
                <a:lnTo>
                  <a:pt x="19812"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5" name="Google Shape;1575;p66"/>
          <p:cNvSpPr/>
          <p:nvPr/>
        </p:nvSpPr>
        <p:spPr>
          <a:xfrm>
            <a:off x="4707635" y="5024628"/>
            <a:ext cx="76200" cy="650875"/>
          </a:xfrm>
          <a:custGeom>
            <a:rect b="b" l="l" r="r" t="t"/>
            <a:pathLst>
              <a:path extrusionOk="0" h="650875" w="76200">
                <a:moveTo>
                  <a:pt x="76200" y="0"/>
                </a:moveTo>
                <a:lnTo>
                  <a:pt x="71631" y="63507"/>
                </a:lnTo>
                <a:lnTo>
                  <a:pt x="67084" y="126428"/>
                </a:lnTo>
                <a:lnTo>
                  <a:pt x="62579" y="188237"/>
                </a:lnTo>
                <a:lnTo>
                  <a:pt x="58137" y="248412"/>
                </a:lnTo>
                <a:lnTo>
                  <a:pt x="53780" y="306427"/>
                </a:lnTo>
                <a:lnTo>
                  <a:pt x="49529" y="361759"/>
                </a:lnTo>
                <a:lnTo>
                  <a:pt x="45406" y="413885"/>
                </a:lnTo>
                <a:lnTo>
                  <a:pt x="41430" y="462280"/>
                </a:lnTo>
                <a:lnTo>
                  <a:pt x="37623" y="506420"/>
                </a:lnTo>
                <a:lnTo>
                  <a:pt x="34007" y="545782"/>
                </a:lnTo>
                <a:lnTo>
                  <a:pt x="27431" y="608076"/>
                </a:lnTo>
                <a:lnTo>
                  <a:pt x="18430" y="650509"/>
                </a:lnTo>
                <a:lnTo>
                  <a:pt x="10286" y="645794"/>
                </a:lnTo>
                <a:lnTo>
                  <a:pt x="3857" y="622220"/>
                </a:lnTo>
                <a:lnTo>
                  <a:pt x="0" y="60807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6" name="Google Shape;1576;p66"/>
          <p:cNvSpPr/>
          <p:nvPr/>
        </p:nvSpPr>
        <p:spPr>
          <a:xfrm>
            <a:off x="4840223" y="4977384"/>
            <a:ext cx="20320" cy="53340"/>
          </a:xfrm>
          <a:custGeom>
            <a:rect b="b" l="l" r="r" t="t"/>
            <a:pathLst>
              <a:path extrusionOk="0" h="53339" w="20320">
                <a:moveTo>
                  <a:pt x="0" y="53339"/>
                </a:moveTo>
                <a:lnTo>
                  <a:pt x="2524" y="34075"/>
                </a:lnTo>
                <a:lnTo>
                  <a:pt x="5334" y="16954"/>
                </a:lnTo>
                <a:lnTo>
                  <a:pt x="8143" y="4691"/>
                </a:lnTo>
                <a:lnTo>
                  <a:pt x="10667" y="0"/>
                </a:lnTo>
                <a:lnTo>
                  <a:pt x="13168" y="7048"/>
                </a:lnTo>
                <a:lnTo>
                  <a:pt x="15811" y="23240"/>
                </a:lnTo>
                <a:lnTo>
                  <a:pt x="18168" y="41147"/>
                </a:lnTo>
                <a:lnTo>
                  <a:pt x="19812" y="53339"/>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7" name="Google Shape;1577;p66"/>
          <p:cNvSpPr/>
          <p:nvPr/>
        </p:nvSpPr>
        <p:spPr>
          <a:xfrm>
            <a:off x="4765547" y="5032248"/>
            <a:ext cx="74930" cy="641350"/>
          </a:xfrm>
          <a:custGeom>
            <a:rect b="b" l="l" r="r" t="t"/>
            <a:pathLst>
              <a:path extrusionOk="0" h="641350" w="74929">
                <a:moveTo>
                  <a:pt x="74675" y="0"/>
                </a:moveTo>
                <a:lnTo>
                  <a:pt x="70107" y="62396"/>
                </a:lnTo>
                <a:lnTo>
                  <a:pt x="65560" y="124269"/>
                </a:lnTo>
                <a:lnTo>
                  <a:pt x="61055" y="185094"/>
                </a:lnTo>
                <a:lnTo>
                  <a:pt x="56613" y="244348"/>
                </a:lnTo>
                <a:lnTo>
                  <a:pt x="52256" y="301505"/>
                </a:lnTo>
                <a:lnTo>
                  <a:pt x="48005" y="356044"/>
                </a:lnTo>
                <a:lnTo>
                  <a:pt x="43882" y="407439"/>
                </a:lnTo>
                <a:lnTo>
                  <a:pt x="39906" y="455168"/>
                </a:lnTo>
                <a:lnTo>
                  <a:pt x="36099" y="498705"/>
                </a:lnTo>
                <a:lnTo>
                  <a:pt x="32483" y="537527"/>
                </a:lnTo>
                <a:lnTo>
                  <a:pt x="25907" y="598932"/>
                </a:lnTo>
                <a:lnTo>
                  <a:pt x="17144" y="640722"/>
                </a:lnTo>
                <a:lnTo>
                  <a:pt x="9525" y="636079"/>
                </a:lnTo>
                <a:lnTo>
                  <a:pt x="3619" y="612862"/>
                </a:lnTo>
                <a:lnTo>
                  <a:pt x="0" y="5989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8" name="Google Shape;1578;p66"/>
          <p:cNvSpPr/>
          <p:nvPr/>
        </p:nvSpPr>
        <p:spPr>
          <a:xfrm>
            <a:off x="4896611" y="4974335"/>
            <a:ext cx="21590" cy="55244"/>
          </a:xfrm>
          <a:custGeom>
            <a:rect b="b" l="l" r="r" t="t"/>
            <a:pathLst>
              <a:path extrusionOk="0" h="55245" w="21589">
                <a:moveTo>
                  <a:pt x="0" y="54863"/>
                </a:moveTo>
                <a:lnTo>
                  <a:pt x="3167" y="34718"/>
                </a:lnTo>
                <a:lnTo>
                  <a:pt x="5905" y="17144"/>
                </a:lnTo>
                <a:lnTo>
                  <a:pt x="8358" y="4714"/>
                </a:lnTo>
                <a:lnTo>
                  <a:pt x="10667" y="0"/>
                </a:lnTo>
                <a:lnTo>
                  <a:pt x="13192" y="7286"/>
                </a:lnTo>
                <a:lnTo>
                  <a:pt x="16001" y="24002"/>
                </a:lnTo>
                <a:lnTo>
                  <a:pt x="18811" y="42433"/>
                </a:lnTo>
                <a:lnTo>
                  <a:pt x="21336"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9" name="Google Shape;1579;p66"/>
          <p:cNvSpPr/>
          <p:nvPr/>
        </p:nvSpPr>
        <p:spPr>
          <a:xfrm>
            <a:off x="4821935" y="5029200"/>
            <a:ext cx="74930" cy="641350"/>
          </a:xfrm>
          <a:custGeom>
            <a:rect b="b" l="l" r="r" t="t"/>
            <a:pathLst>
              <a:path extrusionOk="0" h="641350" w="74929">
                <a:moveTo>
                  <a:pt x="74675" y="0"/>
                </a:moveTo>
                <a:lnTo>
                  <a:pt x="70457" y="62716"/>
                </a:lnTo>
                <a:lnTo>
                  <a:pt x="66202" y="124798"/>
                </a:lnTo>
                <a:lnTo>
                  <a:pt x="61936" y="185737"/>
                </a:lnTo>
                <a:lnTo>
                  <a:pt x="57686" y="245025"/>
                </a:lnTo>
                <a:lnTo>
                  <a:pt x="53478" y="302154"/>
                </a:lnTo>
                <a:lnTo>
                  <a:pt x="49339" y="356615"/>
                </a:lnTo>
                <a:lnTo>
                  <a:pt x="45295" y="407902"/>
                </a:lnTo>
                <a:lnTo>
                  <a:pt x="41373" y="455506"/>
                </a:lnTo>
                <a:lnTo>
                  <a:pt x="37599" y="498919"/>
                </a:lnTo>
                <a:lnTo>
                  <a:pt x="34000" y="537633"/>
                </a:lnTo>
                <a:lnTo>
                  <a:pt x="27431" y="598932"/>
                </a:lnTo>
                <a:lnTo>
                  <a:pt x="17787" y="640722"/>
                </a:lnTo>
                <a:lnTo>
                  <a:pt x="9715" y="636079"/>
                </a:lnTo>
                <a:lnTo>
                  <a:pt x="3643" y="612862"/>
                </a:lnTo>
                <a:lnTo>
                  <a:pt x="0" y="5989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0" name="Google Shape;1580;p66"/>
          <p:cNvSpPr/>
          <p:nvPr/>
        </p:nvSpPr>
        <p:spPr>
          <a:xfrm>
            <a:off x="4544567" y="4975957"/>
            <a:ext cx="58419" cy="672465"/>
          </a:xfrm>
          <a:custGeom>
            <a:rect b="b" l="l" r="r" t="t"/>
            <a:pathLst>
              <a:path extrusionOk="0" h="672464" w="58420">
                <a:moveTo>
                  <a:pt x="0" y="671986"/>
                </a:moveTo>
                <a:lnTo>
                  <a:pt x="3865" y="610139"/>
                </a:lnTo>
                <a:lnTo>
                  <a:pt x="7715" y="548709"/>
                </a:lnTo>
                <a:lnTo>
                  <a:pt x="11530" y="488165"/>
                </a:lnTo>
                <a:lnTo>
                  <a:pt x="15296" y="428978"/>
                </a:lnTo>
                <a:lnTo>
                  <a:pt x="18996" y="371619"/>
                </a:lnTo>
                <a:lnTo>
                  <a:pt x="22612" y="316556"/>
                </a:lnTo>
                <a:lnTo>
                  <a:pt x="26128" y="264262"/>
                </a:lnTo>
                <a:lnTo>
                  <a:pt x="29528" y="215205"/>
                </a:lnTo>
                <a:lnTo>
                  <a:pt x="32794" y="169857"/>
                </a:lnTo>
                <a:lnTo>
                  <a:pt x="35911" y="128687"/>
                </a:lnTo>
                <a:lnTo>
                  <a:pt x="41628" y="60766"/>
                </a:lnTo>
                <a:lnTo>
                  <a:pt x="48694" y="0"/>
                </a:lnTo>
                <a:lnTo>
                  <a:pt x="51657" y="2938"/>
                </a:lnTo>
                <a:lnTo>
                  <a:pt x="53742" y="27163"/>
                </a:lnTo>
                <a:lnTo>
                  <a:pt x="55607" y="56071"/>
                </a:lnTo>
                <a:lnTo>
                  <a:pt x="57912" y="7305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1" name="Google Shape;1581;p66"/>
          <p:cNvSpPr/>
          <p:nvPr/>
        </p:nvSpPr>
        <p:spPr>
          <a:xfrm>
            <a:off x="4544567" y="5631179"/>
            <a:ext cx="0" cy="356870"/>
          </a:xfrm>
          <a:custGeom>
            <a:rect b="b" l="l" r="r" t="t"/>
            <a:pathLst>
              <a:path extrusionOk="0" h="356870" w="120000">
                <a:moveTo>
                  <a:pt x="0" y="0"/>
                </a:moveTo>
                <a:lnTo>
                  <a:pt x="0" y="35661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2" name="Google Shape;1582;p66"/>
          <p:cNvSpPr/>
          <p:nvPr/>
        </p:nvSpPr>
        <p:spPr>
          <a:xfrm>
            <a:off x="4526279" y="5978652"/>
            <a:ext cx="36830" cy="47625"/>
          </a:xfrm>
          <a:custGeom>
            <a:rect b="b" l="l" r="r" t="t"/>
            <a:pathLst>
              <a:path extrusionOk="0" h="47625" w="36829">
                <a:moveTo>
                  <a:pt x="18287" y="0"/>
                </a:moveTo>
                <a:lnTo>
                  <a:pt x="10929" y="1857"/>
                </a:lnTo>
                <a:lnTo>
                  <a:pt x="5143" y="6857"/>
                </a:lnTo>
                <a:lnTo>
                  <a:pt x="1357" y="14144"/>
                </a:lnTo>
                <a:lnTo>
                  <a:pt x="0" y="22859"/>
                </a:lnTo>
                <a:lnTo>
                  <a:pt x="1357" y="32456"/>
                </a:lnTo>
                <a:lnTo>
                  <a:pt x="5143" y="40195"/>
                </a:lnTo>
                <a:lnTo>
                  <a:pt x="10929" y="45362"/>
                </a:lnTo>
                <a:lnTo>
                  <a:pt x="18287" y="47243"/>
                </a:lnTo>
                <a:lnTo>
                  <a:pt x="25646" y="45362"/>
                </a:lnTo>
                <a:lnTo>
                  <a:pt x="31432" y="40195"/>
                </a:lnTo>
                <a:lnTo>
                  <a:pt x="35218" y="32456"/>
                </a:lnTo>
                <a:lnTo>
                  <a:pt x="36575" y="22859"/>
                </a:lnTo>
                <a:lnTo>
                  <a:pt x="35218" y="14144"/>
                </a:lnTo>
                <a:lnTo>
                  <a:pt x="31432" y="6857"/>
                </a:lnTo>
                <a:lnTo>
                  <a:pt x="25646" y="1857"/>
                </a:lnTo>
                <a:lnTo>
                  <a:pt x="182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3" name="Google Shape;1583;p66"/>
          <p:cNvSpPr/>
          <p:nvPr/>
        </p:nvSpPr>
        <p:spPr>
          <a:xfrm>
            <a:off x="4526279" y="5978652"/>
            <a:ext cx="36830" cy="47625"/>
          </a:xfrm>
          <a:custGeom>
            <a:rect b="b" l="l" r="r" t="t"/>
            <a:pathLst>
              <a:path extrusionOk="0" h="47625" w="36829">
                <a:moveTo>
                  <a:pt x="0" y="22859"/>
                </a:moveTo>
                <a:lnTo>
                  <a:pt x="1357" y="32456"/>
                </a:lnTo>
                <a:lnTo>
                  <a:pt x="5143" y="40195"/>
                </a:lnTo>
                <a:lnTo>
                  <a:pt x="10929" y="45362"/>
                </a:lnTo>
                <a:lnTo>
                  <a:pt x="18287" y="47243"/>
                </a:lnTo>
                <a:lnTo>
                  <a:pt x="25646" y="45362"/>
                </a:lnTo>
                <a:lnTo>
                  <a:pt x="31432" y="40195"/>
                </a:lnTo>
                <a:lnTo>
                  <a:pt x="35218" y="32456"/>
                </a:lnTo>
                <a:lnTo>
                  <a:pt x="36575" y="22859"/>
                </a:lnTo>
                <a:lnTo>
                  <a:pt x="35218" y="14144"/>
                </a:lnTo>
                <a:lnTo>
                  <a:pt x="31432" y="6857"/>
                </a:lnTo>
                <a:lnTo>
                  <a:pt x="25646" y="1857"/>
                </a:lnTo>
                <a:lnTo>
                  <a:pt x="18287" y="0"/>
                </a:lnTo>
                <a:lnTo>
                  <a:pt x="10929" y="1857"/>
                </a:lnTo>
                <a:lnTo>
                  <a:pt x="5143" y="6857"/>
                </a:lnTo>
                <a:lnTo>
                  <a:pt x="1357" y="14144"/>
                </a:lnTo>
                <a:lnTo>
                  <a:pt x="0" y="22859"/>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4" name="Google Shape;1584;p66"/>
          <p:cNvSpPr txBox="1"/>
          <p:nvPr/>
        </p:nvSpPr>
        <p:spPr>
          <a:xfrm>
            <a:off x="4625809" y="5928107"/>
            <a:ext cx="215265" cy="342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P3</a:t>
            </a:r>
            <a:endParaRPr sz="650">
              <a:solidFill>
                <a:schemeClr val="dk1"/>
              </a:solidFill>
              <a:latin typeface="Times New Roman"/>
              <a:ea typeface="Times New Roman"/>
              <a:cs typeface="Times New Roman"/>
              <a:sym typeface="Times New Roman"/>
            </a:endParaRPr>
          </a:p>
        </p:txBody>
      </p:sp>
      <p:sp>
        <p:nvSpPr>
          <p:cNvPr id="1585" name="Google Shape;1585;p66"/>
          <p:cNvSpPr/>
          <p:nvPr/>
        </p:nvSpPr>
        <p:spPr>
          <a:xfrm>
            <a:off x="4895088" y="5631179"/>
            <a:ext cx="0" cy="356870"/>
          </a:xfrm>
          <a:custGeom>
            <a:rect b="b" l="l" r="r" t="t"/>
            <a:pathLst>
              <a:path extrusionOk="0" h="356870" w="120000">
                <a:moveTo>
                  <a:pt x="0" y="0"/>
                </a:moveTo>
                <a:lnTo>
                  <a:pt x="0" y="35661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6" name="Google Shape;1586;p66"/>
          <p:cNvSpPr/>
          <p:nvPr/>
        </p:nvSpPr>
        <p:spPr>
          <a:xfrm>
            <a:off x="4875276" y="5978652"/>
            <a:ext cx="38100" cy="47625"/>
          </a:xfrm>
          <a:custGeom>
            <a:rect b="b" l="l" r="r" t="t"/>
            <a:pathLst>
              <a:path extrusionOk="0" h="47625" w="38100">
                <a:moveTo>
                  <a:pt x="19812" y="0"/>
                </a:moveTo>
                <a:lnTo>
                  <a:pt x="12215" y="1857"/>
                </a:lnTo>
                <a:lnTo>
                  <a:pt x="5905" y="6857"/>
                </a:lnTo>
                <a:lnTo>
                  <a:pt x="1595" y="14144"/>
                </a:lnTo>
                <a:lnTo>
                  <a:pt x="0" y="22859"/>
                </a:lnTo>
                <a:lnTo>
                  <a:pt x="1595" y="32456"/>
                </a:lnTo>
                <a:lnTo>
                  <a:pt x="5905" y="40195"/>
                </a:lnTo>
                <a:lnTo>
                  <a:pt x="12215" y="45362"/>
                </a:lnTo>
                <a:lnTo>
                  <a:pt x="19812" y="47243"/>
                </a:lnTo>
                <a:lnTo>
                  <a:pt x="27170" y="45362"/>
                </a:lnTo>
                <a:lnTo>
                  <a:pt x="32956" y="40195"/>
                </a:lnTo>
                <a:lnTo>
                  <a:pt x="36742" y="32456"/>
                </a:lnTo>
                <a:lnTo>
                  <a:pt x="38100" y="22859"/>
                </a:lnTo>
                <a:lnTo>
                  <a:pt x="36742" y="14144"/>
                </a:lnTo>
                <a:lnTo>
                  <a:pt x="32956" y="6857"/>
                </a:lnTo>
                <a:lnTo>
                  <a:pt x="27170" y="1857"/>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7" name="Google Shape;1587;p66"/>
          <p:cNvSpPr/>
          <p:nvPr/>
        </p:nvSpPr>
        <p:spPr>
          <a:xfrm>
            <a:off x="4875276" y="5978652"/>
            <a:ext cx="38100" cy="47625"/>
          </a:xfrm>
          <a:custGeom>
            <a:rect b="b" l="l" r="r" t="t"/>
            <a:pathLst>
              <a:path extrusionOk="0" h="47625" w="38100">
                <a:moveTo>
                  <a:pt x="0" y="22859"/>
                </a:moveTo>
                <a:lnTo>
                  <a:pt x="1595" y="32456"/>
                </a:lnTo>
                <a:lnTo>
                  <a:pt x="5905" y="40195"/>
                </a:lnTo>
                <a:lnTo>
                  <a:pt x="12215" y="45362"/>
                </a:lnTo>
                <a:lnTo>
                  <a:pt x="19812" y="47243"/>
                </a:lnTo>
                <a:lnTo>
                  <a:pt x="27170" y="45362"/>
                </a:lnTo>
                <a:lnTo>
                  <a:pt x="32956" y="40195"/>
                </a:lnTo>
                <a:lnTo>
                  <a:pt x="36742" y="32456"/>
                </a:lnTo>
                <a:lnTo>
                  <a:pt x="38100" y="22859"/>
                </a:lnTo>
                <a:lnTo>
                  <a:pt x="36742" y="14144"/>
                </a:lnTo>
                <a:lnTo>
                  <a:pt x="32956" y="6857"/>
                </a:lnTo>
                <a:lnTo>
                  <a:pt x="27170" y="1857"/>
                </a:lnTo>
                <a:lnTo>
                  <a:pt x="19812" y="0"/>
                </a:lnTo>
                <a:lnTo>
                  <a:pt x="12215" y="1857"/>
                </a:lnTo>
                <a:lnTo>
                  <a:pt x="5905" y="6857"/>
                </a:lnTo>
                <a:lnTo>
                  <a:pt x="1595" y="14144"/>
                </a:lnTo>
                <a:lnTo>
                  <a:pt x="0" y="22859"/>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8" name="Google Shape;1588;p66"/>
          <p:cNvSpPr/>
          <p:nvPr/>
        </p:nvSpPr>
        <p:spPr>
          <a:xfrm>
            <a:off x="5431535" y="5631179"/>
            <a:ext cx="0" cy="356870"/>
          </a:xfrm>
          <a:custGeom>
            <a:rect b="b" l="l" r="r" t="t"/>
            <a:pathLst>
              <a:path extrusionOk="0" h="356870" w="120000">
                <a:moveTo>
                  <a:pt x="0" y="0"/>
                </a:moveTo>
                <a:lnTo>
                  <a:pt x="0" y="35661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9" name="Google Shape;1589;p66"/>
          <p:cNvSpPr/>
          <p:nvPr/>
        </p:nvSpPr>
        <p:spPr>
          <a:xfrm>
            <a:off x="5413247" y="5978652"/>
            <a:ext cx="38100" cy="47625"/>
          </a:xfrm>
          <a:custGeom>
            <a:rect b="b" l="l" r="r" t="t"/>
            <a:pathLst>
              <a:path extrusionOk="0" h="47625" w="38100">
                <a:moveTo>
                  <a:pt x="18287" y="0"/>
                </a:moveTo>
                <a:lnTo>
                  <a:pt x="10929" y="1857"/>
                </a:lnTo>
                <a:lnTo>
                  <a:pt x="5143" y="6857"/>
                </a:lnTo>
                <a:lnTo>
                  <a:pt x="1357" y="14144"/>
                </a:lnTo>
                <a:lnTo>
                  <a:pt x="0" y="22859"/>
                </a:lnTo>
                <a:lnTo>
                  <a:pt x="1357" y="32456"/>
                </a:lnTo>
                <a:lnTo>
                  <a:pt x="5143" y="40195"/>
                </a:lnTo>
                <a:lnTo>
                  <a:pt x="10929" y="45362"/>
                </a:lnTo>
                <a:lnTo>
                  <a:pt x="18287" y="47243"/>
                </a:lnTo>
                <a:lnTo>
                  <a:pt x="25884" y="45362"/>
                </a:lnTo>
                <a:lnTo>
                  <a:pt x="32194" y="40195"/>
                </a:lnTo>
                <a:lnTo>
                  <a:pt x="36504" y="32456"/>
                </a:lnTo>
                <a:lnTo>
                  <a:pt x="38100" y="22859"/>
                </a:lnTo>
                <a:lnTo>
                  <a:pt x="36504" y="14144"/>
                </a:lnTo>
                <a:lnTo>
                  <a:pt x="32194" y="6857"/>
                </a:lnTo>
                <a:lnTo>
                  <a:pt x="25884" y="1857"/>
                </a:lnTo>
                <a:lnTo>
                  <a:pt x="182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0" name="Google Shape;1590;p66"/>
          <p:cNvSpPr/>
          <p:nvPr/>
        </p:nvSpPr>
        <p:spPr>
          <a:xfrm>
            <a:off x="5413247" y="5978652"/>
            <a:ext cx="38100" cy="47625"/>
          </a:xfrm>
          <a:custGeom>
            <a:rect b="b" l="l" r="r" t="t"/>
            <a:pathLst>
              <a:path extrusionOk="0" h="47625" w="38100">
                <a:moveTo>
                  <a:pt x="0" y="22859"/>
                </a:moveTo>
                <a:lnTo>
                  <a:pt x="1357" y="32456"/>
                </a:lnTo>
                <a:lnTo>
                  <a:pt x="5143" y="40195"/>
                </a:lnTo>
                <a:lnTo>
                  <a:pt x="10929" y="45362"/>
                </a:lnTo>
                <a:lnTo>
                  <a:pt x="18287" y="47243"/>
                </a:lnTo>
                <a:lnTo>
                  <a:pt x="25884" y="45362"/>
                </a:lnTo>
                <a:lnTo>
                  <a:pt x="32194" y="40195"/>
                </a:lnTo>
                <a:lnTo>
                  <a:pt x="36504" y="32456"/>
                </a:lnTo>
                <a:lnTo>
                  <a:pt x="38100" y="22859"/>
                </a:lnTo>
                <a:lnTo>
                  <a:pt x="36504" y="14144"/>
                </a:lnTo>
                <a:lnTo>
                  <a:pt x="32194" y="6857"/>
                </a:lnTo>
                <a:lnTo>
                  <a:pt x="25884" y="1857"/>
                </a:lnTo>
                <a:lnTo>
                  <a:pt x="18287" y="0"/>
                </a:lnTo>
                <a:lnTo>
                  <a:pt x="10929" y="1857"/>
                </a:lnTo>
                <a:lnTo>
                  <a:pt x="5143" y="6857"/>
                </a:lnTo>
                <a:lnTo>
                  <a:pt x="1357" y="14144"/>
                </a:lnTo>
                <a:lnTo>
                  <a:pt x="0" y="22859"/>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1" name="Google Shape;1591;p66"/>
          <p:cNvSpPr/>
          <p:nvPr/>
        </p:nvSpPr>
        <p:spPr>
          <a:xfrm>
            <a:off x="5163311" y="5637276"/>
            <a:ext cx="0" cy="356870"/>
          </a:xfrm>
          <a:custGeom>
            <a:rect b="b" l="l" r="r" t="t"/>
            <a:pathLst>
              <a:path extrusionOk="0" h="356870" w="120000">
                <a:moveTo>
                  <a:pt x="0" y="0"/>
                </a:moveTo>
                <a:lnTo>
                  <a:pt x="0" y="35661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2" name="Google Shape;1592;p66"/>
          <p:cNvSpPr/>
          <p:nvPr/>
        </p:nvSpPr>
        <p:spPr>
          <a:xfrm>
            <a:off x="5145023" y="5983223"/>
            <a:ext cx="38100" cy="48895"/>
          </a:xfrm>
          <a:custGeom>
            <a:rect b="b" l="l" r="r" t="t"/>
            <a:pathLst>
              <a:path extrusionOk="0" h="48895" w="38100">
                <a:moveTo>
                  <a:pt x="18287" y="0"/>
                </a:moveTo>
                <a:lnTo>
                  <a:pt x="10929" y="1881"/>
                </a:lnTo>
                <a:lnTo>
                  <a:pt x="5143" y="7048"/>
                </a:lnTo>
                <a:lnTo>
                  <a:pt x="1357" y="14787"/>
                </a:lnTo>
                <a:lnTo>
                  <a:pt x="0" y="24383"/>
                </a:lnTo>
                <a:lnTo>
                  <a:pt x="1357" y="33980"/>
                </a:lnTo>
                <a:lnTo>
                  <a:pt x="5143" y="41719"/>
                </a:lnTo>
                <a:lnTo>
                  <a:pt x="10929" y="46886"/>
                </a:lnTo>
                <a:lnTo>
                  <a:pt x="18287" y="48767"/>
                </a:lnTo>
                <a:lnTo>
                  <a:pt x="25884" y="46886"/>
                </a:lnTo>
                <a:lnTo>
                  <a:pt x="32194" y="41719"/>
                </a:lnTo>
                <a:lnTo>
                  <a:pt x="36504" y="33980"/>
                </a:lnTo>
                <a:lnTo>
                  <a:pt x="38100" y="24383"/>
                </a:lnTo>
                <a:lnTo>
                  <a:pt x="36504" y="14787"/>
                </a:lnTo>
                <a:lnTo>
                  <a:pt x="32194" y="7048"/>
                </a:lnTo>
                <a:lnTo>
                  <a:pt x="25884" y="1881"/>
                </a:lnTo>
                <a:lnTo>
                  <a:pt x="182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3" name="Google Shape;1593;p66"/>
          <p:cNvSpPr/>
          <p:nvPr/>
        </p:nvSpPr>
        <p:spPr>
          <a:xfrm>
            <a:off x="5145023" y="5983223"/>
            <a:ext cx="38100" cy="48895"/>
          </a:xfrm>
          <a:custGeom>
            <a:rect b="b" l="l" r="r" t="t"/>
            <a:pathLst>
              <a:path extrusionOk="0" h="48895" w="38100">
                <a:moveTo>
                  <a:pt x="0" y="24383"/>
                </a:moveTo>
                <a:lnTo>
                  <a:pt x="1357" y="33980"/>
                </a:lnTo>
                <a:lnTo>
                  <a:pt x="5143" y="41719"/>
                </a:lnTo>
                <a:lnTo>
                  <a:pt x="10929" y="46886"/>
                </a:lnTo>
                <a:lnTo>
                  <a:pt x="18287" y="48767"/>
                </a:lnTo>
                <a:lnTo>
                  <a:pt x="25884" y="46886"/>
                </a:lnTo>
                <a:lnTo>
                  <a:pt x="32194" y="41719"/>
                </a:lnTo>
                <a:lnTo>
                  <a:pt x="36504" y="33980"/>
                </a:lnTo>
                <a:lnTo>
                  <a:pt x="38100" y="24383"/>
                </a:lnTo>
                <a:lnTo>
                  <a:pt x="36504" y="14787"/>
                </a:lnTo>
                <a:lnTo>
                  <a:pt x="32194" y="7048"/>
                </a:lnTo>
                <a:lnTo>
                  <a:pt x="25884" y="1881"/>
                </a:lnTo>
                <a:lnTo>
                  <a:pt x="18287" y="0"/>
                </a:lnTo>
                <a:lnTo>
                  <a:pt x="10929" y="1881"/>
                </a:lnTo>
                <a:lnTo>
                  <a:pt x="5143" y="7048"/>
                </a:lnTo>
                <a:lnTo>
                  <a:pt x="1357" y="14787"/>
                </a:lnTo>
                <a:lnTo>
                  <a:pt x="0" y="2438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4" name="Google Shape;1594;p66"/>
          <p:cNvSpPr/>
          <p:nvPr/>
        </p:nvSpPr>
        <p:spPr>
          <a:xfrm>
            <a:off x="2164079" y="4969764"/>
            <a:ext cx="18415" cy="55244"/>
          </a:xfrm>
          <a:custGeom>
            <a:rect b="b" l="l" r="r" t="t"/>
            <a:pathLst>
              <a:path extrusionOk="0" h="55245" w="18414">
                <a:moveTo>
                  <a:pt x="0" y="54863"/>
                </a:moveTo>
                <a:lnTo>
                  <a:pt x="2285" y="34718"/>
                </a:lnTo>
                <a:lnTo>
                  <a:pt x="4571" y="17144"/>
                </a:lnTo>
                <a:lnTo>
                  <a:pt x="6857" y="4714"/>
                </a:lnTo>
                <a:lnTo>
                  <a:pt x="9143" y="0"/>
                </a:lnTo>
                <a:lnTo>
                  <a:pt x="11430" y="7286"/>
                </a:lnTo>
                <a:lnTo>
                  <a:pt x="13716" y="24002"/>
                </a:lnTo>
                <a:lnTo>
                  <a:pt x="16002" y="42433"/>
                </a:lnTo>
                <a:lnTo>
                  <a:pt x="18287"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5" name="Google Shape;1595;p66"/>
          <p:cNvSpPr/>
          <p:nvPr/>
        </p:nvSpPr>
        <p:spPr>
          <a:xfrm>
            <a:off x="2097023" y="5024628"/>
            <a:ext cx="67310" cy="654685"/>
          </a:xfrm>
          <a:custGeom>
            <a:rect b="b" l="l" r="r" t="t"/>
            <a:pathLst>
              <a:path extrusionOk="0" h="654685" w="67310">
                <a:moveTo>
                  <a:pt x="67056" y="0"/>
                </a:moveTo>
                <a:lnTo>
                  <a:pt x="63218" y="63888"/>
                </a:lnTo>
                <a:lnTo>
                  <a:pt x="59344" y="127183"/>
                </a:lnTo>
                <a:lnTo>
                  <a:pt x="55459" y="189356"/>
                </a:lnTo>
                <a:lnTo>
                  <a:pt x="51590" y="249879"/>
                </a:lnTo>
                <a:lnTo>
                  <a:pt x="47763" y="308221"/>
                </a:lnTo>
                <a:lnTo>
                  <a:pt x="44005" y="363855"/>
                </a:lnTo>
                <a:lnTo>
                  <a:pt x="40342" y="416249"/>
                </a:lnTo>
                <a:lnTo>
                  <a:pt x="36801" y="464876"/>
                </a:lnTo>
                <a:lnTo>
                  <a:pt x="33408" y="509206"/>
                </a:lnTo>
                <a:lnTo>
                  <a:pt x="30190" y="548710"/>
                </a:lnTo>
                <a:lnTo>
                  <a:pt x="24383" y="611124"/>
                </a:lnTo>
                <a:lnTo>
                  <a:pt x="16502" y="654200"/>
                </a:lnTo>
                <a:lnTo>
                  <a:pt x="9334" y="649414"/>
                </a:lnTo>
                <a:lnTo>
                  <a:pt x="3595" y="625482"/>
                </a:lnTo>
                <a:lnTo>
                  <a:pt x="0" y="61112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6" name="Google Shape;1596;p66"/>
          <p:cNvSpPr/>
          <p:nvPr/>
        </p:nvSpPr>
        <p:spPr>
          <a:xfrm>
            <a:off x="2269235" y="4978908"/>
            <a:ext cx="17145" cy="56515"/>
          </a:xfrm>
          <a:custGeom>
            <a:rect b="b" l="l" r="r" t="t"/>
            <a:pathLst>
              <a:path extrusionOk="0" h="56514" w="17144">
                <a:moveTo>
                  <a:pt x="0" y="56387"/>
                </a:moveTo>
                <a:lnTo>
                  <a:pt x="2285" y="36004"/>
                </a:lnTo>
                <a:lnTo>
                  <a:pt x="4571" y="17906"/>
                </a:lnTo>
                <a:lnTo>
                  <a:pt x="6857" y="4952"/>
                </a:lnTo>
                <a:lnTo>
                  <a:pt x="9143" y="0"/>
                </a:lnTo>
                <a:lnTo>
                  <a:pt x="10763" y="7524"/>
                </a:lnTo>
                <a:lnTo>
                  <a:pt x="12953" y="24764"/>
                </a:lnTo>
                <a:lnTo>
                  <a:pt x="15144" y="43719"/>
                </a:lnTo>
                <a:lnTo>
                  <a:pt x="16763"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7" name="Google Shape;1597;p66"/>
          <p:cNvSpPr/>
          <p:nvPr/>
        </p:nvSpPr>
        <p:spPr>
          <a:xfrm>
            <a:off x="2200655" y="5033772"/>
            <a:ext cx="68580" cy="649605"/>
          </a:xfrm>
          <a:custGeom>
            <a:rect b="b" l="l" r="r" t="t"/>
            <a:pathLst>
              <a:path extrusionOk="0" h="649604" w="68580">
                <a:moveTo>
                  <a:pt x="68580" y="0"/>
                </a:moveTo>
                <a:lnTo>
                  <a:pt x="64421" y="63507"/>
                </a:lnTo>
                <a:lnTo>
                  <a:pt x="60332" y="126421"/>
                </a:lnTo>
                <a:lnTo>
                  <a:pt x="56316" y="188214"/>
                </a:lnTo>
                <a:lnTo>
                  <a:pt x="52380" y="248355"/>
                </a:lnTo>
                <a:lnTo>
                  <a:pt x="48528" y="306316"/>
                </a:lnTo>
                <a:lnTo>
                  <a:pt x="44767" y="361569"/>
                </a:lnTo>
                <a:lnTo>
                  <a:pt x="41101" y="413582"/>
                </a:lnTo>
                <a:lnTo>
                  <a:pt x="37535" y="461828"/>
                </a:lnTo>
                <a:lnTo>
                  <a:pt x="34075" y="505777"/>
                </a:lnTo>
                <a:lnTo>
                  <a:pt x="30726" y="544900"/>
                </a:lnTo>
                <a:lnTo>
                  <a:pt x="24383" y="606552"/>
                </a:lnTo>
                <a:lnTo>
                  <a:pt x="16716" y="648985"/>
                </a:lnTo>
                <a:lnTo>
                  <a:pt x="9906" y="644271"/>
                </a:lnTo>
                <a:lnTo>
                  <a:pt x="4238" y="620696"/>
                </a:lnTo>
                <a:lnTo>
                  <a:pt x="0" y="60655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8" name="Google Shape;1598;p66"/>
          <p:cNvSpPr/>
          <p:nvPr/>
        </p:nvSpPr>
        <p:spPr>
          <a:xfrm>
            <a:off x="2020823" y="4971751"/>
            <a:ext cx="52069" cy="682625"/>
          </a:xfrm>
          <a:custGeom>
            <a:rect b="b" l="l" r="r" t="t"/>
            <a:pathLst>
              <a:path extrusionOk="0" h="682625" w="52069">
                <a:moveTo>
                  <a:pt x="0" y="682288"/>
                </a:moveTo>
                <a:lnTo>
                  <a:pt x="3514" y="619414"/>
                </a:lnTo>
                <a:lnTo>
                  <a:pt x="7011" y="557009"/>
                </a:lnTo>
                <a:lnTo>
                  <a:pt x="10475" y="495546"/>
                </a:lnTo>
                <a:lnTo>
                  <a:pt x="13890" y="435493"/>
                </a:lnTo>
                <a:lnTo>
                  <a:pt x="17237" y="377322"/>
                </a:lnTo>
                <a:lnTo>
                  <a:pt x="20502" y="321502"/>
                </a:lnTo>
                <a:lnTo>
                  <a:pt x="23666" y="268504"/>
                </a:lnTo>
                <a:lnTo>
                  <a:pt x="26714" y="218798"/>
                </a:lnTo>
                <a:lnTo>
                  <a:pt x="29629" y="172855"/>
                </a:lnTo>
                <a:lnTo>
                  <a:pt x="32394" y="131144"/>
                </a:lnTo>
                <a:lnTo>
                  <a:pt x="37408" y="62303"/>
                </a:lnTo>
                <a:lnTo>
                  <a:pt x="43379" y="0"/>
                </a:lnTo>
                <a:lnTo>
                  <a:pt x="45890" y="2877"/>
                </a:lnTo>
                <a:lnTo>
                  <a:pt x="47743" y="27773"/>
                </a:lnTo>
                <a:lnTo>
                  <a:pt x="49523" y="57716"/>
                </a:lnTo>
                <a:lnTo>
                  <a:pt x="51815" y="7573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9" name="Google Shape;1599;p66"/>
          <p:cNvSpPr/>
          <p:nvPr/>
        </p:nvSpPr>
        <p:spPr>
          <a:xfrm>
            <a:off x="1519427" y="4985004"/>
            <a:ext cx="20320" cy="55244"/>
          </a:xfrm>
          <a:custGeom>
            <a:rect b="b" l="l" r="r" t="t"/>
            <a:pathLst>
              <a:path extrusionOk="0" h="55245" w="20319">
                <a:moveTo>
                  <a:pt x="0" y="54864"/>
                </a:moveTo>
                <a:lnTo>
                  <a:pt x="2309" y="34718"/>
                </a:lnTo>
                <a:lnTo>
                  <a:pt x="4762" y="17144"/>
                </a:lnTo>
                <a:lnTo>
                  <a:pt x="7500" y="4714"/>
                </a:lnTo>
                <a:lnTo>
                  <a:pt x="10668" y="0"/>
                </a:lnTo>
                <a:lnTo>
                  <a:pt x="13168" y="7286"/>
                </a:lnTo>
                <a:lnTo>
                  <a:pt x="15811" y="24002"/>
                </a:lnTo>
                <a:lnTo>
                  <a:pt x="18168" y="42433"/>
                </a:lnTo>
                <a:lnTo>
                  <a:pt x="19812" y="5486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0" name="Google Shape;1600;p66"/>
          <p:cNvSpPr/>
          <p:nvPr/>
        </p:nvSpPr>
        <p:spPr>
          <a:xfrm>
            <a:off x="1443227" y="5039867"/>
            <a:ext cx="76200" cy="655320"/>
          </a:xfrm>
          <a:custGeom>
            <a:rect b="b" l="l" r="r" t="t"/>
            <a:pathLst>
              <a:path extrusionOk="0" h="655320" w="76200">
                <a:moveTo>
                  <a:pt x="76200" y="0"/>
                </a:moveTo>
                <a:lnTo>
                  <a:pt x="71631" y="63888"/>
                </a:lnTo>
                <a:lnTo>
                  <a:pt x="67084" y="127190"/>
                </a:lnTo>
                <a:lnTo>
                  <a:pt x="62579" y="189380"/>
                </a:lnTo>
                <a:lnTo>
                  <a:pt x="58137" y="249936"/>
                </a:lnTo>
                <a:lnTo>
                  <a:pt x="53780" y="308332"/>
                </a:lnTo>
                <a:lnTo>
                  <a:pt x="49530" y="364045"/>
                </a:lnTo>
                <a:lnTo>
                  <a:pt x="45406" y="416552"/>
                </a:lnTo>
                <a:lnTo>
                  <a:pt x="41430" y="465328"/>
                </a:lnTo>
                <a:lnTo>
                  <a:pt x="37623" y="509849"/>
                </a:lnTo>
                <a:lnTo>
                  <a:pt x="34007" y="549592"/>
                </a:lnTo>
                <a:lnTo>
                  <a:pt x="27431" y="612648"/>
                </a:lnTo>
                <a:lnTo>
                  <a:pt x="18645" y="655081"/>
                </a:lnTo>
                <a:lnTo>
                  <a:pt x="10858" y="650367"/>
                </a:lnTo>
                <a:lnTo>
                  <a:pt x="4500" y="626792"/>
                </a:lnTo>
                <a:lnTo>
                  <a:pt x="0" y="61264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1" name="Google Shape;1601;p66"/>
          <p:cNvSpPr/>
          <p:nvPr/>
        </p:nvSpPr>
        <p:spPr>
          <a:xfrm>
            <a:off x="1578863" y="4986528"/>
            <a:ext cx="21590" cy="55244"/>
          </a:xfrm>
          <a:custGeom>
            <a:rect b="b" l="l" r="r" t="t"/>
            <a:pathLst>
              <a:path extrusionOk="0" h="55245" w="21590">
                <a:moveTo>
                  <a:pt x="0" y="54863"/>
                </a:moveTo>
                <a:lnTo>
                  <a:pt x="3167" y="34718"/>
                </a:lnTo>
                <a:lnTo>
                  <a:pt x="5905" y="17144"/>
                </a:lnTo>
                <a:lnTo>
                  <a:pt x="8358" y="4714"/>
                </a:lnTo>
                <a:lnTo>
                  <a:pt x="10668" y="0"/>
                </a:lnTo>
                <a:lnTo>
                  <a:pt x="13192" y="7286"/>
                </a:lnTo>
                <a:lnTo>
                  <a:pt x="16002" y="24002"/>
                </a:lnTo>
                <a:lnTo>
                  <a:pt x="18811" y="42433"/>
                </a:lnTo>
                <a:lnTo>
                  <a:pt x="21336"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2" name="Google Shape;1602;p66"/>
          <p:cNvSpPr/>
          <p:nvPr/>
        </p:nvSpPr>
        <p:spPr>
          <a:xfrm>
            <a:off x="1504188" y="5041392"/>
            <a:ext cx="74930" cy="654050"/>
          </a:xfrm>
          <a:custGeom>
            <a:rect b="b" l="l" r="r" t="t"/>
            <a:pathLst>
              <a:path extrusionOk="0" h="654050" w="74930">
                <a:moveTo>
                  <a:pt x="74675" y="0"/>
                </a:moveTo>
                <a:lnTo>
                  <a:pt x="70457" y="63888"/>
                </a:lnTo>
                <a:lnTo>
                  <a:pt x="66202" y="127183"/>
                </a:lnTo>
                <a:lnTo>
                  <a:pt x="61936" y="189356"/>
                </a:lnTo>
                <a:lnTo>
                  <a:pt x="57686" y="249879"/>
                </a:lnTo>
                <a:lnTo>
                  <a:pt x="53478" y="308221"/>
                </a:lnTo>
                <a:lnTo>
                  <a:pt x="49339" y="363855"/>
                </a:lnTo>
                <a:lnTo>
                  <a:pt x="45295" y="416249"/>
                </a:lnTo>
                <a:lnTo>
                  <a:pt x="41373" y="464876"/>
                </a:lnTo>
                <a:lnTo>
                  <a:pt x="37599" y="509206"/>
                </a:lnTo>
                <a:lnTo>
                  <a:pt x="34000" y="548710"/>
                </a:lnTo>
                <a:lnTo>
                  <a:pt x="27431" y="611124"/>
                </a:lnTo>
                <a:lnTo>
                  <a:pt x="17787" y="653557"/>
                </a:lnTo>
                <a:lnTo>
                  <a:pt x="9715" y="648843"/>
                </a:lnTo>
                <a:lnTo>
                  <a:pt x="3643" y="625268"/>
                </a:lnTo>
                <a:lnTo>
                  <a:pt x="0" y="61112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3" name="Google Shape;1603;p66"/>
          <p:cNvSpPr/>
          <p:nvPr/>
        </p:nvSpPr>
        <p:spPr>
          <a:xfrm>
            <a:off x="1639823" y="4985004"/>
            <a:ext cx="21590" cy="55244"/>
          </a:xfrm>
          <a:custGeom>
            <a:rect b="b" l="l" r="r" t="t"/>
            <a:pathLst>
              <a:path extrusionOk="0" h="55245" w="21589">
                <a:moveTo>
                  <a:pt x="0" y="54864"/>
                </a:moveTo>
                <a:lnTo>
                  <a:pt x="3167" y="34718"/>
                </a:lnTo>
                <a:lnTo>
                  <a:pt x="5905" y="17144"/>
                </a:lnTo>
                <a:lnTo>
                  <a:pt x="8358" y="4714"/>
                </a:lnTo>
                <a:lnTo>
                  <a:pt x="10668" y="0"/>
                </a:lnTo>
                <a:lnTo>
                  <a:pt x="13192" y="7286"/>
                </a:lnTo>
                <a:lnTo>
                  <a:pt x="16001" y="24002"/>
                </a:lnTo>
                <a:lnTo>
                  <a:pt x="18811" y="42433"/>
                </a:lnTo>
                <a:lnTo>
                  <a:pt x="21336" y="5486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4" name="Google Shape;1604;p66"/>
          <p:cNvSpPr/>
          <p:nvPr/>
        </p:nvSpPr>
        <p:spPr>
          <a:xfrm>
            <a:off x="1565147" y="5039867"/>
            <a:ext cx="74930" cy="651510"/>
          </a:xfrm>
          <a:custGeom>
            <a:rect b="b" l="l" r="r" t="t"/>
            <a:pathLst>
              <a:path extrusionOk="0" h="651510" w="74930">
                <a:moveTo>
                  <a:pt x="74676" y="0"/>
                </a:moveTo>
                <a:lnTo>
                  <a:pt x="70136" y="63507"/>
                </a:lnTo>
                <a:lnTo>
                  <a:pt x="65666" y="126428"/>
                </a:lnTo>
                <a:lnTo>
                  <a:pt x="61269" y="188237"/>
                </a:lnTo>
                <a:lnTo>
                  <a:pt x="56952" y="248412"/>
                </a:lnTo>
                <a:lnTo>
                  <a:pt x="52719" y="306427"/>
                </a:lnTo>
                <a:lnTo>
                  <a:pt x="48577" y="361759"/>
                </a:lnTo>
                <a:lnTo>
                  <a:pt x="44530" y="413885"/>
                </a:lnTo>
                <a:lnTo>
                  <a:pt x="40583" y="462280"/>
                </a:lnTo>
                <a:lnTo>
                  <a:pt x="36742" y="506420"/>
                </a:lnTo>
                <a:lnTo>
                  <a:pt x="33012" y="545782"/>
                </a:lnTo>
                <a:lnTo>
                  <a:pt x="25908" y="608076"/>
                </a:lnTo>
                <a:lnTo>
                  <a:pt x="17145" y="651152"/>
                </a:lnTo>
                <a:lnTo>
                  <a:pt x="9525" y="646366"/>
                </a:lnTo>
                <a:lnTo>
                  <a:pt x="3619" y="622434"/>
                </a:lnTo>
                <a:lnTo>
                  <a:pt x="0" y="60807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5" name="Google Shape;1605;p66"/>
          <p:cNvSpPr/>
          <p:nvPr/>
        </p:nvSpPr>
        <p:spPr>
          <a:xfrm>
            <a:off x="1697735" y="4992623"/>
            <a:ext cx="20320" cy="55244"/>
          </a:xfrm>
          <a:custGeom>
            <a:rect b="b" l="l" r="r" t="t"/>
            <a:pathLst>
              <a:path extrusionOk="0" h="55245" w="20319">
                <a:moveTo>
                  <a:pt x="0" y="54863"/>
                </a:moveTo>
                <a:lnTo>
                  <a:pt x="2285" y="34718"/>
                </a:lnTo>
                <a:lnTo>
                  <a:pt x="4571" y="17144"/>
                </a:lnTo>
                <a:lnTo>
                  <a:pt x="6857" y="4714"/>
                </a:lnTo>
                <a:lnTo>
                  <a:pt x="9143" y="0"/>
                </a:lnTo>
                <a:lnTo>
                  <a:pt x="12311" y="7286"/>
                </a:lnTo>
                <a:lnTo>
                  <a:pt x="15049" y="24002"/>
                </a:lnTo>
                <a:lnTo>
                  <a:pt x="17502" y="42433"/>
                </a:lnTo>
                <a:lnTo>
                  <a:pt x="19812"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6" name="Google Shape;1606;p66"/>
          <p:cNvSpPr/>
          <p:nvPr/>
        </p:nvSpPr>
        <p:spPr>
          <a:xfrm>
            <a:off x="1621536" y="5047488"/>
            <a:ext cx="76200" cy="641350"/>
          </a:xfrm>
          <a:custGeom>
            <a:rect b="b" l="l" r="r" t="t"/>
            <a:pathLst>
              <a:path extrusionOk="0" h="641350" w="76200">
                <a:moveTo>
                  <a:pt x="76200" y="0"/>
                </a:moveTo>
                <a:lnTo>
                  <a:pt x="71631" y="62716"/>
                </a:lnTo>
                <a:lnTo>
                  <a:pt x="67084" y="124798"/>
                </a:lnTo>
                <a:lnTo>
                  <a:pt x="62579" y="185737"/>
                </a:lnTo>
                <a:lnTo>
                  <a:pt x="58137" y="245025"/>
                </a:lnTo>
                <a:lnTo>
                  <a:pt x="53780" y="302154"/>
                </a:lnTo>
                <a:lnTo>
                  <a:pt x="49530" y="356615"/>
                </a:lnTo>
                <a:lnTo>
                  <a:pt x="45406" y="407902"/>
                </a:lnTo>
                <a:lnTo>
                  <a:pt x="41430" y="455506"/>
                </a:lnTo>
                <a:lnTo>
                  <a:pt x="37623" y="498919"/>
                </a:lnTo>
                <a:lnTo>
                  <a:pt x="34007" y="537633"/>
                </a:lnTo>
                <a:lnTo>
                  <a:pt x="27431" y="598932"/>
                </a:lnTo>
                <a:lnTo>
                  <a:pt x="18645" y="640722"/>
                </a:lnTo>
                <a:lnTo>
                  <a:pt x="10858" y="636079"/>
                </a:lnTo>
                <a:lnTo>
                  <a:pt x="4500" y="612862"/>
                </a:lnTo>
                <a:lnTo>
                  <a:pt x="0" y="5989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7" name="Google Shape;1607;p66"/>
          <p:cNvSpPr/>
          <p:nvPr/>
        </p:nvSpPr>
        <p:spPr>
          <a:xfrm>
            <a:off x="1754123" y="4989576"/>
            <a:ext cx="21590" cy="55244"/>
          </a:xfrm>
          <a:custGeom>
            <a:rect b="b" l="l" r="r" t="t"/>
            <a:pathLst>
              <a:path extrusionOk="0" h="55245" w="21589">
                <a:moveTo>
                  <a:pt x="0" y="54863"/>
                </a:moveTo>
                <a:lnTo>
                  <a:pt x="2524" y="34718"/>
                </a:lnTo>
                <a:lnTo>
                  <a:pt x="5333" y="17144"/>
                </a:lnTo>
                <a:lnTo>
                  <a:pt x="8143" y="4714"/>
                </a:lnTo>
                <a:lnTo>
                  <a:pt x="10668" y="0"/>
                </a:lnTo>
                <a:lnTo>
                  <a:pt x="13192" y="7286"/>
                </a:lnTo>
                <a:lnTo>
                  <a:pt x="16001" y="24002"/>
                </a:lnTo>
                <a:lnTo>
                  <a:pt x="18811" y="42433"/>
                </a:lnTo>
                <a:lnTo>
                  <a:pt x="21336"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8" name="Google Shape;1608;p66"/>
          <p:cNvSpPr/>
          <p:nvPr/>
        </p:nvSpPr>
        <p:spPr>
          <a:xfrm>
            <a:off x="1679448" y="5044440"/>
            <a:ext cx="74930" cy="642620"/>
          </a:xfrm>
          <a:custGeom>
            <a:rect b="b" l="l" r="r" t="t"/>
            <a:pathLst>
              <a:path extrusionOk="0" h="642620" w="74930">
                <a:moveTo>
                  <a:pt x="74675" y="0"/>
                </a:moveTo>
                <a:lnTo>
                  <a:pt x="70136" y="62717"/>
                </a:lnTo>
                <a:lnTo>
                  <a:pt x="65666" y="124805"/>
                </a:lnTo>
                <a:lnTo>
                  <a:pt x="61269" y="185761"/>
                </a:lnTo>
                <a:lnTo>
                  <a:pt x="56952" y="245081"/>
                </a:lnTo>
                <a:lnTo>
                  <a:pt x="52719" y="302264"/>
                </a:lnTo>
                <a:lnTo>
                  <a:pt x="48577" y="356806"/>
                </a:lnTo>
                <a:lnTo>
                  <a:pt x="44530" y="408205"/>
                </a:lnTo>
                <a:lnTo>
                  <a:pt x="40583" y="455958"/>
                </a:lnTo>
                <a:lnTo>
                  <a:pt x="36742" y="499562"/>
                </a:lnTo>
                <a:lnTo>
                  <a:pt x="33012" y="538515"/>
                </a:lnTo>
                <a:lnTo>
                  <a:pt x="25907" y="600456"/>
                </a:lnTo>
                <a:lnTo>
                  <a:pt x="17144" y="642246"/>
                </a:lnTo>
                <a:lnTo>
                  <a:pt x="9525" y="637603"/>
                </a:lnTo>
                <a:lnTo>
                  <a:pt x="3619" y="614386"/>
                </a:lnTo>
                <a:lnTo>
                  <a:pt x="0" y="60045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9" name="Google Shape;1609;p66"/>
          <p:cNvSpPr/>
          <p:nvPr/>
        </p:nvSpPr>
        <p:spPr>
          <a:xfrm>
            <a:off x="1402080" y="4990465"/>
            <a:ext cx="56515" cy="673100"/>
          </a:xfrm>
          <a:custGeom>
            <a:rect b="b" l="l" r="r" t="t"/>
            <a:pathLst>
              <a:path extrusionOk="0" h="673100" w="56515">
                <a:moveTo>
                  <a:pt x="0" y="672717"/>
                </a:moveTo>
                <a:lnTo>
                  <a:pt x="3865" y="610571"/>
                </a:lnTo>
                <a:lnTo>
                  <a:pt x="7709" y="548937"/>
                </a:lnTo>
                <a:lnTo>
                  <a:pt x="11512" y="488273"/>
                </a:lnTo>
                <a:lnTo>
                  <a:pt x="15252" y="429036"/>
                </a:lnTo>
                <a:lnTo>
                  <a:pt x="18909" y="371684"/>
                </a:lnTo>
                <a:lnTo>
                  <a:pt x="22462" y="316676"/>
                </a:lnTo>
                <a:lnTo>
                  <a:pt x="25890" y="264469"/>
                </a:lnTo>
                <a:lnTo>
                  <a:pt x="29173" y="215520"/>
                </a:lnTo>
                <a:lnTo>
                  <a:pt x="32289" y="170289"/>
                </a:lnTo>
                <a:lnTo>
                  <a:pt x="35217" y="129231"/>
                </a:lnTo>
                <a:lnTo>
                  <a:pt x="40430" y="61472"/>
                </a:lnTo>
                <a:lnTo>
                  <a:pt x="47902" y="0"/>
                </a:lnTo>
                <a:lnTo>
                  <a:pt x="51230" y="2572"/>
                </a:lnTo>
                <a:lnTo>
                  <a:pt x="53315" y="26798"/>
                </a:lnTo>
                <a:lnTo>
                  <a:pt x="54815" y="56071"/>
                </a:lnTo>
                <a:lnTo>
                  <a:pt x="56387" y="7378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0" name="Google Shape;1610;p66"/>
          <p:cNvSpPr/>
          <p:nvPr/>
        </p:nvSpPr>
        <p:spPr>
          <a:xfrm>
            <a:off x="1402080" y="5646420"/>
            <a:ext cx="0" cy="356870"/>
          </a:xfrm>
          <a:custGeom>
            <a:rect b="b" l="l" r="r" t="t"/>
            <a:pathLst>
              <a:path extrusionOk="0" h="356870" w="120000">
                <a:moveTo>
                  <a:pt x="0" y="0"/>
                </a:moveTo>
                <a:lnTo>
                  <a:pt x="0" y="35661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1" name="Google Shape;1611;p66"/>
          <p:cNvSpPr/>
          <p:nvPr/>
        </p:nvSpPr>
        <p:spPr>
          <a:xfrm>
            <a:off x="1382267" y="5993892"/>
            <a:ext cx="38100" cy="47625"/>
          </a:xfrm>
          <a:custGeom>
            <a:rect b="b" l="l" r="r" t="t"/>
            <a:pathLst>
              <a:path extrusionOk="0" h="47625" w="38100">
                <a:moveTo>
                  <a:pt x="19812" y="0"/>
                </a:moveTo>
                <a:lnTo>
                  <a:pt x="12215" y="1857"/>
                </a:lnTo>
                <a:lnTo>
                  <a:pt x="5905" y="6858"/>
                </a:lnTo>
                <a:lnTo>
                  <a:pt x="1595" y="14144"/>
                </a:lnTo>
                <a:lnTo>
                  <a:pt x="0" y="22860"/>
                </a:lnTo>
                <a:lnTo>
                  <a:pt x="1595" y="32456"/>
                </a:lnTo>
                <a:lnTo>
                  <a:pt x="5905" y="40195"/>
                </a:lnTo>
                <a:lnTo>
                  <a:pt x="12215" y="45362"/>
                </a:lnTo>
                <a:lnTo>
                  <a:pt x="19812" y="47244"/>
                </a:lnTo>
                <a:lnTo>
                  <a:pt x="27170" y="45362"/>
                </a:lnTo>
                <a:lnTo>
                  <a:pt x="32956" y="40195"/>
                </a:lnTo>
                <a:lnTo>
                  <a:pt x="36742" y="32456"/>
                </a:lnTo>
                <a:lnTo>
                  <a:pt x="38100" y="22860"/>
                </a:lnTo>
                <a:lnTo>
                  <a:pt x="36742" y="14144"/>
                </a:lnTo>
                <a:lnTo>
                  <a:pt x="32956" y="6858"/>
                </a:lnTo>
                <a:lnTo>
                  <a:pt x="27170" y="1857"/>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2" name="Google Shape;1612;p66"/>
          <p:cNvSpPr/>
          <p:nvPr/>
        </p:nvSpPr>
        <p:spPr>
          <a:xfrm>
            <a:off x="1382267" y="5993892"/>
            <a:ext cx="38100" cy="47625"/>
          </a:xfrm>
          <a:custGeom>
            <a:rect b="b" l="l" r="r" t="t"/>
            <a:pathLst>
              <a:path extrusionOk="0" h="47625" w="38100">
                <a:moveTo>
                  <a:pt x="0" y="22860"/>
                </a:moveTo>
                <a:lnTo>
                  <a:pt x="1595" y="32456"/>
                </a:lnTo>
                <a:lnTo>
                  <a:pt x="5905" y="40195"/>
                </a:lnTo>
                <a:lnTo>
                  <a:pt x="12215" y="45362"/>
                </a:lnTo>
                <a:lnTo>
                  <a:pt x="19812" y="47244"/>
                </a:lnTo>
                <a:lnTo>
                  <a:pt x="27170" y="45362"/>
                </a:lnTo>
                <a:lnTo>
                  <a:pt x="32956" y="40195"/>
                </a:lnTo>
                <a:lnTo>
                  <a:pt x="36742" y="32456"/>
                </a:lnTo>
                <a:lnTo>
                  <a:pt x="38100" y="22860"/>
                </a:lnTo>
                <a:lnTo>
                  <a:pt x="36742" y="14144"/>
                </a:lnTo>
                <a:lnTo>
                  <a:pt x="32956" y="6858"/>
                </a:lnTo>
                <a:lnTo>
                  <a:pt x="27170" y="1857"/>
                </a:lnTo>
                <a:lnTo>
                  <a:pt x="19812" y="0"/>
                </a:lnTo>
                <a:lnTo>
                  <a:pt x="12215" y="1857"/>
                </a:lnTo>
                <a:lnTo>
                  <a:pt x="5905" y="6858"/>
                </a:lnTo>
                <a:lnTo>
                  <a:pt x="1595" y="14144"/>
                </a:lnTo>
                <a:lnTo>
                  <a:pt x="0" y="2286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3" name="Google Shape;1613;p66"/>
          <p:cNvSpPr txBox="1"/>
          <p:nvPr/>
        </p:nvSpPr>
        <p:spPr>
          <a:xfrm>
            <a:off x="1483791" y="5942611"/>
            <a:ext cx="215265" cy="342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P1</a:t>
            </a:r>
            <a:endParaRPr sz="650">
              <a:solidFill>
                <a:schemeClr val="dk1"/>
              </a:solidFill>
              <a:latin typeface="Times New Roman"/>
              <a:ea typeface="Times New Roman"/>
              <a:cs typeface="Times New Roman"/>
              <a:sym typeface="Times New Roman"/>
            </a:endParaRPr>
          </a:p>
        </p:txBody>
      </p:sp>
      <p:sp>
        <p:nvSpPr>
          <p:cNvPr id="1614" name="Google Shape;1614;p66"/>
          <p:cNvSpPr/>
          <p:nvPr/>
        </p:nvSpPr>
        <p:spPr>
          <a:xfrm>
            <a:off x="1751076" y="5646420"/>
            <a:ext cx="0" cy="356870"/>
          </a:xfrm>
          <a:custGeom>
            <a:rect b="b" l="l" r="r" t="t"/>
            <a:pathLst>
              <a:path extrusionOk="0" h="356870" w="120000">
                <a:moveTo>
                  <a:pt x="0" y="0"/>
                </a:moveTo>
                <a:lnTo>
                  <a:pt x="0" y="35661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5" name="Google Shape;1615;p66"/>
          <p:cNvSpPr/>
          <p:nvPr/>
        </p:nvSpPr>
        <p:spPr>
          <a:xfrm>
            <a:off x="1732788" y="5993892"/>
            <a:ext cx="38100" cy="47625"/>
          </a:xfrm>
          <a:custGeom>
            <a:rect b="b" l="l" r="r" t="t"/>
            <a:pathLst>
              <a:path extrusionOk="0" h="47625" w="38100">
                <a:moveTo>
                  <a:pt x="18287" y="0"/>
                </a:moveTo>
                <a:lnTo>
                  <a:pt x="11572" y="1857"/>
                </a:lnTo>
                <a:lnTo>
                  <a:pt x="5714" y="6858"/>
                </a:lnTo>
                <a:lnTo>
                  <a:pt x="1571" y="14144"/>
                </a:lnTo>
                <a:lnTo>
                  <a:pt x="0" y="22860"/>
                </a:lnTo>
                <a:lnTo>
                  <a:pt x="1571" y="32456"/>
                </a:lnTo>
                <a:lnTo>
                  <a:pt x="5714" y="40195"/>
                </a:lnTo>
                <a:lnTo>
                  <a:pt x="11572" y="45362"/>
                </a:lnTo>
                <a:lnTo>
                  <a:pt x="18287" y="47244"/>
                </a:lnTo>
                <a:lnTo>
                  <a:pt x="25884" y="45362"/>
                </a:lnTo>
                <a:lnTo>
                  <a:pt x="32194" y="40195"/>
                </a:lnTo>
                <a:lnTo>
                  <a:pt x="36504" y="32456"/>
                </a:lnTo>
                <a:lnTo>
                  <a:pt x="38100" y="22860"/>
                </a:lnTo>
                <a:lnTo>
                  <a:pt x="36504" y="14144"/>
                </a:lnTo>
                <a:lnTo>
                  <a:pt x="32194" y="6858"/>
                </a:lnTo>
                <a:lnTo>
                  <a:pt x="25884" y="1857"/>
                </a:lnTo>
                <a:lnTo>
                  <a:pt x="182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6" name="Google Shape;1616;p66"/>
          <p:cNvSpPr/>
          <p:nvPr/>
        </p:nvSpPr>
        <p:spPr>
          <a:xfrm>
            <a:off x="1732788" y="5993892"/>
            <a:ext cx="38100" cy="47625"/>
          </a:xfrm>
          <a:custGeom>
            <a:rect b="b" l="l" r="r" t="t"/>
            <a:pathLst>
              <a:path extrusionOk="0" h="47625" w="38100">
                <a:moveTo>
                  <a:pt x="0" y="22860"/>
                </a:moveTo>
                <a:lnTo>
                  <a:pt x="1571" y="32456"/>
                </a:lnTo>
                <a:lnTo>
                  <a:pt x="5714" y="40195"/>
                </a:lnTo>
                <a:lnTo>
                  <a:pt x="11572" y="45362"/>
                </a:lnTo>
                <a:lnTo>
                  <a:pt x="18287" y="47244"/>
                </a:lnTo>
                <a:lnTo>
                  <a:pt x="25884" y="45362"/>
                </a:lnTo>
                <a:lnTo>
                  <a:pt x="32194" y="40195"/>
                </a:lnTo>
                <a:lnTo>
                  <a:pt x="36504" y="32456"/>
                </a:lnTo>
                <a:lnTo>
                  <a:pt x="38100" y="22860"/>
                </a:lnTo>
                <a:lnTo>
                  <a:pt x="36504" y="14144"/>
                </a:lnTo>
                <a:lnTo>
                  <a:pt x="32194" y="6858"/>
                </a:lnTo>
                <a:lnTo>
                  <a:pt x="25884" y="1857"/>
                </a:lnTo>
                <a:lnTo>
                  <a:pt x="18287" y="0"/>
                </a:lnTo>
                <a:lnTo>
                  <a:pt x="11572" y="1857"/>
                </a:lnTo>
                <a:lnTo>
                  <a:pt x="5714" y="6858"/>
                </a:lnTo>
                <a:lnTo>
                  <a:pt x="1571" y="14144"/>
                </a:lnTo>
                <a:lnTo>
                  <a:pt x="0" y="2286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7" name="Google Shape;1617;p66"/>
          <p:cNvSpPr/>
          <p:nvPr/>
        </p:nvSpPr>
        <p:spPr>
          <a:xfrm>
            <a:off x="2289048" y="5646420"/>
            <a:ext cx="0" cy="356870"/>
          </a:xfrm>
          <a:custGeom>
            <a:rect b="b" l="l" r="r" t="t"/>
            <a:pathLst>
              <a:path extrusionOk="0" h="356870" w="120000">
                <a:moveTo>
                  <a:pt x="0" y="0"/>
                </a:moveTo>
                <a:lnTo>
                  <a:pt x="0" y="35661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8" name="Google Shape;1618;p66"/>
          <p:cNvSpPr/>
          <p:nvPr/>
        </p:nvSpPr>
        <p:spPr>
          <a:xfrm>
            <a:off x="2270760" y="5993892"/>
            <a:ext cx="36830" cy="47625"/>
          </a:xfrm>
          <a:custGeom>
            <a:rect b="b" l="l" r="r" t="t"/>
            <a:pathLst>
              <a:path extrusionOk="0" h="47625" w="36830">
                <a:moveTo>
                  <a:pt x="18287" y="0"/>
                </a:moveTo>
                <a:lnTo>
                  <a:pt x="10929" y="1857"/>
                </a:lnTo>
                <a:lnTo>
                  <a:pt x="5143" y="6858"/>
                </a:lnTo>
                <a:lnTo>
                  <a:pt x="1357" y="14144"/>
                </a:lnTo>
                <a:lnTo>
                  <a:pt x="0" y="22860"/>
                </a:lnTo>
                <a:lnTo>
                  <a:pt x="1357" y="32456"/>
                </a:lnTo>
                <a:lnTo>
                  <a:pt x="5143" y="40195"/>
                </a:lnTo>
                <a:lnTo>
                  <a:pt x="10929" y="45362"/>
                </a:lnTo>
                <a:lnTo>
                  <a:pt x="18287" y="47244"/>
                </a:lnTo>
                <a:lnTo>
                  <a:pt x="25646" y="45362"/>
                </a:lnTo>
                <a:lnTo>
                  <a:pt x="31432" y="40195"/>
                </a:lnTo>
                <a:lnTo>
                  <a:pt x="35218" y="32456"/>
                </a:lnTo>
                <a:lnTo>
                  <a:pt x="36575" y="22860"/>
                </a:lnTo>
                <a:lnTo>
                  <a:pt x="35218" y="14144"/>
                </a:lnTo>
                <a:lnTo>
                  <a:pt x="31432" y="6858"/>
                </a:lnTo>
                <a:lnTo>
                  <a:pt x="25646" y="1857"/>
                </a:lnTo>
                <a:lnTo>
                  <a:pt x="182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9" name="Google Shape;1619;p66"/>
          <p:cNvSpPr/>
          <p:nvPr/>
        </p:nvSpPr>
        <p:spPr>
          <a:xfrm>
            <a:off x="2270760" y="5993892"/>
            <a:ext cx="36830" cy="47625"/>
          </a:xfrm>
          <a:custGeom>
            <a:rect b="b" l="l" r="r" t="t"/>
            <a:pathLst>
              <a:path extrusionOk="0" h="47625" w="36830">
                <a:moveTo>
                  <a:pt x="0" y="22860"/>
                </a:moveTo>
                <a:lnTo>
                  <a:pt x="1357" y="32456"/>
                </a:lnTo>
                <a:lnTo>
                  <a:pt x="5143" y="40195"/>
                </a:lnTo>
                <a:lnTo>
                  <a:pt x="10929" y="45362"/>
                </a:lnTo>
                <a:lnTo>
                  <a:pt x="18287" y="47244"/>
                </a:lnTo>
                <a:lnTo>
                  <a:pt x="25646" y="45362"/>
                </a:lnTo>
                <a:lnTo>
                  <a:pt x="31432" y="40195"/>
                </a:lnTo>
                <a:lnTo>
                  <a:pt x="35218" y="32456"/>
                </a:lnTo>
                <a:lnTo>
                  <a:pt x="36575" y="22860"/>
                </a:lnTo>
                <a:lnTo>
                  <a:pt x="35218" y="14144"/>
                </a:lnTo>
                <a:lnTo>
                  <a:pt x="31432" y="6858"/>
                </a:lnTo>
                <a:lnTo>
                  <a:pt x="25646" y="1857"/>
                </a:lnTo>
                <a:lnTo>
                  <a:pt x="18287" y="0"/>
                </a:lnTo>
                <a:lnTo>
                  <a:pt x="10929" y="1857"/>
                </a:lnTo>
                <a:lnTo>
                  <a:pt x="5143" y="6858"/>
                </a:lnTo>
                <a:lnTo>
                  <a:pt x="1357" y="14144"/>
                </a:lnTo>
                <a:lnTo>
                  <a:pt x="0" y="2286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0" name="Google Shape;1620;p66"/>
          <p:cNvSpPr/>
          <p:nvPr/>
        </p:nvSpPr>
        <p:spPr>
          <a:xfrm>
            <a:off x="2020823" y="5652516"/>
            <a:ext cx="0" cy="356870"/>
          </a:xfrm>
          <a:custGeom>
            <a:rect b="b" l="l" r="r" t="t"/>
            <a:pathLst>
              <a:path extrusionOk="0" h="356870" w="120000">
                <a:moveTo>
                  <a:pt x="0" y="0"/>
                </a:moveTo>
                <a:lnTo>
                  <a:pt x="0" y="35661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1" name="Google Shape;1621;p66"/>
          <p:cNvSpPr/>
          <p:nvPr/>
        </p:nvSpPr>
        <p:spPr>
          <a:xfrm>
            <a:off x="2002535" y="5998464"/>
            <a:ext cx="36830" cy="47625"/>
          </a:xfrm>
          <a:custGeom>
            <a:rect b="b" l="l" r="r" t="t"/>
            <a:pathLst>
              <a:path extrusionOk="0" h="47625" w="36830">
                <a:moveTo>
                  <a:pt x="18287" y="0"/>
                </a:moveTo>
                <a:lnTo>
                  <a:pt x="10929" y="1881"/>
                </a:lnTo>
                <a:lnTo>
                  <a:pt x="5143" y="7048"/>
                </a:lnTo>
                <a:lnTo>
                  <a:pt x="1357" y="14787"/>
                </a:lnTo>
                <a:lnTo>
                  <a:pt x="0" y="24384"/>
                </a:lnTo>
                <a:lnTo>
                  <a:pt x="1357" y="33099"/>
                </a:lnTo>
                <a:lnTo>
                  <a:pt x="5143" y="40386"/>
                </a:lnTo>
                <a:lnTo>
                  <a:pt x="10929" y="45386"/>
                </a:lnTo>
                <a:lnTo>
                  <a:pt x="18287" y="47243"/>
                </a:lnTo>
                <a:lnTo>
                  <a:pt x="25646" y="45386"/>
                </a:lnTo>
                <a:lnTo>
                  <a:pt x="31432" y="40386"/>
                </a:lnTo>
                <a:lnTo>
                  <a:pt x="35218" y="33099"/>
                </a:lnTo>
                <a:lnTo>
                  <a:pt x="36575" y="24384"/>
                </a:lnTo>
                <a:lnTo>
                  <a:pt x="35218" y="14787"/>
                </a:lnTo>
                <a:lnTo>
                  <a:pt x="31432" y="7048"/>
                </a:lnTo>
                <a:lnTo>
                  <a:pt x="25646" y="1881"/>
                </a:lnTo>
                <a:lnTo>
                  <a:pt x="182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2" name="Google Shape;1622;p66"/>
          <p:cNvSpPr/>
          <p:nvPr/>
        </p:nvSpPr>
        <p:spPr>
          <a:xfrm>
            <a:off x="2002535" y="5998464"/>
            <a:ext cx="36830" cy="47625"/>
          </a:xfrm>
          <a:custGeom>
            <a:rect b="b" l="l" r="r" t="t"/>
            <a:pathLst>
              <a:path extrusionOk="0" h="47625" w="36830">
                <a:moveTo>
                  <a:pt x="0" y="24384"/>
                </a:moveTo>
                <a:lnTo>
                  <a:pt x="1357" y="33099"/>
                </a:lnTo>
                <a:lnTo>
                  <a:pt x="5143" y="40386"/>
                </a:lnTo>
                <a:lnTo>
                  <a:pt x="10929" y="45386"/>
                </a:lnTo>
                <a:lnTo>
                  <a:pt x="18287" y="47243"/>
                </a:lnTo>
                <a:lnTo>
                  <a:pt x="25646" y="45386"/>
                </a:lnTo>
                <a:lnTo>
                  <a:pt x="31432" y="40386"/>
                </a:lnTo>
                <a:lnTo>
                  <a:pt x="35218" y="33099"/>
                </a:lnTo>
                <a:lnTo>
                  <a:pt x="36575" y="24384"/>
                </a:lnTo>
                <a:lnTo>
                  <a:pt x="35218" y="14787"/>
                </a:lnTo>
                <a:lnTo>
                  <a:pt x="31432" y="7048"/>
                </a:lnTo>
                <a:lnTo>
                  <a:pt x="25646" y="1881"/>
                </a:lnTo>
                <a:lnTo>
                  <a:pt x="18287" y="0"/>
                </a:lnTo>
                <a:lnTo>
                  <a:pt x="10929" y="1881"/>
                </a:lnTo>
                <a:lnTo>
                  <a:pt x="5143" y="7048"/>
                </a:lnTo>
                <a:lnTo>
                  <a:pt x="1357" y="14787"/>
                </a:lnTo>
                <a:lnTo>
                  <a:pt x="0" y="2438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3" name="Google Shape;1623;p66"/>
          <p:cNvSpPr txBox="1"/>
          <p:nvPr/>
        </p:nvSpPr>
        <p:spPr>
          <a:xfrm>
            <a:off x="2061260" y="5936159"/>
            <a:ext cx="213995" cy="342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S1</a:t>
            </a:r>
            <a:endParaRPr sz="650">
              <a:solidFill>
                <a:schemeClr val="dk1"/>
              </a:solidFill>
              <a:latin typeface="Times New Roman"/>
              <a:ea typeface="Times New Roman"/>
              <a:cs typeface="Times New Roman"/>
              <a:sym typeface="Times New Roman"/>
            </a:endParaRPr>
          </a:p>
        </p:txBody>
      </p:sp>
      <p:sp>
        <p:nvSpPr>
          <p:cNvPr id="1624" name="Google Shape;1624;p66"/>
          <p:cNvSpPr txBox="1"/>
          <p:nvPr/>
        </p:nvSpPr>
        <p:spPr>
          <a:xfrm>
            <a:off x="3637940" y="5936159"/>
            <a:ext cx="213995" cy="3429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S2</a:t>
            </a:r>
            <a:endParaRPr sz="650">
              <a:solidFill>
                <a:schemeClr val="dk1"/>
              </a:solidFill>
              <a:latin typeface="Times New Roman"/>
              <a:ea typeface="Times New Roman"/>
              <a:cs typeface="Times New Roman"/>
              <a:sym typeface="Times New Roman"/>
            </a:endParaRPr>
          </a:p>
        </p:txBody>
      </p:sp>
      <p:sp>
        <p:nvSpPr>
          <p:cNvPr id="1625" name="Google Shape;1625;p66"/>
          <p:cNvSpPr txBox="1"/>
          <p:nvPr/>
        </p:nvSpPr>
        <p:spPr>
          <a:xfrm>
            <a:off x="415014" y="6812944"/>
            <a:ext cx="5734685" cy="268605"/>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lang="tr-TR" sz="1750">
                <a:solidFill>
                  <a:srgbClr val="333399"/>
                </a:solidFill>
                <a:latin typeface="Arial"/>
                <a:ea typeface="Arial"/>
                <a:cs typeface="Arial"/>
                <a:sym typeface="Arial"/>
              </a:rPr>
              <a:t>Mantel tipi nüve üzerine sarılmış üç-fazlı bir transformator</a:t>
            </a:r>
            <a:endParaRPr sz="1750">
              <a:solidFill>
                <a:schemeClr val="dk1"/>
              </a:solidFill>
              <a:latin typeface="Arial"/>
              <a:ea typeface="Arial"/>
              <a:cs typeface="Arial"/>
              <a:sym typeface="Arial"/>
            </a:endParaRPr>
          </a:p>
        </p:txBody>
      </p:sp>
      <p:sp>
        <p:nvSpPr>
          <p:cNvPr id="1626" name="Google Shape;1626;p66"/>
          <p:cNvSpPr txBox="1"/>
          <p:nvPr/>
        </p:nvSpPr>
        <p:spPr>
          <a:xfrm>
            <a:off x="8397023" y="3806990"/>
            <a:ext cx="749300" cy="519431"/>
          </a:xfrm>
          <a:prstGeom prst="rect">
            <a:avLst/>
          </a:prstGeom>
          <a:noFill/>
          <a:ln>
            <a:noFill/>
          </a:ln>
        </p:spPr>
        <p:txBody>
          <a:bodyPr anchorCtr="0" anchor="t" bIns="0" lIns="0" spcFirstLastPara="1" rIns="0" wrap="square" tIns="11425">
            <a:noAutofit/>
          </a:bodyPr>
          <a:lstStyle/>
          <a:p>
            <a:pPr indent="188595" lvl="0" marL="12700" marR="5080" rtl="0" algn="l">
              <a:lnSpc>
                <a:spcPct val="101099"/>
              </a:lnSpc>
              <a:spcBef>
                <a:spcPts val="0"/>
              </a:spcBef>
              <a:spcAft>
                <a:spcPts val="0"/>
              </a:spcAft>
              <a:buNone/>
            </a:pPr>
            <a:r>
              <a:rPr lang="tr-TR" sz="1750">
                <a:solidFill>
                  <a:srgbClr val="333399"/>
                </a:solidFill>
                <a:latin typeface="Arial"/>
                <a:ea typeface="Arial"/>
                <a:cs typeface="Arial"/>
                <a:sym typeface="Arial"/>
              </a:rPr>
              <a:t>nüve  üç-fazlı</a:t>
            </a:r>
            <a:endParaRPr sz="1750">
              <a:solidFill>
                <a:schemeClr val="dk1"/>
              </a:solidFill>
              <a:latin typeface="Arial"/>
              <a:ea typeface="Arial"/>
              <a:cs typeface="Arial"/>
              <a:sym typeface="Arial"/>
            </a:endParaRPr>
          </a:p>
        </p:txBody>
      </p:sp>
      <p:sp>
        <p:nvSpPr>
          <p:cNvPr id="1627" name="Google Shape;1627;p66"/>
          <p:cNvSpPr txBox="1"/>
          <p:nvPr/>
        </p:nvSpPr>
        <p:spPr>
          <a:xfrm>
            <a:off x="9312947" y="3806990"/>
            <a:ext cx="758190" cy="525146"/>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lang="tr-TR" sz="1750">
                <a:solidFill>
                  <a:srgbClr val="333399"/>
                </a:solidFill>
                <a:latin typeface="Arial"/>
                <a:ea typeface="Arial"/>
                <a:cs typeface="Arial"/>
                <a:sym typeface="Arial"/>
              </a:rPr>
              <a:t>üzerine</a:t>
            </a:r>
            <a:endParaRPr sz="1750">
              <a:solidFill>
                <a:schemeClr val="dk1"/>
              </a:solidFill>
              <a:latin typeface="Arial"/>
              <a:ea typeface="Arial"/>
              <a:cs typeface="Arial"/>
              <a:sym typeface="Arial"/>
            </a:endParaRPr>
          </a:p>
          <a:p>
            <a:pPr indent="0" lvl="0" marL="495300" marR="0" rtl="0" algn="l">
              <a:lnSpc>
                <a:spcPct val="100000"/>
              </a:lnSpc>
              <a:spcBef>
                <a:spcPts val="25"/>
              </a:spcBef>
              <a:spcAft>
                <a:spcPts val="0"/>
              </a:spcAft>
              <a:buNone/>
            </a:pPr>
            <a:r>
              <a:rPr lang="tr-TR" sz="1750">
                <a:solidFill>
                  <a:srgbClr val="333399"/>
                </a:solidFill>
                <a:latin typeface="Arial"/>
                <a:ea typeface="Arial"/>
                <a:cs typeface="Arial"/>
                <a:sym typeface="Arial"/>
              </a:rPr>
              <a:t>bir</a:t>
            </a:r>
            <a:endParaRPr sz="1750">
              <a:solidFill>
                <a:schemeClr val="dk1"/>
              </a:solidFill>
              <a:latin typeface="Arial"/>
              <a:ea typeface="Arial"/>
              <a:cs typeface="Arial"/>
              <a:sym typeface="Arial"/>
            </a:endParaRPr>
          </a:p>
        </p:txBody>
      </p:sp>
      <p:sp>
        <p:nvSpPr>
          <p:cNvPr id="1628" name="Google Shape;1628;p66"/>
          <p:cNvSpPr txBox="1"/>
          <p:nvPr/>
        </p:nvSpPr>
        <p:spPr>
          <a:xfrm>
            <a:off x="6935508" y="3806990"/>
            <a:ext cx="1436370" cy="774066"/>
          </a:xfrm>
          <a:prstGeom prst="rect">
            <a:avLst/>
          </a:prstGeom>
          <a:noFill/>
          <a:ln>
            <a:noFill/>
          </a:ln>
        </p:spPr>
        <p:txBody>
          <a:bodyPr anchorCtr="0" anchor="t" bIns="0" lIns="0" spcFirstLastPara="1" rIns="0" wrap="square" tIns="12050">
            <a:noAutofit/>
          </a:bodyPr>
          <a:lstStyle/>
          <a:p>
            <a:pPr indent="0" lvl="0" marL="12700" marR="5080" rtl="0" algn="l">
              <a:lnSpc>
                <a:spcPct val="100899"/>
              </a:lnSpc>
              <a:spcBef>
                <a:spcPts val="0"/>
              </a:spcBef>
              <a:spcAft>
                <a:spcPts val="0"/>
              </a:spcAft>
              <a:buNone/>
            </a:pPr>
            <a:r>
              <a:rPr lang="tr-TR" sz="1750">
                <a:solidFill>
                  <a:srgbClr val="333399"/>
                </a:solidFill>
                <a:latin typeface="Arial"/>
                <a:ea typeface="Arial"/>
                <a:cs typeface="Arial"/>
                <a:sym typeface="Arial"/>
              </a:rPr>
              <a:t>Çekirdek	tipi  sarılmış  transformator</a:t>
            </a:r>
            <a:endParaRPr sz="1750">
              <a:solidFill>
                <a:schemeClr val="dk1"/>
              </a:solidFill>
              <a:latin typeface="Arial"/>
              <a:ea typeface="Arial"/>
              <a:cs typeface="Arial"/>
              <a:sym typeface="Arial"/>
            </a:endParaRPr>
          </a:p>
        </p:txBody>
      </p:sp>
      <p:sp>
        <p:nvSpPr>
          <p:cNvPr id="1629" name="Google Shape;1629;p66"/>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3" name="Shape 1633"/>
        <p:cNvGrpSpPr/>
        <p:nvPr/>
      </p:nvGrpSpPr>
      <p:grpSpPr>
        <a:xfrm>
          <a:off x="0" y="0"/>
          <a:ext cx="0" cy="0"/>
          <a:chOff x="0" y="0"/>
          <a:chExt cx="0" cy="0"/>
        </a:xfrm>
      </p:grpSpPr>
      <p:sp>
        <p:nvSpPr>
          <p:cNvPr id="1634" name="Google Shape;1634;p67"/>
          <p:cNvSpPr txBox="1"/>
          <p:nvPr>
            <p:ph type="title"/>
          </p:nvPr>
        </p:nvSpPr>
        <p:spPr>
          <a:xfrm>
            <a:off x="1607614" y="164001"/>
            <a:ext cx="7359602" cy="57150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    Üç Fazlı Transformatörler</a:t>
            </a:r>
            <a:endParaRPr/>
          </a:p>
        </p:txBody>
      </p:sp>
      <p:sp>
        <p:nvSpPr>
          <p:cNvPr id="1635" name="Google Shape;1635;p67"/>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47673"/>
              </a:lnSpc>
              <a:spcBef>
                <a:spcPts val="0"/>
              </a:spcBef>
              <a:spcAft>
                <a:spcPts val="0"/>
              </a:spcAft>
              <a:buNone/>
            </a:pPr>
            <a:r>
              <a:t/>
            </a:r>
            <a:endParaRPr/>
          </a:p>
        </p:txBody>
      </p:sp>
      <p:sp>
        <p:nvSpPr>
          <p:cNvPr id="1636" name="Google Shape;1636;p67"/>
          <p:cNvSpPr txBox="1"/>
          <p:nvPr/>
        </p:nvSpPr>
        <p:spPr>
          <a:xfrm>
            <a:off x="897049" y="747978"/>
            <a:ext cx="5102225" cy="4211320"/>
          </a:xfrm>
          <a:prstGeom prst="rect">
            <a:avLst/>
          </a:prstGeom>
          <a:noFill/>
          <a:ln>
            <a:noFill/>
          </a:ln>
        </p:spPr>
        <p:txBody>
          <a:bodyPr anchorCtr="0" anchor="t" bIns="0" lIns="0" spcFirstLastPara="1" rIns="0" wrap="square" tIns="107950">
            <a:noAutofit/>
          </a:bodyPr>
          <a:lstStyle/>
          <a:p>
            <a:pPr indent="0" lvl="0" marL="12700" marR="0" rtl="0" algn="l">
              <a:lnSpc>
                <a:spcPct val="100000"/>
              </a:lnSpc>
              <a:spcBef>
                <a:spcPts val="0"/>
              </a:spcBef>
              <a:spcAft>
                <a:spcPts val="0"/>
              </a:spcAft>
              <a:buNone/>
            </a:pPr>
            <a:r>
              <a:rPr b="1" lang="tr-TR" sz="1950">
                <a:solidFill>
                  <a:srgbClr val="002060"/>
                </a:solidFill>
                <a:latin typeface="Times New Roman"/>
                <a:ea typeface="Times New Roman"/>
                <a:cs typeface="Times New Roman"/>
                <a:sym typeface="Times New Roman"/>
              </a:rPr>
              <a:t>3-FAZLI TRANSFORMATOR</a:t>
            </a:r>
            <a:endParaRPr sz="1950">
              <a:solidFill>
                <a:srgbClr val="002060"/>
              </a:solidFill>
              <a:latin typeface="Times New Roman"/>
              <a:ea typeface="Times New Roman"/>
              <a:cs typeface="Times New Roman"/>
              <a:sym typeface="Times New Roman"/>
            </a:endParaRPr>
          </a:p>
          <a:p>
            <a:pPr indent="0" lvl="0" marL="12700" marR="6350" rtl="0" algn="just">
              <a:lnSpc>
                <a:spcPct val="132300"/>
              </a:lnSpc>
              <a:spcBef>
                <a:spcPts val="0"/>
              </a:spcBef>
              <a:spcAft>
                <a:spcPts val="0"/>
              </a:spcAft>
              <a:buNone/>
            </a:pPr>
            <a:r>
              <a:rPr lang="tr-TR" sz="1950">
                <a:solidFill>
                  <a:schemeClr val="dk1"/>
                </a:solidFill>
                <a:latin typeface="Times New Roman"/>
                <a:ea typeface="Times New Roman"/>
                <a:cs typeface="Times New Roman"/>
                <a:sym typeface="Times New Roman"/>
              </a:rPr>
              <a:t>Üç-fazlı transformatörde ortak nüve  kullanılmasının nedeni şöyle açıklanabilir. Üstteki  şekilde gösterilen üç adet tek-fazlı çekirdek tipi  transformatörü    dikkate    alınız.   Basitleştirmek</a:t>
            </a:r>
            <a:endParaRPr sz="1950">
              <a:solidFill>
                <a:schemeClr val="dk1"/>
              </a:solidFill>
              <a:latin typeface="Times New Roman"/>
              <a:ea typeface="Times New Roman"/>
              <a:cs typeface="Times New Roman"/>
              <a:sym typeface="Times New Roman"/>
            </a:endParaRPr>
          </a:p>
          <a:p>
            <a:pPr indent="0" lvl="0" marL="12700" marR="5080" rtl="0" algn="just">
              <a:lnSpc>
                <a:spcPct val="132300"/>
              </a:lnSpc>
              <a:spcBef>
                <a:spcPts val="10"/>
              </a:spcBef>
              <a:spcAft>
                <a:spcPts val="0"/>
              </a:spcAft>
              <a:buNone/>
            </a:pPr>
            <a:r>
              <a:rPr lang="tr-TR" sz="1950">
                <a:solidFill>
                  <a:schemeClr val="dk1"/>
                </a:solidFill>
                <a:latin typeface="Times New Roman"/>
                <a:ea typeface="Times New Roman"/>
                <a:cs typeface="Times New Roman"/>
                <a:sym typeface="Times New Roman"/>
              </a:rPr>
              <a:t>amacıyla sadece primer sargıları gösterilmiştir.  Dengeli üç-fazlı sinüzoidal bir gerilim sargılara  uygulanırsa, üretilecek faz akıları da sinüzoidal  ve dengeli  olacaktır.  Bu  akıları  taşıyan  üç nüve</a:t>
            </a:r>
            <a:endParaRPr sz="1950">
              <a:solidFill>
                <a:schemeClr val="dk1"/>
              </a:solidFill>
              <a:latin typeface="Times New Roman"/>
              <a:ea typeface="Times New Roman"/>
              <a:cs typeface="Times New Roman"/>
              <a:sym typeface="Times New Roman"/>
            </a:endParaRPr>
          </a:p>
        </p:txBody>
      </p:sp>
      <p:sp>
        <p:nvSpPr>
          <p:cNvPr id="1637" name="Google Shape;1637;p67"/>
          <p:cNvSpPr txBox="1"/>
          <p:nvPr/>
        </p:nvSpPr>
        <p:spPr>
          <a:xfrm>
            <a:off x="897049" y="4288231"/>
            <a:ext cx="710565" cy="1155064"/>
          </a:xfrm>
          <a:prstGeom prst="rect">
            <a:avLst/>
          </a:prstGeom>
          <a:noFill/>
          <a:ln>
            <a:noFill/>
          </a:ln>
        </p:spPr>
        <p:txBody>
          <a:bodyPr anchorCtr="0" anchor="t" bIns="0" lIns="0" spcFirstLastPara="1" rIns="0" wrap="square" tIns="12050">
            <a:noAutofit/>
          </a:bodyPr>
          <a:lstStyle/>
          <a:p>
            <a:pPr indent="0" lvl="0" marL="12700" marR="5080" rtl="0" algn="l">
              <a:lnSpc>
                <a:spcPct val="132300"/>
              </a:lnSpc>
              <a:spcBef>
                <a:spcPts val="0"/>
              </a:spcBef>
              <a:spcAft>
                <a:spcPts val="0"/>
              </a:spcAft>
              <a:buNone/>
            </a:pPr>
            <a:r>
              <a:rPr lang="tr-TR" sz="1950">
                <a:solidFill>
                  <a:schemeClr val="dk1"/>
                </a:solidFill>
                <a:latin typeface="Times New Roman"/>
                <a:ea typeface="Times New Roman"/>
                <a:cs typeface="Times New Roman"/>
                <a:sym typeface="Times New Roman"/>
              </a:rPr>
              <a:t>bacağı  (ortak)</a:t>
            </a:r>
            <a:endParaRPr sz="1950">
              <a:solidFill>
                <a:schemeClr val="dk1"/>
              </a:solidFill>
              <a:latin typeface="Times New Roman"/>
              <a:ea typeface="Times New Roman"/>
              <a:cs typeface="Times New Roman"/>
              <a:sym typeface="Times New Roman"/>
            </a:endParaRPr>
          </a:p>
        </p:txBody>
      </p:sp>
      <p:sp>
        <p:nvSpPr>
          <p:cNvPr id="1638" name="Google Shape;1638;p67"/>
          <p:cNvSpPr txBox="1"/>
          <p:nvPr/>
        </p:nvSpPr>
        <p:spPr>
          <a:xfrm>
            <a:off x="1761159" y="4288231"/>
            <a:ext cx="1000760" cy="1536064"/>
          </a:xfrm>
          <a:prstGeom prst="rect">
            <a:avLst/>
          </a:prstGeom>
          <a:noFill/>
          <a:ln>
            <a:noFill/>
          </a:ln>
        </p:spPr>
        <p:txBody>
          <a:bodyPr anchorCtr="0" anchor="t" bIns="0" lIns="0" spcFirstLastPara="1" rIns="0" wrap="square" tIns="12050">
            <a:noAutofit/>
          </a:bodyPr>
          <a:lstStyle/>
          <a:p>
            <a:pPr indent="22860" lvl="0" marL="12700" marR="5080" rtl="0" algn="l">
              <a:lnSpc>
                <a:spcPct val="132300"/>
              </a:lnSpc>
              <a:spcBef>
                <a:spcPts val="0"/>
              </a:spcBef>
              <a:spcAft>
                <a:spcPts val="0"/>
              </a:spcAft>
              <a:buNone/>
            </a:pPr>
            <a:r>
              <a:rPr lang="tr-TR" sz="1950">
                <a:solidFill>
                  <a:schemeClr val="dk1"/>
                </a:solidFill>
                <a:latin typeface="Times New Roman"/>
                <a:ea typeface="Times New Roman"/>
                <a:cs typeface="Times New Roman"/>
                <a:sym typeface="Times New Roman"/>
              </a:rPr>
              <a:t>Şekildeki  bacaktaki</a:t>
            </a:r>
            <a:endParaRPr sz="1950">
              <a:solidFill>
                <a:schemeClr val="dk1"/>
              </a:solidFill>
              <a:latin typeface="Times New Roman"/>
              <a:ea typeface="Times New Roman"/>
              <a:cs typeface="Times New Roman"/>
              <a:sym typeface="Times New Roman"/>
            </a:endParaRPr>
          </a:p>
        </p:txBody>
      </p:sp>
      <p:sp>
        <p:nvSpPr>
          <p:cNvPr id="1639" name="Google Shape;1639;p67"/>
          <p:cNvSpPr txBox="1"/>
          <p:nvPr/>
        </p:nvSpPr>
        <p:spPr>
          <a:xfrm>
            <a:off x="2907207" y="4288231"/>
            <a:ext cx="3091180" cy="1155064"/>
          </a:xfrm>
          <a:prstGeom prst="rect">
            <a:avLst/>
          </a:prstGeom>
          <a:noFill/>
          <a:ln>
            <a:noFill/>
          </a:ln>
        </p:spPr>
        <p:txBody>
          <a:bodyPr anchorCtr="0" anchor="t" bIns="0" lIns="0" spcFirstLastPara="1" rIns="0" wrap="square" tIns="12050">
            <a:noAutofit/>
          </a:bodyPr>
          <a:lstStyle/>
          <a:p>
            <a:pPr indent="60960" lvl="0" marL="12700" marR="5080" rtl="0" algn="l">
              <a:lnSpc>
                <a:spcPct val="132300"/>
              </a:lnSpc>
              <a:spcBef>
                <a:spcPts val="0"/>
              </a:spcBef>
              <a:spcAft>
                <a:spcPts val="0"/>
              </a:spcAft>
              <a:buNone/>
            </a:pPr>
            <a:r>
              <a:rPr lang="tr-TR" sz="1950">
                <a:solidFill>
                  <a:schemeClr val="dk1"/>
                </a:solidFill>
                <a:latin typeface="Times New Roman"/>
                <a:ea typeface="Times New Roman"/>
                <a:cs typeface="Times New Roman"/>
                <a:sym typeface="Times New Roman"/>
              </a:rPr>
              <a:t>gibi		birleştirilirse,	birleşen  net	akı	sıfır	olacak		ve	bu</a:t>
            </a:r>
            <a:endParaRPr sz="1950">
              <a:solidFill>
                <a:schemeClr val="dk1"/>
              </a:solidFill>
              <a:latin typeface="Times New Roman"/>
              <a:ea typeface="Times New Roman"/>
              <a:cs typeface="Times New Roman"/>
              <a:sym typeface="Times New Roman"/>
            </a:endParaRPr>
          </a:p>
        </p:txBody>
      </p:sp>
      <p:sp>
        <p:nvSpPr>
          <p:cNvPr id="1640" name="Google Shape;1640;p67"/>
          <p:cNvSpPr txBox="1"/>
          <p:nvPr/>
        </p:nvSpPr>
        <p:spPr>
          <a:xfrm>
            <a:off x="897049" y="5076139"/>
            <a:ext cx="5099685" cy="774065"/>
          </a:xfrm>
          <a:prstGeom prst="rect">
            <a:avLst/>
          </a:prstGeom>
          <a:noFill/>
          <a:ln>
            <a:noFill/>
          </a:ln>
        </p:spPr>
        <p:txBody>
          <a:bodyPr anchorCtr="0" anchor="t" bIns="0" lIns="0" spcFirstLastPara="1" rIns="0" wrap="square" tIns="12050">
            <a:noAutofit/>
          </a:bodyPr>
          <a:lstStyle/>
          <a:p>
            <a:pPr indent="0" lvl="0" marL="12700" marR="5080" rtl="0" algn="l">
              <a:lnSpc>
                <a:spcPct val="132300"/>
              </a:lnSpc>
              <a:spcBef>
                <a:spcPts val="0"/>
              </a:spcBef>
              <a:spcAft>
                <a:spcPts val="0"/>
              </a:spcAft>
              <a:buNone/>
            </a:pPr>
            <a:r>
              <a:rPr lang="tr-TR" sz="1950">
                <a:solidFill>
                  <a:schemeClr val="dk1"/>
                </a:solidFill>
                <a:latin typeface="Times New Roman"/>
                <a:ea typeface="Times New Roman"/>
                <a:cs typeface="Times New Roman"/>
                <a:sym typeface="Times New Roman"/>
              </a:rPr>
              <a:t>gerekçeyle ortak bacak alttaki şekilde gösterildiği  gibi kaldırılabilecektir.</a:t>
            </a:r>
            <a:endParaRPr sz="1950">
              <a:solidFill>
                <a:schemeClr val="dk1"/>
              </a:solidFill>
              <a:latin typeface="Times New Roman"/>
              <a:ea typeface="Times New Roman"/>
              <a:cs typeface="Times New Roman"/>
              <a:sym typeface="Times New Roman"/>
            </a:endParaRPr>
          </a:p>
        </p:txBody>
      </p:sp>
      <p:sp>
        <p:nvSpPr>
          <p:cNvPr id="1641" name="Google Shape;1641;p67"/>
          <p:cNvSpPr/>
          <p:nvPr/>
        </p:nvSpPr>
        <p:spPr>
          <a:xfrm>
            <a:off x="6434328" y="1171956"/>
            <a:ext cx="3447287" cy="308000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2" name="Google Shape;1642;p67"/>
          <p:cNvSpPr/>
          <p:nvPr/>
        </p:nvSpPr>
        <p:spPr>
          <a:xfrm>
            <a:off x="6428232" y="1165860"/>
            <a:ext cx="3462654" cy="3095625"/>
          </a:xfrm>
          <a:custGeom>
            <a:rect b="b" l="l" r="r" t="t"/>
            <a:pathLst>
              <a:path extrusionOk="0" h="3095625" w="3462654">
                <a:moveTo>
                  <a:pt x="3462527" y="0"/>
                </a:moveTo>
                <a:lnTo>
                  <a:pt x="0" y="0"/>
                </a:lnTo>
                <a:lnTo>
                  <a:pt x="0" y="3095243"/>
                </a:lnTo>
                <a:lnTo>
                  <a:pt x="3462527" y="3095243"/>
                </a:lnTo>
                <a:lnTo>
                  <a:pt x="3462527" y="3089148"/>
                </a:lnTo>
                <a:lnTo>
                  <a:pt x="10667" y="3089148"/>
                </a:lnTo>
                <a:lnTo>
                  <a:pt x="4571" y="3084576"/>
                </a:lnTo>
                <a:lnTo>
                  <a:pt x="10667" y="3084576"/>
                </a:lnTo>
                <a:lnTo>
                  <a:pt x="10667" y="10668"/>
                </a:lnTo>
                <a:lnTo>
                  <a:pt x="4571" y="10668"/>
                </a:lnTo>
                <a:lnTo>
                  <a:pt x="10667" y="6095"/>
                </a:lnTo>
                <a:lnTo>
                  <a:pt x="3462527" y="6095"/>
                </a:lnTo>
                <a:lnTo>
                  <a:pt x="3462527" y="0"/>
                </a:lnTo>
                <a:close/>
              </a:path>
              <a:path extrusionOk="0" h="3095625" w="3462654">
                <a:moveTo>
                  <a:pt x="10667" y="3084576"/>
                </a:moveTo>
                <a:lnTo>
                  <a:pt x="4571" y="3084576"/>
                </a:lnTo>
                <a:lnTo>
                  <a:pt x="10667" y="3089148"/>
                </a:lnTo>
                <a:lnTo>
                  <a:pt x="10667" y="3084576"/>
                </a:lnTo>
                <a:close/>
              </a:path>
              <a:path extrusionOk="0" h="3095625" w="3462654">
                <a:moveTo>
                  <a:pt x="3451860" y="3084576"/>
                </a:moveTo>
                <a:lnTo>
                  <a:pt x="10667" y="3084576"/>
                </a:lnTo>
                <a:lnTo>
                  <a:pt x="10667" y="3089148"/>
                </a:lnTo>
                <a:lnTo>
                  <a:pt x="3451860" y="3089148"/>
                </a:lnTo>
                <a:lnTo>
                  <a:pt x="3451860" y="3084576"/>
                </a:lnTo>
                <a:close/>
              </a:path>
              <a:path extrusionOk="0" h="3095625" w="3462654">
                <a:moveTo>
                  <a:pt x="3451860" y="6095"/>
                </a:moveTo>
                <a:lnTo>
                  <a:pt x="3451860" y="3089148"/>
                </a:lnTo>
                <a:lnTo>
                  <a:pt x="3456432" y="3084576"/>
                </a:lnTo>
                <a:lnTo>
                  <a:pt x="3462527" y="3084576"/>
                </a:lnTo>
                <a:lnTo>
                  <a:pt x="3462527" y="10668"/>
                </a:lnTo>
                <a:lnTo>
                  <a:pt x="3456432" y="10668"/>
                </a:lnTo>
                <a:lnTo>
                  <a:pt x="3451860" y="6095"/>
                </a:lnTo>
                <a:close/>
              </a:path>
              <a:path extrusionOk="0" h="3095625" w="3462654">
                <a:moveTo>
                  <a:pt x="3462527" y="3084576"/>
                </a:moveTo>
                <a:lnTo>
                  <a:pt x="3456432" y="3084576"/>
                </a:lnTo>
                <a:lnTo>
                  <a:pt x="3451860" y="3089148"/>
                </a:lnTo>
                <a:lnTo>
                  <a:pt x="3462527" y="3089148"/>
                </a:lnTo>
                <a:lnTo>
                  <a:pt x="3462527" y="3084576"/>
                </a:lnTo>
                <a:close/>
              </a:path>
              <a:path extrusionOk="0" h="3095625" w="3462654">
                <a:moveTo>
                  <a:pt x="10667" y="6095"/>
                </a:moveTo>
                <a:lnTo>
                  <a:pt x="4571" y="10668"/>
                </a:lnTo>
                <a:lnTo>
                  <a:pt x="10667" y="10668"/>
                </a:lnTo>
                <a:lnTo>
                  <a:pt x="10667" y="6095"/>
                </a:lnTo>
                <a:close/>
              </a:path>
              <a:path extrusionOk="0" h="3095625" w="3462654">
                <a:moveTo>
                  <a:pt x="3451860" y="6095"/>
                </a:moveTo>
                <a:lnTo>
                  <a:pt x="10667" y="6095"/>
                </a:lnTo>
                <a:lnTo>
                  <a:pt x="10667" y="10668"/>
                </a:lnTo>
                <a:lnTo>
                  <a:pt x="3451860" y="10668"/>
                </a:lnTo>
                <a:lnTo>
                  <a:pt x="3451860" y="6095"/>
                </a:lnTo>
                <a:close/>
              </a:path>
              <a:path extrusionOk="0" h="3095625" w="3462654">
                <a:moveTo>
                  <a:pt x="3462527" y="6095"/>
                </a:moveTo>
                <a:lnTo>
                  <a:pt x="3451860" y="6095"/>
                </a:lnTo>
                <a:lnTo>
                  <a:pt x="3456432" y="10668"/>
                </a:lnTo>
                <a:lnTo>
                  <a:pt x="3462527" y="10668"/>
                </a:lnTo>
                <a:lnTo>
                  <a:pt x="3462527" y="6095"/>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3" name="Google Shape;1643;p67"/>
          <p:cNvSpPr/>
          <p:nvPr/>
        </p:nvSpPr>
        <p:spPr>
          <a:xfrm>
            <a:off x="6669023" y="5106923"/>
            <a:ext cx="6350" cy="1359535"/>
          </a:xfrm>
          <a:custGeom>
            <a:rect b="b" l="l" r="r" t="t"/>
            <a:pathLst>
              <a:path extrusionOk="0" h="1359535" w="6350">
                <a:moveTo>
                  <a:pt x="6096" y="0"/>
                </a:moveTo>
                <a:lnTo>
                  <a:pt x="0" y="1359408"/>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4" name="Google Shape;1644;p67"/>
          <p:cNvSpPr/>
          <p:nvPr/>
        </p:nvSpPr>
        <p:spPr>
          <a:xfrm>
            <a:off x="6675119" y="6461760"/>
            <a:ext cx="1507490" cy="0"/>
          </a:xfrm>
          <a:custGeom>
            <a:rect b="b" l="l" r="r" t="t"/>
            <a:pathLst>
              <a:path extrusionOk="0" h="120000" w="1507490">
                <a:moveTo>
                  <a:pt x="0" y="0"/>
                </a:moveTo>
                <a:lnTo>
                  <a:pt x="1507235"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5" name="Google Shape;1645;p67"/>
          <p:cNvSpPr/>
          <p:nvPr/>
        </p:nvSpPr>
        <p:spPr>
          <a:xfrm>
            <a:off x="6675119" y="5113020"/>
            <a:ext cx="1492250" cy="0"/>
          </a:xfrm>
          <a:custGeom>
            <a:rect b="b" l="l" r="r" t="t"/>
            <a:pathLst>
              <a:path extrusionOk="0" h="120000" w="1492250">
                <a:moveTo>
                  <a:pt x="0" y="0"/>
                </a:moveTo>
                <a:lnTo>
                  <a:pt x="1491996"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6" name="Google Shape;1646;p67"/>
          <p:cNvSpPr/>
          <p:nvPr/>
        </p:nvSpPr>
        <p:spPr>
          <a:xfrm>
            <a:off x="8167116" y="4320540"/>
            <a:ext cx="1430020" cy="792480"/>
          </a:xfrm>
          <a:custGeom>
            <a:rect b="b" l="l" r="r" t="t"/>
            <a:pathLst>
              <a:path extrusionOk="0" h="792479" w="1430020">
                <a:moveTo>
                  <a:pt x="0" y="792480"/>
                </a:moveTo>
                <a:lnTo>
                  <a:pt x="1429511"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7" name="Google Shape;1647;p67"/>
          <p:cNvSpPr/>
          <p:nvPr/>
        </p:nvSpPr>
        <p:spPr>
          <a:xfrm>
            <a:off x="9596628" y="4320540"/>
            <a:ext cx="0" cy="1321435"/>
          </a:xfrm>
          <a:custGeom>
            <a:rect b="b" l="l" r="r" t="t"/>
            <a:pathLst>
              <a:path extrusionOk="0" h="1321435" w="120000">
                <a:moveTo>
                  <a:pt x="0" y="0"/>
                </a:moveTo>
                <a:lnTo>
                  <a:pt x="0" y="1321308"/>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8" name="Google Shape;1648;p67"/>
          <p:cNvSpPr/>
          <p:nvPr/>
        </p:nvSpPr>
        <p:spPr>
          <a:xfrm>
            <a:off x="9337547" y="5647944"/>
            <a:ext cx="265430" cy="139065"/>
          </a:xfrm>
          <a:custGeom>
            <a:rect b="b" l="l" r="r" t="t"/>
            <a:pathLst>
              <a:path extrusionOk="0" h="139064" w="265429">
                <a:moveTo>
                  <a:pt x="265175" y="0"/>
                </a:moveTo>
                <a:lnTo>
                  <a:pt x="0" y="138684"/>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9" name="Google Shape;1649;p67"/>
          <p:cNvSpPr/>
          <p:nvPr/>
        </p:nvSpPr>
        <p:spPr>
          <a:xfrm>
            <a:off x="8353043" y="5890260"/>
            <a:ext cx="809625" cy="483234"/>
          </a:xfrm>
          <a:custGeom>
            <a:rect b="b" l="l" r="r" t="t"/>
            <a:pathLst>
              <a:path extrusionOk="0" h="483235" w="809625">
                <a:moveTo>
                  <a:pt x="809244" y="0"/>
                </a:moveTo>
                <a:lnTo>
                  <a:pt x="0" y="483107"/>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0" name="Google Shape;1650;p67"/>
          <p:cNvSpPr/>
          <p:nvPr/>
        </p:nvSpPr>
        <p:spPr>
          <a:xfrm>
            <a:off x="6923531" y="5330952"/>
            <a:ext cx="1274445" cy="0"/>
          </a:xfrm>
          <a:custGeom>
            <a:rect b="b" l="l" r="r" t="t"/>
            <a:pathLst>
              <a:path extrusionOk="0" h="120000" w="1274445">
                <a:moveTo>
                  <a:pt x="0" y="0"/>
                </a:moveTo>
                <a:lnTo>
                  <a:pt x="1274064"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1" name="Google Shape;1651;p67"/>
          <p:cNvSpPr/>
          <p:nvPr/>
        </p:nvSpPr>
        <p:spPr>
          <a:xfrm>
            <a:off x="6923531" y="5330952"/>
            <a:ext cx="0" cy="917575"/>
          </a:xfrm>
          <a:custGeom>
            <a:rect b="b" l="l" r="r" t="t"/>
            <a:pathLst>
              <a:path extrusionOk="0" h="917575" w="120000">
                <a:moveTo>
                  <a:pt x="0" y="0"/>
                </a:moveTo>
                <a:lnTo>
                  <a:pt x="0" y="917448"/>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2" name="Google Shape;1652;p67"/>
          <p:cNvSpPr/>
          <p:nvPr/>
        </p:nvSpPr>
        <p:spPr>
          <a:xfrm>
            <a:off x="6923531" y="6248400"/>
            <a:ext cx="1228725" cy="0"/>
          </a:xfrm>
          <a:custGeom>
            <a:rect b="b" l="l" r="r" t="t"/>
            <a:pathLst>
              <a:path extrusionOk="0" h="120000" w="1228725">
                <a:moveTo>
                  <a:pt x="0" y="0"/>
                </a:moveTo>
                <a:lnTo>
                  <a:pt x="1228344"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3" name="Google Shape;1653;p67"/>
          <p:cNvSpPr/>
          <p:nvPr/>
        </p:nvSpPr>
        <p:spPr>
          <a:xfrm>
            <a:off x="8167116" y="5782055"/>
            <a:ext cx="822960" cy="466725"/>
          </a:xfrm>
          <a:custGeom>
            <a:rect b="b" l="l" r="r" t="t"/>
            <a:pathLst>
              <a:path extrusionOk="0" h="466725" w="822959">
                <a:moveTo>
                  <a:pt x="0" y="466343"/>
                </a:moveTo>
                <a:lnTo>
                  <a:pt x="822959"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4" name="Google Shape;1654;p67"/>
          <p:cNvSpPr/>
          <p:nvPr/>
        </p:nvSpPr>
        <p:spPr>
          <a:xfrm>
            <a:off x="9162288" y="5559552"/>
            <a:ext cx="216535" cy="123825"/>
          </a:xfrm>
          <a:custGeom>
            <a:rect b="b" l="l" r="r" t="t"/>
            <a:pathLst>
              <a:path extrusionOk="0" h="123825" w="216534">
                <a:moveTo>
                  <a:pt x="0" y="123443"/>
                </a:moveTo>
                <a:lnTo>
                  <a:pt x="216407"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5" name="Google Shape;1655;p67"/>
          <p:cNvSpPr/>
          <p:nvPr/>
        </p:nvSpPr>
        <p:spPr>
          <a:xfrm>
            <a:off x="9378695" y="4661916"/>
            <a:ext cx="0" cy="899160"/>
          </a:xfrm>
          <a:custGeom>
            <a:rect b="b" l="l" r="r" t="t"/>
            <a:pathLst>
              <a:path extrusionOk="0" h="899160" w="120000">
                <a:moveTo>
                  <a:pt x="0" y="899160"/>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6" name="Google Shape;1656;p67"/>
          <p:cNvSpPr/>
          <p:nvPr/>
        </p:nvSpPr>
        <p:spPr>
          <a:xfrm>
            <a:off x="8369807" y="4661916"/>
            <a:ext cx="1009015" cy="576580"/>
          </a:xfrm>
          <a:custGeom>
            <a:rect b="b" l="l" r="r" t="t"/>
            <a:pathLst>
              <a:path extrusionOk="0" h="576579" w="1009015">
                <a:moveTo>
                  <a:pt x="1008888" y="0"/>
                </a:moveTo>
                <a:lnTo>
                  <a:pt x="0" y="576072"/>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7" name="Google Shape;1657;p67"/>
          <p:cNvSpPr/>
          <p:nvPr/>
        </p:nvSpPr>
        <p:spPr>
          <a:xfrm>
            <a:off x="8167116" y="5113020"/>
            <a:ext cx="1430020" cy="824865"/>
          </a:xfrm>
          <a:custGeom>
            <a:rect b="b" l="l" r="r" t="t"/>
            <a:pathLst>
              <a:path extrusionOk="0" h="824864" w="1430020">
                <a:moveTo>
                  <a:pt x="0" y="0"/>
                </a:moveTo>
                <a:lnTo>
                  <a:pt x="1429511" y="824484"/>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8" name="Google Shape;1658;p67"/>
          <p:cNvSpPr/>
          <p:nvPr/>
        </p:nvSpPr>
        <p:spPr>
          <a:xfrm>
            <a:off x="9596628" y="5937504"/>
            <a:ext cx="0" cy="1306195"/>
          </a:xfrm>
          <a:custGeom>
            <a:rect b="b" l="l" r="r" t="t"/>
            <a:pathLst>
              <a:path extrusionOk="0" h="1306195" w="120000">
                <a:moveTo>
                  <a:pt x="0" y="0"/>
                </a:moveTo>
                <a:lnTo>
                  <a:pt x="0" y="1306068"/>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9" name="Google Shape;1659;p67"/>
          <p:cNvSpPr/>
          <p:nvPr/>
        </p:nvSpPr>
        <p:spPr>
          <a:xfrm>
            <a:off x="8185404" y="6466332"/>
            <a:ext cx="1411605" cy="777240"/>
          </a:xfrm>
          <a:custGeom>
            <a:rect b="b" l="l" r="r" t="t"/>
            <a:pathLst>
              <a:path extrusionOk="0" h="777240" w="1411604">
                <a:moveTo>
                  <a:pt x="1411224" y="777239"/>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0" name="Google Shape;1660;p67"/>
          <p:cNvSpPr/>
          <p:nvPr/>
        </p:nvSpPr>
        <p:spPr>
          <a:xfrm>
            <a:off x="8197595" y="5337048"/>
            <a:ext cx="1181100" cy="678180"/>
          </a:xfrm>
          <a:custGeom>
            <a:rect b="b" l="l" r="r" t="t"/>
            <a:pathLst>
              <a:path extrusionOk="0" h="678179" w="1181100">
                <a:moveTo>
                  <a:pt x="0" y="0"/>
                </a:moveTo>
                <a:lnTo>
                  <a:pt x="1181100" y="67818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1" name="Google Shape;1661;p67"/>
          <p:cNvSpPr/>
          <p:nvPr/>
        </p:nvSpPr>
        <p:spPr>
          <a:xfrm>
            <a:off x="9378695" y="6015228"/>
            <a:ext cx="0" cy="917575"/>
          </a:xfrm>
          <a:custGeom>
            <a:rect b="b" l="l" r="r" t="t"/>
            <a:pathLst>
              <a:path extrusionOk="0" h="917575" w="120000">
                <a:moveTo>
                  <a:pt x="0" y="0"/>
                </a:moveTo>
                <a:lnTo>
                  <a:pt x="0" y="917448"/>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2" name="Google Shape;1662;p67"/>
          <p:cNvSpPr/>
          <p:nvPr/>
        </p:nvSpPr>
        <p:spPr>
          <a:xfrm>
            <a:off x="8151876" y="6248400"/>
            <a:ext cx="1226820" cy="684530"/>
          </a:xfrm>
          <a:custGeom>
            <a:rect b="b" l="l" r="r" t="t"/>
            <a:pathLst>
              <a:path extrusionOk="0" h="684529" w="1226820">
                <a:moveTo>
                  <a:pt x="1226820" y="684276"/>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3" name="Google Shape;1663;p67"/>
          <p:cNvSpPr/>
          <p:nvPr/>
        </p:nvSpPr>
        <p:spPr>
          <a:xfrm>
            <a:off x="8197595" y="5230367"/>
            <a:ext cx="179831" cy="10820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4" name="Google Shape;1664;p67"/>
          <p:cNvSpPr/>
          <p:nvPr/>
        </p:nvSpPr>
        <p:spPr>
          <a:xfrm>
            <a:off x="8967216" y="5681472"/>
            <a:ext cx="384048" cy="21640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5" name="Google Shape;1665;p67"/>
          <p:cNvSpPr/>
          <p:nvPr/>
        </p:nvSpPr>
        <p:spPr>
          <a:xfrm>
            <a:off x="8196071" y="6350508"/>
            <a:ext cx="196596" cy="1188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6" name="Google Shape;1666;p67"/>
          <p:cNvSpPr txBox="1"/>
          <p:nvPr/>
        </p:nvSpPr>
        <p:spPr>
          <a:xfrm>
            <a:off x="9452864" y="6455155"/>
            <a:ext cx="98425" cy="15621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000">
                <a:solidFill>
                  <a:schemeClr val="dk1"/>
                </a:solidFill>
                <a:latin typeface="Arial"/>
                <a:ea typeface="Arial"/>
                <a:cs typeface="Arial"/>
                <a:sym typeface="Arial"/>
              </a:rPr>
              <a:t>2</a:t>
            </a:r>
            <a:endParaRPr sz="1000">
              <a:solidFill>
                <a:schemeClr val="dk1"/>
              </a:solidFill>
              <a:latin typeface="Arial"/>
              <a:ea typeface="Arial"/>
              <a:cs typeface="Arial"/>
              <a:sym typeface="Arial"/>
            </a:endParaRPr>
          </a:p>
        </p:txBody>
      </p:sp>
      <p:sp>
        <p:nvSpPr>
          <p:cNvPr id="1667" name="Google Shape;1667;p67"/>
          <p:cNvSpPr txBox="1"/>
          <p:nvPr/>
        </p:nvSpPr>
        <p:spPr>
          <a:xfrm>
            <a:off x="9445243" y="4946396"/>
            <a:ext cx="98425" cy="156211"/>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000">
                <a:solidFill>
                  <a:schemeClr val="dk1"/>
                </a:solidFill>
                <a:latin typeface="Arial"/>
                <a:ea typeface="Arial"/>
                <a:cs typeface="Arial"/>
                <a:sym typeface="Arial"/>
              </a:rPr>
              <a:t>3</a:t>
            </a:r>
            <a:endParaRPr sz="1000">
              <a:solidFill>
                <a:schemeClr val="dk1"/>
              </a:solidFill>
              <a:latin typeface="Arial"/>
              <a:ea typeface="Arial"/>
              <a:cs typeface="Arial"/>
              <a:sym typeface="Arial"/>
            </a:endParaRPr>
          </a:p>
        </p:txBody>
      </p:sp>
      <p:sp>
        <p:nvSpPr>
          <p:cNvPr id="1668" name="Google Shape;1668;p67"/>
          <p:cNvSpPr txBox="1"/>
          <p:nvPr/>
        </p:nvSpPr>
        <p:spPr>
          <a:xfrm>
            <a:off x="6756907" y="5668772"/>
            <a:ext cx="98425" cy="15621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000">
                <a:solidFill>
                  <a:schemeClr val="dk1"/>
                </a:solidFill>
                <a:latin typeface="Arial"/>
                <a:ea typeface="Arial"/>
                <a:cs typeface="Arial"/>
                <a:sym typeface="Arial"/>
              </a:rPr>
              <a:t>1</a:t>
            </a:r>
            <a:endParaRPr sz="1000">
              <a:solidFill>
                <a:schemeClr val="dk1"/>
              </a:solidFill>
              <a:latin typeface="Arial"/>
              <a:ea typeface="Arial"/>
              <a:cs typeface="Arial"/>
              <a:sym typeface="Arial"/>
            </a:endParaRPr>
          </a:p>
        </p:txBody>
      </p:sp>
      <p:sp>
        <p:nvSpPr>
          <p:cNvPr id="1669" name="Google Shape;1669;p67"/>
          <p:cNvSpPr/>
          <p:nvPr/>
        </p:nvSpPr>
        <p:spPr>
          <a:xfrm>
            <a:off x="6512052" y="4274820"/>
            <a:ext cx="3232785" cy="3078480"/>
          </a:xfrm>
          <a:custGeom>
            <a:rect b="b" l="l" r="r" t="t"/>
            <a:pathLst>
              <a:path extrusionOk="0" h="3078479" w="3232784">
                <a:moveTo>
                  <a:pt x="3232404" y="0"/>
                </a:moveTo>
                <a:lnTo>
                  <a:pt x="0" y="0"/>
                </a:lnTo>
                <a:lnTo>
                  <a:pt x="0" y="3078480"/>
                </a:lnTo>
                <a:lnTo>
                  <a:pt x="3232404" y="3078480"/>
                </a:lnTo>
                <a:lnTo>
                  <a:pt x="3232404" y="3073908"/>
                </a:lnTo>
                <a:lnTo>
                  <a:pt x="10668" y="3073908"/>
                </a:lnTo>
                <a:lnTo>
                  <a:pt x="4572" y="3067812"/>
                </a:lnTo>
                <a:lnTo>
                  <a:pt x="10668" y="3067812"/>
                </a:lnTo>
                <a:lnTo>
                  <a:pt x="10668" y="10668"/>
                </a:lnTo>
                <a:lnTo>
                  <a:pt x="4571" y="10668"/>
                </a:lnTo>
                <a:lnTo>
                  <a:pt x="10668" y="6096"/>
                </a:lnTo>
                <a:lnTo>
                  <a:pt x="3232404" y="6096"/>
                </a:lnTo>
                <a:lnTo>
                  <a:pt x="3232404" y="0"/>
                </a:lnTo>
                <a:close/>
              </a:path>
              <a:path extrusionOk="0" h="3078479" w="3232784">
                <a:moveTo>
                  <a:pt x="10668" y="3067812"/>
                </a:moveTo>
                <a:lnTo>
                  <a:pt x="4572" y="3067812"/>
                </a:lnTo>
                <a:lnTo>
                  <a:pt x="10668" y="3073908"/>
                </a:lnTo>
                <a:lnTo>
                  <a:pt x="10668" y="3067812"/>
                </a:lnTo>
                <a:close/>
              </a:path>
              <a:path extrusionOk="0" h="3078479" w="3232784">
                <a:moveTo>
                  <a:pt x="3221736" y="3067812"/>
                </a:moveTo>
                <a:lnTo>
                  <a:pt x="10668" y="3067812"/>
                </a:lnTo>
                <a:lnTo>
                  <a:pt x="10668" y="3073908"/>
                </a:lnTo>
                <a:lnTo>
                  <a:pt x="3221736" y="3073908"/>
                </a:lnTo>
                <a:lnTo>
                  <a:pt x="3221736" y="3067812"/>
                </a:lnTo>
                <a:close/>
              </a:path>
              <a:path extrusionOk="0" h="3078479" w="3232784">
                <a:moveTo>
                  <a:pt x="3221736" y="6096"/>
                </a:moveTo>
                <a:lnTo>
                  <a:pt x="3221736" y="3073908"/>
                </a:lnTo>
                <a:lnTo>
                  <a:pt x="3227831" y="3067812"/>
                </a:lnTo>
                <a:lnTo>
                  <a:pt x="3232404" y="3067812"/>
                </a:lnTo>
                <a:lnTo>
                  <a:pt x="3232404" y="10668"/>
                </a:lnTo>
                <a:lnTo>
                  <a:pt x="3227832" y="10668"/>
                </a:lnTo>
                <a:lnTo>
                  <a:pt x="3221736" y="6096"/>
                </a:lnTo>
                <a:close/>
              </a:path>
              <a:path extrusionOk="0" h="3078479" w="3232784">
                <a:moveTo>
                  <a:pt x="3232404" y="3067812"/>
                </a:moveTo>
                <a:lnTo>
                  <a:pt x="3227831" y="3067812"/>
                </a:lnTo>
                <a:lnTo>
                  <a:pt x="3221736" y="3073908"/>
                </a:lnTo>
                <a:lnTo>
                  <a:pt x="3232404" y="3073908"/>
                </a:lnTo>
                <a:lnTo>
                  <a:pt x="3232404" y="3067812"/>
                </a:lnTo>
                <a:close/>
              </a:path>
              <a:path extrusionOk="0" h="3078479" w="3232784">
                <a:moveTo>
                  <a:pt x="10668" y="6096"/>
                </a:moveTo>
                <a:lnTo>
                  <a:pt x="4571" y="10668"/>
                </a:lnTo>
                <a:lnTo>
                  <a:pt x="10668" y="10668"/>
                </a:lnTo>
                <a:lnTo>
                  <a:pt x="10668" y="6096"/>
                </a:lnTo>
                <a:close/>
              </a:path>
              <a:path extrusionOk="0" h="3078479" w="3232784">
                <a:moveTo>
                  <a:pt x="3221736" y="6096"/>
                </a:moveTo>
                <a:lnTo>
                  <a:pt x="10668" y="6096"/>
                </a:lnTo>
                <a:lnTo>
                  <a:pt x="10668" y="10668"/>
                </a:lnTo>
                <a:lnTo>
                  <a:pt x="3221736" y="10668"/>
                </a:lnTo>
                <a:lnTo>
                  <a:pt x="3221736" y="6096"/>
                </a:lnTo>
                <a:close/>
              </a:path>
              <a:path extrusionOk="0" h="3078479" w="3232784">
                <a:moveTo>
                  <a:pt x="3232404" y="6096"/>
                </a:moveTo>
                <a:lnTo>
                  <a:pt x="3221736" y="6096"/>
                </a:lnTo>
                <a:lnTo>
                  <a:pt x="3227832" y="10668"/>
                </a:lnTo>
                <a:lnTo>
                  <a:pt x="3232404" y="10668"/>
                </a:lnTo>
                <a:lnTo>
                  <a:pt x="3232404" y="6096"/>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0" name="Google Shape;1670;p67"/>
          <p:cNvSpPr/>
          <p:nvPr/>
        </p:nvSpPr>
        <p:spPr>
          <a:xfrm>
            <a:off x="2322576" y="6217920"/>
            <a:ext cx="1717675" cy="411480"/>
          </a:xfrm>
          <a:custGeom>
            <a:rect b="b" l="l" r="r" t="t"/>
            <a:pathLst>
              <a:path extrusionOk="0" h="411479" w="1717675">
                <a:moveTo>
                  <a:pt x="0" y="411480"/>
                </a:moveTo>
                <a:lnTo>
                  <a:pt x="1717548" y="411480"/>
                </a:lnTo>
                <a:lnTo>
                  <a:pt x="1717548" y="0"/>
                </a:lnTo>
                <a:lnTo>
                  <a:pt x="0" y="0"/>
                </a:lnTo>
                <a:lnTo>
                  <a:pt x="0" y="411480"/>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1" name="Google Shape;1671;p67"/>
          <p:cNvSpPr txBox="1"/>
          <p:nvPr/>
        </p:nvSpPr>
        <p:spPr>
          <a:xfrm>
            <a:off x="2322576" y="6205221"/>
            <a:ext cx="1717675" cy="382903"/>
          </a:xfrm>
          <a:prstGeom prst="rect">
            <a:avLst/>
          </a:prstGeom>
          <a:noFill/>
          <a:ln>
            <a:noFill/>
          </a:ln>
        </p:spPr>
        <p:txBody>
          <a:bodyPr anchorCtr="0" anchor="t" bIns="0" lIns="0" spcFirstLastPara="1" rIns="0" wrap="square" tIns="14600">
            <a:noAutofit/>
          </a:bodyPr>
          <a:lstStyle/>
          <a:p>
            <a:pPr indent="0" lvl="0" marL="19685" marR="0" rtl="0" algn="l">
              <a:lnSpc>
                <a:spcPct val="100000"/>
              </a:lnSpc>
              <a:spcBef>
                <a:spcPts val="0"/>
              </a:spcBef>
              <a:spcAft>
                <a:spcPts val="0"/>
              </a:spcAft>
              <a:buNone/>
            </a:pPr>
            <a:r>
              <a:rPr i="1" lang="tr-TR" sz="2150">
                <a:solidFill>
                  <a:schemeClr val="dk1"/>
                </a:solidFill>
                <a:latin typeface="Noto Sans Symbols"/>
                <a:ea typeface="Noto Sans Symbols"/>
                <a:cs typeface="Noto Sans Symbols"/>
                <a:sym typeface="Noto Sans Symbols"/>
              </a:rPr>
              <a:t>φ</a:t>
            </a:r>
            <a:r>
              <a:rPr baseline="-25000" lang="tr-TR" sz="1875">
                <a:solidFill>
                  <a:schemeClr val="dk1"/>
                </a:solidFill>
                <a:latin typeface="Times New Roman"/>
                <a:ea typeface="Times New Roman"/>
                <a:cs typeface="Times New Roman"/>
                <a:sym typeface="Times New Roman"/>
              </a:rPr>
              <a:t>1 </a:t>
            </a:r>
            <a:r>
              <a:rPr lang="tr-TR" sz="2150">
                <a:solidFill>
                  <a:schemeClr val="dk1"/>
                </a:solidFill>
                <a:latin typeface="Noto Sans Symbols"/>
                <a:ea typeface="Noto Sans Symbols"/>
                <a:cs typeface="Noto Sans Symbols"/>
                <a:sym typeface="Noto Sans Symbols"/>
              </a:rPr>
              <a:t>+</a:t>
            </a:r>
            <a:r>
              <a:rPr i="1" lang="tr-TR" sz="2150">
                <a:solidFill>
                  <a:schemeClr val="dk1"/>
                </a:solidFill>
                <a:latin typeface="Noto Sans Symbols"/>
                <a:ea typeface="Noto Sans Symbols"/>
                <a:cs typeface="Noto Sans Symbols"/>
                <a:sym typeface="Noto Sans Symbols"/>
              </a:rPr>
              <a:t>φ</a:t>
            </a:r>
            <a:r>
              <a:rPr baseline="-25000" lang="tr-TR" sz="1875">
                <a:solidFill>
                  <a:schemeClr val="dk1"/>
                </a:solidFill>
                <a:latin typeface="Times New Roman"/>
                <a:ea typeface="Times New Roman"/>
                <a:cs typeface="Times New Roman"/>
                <a:sym typeface="Times New Roman"/>
              </a:rPr>
              <a:t>2 </a:t>
            </a:r>
            <a:r>
              <a:rPr lang="tr-TR" sz="2150">
                <a:solidFill>
                  <a:schemeClr val="dk1"/>
                </a:solidFill>
                <a:latin typeface="Noto Sans Symbols"/>
                <a:ea typeface="Noto Sans Symbols"/>
                <a:cs typeface="Noto Sans Symbols"/>
                <a:sym typeface="Noto Sans Symbols"/>
              </a:rPr>
              <a:t>+</a:t>
            </a:r>
            <a:r>
              <a:rPr i="1" lang="tr-TR" sz="2150">
                <a:solidFill>
                  <a:schemeClr val="dk1"/>
                </a:solidFill>
                <a:latin typeface="Noto Sans Symbols"/>
                <a:ea typeface="Noto Sans Symbols"/>
                <a:cs typeface="Noto Sans Symbols"/>
                <a:sym typeface="Noto Sans Symbols"/>
              </a:rPr>
              <a:t>φ</a:t>
            </a:r>
            <a:r>
              <a:rPr baseline="-25000" lang="tr-TR" sz="1875">
                <a:solidFill>
                  <a:schemeClr val="dk1"/>
                </a:solidFill>
                <a:latin typeface="Times New Roman"/>
                <a:ea typeface="Times New Roman"/>
                <a:cs typeface="Times New Roman"/>
                <a:sym typeface="Times New Roman"/>
              </a:rPr>
              <a:t>3 </a:t>
            </a: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0</a:t>
            </a:r>
            <a:endParaRPr sz="2150">
              <a:solidFill>
                <a:schemeClr val="dk1"/>
              </a:solidFill>
              <a:latin typeface="Times New Roman"/>
              <a:ea typeface="Times New Roman"/>
              <a:cs typeface="Times New Roman"/>
              <a:sym typeface="Times New Roman"/>
            </a:endParaRPr>
          </a:p>
        </p:txBody>
      </p:sp>
      <p:sp>
        <p:nvSpPr>
          <p:cNvPr id="1672" name="Google Shape;1672;p67"/>
          <p:cNvSpPr/>
          <p:nvPr/>
        </p:nvSpPr>
        <p:spPr>
          <a:xfrm>
            <a:off x="2311907" y="6207252"/>
            <a:ext cx="1740535" cy="434340"/>
          </a:xfrm>
          <a:custGeom>
            <a:rect b="b" l="l" r="r" t="t"/>
            <a:pathLst>
              <a:path extrusionOk="0" h="434340" w="1740535">
                <a:moveTo>
                  <a:pt x="1740408" y="0"/>
                </a:moveTo>
                <a:lnTo>
                  <a:pt x="0" y="0"/>
                </a:lnTo>
                <a:lnTo>
                  <a:pt x="0" y="434340"/>
                </a:lnTo>
                <a:lnTo>
                  <a:pt x="1740408" y="434340"/>
                </a:lnTo>
                <a:lnTo>
                  <a:pt x="1740408" y="428244"/>
                </a:lnTo>
                <a:lnTo>
                  <a:pt x="10668" y="428244"/>
                </a:lnTo>
                <a:lnTo>
                  <a:pt x="4572" y="423672"/>
                </a:lnTo>
                <a:lnTo>
                  <a:pt x="10668" y="423672"/>
                </a:lnTo>
                <a:lnTo>
                  <a:pt x="10668" y="10668"/>
                </a:lnTo>
                <a:lnTo>
                  <a:pt x="4572" y="10668"/>
                </a:lnTo>
                <a:lnTo>
                  <a:pt x="10668" y="4571"/>
                </a:lnTo>
                <a:lnTo>
                  <a:pt x="1740408" y="4571"/>
                </a:lnTo>
                <a:lnTo>
                  <a:pt x="1740408" y="0"/>
                </a:lnTo>
                <a:close/>
              </a:path>
              <a:path extrusionOk="0" h="434340" w="1740535">
                <a:moveTo>
                  <a:pt x="10668" y="423672"/>
                </a:moveTo>
                <a:lnTo>
                  <a:pt x="4572" y="423672"/>
                </a:lnTo>
                <a:lnTo>
                  <a:pt x="10668" y="428244"/>
                </a:lnTo>
                <a:lnTo>
                  <a:pt x="10668" y="423672"/>
                </a:lnTo>
                <a:close/>
              </a:path>
              <a:path extrusionOk="0" h="434340" w="1740535">
                <a:moveTo>
                  <a:pt x="1729740" y="423672"/>
                </a:moveTo>
                <a:lnTo>
                  <a:pt x="10668" y="423672"/>
                </a:lnTo>
                <a:lnTo>
                  <a:pt x="10668" y="428244"/>
                </a:lnTo>
                <a:lnTo>
                  <a:pt x="1729740" y="428244"/>
                </a:lnTo>
                <a:lnTo>
                  <a:pt x="1729740" y="423672"/>
                </a:lnTo>
                <a:close/>
              </a:path>
              <a:path extrusionOk="0" h="434340" w="1740535">
                <a:moveTo>
                  <a:pt x="1729740" y="4571"/>
                </a:moveTo>
                <a:lnTo>
                  <a:pt x="1729740" y="428244"/>
                </a:lnTo>
                <a:lnTo>
                  <a:pt x="1735836" y="423672"/>
                </a:lnTo>
                <a:lnTo>
                  <a:pt x="1740408" y="423672"/>
                </a:lnTo>
                <a:lnTo>
                  <a:pt x="1740408" y="10668"/>
                </a:lnTo>
                <a:lnTo>
                  <a:pt x="1735836" y="10668"/>
                </a:lnTo>
                <a:lnTo>
                  <a:pt x="1729740" y="4571"/>
                </a:lnTo>
                <a:close/>
              </a:path>
              <a:path extrusionOk="0" h="434340" w="1740535">
                <a:moveTo>
                  <a:pt x="1740408" y="423672"/>
                </a:moveTo>
                <a:lnTo>
                  <a:pt x="1735836" y="423672"/>
                </a:lnTo>
                <a:lnTo>
                  <a:pt x="1729740" y="428244"/>
                </a:lnTo>
                <a:lnTo>
                  <a:pt x="1740408" y="428244"/>
                </a:lnTo>
                <a:lnTo>
                  <a:pt x="1740408" y="423672"/>
                </a:lnTo>
                <a:close/>
              </a:path>
              <a:path extrusionOk="0" h="434340" w="1740535">
                <a:moveTo>
                  <a:pt x="10668" y="4571"/>
                </a:moveTo>
                <a:lnTo>
                  <a:pt x="4572" y="10668"/>
                </a:lnTo>
                <a:lnTo>
                  <a:pt x="10668" y="10668"/>
                </a:lnTo>
                <a:lnTo>
                  <a:pt x="10668" y="4571"/>
                </a:lnTo>
                <a:close/>
              </a:path>
              <a:path extrusionOk="0" h="434340" w="1740535">
                <a:moveTo>
                  <a:pt x="1729740" y="4571"/>
                </a:moveTo>
                <a:lnTo>
                  <a:pt x="10668" y="4571"/>
                </a:lnTo>
                <a:lnTo>
                  <a:pt x="10668" y="10668"/>
                </a:lnTo>
                <a:lnTo>
                  <a:pt x="1729740" y="10668"/>
                </a:lnTo>
                <a:lnTo>
                  <a:pt x="1729740" y="4571"/>
                </a:lnTo>
                <a:close/>
              </a:path>
              <a:path extrusionOk="0" h="434340" w="1740535">
                <a:moveTo>
                  <a:pt x="1740408" y="4571"/>
                </a:moveTo>
                <a:lnTo>
                  <a:pt x="1729740" y="4571"/>
                </a:lnTo>
                <a:lnTo>
                  <a:pt x="1735836" y="10668"/>
                </a:lnTo>
                <a:lnTo>
                  <a:pt x="1740408" y="10668"/>
                </a:lnTo>
                <a:lnTo>
                  <a:pt x="1740408" y="4571"/>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3" name="Google Shape;1673;p67"/>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7" name="Shape 1677"/>
        <p:cNvGrpSpPr/>
        <p:nvPr/>
      </p:nvGrpSpPr>
      <p:grpSpPr>
        <a:xfrm>
          <a:off x="0" y="0"/>
          <a:ext cx="0" cy="0"/>
          <a:chOff x="0" y="0"/>
          <a:chExt cx="0" cy="0"/>
        </a:xfrm>
      </p:grpSpPr>
      <p:sp>
        <p:nvSpPr>
          <p:cNvPr id="1678" name="Google Shape;1678;p68"/>
          <p:cNvSpPr txBox="1"/>
          <p:nvPr>
            <p:ph type="title"/>
          </p:nvPr>
        </p:nvSpPr>
        <p:spPr>
          <a:xfrm>
            <a:off x="1460500" y="445592"/>
            <a:ext cx="8335900" cy="551433"/>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500"/>
              <a:buFont typeface="Calibri"/>
              <a:buNone/>
            </a:pPr>
            <a:r>
              <a:rPr lang="tr-TR" sz="3500">
                <a:solidFill>
                  <a:srgbClr val="FF0000"/>
                </a:solidFill>
              </a:rPr>
              <a:t> Üç Fazlı Transformatörlerde Bağlantı</a:t>
            </a:r>
            <a:endParaRPr/>
          </a:p>
        </p:txBody>
      </p:sp>
      <p:sp>
        <p:nvSpPr>
          <p:cNvPr id="1679" name="Google Shape;1679;p68"/>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47673"/>
              </a:lnSpc>
              <a:spcBef>
                <a:spcPts val="0"/>
              </a:spcBef>
              <a:spcAft>
                <a:spcPts val="0"/>
              </a:spcAft>
              <a:buNone/>
            </a:pPr>
            <a:r>
              <a:t/>
            </a:r>
            <a:endParaRPr/>
          </a:p>
        </p:txBody>
      </p:sp>
      <p:sp>
        <p:nvSpPr>
          <p:cNvPr id="1680" name="Google Shape;1680;p68"/>
          <p:cNvSpPr txBox="1"/>
          <p:nvPr/>
        </p:nvSpPr>
        <p:spPr>
          <a:xfrm>
            <a:off x="897000" y="1131405"/>
            <a:ext cx="9025890" cy="5378450"/>
          </a:xfrm>
          <a:prstGeom prst="rect">
            <a:avLst/>
          </a:prstGeom>
          <a:noFill/>
          <a:ln>
            <a:noFill/>
          </a:ln>
        </p:spPr>
        <p:txBody>
          <a:bodyPr anchorCtr="0" anchor="t" bIns="0" lIns="0" spcFirstLastPara="1" rIns="0" wrap="square" tIns="11425">
            <a:noAutofit/>
          </a:bodyPr>
          <a:lstStyle/>
          <a:p>
            <a:pPr indent="0" lvl="0" marL="12700" marR="5080" rtl="0" algn="just">
              <a:lnSpc>
                <a:spcPct val="122100"/>
              </a:lnSpc>
              <a:spcBef>
                <a:spcPts val="0"/>
              </a:spcBef>
              <a:spcAft>
                <a:spcPts val="0"/>
              </a:spcAft>
              <a:buNone/>
            </a:pPr>
            <a:r>
              <a:rPr lang="tr-TR" sz="1950">
                <a:solidFill>
                  <a:schemeClr val="dk1"/>
                </a:solidFill>
                <a:latin typeface="Times New Roman"/>
                <a:ea typeface="Times New Roman"/>
                <a:cs typeface="Times New Roman"/>
                <a:sym typeface="Times New Roman"/>
              </a:rPr>
              <a:t>Üç-fazlı transformatörlerin primerleri ve sekonderleri yıldız (Y) veya üçgen (</a:t>
            </a:r>
            <a:r>
              <a:rPr lang="tr-TR" sz="1950">
                <a:solidFill>
                  <a:schemeClr val="dk1"/>
                </a:solidFill>
                <a:latin typeface="Noto Sans Symbols"/>
                <a:ea typeface="Noto Sans Symbols"/>
                <a:cs typeface="Noto Sans Symbols"/>
                <a:sym typeface="Noto Sans Symbols"/>
              </a:rPr>
              <a:t>Δ</a:t>
            </a:r>
            <a:r>
              <a:rPr lang="tr-TR" sz="1950">
                <a:solidFill>
                  <a:schemeClr val="dk1"/>
                </a:solidFill>
                <a:latin typeface="Times New Roman"/>
                <a:ea typeface="Times New Roman"/>
                <a:cs typeface="Times New Roman"/>
                <a:sym typeface="Times New Roman"/>
              </a:rPr>
              <a:t>) şeklinde  birbirlerinden bağımsız olarak bağlanabilirler. Üç-faz transformatör ünitesini (bankasını)  dört ayrı şekilde bağlamak mümkündür.</a:t>
            </a:r>
            <a:endParaRPr/>
          </a:p>
          <a:p>
            <a:pPr indent="0" lvl="0" marL="0" marR="0" rtl="0" algn="l">
              <a:lnSpc>
                <a:spcPct val="100000"/>
              </a:lnSpc>
              <a:spcBef>
                <a:spcPts val="50"/>
              </a:spcBef>
              <a:spcAft>
                <a:spcPts val="0"/>
              </a:spcAft>
              <a:buNone/>
            </a:pPr>
            <a:r>
              <a:t/>
            </a:r>
            <a:endParaRPr sz="2900">
              <a:solidFill>
                <a:schemeClr val="dk1"/>
              </a:solidFill>
              <a:latin typeface="Times New Roman"/>
              <a:ea typeface="Times New Roman"/>
              <a:cs typeface="Times New Roman"/>
              <a:sym typeface="Times New Roman"/>
            </a:endParaRPr>
          </a:p>
          <a:p>
            <a:pPr indent="-306070" lvl="0" marL="318770" marR="0" rtl="0" algn="just">
              <a:lnSpc>
                <a:spcPct val="100000"/>
              </a:lnSpc>
              <a:spcBef>
                <a:spcPts val="0"/>
              </a:spcBef>
              <a:spcAft>
                <a:spcPts val="0"/>
              </a:spcAft>
              <a:buClr>
                <a:schemeClr val="dk1"/>
              </a:buClr>
              <a:buSzPts val="1950"/>
              <a:buFont typeface="Times New Roman"/>
              <a:buAutoNum type="arabicPeriod"/>
            </a:pPr>
            <a:r>
              <a:rPr b="1" lang="tr-TR" sz="1950">
                <a:solidFill>
                  <a:schemeClr val="dk1"/>
                </a:solidFill>
                <a:latin typeface="Times New Roman"/>
                <a:ea typeface="Times New Roman"/>
                <a:cs typeface="Times New Roman"/>
                <a:sym typeface="Times New Roman"/>
              </a:rPr>
              <a:t>Yıldız-Yıldız (Y-Y)</a:t>
            </a:r>
            <a:endParaRPr sz="1950">
              <a:solidFill>
                <a:schemeClr val="dk1"/>
              </a:solidFill>
              <a:latin typeface="Times New Roman"/>
              <a:ea typeface="Times New Roman"/>
              <a:cs typeface="Times New Roman"/>
              <a:sym typeface="Times New Roman"/>
            </a:endParaRPr>
          </a:p>
          <a:p>
            <a:pPr indent="-306070" lvl="0" marL="318770" marR="0" rtl="0" algn="just">
              <a:lnSpc>
                <a:spcPct val="100000"/>
              </a:lnSpc>
              <a:spcBef>
                <a:spcPts val="515"/>
              </a:spcBef>
              <a:spcAft>
                <a:spcPts val="0"/>
              </a:spcAft>
              <a:buClr>
                <a:schemeClr val="dk1"/>
              </a:buClr>
              <a:buSzPts val="1950"/>
              <a:buFont typeface="Times New Roman"/>
              <a:buAutoNum type="arabicPeriod"/>
            </a:pPr>
            <a:r>
              <a:rPr b="1" lang="tr-TR" sz="1950">
                <a:solidFill>
                  <a:schemeClr val="dk1"/>
                </a:solidFill>
                <a:latin typeface="Times New Roman"/>
                <a:ea typeface="Times New Roman"/>
                <a:cs typeface="Times New Roman"/>
                <a:sym typeface="Times New Roman"/>
              </a:rPr>
              <a:t>Yıldız-Üçgen (Y-</a:t>
            </a:r>
            <a:r>
              <a:rPr b="1" lang="tr-TR" sz="1950">
                <a:solidFill>
                  <a:schemeClr val="dk1"/>
                </a:solidFill>
                <a:latin typeface="Noto Sans Symbols"/>
                <a:ea typeface="Noto Sans Symbols"/>
                <a:cs typeface="Noto Sans Symbols"/>
                <a:sym typeface="Noto Sans Symbols"/>
              </a:rPr>
              <a:t>Δ</a:t>
            </a:r>
            <a:r>
              <a:rPr b="1" lang="tr-TR" sz="1950">
                <a:solidFill>
                  <a:schemeClr val="dk1"/>
                </a:solidFill>
                <a:latin typeface="Times New Roman"/>
                <a:ea typeface="Times New Roman"/>
                <a:cs typeface="Times New Roman"/>
                <a:sym typeface="Times New Roman"/>
              </a:rPr>
              <a:t>)</a:t>
            </a:r>
            <a:endParaRPr sz="1950">
              <a:solidFill>
                <a:schemeClr val="dk1"/>
              </a:solidFill>
              <a:latin typeface="Times New Roman"/>
              <a:ea typeface="Times New Roman"/>
              <a:cs typeface="Times New Roman"/>
              <a:sym typeface="Times New Roman"/>
            </a:endParaRPr>
          </a:p>
          <a:p>
            <a:pPr indent="-314960" lvl="0" marL="327660" marR="0" rtl="0" algn="just">
              <a:lnSpc>
                <a:spcPct val="100000"/>
              </a:lnSpc>
              <a:spcBef>
                <a:spcPts val="530"/>
              </a:spcBef>
              <a:spcAft>
                <a:spcPts val="0"/>
              </a:spcAft>
              <a:buClr>
                <a:schemeClr val="dk1"/>
              </a:buClr>
              <a:buSzPts val="1950"/>
              <a:buFont typeface="Times New Roman"/>
              <a:buAutoNum type="arabicPeriod"/>
            </a:pPr>
            <a:r>
              <a:rPr b="1" lang="tr-TR" sz="1950">
                <a:solidFill>
                  <a:schemeClr val="dk1"/>
                </a:solidFill>
                <a:latin typeface="Times New Roman"/>
                <a:ea typeface="Times New Roman"/>
                <a:cs typeface="Times New Roman"/>
                <a:sym typeface="Times New Roman"/>
              </a:rPr>
              <a:t>Üçgen-Yıldız (</a:t>
            </a:r>
            <a:r>
              <a:rPr b="1" lang="tr-TR" sz="1950">
                <a:solidFill>
                  <a:schemeClr val="dk1"/>
                </a:solidFill>
                <a:latin typeface="Noto Sans Symbols"/>
                <a:ea typeface="Noto Sans Symbols"/>
                <a:cs typeface="Noto Sans Symbols"/>
                <a:sym typeface="Noto Sans Symbols"/>
              </a:rPr>
              <a:t>Δ</a:t>
            </a:r>
            <a:r>
              <a:rPr b="1" lang="tr-TR" sz="1950">
                <a:solidFill>
                  <a:schemeClr val="dk1"/>
                </a:solidFill>
                <a:latin typeface="Times New Roman"/>
                <a:ea typeface="Times New Roman"/>
                <a:cs typeface="Times New Roman"/>
                <a:sym typeface="Times New Roman"/>
              </a:rPr>
              <a:t>-Y)</a:t>
            </a:r>
            <a:endParaRPr sz="1950">
              <a:solidFill>
                <a:schemeClr val="dk1"/>
              </a:solidFill>
              <a:latin typeface="Times New Roman"/>
              <a:ea typeface="Times New Roman"/>
              <a:cs typeface="Times New Roman"/>
              <a:sym typeface="Times New Roman"/>
            </a:endParaRPr>
          </a:p>
          <a:p>
            <a:pPr indent="-314960" lvl="0" marL="327660" marR="0" rtl="0" algn="just">
              <a:lnSpc>
                <a:spcPct val="100000"/>
              </a:lnSpc>
              <a:spcBef>
                <a:spcPts val="515"/>
              </a:spcBef>
              <a:spcAft>
                <a:spcPts val="0"/>
              </a:spcAft>
              <a:buClr>
                <a:schemeClr val="dk1"/>
              </a:buClr>
              <a:buSzPts val="1950"/>
              <a:buFont typeface="Times New Roman"/>
              <a:buAutoNum type="arabicPeriod"/>
            </a:pPr>
            <a:r>
              <a:rPr b="1" lang="tr-TR" sz="1950">
                <a:solidFill>
                  <a:schemeClr val="dk1"/>
                </a:solidFill>
                <a:latin typeface="Times New Roman"/>
                <a:ea typeface="Times New Roman"/>
                <a:cs typeface="Times New Roman"/>
                <a:sym typeface="Times New Roman"/>
              </a:rPr>
              <a:t>Üçgen-Üçgen (</a:t>
            </a:r>
            <a:r>
              <a:rPr b="1" lang="tr-TR" sz="1950">
                <a:solidFill>
                  <a:schemeClr val="dk1"/>
                </a:solidFill>
                <a:latin typeface="Noto Sans Symbols"/>
                <a:ea typeface="Noto Sans Symbols"/>
                <a:cs typeface="Noto Sans Symbols"/>
                <a:sym typeface="Noto Sans Symbols"/>
              </a:rPr>
              <a:t>Δ</a:t>
            </a:r>
            <a:r>
              <a:rPr b="1" lang="tr-TR" sz="1950">
                <a:solidFill>
                  <a:schemeClr val="dk1"/>
                </a:solidFill>
                <a:latin typeface="Times New Roman"/>
                <a:ea typeface="Times New Roman"/>
                <a:cs typeface="Times New Roman"/>
                <a:sym typeface="Times New Roman"/>
              </a:rPr>
              <a:t>-</a:t>
            </a:r>
            <a:r>
              <a:rPr b="1" lang="tr-TR" sz="1950">
                <a:solidFill>
                  <a:schemeClr val="dk1"/>
                </a:solidFill>
                <a:latin typeface="Noto Sans Symbols"/>
                <a:ea typeface="Noto Sans Symbols"/>
                <a:cs typeface="Noto Sans Symbols"/>
                <a:sym typeface="Noto Sans Symbols"/>
              </a:rPr>
              <a:t>Δ</a:t>
            </a:r>
            <a:r>
              <a:rPr b="1" lang="tr-TR" sz="1950">
                <a:solidFill>
                  <a:schemeClr val="dk1"/>
                </a:solidFill>
                <a:latin typeface="Times New Roman"/>
                <a:ea typeface="Times New Roman"/>
                <a:cs typeface="Times New Roman"/>
                <a:sym typeface="Times New Roman"/>
              </a:rPr>
              <a:t>)</a:t>
            </a:r>
            <a:endParaRPr sz="195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2450">
              <a:solidFill>
                <a:schemeClr val="dk1"/>
              </a:solidFill>
              <a:latin typeface="Times New Roman"/>
              <a:ea typeface="Times New Roman"/>
              <a:cs typeface="Times New Roman"/>
              <a:sym typeface="Times New Roman"/>
            </a:endParaRPr>
          </a:p>
          <a:p>
            <a:pPr indent="0" lvl="0" marL="12700" marR="5080" rtl="0" algn="just">
              <a:lnSpc>
                <a:spcPct val="122200"/>
              </a:lnSpc>
              <a:spcBef>
                <a:spcPts val="5"/>
              </a:spcBef>
              <a:spcAft>
                <a:spcPts val="0"/>
              </a:spcAft>
              <a:buNone/>
            </a:pPr>
            <a:r>
              <a:rPr lang="tr-TR" sz="1950">
                <a:solidFill>
                  <a:schemeClr val="dk1"/>
                </a:solidFill>
                <a:latin typeface="Times New Roman"/>
                <a:ea typeface="Times New Roman"/>
                <a:cs typeface="Times New Roman"/>
                <a:sym typeface="Times New Roman"/>
              </a:rPr>
              <a:t>Bu dört bağlantıdan herhangi birinin gerçekleştirildiği üç-faz transformatör ünitesini  analiz etmek için ünitedeki tek bir transformatörün incelenmesi yeterlidir. Bankadaki  herhangi bir transformatör daha önce çalışılan bir-fazlı transformatör davranışının  tamamen aynısını gösterir. Üç-faz transformatörün empedans, gerilim regülasyonu,  verim ve benzer diğer hesaplamaları, daha önce bir-faz transformatör için geliştirilen  aynı teknikler ile bir-faz esasına göre yapılır.</a:t>
            </a:r>
            <a:endParaRPr sz="1950">
              <a:solidFill>
                <a:schemeClr val="dk1"/>
              </a:solidFill>
              <a:latin typeface="Times New Roman"/>
              <a:ea typeface="Times New Roman"/>
              <a:cs typeface="Times New Roman"/>
              <a:sym typeface="Times New Roman"/>
            </a:endParaRPr>
          </a:p>
        </p:txBody>
      </p:sp>
      <p:sp>
        <p:nvSpPr>
          <p:cNvPr id="1681" name="Google Shape;1681;p68"/>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sp>
        <p:nvSpPr>
          <p:cNvPr id="1686" name="Google Shape;1686;p69"/>
          <p:cNvSpPr txBox="1"/>
          <p:nvPr/>
        </p:nvSpPr>
        <p:spPr>
          <a:xfrm>
            <a:off x="2288730" y="445592"/>
            <a:ext cx="6453505" cy="393701"/>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 Üç Fazlı Transformatörlerde Bağlantılar</a:t>
            </a:r>
            <a:endParaRPr sz="2650">
              <a:solidFill>
                <a:schemeClr val="dk1"/>
              </a:solidFill>
              <a:latin typeface="Times New Roman"/>
              <a:ea typeface="Times New Roman"/>
              <a:cs typeface="Times New Roman"/>
              <a:sym typeface="Times New Roman"/>
            </a:endParaRPr>
          </a:p>
        </p:txBody>
      </p:sp>
      <p:sp>
        <p:nvSpPr>
          <p:cNvPr id="1687" name="Google Shape;1687;p69"/>
          <p:cNvSpPr/>
          <p:nvPr/>
        </p:nvSpPr>
        <p:spPr>
          <a:xfrm>
            <a:off x="6146291" y="3945635"/>
            <a:ext cx="58419" cy="995680"/>
          </a:xfrm>
          <a:custGeom>
            <a:rect b="b" l="l" r="r" t="t"/>
            <a:pathLst>
              <a:path extrusionOk="0" h="995679" w="58420">
                <a:moveTo>
                  <a:pt x="21336" y="937259"/>
                </a:moveTo>
                <a:lnTo>
                  <a:pt x="0" y="937259"/>
                </a:lnTo>
                <a:lnTo>
                  <a:pt x="28956" y="995171"/>
                </a:lnTo>
                <a:lnTo>
                  <a:pt x="47244" y="958595"/>
                </a:lnTo>
                <a:lnTo>
                  <a:pt x="24384" y="958595"/>
                </a:lnTo>
                <a:lnTo>
                  <a:pt x="21336" y="955547"/>
                </a:lnTo>
                <a:lnTo>
                  <a:pt x="21336" y="937259"/>
                </a:lnTo>
                <a:close/>
              </a:path>
              <a:path extrusionOk="0" h="995679" w="58420">
                <a:moveTo>
                  <a:pt x="33528" y="36575"/>
                </a:moveTo>
                <a:lnTo>
                  <a:pt x="24384" y="36575"/>
                </a:lnTo>
                <a:lnTo>
                  <a:pt x="21336" y="39624"/>
                </a:lnTo>
                <a:lnTo>
                  <a:pt x="21336" y="955547"/>
                </a:lnTo>
                <a:lnTo>
                  <a:pt x="24384" y="958595"/>
                </a:lnTo>
                <a:lnTo>
                  <a:pt x="33528" y="958595"/>
                </a:lnTo>
                <a:lnTo>
                  <a:pt x="36575" y="955547"/>
                </a:lnTo>
                <a:lnTo>
                  <a:pt x="36575" y="39624"/>
                </a:lnTo>
                <a:lnTo>
                  <a:pt x="33528" y="36575"/>
                </a:lnTo>
                <a:close/>
              </a:path>
              <a:path extrusionOk="0" h="995679" w="58420">
                <a:moveTo>
                  <a:pt x="57912" y="937259"/>
                </a:moveTo>
                <a:lnTo>
                  <a:pt x="36575" y="937259"/>
                </a:lnTo>
                <a:lnTo>
                  <a:pt x="36575" y="955547"/>
                </a:lnTo>
                <a:lnTo>
                  <a:pt x="33528" y="958595"/>
                </a:lnTo>
                <a:lnTo>
                  <a:pt x="47244" y="958595"/>
                </a:lnTo>
                <a:lnTo>
                  <a:pt x="57912" y="937259"/>
                </a:lnTo>
                <a:close/>
              </a:path>
              <a:path extrusionOk="0" h="995679" w="58420">
                <a:moveTo>
                  <a:pt x="28956" y="0"/>
                </a:moveTo>
                <a:lnTo>
                  <a:pt x="0" y="57912"/>
                </a:lnTo>
                <a:lnTo>
                  <a:pt x="21336" y="57912"/>
                </a:lnTo>
                <a:lnTo>
                  <a:pt x="21336" y="39624"/>
                </a:lnTo>
                <a:lnTo>
                  <a:pt x="24384" y="36575"/>
                </a:lnTo>
                <a:lnTo>
                  <a:pt x="47244" y="36575"/>
                </a:lnTo>
                <a:lnTo>
                  <a:pt x="28956" y="0"/>
                </a:lnTo>
                <a:close/>
              </a:path>
              <a:path extrusionOk="0" h="995679" w="58420">
                <a:moveTo>
                  <a:pt x="47244" y="36575"/>
                </a:moveTo>
                <a:lnTo>
                  <a:pt x="33528" y="36575"/>
                </a:lnTo>
                <a:lnTo>
                  <a:pt x="36575" y="39624"/>
                </a:lnTo>
                <a:lnTo>
                  <a:pt x="36575" y="57912"/>
                </a:lnTo>
                <a:lnTo>
                  <a:pt x="57912" y="57912"/>
                </a:lnTo>
                <a:lnTo>
                  <a:pt x="47244" y="365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8" name="Google Shape;1688;p69"/>
          <p:cNvSpPr/>
          <p:nvPr/>
        </p:nvSpPr>
        <p:spPr>
          <a:xfrm>
            <a:off x="7191756" y="6207252"/>
            <a:ext cx="41275" cy="43180"/>
          </a:xfrm>
          <a:custGeom>
            <a:rect b="b" l="l" r="r" t="t"/>
            <a:pathLst>
              <a:path extrusionOk="0" h="43179" w="41275">
                <a:moveTo>
                  <a:pt x="21336" y="0"/>
                </a:moveTo>
                <a:lnTo>
                  <a:pt x="12858" y="1833"/>
                </a:lnTo>
                <a:lnTo>
                  <a:pt x="6096" y="6667"/>
                </a:lnTo>
                <a:lnTo>
                  <a:pt x="1619" y="13501"/>
                </a:lnTo>
                <a:lnTo>
                  <a:pt x="0" y="21336"/>
                </a:lnTo>
                <a:lnTo>
                  <a:pt x="1619" y="29170"/>
                </a:lnTo>
                <a:lnTo>
                  <a:pt x="6096" y="36004"/>
                </a:lnTo>
                <a:lnTo>
                  <a:pt x="12858" y="40838"/>
                </a:lnTo>
                <a:lnTo>
                  <a:pt x="21336" y="42671"/>
                </a:lnTo>
                <a:lnTo>
                  <a:pt x="28932" y="40838"/>
                </a:lnTo>
                <a:lnTo>
                  <a:pt x="35242" y="36004"/>
                </a:lnTo>
                <a:lnTo>
                  <a:pt x="39552" y="29170"/>
                </a:lnTo>
                <a:lnTo>
                  <a:pt x="41148" y="21336"/>
                </a:lnTo>
                <a:lnTo>
                  <a:pt x="39552" y="13501"/>
                </a:lnTo>
                <a:lnTo>
                  <a:pt x="35242" y="6667"/>
                </a:lnTo>
                <a:lnTo>
                  <a:pt x="28932" y="1833"/>
                </a:lnTo>
                <a:lnTo>
                  <a:pt x="213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9" name="Google Shape;1689;p69"/>
          <p:cNvSpPr/>
          <p:nvPr/>
        </p:nvSpPr>
        <p:spPr>
          <a:xfrm>
            <a:off x="7191756" y="6207252"/>
            <a:ext cx="41275" cy="43180"/>
          </a:xfrm>
          <a:custGeom>
            <a:rect b="b" l="l" r="r" t="t"/>
            <a:pathLst>
              <a:path extrusionOk="0" h="43179" w="41275">
                <a:moveTo>
                  <a:pt x="21336" y="0"/>
                </a:moveTo>
                <a:lnTo>
                  <a:pt x="12858" y="1833"/>
                </a:lnTo>
                <a:lnTo>
                  <a:pt x="6096" y="6667"/>
                </a:lnTo>
                <a:lnTo>
                  <a:pt x="1619" y="13501"/>
                </a:lnTo>
                <a:lnTo>
                  <a:pt x="0" y="21336"/>
                </a:lnTo>
                <a:lnTo>
                  <a:pt x="1619" y="29170"/>
                </a:lnTo>
                <a:lnTo>
                  <a:pt x="6096" y="36004"/>
                </a:lnTo>
                <a:lnTo>
                  <a:pt x="12858" y="40838"/>
                </a:lnTo>
                <a:lnTo>
                  <a:pt x="21336" y="42671"/>
                </a:lnTo>
                <a:lnTo>
                  <a:pt x="28932" y="40838"/>
                </a:lnTo>
                <a:lnTo>
                  <a:pt x="35242" y="36004"/>
                </a:lnTo>
                <a:lnTo>
                  <a:pt x="39552" y="29170"/>
                </a:lnTo>
                <a:lnTo>
                  <a:pt x="41148" y="21336"/>
                </a:lnTo>
                <a:lnTo>
                  <a:pt x="39552" y="13501"/>
                </a:lnTo>
                <a:lnTo>
                  <a:pt x="35242" y="6667"/>
                </a:lnTo>
                <a:lnTo>
                  <a:pt x="28932" y="1833"/>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0" name="Google Shape;1690;p69"/>
          <p:cNvSpPr/>
          <p:nvPr/>
        </p:nvSpPr>
        <p:spPr>
          <a:xfrm>
            <a:off x="6701028" y="6573011"/>
            <a:ext cx="326390" cy="116205"/>
          </a:xfrm>
          <a:custGeom>
            <a:rect b="b" l="l" r="r" t="t"/>
            <a:pathLst>
              <a:path extrusionOk="0" h="116204" w="326390">
                <a:moveTo>
                  <a:pt x="163068" y="0"/>
                </a:moveTo>
                <a:lnTo>
                  <a:pt x="99655" y="4548"/>
                </a:lnTo>
                <a:lnTo>
                  <a:pt x="47815" y="16954"/>
                </a:lnTo>
                <a:lnTo>
                  <a:pt x="12834" y="35361"/>
                </a:lnTo>
                <a:lnTo>
                  <a:pt x="0" y="57911"/>
                </a:lnTo>
                <a:lnTo>
                  <a:pt x="12834" y="80462"/>
                </a:lnTo>
                <a:lnTo>
                  <a:pt x="47815" y="98869"/>
                </a:lnTo>
                <a:lnTo>
                  <a:pt x="99655" y="111275"/>
                </a:lnTo>
                <a:lnTo>
                  <a:pt x="163068" y="115823"/>
                </a:lnTo>
                <a:lnTo>
                  <a:pt x="226480" y="111275"/>
                </a:lnTo>
                <a:lnTo>
                  <a:pt x="278320" y="98869"/>
                </a:lnTo>
                <a:lnTo>
                  <a:pt x="313301" y="80462"/>
                </a:lnTo>
                <a:lnTo>
                  <a:pt x="326136" y="57911"/>
                </a:lnTo>
                <a:lnTo>
                  <a:pt x="313301" y="35361"/>
                </a:lnTo>
                <a:lnTo>
                  <a:pt x="278320" y="16954"/>
                </a:lnTo>
                <a:lnTo>
                  <a:pt x="226480"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1" name="Google Shape;1691;p69"/>
          <p:cNvSpPr/>
          <p:nvPr/>
        </p:nvSpPr>
        <p:spPr>
          <a:xfrm>
            <a:off x="6701028" y="6573011"/>
            <a:ext cx="326390" cy="116205"/>
          </a:xfrm>
          <a:custGeom>
            <a:rect b="b" l="l" r="r" t="t"/>
            <a:pathLst>
              <a:path extrusionOk="0" h="116204" w="326390">
                <a:moveTo>
                  <a:pt x="326136" y="57911"/>
                </a:moveTo>
                <a:lnTo>
                  <a:pt x="313301" y="35361"/>
                </a:lnTo>
                <a:lnTo>
                  <a:pt x="278320" y="16954"/>
                </a:lnTo>
                <a:lnTo>
                  <a:pt x="226480" y="4548"/>
                </a:lnTo>
                <a:lnTo>
                  <a:pt x="163068" y="0"/>
                </a:lnTo>
                <a:lnTo>
                  <a:pt x="99655" y="4548"/>
                </a:lnTo>
                <a:lnTo>
                  <a:pt x="47815" y="16954"/>
                </a:lnTo>
                <a:lnTo>
                  <a:pt x="12834" y="35361"/>
                </a:lnTo>
                <a:lnTo>
                  <a:pt x="0" y="57911"/>
                </a:lnTo>
                <a:lnTo>
                  <a:pt x="12834" y="80462"/>
                </a:lnTo>
                <a:lnTo>
                  <a:pt x="47815" y="98869"/>
                </a:lnTo>
                <a:lnTo>
                  <a:pt x="99655" y="111275"/>
                </a:lnTo>
                <a:lnTo>
                  <a:pt x="163068" y="115823"/>
                </a:lnTo>
                <a:lnTo>
                  <a:pt x="226480" y="111275"/>
                </a:lnTo>
                <a:lnTo>
                  <a:pt x="278320" y="98869"/>
                </a:lnTo>
                <a:lnTo>
                  <a:pt x="313301" y="80462"/>
                </a:lnTo>
                <a:lnTo>
                  <a:pt x="326136" y="5791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2" name="Google Shape;1692;p69"/>
          <p:cNvSpPr/>
          <p:nvPr/>
        </p:nvSpPr>
        <p:spPr>
          <a:xfrm>
            <a:off x="6699504" y="6675120"/>
            <a:ext cx="326390" cy="116205"/>
          </a:xfrm>
          <a:custGeom>
            <a:rect b="b" l="l" r="r" t="t"/>
            <a:pathLst>
              <a:path extrusionOk="0" h="116204" w="326390">
                <a:moveTo>
                  <a:pt x="163068" y="0"/>
                </a:moveTo>
                <a:lnTo>
                  <a:pt x="99655" y="4548"/>
                </a:lnTo>
                <a:lnTo>
                  <a:pt x="47815" y="16954"/>
                </a:lnTo>
                <a:lnTo>
                  <a:pt x="12834" y="35361"/>
                </a:lnTo>
                <a:lnTo>
                  <a:pt x="0" y="57912"/>
                </a:lnTo>
                <a:lnTo>
                  <a:pt x="12834" y="80462"/>
                </a:lnTo>
                <a:lnTo>
                  <a:pt x="47815" y="98869"/>
                </a:lnTo>
                <a:lnTo>
                  <a:pt x="99655" y="111275"/>
                </a:lnTo>
                <a:lnTo>
                  <a:pt x="163068" y="115824"/>
                </a:lnTo>
                <a:lnTo>
                  <a:pt x="226480" y="111275"/>
                </a:lnTo>
                <a:lnTo>
                  <a:pt x="278320" y="98869"/>
                </a:lnTo>
                <a:lnTo>
                  <a:pt x="313301" y="80462"/>
                </a:lnTo>
                <a:lnTo>
                  <a:pt x="326136" y="57912"/>
                </a:lnTo>
                <a:lnTo>
                  <a:pt x="313301" y="35361"/>
                </a:lnTo>
                <a:lnTo>
                  <a:pt x="278320" y="16954"/>
                </a:lnTo>
                <a:lnTo>
                  <a:pt x="226480"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3" name="Google Shape;1693;p69"/>
          <p:cNvSpPr/>
          <p:nvPr/>
        </p:nvSpPr>
        <p:spPr>
          <a:xfrm>
            <a:off x="6699504" y="6675120"/>
            <a:ext cx="326390" cy="116205"/>
          </a:xfrm>
          <a:custGeom>
            <a:rect b="b" l="l" r="r" t="t"/>
            <a:pathLst>
              <a:path extrusionOk="0" h="116204" w="326390">
                <a:moveTo>
                  <a:pt x="326136" y="57912"/>
                </a:moveTo>
                <a:lnTo>
                  <a:pt x="313301" y="35361"/>
                </a:lnTo>
                <a:lnTo>
                  <a:pt x="278320" y="16954"/>
                </a:lnTo>
                <a:lnTo>
                  <a:pt x="226480" y="4548"/>
                </a:lnTo>
                <a:lnTo>
                  <a:pt x="163068" y="0"/>
                </a:lnTo>
                <a:lnTo>
                  <a:pt x="99655" y="4548"/>
                </a:lnTo>
                <a:lnTo>
                  <a:pt x="47815" y="16954"/>
                </a:lnTo>
                <a:lnTo>
                  <a:pt x="12834" y="35361"/>
                </a:lnTo>
                <a:lnTo>
                  <a:pt x="0" y="57912"/>
                </a:lnTo>
                <a:lnTo>
                  <a:pt x="12834" y="80462"/>
                </a:lnTo>
                <a:lnTo>
                  <a:pt x="47815" y="98869"/>
                </a:lnTo>
                <a:lnTo>
                  <a:pt x="99655" y="111275"/>
                </a:lnTo>
                <a:lnTo>
                  <a:pt x="163068" y="115824"/>
                </a:lnTo>
                <a:lnTo>
                  <a:pt x="226480" y="111275"/>
                </a:lnTo>
                <a:lnTo>
                  <a:pt x="278320" y="98869"/>
                </a:lnTo>
                <a:lnTo>
                  <a:pt x="313301" y="80462"/>
                </a:lnTo>
                <a:lnTo>
                  <a:pt x="326136"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4" name="Google Shape;1694;p69"/>
          <p:cNvSpPr/>
          <p:nvPr/>
        </p:nvSpPr>
        <p:spPr>
          <a:xfrm>
            <a:off x="6701028" y="6778752"/>
            <a:ext cx="326390" cy="116205"/>
          </a:xfrm>
          <a:custGeom>
            <a:rect b="b" l="l" r="r" t="t"/>
            <a:pathLst>
              <a:path extrusionOk="0" h="116204" w="326390">
                <a:moveTo>
                  <a:pt x="163068" y="0"/>
                </a:moveTo>
                <a:lnTo>
                  <a:pt x="99655" y="4548"/>
                </a:lnTo>
                <a:lnTo>
                  <a:pt x="47815" y="16954"/>
                </a:lnTo>
                <a:lnTo>
                  <a:pt x="12834" y="35361"/>
                </a:lnTo>
                <a:lnTo>
                  <a:pt x="0" y="57911"/>
                </a:lnTo>
                <a:lnTo>
                  <a:pt x="12834" y="80462"/>
                </a:lnTo>
                <a:lnTo>
                  <a:pt x="47815" y="98869"/>
                </a:lnTo>
                <a:lnTo>
                  <a:pt x="99655" y="111275"/>
                </a:lnTo>
                <a:lnTo>
                  <a:pt x="163068" y="115823"/>
                </a:lnTo>
                <a:lnTo>
                  <a:pt x="226480" y="111275"/>
                </a:lnTo>
                <a:lnTo>
                  <a:pt x="278320" y="98869"/>
                </a:lnTo>
                <a:lnTo>
                  <a:pt x="313301" y="80462"/>
                </a:lnTo>
                <a:lnTo>
                  <a:pt x="326136" y="57911"/>
                </a:lnTo>
                <a:lnTo>
                  <a:pt x="313301" y="35361"/>
                </a:lnTo>
                <a:lnTo>
                  <a:pt x="278320" y="16954"/>
                </a:lnTo>
                <a:lnTo>
                  <a:pt x="226480"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5" name="Google Shape;1695;p69"/>
          <p:cNvSpPr/>
          <p:nvPr/>
        </p:nvSpPr>
        <p:spPr>
          <a:xfrm>
            <a:off x="6701028" y="6778752"/>
            <a:ext cx="326390" cy="116205"/>
          </a:xfrm>
          <a:custGeom>
            <a:rect b="b" l="l" r="r" t="t"/>
            <a:pathLst>
              <a:path extrusionOk="0" h="116204" w="326390">
                <a:moveTo>
                  <a:pt x="326136" y="57911"/>
                </a:moveTo>
                <a:lnTo>
                  <a:pt x="313301" y="35361"/>
                </a:lnTo>
                <a:lnTo>
                  <a:pt x="278320" y="16954"/>
                </a:lnTo>
                <a:lnTo>
                  <a:pt x="226480" y="4548"/>
                </a:lnTo>
                <a:lnTo>
                  <a:pt x="163068" y="0"/>
                </a:lnTo>
                <a:lnTo>
                  <a:pt x="99655" y="4548"/>
                </a:lnTo>
                <a:lnTo>
                  <a:pt x="47815" y="16954"/>
                </a:lnTo>
                <a:lnTo>
                  <a:pt x="12834" y="35361"/>
                </a:lnTo>
                <a:lnTo>
                  <a:pt x="0" y="57911"/>
                </a:lnTo>
                <a:lnTo>
                  <a:pt x="12834" y="80462"/>
                </a:lnTo>
                <a:lnTo>
                  <a:pt x="47815" y="98869"/>
                </a:lnTo>
                <a:lnTo>
                  <a:pt x="99655" y="111275"/>
                </a:lnTo>
                <a:lnTo>
                  <a:pt x="163068" y="115823"/>
                </a:lnTo>
                <a:lnTo>
                  <a:pt x="226480" y="111275"/>
                </a:lnTo>
                <a:lnTo>
                  <a:pt x="278320" y="98869"/>
                </a:lnTo>
                <a:lnTo>
                  <a:pt x="313301" y="80462"/>
                </a:lnTo>
                <a:lnTo>
                  <a:pt x="326136" y="5791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6" name="Google Shape;1696;p69"/>
          <p:cNvSpPr/>
          <p:nvPr/>
        </p:nvSpPr>
        <p:spPr>
          <a:xfrm>
            <a:off x="6701028" y="6882383"/>
            <a:ext cx="326390" cy="117475"/>
          </a:xfrm>
          <a:custGeom>
            <a:rect b="b" l="l" r="r" t="t"/>
            <a:pathLst>
              <a:path extrusionOk="0" h="117475" w="326390">
                <a:moveTo>
                  <a:pt x="163068" y="0"/>
                </a:moveTo>
                <a:lnTo>
                  <a:pt x="99655" y="4548"/>
                </a:lnTo>
                <a:lnTo>
                  <a:pt x="47815" y="16954"/>
                </a:lnTo>
                <a:lnTo>
                  <a:pt x="12834" y="35361"/>
                </a:lnTo>
                <a:lnTo>
                  <a:pt x="0" y="57911"/>
                </a:lnTo>
                <a:lnTo>
                  <a:pt x="12834" y="80700"/>
                </a:lnTo>
                <a:lnTo>
                  <a:pt x="47815" y="99631"/>
                </a:lnTo>
                <a:lnTo>
                  <a:pt x="99655" y="112561"/>
                </a:lnTo>
                <a:lnTo>
                  <a:pt x="163068" y="117347"/>
                </a:lnTo>
                <a:lnTo>
                  <a:pt x="226480" y="112561"/>
                </a:lnTo>
                <a:lnTo>
                  <a:pt x="278320" y="99631"/>
                </a:lnTo>
                <a:lnTo>
                  <a:pt x="313301" y="80700"/>
                </a:lnTo>
                <a:lnTo>
                  <a:pt x="326136" y="57911"/>
                </a:lnTo>
                <a:lnTo>
                  <a:pt x="313301" y="35361"/>
                </a:lnTo>
                <a:lnTo>
                  <a:pt x="278320" y="16954"/>
                </a:lnTo>
                <a:lnTo>
                  <a:pt x="226480"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7" name="Google Shape;1697;p69"/>
          <p:cNvSpPr/>
          <p:nvPr/>
        </p:nvSpPr>
        <p:spPr>
          <a:xfrm>
            <a:off x="6701028" y="6882383"/>
            <a:ext cx="326390" cy="117475"/>
          </a:xfrm>
          <a:custGeom>
            <a:rect b="b" l="l" r="r" t="t"/>
            <a:pathLst>
              <a:path extrusionOk="0" h="117475" w="326390">
                <a:moveTo>
                  <a:pt x="326136" y="57911"/>
                </a:moveTo>
                <a:lnTo>
                  <a:pt x="313301" y="35361"/>
                </a:lnTo>
                <a:lnTo>
                  <a:pt x="278320" y="16954"/>
                </a:lnTo>
                <a:lnTo>
                  <a:pt x="226480" y="4548"/>
                </a:lnTo>
                <a:lnTo>
                  <a:pt x="163068" y="0"/>
                </a:lnTo>
                <a:lnTo>
                  <a:pt x="99655" y="4548"/>
                </a:lnTo>
                <a:lnTo>
                  <a:pt x="47815" y="16954"/>
                </a:lnTo>
                <a:lnTo>
                  <a:pt x="12834" y="35361"/>
                </a:lnTo>
                <a:lnTo>
                  <a:pt x="0" y="57911"/>
                </a:lnTo>
                <a:lnTo>
                  <a:pt x="12834" y="80700"/>
                </a:lnTo>
                <a:lnTo>
                  <a:pt x="47815" y="99631"/>
                </a:lnTo>
                <a:lnTo>
                  <a:pt x="99655" y="112561"/>
                </a:lnTo>
                <a:lnTo>
                  <a:pt x="163068" y="117347"/>
                </a:lnTo>
                <a:lnTo>
                  <a:pt x="226480" y="112561"/>
                </a:lnTo>
                <a:lnTo>
                  <a:pt x="278320" y="99631"/>
                </a:lnTo>
                <a:lnTo>
                  <a:pt x="313301" y="80700"/>
                </a:lnTo>
                <a:lnTo>
                  <a:pt x="326136" y="5791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8" name="Google Shape;1698;p69"/>
          <p:cNvSpPr/>
          <p:nvPr/>
        </p:nvSpPr>
        <p:spPr>
          <a:xfrm>
            <a:off x="6702552" y="6986016"/>
            <a:ext cx="326390" cy="117475"/>
          </a:xfrm>
          <a:custGeom>
            <a:rect b="b" l="l" r="r" t="t"/>
            <a:pathLst>
              <a:path extrusionOk="0" h="117475" w="326390">
                <a:moveTo>
                  <a:pt x="163068" y="0"/>
                </a:moveTo>
                <a:lnTo>
                  <a:pt x="99655" y="4786"/>
                </a:lnTo>
                <a:lnTo>
                  <a:pt x="47815" y="17716"/>
                </a:lnTo>
                <a:lnTo>
                  <a:pt x="12834" y="36647"/>
                </a:lnTo>
                <a:lnTo>
                  <a:pt x="0" y="59436"/>
                </a:lnTo>
                <a:lnTo>
                  <a:pt x="12834" y="81986"/>
                </a:lnTo>
                <a:lnTo>
                  <a:pt x="47815" y="100393"/>
                </a:lnTo>
                <a:lnTo>
                  <a:pt x="99655" y="112799"/>
                </a:lnTo>
                <a:lnTo>
                  <a:pt x="163068" y="117348"/>
                </a:lnTo>
                <a:lnTo>
                  <a:pt x="226480" y="112799"/>
                </a:lnTo>
                <a:lnTo>
                  <a:pt x="278320" y="100393"/>
                </a:lnTo>
                <a:lnTo>
                  <a:pt x="313301" y="81986"/>
                </a:lnTo>
                <a:lnTo>
                  <a:pt x="326136" y="59436"/>
                </a:lnTo>
                <a:lnTo>
                  <a:pt x="313301" y="36647"/>
                </a:lnTo>
                <a:lnTo>
                  <a:pt x="278320" y="17716"/>
                </a:lnTo>
                <a:lnTo>
                  <a:pt x="226480" y="4786"/>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9" name="Google Shape;1699;p69"/>
          <p:cNvSpPr/>
          <p:nvPr/>
        </p:nvSpPr>
        <p:spPr>
          <a:xfrm>
            <a:off x="6702552" y="6986016"/>
            <a:ext cx="326390" cy="117475"/>
          </a:xfrm>
          <a:custGeom>
            <a:rect b="b" l="l" r="r" t="t"/>
            <a:pathLst>
              <a:path extrusionOk="0" h="117475" w="326390">
                <a:moveTo>
                  <a:pt x="326136" y="59436"/>
                </a:moveTo>
                <a:lnTo>
                  <a:pt x="313301" y="36647"/>
                </a:lnTo>
                <a:lnTo>
                  <a:pt x="278320" y="17716"/>
                </a:lnTo>
                <a:lnTo>
                  <a:pt x="226480" y="4786"/>
                </a:lnTo>
                <a:lnTo>
                  <a:pt x="163068" y="0"/>
                </a:lnTo>
                <a:lnTo>
                  <a:pt x="99655" y="4786"/>
                </a:lnTo>
                <a:lnTo>
                  <a:pt x="47815" y="17716"/>
                </a:lnTo>
                <a:lnTo>
                  <a:pt x="12834" y="36647"/>
                </a:lnTo>
                <a:lnTo>
                  <a:pt x="0" y="59436"/>
                </a:lnTo>
                <a:lnTo>
                  <a:pt x="12834" y="81986"/>
                </a:lnTo>
                <a:lnTo>
                  <a:pt x="47815" y="100393"/>
                </a:lnTo>
                <a:lnTo>
                  <a:pt x="99655" y="112799"/>
                </a:lnTo>
                <a:lnTo>
                  <a:pt x="163068" y="117348"/>
                </a:lnTo>
                <a:lnTo>
                  <a:pt x="226480" y="112799"/>
                </a:lnTo>
                <a:lnTo>
                  <a:pt x="278320" y="100393"/>
                </a:lnTo>
                <a:lnTo>
                  <a:pt x="313301" y="81986"/>
                </a:lnTo>
                <a:lnTo>
                  <a:pt x="326136" y="5943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0" name="Google Shape;1700;p69"/>
          <p:cNvSpPr/>
          <p:nvPr/>
        </p:nvSpPr>
        <p:spPr>
          <a:xfrm>
            <a:off x="7147559" y="6995159"/>
            <a:ext cx="326390" cy="114300"/>
          </a:xfrm>
          <a:custGeom>
            <a:rect b="b" l="l" r="r" t="t"/>
            <a:pathLst>
              <a:path extrusionOk="0" h="114300" w="326390">
                <a:moveTo>
                  <a:pt x="163068" y="0"/>
                </a:moveTo>
                <a:lnTo>
                  <a:pt x="99655" y="3667"/>
                </a:lnTo>
                <a:lnTo>
                  <a:pt x="47815" y="15620"/>
                </a:lnTo>
                <a:lnTo>
                  <a:pt x="12834" y="33861"/>
                </a:lnTo>
                <a:lnTo>
                  <a:pt x="0" y="56387"/>
                </a:lnTo>
                <a:lnTo>
                  <a:pt x="12834" y="78938"/>
                </a:lnTo>
                <a:lnTo>
                  <a:pt x="47815" y="97345"/>
                </a:lnTo>
                <a:lnTo>
                  <a:pt x="99655" y="109751"/>
                </a:lnTo>
                <a:lnTo>
                  <a:pt x="163068" y="114299"/>
                </a:lnTo>
                <a:lnTo>
                  <a:pt x="226480" y="109989"/>
                </a:lnTo>
                <a:lnTo>
                  <a:pt x="278320" y="98107"/>
                </a:lnTo>
                <a:lnTo>
                  <a:pt x="313301" y="80224"/>
                </a:lnTo>
                <a:lnTo>
                  <a:pt x="326136" y="57911"/>
                </a:lnTo>
                <a:lnTo>
                  <a:pt x="314158" y="35361"/>
                </a:lnTo>
                <a:lnTo>
                  <a:pt x="279463" y="16954"/>
                </a:lnTo>
                <a:lnTo>
                  <a:pt x="227337"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1" name="Google Shape;1701;p69"/>
          <p:cNvSpPr/>
          <p:nvPr/>
        </p:nvSpPr>
        <p:spPr>
          <a:xfrm>
            <a:off x="7147559" y="6995159"/>
            <a:ext cx="326390" cy="114300"/>
          </a:xfrm>
          <a:custGeom>
            <a:rect b="b" l="l" r="r" t="t"/>
            <a:pathLst>
              <a:path extrusionOk="0" h="114300" w="326390">
                <a:moveTo>
                  <a:pt x="0" y="56387"/>
                </a:moveTo>
                <a:lnTo>
                  <a:pt x="12834" y="78938"/>
                </a:lnTo>
                <a:lnTo>
                  <a:pt x="47815" y="97345"/>
                </a:lnTo>
                <a:lnTo>
                  <a:pt x="99655" y="109751"/>
                </a:lnTo>
                <a:lnTo>
                  <a:pt x="163068" y="114299"/>
                </a:lnTo>
                <a:lnTo>
                  <a:pt x="226480" y="109989"/>
                </a:lnTo>
                <a:lnTo>
                  <a:pt x="278320" y="98107"/>
                </a:lnTo>
                <a:lnTo>
                  <a:pt x="313301" y="80224"/>
                </a:lnTo>
                <a:lnTo>
                  <a:pt x="326136" y="57911"/>
                </a:lnTo>
                <a:lnTo>
                  <a:pt x="314158" y="35361"/>
                </a:lnTo>
                <a:lnTo>
                  <a:pt x="279463" y="16954"/>
                </a:lnTo>
                <a:lnTo>
                  <a:pt x="227337" y="4548"/>
                </a:lnTo>
                <a:lnTo>
                  <a:pt x="163068" y="0"/>
                </a:lnTo>
                <a:lnTo>
                  <a:pt x="99655" y="3667"/>
                </a:lnTo>
                <a:lnTo>
                  <a:pt x="47815" y="15620"/>
                </a:lnTo>
                <a:lnTo>
                  <a:pt x="12834" y="33861"/>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2" name="Google Shape;1702;p69"/>
          <p:cNvSpPr/>
          <p:nvPr/>
        </p:nvSpPr>
        <p:spPr>
          <a:xfrm>
            <a:off x="7150607" y="6893052"/>
            <a:ext cx="326390" cy="116205"/>
          </a:xfrm>
          <a:custGeom>
            <a:rect b="b" l="l" r="r" t="t"/>
            <a:pathLst>
              <a:path extrusionOk="0" h="116204" w="326390">
                <a:moveTo>
                  <a:pt x="163068" y="0"/>
                </a:moveTo>
                <a:lnTo>
                  <a:pt x="99655" y="4548"/>
                </a:lnTo>
                <a:lnTo>
                  <a:pt x="47815" y="16954"/>
                </a:lnTo>
                <a:lnTo>
                  <a:pt x="12834" y="35361"/>
                </a:lnTo>
                <a:lnTo>
                  <a:pt x="0" y="57911"/>
                </a:lnTo>
                <a:lnTo>
                  <a:pt x="11953" y="80462"/>
                </a:lnTo>
                <a:lnTo>
                  <a:pt x="46481" y="98869"/>
                </a:lnTo>
                <a:lnTo>
                  <a:pt x="98155" y="111275"/>
                </a:lnTo>
                <a:lnTo>
                  <a:pt x="161544" y="115823"/>
                </a:lnTo>
                <a:lnTo>
                  <a:pt x="225837" y="111513"/>
                </a:lnTo>
                <a:lnTo>
                  <a:pt x="278130" y="99631"/>
                </a:lnTo>
                <a:lnTo>
                  <a:pt x="313277" y="81748"/>
                </a:lnTo>
                <a:lnTo>
                  <a:pt x="326136" y="59435"/>
                </a:lnTo>
                <a:lnTo>
                  <a:pt x="313301" y="36861"/>
                </a:lnTo>
                <a:lnTo>
                  <a:pt x="278320" y="18287"/>
                </a:lnTo>
                <a:lnTo>
                  <a:pt x="226480" y="5429"/>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3" name="Google Shape;1703;p69"/>
          <p:cNvSpPr/>
          <p:nvPr/>
        </p:nvSpPr>
        <p:spPr>
          <a:xfrm>
            <a:off x="7150607" y="6893052"/>
            <a:ext cx="326390" cy="116205"/>
          </a:xfrm>
          <a:custGeom>
            <a:rect b="b" l="l" r="r" t="t"/>
            <a:pathLst>
              <a:path extrusionOk="0" h="116204" w="326390">
                <a:moveTo>
                  <a:pt x="0" y="57911"/>
                </a:moveTo>
                <a:lnTo>
                  <a:pt x="11953" y="80462"/>
                </a:lnTo>
                <a:lnTo>
                  <a:pt x="46481" y="98869"/>
                </a:lnTo>
                <a:lnTo>
                  <a:pt x="98155" y="111275"/>
                </a:lnTo>
                <a:lnTo>
                  <a:pt x="161544" y="115823"/>
                </a:lnTo>
                <a:lnTo>
                  <a:pt x="225837" y="111513"/>
                </a:lnTo>
                <a:lnTo>
                  <a:pt x="278130" y="99631"/>
                </a:lnTo>
                <a:lnTo>
                  <a:pt x="313277" y="81748"/>
                </a:lnTo>
                <a:lnTo>
                  <a:pt x="326136" y="59435"/>
                </a:lnTo>
                <a:lnTo>
                  <a:pt x="313301" y="36861"/>
                </a:lnTo>
                <a:lnTo>
                  <a:pt x="278320" y="18287"/>
                </a:lnTo>
                <a:lnTo>
                  <a:pt x="226480" y="5429"/>
                </a:lnTo>
                <a:lnTo>
                  <a:pt x="163068" y="0"/>
                </a:lnTo>
                <a:lnTo>
                  <a:pt x="99655" y="4548"/>
                </a:lnTo>
                <a:lnTo>
                  <a:pt x="47815" y="16954"/>
                </a:lnTo>
                <a:lnTo>
                  <a:pt x="12834" y="35361"/>
                </a:lnTo>
                <a:lnTo>
                  <a:pt x="0" y="5791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4" name="Google Shape;1704;p69"/>
          <p:cNvSpPr/>
          <p:nvPr/>
        </p:nvSpPr>
        <p:spPr>
          <a:xfrm>
            <a:off x="7149083" y="6789420"/>
            <a:ext cx="326390" cy="114300"/>
          </a:xfrm>
          <a:custGeom>
            <a:rect b="b" l="l" r="r" t="t"/>
            <a:pathLst>
              <a:path extrusionOk="0" h="114300" w="326390">
                <a:moveTo>
                  <a:pt x="163068" y="0"/>
                </a:moveTo>
                <a:lnTo>
                  <a:pt x="99655" y="3667"/>
                </a:lnTo>
                <a:lnTo>
                  <a:pt x="47815" y="15621"/>
                </a:lnTo>
                <a:lnTo>
                  <a:pt x="12834" y="33861"/>
                </a:lnTo>
                <a:lnTo>
                  <a:pt x="0" y="56388"/>
                </a:lnTo>
                <a:lnTo>
                  <a:pt x="11977" y="78938"/>
                </a:lnTo>
                <a:lnTo>
                  <a:pt x="46672" y="97345"/>
                </a:lnTo>
                <a:lnTo>
                  <a:pt x="98798" y="109751"/>
                </a:lnTo>
                <a:lnTo>
                  <a:pt x="163068" y="114300"/>
                </a:lnTo>
                <a:lnTo>
                  <a:pt x="226480" y="110632"/>
                </a:lnTo>
                <a:lnTo>
                  <a:pt x="278320" y="98679"/>
                </a:lnTo>
                <a:lnTo>
                  <a:pt x="313301" y="80438"/>
                </a:lnTo>
                <a:lnTo>
                  <a:pt x="326136" y="57912"/>
                </a:lnTo>
                <a:lnTo>
                  <a:pt x="313301" y="35361"/>
                </a:lnTo>
                <a:lnTo>
                  <a:pt x="278320" y="16954"/>
                </a:lnTo>
                <a:lnTo>
                  <a:pt x="226480"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5" name="Google Shape;1705;p69"/>
          <p:cNvSpPr/>
          <p:nvPr/>
        </p:nvSpPr>
        <p:spPr>
          <a:xfrm>
            <a:off x="7149083" y="6789420"/>
            <a:ext cx="326390" cy="114300"/>
          </a:xfrm>
          <a:custGeom>
            <a:rect b="b" l="l" r="r" t="t"/>
            <a:pathLst>
              <a:path extrusionOk="0" h="114300" w="326390">
                <a:moveTo>
                  <a:pt x="0" y="56388"/>
                </a:moveTo>
                <a:lnTo>
                  <a:pt x="11977" y="78938"/>
                </a:lnTo>
                <a:lnTo>
                  <a:pt x="46672" y="97345"/>
                </a:lnTo>
                <a:lnTo>
                  <a:pt x="98798" y="109751"/>
                </a:lnTo>
                <a:lnTo>
                  <a:pt x="163068" y="114300"/>
                </a:lnTo>
                <a:lnTo>
                  <a:pt x="226480" y="110632"/>
                </a:lnTo>
                <a:lnTo>
                  <a:pt x="278320" y="98679"/>
                </a:lnTo>
                <a:lnTo>
                  <a:pt x="313301" y="80438"/>
                </a:lnTo>
                <a:lnTo>
                  <a:pt x="326136" y="57912"/>
                </a:lnTo>
                <a:lnTo>
                  <a:pt x="313301" y="35361"/>
                </a:lnTo>
                <a:lnTo>
                  <a:pt x="278320" y="16954"/>
                </a:lnTo>
                <a:lnTo>
                  <a:pt x="226480" y="4548"/>
                </a:lnTo>
                <a:lnTo>
                  <a:pt x="163068" y="0"/>
                </a:lnTo>
                <a:lnTo>
                  <a:pt x="99655" y="3667"/>
                </a:lnTo>
                <a:lnTo>
                  <a:pt x="47815" y="15621"/>
                </a:lnTo>
                <a:lnTo>
                  <a:pt x="12834" y="33861"/>
                </a:lnTo>
                <a:lnTo>
                  <a:pt x="0" y="5638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6" name="Google Shape;1706;p69"/>
          <p:cNvSpPr/>
          <p:nvPr/>
        </p:nvSpPr>
        <p:spPr>
          <a:xfrm>
            <a:off x="7149083" y="6684264"/>
            <a:ext cx="326390" cy="116205"/>
          </a:xfrm>
          <a:custGeom>
            <a:rect b="b" l="l" r="r" t="t"/>
            <a:pathLst>
              <a:path extrusionOk="0" h="116204" w="326390">
                <a:moveTo>
                  <a:pt x="163068" y="0"/>
                </a:moveTo>
                <a:lnTo>
                  <a:pt x="99655" y="4310"/>
                </a:lnTo>
                <a:lnTo>
                  <a:pt x="47815" y="16192"/>
                </a:lnTo>
                <a:lnTo>
                  <a:pt x="12834" y="34075"/>
                </a:lnTo>
                <a:lnTo>
                  <a:pt x="0" y="56387"/>
                </a:lnTo>
                <a:lnTo>
                  <a:pt x="12834" y="79819"/>
                </a:lnTo>
                <a:lnTo>
                  <a:pt x="47815" y="98678"/>
                </a:lnTo>
                <a:lnTo>
                  <a:pt x="99655" y="111251"/>
                </a:lnTo>
                <a:lnTo>
                  <a:pt x="163068" y="115823"/>
                </a:lnTo>
                <a:lnTo>
                  <a:pt x="226480" y="111513"/>
                </a:lnTo>
                <a:lnTo>
                  <a:pt x="278320" y="99631"/>
                </a:lnTo>
                <a:lnTo>
                  <a:pt x="313301" y="81748"/>
                </a:lnTo>
                <a:lnTo>
                  <a:pt x="326136" y="59436"/>
                </a:lnTo>
                <a:lnTo>
                  <a:pt x="313515" y="36004"/>
                </a:lnTo>
                <a:lnTo>
                  <a:pt x="278892" y="17145"/>
                </a:lnTo>
                <a:lnTo>
                  <a:pt x="227123" y="4571"/>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7" name="Google Shape;1707;p69"/>
          <p:cNvSpPr/>
          <p:nvPr/>
        </p:nvSpPr>
        <p:spPr>
          <a:xfrm>
            <a:off x="7149083" y="6684264"/>
            <a:ext cx="326390" cy="116205"/>
          </a:xfrm>
          <a:custGeom>
            <a:rect b="b" l="l" r="r" t="t"/>
            <a:pathLst>
              <a:path extrusionOk="0" h="116204" w="326390">
                <a:moveTo>
                  <a:pt x="0" y="56387"/>
                </a:moveTo>
                <a:lnTo>
                  <a:pt x="12834" y="79819"/>
                </a:lnTo>
                <a:lnTo>
                  <a:pt x="47815" y="98678"/>
                </a:lnTo>
                <a:lnTo>
                  <a:pt x="99655" y="111251"/>
                </a:lnTo>
                <a:lnTo>
                  <a:pt x="163068" y="115823"/>
                </a:lnTo>
                <a:lnTo>
                  <a:pt x="226480" y="111513"/>
                </a:lnTo>
                <a:lnTo>
                  <a:pt x="278320" y="99631"/>
                </a:lnTo>
                <a:lnTo>
                  <a:pt x="313301" y="81748"/>
                </a:lnTo>
                <a:lnTo>
                  <a:pt x="326136" y="59436"/>
                </a:lnTo>
                <a:lnTo>
                  <a:pt x="313515" y="36004"/>
                </a:lnTo>
                <a:lnTo>
                  <a:pt x="278892" y="17145"/>
                </a:lnTo>
                <a:lnTo>
                  <a:pt x="227123" y="4571"/>
                </a:lnTo>
                <a:lnTo>
                  <a:pt x="163068" y="0"/>
                </a:lnTo>
                <a:lnTo>
                  <a:pt x="99655" y="4310"/>
                </a:lnTo>
                <a:lnTo>
                  <a:pt x="47815" y="16192"/>
                </a:lnTo>
                <a:lnTo>
                  <a:pt x="12834" y="34075"/>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8" name="Google Shape;1708;p69"/>
          <p:cNvSpPr/>
          <p:nvPr/>
        </p:nvSpPr>
        <p:spPr>
          <a:xfrm>
            <a:off x="7147559" y="6580632"/>
            <a:ext cx="326390" cy="116205"/>
          </a:xfrm>
          <a:custGeom>
            <a:rect b="b" l="l" r="r" t="t"/>
            <a:pathLst>
              <a:path extrusionOk="0" h="116204" w="326390">
                <a:moveTo>
                  <a:pt x="163068" y="0"/>
                </a:moveTo>
                <a:lnTo>
                  <a:pt x="99655" y="3667"/>
                </a:lnTo>
                <a:lnTo>
                  <a:pt x="47815" y="15620"/>
                </a:lnTo>
                <a:lnTo>
                  <a:pt x="12834" y="33861"/>
                </a:lnTo>
                <a:lnTo>
                  <a:pt x="0" y="56387"/>
                </a:lnTo>
                <a:lnTo>
                  <a:pt x="12834" y="79176"/>
                </a:lnTo>
                <a:lnTo>
                  <a:pt x="47815" y="98107"/>
                </a:lnTo>
                <a:lnTo>
                  <a:pt x="99655" y="111037"/>
                </a:lnTo>
                <a:lnTo>
                  <a:pt x="163068" y="115823"/>
                </a:lnTo>
                <a:lnTo>
                  <a:pt x="226480" y="111275"/>
                </a:lnTo>
                <a:lnTo>
                  <a:pt x="278320" y="98869"/>
                </a:lnTo>
                <a:lnTo>
                  <a:pt x="313301" y="80462"/>
                </a:lnTo>
                <a:lnTo>
                  <a:pt x="326136" y="57911"/>
                </a:lnTo>
                <a:lnTo>
                  <a:pt x="314158" y="35361"/>
                </a:lnTo>
                <a:lnTo>
                  <a:pt x="279463" y="16954"/>
                </a:lnTo>
                <a:lnTo>
                  <a:pt x="227337"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9" name="Google Shape;1709;p69"/>
          <p:cNvSpPr/>
          <p:nvPr/>
        </p:nvSpPr>
        <p:spPr>
          <a:xfrm>
            <a:off x="7147559" y="6580632"/>
            <a:ext cx="326390" cy="116205"/>
          </a:xfrm>
          <a:custGeom>
            <a:rect b="b" l="l" r="r" t="t"/>
            <a:pathLst>
              <a:path extrusionOk="0" h="116204" w="326390">
                <a:moveTo>
                  <a:pt x="0" y="56387"/>
                </a:moveTo>
                <a:lnTo>
                  <a:pt x="12834" y="79176"/>
                </a:lnTo>
                <a:lnTo>
                  <a:pt x="47815" y="98107"/>
                </a:lnTo>
                <a:lnTo>
                  <a:pt x="99655" y="111037"/>
                </a:lnTo>
                <a:lnTo>
                  <a:pt x="163068" y="115823"/>
                </a:lnTo>
                <a:lnTo>
                  <a:pt x="226480" y="111275"/>
                </a:lnTo>
                <a:lnTo>
                  <a:pt x="278320" y="98869"/>
                </a:lnTo>
                <a:lnTo>
                  <a:pt x="313301" y="80462"/>
                </a:lnTo>
                <a:lnTo>
                  <a:pt x="326136" y="57911"/>
                </a:lnTo>
                <a:lnTo>
                  <a:pt x="314158" y="35361"/>
                </a:lnTo>
                <a:lnTo>
                  <a:pt x="279463" y="16954"/>
                </a:lnTo>
                <a:lnTo>
                  <a:pt x="227337" y="4548"/>
                </a:lnTo>
                <a:lnTo>
                  <a:pt x="163068" y="0"/>
                </a:lnTo>
                <a:lnTo>
                  <a:pt x="99655" y="3667"/>
                </a:lnTo>
                <a:lnTo>
                  <a:pt x="47815" y="15620"/>
                </a:lnTo>
                <a:lnTo>
                  <a:pt x="12834" y="33861"/>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0" name="Google Shape;1710;p69"/>
          <p:cNvSpPr/>
          <p:nvPr/>
        </p:nvSpPr>
        <p:spPr>
          <a:xfrm>
            <a:off x="7234428" y="6478523"/>
            <a:ext cx="266700" cy="676910"/>
          </a:xfrm>
          <a:custGeom>
            <a:rect b="b" l="l" r="r" t="t"/>
            <a:pathLst>
              <a:path extrusionOk="0" h="676909" w="266700">
                <a:moveTo>
                  <a:pt x="3048" y="0"/>
                </a:moveTo>
                <a:lnTo>
                  <a:pt x="0" y="675131"/>
                </a:lnTo>
                <a:lnTo>
                  <a:pt x="263651" y="676655"/>
                </a:lnTo>
                <a:lnTo>
                  <a:pt x="266700" y="1523"/>
                </a:lnTo>
                <a:lnTo>
                  <a:pt x="304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1" name="Google Shape;1711;p69"/>
          <p:cNvSpPr/>
          <p:nvPr/>
        </p:nvSpPr>
        <p:spPr>
          <a:xfrm>
            <a:off x="7245095" y="6316979"/>
            <a:ext cx="753110" cy="0"/>
          </a:xfrm>
          <a:custGeom>
            <a:rect b="b" l="l" r="r" t="t"/>
            <a:pathLst>
              <a:path extrusionOk="0" h="120000" w="753109">
                <a:moveTo>
                  <a:pt x="0" y="0"/>
                </a:moveTo>
                <a:lnTo>
                  <a:pt x="75285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2" name="Google Shape;1712;p69"/>
          <p:cNvSpPr/>
          <p:nvPr/>
        </p:nvSpPr>
        <p:spPr>
          <a:xfrm>
            <a:off x="6944868" y="7095744"/>
            <a:ext cx="0" cy="260985"/>
          </a:xfrm>
          <a:custGeom>
            <a:rect b="b" l="l" r="r" t="t"/>
            <a:pathLst>
              <a:path extrusionOk="0" h="260984" w="120000">
                <a:moveTo>
                  <a:pt x="0" y="0"/>
                </a:moveTo>
                <a:lnTo>
                  <a:pt x="0" y="26060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3" name="Google Shape;1713;p69"/>
          <p:cNvSpPr/>
          <p:nvPr/>
        </p:nvSpPr>
        <p:spPr>
          <a:xfrm>
            <a:off x="7229856" y="7101840"/>
            <a:ext cx="0" cy="260985"/>
          </a:xfrm>
          <a:custGeom>
            <a:rect b="b" l="l" r="r" t="t"/>
            <a:pathLst>
              <a:path extrusionOk="0" h="260984" w="120000">
                <a:moveTo>
                  <a:pt x="0" y="0"/>
                </a:moveTo>
                <a:lnTo>
                  <a:pt x="0" y="26060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4" name="Google Shape;1714;p69"/>
          <p:cNvSpPr/>
          <p:nvPr/>
        </p:nvSpPr>
        <p:spPr>
          <a:xfrm>
            <a:off x="7239000" y="6321552"/>
            <a:ext cx="0" cy="260985"/>
          </a:xfrm>
          <a:custGeom>
            <a:rect b="b" l="l" r="r" t="t"/>
            <a:pathLst>
              <a:path extrusionOk="0" h="260984" w="120000">
                <a:moveTo>
                  <a:pt x="0" y="0"/>
                </a:moveTo>
                <a:lnTo>
                  <a:pt x="0" y="26060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5" name="Google Shape;1715;p69"/>
          <p:cNvSpPr/>
          <p:nvPr/>
        </p:nvSpPr>
        <p:spPr>
          <a:xfrm>
            <a:off x="6944868" y="6321552"/>
            <a:ext cx="0" cy="260985"/>
          </a:xfrm>
          <a:custGeom>
            <a:rect b="b" l="l" r="r" t="t"/>
            <a:pathLst>
              <a:path extrusionOk="0" h="260984" w="120000">
                <a:moveTo>
                  <a:pt x="0" y="0"/>
                </a:moveTo>
                <a:lnTo>
                  <a:pt x="0" y="26060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6" name="Google Shape;1716;p69"/>
          <p:cNvSpPr/>
          <p:nvPr/>
        </p:nvSpPr>
        <p:spPr>
          <a:xfrm>
            <a:off x="6444996" y="7356347"/>
            <a:ext cx="495300" cy="0"/>
          </a:xfrm>
          <a:custGeom>
            <a:rect b="b" l="l" r="r" t="t"/>
            <a:pathLst>
              <a:path extrusionOk="0" h="120000" w="495300">
                <a:moveTo>
                  <a:pt x="0" y="0"/>
                </a:moveTo>
                <a:lnTo>
                  <a:pt x="49530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7" name="Google Shape;1717;p69"/>
          <p:cNvSpPr/>
          <p:nvPr/>
        </p:nvSpPr>
        <p:spPr>
          <a:xfrm>
            <a:off x="6153911" y="6289548"/>
            <a:ext cx="41275" cy="40005"/>
          </a:xfrm>
          <a:custGeom>
            <a:rect b="b" l="l" r="r" t="t"/>
            <a:pathLst>
              <a:path extrusionOk="0" h="40004" w="41275">
                <a:moveTo>
                  <a:pt x="21336" y="0"/>
                </a:moveTo>
                <a:lnTo>
                  <a:pt x="12858" y="1595"/>
                </a:lnTo>
                <a:lnTo>
                  <a:pt x="6095" y="5905"/>
                </a:lnTo>
                <a:lnTo>
                  <a:pt x="1619" y="12215"/>
                </a:lnTo>
                <a:lnTo>
                  <a:pt x="0" y="19811"/>
                </a:lnTo>
                <a:lnTo>
                  <a:pt x="1619" y="27408"/>
                </a:lnTo>
                <a:lnTo>
                  <a:pt x="6096" y="33718"/>
                </a:lnTo>
                <a:lnTo>
                  <a:pt x="12858" y="38028"/>
                </a:lnTo>
                <a:lnTo>
                  <a:pt x="21336" y="39623"/>
                </a:lnTo>
                <a:lnTo>
                  <a:pt x="28932" y="38028"/>
                </a:lnTo>
                <a:lnTo>
                  <a:pt x="35242" y="33718"/>
                </a:lnTo>
                <a:lnTo>
                  <a:pt x="39552" y="27408"/>
                </a:lnTo>
                <a:lnTo>
                  <a:pt x="41148" y="19811"/>
                </a:lnTo>
                <a:lnTo>
                  <a:pt x="39552" y="12215"/>
                </a:lnTo>
                <a:lnTo>
                  <a:pt x="35242" y="5905"/>
                </a:lnTo>
                <a:lnTo>
                  <a:pt x="28932" y="1595"/>
                </a:lnTo>
                <a:lnTo>
                  <a:pt x="2133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8" name="Google Shape;1718;p69"/>
          <p:cNvSpPr/>
          <p:nvPr/>
        </p:nvSpPr>
        <p:spPr>
          <a:xfrm>
            <a:off x="6153911" y="6289548"/>
            <a:ext cx="41275" cy="40005"/>
          </a:xfrm>
          <a:custGeom>
            <a:rect b="b" l="l" r="r" t="t"/>
            <a:pathLst>
              <a:path extrusionOk="0" h="40004" w="41275">
                <a:moveTo>
                  <a:pt x="21336" y="0"/>
                </a:moveTo>
                <a:lnTo>
                  <a:pt x="12858" y="1595"/>
                </a:lnTo>
                <a:lnTo>
                  <a:pt x="6095" y="5905"/>
                </a:lnTo>
                <a:lnTo>
                  <a:pt x="1619" y="12215"/>
                </a:lnTo>
                <a:lnTo>
                  <a:pt x="0" y="19811"/>
                </a:lnTo>
                <a:lnTo>
                  <a:pt x="1619" y="27408"/>
                </a:lnTo>
                <a:lnTo>
                  <a:pt x="6096" y="33718"/>
                </a:lnTo>
                <a:lnTo>
                  <a:pt x="12858" y="38028"/>
                </a:lnTo>
                <a:lnTo>
                  <a:pt x="21336" y="39623"/>
                </a:lnTo>
                <a:lnTo>
                  <a:pt x="28932" y="38028"/>
                </a:lnTo>
                <a:lnTo>
                  <a:pt x="35242" y="33718"/>
                </a:lnTo>
                <a:lnTo>
                  <a:pt x="39552" y="27408"/>
                </a:lnTo>
                <a:lnTo>
                  <a:pt x="41148" y="19811"/>
                </a:lnTo>
                <a:lnTo>
                  <a:pt x="39552" y="12215"/>
                </a:lnTo>
                <a:lnTo>
                  <a:pt x="35242" y="5905"/>
                </a:lnTo>
                <a:lnTo>
                  <a:pt x="28932" y="1595"/>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9" name="Google Shape;1719;p69"/>
          <p:cNvSpPr/>
          <p:nvPr/>
        </p:nvSpPr>
        <p:spPr>
          <a:xfrm>
            <a:off x="6422135" y="6073140"/>
            <a:ext cx="43180" cy="41275"/>
          </a:xfrm>
          <a:custGeom>
            <a:rect b="b" l="l" r="r" t="t"/>
            <a:pathLst>
              <a:path extrusionOk="0" h="41275" w="43179">
                <a:moveTo>
                  <a:pt x="21336" y="0"/>
                </a:moveTo>
                <a:lnTo>
                  <a:pt x="12858" y="1619"/>
                </a:lnTo>
                <a:lnTo>
                  <a:pt x="6095" y="6096"/>
                </a:lnTo>
                <a:lnTo>
                  <a:pt x="1619" y="12858"/>
                </a:lnTo>
                <a:lnTo>
                  <a:pt x="0" y="21336"/>
                </a:lnTo>
                <a:lnTo>
                  <a:pt x="1619" y="28932"/>
                </a:lnTo>
                <a:lnTo>
                  <a:pt x="6096" y="35242"/>
                </a:lnTo>
                <a:lnTo>
                  <a:pt x="12858" y="39552"/>
                </a:lnTo>
                <a:lnTo>
                  <a:pt x="21336" y="41148"/>
                </a:lnTo>
                <a:lnTo>
                  <a:pt x="29170" y="39552"/>
                </a:lnTo>
                <a:lnTo>
                  <a:pt x="36004" y="35242"/>
                </a:lnTo>
                <a:lnTo>
                  <a:pt x="40838" y="28932"/>
                </a:lnTo>
                <a:lnTo>
                  <a:pt x="42672" y="21336"/>
                </a:lnTo>
                <a:lnTo>
                  <a:pt x="40838" y="12858"/>
                </a:lnTo>
                <a:lnTo>
                  <a:pt x="36004" y="6096"/>
                </a:lnTo>
                <a:lnTo>
                  <a:pt x="29170" y="1619"/>
                </a:lnTo>
                <a:lnTo>
                  <a:pt x="213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0" name="Google Shape;1720;p69"/>
          <p:cNvSpPr/>
          <p:nvPr/>
        </p:nvSpPr>
        <p:spPr>
          <a:xfrm>
            <a:off x="6422135" y="6073140"/>
            <a:ext cx="43180" cy="41275"/>
          </a:xfrm>
          <a:custGeom>
            <a:rect b="b" l="l" r="r" t="t"/>
            <a:pathLst>
              <a:path extrusionOk="0" h="41275" w="43179">
                <a:moveTo>
                  <a:pt x="21336" y="0"/>
                </a:moveTo>
                <a:lnTo>
                  <a:pt x="12858" y="1619"/>
                </a:lnTo>
                <a:lnTo>
                  <a:pt x="6095" y="6096"/>
                </a:lnTo>
                <a:lnTo>
                  <a:pt x="1619" y="12858"/>
                </a:lnTo>
                <a:lnTo>
                  <a:pt x="0" y="21336"/>
                </a:lnTo>
                <a:lnTo>
                  <a:pt x="1619" y="28932"/>
                </a:lnTo>
                <a:lnTo>
                  <a:pt x="6096" y="35242"/>
                </a:lnTo>
                <a:lnTo>
                  <a:pt x="12858" y="39552"/>
                </a:lnTo>
                <a:lnTo>
                  <a:pt x="21336" y="41148"/>
                </a:lnTo>
                <a:lnTo>
                  <a:pt x="29170" y="39552"/>
                </a:lnTo>
                <a:lnTo>
                  <a:pt x="36004" y="35242"/>
                </a:lnTo>
                <a:lnTo>
                  <a:pt x="40838" y="28932"/>
                </a:lnTo>
                <a:lnTo>
                  <a:pt x="42672" y="21336"/>
                </a:lnTo>
                <a:lnTo>
                  <a:pt x="40838" y="12858"/>
                </a:lnTo>
                <a:lnTo>
                  <a:pt x="36004" y="6096"/>
                </a:lnTo>
                <a:lnTo>
                  <a:pt x="29170" y="1619"/>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1" name="Google Shape;1721;p69"/>
          <p:cNvSpPr txBox="1"/>
          <p:nvPr/>
        </p:nvSpPr>
        <p:spPr>
          <a:xfrm>
            <a:off x="7305802" y="6778842"/>
            <a:ext cx="220979" cy="38481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S3</a:t>
            </a:r>
            <a:endParaRPr sz="700">
              <a:solidFill>
                <a:schemeClr val="dk1"/>
              </a:solidFill>
              <a:latin typeface="Times New Roman"/>
              <a:ea typeface="Times New Roman"/>
              <a:cs typeface="Times New Roman"/>
              <a:sym typeface="Times New Roman"/>
            </a:endParaRPr>
          </a:p>
        </p:txBody>
      </p:sp>
      <p:sp>
        <p:nvSpPr>
          <p:cNvPr id="1722" name="Google Shape;1722;p69"/>
          <p:cNvSpPr/>
          <p:nvPr/>
        </p:nvSpPr>
        <p:spPr>
          <a:xfrm>
            <a:off x="7235952" y="7362444"/>
            <a:ext cx="413384" cy="0"/>
          </a:xfrm>
          <a:custGeom>
            <a:rect b="b" l="l" r="r" t="t"/>
            <a:pathLst>
              <a:path extrusionOk="0" h="120000" w="413384">
                <a:moveTo>
                  <a:pt x="0" y="0"/>
                </a:moveTo>
                <a:lnTo>
                  <a:pt x="413003"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3" name="Google Shape;1723;p69"/>
          <p:cNvSpPr/>
          <p:nvPr/>
        </p:nvSpPr>
        <p:spPr>
          <a:xfrm>
            <a:off x="6192011" y="6316979"/>
            <a:ext cx="751840" cy="0"/>
          </a:xfrm>
          <a:custGeom>
            <a:rect b="b" l="l" r="r" t="t"/>
            <a:pathLst>
              <a:path extrusionOk="0" h="120000" w="751840">
                <a:moveTo>
                  <a:pt x="0" y="0"/>
                </a:moveTo>
                <a:lnTo>
                  <a:pt x="75133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4" name="Google Shape;1724;p69"/>
          <p:cNvSpPr/>
          <p:nvPr/>
        </p:nvSpPr>
        <p:spPr>
          <a:xfrm>
            <a:off x="7997952" y="6294120"/>
            <a:ext cx="41275" cy="41275"/>
          </a:xfrm>
          <a:custGeom>
            <a:rect b="b" l="l" r="r" t="t"/>
            <a:pathLst>
              <a:path extrusionOk="0" h="41275" w="41275">
                <a:moveTo>
                  <a:pt x="19812" y="0"/>
                </a:moveTo>
                <a:lnTo>
                  <a:pt x="12215" y="1619"/>
                </a:lnTo>
                <a:lnTo>
                  <a:pt x="5905" y="6096"/>
                </a:lnTo>
                <a:lnTo>
                  <a:pt x="1595" y="12858"/>
                </a:lnTo>
                <a:lnTo>
                  <a:pt x="0" y="21336"/>
                </a:lnTo>
                <a:lnTo>
                  <a:pt x="1595" y="28932"/>
                </a:lnTo>
                <a:lnTo>
                  <a:pt x="5905" y="35242"/>
                </a:lnTo>
                <a:lnTo>
                  <a:pt x="12215" y="39552"/>
                </a:lnTo>
                <a:lnTo>
                  <a:pt x="19812" y="41148"/>
                </a:lnTo>
                <a:lnTo>
                  <a:pt x="28289" y="39552"/>
                </a:lnTo>
                <a:lnTo>
                  <a:pt x="35051" y="35242"/>
                </a:lnTo>
                <a:lnTo>
                  <a:pt x="39528" y="28932"/>
                </a:lnTo>
                <a:lnTo>
                  <a:pt x="41148" y="21336"/>
                </a:lnTo>
                <a:lnTo>
                  <a:pt x="39528" y="12858"/>
                </a:lnTo>
                <a:lnTo>
                  <a:pt x="35051" y="6096"/>
                </a:lnTo>
                <a:lnTo>
                  <a:pt x="28289" y="1619"/>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5" name="Google Shape;1725;p69"/>
          <p:cNvSpPr/>
          <p:nvPr/>
        </p:nvSpPr>
        <p:spPr>
          <a:xfrm>
            <a:off x="7997952" y="6294120"/>
            <a:ext cx="41275" cy="41275"/>
          </a:xfrm>
          <a:custGeom>
            <a:rect b="b" l="l" r="r" t="t"/>
            <a:pathLst>
              <a:path extrusionOk="0" h="41275" w="41275">
                <a:moveTo>
                  <a:pt x="19812" y="0"/>
                </a:moveTo>
                <a:lnTo>
                  <a:pt x="12215" y="1619"/>
                </a:lnTo>
                <a:lnTo>
                  <a:pt x="5905" y="6096"/>
                </a:lnTo>
                <a:lnTo>
                  <a:pt x="1595" y="12858"/>
                </a:lnTo>
                <a:lnTo>
                  <a:pt x="0" y="21336"/>
                </a:lnTo>
                <a:lnTo>
                  <a:pt x="1595" y="28932"/>
                </a:lnTo>
                <a:lnTo>
                  <a:pt x="5905" y="35242"/>
                </a:lnTo>
                <a:lnTo>
                  <a:pt x="12215" y="39552"/>
                </a:lnTo>
                <a:lnTo>
                  <a:pt x="19812" y="41148"/>
                </a:lnTo>
                <a:lnTo>
                  <a:pt x="28289" y="39552"/>
                </a:lnTo>
                <a:lnTo>
                  <a:pt x="35051" y="35242"/>
                </a:lnTo>
                <a:lnTo>
                  <a:pt x="39528" y="28932"/>
                </a:lnTo>
                <a:lnTo>
                  <a:pt x="41148" y="21336"/>
                </a:lnTo>
                <a:lnTo>
                  <a:pt x="39528" y="12858"/>
                </a:lnTo>
                <a:lnTo>
                  <a:pt x="35051" y="6096"/>
                </a:lnTo>
                <a:lnTo>
                  <a:pt x="28289" y="1619"/>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6" name="Google Shape;1726;p69"/>
          <p:cNvSpPr txBox="1"/>
          <p:nvPr/>
        </p:nvSpPr>
        <p:spPr>
          <a:xfrm>
            <a:off x="8082648" y="6194631"/>
            <a:ext cx="116205" cy="19812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c'</a:t>
            </a:r>
            <a:endParaRPr sz="1100">
              <a:solidFill>
                <a:schemeClr val="dk1"/>
              </a:solidFill>
              <a:latin typeface="Times New Roman"/>
              <a:ea typeface="Times New Roman"/>
              <a:cs typeface="Times New Roman"/>
              <a:sym typeface="Times New Roman"/>
            </a:endParaRPr>
          </a:p>
        </p:txBody>
      </p:sp>
      <p:sp>
        <p:nvSpPr>
          <p:cNvPr id="1727" name="Google Shape;1727;p69"/>
          <p:cNvSpPr txBox="1"/>
          <p:nvPr/>
        </p:nvSpPr>
        <p:spPr>
          <a:xfrm>
            <a:off x="6675119" y="6528816"/>
            <a:ext cx="264160" cy="509270"/>
          </a:xfrm>
          <a:prstGeom prst="rect">
            <a:avLst/>
          </a:prstGeom>
          <a:solidFill>
            <a:srgbClr val="FFFFFF"/>
          </a:solidFill>
          <a:ln>
            <a:noFill/>
          </a:ln>
        </p:spPr>
        <p:txBody>
          <a:bodyPr anchorCtr="0" anchor="t" bIns="0" lIns="0" spcFirstLastPara="1" rIns="0" wrap="square" tIns="1250">
            <a:noAutofit/>
          </a:bodyPr>
          <a:lstStyle/>
          <a:p>
            <a:pPr indent="0" lvl="0" marL="0" marR="0" rtl="0" algn="l">
              <a:lnSpc>
                <a:spcPct val="100000"/>
              </a:lnSpc>
              <a:spcBef>
                <a:spcPts val="0"/>
              </a:spcBef>
              <a:spcAft>
                <a:spcPts val="0"/>
              </a:spcAft>
              <a:buNone/>
            </a:pPr>
            <a:r>
              <a:t/>
            </a:r>
            <a:endParaRPr sz="16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P3</a:t>
            </a:r>
            <a:endParaRPr sz="700">
              <a:solidFill>
                <a:schemeClr val="dk1"/>
              </a:solidFill>
              <a:latin typeface="Times New Roman"/>
              <a:ea typeface="Times New Roman"/>
              <a:cs typeface="Times New Roman"/>
              <a:sym typeface="Times New Roman"/>
            </a:endParaRPr>
          </a:p>
        </p:txBody>
      </p:sp>
      <p:sp>
        <p:nvSpPr>
          <p:cNvPr id="1728" name="Google Shape;1728;p69"/>
          <p:cNvSpPr/>
          <p:nvPr/>
        </p:nvSpPr>
        <p:spPr>
          <a:xfrm>
            <a:off x="7188707" y="3686555"/>
            <a:ext cx="41275" cy="41275"/>
          </a:xfrm>
          <a:custGeom>
            <a:rect b="b" l="l" r="r" t="t"/>
            <a:pathLst>
              <a:path extrusionOk="0" h="41275" w="41275">
                <a:moveTo>
                  <a:pt x="19812" y="0"/>
                </a:moveTo>
                <a:lnTo>
                  <a:pt x="12215" y="1619"/>
                </a:lnTo>
                <a:lnTo>
                  <a:pt x="5905" y="6096"/>
                </a:lnTo>
                <a:lnTo>
                  <a:pt x="1595" y="12858"/>
                </a:lnTo>
                <a:lnTo>
                  <a:pt x="0" y="21336"/>
                </a:lnTo>
                <a:lnTo>
                  <a:pt x="1595" y="28932"/>
                </a:lnTo>
                <a:lnTo>
                  <a:pt x="5905" y="35242"/>
                </a:lnTo>
                <a:lnTo>
                  <a:pt x="12215" y="39552"/>
                </a:lnTo>
                <a:lnTo>
                  <a:pt x="19812" y="41148"/>
                </a:lnTo>
                <a:lnTo>
                  <a:pt x="28289" y="39552"/>
                </a:lnTo>
                <a:lnTo>
                  <a:pt x="35051" y="35242"/>
                </a:lnTo>
                <a:lnTo>
                  <a:pt x="39528" y="28932"/>
                </a:lnTo>
                <a:lnTo>
                  <a:pt x="41148" y="21336"/>
                </a:lnTo>
                <a:lnTo>
                  <a:pt x="39528" y="12858"/>
                </a:lnTo>
                <a:lnTo>
                  <a:pt x="35051" y="6096"/>
                </a:lnTo>
                <a:lnTo>
                  <a:pt x="28289" y="1619"/>
                </a:lnTo>
                <a:lnTo>
                  <a:pt x="1981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9" name="Google Shape;1729;p69"/>
          <p:cNvSpPr/>
          <p:nvPr/>
        </p:nvSpPr>
        <p:spPr>
          <a:xfrm>
            <a:off x="7188707" y="3686555"/>
            <a:ext cx="41275" cy="41275"/>
          </a:xfrm>
          <a:custGeom>
            <a:rect b="b" l="l" r="r" t="t"/>
            <a:pathLst>
              <a:path extrusionOk="0" h="41275" w="41275">
                <a:moveTo>
                  <a:pt x="19812" y="0"/>
                </a:moveTo>
                <a:lnTo>
                  <a:pt x="12215" y="1619"/>
                </a:lnTo>
                <a:lnTo>
                  <a:pt x="5905" y="6096"/>
                </a:lnTo>
                <a:lnTo>
                  <a:pt x="1595" y="12858"/>
                </a:lnTo>
                <a:lnTo>
                  <a:pt x="0" y="21336"/>
                </a:lnTo>
                <a:lnTo>
                  <a:pt x="1595" y="28932"/>
                </a:lnTo>
                <a:lnTo>
                  <a:pt x="5905" y="35242"/>
                </a:lnTo>
                <a:lnTo>
                  <a:pt x="12215" y="39552"/>
                </a:lnTo>
                <a:lnTo>
                  <a:pt x="19812" y="41148"/>
                </a:lnTo>
                <a:lnTo>
                  <a:pt x="28289" y="39552"/>
                </a:lnTo>
                <a:lnTo>
                  <a:pt x="35051" y="35242"/>
                </a:lnTo>
                <a:lnTo>
                  <a:pt x="39528" y="28932"/>
                </a:lnTo>
                <a:lnTo>
                  <a:pt x="41148" y="21336"/>
                </a:lnTo>
                <a:lnTo>
                  <a:pt x="39528" y="12858"/>
                </a:lnTo>
                <a:lnTo>
                  <a:pt x="35051" y="6095"/>
                </a:lnTo>
                <a:lnTo>
                  <a:pt x="28289" y="1619"/>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0" name="Google Shape;1730;p69"/>
          <p:cNvSpPr/>
          <p:nvPr/>
        </p:nvSpPr>
        <p:spPr>
          <a:xfrm>
            <a:off x="6696456" y="4052316"/>
            <a:ext cx="327660" cy="114300"/>
          </a:xfrm>
          <a:custGeom>
            <a:rect b="b" l="l" r="r" t="t"/>
            <a:pathLst>
              <a:path extrusionOk="0" h="114300" w="327659">
                <a:moveTo>
                  <a:pt x="163068" y="0"/>
                </a:moveTo>
                <a:lnTo>
                  <a:pt x="99655" y="4548"/>
                </a:lnTo>
                <a:lnTo>
                  <a:pt x="47815" y="16954"/>
                </a:lnTo>
                <a:lnTo>
                  <a:pt x="12834" y="35361"/>
                </a:lnTo>
                <a:lnTo>
                  <a:pt x="0" y="57912"/>
                </a:lnTo>
                <a:lnTo>
                  <a:pt x="12834" y="80224"/>
                </a:lnTo>
                <a:lnTo>
                  <a:pt x="47815" y="98107"/>
                </a:lnTo>
                <a:lnTo>
                  <a:pt x="99655" y="109989"/>
                </a:lnTo>
                <a:lnTo>
                  <a:pt x="163068" y="114300"/>
                </a:lnTo>
                <a:lnTo>
                  <a:pt x="227361" y="109989"/>
                </a:lnTo>
                <a:lnTo>
                  <a:pt x="279654" y="98107"/>
                </a:lnTo>
                <a:lnTo>
                  <a:pt x="314801" y="80224"/>
                </a:lnTo>
                <a:lnTo>
                  <a:pt x="327660" y="57912"/>
                </a:lnTo>
                <a:lnTo>
                  <a:pt x="314801" y="35361"/>
                </a:lnTo>
                <a:lnTo>
                  <a:pt x="279653" y="16954"/>
                </a:lnTo>
                <a:lnTo>
                  <a:pt x="227361"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1" name="Google Shape;1731;p69"/>
          <p:cNvSpPr/>
          <p:nvPr/>
        </p:nvSpPr>
        <p:spPr>
          <a:xfrm>
            <a:off x="6696456" y="4052316"/>
            <a:ext cx="327660" cy="114300"/>
          </a:xfrm>
          <a:custGeom>
            <a:rect b="b" l="l" r="r" t="t"/>
            <a:pathLst>
              <a:path extrusionOk="0" h="114300" w="327659">
                <a:moveTo>
                  <a:pt x="327660" y="57912"/>
                </a:moveTo>
                <a:lnTo>
                  <a:pt x="314801" y="35361"/>
                </a:lnTo>
                <a:lnTo>
                  <a:pt x="279653" y="16954"/>
                </a:lnTo>
                <a:lnTo>
                  <a:pt x="227361" y="4548"/>
                </a:lnTo>
                <a:lnTo>
                  <a:pt x="163068" y="0"/>
                </a:lnTo>
                <a:lnTo>
                  <a:pt x="99655" y="4548"/>
                </a:lnTo>
                <a:lnTo>
                  <a:pt x="47815" y="16954"/>
                </a:lnTo>
                <a:lnTo>
                  <a:pt x="12834" y="35361"/>
                </a:lnTo>
                <a:lnTo>
                  <a:pt x="0" y="57912"/>
                </a:lnTo>
                <a:lnTo>
                  <a:pt x="12834" y="80224"/>
                </a:lnTo>
                <a:lnTo>
                  <a:pt x="47815" y="98107"/>
                </a:lnTo>
                <a:lnTo>
                  <a:pt x="99655" y="109989"/>
                </a:lnTo>
                <a:lnTo>
                  <a:pt x="163068" y="114300"/>
                </a:lnTo>
                <a:lnTo>
                  <a:pt x="227361" y="109989"/>
                </a:lnTo>
                <a:lnTo>
                  <a:pt x="279654" y="98107"/>
                </a:lnTo>
                <a:lnTo>
                  <a:pt x="314801" y="80224"/>
                </a:lnTo>
                <a:lnTo>
                  <a:pt x="32766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2" name="Google Shape;1732;p69"/>
          <p:cNvSpPr/>
          <p:nvPr/>
        </p:nvSpPr>
        <p:spPr>
          <a:xfrm>
            <a:off x="6694931" y="4152900"/>
            <a:ext cx="327660" cy="116205"/>
          </a:xfrm>
          <a:custGeom>
            <a:rect b="b" l="l" r="r" t="t"/>
            <a:pathLst>
              <a:path extrusionOk="0" h="116204" w="327659">
                <a:moveTo>
                  <a:pt x="163068" y="0"/>
                </a:moveTo>
                <a:lnTo>
                  <a:pt x="99655" y="4548"/>
                </a:lnTo>
                <a:lnTo>
                  <a:pt x="47815" y="16954"/>
                </a:lnTo>
                <a:lnTo>
                  <a:pt x="12834" y="35361"/>
                </a:lnTo>
                <a:lnTo>
                  <a:pt x="0" y="57912"/>
                </a:lnTo>
                <a:lnTo>
                  <a:pt x="12834" y="80462"/>
                </a:lnTo>
                <a:lnTo>
                  <a:pt x="47815" y="98869"/>
                </a:lnTo>
                <a:lnTo>
                  <a:pt x="99655" y="111275"/>
                </a:lnTo>
                <a:lnTo>
                  <a:pt x="163068" y="115824"/>
                </a:lnTo>
                <a:lnTo>
                  <a:pt x="227361" y="111275"/>
                </a:lnTo>
                <a:lnTo>
                  <a:pt x="279654" y="98869"/>
                </a:lnTo>
                <a:lnTo>
                  <a:pt x="314801" y="80462"/>
                </a:lnTo>
                <a:lnTo>
                  <a:pt x="327660" y="57912"/>
                </a:lnTo>
                <a:lnTo>
                  <a:pt x="314801" y="35361"/>
                </a:lnTo>
                <a:lnTo>
                  <a:pt x="279653" y="16954"/>
                </a:lnTo>
                <a:lnTo>
                  <a:pt x="227361"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3" name="Google Shape;1733;p69"/>
          <p:cNvSpPr/>
          <p:nvPr/>
        </p:nvSpPr>
        <p:spPr>
          <a:xfrm>
            <a:off x="6694931" y="4152900"/>
            <a:ext cx="327660" cy="116205"/>
          </a:xfrm>
          <a:custGeom>
            <a:rect b="b" l="l" r="r" t="t"/>
            <a:pathLst>
              <a:path extrusionOk="0" h="116204" w="327659">
                <a:moveTo>
                  <a:pt x="327660" y="57912"/>
                </a:moveTo>
                <a:lnTo>
                  <a:pt x="314801" y="35361"/>
                </a:lnTo>
                <a:lnTo>
                  <a:pt x="279653" y="16954"/>
                </a:lnTo>
                <a:lnTo>
                  <a:pt x="227361" y="4548"/>
                </a:lnTo>
                <a:lnTo>
                  <a:pt x="163068" y="0"/>
                </a:lnTo>
                <a:lnTo>
                  <a:pt x="99655" y="4548"/>
                </a:lnTo>
                <a:lnTo>
                  <a:pt x="47815" y="16954"/>
                </a:lnTo>
                <a:lnTo>
                  <a:pt x="12834" y="35361"/>
                </a:lnTo>
                <a:lnTo>
                  <a:pt x="0" y="57912"/>
                </a:lnTo>
                <a:lnTo>
                  <a:pt x="12834" y="80462"/>
                </a:lnTo>
                <a:lnTo>
                  <a:pt x="47815" y="98869"/>
                </a:lnTo>
                <a:lnTo>
                  <a:pt x="99655" y="111275"/>
                </a:lnTo>
                <a:lnTo>
                  <a:pt x="163068" y="115824"/>
                </a:lnTo>
                <a:lnTo>
                  <a:pt x="227361" y="111275"/>
                </a:lnTo>
                <a:lnTo>
                  <a:pt x="279654" y="98869"/>
                </a:lnTo>
                <a:lnTo>
                  <a:pt x="314801" y="80462"/>
                </a:lnTo>
                <a:lnTo>
                  <a:pt x="32766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4" name="Google Shape;1734;p69"/>
          <p:cNvSpPr/>
          <p:nvPr/>
        </p:nvSpPr>
        <p:spPr>
          <a:xfrm>
            <a:off x="6696456" y="4258055"/>
            <a:ext cx="327660" cy="116205"/>
          </a:xfrm>
          <a:custGeom>
            <a:rect b="b" l="l" r="r" t="t"/>
            <a:pathLst>
              <a:path extrusionOk="0" h="116204" w="327659">
                <a:moveTo>
                  <a:pt x="163068" y="0"/>
                </a:moveTo>
                <a:lnTo>
                  <a:pt x="99655" y="4548"/>
                </a:lnTo>
                <a:lnTo>
                  <a:pt x="47815" y="16954"/>
                </a:lnTo>
                <a:lnTo>
                  <a:pt x="12834" y="35361"/>
                </a:lnTo>
                <a:lnTo>
                  <a:pt x="0" y="57912"/>
                </a:lnTo>
                <a:lnTo>
                  <a:pt x="12834" y="80462"/>
                </a:lnTo>
                <a:lnTo>
                  <a:pt x="47815" y="98869"/>
                </a:lnTo>
                <a:lnTo>
                  <a:pt x="99655" y="111275"/>
                </a:lnTo>
                <a:lnTo>
                  <a:pt x="163068" y="115824"/>
                </a:lnTo>
                <a:lnTo>
                  <a:pt x="227361" y="111275"/>
                </a:lnTo>
                <a:lnTo>
                  <a:pt x="279654" y="98869"/>
                </a:lnTo>
                <a:lnTo>
                  <a:pt x="314801" y="80462"/>
                </a:lnTo>
                <a:lnTo>
                  <a:pt x="327660" y="57912"/>
                </a:lnTo>
                <a:lnTo>
                  <a:pt x="314801" y="35361"/>
                </a:lnTo>
                <a:lnTo>
                  <a:pt x="279654" y="16954"/>
                </a:lnTo>
                <a:lnTo>
                  <a:pt x="227361"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5" name="Google Shape;1735;p69"/>
          <p:cNvSpPr/>
          <p:nvPr/>
        </p:nvSpPr>
        <p:spPr>
          <a:xfrm>
            <a:off x="6696456" y="4258055"/>
            <a:ext cx="327660" cy="116205"/>
          </a:xfrm>
          <a:custGeom>
            <a:rect b="b" l="l" r="r" t="t"/>
            <a:pathLst>
              <a:path extrusionOk="0" h="116204" w="327659">
                <a:moveTo>
                  <a:pt x="327660" y="57912"/>
                </a:moveTo>
                <a:lnTo>
                  <a:pt x="314801" y="35361"/>
                </a:lnTo>
                <a:lnTo>
                  <a:pt x="279653" y="16954"/>
                </a:lnTo>
                <a:lnTo>
                  <a:pt x="227361" y="4548"/>
                </a:lnTo>
                <a:lnTo>
                  <a:pt x="163068" y="0"/>
                </a:lnTo>
                <a:lnTo>
                  <a:pt x="99655" y="4548"/>
                </a:lnTo>
                <a:lnTo>
                  <a:pt x="47815" y="16954"/>
                </a:lnTo>
                <a:lnTo>
                  <a:pt x="12834" y="35361"/>
                </a:lnTo>
                <a:lnTo>
                  <a:pt x="0" y="57912"/>
                </a:lnTo>
                <a:lnTo>
                  <a:pt x="12834" y="80462"/>
                </a:lnTo>
                <a:lnTo>
                  <a:pt x="47815" y="98869"/>
                </a:lnTo>
                <a:lnTo>
                  <a:pt x="99655" y="111275"/>
                </a:lnTo>
                <a:lnTo>
                  <a:pt x="163068" y="115824"/>
                </a:lnTo>
                <a:lnTo>
                  <a:pt x="227361" y="111275"/>
                </a:lnTo>
                <a:lnTo>
                  <a:pt x="279654" y="98869"/>
                </a:lnTo>
                <a:lnTo>
                  <a:pt x="314801" y="80462"/>
                </a:lnTo>
                <a:lnTo>
                  <a:pt x="32766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6" name="Google Shape;1736;p69"/>
          <p:cNvSpPr/>
          <p:nvPr/>
        </p:nvSpPr>
        <p:spPr>
          <a:xfrm>
            <a:off x="6696456" y="4361688"/>
            <a:ext cx="327660" cy="116205"/>
          </a:xfrm>
          <a:custGeom>
            <a:rect b="b" l="l" r="r" t="t"/>
            <a:pathLst>
              <a:path extrusionOk="0" h="116204" w="327659">
                <a:moveTo>
                  <a:pt x="163068" y="0"/>
                </a:moveTo>
                <a:lnTo>
                  <a:pt x="99655" y="4548"/>
                </a:lnTo>
                <a:lnTo>
                  <a:pt x="47815" y="16954"/>
                </a:lnTo>
                <a:lnTo>
                  <a:pt x="12834" y="35361"/>
                </a:lnTo>
                <a:lnTo>
                  <a:pt x="0" y="57912"/>
                </a:lnTo>
                <a:lnTo>
                  <a:pt x="12834" y="80462"/>
                </a:lnTo>
                <a:lnTo>
                  <a:pt x="47815" y="98869"/>
                </a:lnTo>
                <a:lnTo>
                  <a:pt x="99655" y="111275"/>
                </a:lnTo>
                <a:lnTo>
                  <a:pt x="163068" y="115824"/>
                </a:lnTo>
                <a:lnTo>
                  <a:pt x="227361" y="111275"/>
                </a:lnTo>
                <a:lnTo>
                  <a:pt x="279654" y="98869"/>
                </a:lnTo>
                <a:lnTo>
                  <a:pt x="314801" y="80462"/>
                </a:lnTo>
                <a:lnTo>
                  <a:pt x="327660" y="57912"/>
                </a:lnTo>
                <a:lnTo>
                  <a:pt x="314801" y="35361"/>
                </a:lnTo>
                <a:lnTo>
                  <a:pt x="279653" y="16954"/>
                </a:lnTo>
                <a:lnTo>
                  <a:pt x="227361"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7" name="Google Shape;1737;p69"/>
          <p:cNvSpPr/>
          <p:nvPr/>
        </p:nvSpPr>
        <p:spPr>
          <a:xfrm>
            <a:off x="6696456" y="4361688"/>
            <a:ext cx="327660" cy="116205"/>
          </a:xfrm>
          <a:custGeom>
            <a:rect b="b" l="l" r="r" t="t"/>
            <a:pathLst>
              <a:path extrusionOk="0" h="116204" w="327659">
                <a:moveTo>
                  <a:pt x="327660" y="57912"/>
                </a:moveTo>
                <a:lnTo>
                  <a:pt x="314801" y="35361"/>
                </a:lnTo>
                <a:lnTo>
                  <a:pt x="279653" y="16954"/>
                </a:lnTo>
                <a:lnTo>
                  <a:pt x="227361" y="4548"/>
                </a:lnTo>
                <a:lnTo>
                  <a:pt x="163068" y="0"/>
                </a:lnTo>
                <a:lnTo>
                  <a:pt x="99655" y="4548"/>
                </a:lnTo>
                <a:lnTo>
                  <a:pt x="47815" y="16954"/>
                </a:lnTo>
                <a:lnTo>
                  <a:pt x="12834" y="35361"/>
                </a:lnTo>
                <a:lnTo>
                  <a:pt x="0" y="57912"/>
                </a:lnTo>
                <a:lnTo>
                  <a:pt x="12834" y="80462"/>
                </a:lnTo>
                <a:lnTo>
                  <a:pt x="47815" y="98869"/>
                </a:lnTo>
                <a:lnTo>
                  <a:pt x="99655" y="111275"/>
                </a:lnTo>
                <a:lnTo>
                  <a:pt x="163068" y="115824"/>
                </a:lnTo>
                <a:lnTo>
                  <a:pt x="227361" y="111275"/>
                </a:lnTo>
                <a:lnTo>
                  <a:pt x="279654" y="98869"/>
                </a:lnTo>
                <a:lnTo>
                  <a:pt x="314801" y="80462"/>
                </a:lnTo>
                <a:lnTo>
                  <a:pt x="32766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8" name="Google Shape;1738;p69"/>
          <p:cNvSpPr/>
          <p:nvPr/>
        </p:nvSpPr>
        <p:spPr>
          <a:xfrm>
            <a:off x="6699504" y="4465320"/>
            <a:ext cx="326390" cy="117475"/>
          </a:xfrm>
          <a:custGeom>
            <a:rect b="b" l="l" r="r" t="t"/>
            <a:pathLst>
              <a:path extrusionOk="0" h="117475" w="326390">
                <a:moveTo>
                  <a:pt x="163068" y="0"/>
                </a:moveTo>
                <a:lnTo>
                  <a:pt x="99655" y="4548"/>
                </a:lnTo>
                <a:lnTo>
                  <a:pt x="47815" y="16954"/>
                </a:lnTo>
                <a:lnTo>
                  <a:pt x="12834" y="35361"/>
                </a:lnTo>
                <a:lnTo>
                  <a:pt x="0" y="57912"/>
                </a:lnTo>
                <a:lnTo>
                  <a:pt x="12834" y="80700"/>
                </a:lnTo>
                <a:lnTo>
                  <a:pt x="47815" y="99631"/>
                </a:lnTo>
                <a:lnTo>
                  <a:pt x="99655" y="112561"/>
                </a:lnTo>
                <a:lnTo>
                  <a:pt x="163068" y="117348"/>
                </a:lnTo>
                <a:lnTo>
                  <a:pt x="226480" y="112561"/>
                </a:lnTo>
                <a:lnTo>
                  <a:pt x="278320" y="99631"/>
                </a:lnTo>
                <a:lnTo>
                  <a:pt x="313301" y="80700"/>
                </a:lnTo>
                <a:lnTo>
                  <a:pt x="326136" y="57912"/>
                </a:lnTo>
                <a:lnTo>
                  <a:pt x="313301" y="35361"/>
                </a:lnTo>
                <a:lnTo>
                  <a:pt x="278320" y="16954"/>
                </a:lnTo>
                <a:lnTo>
                  <a:pt x="226480"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9" name="Google Shape;1739;p69"/>
          <p:cNvSpPr/>
          <p:nvPr/>
        </p:nvSpPr>
        <p:spPr>
          <a:xfrm>
            <a:off x="6699504" y="4465320"/>
            <a:ext cx="326390" cy="117475"/>
          </a:xfrm>
          <a:custGeom>
            <a:rect b="b" l="l" r="r" t="t"/>
            <a:pathLst>
              <a:path extrusionOk="0" h="117475" w="326390">
                <a:moveTo>
                  <a:pt x="326136" y="57912"/>
                </a:moveTo>
                <a:lnTo>
                  <a:pt x="313301" y="35361"/>
                </a:lnTo>
                <a:lnTo>
                  <a:pt x="278320" y="16954"/>
                </a:lnTo>
                <a:lnTo>
                  <a:pt x="226480" y="4548"/>
                </a:lnTo>
                <a:lnTo>
                  <a:pt x="163068" y="0"/>
                </a:lnTo>
                <a:lnTo>
                  <a:pt x="99655" y="4548"/>
                </a:lnTo>
                <a:lnTo>
                  <a:pt x="47815" y="16954"/>
                </a:lnTo>
                <a:lnTo>
                  <a:pt x="12834" y="35361"/>
                </a:lnTo>
                <a:lnTo>
                  <a:pt x="0" y="57912"/>
                </a:lnTo>
                <a:lnTo>
                  <a:pt x="12834" y="80700"/>
                </a:lnTo>
                <a:lnTo>
                  <a:pt x="47815" y="99631"/>
                </a:lnTo>
                <a:lnTo>
                  <a:pt x="99655" y="112561"/>
                </a:lnTo>
                <a:lnTo>
                  <a:pt x="163068" y="117348"/>
                </a:lnTo>
                <a:lnTo>
                  <a:pt x="226480" y="112561"/>
                </a:lnTo>
                <a:lnTo>
                  <a:pt x="278320" y="99631"/>
                </a:lnTo>
                <a:lnTo>
                  <a:pt x="313301" y="80700"/>
                </a:lnTo>
                <a:lnTo>
                  <a:pt x="326136"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0" name="Google Shape;1740;p69"/>
          <p:cNvSpPr/>
          <p:nvPr/>
        </p:nvSpPr>
        <p:spPr>
          <a:xfrm>
            <a:off x="6672071" y="4008120"/>
            <a:ext cx="262255" cy="675640"/>
          </a:xfrm>
          <a:custGeom>
            <a:rect b="b" l="l" r="r" t="t"/>
            <a:pathLst>
              <a:path extrusionOk="0" h="675639" w="262254">
                <a:moveTo>
                  <a:pt x="0" y="675132"/>
                </a:moveTo>
                <a:lnTo>
                  <a:pt x="262127" y="675132"/>
                </a:lnTo>
                <a:lnTo>
                  <a:pt x="262127" y="0"/>
                </a:lnTo>
                <a:lnTo>
                  <a:pt x="0" y="0"/>
                </a:lnTo>
                <a:lnTo>
                  <a:pt x="0" y="67513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1" name="Google Shape;1741;p69"/>
          <p:cNvSpPr/>
          <p:nvPr/>
        </p:nvSpPr>
        <p:spPr>
          <a:xfrm>
            <a:off x="7144511" y="4472940"/>
            <a:ext cx="326390" cy="116205"/>
          </a:xfrm>
          <a:custGeom>
            <a:rect b="b" l="l" r="r" t="t"/>
            <a:pathLst>
              <a:path extrusionOk="0" h="116204" w="326390">
                <a:moveTo>
                  <a:pt x="163068" y="0"/>
                </a:moveTo>
                <a:lnTo>
                  <a:pt x="99655" y="4548"/>
                </a:lnTo>
                <a:lnTo>
                  <a:pt x="47815" y="16954"/>
                </a:lnTo>
                <a:lnTo>
                  <a:pt x="12834" y="35361"/>
                </a:lnTo>
                <a:lnTo>
                  <a:pt x="0" y="57912"/>
                </a:lnTo>
                <a:lnTo>
                  <a:pt x="12834" y="79819"/>
                </a:lnTo>
                <a:lnTo>
                  <a:pt x="47815" y="98298"/>
                </a:lnTo>
                <a:lnTo>
                  <a:pt x="99655" y="111061"/>
                </a:lnTo>
                <a:lnTo>
                  <a:pt x="163068" y="115824"/>
                </a:lnTo>
                <a:lnTo>
                  <a:pt x="226480" y="111299"/>
                </a:lnTo>
                <a:lnTo>
                  <a:pt x="278320" y="99060"/>
                </a:lnTo>
                <a:lnTo>
                  <a:pt x="313301" y="81105"/>
                </a:lnTo>
                <a:lnTo>
                  <a:pt x="326136" y="59436"/>
                </a:lnTo>
                <a:lnTo>
                  <a:pt x="313301" y="36861"/>
                </a:lnTo>
                <a:lnTo>
                  <a:pt x="278320" y="18287"/>
                </a:lnTo>
                <a:lnTo>
                  <a:pt x="226480" y="5429"/>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2" name="Google Shape;1742;p69"/>
          <p:cNvSpPr/>
          <p:nvPr/>
        </p:nvSpPr>
        <p:spPr>
          <a:xfrm>
            <a:off x="7144511" y="4472940"/>
            <a:ext cx="326390" cy="116205"/>
          </a:xfrm>
          <a:custGeom>
            <a:rect b="b" l="l" r="r" t="t"/>
            <a:pathLst>
              <a:path extrusionOk="0" h="116204" w="326390">
                <a:moveTo>
                  <a:pt x="0" y="57912"/>
                </a:moveTo>
                <a:lnTo>
                  <a:pt x="12834" y="79819"/>
                </a:lnTo>
                <a:lnTo>
                  <a:pt x="47815" y="98298"/>
                </a:lnTo>
                <a:lnTo>
                  <a:pt x="99655" y="111061"/>
                </a:lnTo>
                <a:lnTo>
                  <a:pt x="163068" y="115824"/>
                </a:lnTo>
                <a:lnTo>
                  <a:pt x="226480" y="111299"/>
                </a:lnTo>
                <a:lnTo>
                  <a:pt x="278320" y="99060"/>
                </a:lnTo>
                <a:lnTo>
                  <a:pt x="313301" y="81105"/>
                </a:lnTo>
                <a:lnTo>
                  <a:pt x="326136" y="59436"/>
                </a:lnTo>
                <a:lnTo>
                  <a:pt x="313301" y="36861"/>
                </a:lnTo>
                <a:lnTo>
                  <a:pt x="278320" y="18287"/>
                </a:lnTo>
                <a:lnTo>
                  <a:pt x="226480" y="5429"/>
                </a:lnTo>
                <a:lnTo>
                  <a:pt x="163068" y="0"/>
                </a:lnTo>
                <a:lnTo>
                  <a:pt x="99655" y="4548"/>
                </a:lnTo>
                <a:lnTo>
                  <a:pt x="47815" y="16954"/>
                </a:lnTo>
                <a:lnTo>
                  <a:pt x="12834" y="35361"/>
                </a:lnTo>
                <a:lnTo>
                  <a:pt x="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3" name="Google Shape;1743;p69"/>
          <p:cNvSpPr/>
          <p:nvPr/>
        </p:nvSpPr>
        <p:spPr>
          <a:xfrm>
            <a:off x="7146035" y="4372355"/>
            <a:ext cx="326390" cy="116205"/>
          </a:xfrm>
          <a:custGeom>
            <a:rect b="b" l="l" r="r" t="t"/>
            <a:pathLst>
              <a:path extrusionOk="0" h="116204" w="326390">
                <a:moveTo>
                  <a:pt x="164592" y="0"/>
                </a:moveTo>
                <a:lnTo>
                  <a:pt x="100298" y="4524"/>
                </a:lnTo>
                <a:lnTo>
                  <a:pt x="48005" y="16763"/>
                </a:lnTo>
                <a:lnTo>
                  <a:pt x="12858" y="34718"/>
                </a:lnTo>
                <a:lnTo>
                  <a:pt x="0" y="56387"/>
                </a:lnTo>
                <a:lnTo>
                  <a:pt x="12834" y="79176"/>
                </a:lnTo>
                <a:lnTo>
                  <a:pt x="47815" y="98107"/>
                </a:lnTo>
                <a:lnTo>
                  <a:pt x="99655" y="111037"/>
                </a:lnTo>
                <a:lnTo>
                  <a:pt x="163068" y="115823"/>
                </a:lnTo>
                <a:lnTo>
                  <a:pt x="226480" y="111299"/>
                </a:lnTo>
                <a:lnTo>
                  <a:pt x="278320" y="99059"/>
                </a:lnTo>
                <a:lnTo>
                  <a:pt x="313301" y="81105"/>
                </a:lnTo>
                <a:lnTo>
                  <a:pt x="326136" y="59435"/>
                </a:lnTo>
                <a:lnTo>
                  <a:pt x="314182" y="36647"/>
                </a:lnTo>
                <a:lnTo>
                  <a:pt x="279654" y="17716"/>
                </a:lnTo>
                <a:lnTo>
                  <a:pt x="227980" y="4786"/>
                </a:lnTo>
                <a:lnTo>
                  <a:pt x="16459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4" name="Google Shape;1744;p69"/>
          <p:cNvSpPr/>
          <p:nvPr/>
        </p:nvSpPr>
        <p:spPr>
          <a:xfrm>
            <a:off x="7146035" y="4372355"/>
            <a:ext cx="326390" cy="116205"/>
          </a:xfrm>
          <a:custGeom>
            <a:rect b="b" l="l" r="r" t="t"/>
            <a:pathLst>
              <a:path extrusionOk="0" h="116204" w="326390">
                <a:moveTo>
                  <a:pt x="0" y="56387"/>
                </a:moveTo>
                <a:lnTo>
                  <a:pt x="12834" y="79176"/>
                </a:lnTo>
                <a:lnTo>
                  <a:pt x="47815" y="98107"/>
                </a:lnTo>
                <a:lnTo>
                  <a:pt x="99655" y="111037"/>
                </a:lnTo>
                <a:lnTo>
                  <a:pt x="163068" y="115823"/>
                </a:lnTo>
                <a:lnTo>
                  <a:pt x="226480" y="111299"/>
                </a:lnTo>
                <a:lnTo>
                  <a:pt x="278320" y="99059"/>
                </a:lnTo>
                <a:lnTo>
                  <a:pt x="313301" y="81105"/>
                </a:lnTo>
                <a:lnTo>
                  <a:pt x="326136" y="59435"/>
                </a:lnTo>
                <a:lnTo>
                  <a:pt x="314182" y="36647"/>
                </a:lnTo>
                <a:lnTo>
                  <a:pt x="279654" y="17716"/>
                </a:lnTo>
                <a:lnTo>
                  <a:pt x="227980" y="4786"/>
                </a:lnTo>
                <a:lnTo>
                  <a:pt x="164592" y="0"/>
                </a:lnTo>
                <a:lnTo>
                  <a:pt x="100298" y="4524"/>
                </a:lnTo>
                <a:lnTo>
                  <a:pt x="48005" y="16763"/>
                </a:lnTo>
                <a:lnTo>
                  <a:pt x="12858" y="34718"/>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5" name="Google Shape;1745;p69"/>
          <p:cNvSpPr/>
          <p:nvPr/>
        </p:nvSpPr>
        <p:spPr>
          <a:xfrm>
            <a:off x="7144511" y="4267200"/>
            <a:ext cx="326390" cy="116205"/>
          </a:xfrm>
          <a:custGeom>
            <a:rect b="b" l="l" r="r" t="t"/>
            <a:pathLst>
              <a:path extrusionOk="0" h="116204" w="326390">
                <a:moveTo>
                  <a:pt x="164592" y="0"/>
                </a:moveTo>
                <a:lnTo>
                  <a:pt x="100298" y="4548"/>
                </a:lnTo>
                <a:lnTo>
                  <a:pt x="48005" y="16954"/>
                </a:lnTo>
                <a:lnTo>
                  <a:pt x="12858" y="35361"/>
                </a:lnTo>
                <a:lnTo>
                  <a:pt x="0" y="57912"/>
                </a:lnTo>
                <a:lnTo>
                  <a:pt x="12834" y="80462"/>
                </a:lnTo>
                <a:lnTo>
                  <a:pt x="47815" y="98869"/>
                </a:lnTo>
                <a:lnTo>
                  <a:pt x="99655" y="111275"/>
                </a:lnTo>
                <a:lnTo>
                  <a:pt x="163068" y="115824"/>
                </a:lnTo>
                <a:lnTo>
                  <a:pt x="226480" y="111513"/>
                </a:lnTo>
                <a:lnTo>
                  <a:pt x="278320" y="99631"/>
                </a:lnTo>
                <a:lnTo>
                  <a:pt x="313301" y="81748"/>
                </a:lnTo>
                <a:lnTo>
                  <a:pt x="326136" y="59436"/>
                </a:lnTo>
                <a:lnTo>
                  <a:pt x="314182" y="36861"/>
                </a:lnTo>
                <a:lnTo>
                  <a:pt x="279654" y="18287"/>
                </a:lnTo>
                <a:lnTo>
                  <a:pt x="227980" y="5429"/>
                </a:lnTo>
                <a:lnTo>
                  <a:pt x="16459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6" name="Google Shape;1746;p69"/>
          <p:cNvSpPr/>
          <p:nvPr/>
        </p:nvSpPr>
        <p:spPr>
          <a:xfrm>
            <a:off x="7144511" y="4267200"/>
            <a:ext cx="326390" cy="116205"/>
          </a:xfrm>
          <a:custGeom>
            <a:rect b="b" l="l" r="r" t="t"/>
            <a:pathLst>
              <a:path extrusionOk="0" h="116204" w="326390">
                <a:moveTo>
                  <a:pt x="0" y="57912"/>
                </a:moveTo>
                <a:lnTo>
                  <a:pt x="12834" y="80462"/>
                </a:lnTo>
                <a:lnTo>
                  <a:pt x="47815" y="98869"/>
                </a:lnTo>
                <a:lnTo>
                  <a:pt x="99655" y="111275"/>
                </a:lnTo>
                <a:lnTo>
                  <a:pt x="163068" y="115824"/>
                </a:lnTo>
                <a:lnTo>
                  <a:pt x="226480" y="111513"/>
                </a:lnTo>
                <a:lnTo>
                  <a:pt x="278320" y="99631"/>
                </a:lnTo>
                <a:lnTo>
                  <a:pt x="313301" y="81748"/>
                </a:lnTo>
                <a:lnTo>
                  <a:pt x="326136" y="59436"/>
                </a:lnTo>
                <a:lnTo>
                  <a:pt x="314182" y="36861"/>
                </a:lnTo>
                <a:lnTo>
                  <a:pt x="279654" y="18287"/>
                </a:lnTo>
                <a:lnTo>
                  <a:pt x="227980" y="5429"/>
                </a:lnTo>
                <a:lnTo>
                  <a:pt x="164592" y="0"/>
                </a:lnTo>
                <a:lnTo>
                  <a:pt x="100298" y="4548"/>
                </a:lnTo>
                <a:lnTo>
                  <a:pt x="48005" y="16954"/>
                </a:lnTo>
                <a:lnTo>
                  <a:pt x="12858" y="35361"/>
                </a:lnTo>
                <a:lnTo>
                  <a:pt x="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7" name="Google Shape;1747;p69"/>
          <p:cNvSpPr/>
          <p:nvPr/>
        </p:nvSpPr>
        <p:spPr>
          <a:xfrm>
            <a:off x="7146035" y="4163567"/>
            <a:ext cx="326390" cy="116205"/>
          </a:xfrm>
          <a:custGeom>
            <a:rect b="b" l="l" r="r" t="t"/>
            <a:pathLst>
              <a:path extrusionOk="0" h="116204" w="326390">
                <a:moveTo>
                  <a:pt x="163068" y="0"/>
                </a:moveTo>
                <a:lnTo>
                  <a:pt x="99655" y="3667"/>
                </a:lnTo>
                <a:lnTo>
                  <a:pt x="47815" y="15621"/>
                </a:lnTo>
                <a:lnTo>
                  <a:pt x="12834" y="33861"/>
                </a:lnTo>
                <a:lnTo>
                  <a:pt x="0" y="56387"/>
                </a:lnTo>
                <a:lnTo>
                  <a:pt x="12620" y="79176"/>
                </a:lnTo>
                <a:lnTo>
                  <a:pt x="47244" y="98107"/>
                </a:lnTo>
                <a:lnTo>
                  <a:pt x="99012" y="111037"/>
                </a:lnTo>
                <a:lnTo>
                  <a:pt x="163068" y="115824"/>
                </a:lnTo>
                <a:lnTo>
                  <a:pt x="226480" y="111275"/>
                </a:lnTo>
                <a:lnTo>
                  <a:pt x="278320" y="98869"/>
                </a:lnTo>
                <a:lnTo>
                  <a:pt x="313301" y="80462"/>
                </a:lnTo>
                <a:lnTo>
                  <a:pt x="326136" y="57912"/>
                </a:lnTo>
                <a:lnTo>
                  <a:pt x="313301" y="35361"/>
                </a:lnTo>
                <a:lnTo>
                  <a:pt x="278320" y="16954"/>
                </a:lnTo>
                <a:lnTo>
                  <a:pt x="226480"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8" name="Google Shape;1748;p69"/>
          <p:cNvSpPr/>
          <p:nvPr/>
        </p:nvSpPr>
        <p:spPr>
          <a:xfrm>
            <a:off x="7146035" y="4163567"/>
            <a:ext cx="326390" cy="116205"/>
          </a:xfrm>
          <a:custGeom>
            <a:rect b="b" l="l" r="r" t="t"/>
            <a:pathLst>
              <a:path extrusionOk="0" h="116204" w="326390">
                <a:moveTo>
                  <a:pt x="0" y="56387"/>
                </a:moveTo>
                <a:lnTo>
                  <a:pt x="12620" y="79176"/>
                </a:lnTo>
                <a:lnTo>
                  <a:pt x="47244" y="98107"/>
                </a:lnTo>
                <a:lnTo>
                  <a:pt x="99012" y="111037"/>
                </a:lnTo>
                <a:lnTo>
                  <a:pt x="163068" y="115824"/>
                </a:lnTo>
                <a:lnTo>
                  <a:pt x="226480" y="111275"/>
                </a:lnTo>
                <a:lnTo>
                  <a:pt x="278320" y="98869"/>
                </a:lnTo>
                <a:lnTo>
                  <a:pt x="313301" y="80462"/>
                </a:lnTo>
                <a:lnTo>
                  <a:pt x="326136" y="57912"/>
                </a:lnTo>
                <a:lnTo>
                  <a:pt x="313301" y="35361"/>
                </a:lnTo>
                <a:lnTo>
                  <a:pt x="278320" y="16954"/>
                </a:lnTo>
                <a:lnTo>
                  <a:pt x="226480" y="4548"/>
                </a:lnTo>
                <a:lnTo>
                  <a:pt x="163068" y="0"/>
                </a:lnTo>
                <a:lnTo>
                  <a:pt x="99655" y="3667"/>
                </a:lnTo>
                <a:lnTo>
                  <a:pt x="47815" y="15621"/>
                </a:lnTo>
                <a:lnTo>
                  <a:pt x="12834" y="33861"/>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9" name="Google Shape;1749;p69"/>
          <p:cNvSpPr/>
          <p:nvPr/>
        </p:nvSpPr>
        <p:spPr>
          <a:xfrm>
            <a:off x="7144511" y="4058411"/>
            <a:ext cx="326390" cy="117475"/>
          </a:xfrm>
          <a:custGeom>
            <a:rect b="b" l="l" r="r" t="t"/>
            <a:pathLst>
              <a:path extrusionOk="0" h="117475" w="326390">
                <a:moveTo>
                  <a:pt x="163068" y="0"/>
                </a:moveTo>
                <a:lnTo>
                  <a:pt x="99655" y="4548"/>
                </a:lnTo>
                <a:lnTo>
                  <a:pt x="47815" y="16954"/>
                </a:lnTo>
                <a:lnTo>
                  <a:pt x="12834" y="35361"/>
                </a:lnTo>
                <a:lnTo>
                  <a:pt x="0" y="57912"/>
                </a:lnTo>
                <a:lnTo>
                  <a:pt x="12834" y="80486"/>
                </a:lnTo>
                <a:lnTo>
                  <a:pt x="47815" y="99059"/>
                </a:lnTo>
                <a:lnTo>
                  <a:pt x="99655" y="111918"/>
                </a:lnTo>
                <a:lnTo>
                  <a:pt x="163068" y="117348"/>
                </a:lnTo>
                <a:lnTo>
                  <a:pt x="226480" y="112799"/>
                </a:lnTo>
                <a:lnTo>
                  <a:pt x="278320" y="100393"/>
                </a:lnTo>
                <a:lnTo>
                  <a:pt x="313301" y="81986"/>
                </a:lnTo>
                <a:lnTo>
                  <a:pt x="326136" y="59436"/>
                </a:lnTo>
                <a:lnTo>
                  <a:pt x="313301" y="36861"/>
                </a:lnTo>
                <a:lnTo>
                  <a:pt x="278320" y="18287"/>
                </a:lnTo>
                <a:lnTo>
                  <a:pt x="226480" y="5429"/>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0" name="Google Shape;1750;p69"/>
          <p:cNvSpPr/>
          <p:nvPr/>
        </p:nvSpPr>
        <p:spPr>
          <a:xfrm>
            <a:off x="7144511" y="4058411"/>
            <a:ext cx="326390" cy="117475"/>
          </a:xfrm>
          <a:custGeom>
            <a:rect b="b" l="l" r="r" t="t"/>
            <a:pathLst>
              <a:path extrusionOk="0" h="117475" w="326390">
                <a:moveTo>
                  <a:pt x="0" y="57912"/>
                </a:moveTo>
                <a:lnTo>
                  <a:pt x="12834" y="80486"/>
                </a:lnTo>
                <a:lnTo>
                  <a:pt x="47815" y="99059"/>
                </a:lnTo>
                <a:lnTo>
                  <a:pt x="99655" y="111918"/>
                </a:lnTo>
                <a:lnTo>
                  <a:pt x="163068" y="117348"/>
                </a:lnTo>
                <a:lnTo>
                  <a:pt x="226480" y="112799"/>
                </a:lnTo>
                <a:lnTo>
                  <a:pt x="278320" y="100393"/>
                </a:lnTo>
                <a:lnTo>
                  <a:pt x="313301" y="81986"/>
                </a:lnTo>
                <a:lnTo>
                  <a:pt x="326136" y="59436"/>
                </a:lnTo>
                <a:lnTo>
                  <a:pt x="313301" y="36861"/>
                </a:lnTo>
                <a:lnTo>
                  <a:pt x="278320" y="18287"/>
                </a:lnTo>
                <a:lnTo>
                  <a:pt x="226480" y="5429"/>
                </a:lnTo>
                <a:lnTo>
                  <a:pt x="163068" y="0"/>
                </a:lnTo>
                <a:lnTo>
                  <a:pt x="99655" y="4548"/>
                </a:lnTo>
                <a:lnTo>
                  <a:pt x="47815" y="16954"/>
                </a:lnTo>
                <a:lnTo>
                  <a:pt x="12834" y="35361"/>
                </a:lnTo>
                <a:lnTo>
                  <a:pt x="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1" name="Google Shape;1751;p69"/>
          <p:cNvSpPr/>
          <p:nvPr/>
        </p:nvSpPr>
        <p:spPr>
          <a:xfrm>
            <a:off x="7229856" y="3957828"/>
            <a:ext cx="268605" cy="676910"/>
          </a:xfrm>
          <a:custGeom>
            <a:rect b="b" l="l" r="r" t="t"/>
            <a:pathLst>
              <a:path extrusionOk="0" h="676910" w="268604">
                <a:moveTo>
                  <a:pt x="268224" y="0"/>
                </a:moveTo>
                <a:lnTo>
                  <a:pt x="4572" y="0"/>
                </a:lnTo>
                <a:lnTo>
                  <a:pt x="0" y="675132"/>
                </a:lnTo>
                <a:lnTo>
                  <a:pt x="265175" y="676656"/>
                </a:lnTo>
                <a:lnTo>
                  <a:pt x="26822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2" name="Google Shape;1752;p69"/>
          <p:cNvSpPr/>
          <p:nvPr/>
        </p:nvSpPr>
        <p:spPr>
          <a:xfrm>
            <a:off x="7240523" y="3796284"/>
            <a:ext cx="753110" cy="0"/>
          </a:xfrm>
          <a:custGeom>
            <a:rect b="b" l="l" r="r" t="t"/>
            <a:pathLst>
              <a:path extrusionOk="0" h="120000" w="753109">
                <a:moveTo>
                  <a:pt x="0" y="0"/>
                </a:moveTo>
                <a:lnTo>
                  <a:pt x="75285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3" name="Google Shape;1753;p69"/>
          <p:cNvSpPr/>
          <p:nvPr/>
        </p:nvSpPr>
        <p:spPr>
          <a:xfrm>
            <a:off x="6941819" y="4575048"/>
            <a:ext cx="0" cy="259079"/>
          </a:xfrm>
          <a:custGeom>
            <a:rect b="b" l="l" r="r" t="t"/>
            <a:pathLst>
              <a:path extrusionOk="0" h="259079" w="120000">
                <a:moveTo>
                  <a:pt x="0" y="0"/>
                </a:moveTo>
                <a:lnTo>
                  <a:pt x="0" y="25908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4" name="Google Shape;1754;p69"/>
          <p:cNvSpPr/>
          <p:nvPr/>
        </p:nvSpPr>
        <p:spPr>
          <a:xfrm>
            <a:off x="7225283" y="4581144"/>
            <a:ext cx="0" cy="259079"/>
          </a:xfrm>
          <a:custGeom>
            <a:rect b="b" l="l" r="r" t="t"/>
            <a:pathLst>
              <a:path extrusionOk="0" h="259079" w="120000">
                <a:moveTo>
                  <a:pt x="0" y="0"/>
                </a:moveTo>
                <a:lnTo>
                  <a:pt x="0" y="25908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5" name="Google Shape;1755;p69"/>
          <p:cNvSpPr/>
          <p:nvPr/>
        </p:nvSpPr>
        <p:spPr>
          <a:xfrm>
            <a:off x="7235952" y="3800855"/>
            <a:ext cx="0" cy="260985"/>
          </a:xfrm>
          <a:custGeom>
            <a:rect b="b" l="l" r="r" t="t"/>
            <a:pathLst>
              <a:path extrusionOk="0" h="260985" w="120000">
                <a:moveTo>
                  <a:pt x="0" y="0"/>
                </a:moveTo>
                <a:lnTo>
                  <a:pt x="0" y="26060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6" name="Google Shape;1756;p69"/>
          <p:cNvSpPr/>
          <p:nvPr/>
        </p:nvSpPr>
        <p:spPr>
          <a:xfrm>
            <a:off x="6941819" y="3800855"/>
            <a:ext cx="0" cy="259079"/>
          </a:xfrm>
          <a:custGeom>
            <a:rect b="b" l="l" r="r" t="t"/>
            <a:pathLst>
              <a:path extrusionOk="0" h="259079" w="120000">
                <a:moveTo>
                  <a:pt x="0" y="0"/>
                </a:moveTo>
                <a:lnTo>
                  <a:pt x="0" y="25908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7" name="Google Shape;1757;p69"/>
          <p:cNvSpPr/>
          <p:nvPr/>
        </p:nvSpPr>
        <p:spPr>
          <a:xfrm>
            <a:off x="7994904" y="3773423"/>
            <a:ext cx="40005" cy="40005"/>
          </a:xfrm>
          <a:custGeom>
            <a:rect b="b" l="l" r="r" t="t"/>
            <a:pathLst>
              <a:path extrusionOk="0" h="40004" w="40004">
                <a:moveTo>
                  <a:pt x="19812" y="0"/>
                </a:moveTo>
                <a:lnTo>
                  <a:pt x="12215" y="1595"/>
                </a:lnTo>
                <a:lnTo>
                  <a:pt x="5905" y="5905"/>
                </a:lnTo>
                <a:lnTo>
                  <a:pt x="1595" y="12215"/>
                </a:lnTo>
                <a:lnTo>
                  <a:pt x="0" y="19812"/>
                </a:lnTo>
                <a:lnTo>
                  <a:pt x="1595" y="27408"/>
                </a:lnTo>
                <a:lnTo>
                  <a:pt x="5905" y="33718"/>
                </a:lnTo>
                <a:lnTo>
                  <a:pt x="12215" y="38028"/>
                </a:lnTo>
                <a:lnTo>
                  <a:pt x="19812" y="39624"/>
                </a:lnTo>
                <a:lnTo>
                  <a:pt x="27408" y="38028"/>
                </a:lnTo>
                <a:lnTo>
                  <a:pt x="33718" y="33718"/>
                </a:lnTo>
                <a:lnTo>
                  <a:pt x="38028" y="27408"/>
                </a:lnTo>
                <a:lnTo>
                  <a:pt x="39624" y="19812"/>
                </a:lnTo>
                <a:lnTo>
                  <a:pt x="38028" y="12215"/>
                </a:lnTo>
                <a:lnTo>
                  <a:pt x="33718" y="5905"/>
                </a:lnTo>
                <a:lnTo>
                  <a:pt x="27408" y="1595"/>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8" name="Google Shape;1758;p69"/>
          <p:cNvSpPr/>
          <p:nvPr/>
        </p:nvSpPr>
        <p:spPr>
          <a:xfrm>
            <a:off x="7994904" y="3773423"/>
            <a:ext cx="40005" cy="40005"/>
          </a:xfrm>
          <a:custGeom>
            <a:rect b="b" l="l" r="r" t="t"/>
            <a:pathLst>
              <a:path extrusionOk="0" h="40004" w="40004">
                <a:moveTo>
                  <a:pt x="19812" y="0"/>
                </a:moveTo>
                <a:lnTo>
                  <a:pt x="12215" y="1595"/>
                </a:lnTo>
                <a:lnTo>
                  <a:pt x="5905" y="5905"/>
                </a:lnTo>
                <a:lnTo>
                  <a:pt x="1595" y="12215"/>
                </a:lnTo>
                <a:lnTo>
                  <a:pt x="0" y="19812"/>
                </a:lnTo>
                <a:lnTo>
                  <a:pt x="1595" y="27408"/>
                </a:lnTo>
                <a:lnTo>
                  <a:pt x="5905" y="33718"/>
                </a:lnTo>
                <a:lnTo>
                  <a:pt x="12215" y="38028"/>
                </a:lnTo>
                <a:lnTo>
                  <a:pt x="19812" y="39624"/>
                </a:lnTo>
                <a:lnTo>
                  <a:pt x="27408" y="38028"/>
                </a:lnTo>
                <a:lnTo>
                  <a:pt x="33718" y="33718"/>
                </a:lnTo>
                <a:lnTo>
                  <a:pt x="38028" y="27408"/>
                </a:lnTo>
                <a:lnTo>
                  <a:pt x="39624" y="19812"/>
                </a:lnTo>
                <a:lnTo>
                  <a:pt x="38028" y="12215"/>
                </a:lnTo>
                <a:lnTo>
                  <a:pt x="33718" y="5905"/>
                </a:lnTo>
                <a:lnTo>
                  <a:pt x="27408" y="1595"/>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9" name="Google Shape;1759;p69"/>
          <p:cNvSpPr/>
          <p:nvPr/>
        </p:nvSpPr>
        <p:spPr>
          <a:xfrm>
            <a:off x="6954011" y="3686555"/>
            <a:ext cx="41275" cy="41275"/>
          </a:xfrm>
          <a:custGeom>
            <a:rect b="b" l="l" r="r" t="t"/>
            <a:pathLst>
              <a:path extrusionOk="0" h="41275" w="41275">
                <a:moveTo>
                  <a:pt x="19812" y="0"/>
                </a:moveTo>
                <a:lnTo>
                  <a:pt x="12215" y="1619"/>
                </a:lnTo>
                <a:lnTo>
                  <a:pt x="5905" y="6096"/>
                </a:lnTo>
                <a:lnTo>
                  <a:pt x="1595" y="12858"/>
                </a:lnTo>
                <a:lnTo>
                  <a:pt x="0" y="21336"/>
                </a:lnTo>
                <a:lnTo>
                  <a:pt x="1595" y="28932"/>
                </a:lnTo>
                <a:lnTo>
                  <a:pt x="5905" y="35242"/>
                </a:lnTo>
                <a:lnTo>
                  <a:pt x="12215" y="39552"/>
                </a:lnTo>
                <a:lnTo>
                  <a:pt x="19812" y="41148"/>
                </a:lnTo>
                <a:lnTo>
                  <a:pt x="28289" y="39552"/>
                </a:lnTo>
                <a:lnTo>
                  <a:pt x="35051" y="35242"/>
                </a:lnTo>
                <a:lnTo>
                  <a:pt x="39528" y="28932"/>
                </a:lnTo>
                <a:lnTo>
                  <a:pt x="41148" y="21336"/>
                </a:lnTo>
                <a:lnTo>
                  <a:pt x="39528" y="12858"/>
                </a:lnTo>
                <a:lnTo>
                  <a:pt x="35052" y="6096"/>
                </a:lnTo>
                <a:lnTo>
                  <a:pt x="28289" y="1619"/>
                </a:lnTo>
                <a:lnTo>
                  <a:pt x="1981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0" name="Google Shape;1760;p69"/>
          <p:cNvSpPr/>
          <p:nvPr/>
        </p:nvSpPr>
        <p:spPr>
          <a:xfrm>
            <a:off x="6954011" y="3686555"/>
            <a:ext cx="41275" cy="41275"/>
          </a:xfrm>
          <a:custGeom>
            <a:rect b="b" l="l" r="r" t="t"/>
            <a:pathLst>
              <a:path extrusionOk="0" h="41275" w="41275">
                <a:moveTo>
                  <a:pt x="19812" y="0"/>
                </a:moveTo>
                <a:lnTo>
                  <a:pt x="12215" y="1619"/>
                </a:lnTo>
                <a:lnTo>
                  <a:pt x="5905" y="6096"/>
                </a:lnTo>
                <a:lnTo>
                  <a:pt x="1595" y="12858"/>
                </a:lnTo>
                <a:lnTo>
                  <a:pt x="0" y="21336"/>
                </a:lnTo>
                <a:lnTo>
                  <a:pt x="1595" y="28932"/>
                </a:lnTo>
                <a:lnTo>
                  <a:pt x="5905" y="35242"/>
                </a:lnTo>
                <a:lnTo>
                  <a:pt x="12215" y="39552"/>
                </a:lnTo>
                <a:lnTo>
                  <a:pt x="19812" y="41148"/>
                </a:lnTo>
                <a:lnTo>
                  <a:pt x="28289" y="39552"/>
                </a:lnTo>
                <a:lnTo>
                  <a:pt x="35052" y="35242"/>
                </a:lnTo>
                <a:lnTo>
                  <a:pt x="39528" y="28932"/>
                </a:lnTo>
                <a:lnTo>
                  <a:pt x="41148" y="21336"/>
                </a:lnTo>
                <a:lnTo>
                  <a:pt x="39528" y="12858"/>
                </a:lnTo>
                <a:lnTo>
                  <a:pt x="35052" y="6095"/>
                </a:lnTo>
                <a:lnTo>
                  <a:pt x="28289" y="1619"/>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1" name="Google Shape;1761;p69"/>
          <p:cNvSpPr txBox="1"/>
          <p:nvPr/>
        </p:nvSpPr>
        <p:spPr>
          <a:xfrm>
            <a:off x="7244701" y="4027670"/>
            <a:ext cx="220979" cy="384809"/>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S1</a:t>
            </a:r>
            <a:endParaRPr sz="700">
              <a:solidFill>
                <a:schemeClr val="dk1"/>
              </a:solidFill>
              <a:latin typeface="Times New Roman"/>
              <a:ea typeface="Times New Roman"/>
              <a:cs typeface="Times New Roman"/>
              <a:sym typeface="Times New Roman"/>
            </a:endParaRPr>
          </a:p>
        </p:txBody>
      </p:sp>
      <p:sp>
        <p:nvSpPr>
          <p:cNvPr id="1762" name="Google Shape;1762;p69"/>
          <p:cNvSpPr/>
          <p:nvPr/>
        </p:nvSpPr>
        <p:spPr>
          <a:xfrm>
            <a:off x="7232904" y="4840223"/>
            <a:ext cx="417830" cy="0"/>
          </a:xfrm>
          <a:custGeom>
            <a:rect b="b" l="l" r="r" t="t"/>
            <a:pathLst>
              <a:path extrusionOk="0" h="120000" w="417829">
                <a:moveTo>
                  <a:pt x="0" y="0"/>
                </a:moveTo>
                <a:lnTo>
                  <a:pt x="41757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3" name="Google Shape;1763;p69"/>
          <p:cNvSpPr/>
          <p:nvPr/>
        </p:nvSpPr>
        <p:spPr>
          <a:xfrm>
            <a:off x="6187440" y="3796284"/>
            <a:ext cx="753110" cy="0"/>
          </a:xfrm>
          <a:custGeom>
            <a:rect b="b" l="l" r="r" t="t"/>
            <a:pathLst>
              <a:path extrusionOk="0" h="120000" w="753109">
                <a:moveTo>
                  <a:pt x="0" y="0"/>
                </a:moveTo>
                <a:lnTo>
                  <a:pt x="75285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4" name="Google Shape;1764;p69"/>
          <p:cNvSpPr txBox="1"/>
          <p:nvPr/>
        </p:nvSpPr>
        <p:spPr>
          <a:xfrm>
            <a:off x="6667360" y="4031137"/>
            <a:ext cx="267335" cy="283209"/>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P1</a:t>
            </a:r>
            <a:endParaRPr sz="700">
              <a:solidFill>
                <a:schemeClr val="dk1"/>
              </a:solidFill>
              <a:latin typeface="Times New Roman"/>
              <a:ea typeface="Times New Roman"/>
              <a:cs typeface="Times New Roman"/>
              <a:sym typeface="Times New Roman"/>
            </a:endParaRPr>
          </a:p>
        </p:txBody>
      </p:sp>
      <p:sp>
        <p:nvSpPr>
          <p:cNvPr id="1765" name="Google Shape;1765;p69"/>
          <p:cNvSpPr/>
          <p:nvPr/>
        </p:nvSpPr>
        <p:spPr>
          <a:xfrm>
            <a:off x="7178040" y="4946904"/>
            <a:ext cx="41275" cy="41275"/>
          </a:xfrm>
          <a:custGeom>
            <a:rect b="b" l="l" r="r" t="t"/>
            <a:pathLst>
              <a:path extrusionOk="0" h="41275" w="41275">
                <a:moveTo>
                  <a:pt x="19811" y="0"/>
                </a:moveTo>
                <a:lnTo>
                  <a:pt x="12215" y="1595"/>
                </a:lnTo>
                <a:lnTo>
                  <a:pt x="5905" y="5905"/>
                </a:lnTo>
                <a:lnTo>
                  <a:pt x="1595" y="12215"/>
                </a:lnTo>
                <a:lnTo>
                  <a:pt x="0" y="19812"/>
                </a:lnTo>
                <a:lnTo>
                  <a:pt x="1595" y="28289"/>
                </a:lnTo>
                <a:lnTo>
                  <a:pt x="5905" y="35052"/>
                </a:lnTo>
                <a:lnTo>
                  <a:pt x="12215" y="39528"/>
                </a:lnTo>
                <a:lnTo>
                  <a:pt x="19811" y="41148"/>
                </a:lnTo>
                <a:lnTo>
                  <a:pt x="28289" y="39528"/>
                </a:lnTo>
                <a:lnTo>
                  <a:pt x="35051" y="35052"/>
                </a:lnTo>
                <a:lnTo>
                  <a:pt x="39528" y="28289"/>
                </a:lnTo>
                <a:lnTo>
                  <a:pt x="41148" y="19812"/>
                </a:lnTo>
                <a:lnTo>
                  <a:pt x="39528" y="12215"/>
                </a:lnTo>
                <a:lnTo>
                  <a:pt x="35051" y="5905"/>
                </a:lnTo>
                <a:lnTo>
                  <a:pt x="28289" y="1595"/>
                </a:lnTo>
                <a:lnTo>
                  <a:pt x="1981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6" name="Google Shape;1766;p69"/>
          <p:cNvSpPr/>
          <p:nvPr/>
        </p:nvSpPr>
        <p:spPr>
          <a:xfrm>
            <a:off x="7178040" y="4946904"/>
            <a:ext cx="41275" cy="41275"/>
          </a:xfrm>
          <a:custGeom>
            <a:rect b="b" l="l" r="r" t="t"/>
            <a:pathLst>
              <a:path extrusionOk="0" h="41275" w="41275">
                <a:moveTo>
                  <a:pt x="19811" y="0"/>
                </a:moveTo>
                <a:lnTo>
                  <a:pt x="12215" y="1595"/>
                </a:lnTo>
                <a:lnTo>
                  <a:pt x="5905" y="5905"/>
                </a:lnTo>
                <a:lnTo>
                  <a:pt x="1595" y="12215"/>
                </a:lnTo>
                <a:lnTo>
                  <a:pt x="0" y="19812"/>
                </a:lnTo>
                <a:lnTo>
                  <a:pt x="1595" y="28289"/>
                </a:lnTo>
                <a:lnTo>
                  <a:pt x="5905" y="35052"/>
                </a:lnTo>
                <a:lnTo>
                  <a:pt x="12215" y="39528"/>
                </a:lnTo>
                <a:lnTo>
                  <a:pt x="19811" y="41148"/>
                </a:lnTo>
                <a:lnTo>
                  <a:pt x="28289" y="39528"/>
                </a:lnTo>
                <a:lnTo>
                  <a:pt x="35051" y="35052"/>
                </a:lnTo>
                <a:lnTo>
                  <a:pt x="39528" y="28289"/>
                </a:lnTo>
                <a:lnTo>
                  <a:pt x="41148" y="19812"/>
                </a:lnTo>
                <a:lnTo>
                  <a:pt x="39528" y="12215"/>
                </a:lnTo>
                <a:lnTo>
                  <a:pt x="35051" y="5905"/>
                </a:lnTo>
                <a:lnTo>
                  <a:pt x="28289" y="1595"/>
                </a:lnTo>
                <a:lnTo>
                  <a:pt x="1981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7" name="Google Shape;1767;p69"/>
          <p:cNvSpPr/>
          <p:nvPr/>
        </p:nvSpPr>
        <p:spPr>
          <a:xfrm>
            <a:off x="6685788" y="5312664"/>
            <a:ext cx="326390" cy="114300"/>
          </a:xfrm>
          <a:custGeom>
            <a:rect b="b" l="l" r="r" t="t"/>
            <a:pathLst>
              <a:path extrusionOk="0" h="114300" w="326390">
                <a:moveTo>
                  <a:pt x="163067" y="0"/>
                </a:moveTo>
                <a:lnTo>
                  <a:pt x="99655" y="4524"/>
                </a:lnTo>
                <a:lnTo>
                  <a:pt x="47815" y="16763"/>
                </a:lnTo>
                <a:lnTo>
                  <a:pt x="12834" y="34718"/>
                </a:lnTo>
                <a:lnTo>
                  <a:pt x="0" y="56387"/>
                </a:lnTo>
                <a:lnTo>
                  <a:pt x="12834" y="78938"/>
                </a:lnTo>
                <a:lnTo>
                  <a:pt x="47815" y="97345"/>
                </a:lnTo>
                <a:lnTo>
                  <a:pt x="99655" y="109751"/>
                </a:lnTo>
                <a:lnTo>
                  <a:pt x="163067" y="114300"/>
                </a:lnTo>
                <a:lnTo>
                  <a:pt x="226480" y="109751"/>
                </a:lnTo>
                <a:lnTo>
                  <a:pt x="278320" y="97345"/>
                </a:lnTo>
                <a:lnTo>
                  <a:pt x="313301" y="78938"/>
                </a:lnTo>
                <a:lnTo>
                  <a:pt x="326135" y="56387"/>
                </a:lnTo>
                <a:lnTo>
                  <a:pt x="313301" y="34718"/>
                </a:lnTo>
                <a:lnTo>
                  <a:pt x="278320" y="16763"/>
                </a:lnTo>
                <a:lnTo>
                  <a:pt x="226480" y="4524"/>
                </a:lnTo>
                <a:lnTo>
                  <a:pt x="1630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8" name="Google Shape;1768;p69"/>
          <p:cNvSpPr/>
          <p:nvPr/>
        </p:nvSpPr>
        <p:spPr>
          <a:xfrm>
            <a:off x="6685788" y="5312664"/>
            <a:ext cx="326390" cy="114300"/>
          </a:xfrm>
          <a:custGeom>
            <a:rect b="b" l="l" r="r" t="t"/>
            <a:pathLst>
              <a:path extrusionOk="0" h="114300" w="326390">
                <a:moveTo>
                  <a:pt x="326135" y="56387"/>
                </a:moveTo>
                <a:lnTo>
                  <a:pt x="313301" y="34718"/>
                </a:lnTo>
                <a:lnTo>
                  <a:pt x="278320" y="16763"/>
                </a:lnTo>
                <a:lnTo>
                  <a:pt x="226480" y="4524"/>
                </a:lnTo>
                <a:lnTo>
                  <a:pt x="163067" y="0"/>
                </a:lnTo>
                <a:lnTo>
                  <a:pt x="99655" y="4524"/>
                </a:lnTo>
                <a:lnTo>
                  <a:pt x="47815" y="16763"/>
                </a:lnTo>
                <a:lnTo>
                  <a:pt x="12834" y="34718"/>
                </a:lnTo>
                <a:lnTo>
                  <a:pt x="0" y="56387"/>
                </a:lnTo>
                <a:lnTo>
                  <a:pt x="12834" y="78938"/>
                </a:lnTo>
                <a:lnTo>
                  <a:pt x="47815" y="97345"/>
                </a:lnTo>
                <a:lnTo>
                  <a:pt x="99655" y="109751"/>
                </a:lnTo>
                <a:lnTo>
                  <a:pt x="163067" y="114300"/>
                </a:lnTo>
                <a:lnTo>
                  <a:pt x="226480" y="109751"/>
                </a:lnTo>
                <a:lnTo>
                  <a:pt x="278320" y="97345"/>
                </a:lnTo>
                <a:lnTo>
                  <a:pt x="313301" y="78938"/>
                </a:lnTo>
                <a:lnTo>
                  <a:pt x="326135"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9" name="Google Shape;1769;p69"/>
          <p:cNvSpPr/>
          <p:nvPr/>
        </p:nvSpPr>
        <p:spPr>
          <a:xfrm>
            <a:off x="6684264" y="5413248"/>
            <a:ext cx="326390" cy="116205"/>
          </a:xfrm>
          <a:custGeom>
            <a:rect b="b" l="l" r="r" t="t"/>
            <a:pathLst>
              <a:path extrusionOk="0" h="116204" w="326390">
                <a:moveTo>
                  <a:pt x="163067" y="0"/>
                </a:moveTo>
                <a:lnTo>
                  <a:pt x="99655" y="4548"/>
                </a:lnTo>
                <a:lnTo>
                  <a:pt x="47815" y="16954"/>
                </a:lnTo>
                <a:lnTo>
                  <a:pt x="12834" y="35361"/>
                </a:lnTo>
                <a:lnTo>
                  <a:pt x="0" y="57912"/>
                </a:lnTo>
                <a:lnTo>
                  <a:pt x="12834" y="80462"/>
                </a:lnTo>
                <a:lnTo>
                  <a:pt x="47815" y="98869"/>
                </a:lnTo>
                <a:lnTo>
                  <a:pt x="99655" y="111275"/>
                </a:lnTo>
                <a:lnTo>
                  <a:pt x="163067" y="115824"/>
                </a:lnTo>
                <a:lnTo>
                  <a:pt x="226480" y="111275"/>
                </a:lnTo>
                <a:lnTo>
                  <a:pt x="278320" y="98869"/>
                </a:lnTo>
                <a:lnTo>
                  <a:pt x="313301" y="80462"/>
                </a:lnTo>
                <a:lnTo>
                  <a:pt x="326135" y="57912"/>
                </a:lnTo>
                <a:lnTo>
                  <a:pt x="313301" y="35361"/>
                </a:lnTo>
                <a:lnTo>
                  <a:pt x="278320" y="16954"/>
                </a:lnTo>
                <a:lnTo>
                  <a:pt x="226480" y="4548"/>
                </a:lnTo>
                <a:lnTo>
                  <a:pt x="1630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0" name="Google Shape;1770;p69"/>
          <p:cNvSpPr/>
          <p:nvPr/>
        </p:nvSpPr>
        <p:spPr>
          <a:xfrm>
            <a:off x="6684264" y="5413248"/>
            <a:ext cx="326390" cy="116205"/>
          </a:xfrm>
          <a:custGeom>
            <a:rect b="b" l="l" r="r" t="t"/>
            <a:pathLst>
              <a:path extrusionOk="0" h="116204" w="326390">
                <a:moveTo>
                  <a:pt x="326135" y="57912"/>
                </a:moveTo>
                <a:lnTo>
                  <a:pt x="313301" y="35361"/>
                </a:lnTo>
                <a:lnTo>
                  <a:pt x="278320" y="16954"/>
                </a:lnTo>
                <a:lnTo>
                  <a:pt x="226480" y="4548"/>
                </a:lnTo>
                <a:lnTo>
                  <a:pt x="163067" y="0"/>
                </a:lnTo>
                <a:lnTo>
                  <a:pt x="99655" y="4548"/>
                </a:lnTo>
                <a:lnTo>
                  <a:pt x="47815" y="16954"/>
                </a:lnTo>
                <a:lnTo>
                  <a:pt x="12834" y="35361"/>
                </a:lnTo>
                <a:lnTo>
                  <a:pt x="0" y="57912"/>
                </a:lnTo>
                <a:lnTo>
                  <a:pt x="12834" y="80462"/>
                </a:lnTo>
                <a:lnTo>
                  <a:pt x="47815" y="98869"/>
                </a:lnTo>
                <a:lnTo>
                  <a:pt x="99655" y="111275"/>
                </a:lnTo>
                <a:lnTo>
                  <a:pt x="163067" y="115824"/>
                </a:lnTo>
                <a:lnTo>
                  <a:pt x="226480" y="111275"/>
                </a:lnTo>
                <a:lnTo>
                  <a:pt x="278320" y="98869"/>
                </a:lnTo>
                <a:lnTo>
                  <a:pt x="313301" y="80462"/>
                </a:lnTo>
                <a:lnTo>
                  <a:pt x="326135"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1" name="Google Shape;1771;p69"/>
          <p:cNvSpPr/>
          <p:nvPr/>
        </p:nvSpPr>
        <p:spPr>
          <a:xfrm>
            <a:off x="6685788" y="5518404"/>
            <a:ext cx="326390" cy="116205"/>
          </a:xfrm>
          <a:custGeom>
            <a:rect b="b" l="l" r="r" t="t"/>
            <a:pathLst>
              <a:path extrusionOk="0" h="116204" w="326390">
                <a:moveTo>
                  <a:pt x="163067" y="0"/>
                </a:moveTo>
                <a:lnTo>
                  <a:pt x="99655" y="4548"/>
                </a:lnTo>
                <a:lnTo>
                  <a:pt x="47815" y="16954"/>
                </a:lnTo>
                <a:lnTo>
                  <a:pt x="12834" y="35361"/>
                </a:lnTo>
                <a:lnTo>
                  <a:pt x="0" y="57912"/>
                </a:lnTo>
                <a:lnTo>
                  <a:pt x="12834" y="80462"/>
                </a:lnTo>
                <a:lnTo>
                  <a:pt x="47815" y="98869"/>
                </a:lnTo>
                <a:lnTo>
                  <a:pt x="99655" y="111275"/>
                </a:lnTo>
                <a:lnTo>
                  <a:pt x="163067" y="115824"/>
                </a:lnTo>
                <a:lnTo>
                  <a:pt x="226480" y="111275"/>
                </a:lnTo>
                <a:lnTo>
                  <a:pt x="278320" y="98869"/>
                </a:lnTo>
                <a:lnTo>
                  <a:pt x="313301" y="80462"/>
                </a:lnTo>
                <a:lnTo>
                  <a:pt x="326135" y="57912"/>
                </a:lnTo>
                <a:lnTo>
                  <a:pt x="313301" y="35361"/>
                </a:lnTo>
                <a:lnTo>
                  <a:pt x="278320" y="16954"/>
                </a:lnTo>
                <a:lnTo>
                  <a:pt x="226480" y="4548"/>
                </a:lnTo>
                <a:lnTo>
                  <a:pt x="1630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2" name="Google Shape;1772;p69"/>
          <p:cNvSpPr/>
          <p:nvPr/>
        </p:nvSpPr>
        <p:spPr>
          <a:xfrm>
            <a:off x="6685788" y="5518404"/>
            <a:ext cx="326390" cy="116205"/>
          </a:xfrm>
          <a:custGeom>
            <a:rect b="b" l="l" r="r" t="t"/>
            <a:pathLst>
              <a:path extrusionOk="0" h="116204" w="326390">
                <a:moveTo>
                  <a:pt x="326135" y="57912"/>
                </a:moveTo>
                <a:lnTo>
                  <a:pt x="313301" y="35361"/>
                </a:lnTo>
                <a:lnTo>
                  <a:pt x="278320" y="16954"/>
                </a:lnTo>
                <a:lnTo>
                  <a:pt x="226480" y="4548"/>
                </a:lnTo>
                <a:lnTo>
                  <a:pt x="163067" y="0"/>
                </a:lnTo>
                <a:lnTo>
                  <a:pt x="99655" y="4548"/>
                </a:lnTo>
                <a:lnTo>
                  <a:pt x="47815" y="16954"/>
                </a:lnTo>
                <a:lnTo>
                  <a:pt x="12834" y="35361"/>
                </a:lnTo>
                <a:lnTo>
                  <a:pt x="0" y="57912"/>
                </a:lnTo>
                <a:lnTo>
                  <a:pt x="12834" y="80462"/>
                </a:lnTo>
                <a:lnTo>
                  <a:pt x="47815" y="98869"/>
                </a:lnTo>
                <a:lnTo>
                  <a:pt x="99655" y="111275"/>
                </a:lnTo>
                <a:lnTo>
                  <a:pt x="163067" y="115824"/>
                </a:lnTo>
                <a:lnTo>
                  <a:pt x="226480" y="111275"/>
                </a:lnTo>
                <a:lnTo>
                  <a:pt x="278320" y="98869"/>
                </a:lnTo>
                <a:lnTo>
                  <a:pt x="313301" y="80462"/>
                </a:lnTo>
                <a:lnTo>
                  <a:pt x="326135"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3" name="Google Shape;1773;p69"/>
          <p:cNvSpPr/>
          <p:nvPr/>
        </p:nvSpPr>
        <p:spPr>
          <a:xfrm>
            <a:off x="6685788" y="5622035"/>
            <a:ext cx="326390" cy="116205"/>
          </a:xfrm>
          <a:custGeom>
            <a:rect b="b" l="l" r="r" t="t"/>
            <a:pathLst>
              <a:path extrusionOk="0" h="116204" w="326390">
                <a:moveTo>
                  <a:pt x="163067" y="0"/>
                </a:moveTo>
                <a:lnTo>
                  <a:pt x="99655" y="4548"/>
                </a:lnTo>
                <a:lnTo>
                  <a:pt x="47815" y="16954"/>
                </a:lnTo>
                <a:lnTo>
                  <a:pt x="12834" y="35361"/>
                </a:lnTo>
                <a:lnTo>
                  <a:pt x="0" y="57911"/>
                </a:lnTo>
                <a:lnTo>
                  <a:pt x="12834" y="80462"/>
                </a:lnTo>
                <a:lnTo>
                  <a:pt x="47815" y="98869"/>
                </a:lnTo>
                <a:lnTo>
                  <a:pt x="99655" y="111275"/>
                </a:lnTo>
                <a:lnTo>
                  <a:pt x="163067" y="115823"/>
                </a:lnTo>
                <a:lnTo>
                  <a:pt x="226480" y="111275"/>
                </a:lnTo>
                <a:lnTo>
                  <a:pt x="278320" y="98869"/>
                </a:lnTo>
                <a:lnTo>
                  <a:pt x="313301" y="80462"/>
                </a:lnTo>
                <a:lnTo>
                  <a:pt x="326135" y="57911"/>
                </a:lnTo>
                <a:lnTo>
                  <a:pt x="313301" y="35361"/>
                </a:lnTo>
                <a:lnTo>
                  <a:pt x="278320" y="16954"/>
                </a:lnTo>
                <a:lnTo>
                  <a:pt x="226480" y="4548"/>
                </a:lnTo>
                <a:lnTo>
                  <a:pt x="1630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4" name="Google Shape;1774;p69"/>
          <p:cNvSpPr/>
          <p:nvPr/>
        </p:nvSpPr>
        <p:spPr>
          <a:xfrm>
            <a:off x="6685788" y="5622035"/>
            <a:ext cx="326390" cy="116205"/>
          </a:xfrm>
          <a:custGeom>
            <a:rect b="b" l="l" r="r" t="t"/>
            <a:pathLst>
              <a:path extrusionOk="0" h="116204" w="326390">
                <a:moveTo>
                  <a:pt x="326135" y="57911"/>
                </a:moveTo>
                <a:lnTo>
                  <a:pt x="313301" y="35361"/>
                </a:lnTo>
                <a:lnTo>
                  <a:pt x="278320" y="16954"/>
                </a:lnTo>
                <a:lnTo>
                  <a:pt x="226480" y="4548"/>
                </a:lnTo>
                <a:lnTo>
                  <a:pt x="163067" y="0"/>
                </a:lnTo>
                <a:lnTo>
                  <a:pt x="99655" y="4548"/>
                </a:lnTo>
                <a:lnTo>
                  <a:pt x="47815" y="16954"/>
                </a:lnTo>
                <a:lnTo>
                  <a:pt x="12834" y="35361"/>
                </a:lnTo>
                <a:lnTo>
                  <a:pt x="0" y="57911"/>
                </a:lnTo>
                <a:lnTo>
                  <a:pt x="12834" y="80462"/>
                </a:lnTo>
                <a:lnTo>
                  <a:pt x="47815" y="98869"/>
                </a:lnTo>
                <a:lnTo>
                  <a:pt x="99655" y="111275"/>
                </a:lnTo>
                <a:lnTo>
                  <a:pt x="163067" y="115823"/>
                </a:lnTo>
                <a:lnTo>
                  <a:pt x="226480" y="111275"/>
                </a:lnTo>
                <a:lnTo>
                  <a:pt x="278320" y="98869"/>
                </a:lnTo>
                <a:lnTo>
                  <a:pt x="313301" y="80462"/>
                </a:lnTo>
                <a:lnTo>
                  <a:pt x="326135" y="5791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5" name="Google Shape;1775;p69"/>
          <p:cNvSpPr/>
          <p:nvPr/>
        </p:nvSpPr>
        <p:spPr>
          <a:xfrm>
            <a:off x="6688835" y="5725667"/>
            <a:ext cx="326390" cy="116205"/>
          </a:xfrm>
          <a:custGeom>
            <a:rect b="b" l="l" r="r" t="t"/>
            <a:pathLst>
              <a:path extrusionOk="0" h="116204" w="326390">
                <a:moveTo>
                  <a:pt x="163068" y="0"/>
                </a:moveTo>
                <a:lnTo>
                  <a:pt x="99012" y="4548"/>
                </a:lnTo>
                <a:lnTo>
                  <a:pt x="47244" y="16954"/>
                </a:lnTo>
                <a:lnTo>
                  <a:pt x="12620" y="35361"/>
                </a:lnTo>
                <a:lnTo>
                  <a:pt x="0" y="57912"/>
                </a:lnTo>
                <a:lnTo>
                  <a:pt x="12620" y="80462"/>
                </a:lnTo>
                <a:lnTo>
                  <a:pt x="47244" y="98869"/>
                </a:lnTo>
                <a:lnTo>
                  <a:pt x="99012" y="111275"/>
                </a:lnTo>
                <a:lnTo>
                  <a:pt x="163068" y="115824"/>
                </a:lnTo>
                <a:lnTo>
                  <a:pt x="226480" y="111275"/>
                </a:lnTo>
                <a:lnTo>
                  <a:pt x="278320" y="98869"/>
                </a:lnTo>
                <a:lnTo>
                  <a:pt x="313301" y="80462"/>
                </a:lnTo>
                <a:lnTo>
                  <a:pt x="326136" y="57912"/>
                </a:lnTo>
                <a:lnTo>
                  <a:pt x="313301" y="35361"/>
                </a:lnTo>
                <a:lnTo>
                  <a:pt x="278320" y="16954"/>
                </a:lnTo>
                <a:lnTo>
                  <a:pt x="226480"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6" name="Google Shape;1776;p69"/>
          <p:cNvSpPr/>
          <p:nvPr/>
        </p:nvSpPr>
        <p:spPr>
          <a:xfrm>
            <a:off x="6688835" y="5725667"/>
            <a:ext cx="326390" cy="116205"/>
          </a:xfrm>
          <a:custGeom>
            <a:rect b="b" l="l" r="r" t="t"/>
            <a:pathLst>
              <a:path extrusionOk="0" h="116204" w="326390">
                <a:moveTo>
                  <a:pt x="326136" y="57912"/>
                </a:moveTo>
                <a:lnTo>
                  <a:pt x="313301" y="35361"/>
                </a:lnTo>
                <a:lnTo>
                  <a:pt x="278320" y="16954"/>
                </a:lnTo>
                <a:lnTo>
                  <a:pt x="226480" y="4548"/>
                </a:lnTo>
                <a:lnTo>
                  <a:pt x="163068" y="0"/>
                </a:lnTo>
                <a:lnTo>
                  <a:pt x="99012" y="4548"/>
                </a:lnTo>
                <a:lnTo>
                  <a:pt x="47244" y="16954"/>
                </a:lnTo>
                <a:lnTo>
                  <a:pt x="12620" y="35361"/>
                </a:lnTo>
                <a:lnTo>
                  <a:pt x="0" y="57912"/>
                </a:lnTo>
                <a:lnTo>
                  <a:pt x="12620" y="80462"/>
                </a:lnTo>
                <a:lnTo>
                  <a:pt x="47244" y="98869"/>
                </a:lnTo>
                <a:lnTo>
                  <a:pt x="99012" y="111275"/>
                </a:lnTo>
                <a:lnTo>
                  <a:pt x="163068" y="115824"/>
                </a:lnTo>
                <a:lnTo>
                  <a:pt x="226480" y="111275"/>
                </a:lnTo>
                <a:lnTo>
                  <a:pt x="278320" y="98869"/>
                </a:lnTo>
                <a:lnTo>
                  <a:pt x="313301" y="80462"/>
                </a:lnTo>
                <a:lnTo>
                  <a:pt x="326136"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7" name="Google Shape;1777;p69"/>
          <p:cNvSpPr/>
          <p:nvPr/>
        </p:nvSpPr>
        <p:spPr>
          <a:xfrm>
            <a:off x="7133843" y="5733288"/>
            <a:ext cx="326390" cy="114300"/>
          </a:xfrm>
          <a:custGeom>
            <a:rect b="b" l="l" r="r" t="t"/>
            <a:pathLst>
              <a:path extrusionOk="0" h="114300" w="326390">
                <a:moveTo>
                  <a:pt x="163067" y="0"/>
                </a:moveTo>
                <a:lnTo>
                  <a:pt x="99655" y="4310"/>
                </a:lnTo>
                <a:lnTo>
                  <a:pt x="47815" y="16192"/>
                </a:lnTo>
                <a:lnTo>
                  <a:pt x="12834" y="34075"/>
                </a:lnTo>
                <a:lnTo>
                  <a:pt x="0" y="56387"/>
                </a:lnTo>
                <a:lnTo>
                  <a:pt x="11977" y="78938"/>
                </a:lnTo>
                <a:lnTo>
                  <a:pt x="46672" y="97345"/>
                </a:lnTo>
                <a:lnTo>
                  <a:pt x="98798" y="109751"/>
                </a:lnTo>
                <a:lnTo>
                  <a:pt x="163067" y="114300"/>
                </a:lnTo>
                <a:lnTo>
                  <a:pt x="226480" y="110632"/>
                </a:lnTo>
                <a:lnTo>
                  <a:pt x="278320" y="98679"/>
                </a:lnTo>
                <a:lnTo>
                  <a:pt x="313301" y="80438"/>
                </a:lnTo>
                <a:lnTo>
                  <a:pt x="326135" y="57912"/>
                </a:lnTo>
                <a:lnTo>
                  <a:pt x="313301" y="35361"/>
                </a:lnTo>
                <a:lnTo>
                  <a:pt x="278320" y="16954"/>
                </a:lnTo>
                <a:lnTo>
                  <a:pt x="226480" y="4548"/>
                </a:lnTo>
                <a:lnTo>
                  <a:pt x="1630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8" name="Google Shape;1778;p69"/>
          <p:cNvSpPr/>
          <p:nvPr/>
        </p:nvSpPr>
        <p:spPr>
          <a:xfrm>
            <a:off x="7133843" y="5733288"/>
            <a:ext cx="326390" cy="114300"/>
          </a:xfrm>
          <a:custGeom>
            <a:rect b="b" l="l" r="r" t="t"/>
            <a:pathLst>
              <a:path extrusionOk="0" h="114300" w="326390">
                <a:moveTo>
                  <a:pt x="0" y="56387"/>
                </a:moveTo>
                <a:lnTo>
                  <a:pt x="11977" y="78938"/>
                </a:lnTo>
                <a:lnTo>
                  <a:pt x="46672" y="97345"/>
                </a:lnTo>
                <a:lnTo>
                  <a:pt x="98798" y="109751"/>
                </a:lnTo>
                <a:lnTo>
                  <a:pt x="163067" y="114300"/>
                </a:lnTo>
                <a:lnTo>
                  <a:pt x="226480" y="110632"/>
                </a:lnTo>
                <a:lnTo>
                  <a:pt x="278320" y="98679"/>
                </a:lnTo>
                <a:lnTo>
                  <a:pt x="313301" y="80438"/>
                </a:lnTo>
                <a:lnTo>
                  <a:pt x="326135" y="57912"/>
                </a:lnTo>
                <a:lnTo>
                  <a:pt x="313301" y="35361"/>
                </a:lnTo>
                <a:lnTo>
                  <a:pt x="278320" y="16954"/>
                </a:lnTo>
                <a:lnTo>
                  <a:pt x="226480" y="4548"/>
                </a:lnTo>
                <a:lnTo>
                  <a:pt x="163067" y="0"/>
                </a:lnTo>
                <a:lnTo>
                  <a:pt x="99655" y="4310"/>
                </a:lnTo>
                <a:lnTo>
                  <a:pt x="47815" y="16192"/>
                </a:lnTo>
                <a:lnTo>
                  <a:pt x="12834" y="34075"/>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9" name="Google Shape;1779;p69"/>
          <p:cNvSpPr/>
          <p:nvPr/>
        </p:nvSpPr>
        <p:spPr>
          <a:xfrm>
            <a:off x="7135368" y="5632704"/>
            <a:ext cx="326390" cy="116205"/>
          </a:xfrm>
          <a:custGeom>
            <a:rect b="b" l="l" r="r" t="t"/>
            <a:pathLst>
              <a:path extrusionOk="0" h="116204" w="326390">
                <a:moveTo>
                  <a:pt x="163067" y="0"/>
                </a:moveTo>
                <a:lnTo>
                  <a:pt x="99655" y="3667"/>
                </a:lnTo>
                <a:lnTo>
                  <a:pt x="47815" y="15621"/>
                </a:lnTo>
                <a:lnTo>
                  <a:pt x="12834" y="33861"/>
                </a:lnTo>
                <a:lnTo>
                  <a:pt x="0" y="56387"/>
                </a:lnTo>
                <a:lnTo>
                  <a:pt x="12834" y="78962"/>
                </a:lnTo>
                <a:lnTo>
                  <a:pt x="47815" y="97536"/>
                </a:lnTo>
                <a:lnTo>
                  <a:pt x="99655" y="110394"/>
                </a:lnTo>
                <a:lnTo>
                  <a:pt x="163067" y="115824"/>
                </a:lnTo>
                <a:lnTo>
                  <a:pt x="226480" y="111275"/>
                </a:lnTo>
                <a:lnTo>
                  <a:pt x="278320" y="98869"/>
                </a:lnTo>
                <a:lnTo>
                  <a:pt x="313301" y="80462"/>
                </a:lnTo>
                <a:lnTo>
                  <a:pt x="326135" y="57912"/>
                </a:lnTo>
                <a:lnTo>
                  <a:pt x="313515" y="35361"/>
                </a:lnTo>
                <a:lnTo>
                  <a:pt x="278891" y="16954"/>
                </a:lnTo>
                <a:lnTo>
                  <a:pt x="227123" y="4548"/>
                </a:lnTo>
                <a:lnTo>
                  <a:pt x="1630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0" name="Google Shape;1780;p69"/>
          <p:cNvSpPr/>
          <p:nvPr/>
        </p:nvSpPr>
        <p:spPr>
          <a:xfrm>
            <a:off x="7135368" y="5632704"/>
            <a:ext cx="326390" cy="116205"/>
          </a:xfrm>
          <a:custGeom>
            <a:rect b="b" l="l" r="r" t="t"/>
            <a:pathLst>
              <a:path extrusionOk="0" h="116204" w="326390">
                <a:moveTo>
                  <a:pt x="0" y="56387"/>
                </a:moveTo>
                <a:lnTo>
                  <a:pt x="12834" y="78962"/>
                </a:lnTo>
                <a:lnTo>
                  <a:pt x="47815" y="97536"/>
                </a:lnTo>
                <a:lnTo>
                  <a:pt x="99655" y="110394"/>
                </a:lnTo>
                <a:lnTo>
                  <a:pt x="163067" y="115824"/>
                </a:lnTo>
                <a:lnTo>
                  <a:pt x="226480" y="111275"/>
                </a:lnTo>
                <a:lnTo>
                  <a:pt x="278320" y="98869"/>
                </a:lnTo>
                <a:lnTo>
                  <a:pt x="313301" y="80462"/>
                </a:lnTo>
                <a:lnTo>
                  <a:pt x="326135" y="57912"/>
                </a:lnTo>
                <a:lnTo>
                  <a:pt x="313515" y="35361"/>
                </a:lnTo>
                <a:lnTo>
                  <a:pt x="278891" y="16954"/>
                </a:lnTo>
                <a:lnTo>
                  <a:pt x="227123" y="4548"/>
                </a:lnTo>
                <a:lnTo>
                  <a:pt x="163067" y="0"/>
                </a:lnTo>
                <a:lnTo>
                  <a:pt x="99655" y="3667"/>
                </a:lnTo>
                <a:lnTo>
                  <a:pt x="47815" y="15621"/>
                </a:lnTo>
                <a:lnTo>
                  <a:pt x="12834" y="33861"/>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1" name="Google Shape;1781;p69"/>
          <p:cNvSpPr/>
          <p:nvPr/>
        </p:nvSpPr>
        <p:spPr>
          <a:xfrm>
            <a:off x="7133843" y="5527548"/>
            <a:ext cx="326390" cy="116205"/>
          </a:xfrm>
          <a:custGeom>
            <a:rect b="b" l="l" r="r" t="t"/>
            <a:pathLst>
              <a:path extrusionOk="0" h="116204" w="326390">
                <a:moveTo>
                  <a:pt x="163067" y="0"/>
                </a:moveTo>
                <a:lnTo>
                  <a:pt x="99655" y="4310"/>
                </a:lnTo>
                <a:lnTo>
                  <a:pt x="47815" y="16192"/>
                </a:lnTo>
                <a:lnTo>
                  <a:pt x="12834" y="34075"/>
                </a:lnTo>
                <a:lnTo>
                  <a:pt x="0" y="56388"/>
                </a:lnTo>
                <a:lnTo>
                  <a:pt x="12834" y="79176"/>
                </a:lnTo>
                <a:lnTo>
                  <a:pt x="47815" y="98107"/>
                </a:lnTo>
                <a:lnTo>
                  <a:pt x="99655" y="111037"/>
                </a:lnTo>
                <a:lnTo>
                  <a:pt x="163067" y="115824"/>
                </a:lnTo>
                <a:lnTo>
                  <a:pt x="226480" y="111275"/>
                </a:lnTo>
                <a:lnTo>
                  <a:pt x="278320" y="98869"/>
                </a:lnTo>
                <a:lnTo>
                  <a:pt x="313301" y="80462"/>
                </a:lnTo>
                <a:lnTo>
                  <a:pt x="326135" y="57912"/>
                </a:lnTo>
                <a:lnTo>
                  <a:pt x="313515" y="36004"/>
                </a:lnTo>
                <a:lnTo>
                  <a:pt x="278891" y="17526"/>
                </a:lnTo>
                <a:lnTo>
                  <a:pt x="227123" y="4762"/>
                </a:lnTo>
                <a:lnTo>
                  <a:pt x="1630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2" name="Google Shape;1782;p69"/>
          <p:cNvSpPr/>
          <p:nvPr/>
        </p:nvSpPr>
        <p:spPr>
          <a:xfrm>
            <a:off x="7133843" y="5527548"/>
            <a:ext cx="326390" cy="116205"/>
          </a:xfrm>
          <a:custGeom>
            <a:rect b="b" l="l" r="r" t="t"/>
            <a:pathLst>
              <a:path extrusionOk="0" h="116204" w="326390">
                <a:moveTo>
                  <a:pt x="0" y="56388"/>
                </a:moveTo>
                <a:lnTo>
                  <a:pt x="12834" y="79176"/>
                </a:lnTo>
                <a:lnTo>
                  <a:pt x="47815" y="98107"/>
                </a:lnTo>
                <a:lnTo>
                  <a:pt x="99655" y="111037"/>
                </a:lnTo>
                <a:lnTo>
                  <a:pt x="163067" y="115824"/>
                </a:lnTo>
                <a:lnTo>
                  <a:pt x="226480" y="111275"/>
                </a:lnTo>
                <a:lnTo>
                  <a:pt x="278320" y="98869"/>
                </a:lnTo>
                <a:lnTo>
                  <a:pt x="313301" y="80462"/>
                </a:lnTo>
                <a:lnTo>
                  <a:pt x="326135" y="57912"/>
                </a:lnTo>
                <a:lnTo>
                  <a:pt x="313515" y="36004"/>
                </a:lnTo>
                <a:lnTo>
                  <a:pt x="278891" y="17526"/>
                </a:lnTo>
                <a:lnTo>
                  <a:pt x="227123" y="4762"/>
                </a:lnTo>
                <a:lnTo>
                  <a:pt x="163067" y="0"/>
                </a:lnTo>
                <a:lnTo>
                  <a:pt x="99655" y="4310"/>
                </a:lnTo>
                <a:lnTo>
                  <a:pt x="47815" y="16192"/>
                </a:lnTo>
                <a:lnTo>
                  <a:pt x="12834" y="34075"/>
                </a:lnTo>
                <a:lnTo>
                  <a:pt x="0" y="5638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3" name="Google Shape;1783;p69"/>
          <p:cNvSpPr/>
          <p:nvPr/>
        </p:nvSpPr>
        <p:spPr>
          <a:xfrm>
            <a:off x="7135368" y="5422392"/>
            <a:ext cx="326390" cy="117475"/>
          </a:xfrm>
          <a:custGeom>
            <a:rect b="b" l="l" r="r" t="t"/>
            <a:pathLst>
              <a:path extrusionOk="0" h="117475" w="326390">
                <a:moveTo>
                  <a:pt x="163067" y="0"/>
                </a:moveTo>
                <a:lnTo>
                  <a:pt x="99655" y="4548"/>
                </a:lnTo>
                <a:lnTo>
                  <a:pt x="47815" y="16954"/>
                </a:lnTo>
                <a:lnTo>
                  <a:pt x="12834" y="35361"/>
                </a:lnTo>
                <a:lnTo>
                  <a:pt x="0" y="57912"/>
                </a:lnTo>
                <a:lnTo>
                  <a:pt x="11953" y="80486"/>
                </a:lnTo>
                <a:lnTo>
                  <a:pt x="46481" y="99060"/>
                </a:lnTo>
                <a:lnTo>
                  <a:pt x="98155" y="111918"/>
                </a:lnTo>
                <a:lnTo>
                  <a:pt x="161543" y="117348"/>
                </a:lnTo>
                <a:lnTo>
                  <a:pt x="225837" y="112799"/>
                </a:lnTo>
                <a:lnTo>
                  <a:pt x="278129" y="100393"/>
                </a:lnTo>
                <a:lnTo>
                  <a:pt x="313277" y="81986"/>
                </a:lnTo>
                <a:lnTo>
                  <a:pt x="326135" y="59436"/>
                </a:lnTo>
                <a:lnTo>
                  <a:pt x="313301" y="36861"/>
                </a:lnTo>
                <a:lnTo>
                  <a:pt x="278320" y="18287"/>
                </a:lnTo>
                <a:lnTo>
                  <a:pt x="226480" y="5429"/>
                </a:lnTo>
                <a:lnTo>
                  <a:pt x="1630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4" name="Google Shape;1784;p69"/>
          <p:cNvSpPr/>
          <p:nvPr/>
        </p:nvSpPr>
        <p:spPr>
          <a:xfrm>
            <a:off x="7135368" y="5422392"/>
            <a:ext cx="326390" cy="117475"/>
          </a:xfrm>
          <a:custGeom>
            <a:rect b="b" l="l" r="r" t="t"/>
            <a:pathLst>
              <a:path extrusionOk="0" h="117475" w="326390">
                <a:moveTo>
                  <a:pt x="0" y="57912"/>
                </a:moveTo>
                <a:lnTo>
                  <a:pt x="11953" y="80486"/>
                </a:lnTo>
                <a:lnTo>
                  <a:pt x="46481" y="99060"/>
                </a:lnTo>
                <a:lnTo>
                  <a:pt x="98155" y="111918"/>
                </a:lnTo>
                <a:lnTo>
                  <a:pt x="161543" y="117348"/>
                </a:lnTo>
                <a:lnTo>
                  <a:pt x="225837" y="112799"/>
                </a:lnTo>
                <a:lnTo>
                  <a:pt x="278129" y="100393"/>
                </a:lnTo>
                <a:lnTo>
                  <a:pt x="313277" y="81986"/>
                </a:lnTo>
                <a:lnTo>
                  <a:pt x="326135" y="59436"/>
                </a:lnTo>
                <a:lnTo>
                  <a:pt x="313301" y="36861"/>
                </a:lnTo>
                <a:lnTo>
                  <a:pt x="278320" y="18287"/>
                </a:lnTo>
                <a:lnTo>
                  <a:pt x="226480" y="5429"/>
                </a:lnTo>
                <a:lnTo>
                  <a:pt x="163067" y="0"/>
                </a:lnTo>
                <a:lnTo>
                  <a:pt x="99655" y="4548"/>
                </a:lnTo>
                <a:lnTo>
                  <a:pt x="47815" y="16954"/>
                </a:lnTo>
                <a:lnTo>
                  <a:pt x="12834" y="35361"/>
                </a:lnTo>
                <a:lnTo>
                  <a:pt x="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5" name="Google Shape;1785;p69"/>
          <p:cNvSpPr/>
          <p:nvPr/>
        </p:nvSpPr>
        <p:spPr>
          <a:xfrm>
            <a:off x="7133843" y="5318760"/>
            <a:ext cx="326390" cy="116205"/>
          </a:xfrm>
          <a:custGeom>
            <a:rect b="b" l="l" r="r" t="t"/>
            <a:pathLst>
              <a:path extrusionOk="0" h="116204" w="326390">
                <a:moveTo>
                  <a:pt x="163067" y="0"/>
                </a:moveTo>
                <a:lnTo>
                  <a:pt x="99655" y="4548"/>
                </a:lnTo>
                <a:lnTo>
                  <a:pt x="47815" y="16954"/>
                </a:lnTo>
                <a:lnTo>
                  <a:pt x="12834" y="35361"/>
                </a:lnTo>
                <a:lnTo>
                  <a:pt x="0" y="57911"/>
                </a:lnTo>
                <a:lnTo>
                  <a:pt x="11977" y="80462"/>
                </a:lnTo>
                <a:lnTo>
                  <a:pt x="46672" y="98869"/>
                </a:lnTo>
                <a:lnTo>
                  <a:pt x="98798" y="111275"/>
                </a:lnTo>
                <a:lnTo>
                  <a:pt x="163067" y="115823"/>
                </a:lnTo>
                <a:lnTo>
                  <a:pt x="226480" y="112156"/>
                </a:lnTo>
                <a:lnTo>
                  <a:pt x="278320" y="100202"/>
                </a:lnTo>
                <a:lnTo>
                  <a:pt x="313301" y="81962"/>
                </a:lnTo>
                <a:lnTo>
                  <a:pt x="326135" y="59435"/>
                </a:lnTo>
                <a:lnTo>
                  <a:pt x="313301" y="36647"/>
                </a:lnTo>
                <a:lnTo>
                  <a:pt x="278320" y="17716"/>
                </a:lnTo>
                <a:lnTo>
                  <a:pt x="226480" y="4786"/>
                </a:lnTo>
                <a:lnTo>
                  <a:pt x="1630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6" name="Google Shape;1786;p69"/>
          <p:cNvSpPr/>
          <p:nvPr/>
        </p:nvSpPr>
        <p:spPr>
          <a:xfrm>
            <a:off x="7133843" y="5318760"/>
            <a:ext cx="326390" cy="116205"/>
          </a:xfrm>
          <a:custGeom>
            <a:rect b="b" l="l" r="r" t="t"/>
            <a:pathLst>
              <a:path extrusionOk="0" h="116204" w="326390">
                <a:moveTo>
                  <a:pt x="0" y="57911"/>
                </a:moveTo>
                <a:lnTo>
                  <a:pt x="11977" y="80462"/>
                </a:lnTo>
                <a:lnTo>
                  <a:pt x="46672" y="98869"/>
                </a:lnTo>
                <a:lnTo>
                  <a:pt x="98798" y="111275"/>
                </a:lnTo>
                <a:lnTo>
                  <a:pt x="163067" y="115823"/>
                </a:lnTo>
                <a:lnTo>
                  <a:pt x="226480" y="112156"/>
                </a:lnTo>
                <a:lnTo>
                  <a:pt x="278320" y="100202"/>
                </a:lnTo>
                <a:lnTo>
                  <a:pt x="313301" y="81962"/>
                </a:lnTo>
                <a:lnTo>
                  <a:pt x="326135" y="59435"/>
                </a:lnTo>
                <a:lnTo>
                  <a:pt x="313301" y="36647"/>
                </a:lnTo>
                <a:lnTo>
                  <a:pt x="278320" y="17716"/>
                </a:lnTo>
                <a:lnTo>
                  <a:pt x="226480" y="4786"/>
                </a:lnTo>
                <a:lnTo>
                  <a:pt x="163067" y="0"/>
                </a:lnTo>
                <a:lnTo>
                  <a:pt x="99655" y="4548"/>
                </a:lnTo>
                <a:lnTo>
                  <a:pt x="47815" y="16954"/>
                </a:lnTo>
                <a:lnTo>
                  <a:pt x="12834" y="35361"/>
                </a:lnTo>
                <a:lnTo>
                  <a:pt x="0" y="5791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7" name="Google Shape;1787;p69"/>
          <p:cNvSpPr/>
          <p:nvPr/>
        </p:nvSpPr>
        <p:spPr>
          <a:xfrm>
            <a:off x="7219188" y="5216652"/>
            <a:ext cx="268605" cy="678180"/>
          </a:xfrm>
          <a:custGeom>
            <a:rect b="b" l="l" r="r" t="t"/>
            <a:pathLst>
              <a:path extrusionOk="0" h="678179" w="268604">
                <a:moveTo>
                  <a:pt x="3047" y="0"/>
                </a:moveTo>
                <a:lnTo>
                  <a:pt x="0" y="676656"/>
                </a:lnTo>
                <a:lnTo>
                  <a:pt x="263651" y="678180"/>
                </a:lnTo>
                <a:lnTo>
                  <a:pt x="268223" y="1524"/>
                </a:lnTo>
                <a:lnTo>
                  <a:pt x="304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8" name="Google Shape;1788;p69"/>
          <p:cNvSpPr/>
          <p:nvPr/>
        </p:nvSpPr>
        <p:spPr>
          <a:xfrm>
            <a:off x="7229856" y="5055108"/>
            <a:ext cx="753110" cy="0"/>
          </a:xfrm>
          <a:custGeom>
            <a:rect b="b" l="l" r="r" t="t"/>
            <a:pathLst>
              <a:path extrusionOk="0" h="120000" w="753109">
                <a:moveTo>
                  <a:pt x="0" y="0"/>
                </a:moveTo>
                <a:lnTo>
                  <a:pt x="75285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9" name="Google Shape;1789;p69"/>
          <p:cNvSpPr/>
          <p:nvPr/>
        </p:nvSpPr>
        <p:spPr>
          <a:xfrm>
            <a:off x="6929628" y="5835396"/>
            <a:ext cx="0" cy="260985"/>
          </a:xfrm>
          <a:custGeom>
            <a:rect b="b" l="l" r="r" t="t"/>
            <a:pathLst>
              <a:path extrusionOk="0" h="260985" w="120000">
                <a:moveTo>
                  <a:pt x="0" y="0"/>
                </a:moveTo>
                <a:lnTo>
                  <a:pt x="0" y="26060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0" name="Google Shape;1790;p69"/>
          <p:cNvSpPr/>
          <p:nvPr/>
        </p:nvSpPr>
        <p:spPr>
          <a:xfrm>
            <a:off x="7214616" y="5841492"/>
            <a:ext cx="0" cy="259079"/>
          </a:xfrm>
          <a:custGeom>
            <a:rect b="b" l="l" r="r" t="t"/>
            <a:pathLst>
              <a:path extrusionOk="0" h="259079" w="120000">
                <a:moveTo>
                  <a:pt x="0" y="0"/>
                </a:moveTo>
                <a:lnTo>
                  <a:pt x="0" y="25908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1" name="Google Shape;1791;p69"/>
          <p:cNvSpPr/>
          <p:nvPr/>
        </p:nvSpPr>
        <p:spPr>
          <a:xfrm>
            <a:off x="7225283" y="5061204"/>
            <a:ext cx="0" cy="259079"/>
          </a:xfrm>
          <a:custGeom>
            <a:rect b="b" l="l" r="r" t="t"/>
            <a:pathLst>
              <a:path extrusionOk="0" h="259079" w="120000">
                <a:moveTo>
                  <a:pt x="0" y="0"/>
                </a:moveTo>
                <a:lnTo>
                  <a:pt x="0" y="25908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2" name="Google Shape;1792;p69"/>
          <p:cNvSpPr/>
          <p:nvPr/>
        </p:nvSpPr>
        <p:spPr>
          <a:xfrm>
            <a:off x="6929628" y="5059679"/>
            <a:ext cx="0" cy="260985"/>
          </a:xfrm>
          <a:custGeom>
            <a:rect b="b" l="l" r="r" t="t"/>
            <a:pathLst>
              <a:path extrusionOk="0" h="260985" w="120000">
                <a:moveTo>
                  <a:pt x="0" y="0"/>
                </a:moveTo>
                <a:lnTo>
                  <a:pt x="0" y="26060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3" name="Google Shape;1793;p69"/>
          <p:cNvSpPr/>
          <p:nvPr/>
        </p:nvSpPr>
        <p:spPr>
          <a:xfrm>
            <a:off x="6452615" y="6096000"/>
            <a:ext cx="472440" cy="0"/>
          </a:xfrm>
          <a:custGeom>
            <a:rect b="b" l="l" r="r" t="t"/>
            <a:pathLst>
              <a:path extrusionOk="0" h="120000" w="472440">
                <a:moveTo>
                  <a:pt x="0" y="0"/>
                </a:moveTo>
                <a:lnTo>
                  <a:pt x="472439"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4" name="Google Shape;1794;p69"/>
          <p:cNvSpPr/>
          <p:nvPr/>
        </p:nvSpPr>
        <p:spPr>
          <a:xfrm>
            <a:off x="6140196" y="5027676"/>
            <a:ext cx="40005" cy="41275"/>
          </a:xfrm>
          <a:custGeom>
            <a:rect b="b" l="l" r="r" t="t"/>
            <a:pathLst>
              <a:path extrusionOk="0" h="41275" w="40004">
                <a:moveTo>
                  <a:pt x="19812" y="0"/>
                </a:moveTo>
                <a:lnTo>
                  <a:pt x="12215" y="1595"/>
                </a:lnTo>
                <a:lnTo>
                  <a:pt x="5905" y="5905"/>
                </a:lnTo>
                <a:lnTo>
                  <a:pt x="1595" y="12215"/>
                </a:lnTo>
                <a:lnTo>
                  <a:pt x="0" y="19812"/>
                </a:lnTo>
                <a:lnTo>
                  <a:pt x="1595" y="28289"/>
                </a:lnTo>
                <a:lnTo>
                  <a:pt x="5905" y="35052"/>
                </a:lnTo>
                <a:lnTo>
                  <a:pt x="12215" y="39528"/>
                </a:lnTo>
                <a:lnTo>
                  <a:pt x="19812" y="41148"/>
                </a:lnTo>
                <a:lnTo>
                  <a:pt x="27408" y="39528"/>
                </a:lnTo>
                <a:lnTo>
                  <a:pt x="33718" y="35052"/>
                </a:lnTo>
                <a:lnTo>
                  <a:pt x="38028" y="28289"/>
                </a:lnTo>
                <a:lnTo>
                  <a:pt x="39624" y="19812"/>
                </a:lnTo>
                <a:lnTo>
                  <a:pt x="38028" y="12215"/>
                </a:lnTo>
                <a:lnTo>
                  <a:pt x="33718" y="5905"/>
                </a:lnTo>
                <a:lnTo>
                  <a:pt x="27408" y="1595"/>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5" name="Google Shape;1795;p69"/>
          <p:cNvSpPr/>
          <p:nvPr/>
        </p:nvSpPr>
        <p:spPr>
          <a:xfrm>
            <a:off x="6140196" y="5027676"/>
            <a:ext cx="40005" cy="41275"/>
          </a:xfrm>
          <a:custGeom>
            <a:rect b="b" l="l" r="r" t="t"/>
            <a:pathLst>
              <a:path extrusionOk="0" h="41275" w="40004">
                <a:moveTo>
                  <a:pt x="19812" y="0"/>
                </a:moveTo>
                <a:lnTo>
                  <a:pt x="12215" y="1595"/>
                </a:lnTo>
                <a:lnTo>
                  <a:pt x="5905" y="5905"/>
                </a:lnTo>
                <a:lnTo>
                  <a:pt x="1595" y="12215"/>
                </a:lnTo>
                <a:lnTo>
                  <a:pt x="0" y="19812"/>
                </a:lnTo>
                <a:lnTo>
                  <a:pt x="1595" y="28289"/>
                </a:lnTo>
                <a:lnTo>
                  <a:pt x="5905" y="35052"/>
                </a:lnTo>
                <a:lnTo>
                  <a:pt x="12215" y="39528"/>
                </a:lnTo>
                <a:lnTo>
                  <a:pt x="19812" y="41148"/>
                </a:lnTo>
                <a:lnTo>
                  <a:pt x="27408" y="39528"/>
                </a:lnTo>
                <a:lnTo>
                  <a:pt x="33718" y="35052"/>
                </a:lnTo>
                <a:lnTo>
                  <a:pt x="38028" y="28289"/>
                </a:lnTo>
                <a:lnTo>
                  <a:pt x="39624" y="19812"/>
                </a:lnTo>
                <a:lnTo>
                  <a:pt x="38028" y="12215"/>
                </a:lnTo>
                <a:lnTo>
                  <a:pt x="33718" y="5905"/>
                </a:lnTo>
                <a:lnTo>
                  <a:pt x="27408" y="1595"/>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6" name="Google Shape;1796;p69"/>
          <p:cNvSpPr/>
          <p:nvPr/>
        </p:nvSpPr>
        <p:spPr>
          <a:xfrm>
            <a:off x="6943343" y="4946904"/>
            <a:ext cx="41275" cy="41275"/>
          </a:xfrm>
          <a:custGeom>
            <a:rect b="b" l="l" r="r" t="t"/>
            <a:pathLst>
              <a:path extrusionOk="0" h="41275" w="41275">
                <a:moveTo>
                  <a:pt x="19811" y="0"/>
                </a:moveTo>
                <a:lnTo>
                  <a:pt x="12215" y="1595"/>
                </a:lnTo>
                <a:lnTo>
                  <a:pt x="5905" y="5905"/>
                </a:lnTo>
                <a:lnTo>
                  <a:pt x="1595" y="12215"/>
                </a:lnTo>
                <a:lnTo>
                  <a:pt x="0" y="19812"/>
                </a:lnTo>
                <a:lnTo>
                  <a:pt x="1595" y="28289"/>
                </a:lnTo>
                <a:lnTo>
                  <a:pt x="5905" y="35052"/>
                </a:lnTo>
                <a:lnTo>
                  <a:pt x="12215" y="39528"/>
                </a:lnTo>
                <a:lnTo>
                  <a:pt x="19811" y="41148"/>
                </a:lnTo>
                <a:lnTo>
                  <a:pt x="28289" y="39528"/>
                </a:lnTo>
                <a:lnTo>
                  <a:pt x="35051" y="35052"/>
                </a:lnTo>
                <a:lnTo>
                  <a:pt x="39528" y="28289"/>
                </a:lnTo>
                <a:lnTo>
                  <a:pt x="41148" y="19812"/>
                </a:lnTo>
                <a:lnTo>
                  <a:pt x="39528" y="12215"/>
                </a:lnTo>
                <a:lnTo>
                  <a:pt x="35051" y="5905"/>
                </a:lnTo>
                <a:lnTo>
                  <a:pt x="28289" y="1595"/>
                </a:lnTo>
                <a:lnTo>
                  <a:pt x="1981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7" name="Google Shape;1797;p69"/>
          <p:cNvSpPr/>
          <p:nvPr/>
        </p:nvSpPr>
        <p:spPr>
          <a:xfrm>
            <a:off x="6943343" y="4946904"/>
            <a:ext cx="41275" cy="41275"/>
          </a:xfrm>
          <a:custGeom>
            <a:rect b="b" l="l" r="r" t="t"/>
            <a:pathLst>
              <a:path extrusionOk="0" h="41275" w="41275">
                <a:moveTo>
                  <a:pt x="19811" y="0"/>
                </a:moveTo>
                <a:lnTo>
                  <a:pt x="12215" y="1595"/>
                </a:lnTo>
                <a:lnTo>
                  <a:pt x="5905" y="5905"/>
                </a:lnTo>
                <a:lnTo>
                  <a:pt x="1595" y="12215"/>
                </a:lnTo>
                <a:lnTo>
                  <a:pt x="0" y="19812"/>
                </a:lnTo>
                <a:lnTo>
                  <a:pt x="1595" y="28289"/>
                </a:lnTo>
                <a:lnTo>
                  <a:pt x="5905" y="35052"/>
                </a:lnTo>
                <a:lnTo>
                  <a:pt x="12215" y="39528"/>
                </a:lnTo>
                <a:lnTo>
                  <a:pt x="19811" y="41148"/>
                </a:lnTo>
                <a:lnTo>
                  <a:pt x="28289" y="39528"/>
                </a:lnTo>
                <a:lnTo>
                  <a:pt x="35051" y="35052"/>
                </a:lnTo>
                <a:lnTo>
                  <a:pt x="39528" y="28289"/>
                </a:lnTo>
                <a:lnTo>
                  <a:pt x="41148" y="19812"/>
                </a:lnTo>
                <a:lnTo>
                  <a:pt x="39528" y="12215"/>
                </a:lnTo>
                <a:lnTo>
                  <a:pt x="35051" y="5905"/>
                </a:lnTo>
                <a:lnTo>
                  <a:pt x="28289" y="1595"/>
                </a:lnTo>
                <a:lnTo>
                  <a:pt x="1981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8" name="Google Shape;1798;p69"/>
          <p:cNvSpPr txBox="1"/>
          <p:nvPr/>
        </p:nvSpPr>
        <p:spPr>
          <a:xfrm>
            <a:off x="7291844" y="5502940"/>
            <a:ext cx="220979" cy="384809"/>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S2</a:t>
            </a:r>
            <a:endParaRPr sz="700">
              <a:solidFill>
                <a:schemeClr val="dk1"/>
              </a:solidFill>
              <a:latin typeface="Times New Roman"/>
              <a:ea typeface="Times New Roman"/>
              <a:cs typeface="Times New Roman"/>
              <a:sym typeface="Times New Roman"/>
            </a:endParaRPr>
          </a:p>
        </p:txBody>
      </p:sp>
      <p:sp>
        <p:nvSpPr>
          <p:cNvPr id="1799" name="Google Shape;1799;p69"/>
          <p:cNvSpPr/>
          <p:nvPr/>
        </p:nvSpPr>
        <p:spPr>
          <a:xfrm>
            <a:off x="7222235" y="6102096"/>
            <a:ext cx="424180" cy="0"/>
          </a:xfrm>
          <a:custGeom>
            <a:rect b="b" l="l" r="r" t="t"/>
            <a:pathLst>
              <a:path extrusionOk="0" h="120000" w="424179">
                <a:moveTo>
                  <a:pt x="0" y="0"/>
                </a:moveTo>
                <a:lnTo>
                  <a:pt x="42367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0" name="Google Shape;1800;p69"/>
          <p:cNvSpPr/>
          <p:nvPr/>
        </p:nvSpPr>
        <p:spPr>
          <a:xfrm>
            <a:off x="6176771" y="5055108"/>
            <a:ext cx="753110" cy="0"/>
          </a:xfrm>
          <a:custGeom>
            <a:rect b="b" l="l" r="r" t="t"/>
            <a:pathLst>
              <a:path extrusionOk="0" h="120000" w="753109">
                <a:moveTo>
                  <a:pt x="0" y="0"/>
                </a:moveTo>
                <a:lnTo>
                  <a:pt x="75285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1" name="Google Shape;1801;p69"/>
          <p:cNvSpPr/>
          <p:nvPr/>
        </p:nvSpPr>
        <p:spPr>
          <a:xfrm>
            <a:off x="7982711" y="5033772"/>
            <a:ext cx="41275" cy="40005"/>
          </a:xfrm>
          <a:custGeom>
            <a:rect b="b" l="l" r="r" t="t"/>
            <a:pathLst>
              <a:path extrusionOk="0" h="40004" w="41275">
                <a:moveTo>
                  <a:pt x="21336" y="0"/>
                </a:moveTo>
                <a:lnTo>
                  <a:pt x="12858" y="1595"/>
                </a:lnTo>
                <a:lnTo>
                  <a:pt x="6096" y="5905"/>
                </a:lnTo>
                <a:lnTo>
                  <a:pt x="1619" y="12215"/>
                </a:lnTo>
                <a:lnTo>
                  <a:pt x="0" y="19812"/>
                </a:lnTo>
                <a:lnTo>
                  <a:pt x="1619" y="27408"/>
                </a:lnTo>
                <a:lnTo>
                  <a:pt x="6096" y="33718"/>
                </a:lnTo>
                <a:lnTo>
                  <a:pt x="12858" y="38028"/>
                </a:lnTo>
                <a:lnTo>
                  <a:pt x="21336" y="39624"/>
                </a:lnTo>
                <a:lnTo>
                  <a:pt x="28932" y="38028"/>
                </a:lnTo>
                <a:lnTo>
                  <a:pt x="35242" y="33718"/>
                </a:lnTo>
                <a:lnTo>
                  <a:pt x="39552" y="27408"/>
                </a:lnTo>
                <a:lnTo>
                  <a:pt x="41148" y="19812"/>
                </a:lnTo>
                <a:lnTo>
                  <a:pt x="39552" y="12215"/>
                </a:lnTo>
                <a:lnTo>
                  <a:pt x="35242" y="5905"/>
                </a:lnTo>
                <a:lnTo>
                  <a:pt x="28932" y="1595"/>
                </a:lnTo>
                <a:lnTo>
                  <a:pt x="2133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2" name="Google Shape;1802;p69"/>
          <p:cNvSpPr/>
          <p:nvPr/>
        </p:nvSpPr>
        <p:spPr>
          <a:xfrm>
            <a:off x="7982711" y="5033772"/>
            <a:ext cx="41275" cy="40005"/>
          </a:xfrm>
          <a:custGeom>
            <a:rect b="b" l="l" r="r" t="t"/>
            <a:pathLst>
              <a:path extrusionOk="0" h="40004" w="41275">
                <a:moveTo>
                  <a:pt x="21336" y="0"/>
                </a:moveTo>
                <a:lnTo>
                  <a:pt x="12858" y="1595"/>
                </a:lnTo>
                <a:lnTo>
                  <a:pt x="6096" y="5905"/>
                </a:lnTo>
                <a:lnTo>
                  <a:pt x="1619" y="12215"/>
                </a:lnTo>
                <a:lnTo>
                  <a:pt x="0" y="19812"/>
                </a:lnTo>
                <a:lnTo>
                  <a:pt x="1619" y="27408"/>
                </a:lnTo>
                <a:lnTo>
                  <a:pt x="6096" y="33718"/>
                </a:lnTo>
                <a:lnTo>
                  <a:pt x="12858" y="38028"/>
                </a:lnTo>
                <a:lnTo>
                  <a:pt x="21336" y="39624"/>
                </a:lnTo>
                <a:lnTo>
                  <a:pt x="28932" y="38028"/>
                </a:lnTo>
                <a:lnTo>
                  <a:pt x="35242" y="33718"/>
                </a:lnTo>
                <a:lnTo>
                  <a:pt x="39552" y="27408"/>
                </a:lnTo>
                <a:lnTo>
                  <a:pt x="41148" y="19812"/>
                </a:lnTo>
                <a:lnTo>
                  <a:pt x="39552" y="12215"/>
                </a:lnTo>
                <a:lnTo>
                  <a:pt x="35242" y="5905"/>
                </a:lnTo>
                <a:lnTo>
                  <a:pt x="28932" y="1595"/>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3" name="Google Shape;1803;p69"/>
          <p:cNvSpPr txBox="1"/>
          <p:nvPr/>
        </p:nvSpPr>
        <p:spPr>
          <a:xfrm>
            <a:off x="6661404" y="5268467"/>
            <a:ext cx="262255" cy="514986"/>
          </a:xfrm>
          <a:prstGeom prst="rect">
            <a:avLst/>
          </a:prstGeom>
          <a:solidFill>
            <a:srgbClr val="FFFFFF"/>
          </a:solidFill>
          <a:ln>
            <a:noFill/>
          </a:ln>
        </p:spPr>
        <p:txBody>
          <a:bodyPr anchorCtr="0" anchor="t" bIns="0" lIns="0" spcFirstLastPara="1" rIns="0" wrap="square" tIns="6975">
            <a:noAutofit/>
          </a:bodyPr>
          <a:lstStyle/>
          <a:p>
            <a:pPr indent="0" lvl="0" marL="0" marR="0" rtl="0" algn="l">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P2</a:t>
            </a:r>
            <a:endParaRPr sz="700">
              <a:solidFill>
                <a:schemeClr val="dk1"/>
              </a:solidFill>
              <a:latin typeface="Times New Roman"/>
              <a:ea typeface="Times New Roman"/>
              <a:cs typeface="Times New Roman"/>
              <a:sym typeface="Times New Roman"/>
            </a:endParaRPr>
          </a:p>
        </p:txBody>
      </p:sp>
      <p:sp>
        <p:nvSpPr>
          <p:cNvPr id="1804" name="Google Shape;1804;p69"/>
          <p:cNvSpPr/>
          <p:nvPr/>
        </p:nvSpPr>
        <p:spPr>
          <a:xfrm>
            <a:off x="6440423" y="4831079"/>
            <a:ext cx="500380" cy="0"/>
          </a:xfrm>
          <a:custGeom>
            <a:rect b="b" l="l" r="r" t="t"/>
            <a:pathLst>
              <a:path extrusionOk="0" h="120000" w="500379">
                <a:moveTo>
                  <a:pt x="0" y="0"/>
                </a:moveTo>
                <a:lnTo>
                  <a:pt x="49987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5" name="Google Shape;1805;p69"/>
          <p:cNvSpPr/>
          <p:nvPr/>
        </p:nvSpPr>
        <p:spPr>
          <a:xfrm>
            <a:off x="6438900" y="4834128"/>
            <a:ext cx="0" cy="2512060"/>
          </a:xfrm>
          <a:custGeom>
            <a:rect b="b" l="l" r="r" t="t"/>
            <a:pathLst>
              <a:path extrusionOk="0" h="2512059" w="120000">
                <a:moveTo>
                  <a:pt x="0" y="0"/>
                </a:moveTo>
                <a:lnTo>
                  <a:pt x="0" y="251155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6" name="Google Shape;1806;p69"/>
          <p:cNvSpPr/>
          <p:nvPr/>
        </p:nvSpPr>
        <p:spPr>
          <a:xfrm>
            <a:off x="6957059" y="6207252"/>
            <a:ext cx="41275" cy="43180"/>
          </a:xfrm>
          <a:custGeom>
            <a:rect b="b" l="l" r="r" t="t"/>
            <a:pathLst>
              <a:path extrusionOk="0" h="43179" w="41275">
                <a:moveTo>
                  <a:pt x="21336" y="0"/>
                </a:moveTo>
                <a:lnTo>
                  <a:pt x="12858" y="1833"/>
                </a:lnTo>
                <a:lnTo>
                  <a:pt x="6096" y="6667"/>
                </a:lnTo>
                <a:lnTo>
                  <a:pt x="1619" y="13501"/>
                </a:lnTo>
                <a:lnTo>
                  <a:pt x="0" y="21336"/>
                </a:lnTo>
                <a:lnTo>
                  <a:pt x="1619" y="29170"/>
                </a:lnTo>
                <a:lnTo>
                  <a:pt x="6096" y="36004"/>
                </a:lnTo>
                <a:lnTo>
                  <a:pt x="12858" y="40838"/>
                </a:lnTo>
                <a:lnTo>
                  <a:pt x="21336" y="42671"/>
                </a:lnTo>
                <a:lnTo>
                  <a:pt x="28932" y="40838"/>
                </a:lnTo>
                <a:lnTo>
                  <a:pt x="35242" y="36004"/>
                </a:lnTo>
                <a:lnTo>
                  <a:pt x="39552" y="29170"/>
                </a:lnTo>
                <a:lnTo>
                  <a:pt x="41148" y="21336"/>
                </a:lnTo>
                <a:lnTo>
                  <a:pt x="39552" y="13501"/>
                </a:lnTo>
                <a:lnTo>
                  <a:pt x="35242" y="6667"/>
                </a:lnTo>
                <a:lnTo>
                  <a:pt x="28932" y="1833"/>
                </a:lnTo>
                <a:lnTo>
                  <a:pt x="213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7" name="Google Shape;1807;p69"/>
          <p:cNvSpPr/>
          <p:nvPr/>
        </p:nvSpPr>
        <p:spPr>
          <a:xfrm>
            <a:off x="6957059" y="6207252"/>
            <a:ext cx="41275" cy="43180"/>
          </a:xfrm>
          <a:custGeom>
            <a:rect b="b" l="l" r="r" t="t"/>
            <a:pathLst>
              <a:path extrusionOk="0" h="43179" w="41275">
                <a:moveTo>
                  <a:pt x="21336" y="0"/>
                </a:moveTo>
                <a:lnTo>
                  <a:pt x="12858" y="1833"/>
                </a:lnTo>
                <a:lnTo>
                  <a:pt x="6096" y="6667"/>
                </a:lnTo>
                <a:lnTo>
                  <a:pt x="1619" y="13501"/>
                </a:lnTo>
                <a:lnTo>
                  <a:pt x="0" y="21336"/>
                </a:lnTo>
                <a:lnTo>
                  <a:pt x="1619" y="29170"/>
                </a:lnTo>
                <a:lnTo>
                  <a:pt x="6096" y="36004"/>
                </a:lnTo>
                <a:lnTo>
                  <a:pt x="12858" y="40838"/>
                </a:lnTo>
                <a:lnTo>
                  <a:pt x="21336" y="42671"/>
                </a:lnTo>
                <a:lnTo>
                  <a:pt x="28932" y="40838"/>
                </a:lnTo>
                <a:lnTo>
                  <a:pt x="35242" y="36004"/>
                </a:lnTo>
                <a:lnTo>
                  <a:pt x="39552" y="29170"/>
                </a:lnTo>
                <a:lnTo>
                  <a:pt x="41148" y="21336"/>
                </a:lnTo>
                <a:lnTo>
                  <a:pt x="39552" y="13501"/>
                </a:lnTo>
                <a:lnTo>
                  <a:pt x="35242" y="6667"/>
                </a:lnTo>
                <a:lnTo>
                  <a:pt x="28932" y="1833"/>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8" name="Google Shape;1808;p69"/>
          <p:cNvSpPr/>
          <p:nvPr/>
        </p:nvSpPr>
        <p:spPr>
          <a:xfrm>
            <a:off x="7648956" y="4850892"/>
            <a:ext cx="0" cy="2510155"/>
          </a:xfrm>
          <a:custGeom>
            <a:rect b="b" l="l" r="r" t="t"/>
            <a:pathLst>
              <a:path extrusionOk="0" h="2510154" w="120000">
                <a:moveTo>
                  <a:pt x="0" y="0"/>
                </a:moveTo>
                <a:lnTo>
                  <a:pt x="0" y="251002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9" name="Google Shape;1809;p69"/>
          <p:cNvSpPr/>
          <p:nvPr/>
        </p:nvSpPr>
        <p:spPr>
          <a:xfrm>
            <a:off x="7633716" y="6077711"/>
            <a:ext cx="43180" cy="41275"/>
          </a:xfrm>
          <a:custGeom>
            <a:rect b="b" l="l" r="r" t="t"/>
            <a:pathLst>
              <a:path extrusionOk="0" h="41275" w="43179">
                <a:moveTo>
                  <a:pt x="21335" y="0"/>
                </a:moveTo>
                <a:lnTo>
                  <a:pt x="12858" y="1619"/>
                </a:lnTo>
                <a:lnTo>
                  <a:pt x="6095" y="6095"/>
                </a:lnTo>
                <a:lnTo>
                  <a:pt x="1619" y="12858"/>
                </a:lnTo>
                <a:lnTo>
                  <a:pt x="0" y="21335"/>
                </a:lnTo>
                <a:lnTo>
                  <a:pt x="1619" y="28932"/>
                </a:lnTo>
                <a:lnTo>
                  <a:pt x="6095" y="35242"/>
                </a:lnTo>
                <a:lnTo>
                  <a:pt x="12858" y="39552"/>
                </a:lnTo>
                <a:lnTo>
                  <a:pt x="21335" y="41147"/>
                </a:lnTo>
                <a:lnTo>
                  <a:pt x="29813" y="39552"/>
                </a:lnTo>
                <a:lnTo>
                  <a:pt x="36575" y="35242"/>
                </a:lnTo>
                <a:lnTo>
                  <a:pt x="41052" y="28932"/>
                </a:lnTo>
                <a:lnTo>
                  <a:pt x="42672" y="21335"/>
                </a:lnTo>
                <a:lnTo>
                  <a:pt x="41052" y="12858"/>
                </a:lnTo>
                <a:lnTo>
                  <a:pt x="36575" y="6095"/>
                </a:lnTo>
                <a:lnTo>
                  <a:pt x="29813" y="1619"/>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0" name="Google Shape;1810;p69"/>
          <p:cNvSpPr/>
          <p:nvPr/>
        </p:nvSpPr>
        <p:spPr>
          <a:xfrm>
            <a:off x="7633716" y="6077711"/>
            <a:ext cx="43180" cy="41275"/>
          </a:xfrm>
          <a:custGeom>
            <a:rect b="b" l="l" r="r" t="t"/>
            <a:pathLst>
              <a:path extrusionOk="0" h="41275" w="43179">
                <a:moveTo>
                  <a:pt x="21335" y="0"/>
                </a:moveTo>
                <a:lnTo>
                  <a:pt x="12858" y="1619"/>
                </a:lnTo>
                <a:lnTo>
                  <a:pt x="6095" y="6095"/>
                </a:lnTo>
                <a:lnTo>
                  <a:pt x="1619" y="12858"/>
                </a:lnTo>
                <a:lnTo>
                  <a:pt x="0" y="21335"/>
                </a:lnTo>
                <a:lnTo>
                  <a:pt x="1619" y="28932"/>
                </a:lnTo>
                <a:lnTo>
                  <a:pt x="6095" y="35242"/>
                </a:lnTo>
                <a:lnTo>
                  <a:pt x="12858" y="39552"/>
                </a:lnTo>
                <a:lnTo>
                  <a:pt x="21335" y="41147"/>
                </a:lnTo>
                <a:lnTo>
                  <a:pt x="29813" y="39552"/>
                </a:lnTo>
                <a:lnTo>
                  <a:pt x="36575" y="35242"/>
                </a:lnTo>
                <a:lnTo>
                  <a:pt x="41052" y="28932"/>
                </a:lnTo>
                <a:lnTo>
                  <a:pt x="42672" y="21335"/>
                </a:lnTo>
                <a:lnTo>
                  <a:pt x="41052" y="12858"/>
                </a:lnTo>
                <a:lnTo>
                  <a:pt x="36575" y="6095"/>
                </a:lnTo>
                <a:lnTo>
                  <a:pt x="29813" y="1619"/>
                </a:lnTo>
                <a:lnTo>
                  <a:pt x="2133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1" name="Google Shape;1811;p69"/>
          <p:cNvSpPr/>
          <p:nvPr/>
        </p:nvSpPr>
        <p:spPr>
          <a:xfrm>
            <a:off x="7607807" y="3849623"/>
            <a:ext cx="58419" cy="923925"/>
          </a:xfrm>
          <a:custGeom>
            <a:rect b="b" l="l" r="r" t="t"/>
            <a:pathLst>
              <a:path extrusionOk="0" h="923925" w="58420">
                <a:moveTo>
                  <a:pt x="22860" y="865632"/>
                </a:moveTo>
                <a:lnTo>
                  <a:pt x="0" y="865632"/>
                </a:lnTo>
                <a:lnTo>
                  <a:pt x="28956" y="923544"/>
                </a:lnTo>
                <a:lnTo>
                  <a:pt x="47244" y="886967"/>
                </a:lnTo>
                <a:lnTo>
                  <a:pt x="25908" y="886967"/>
                </a:lnTo>
                <a:lnTo>
                  <a:pt x="22860" y="883919"/>
                </a:lnTo>
                <a:lnTo>
                  <a:pt x="22860" y="865632"/>
                </a:lnTo>
                <a:close/>
              </a:path>
              <a:path extrusionOk="0" h="923925" w="58420">
                <a:moveTo>
                  <a:pt x="33527" y="36575"/>
                </a:moveTo>
                <a:lnTo>
                  <a:pt x="25908" y="36575"/>
                </a:lnTo>
                <a:lnTo>
                  <a:pt x="22860" y="39624"/>
                </a:lnTo>
                <a:lnTo>
                  <a:pt x="22860" y="883919"/>
                </a:lnTo>
                <a:lnTo>
                  <a:pt x="25908" y="886967"/>
                </a:lnTo>
                <a:lnTo>
                  <a:pt x="33527" y="886967"/>
                </a:lnTo>
                <a:lnTo>
                  <a:pt x="36575" y="883919"/>
                </a:lnTo>
                <a:lnTo>
                  <a:pt x="36575" y="39624"/>
                </a:lnTo>
                <a:lnTo>
                  <a:pt x="33527" y="36575"/>
                </a:lnTo>
                <a:close/>
              </a:path>
              <a:path extrusionOk="0" h="923925" w="58420">
                <a:moveTo>
                  <a:pt x="57912" y="865632"/>
                </a:moveTo>
                <a:lnTo>
                  <a:pt x="36575" y="865632"/>
                </a:lnTo>
                <a:lnTo>
                  <a:pt x="36575" y="883919"/>
                </a:lnTo>
                <a:lnTo>
                  <a:pt x="33527" y="886967"/>
                </a:lnTo>
                <a:lnTo>
                  <a:pt x="47244" y="886967"/>
                </a:lnTo>
                <a:lnTo>
                  <a:pt x="57912" y="865632"/>
                </a:lnTo>
                <a:close/>
              </a:path>
              <a:path extrusionOk="0" h="923925" w="58420">
                <a:moveTo>
                  <a:pt x="28956" y="0"/>
                </a:moveTo>
                <a:lnTo>
                  <a:pt x="0" y="57912"/>
                </a:lnTo>
                <a:lnTo>
                  <a:pt x="22860" y="57912"/>
                </a:lnTo>
                <a:lnTo>
                  <a:pt x="22860" y="39624"/>
                </a:lnTo>
                <a:lnTo>
                  <a:pt x="25908" y="36575"/>
                </a:lnTo>
                <a:lnTo>
                  <a:pt x="47244" y="36575"/>
                </a:lnTo>
                <a:lnTo>
                  <a:pt x="28956" y="0"/>
                </a:lnTo>
                <a:close/>
              </a:path>
              <a:path extrusionOk="0" h="923925" w="58420">
                <a:moveTo>
                  <a:pt x="47244" y="36575"/>
                </a:moveTo>
                <a:lnTo>
                  <a:pt x="33527" y="36575"/>
                </a:lnTo>
                <a:lnTo>
                  <a:pt x="36575" y="39624"/>
                </a:lnTo>
                <a:lnTo>
                  <a:pt x="36575" y="57912"/>
                </a:lnTo>
                <a:lnTo>
                  <a:pt x="57912" y="57912"/>
                </a:lnTo>
                <a:lnTo>
                  <a:pt x="47244" y="365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2" name="Google Shape;1812;p69"/>
          <p:cNvSpPr/>
          <p:nvPr/>
        </p:nvSpPr>
        <p:spPr>
          <a:xfrm>
            <a:off x="7978140" y="3945635"/>
            <a:ext cx="59690" cy="1021080"/>
          </a:xfrm>
          <a:custGeom>
            <a:rect b="b" l="l" r="r" t="t"/>
            <a:pathLst>
              <a:path extrusionOk="0" h="1021079" w="59690">
                <a:moveTo>
                  <a:pt x="22830" y="963167"/>
                </a:moveTo>
                <a:lnTo>
                  <a:pt x="1524" y="963167"/>
                </a:lnTo>
                <a:lnTo>
                  <a:pt x="30479" y="1021079"/>
                </a:lnTo>
                <a:lnTo>
                  <a:pt x="48767" y="984503"/>
                </a:lnTo>
                <a:lnTo>
                  <a:pt x="25907" y="984503"/>
                </a:lnTo>
                <a:lnTo>
                  <a:pt x="22859" y="981455"/>
                </a:lnTo>
                <a:lnTo>
                  <a:pt x="22830" y="963167"/>
                </a:lnTo>
                <a:close/>
              </a:path>
              <a:path extrusionOk="0" h="1021079" w="59690">
                <a:moveTo>
                  <a:pt x="33527" y="36575"/>
                </a:moveTo>
                <a:lnTo>
                  <a:pt x="25907" y="36575"/>
                </a:lnTo>
                <a:lnTo>
                  <a:pt x="21335" y="39624"/>
                </a:lnTo>
                <a:lnTo>
                  <a:pt x="22859" y="981455"/>
                </a:lnTo>
                <a:lnTo>
                  <a:pt x="25907" y="984503"/>
                </a:lnTo>
                <a:lnTo>
                  <a:pt x="33527" y="984503"/>
                </a:lnTo>
                <a:lnTo>
                  <a:pt x="36575" y="981455"/>
                </a:lnTo>
                <a:lnTo>
                  <a:pt x="36575" y="39624"/>
                </a:lnTo>
                <a:lnTo>
                  <a:pt x="33527" y="36575"/>
                </a:lnTo>
                <a:close/>
              </a:path>
              <a:path extrusionOk="0" h="1021079" w="59690">
                <a:moveTo>
                  <a:pt x="59435" y="963167"/>
                </a:moveTo>
                <a:lnTo>
                  <a:pt x="36575" y="963167"/>
                </a:lnTo>
                <a:lnTo>
                  <a:pt x="36575" y="981455"/>
                </a:lnTo>
                <a:lnTo>
                  <a:pt x="33527" y="984503"/>
                </a:lnTo>
                <a:lnTo>
                  <a:pt x="48767" y="984503"/>
                </a:lnTo>
                <a:lnTo>
                  <a:pt x="59435" y="963167"/>
                </a:lnTo>
                <a:close/>
              </a:path>
              <a:path extrusionOk="0" h="1021079" w="59690">
                <a:moveTo>
                  <a:pt x="28955" y="0"/>
                </a:moveTo>
                <a:lnTo>
                  <a:pt x="0" y="57912"/>
                </a:lnTo>
                <a:lnTo>
                  <a:pt x="21360" y="57912"/>
                </a:lnTo>
                <a:lnTo>
                  <a:pt x="21335" y="39624"/>
                </a:lnTo>
                <a:lnTo>
                  <a:pt x="25907" y="36575"/>
                </a:lnTo>
                <a:lnTo>
                  <a:pt x="47243" y="36575"/>
                </a:lnTo>
                <a:lnTo>
                  <a:pt x="28955" y="0"/>
                </a:lnTo>
                <a:close/>
              </a:path>
              <a:path extrusionOk="0" h="1021079" w="59690">
                <a:moveTo>
                  <a:pt x="47243" y="36575"/>
                </a:moveTo>
                <a:lnTo>
                  <a:pt x="33527" y="36575"/>
                </a:lnTo>
                <a:lnTo>
                  <a:pt x="36575" y="39624"/>
                </a:lnTo>
                <a:lnTo>
                  <a:pt x="36575" y="57912"/>
                </a:lnTo>
                <a:lnTo>
                  <a:pt x="57911" y="57912"/>
                </a:lnTo>
                <a:lnTo>
                  <a:pt x="47243" y="365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3" name="Google Shape;1813;p69"/>
          <p:cNvSpPr/>
          <p:nvPr/>
        </p:nvSpPr>
        <p:spPr>
          <a:xfrm>
            <a:off x="6150864" y="3767328"/>
            <a:ext cx="41275" cy="41275"/>
          </a:xfrm>
          <a:custGeom>
            <a:rect b="b" l="l" r="r" t="t"/>
            <a:pathLst>
              <a:path extrusionOk="0" h="41275" w="41275">
                <a:moveTo>
                  <a:pt x="19812" y="0"/>
                </a:moveTo>
                <a:lnTo>
                  <a:pt x="12215" y="1619"/>
                </a:lnTo>
                <a:lnTo>
                  <a:pt x="5905" y="6096"/>
                </a:lnTo>
                <a:lnTo>
                  <a:pt x="1595" y="12858"/>
                </a:lnTo>
                <a:lnTo>
                  <a:pt x="0" y="21336"/>
                </a:lnTo>
                <a:lnTo>
                  <a:pt x="1595" y="28932"/>
                </a:lnTo>
                <a:lnTo>
                  <a:pt x="5905" y="35242"/>
                </a:lnTo>
                <a:lnTo>
                  <a:pt x="12215" y="39552"/>
                </a:lnTo>
                <a:lnTo>
                  <a:pt x="19812" y="41148"/>
                </a:lnTo>
                <a:lnTo>
                  <a:pt x="28289" y="39552"/>
                </a:lnTo>
                <a:lnTo>
                  <a:pt x="35052" y="35242"/>
                </a:lnTo>
                <a:lnTo>
                  <a:pt x="39528" y="28932"/>
                </a:lnTo>
                <a:lnTo>
                  <a:pt x="41148" y="21336"/>
                </a:lnTo>
                <a:lnTo>
                  <a:pt x="39528" y="12858"/>
                </a:lnTo>
                <a:lnTo>
                  <a:pt x="35052" y="6096"/>
                </a:lnTo>
                <a:lnTo>
                  <a:pt x="28289" y="1619"/>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4" name="Google Shape;1814;p69"/>
          <p:cNvSpPr/>
          <p:nvPr/>
        </p:nvSpPr>
        <p:spPr>
          <a:xfrm>
            <a:off x="6150864" y="3767328"/>
            <a:ext cx="41275" cy="41275"/>
          </a:xfrm>
          <a:custGeom>
            <a:rect b="b" l="l" r="r" t="t"/>
            <a:pathLst>
              <a:path extrusionOk="0" h="41275" w="41275">
                <a:moveTo>
                  <a:pt x="19812" y="0"/>
                </a:moveTo>
                <a:lnTo>
                  <a:pt x="12215" y="1619"/>
                </a:lnTo>
                <a:lnTo>
                  <a:pt x="5905" y="6096"/>
                </a:lnTo>
                <a:lnTo>
                  <a:pt x="1595" y="12858"/>
                </a:lnTo>
                <a:lnTo>
                  <a:pt x="0" y="21336"/>
                </a:lnTo>
                <a:lnTo>
                  <a:pt x="1595" y="28932"/>
                </a:lnTo>
                <a:lnTo>
                  <a:pt x="5905" y="35242"/>
                </a:lnTo>
                <a:lnTo>
                  <a:pt x="12215" y="39552"/>
                </a:lnTo>
                <a:lnTo>
                  <a:pt x="19812" y="41148"/>
                </a:lnTo>
                <a:lnTo>
                  <a:pt x="28289" y="39552"/>
                </a:lnTo>
                <a:lnTo>
                  <a:pt x="35052" y="35242"/>
                </a:lnTo>
                <a:lnTo>
                  <a:pt x="39528" y="28932"/>
                </a:lnTo>
                <a:lnTo>
                  <a:pt x="41148" y="21336"/>
                </a:lnTo>
                <a:lnTo>
                  <a:pt x="39528" y="12858"/>
                </a:lnTo>
                <a:lnTo>
                  <a:pt x="35051" y="6095"/>
                </a:lnTo>
                <a:lnTo>
                  <a:pt x="28289" y="1619"/>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5" name="Google Shape;1815;p69"/>
          <p:cNvSpPr/>
          <p:nvPr/>
        </p:nvSpPr>
        <p:spPr>
          <a:xfrm>
            <a:off x="6419088" y="3843528"/>
            <a:ext cx="58419" cy="934719"/>
          </a:xfrm>
          <a:custGeom>
            <a:rect b="b" l="l" r="r" t="t"/>
            <a:pathLst>
              <a:path extrusionOk="0" h="934720" w="58420">
                <a:moveTo>
                  <a:pt x="21336" y="876300"/>
                </a:moveTo>
                <a:lnTo>
                  <a:pt x="0" y="876300"/>
                </a:lnTo>
                <a:lnTo>
                  <a:pt x="28956" y="934212"/>
                </a:lnTo>
                <a:lnTo>
                  <a:pt x="47244" y="897636"/>
                </a:lnTo>
                <a:lnTo>
                  <a:pt x="24384" y="897636"/>
                </a:lnTo>
                <a:lnTo>
                  <a:pt x="21336" y="894588"/>
                </a:lnTo>
                <a:lnTo>
                  <a:pt x="21336" y="876300"/>
                </a:lnTo>
                <a:close/>
              </a:path>
              <a:path extrusionOk="0" h="934720" w="58420">
                <a:moveTo>
                  <a:pt x="33527" y="36575"/>
                </a:moveTo>
                <a:lnTo>
                  <a:pt x="24384" y="36575"/>
                </a:lnTo>
                <a:lnTo>
                  <a:pt x="21336" y="39624"/>
                </a:lnTo>
                <a:lnTo>
                  <a:pt x="21336" y="894588"/>
                </a:lnTo>
                <a:lnTo>
                  <a:pt x="24384" y="897636"/>
                </a:lnTo>
                <a:lnTo>
                  <a:pt x="33527" y="897636"/>
                </a:lnTo>
                <a:lnTo>
                  <a:pt x="36575" y="894588"/>
                </a:lnTo>
                <a:lnTo>
                  <a:pt x="36575" y="39624"/>
                </a:lnTo>
                <a:lnTo>
                  <a:pt x="33527" y="36575"/>
                </a:lnTo>
                <a:close/>
              </a:path>
              <a:path extrusionOk="0" h="934720" w="58420">
                <a:moveTo>
                  <a:pt x="57912" y="876300"/>
                </a:moveTo>
                <a:lnTo>
                  <a:pt x="36575" y="876300"/>
                </a:lnTo>
                <a:lnTo>
                  <a:pt x="36575" y="894588"/>
                </a:lnTo>
                <a:lnTo>
                  <a:pt x="33527" y="897636"/>
                </a:lnTo>
                <a:lnTo>
                  <a:pt x="47244" y="897636"/>
                </a:lnTo>
                <a:lnTo>
                  <a:pt x="57912" y="876300"/>
                </a:lnTo>
                <a:close/>
              </a:path>
              <a:path extrusionOk="0" h="934720" w="58420">
                <a:moveTo>
                  <a:pt x="28956" y="0"/>
                </a:moveTo>
                <a:lnTo>
                  <a:pt x="0" y="57912"/>
                </a:lnTo>
                <a:lnTo>
                  <a:pt x="21336" y="57912"/>
                </a:lnTo>
                <a:lnTo>
                  <a:pt x="21336" y="39624"/>
                </a:lnTo>
                <a:lnTo>
                  <a:pt x="24384" y="36575"/>
                </a:lnTo>
                <a:lnTo>
                  <a:pt x="47244" y="36575"/>
                </a:lnTo>
                <a:lnTo>
                  <a:pt x="28956" y="0"/>
                </a:lnTo>
                <a:close/>
              </a:path>
              <a:path extrusionOk="0" h="934720" w="58420">
                <a:moveTo>
                  <a:pt x="47244" y="36575"/>
                </a:moveTo>
                <a:lnTo>
                  <a:pt x="33527" y="36575"/>
                </a:lnTo>
                <a:lnTo>
                  <a:pt x="36575" y="39624"/>
                </a:lnTo>
                <a:lnTo>
                  <a:pt x="36575" y="57912"/>
                </a:lnTo>
                <a:lnTo>
                  <a:pt x="57912" y="57912"/>
                </a:lnTo>
                <a:lnTo>
                  <a:pt x="47244" y="365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6" name="Google Shape;1816;p69"/>
          <p:cNvSpPr txBox="1"/>
          <p:nvPr/>
        </p:nvSpPr>
        <p:spPr>
          <a:xfrm>
            <a:off x="7958696" y="3674026"/>
            <a:ext cx="236220" cy="28321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baseline="-25000" lang="tr-TR" sz="1650">
                <a:solidFill>
                  <a:schemeClr val="dk1"/>
                </a:solidFill>
                <a:latin typeface="Times New Roman"/>
                <a:ea typeface="Times New Roman"/>
                <a:cs typeface="Times New Roman"/>
                <a:sym typeface="Times New Roman"/>
              </a:rPr>
              <a:t>+ </a:t>
            </a:r>
            <a:r>
              <a:rPr lang="tr-TR" sz="1100">
                <a:solidFill>
                  <a:schemeClr val="dk1"/>
                </a:solidFill>
                <a:latin typeface="Times New Roman"/>
                <a:ea typeface="Times New Roman"/>
                <a:cs typeface="Times New Roman"/>
                <a:sym typeface="Times New Roman"/>
              </a:rPr>
              <a:t>a'</a:t>
            </a:r>
            <a:endParaRPr sz="1100">
              <a:solidFill>
                <a:schemeClr val="dk1"/>
              </a:solidFill>
              <a:latin typeface="Times New Roman"/>
              <a:ea typeface="Times New Roman"/>
              <a:cs typeface="Times New Roman"/>
              <a:sym typeface="Times New Roman"/>
            </a:endParaRPr>
          </a:p>
        </p:txBody>
      </p:sp>
      <p:sp>
        <p:nvSpPr>
          <p:cNvPr id="1817" name="Google Shape;1817;p69"/>
          <p:cNvSpPr txBox="1"/>
          <p:nvPr/>
        </p:nvSpPr>
        <p:spPr>
          <a:xfrm>
            <a:off x="7958696" y="4826843"/>
            <a:ext cx="233045" cy="306070"/>
          </a:xfrm>
          <a:prstGeom prst="rect">
            <a:avLst/>
          </a:prstGeom>
          <a:noFill/>
          <a:ln>
            <a:noFill/>
          </a:ln>
        </p:spPr>
        <p:txBody>
          <a:bodyPr anchorCtr="0" anchor="t" bIns="0" lIns="0" spcFirstLastPara="1" rIns="0" wrap="square" tIns="16500">
            <a:noAutofit/>
          </a:bodyPr>
          <a:lstStyle/>
          <a:p>
            <a:pPr indent="0" lvl="0" marL="12700" marR="0" rtl="0" algn="l">
              <a:lnSpc>
                <a:spcPct val="98636"/>
              </a:lnSpc>
              <a:spcBef>
                <a:spcPts val="0"/>
              </a:spcBef>
              <a:spcAft>
                <a:spcPts val="0"/>
              </a:spcAft>
              <a:buNone/>
            </a:pPr>
            <a:r>
              <a:rPr lang="tr-TR" sz="1100">
                <a:solidFill>
                  <a:schemeClr val="dk1"/>
                </a:solidFill>
                <a:latin typeface="Times New Roman"/>
                <a:ea typeface="Times New Roman"/>
                <a:cs typeface="Times New Roman"/>
                <a:sym typeface="Times New Roman"/>
              </a:rPr>
              <a:t>_</a:t>
            </a:r>
            <a:endParaRPr sz="1100">
              <a:solidFill>
                <a:schemeClr val="dk1"/>
              </a:solidFill>
              <a:latin typeface="Times New Roman"/>
              <a:ea typeface="Times New Roman"/>
              <a:cs typeface="Times New Roman"/>
              <a:sym typeface="Times New Roman"/>
            </a:endParaRPr>
          </a:p>
          <a:p>
            <a:pPr indent="0" lvl="0" marL="120650" marR="0" rtl="0" algn="l">
              <a:lnSpc>
                <a:spcPct val="98636"/>
              </a:lnSpc>
              <a:spcBef>
                <a:spcPts val="0"/>
              </a:spcBef>
              <a:spcAft>
                <a:spcPts val="0"/>
              </a:spcAft>
              <a:buNone/>
            </a:pPr>
            <a:r>
              <a:rPr lang="tr-TR" sz="1100">
                <a:solidFill>
                  <a:schemeClr val="dk1"/>
                </a:solidFill>
                <a:latin typeface="Times New Roman"/>
                <a:ea typeface="Times New Roman"/>
                <a:cs typeface="Times New Roman"/>
                <a:sym typeface="Times New Roman"/>
              </a:rPr>
              <a:t>b'</a:t>
            </a:r>
            <a:endParaRPr sz="1100">
              <a:solidFill>
                <a:schemeClr val="dk1"/>
              </a:solidFill>
              <a:latin typeface="Times New Roman"/>
              <a:ea typeface="Times New Roman"/>
              <a:cs typeface="Times New Roman"/>
              <a:sym typeface="Times New Roman"/>
            </a:endParaRPr>
          </a:p>
        </p:txBody>
      </p:sp>
      <p:sp>
        <p:nvSpPr>
          <p:cNvPr id="1818" name="Google Shape;1818;p69"/>
          <p:cNvSpPr txBox="1"/>
          <p:nvPr/>
        </p:nvSpPr>
        <p:spPr>
          <a:xfrm>
            <a:off x="5972098" y="3663625"/>
            <a:ext cx="250190" cy="311150"/>
          </a:xfrm>
          <a:prstGeom prst="rect">
            <a:avLst/>
          </a:prstGeom>
          <a:noFill/>
          <a:ln>
            <a:noFill/>
          </a:ln>
        </p:spPr>
        <p:txBody>
          <a:bodyPr anchorCtr="0" anchor="t" bIns="0" lIns="0" spcFirstLastPara="1" rIns="0" wrap="square" tIns="16500">
            <a:noAutofit/>
          </a:bodyPr>
          <a:lstStyle/>
          <a:p>
            <a:pPr indent="0" lvl="0" marL="12700" marR="0" rtl="0" algn="l">
              <a:lnSpc>
                <a:spcPct val="100454"/>
              </a:lnSpc>
              <a:spcBef>
                <a:spcPts val="0"/>
              </a:spcBef>
              <a:spcAft>
                <a:spcPts val="0"/>
              </a:spcAft>
              <a:buNone/>
            </a:pPr>
            <a:r>
              <a:rPr lang="tr-TR" sz="1100">
                <a:solidFill>
                  <a:schemeClr val="dk1"/>
                </a:solidFill>
                <a:latin typeface="Times New Roman"/>
                <a:ea typeface="Times New Roman"/>
                <a:cs typeface="Times New Roman"/>
                <a:sym typeface="Times New Roman"/>
              </a:rPr>
              <a:t>a</a:t>
            </a:r>
            <a:endParaRPr sz="1100">
              <a:solidFill>
                <a:schemeClr val="dk1"/>
              </a:solidFill>
              <a:latin typeface="Times New Roman"/>
              <a:ea typeface="Times New Roman"/>
              <a:cs typeface="Times New Roman"/>
              <a:sym typeface="Times New Roman"/>
            </a:endParaRPr>
          </a:p>
          <a:p>
            <a:pPr indent="0" lvl="0" marL="155575" marR="0" rtl="0" algn="l">
              <a:lnSpc>
                <a:spcPct val="100454"/>
              </a:lnSpc>
              <a:spcBef>
                <a:spcPts val="0"/>
              </a:spcBef>
              <a:spcAft>
                <a:spcPts val="0"/>
              </a:spcAft>
              <a:buNone/>
            </a:pPr>
            <a:r>
              <a:rPr lang="tr-TR" sz="1100">
                <a:solidFill>
                  <a:schemeClr val="dk1"/>
                </a:solidFill>
                <a:latin typeface="Times New Roman"/>
                <a:ea typeface="Times New Roman"/>
                <a:cs typeface="Times New Roman"/>
                <a:sym typeface="Times New Roman"/>
              </a:rPr>
              <a:t>+</a:t>
            </a:r>
            <a:endParaRPr sz="1100">
              <a:solidFill>
                <a:schemeClr val="dk1"/>
              </a:solidFill>
              <a:latin typeface="Times New Roman"/>
              <a:ea typeface="Times New Roman"/>
              <a:cs typeface="Times New Roman"/>
              <a:sym typeface="Times New Roman"/>
            </a:endParaRPr>
          </a:p>
        </p:txBody>
      </p:sp>
      <p:sp>
        <p:nvSpPr>
          <p:cNvPr id="1819" name="Google Shape;1819;p69"/>
          <p:cNvSpPr txBox="1"/>
          <p:nvPr/>
        </p:nvSpPr>
        <p:spPr>
          <a:xfrm>
            <a:off x="5961621" y="4816442"/>
            <a:ext cx="249554" cy="306070"/>
          </a:xfrm>
          <a:prstGeom prst="rect">
            <a:avLst/>
          </a:prstGeom>
          <a:noFill/>
          <a:ln>
            <a:noFill/>
          </a:ln>
        </p:spPr>
        <p:txBody>
          <a:bodyPr anchorCtr="0" anchor="t" bIns="0" lIns="0" spcFirstLastPara="1" rIns="0" wrap="square" tIns="16500">
            <a:noAutofit/>
          </a:bodyPr>
          <a:lstStyle/>
          <a:p>
            <a:pPr indent="0" lvl="0" marL="164465" marR="0" rtl="0" algn="l">
              <a:lnSpc>
                <a:spcPct val="98636"/>
              </a:lnSpc>
              <a:spcBef>
                <a:spcPts val="0"/>
              </a:spcBef>
              <a:spcAft>
                <a:spcPts val="0"/>
              </a:spcAft>
              <a:buNone/>
            </a:pPr>
            <a:r>
              <a:rPr lang="tr-TR" sz="1100">
                <a:solidFill>
                  <a:schemeClr val="dk1"/>
                </a:solidFill>
                <a:latin typeface="Times New Roman"/>
                <a:ea typeface="Times New Roman"/>
                <a:cs typeface="Times New Roman"/>
                <a:sym typeface="Times New Roman"/>
              </a:rPr>
              <a:t>_</a:t>
            </a:r>
            <a:endParaRPr sz="1100">
              <a:solidFill>
                <a:schemeClr val="dk1"/>
              </a:solidFill>
              <a:latin typeface="Times New Roman"/>
              <a:ea typeface="Times New Roman"/>
              <a:cs typeface="Times New Roman"/>
              <a:sym typeface="Times New Roman"/>
            </a:endParaRPr>
          </a:p>
          <a:p>
            <a:pPr indent="0" lvl="0" marL="12700" marR="0" rtl="0" algn="l">
              <a:lnSpc>
                <a:spcPct val="98636"/>
              </a:lnSpc>
              <a:spcBef>
                <a:spcPts val="0"/>
              </a:spcBef>
              <a:spcAft>
                <a:spcPts val="0"/>
              </a:spcAft>
              <a:buNone/>
            </a:pPr>
            <a:r>
              <a:rPr lang="tr-TR" sz="1100">
                <a:solidFill>
                  <a:schemeClr val="dk1"/>
                </a:solidFill>
                <a:latin typeface="Times New Roman"/>
                <a:ea typeface="Times New Roman"/>
                <a:cs typeface="Times New Roman"/>
                <a:sym typeface="Times New Roman"/>
              </a:rPr>
              <a:t>b</a:t>
            </a:r>
            <a:endParaRPr sz="1100">
              <a:solidFill>
                <a:schemeClr val="dk1"/>
              </a:solidFill>
              <a:latin typeface="Times New Roman"/>
              <a:ea typeface="Times New Roman"/>
              <a:cs typeface="Times New Roman"/>
              <a:sym typeface="Times New Roman"/>
            </a:endParaRPr>
          </a:p>
        </p:txBody>
      </p:sp>
      <p:sp>
        <p:nvSpPr>
          <p:cNvPr id="1820" name="Google Shape;1820;p69"/>
          <p:cNvSpPr txBox="1"/>
          <p:nvPr/>
        </p:nvSpPr>
        <p:spPr>
          <a:xfrm>
            <a:off x="5977331" y="6184229"/>
            <a:ext cx="89535" cy="19812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c</a:t>
            </a:r>
            <a:endParaRPr sz="1100">
              <a:solidFill>
                <a:schemeClr val="dk1"/>
              </a:solidFill>
              <a:latin typeface="Times New Roman"/>
              <a:ea typeface="Times New Roman"/>
              <a:cs typeface="Times New Roman"/>
              <a:sym typeface="Times New Roman"/>
            </a:endParaRPr>
          </a:p>
        </p:txBody>
      </p:sp>
      <p:sp>
        <p:nvSpPr>
          <p:cNvPr id="1821" name="Google Shape;1821;p69"/>
          <p:cNvSpPr/>
          <p:nvPr/>
        </p:nvSpPr>
        <p:spPr>
          <a:xfrm>
            <a:off x="5884164" y="4203192"/>
            <a:ext cx="414655" cy="358140"/>
          </a:xfrm>
          <a:custGeom>
            <a:rect b="b" l="l" r="r" t="t"/>
            <a:pathLst>
              <a:path extrusionOk="0" h="358139" w="414654">
                <a:moveTo>
                  <a:pt x="0" y="358140"/>
                </a:moveTo>
                <a:lnTo>
                  <a:pt x="414527" y="358140"/>
                </a:lnTo>
                <a:lnTo>
                  <a:pt x="414527" y="0"/>
                </a:lnTo>
                <a:lnTo>
                  <a:pt x="0" y="0"/>
                </a:lnTo>
                <a:lnTo>
                  <a:pt x="0" y="35814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2" name="Google Shape;1822;p69"/>
          <p:cNvSpPr/>
          <p:nvPr/>
        </p:nvSpPr>
        <p:spPr>
          <a:xfrm>
            <a:off x="6298691" y="4206240"/>
            <a:ext cx="527685" cy="358140"/>
          </a:xfrm>
          <a:custGeom>
            <a:rect b="b" l="l" r="r" t="t"/>
            <a:pathLst>
              <a:path extrusionOk="0" h="358139" w="527684">
                <a:moveTo>
                  <a:pt x="0" y="358140"/>
                </a:moveTo>
                <a:lnTo>
                  <a:pt x="527304" y="358140"/>
                </a:lnTo>
                <a:lnTo>
                  <a:pt x="527304" y="0"/>
                </a:lnTo>
                <a:lnTo>
                  <a:pt x="0" y="0"/>
                </a:lnTo>
                <a:lnTo>
                  <a:pt x="0" y="35814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3" name="Google Shape;1823;p69"/>
          <p:cNvSpPr txBox="1"/>
          <p:nvPr/>
        </p:nvSpPr>
        <p:spPr>
          <a:xfrm>
            <a:off x="5884164" y="4266913"/>
            <a:ext cx="788035" cy="283209"/>
          </a:xfrm>
          <a:prstGeom prst="rect">
            <a:avLst/>
          </a:prstGeom>
          <a:noFill/>
          <a:ln>
            <a:noFill/>
          </a:ln>
        </p:spPr>
        <p:txBody>
          <a:bodyPr anchorCtr="0" anchor="t" bIns="0" lIns="0" spcFirstLastPara="1" rIns="0" wrap="square" tIns="16500">
            <a:noAutofit/>
          </a:bodyPr>
          <a:lstStyle/>
          <a:p>
            <a:pPr indent="0" lvl="0" marL="10541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V</a:t>
            </a:r>
            <a:r>
              <a:rPr baseline="30000" lang="tr-TR" sz="1050">
                <a:solidFill>
                  <a:schemeClr val="dk1"/>
                </a:solidFill>
                <a:latin typeface="Times New Roman"/>
                <a:ea typeface="Times New Roman"/>
                <a:cs typeface="Times New Roman"/>
                <a:sym typeface="Times New Roman"/>
              </a:rPr>
              <a:t>LP	</a:t>
            </a:r>
            <a:r>
              <a:rPr baseline="30000" i="1" lang="tr-TR" sz="1650">
                <a:solidFill>
                  <a:schemeClr val="dk1"/>
                </a:solidFill>
                <a:latin typeface="Times New Roman"/>
                <a:ea typeface="Times New Roman"/>
                <a:cs typeface="Times New Roman"/>
                <a:sym typeface="Times New Roman"/>
              </a:rPr>
              <a:t>V</a:t>
            </a:r>
            <a:r>
              <a:rPr lang="tr-TR" sz="700">
                <a:solidFill>
                  <a:schemeClr val="dk1"/>
                </a:solidFill>
                <a:latin typeface="Noto Sans Symbols"/>
                <a:ea typeface="Noto Sans Symbols"/>
                <a:cs typeface="Noto Sans Symbols"/>
                <a:sym typeface="Noto Sans Symbols"/>
              </a:rPr>
              <a:t>φ</a:t>
            </a:r>
            <a:r>
              <a:rPr lang="tr-TR" sz="700">
                <a:solidFill>
                  <a:schemeClr val="dk1"/>
                </a:solidFill>
                <a:latin typeface="Times New Roman"/>
                <a:ea typeface="Times New Roman"/>
                <a:cs typeface="Times New Roman"/>
                <a:sym typeface="Times New Roman"/>
              </a:rPr>
              <a:t>P</a:t>
            </a:r>
            <a:endParaRPr sz="700">
              <a:solidFill>
                <a:schemeClr val="dk1"/>
              </a:solidFill>
              <a:latin typeface="Times New Roman"/>
              <a:ea typeface="Times New Roman"/>
              <a:cs typeface="Times New Roman"/>
              <a:sym typeface="Times New Roman"/>
            </a:endParaRPr>
          </a:p>
        </p:txBody>
      </p:sp>
      <p:sp>
        <p:nvSpPr>
          <p:cNvPr id="1824" name="Google Shape;1824;p69"/>
          <p:cNvSpPr txBox="1"/>
          <p:nvPr/>
        </p:nvSpPr>
        <p:spPr>
          <a:xfrm>
            <a:off x="7411211" y="4204716"/>
            <a:ext cx="889000" cy="367665"/>
          </a:xfrm>
          <a:prstGeom prst="rect">
            <a:avLst/>
          </a:prstGeom>
          <a:solidFill>
            <a:srgbClr val="FFFFFF"/>
          </a:solidFill>
          <a:ln>
            <a:noFill/>
          </a:ln>
        </p:spPr>
        <p:txBody>
          <a:bodyPr anchorCtr="0" anchor="t" bIns="0" lIns="0" spcFirstLastPara="1" rIns="0" wrap="square" tIns="78725">
            <a:noAutofit/>
          </a:bodyPr>
          <a:lstStyle/>
          <a:p>
            <a:pPr indent="0" lvl="0" marL="106045"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V</a:t>
            </a:r>
            <a:r>
              <a:rPr lang="tr-TR" sz="700">
                <a:solidFill>
                  <a:schemeClr val="dk1"/>
                </a:solidFill>
                <a:latin typeface="Noto Sans Symbols"/>
                <a:ea typeface="Noto Sans Symbols"/>
                <a:cs typeface="Noto Sans Symbols"/>
                <a:sym typeface="Noto Sans Symbols"/>
              </a:rPr>
              <a:t>φ</a:t>
            </a:r>
            <a:r>
              <a:rPr lang="tr-TR" sz="700">
                <a:solidFill>
                  <a:schemeClr val="dk1"/>
                </a:solidFill>
                <a:latin typeface="Times New Roman"/>
                <a:ea typeface="Times New Roman"/>
                <a:cs typeface="Times New Roman"/>
                <a:sym typeface="Times New Roman"/>
              </a:rPr>
              <a:t>S	</a:t>
            </a:r>
            <a:r>
              <a:rPr baseline="30000" i="1" lang="tr-TR" sz="1650">
                <a:solidFill>
                  <a:schemeClr val="dk1"/>
                </a:solidFill>
                <a:latin typeface="Times New Roman"/>
                <a:ea typeface="Times New Roman"/>
                <a:cs typeface="Times New Roman"/>
                <a:sym typeface="Times New Roman"/>
              </a:rPr>
              <a:t>V</a:t>
            </a:r>
            <a:r>
              <a:rPr lang="tr-TR" sz="700">
                <a:solidFill>
                  <a:schemeClr val="dk1"/>
                </a:solidFill>
                <a:latin typeface="Times New Roman"/>
                <a:ea typeface="Times New Roman"/>
                <a:cs typeface="Times New Roman"/>
                <a:sym typeface="Times New Roman"/>
              </a:rPr>
              <a:t>LS</a:t>
            </a:r>
            <a:endParaRPr sz="700">
              <a:solidFill>
                <a:schemeClr val="dk1"/>
              </a:solidFill>
              <a:latin typeface="Times New Roman"/>
              <a:ea typeface="Times New Roman"/>
              <a:cs typeface="Times New Roman"/>
              <a:sym typeface="Times New Roman"/>
            </a:endParaRPr>
          </a:p>
        </p:txBody>
      </p:sp>
      <p:sp>
        <p:nvSpPr>
          <p:cNvPr id="1825" name="Google Shape;1825;p69"/>
          <p:cNvSpPr/>
          <p:nvPr/>
        </p:nvSpPr>
        <p:spPr>
          <a:xfrm>
            <a:off x="8921495" y="2537460"/>
            <a:ext cx="58419" cy="875030"/>
          </a:xfrm>
          <a:custGeom>
            <a:rect b="b" l="l" r="r" t="t"/>
            <a:pathLst>
              <a:path extrusionOk="0" h="875029" w="58420">
                <a:moveTo>
                  <a:pt x="21335" y="816863"/>
                </a:moveTo>
                <a:lnTo>
                  <a:pt x="0" y="816863"/>
                </a:lnTo>
                <a:lnTo>
                  <a:pt x="28955" y="874776"/>
                </a:lnTo>
                <a:lnTo>
                  <a:pt x="47243" y="838200"/>
                </a:lnTo>
                <a:lnTo>
                  <a:pt x="24383" y="838200"/>
                </a:lnTo>
                <a:lnTo>
                  <a:pt x="21335" y="835151"/>
                </a:lnTo>
                <a:lnTo>
                  <a:pt x="21335" y="816863"/>
                </a:lnTo>
                <a:close/>
              </a:path>
              <a:path extrusionOk="0" h="875029" w="58420">
                <a:moveTo>
                  <a:pt x="32003" y="35051"/>
                </a:moveTo>
                <a:lnTo>
                  <a:pt x="24383" y="35051"/>
                </a:lnTo>
                <a:lnTo>
                  <a:pt x="21335" y="38100"/>
                </a:lnTo>
                <a:lnTo>
                  <a:pt x="21335" y="835151"/>
                </a:lnTo>
                <a:lnTo>
                  <a:pt x="24383" y="838200"/>
                </a:lnTo>
                <a:lnTo>
                  <a:pt x="32003" y="838200"/>
                </a:lnTo>
                <a:lnTo>
                  <a:pt x="35051" y="835151"/>
                </a:lnTo>
                <a:lnTo>
                  <a:pt x="35051" y="38100"/>
                </a:lnTo>
                <a:lnTo>
                  <a:pt x="32003" y="35051"/>
                </a:lnTo>
                <a:close/>
              </a:path>
              <a:path extrusionOk="0" h="875029" w="58420">
                <a:moveTo>
                  <a:pt x="57911" y="816863"/>
                </a:moveTo>
                <a:lnTo>
                  <a:pt x="35051" y="816863"/>
                </a:lnTo>
                <a:lnTo>
                  <a:pt x="35051" y="835151"/>
                </a:lnTo>
                <a:lnTo>
                  <a:pt x="32003" y="838200"/>
                </a:lnTo>
                <a:lnTo>
                  <a:pt x="47243" y="838200"/>
                </a:lnTo>
                <a:lnTo>
                  <a:pt x="57911" y="816863"/>
                </a:lnTo>
                <a:close/>
              </a:path>
              <a:path extrusionOk="0" h="875029" w="58420">
                <a:moveTo>
                  <a:pt x="28955" y="0"/>
                </a:moveTo>
                <a:lnTo>
                  <a:pt x="0" y="57912"/>
                </a:lnTo>
                <a:lnTo>
                  <a:pt x="21335" y="57912"/>
                </a:lnTo>
                <a:lnTo>
                  <a:pt x="21335" y="38100"/>
                </a:lnTo>
                <a:lnTo>
                  <a:pt x="24383" y="35051"/>
                </a:lnTo>
                <a:lnTo>
                  <a:pt x="46481" y="35051"/>
                </a:lnTo>
                <a:lnTo>
                  <a:pt x="28955" y="0"/>
                </a:lnTo>
                <a:close/>
              </a:path>
              <a:path extrusionOk="0" h="875029" w="58420">
                <a:moveTo>
                  <a:pt x="46481" y="35051"/>
                </a:moveTo>
                <a:lnTo>
                  <a:pt x="32003" y="35051"/>
                </a:lnTo>
                <a:lnTo>
                  <a:pt x="35051" y="38100"/>
                </a:lnTo>
                <a:lnTo>
                  <a:pt x="35051" y="57912"/>
                </a:lnTo>
                <a:lnTo>
                  <a:pt x="57911" y="57912"/>
                </a:lnTo>
                <a:lnTo>
                  <a:pt x="46481" y="3505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6" name="Google Shape;1826;p69"/>
          <p:cNvSpPr/>
          <p:nvPr/>
        </p:nvSpPr>
        <p:spPr>
          <a:xfrm>
            <a:off x="9768840" y="2040636"/>
            <a:ext cx="58419" cy="1379220"/>
          </a:xfrm>
          <a:custGeom>
            <a:rect b="b" l="l" r="r" t="t"/>
            <a:pathLst>
              <a:path extrusionOk="0" h="1379220" w="58420">
                <a:moveTo>
                  <a:pt x="21335" y="1321307"/>
                </a:moveTo>
                <a:lnTo>
                  <a:pt x="0" y="1321307"/>
                </a:lnTo>
                <a:lnTo>
                  <a:pt x="28955" y="1379219"/>
                </a:lnTo>
                <a:lnTo>
                  <a:pt x="47243" y="1342643"/>
                </a:lnTo>
                <a:lnTo>
                  <a:pt x="24383" y="1342643"/>
                </a:lnTo>
                <a:lnTo>
                  <a:pt x="21335" y="1339595"/>
                </a:lnTo>
                <a:lnTo>
                  <a:pt x="21335" y="1321307"/>
                </a:lnTo>
                <a:close/>
              </a:path>
              <a:path extrusionOk="0" h="1379220" w="58420">
                <a:moveTo>
                  <a:pt x="32003" y="35051"/>
                </a:moveTo>
                <a:lnTo>
                  <a:pt x="24383" y="35051"/>
                </a:lnTo>
                <a:lnTo>
                  <a:pt x="21335" y="38100"/>
                </a:lnTo>
                <a:lnTo>
                  <a:pt x="21335" y="1339595"/>
                </a:lnTo>
                <a:lnTo>
                  <a:pt x="24383" y="1342643"/>
                </a:lnTo>
                <a:lnTo>
                  <a:pt x="32003" y="1342643"/>
                </a:lnTo>
                <a:lnTo>
                  <a:pt x="35051" y="1339595"/>
                </a:lnTo>
                <a:lnTo>
                  <a:pt x="35051" y="38100"/>
                </a:lnTo>
                <a:lnTo>
                  <a:pt x="32003" y="35051"/>
                </a:lnTo>
                <a:close/>
              </a:path>
              <a:path extrusionOk="0" h="1379220" w="58420">
                <a:moveTo>
                  <a:pt x="57911" y="1321307"/>
                </a:moveTo>
                <a:lnTo>
                  <a:pt x="35051" y="1321307"/>
                </a:lnTo>
                <a:lnTo>
                  <a:pt x="35051" y="1339595"/>
                </a:lnTo>
                <a:lnTo>
                  <a:pt x="32003" y="1342643"/>
                </a:lnTo>
                <a:lnTo>
                  <a:pt x="47243" y="1342643"/>
                </a:lnTo>
                <a:lnTo>
                  <a:pt x="57911" y="1321307"/>
                </a:lnTo>
                <a:close/>
              </a:path>
              <a:path extrusionOk="0" h="1379220" w="58420">
                <a:moveTo>
                  <a:pt x="28955" y="0"/>
                </a:moveTo>
                <a:lnTo>
                  <a:pt x="0" y="56387"/>
                </a:lnTo>
                <a:lnTo>
                  <a:pt x="21335" y="56387"/>
                </a:lnTo>
                <a:lnTo>
                  <a:pt x="21335" y="38100"/>
                </a:lnTo>
                <a:lnTo>
                  <a:pt x="24383" y="35051"/>
                </a:lnTo>
                <a:lnTo>
                  <a:pt x="46955" y="35051"/>
                </a:lnTo>
                <a:lnTo>
                  <a:pt x="28955" y="0"/>
                </a:lnTo>
                <a:close/>
              </a:path>
              <a:path extrusionOk="0" h="1379220" w="58420">
                <a:moveTo>
                  <a:pt x="46955" y="35051"/>
                </a:moveTo>
                <a:lnTo>
                  <a:pt x="32003" y="35051"/>
                </a:lnTo>
                <a:lnTo>
                  <a:pt x="35051" y="38100"/>
                </a:lnTo>
                <a:lnTo>
                  <a:pt x="35051" y="56387"/>
                </a:lnTo>
                <a:lnTo>
                  <a:pt x="57911" y="56387"/>
                </a:lnTo>
                <a:lnTo>
                  <a:pt x="46955" y="3505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7" name="Google Shape;1827;p69"/>
          <p:cNvSpPr/>
          <p:nvPr/>
        </p:nvSpPr>
        <p:spPr>
          <a:xfrm>
            <a:off x="8833104" y="2764536"/>
            <a:ext cx="396240" cy="360045"/>
          </a:xfrm>
          <a:custGeom>
            <a:rect b="b" l="l" r="r" t="t"/>
            <a:pathLst>
              <a:path extrusionOk="0" h="360044" w="396240">
                <a:moveTo>
                  <a:pt x="0" y="359663"/>
                </a:moveTo>
                <a:lnTo>
                  <a:pt x="396240" y="359663"/>
                </a:lnTo>
                <a:lnTo>
                  <a:pt x="396240" y="0"/>
                </a:lnTo>
                <a:lnTo>
                  <a:pt x="0" y="0"/>
                </a:lnTo>
                <a:lnTo>
                  <a:pt x="0" y="35966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8" name="Google Shape;1828;p69"/>
          <p:cNvSpPr txBox="1"/>
          <p:nvPr/>
        </p:nvSpPr>
        <p:spPr>
          <a:xfrm>
            <a:off x="8807589" y="2832151"/>
            <a:ext cx="88265" cy="159385"/>
          </a:xfrm>
          <a:prstGeom prst="rect">
            <a:avLst/>
          </a:prstGeom>
          <a:noFill/>
          <a:ln>
            <a:noFill/>
          </a:ln>
        </p:spPr>
        <p:txBody>
          <a:bodyPr anchorCtr="0" anchor="t" bIns="0" lIns="0" spcFirstLastPara="1" rIns="0" wrap="square" tIns="0">
            <a:noAutofit/>
          </a:bodyPr>
          <a:lstStyle/>
          <a:p>
            <a:pPr indent="0" lvl="0" marL="0" marR="0" rtl="0" algn="l">
              <a:lnSpc>
                <a:spcPct val="111818"/>
              </a:lnSpc>
              <a:spcBef>
                <a:spcPts val="0"/>
              </a:spcBef>
              <a:spcAft>
                <a:spcPts val="0"/>
              </a:spcAft>
              <a:buNone/>
            </a:pPr>
            <a:r>
              <a:rPr i="1" lang="tr-TR" sz="1100">
                <a:solidFill>
                  <a:schemeClr val="dk1"/>
                </a:solidFill>
                <a:latin typeface="Times New Roman"/>
                <a:ea typeface="Times New Roman"/>
                <a:cs typeface="Times New Roman"/>
                <a:sym typeface="Times New Roman"/>
              </a:rPr>
              <a:t>V</a:t>
            </a:r>
            <a:endParaRPr sz="1100">
              <a:solidFill>
                <a:schemeClr val="dk1"/>
              </a:solidFill>
              <a:latin typeface="Times New Roman"/>
              <a:ea typeface="Times New Roman"/>
              <a:cs typeface="Times New Roman"/>
              <a:sym typeface="Times New Roman"/>
            </a:endParaRPr>
          </a:p>
        </p:txBody>
      </p:sp>
      <p:sp>
        <p:nvSpPr>
          <p:cNvPr id="1829" name="Google Shape;1829;p69"/>
          <p:cNvSpPr txBox="1"/>
          <p:nvPr/>
        </p:nvSpPr>
        <p:spPr>
          <a:xfrm>
            <a:off x="8883916" y="2876587"/>
            <a:ext cx="127000" cy="13779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lang="tr-TR" sz="700">
                <a:solidFill>
                  <a:schemeClr val="dk1"/>
                </a:solidFill>
                <a:latin typeface="Noto Sans Symbols"/>
                <a:ea typeface="Noto Sans Symbols"/>
                <a:cs typeface="Noto Sans Symbols"/>
                <a:sym typeface="Noto Sans Symbols"/>
              </a:rPr>
              <a:t>φ</a:t>
            </a:r>
            <a:r>
              <a:rPr lang="tr-TR" sz="700">
                <a:solidFill>
                  <a:schemeClr val="dk1"/>
                </a:solidFill>
                <a:latin typeface="Times New Roman"/>
                <a:ea typeface="Times New Roman"/>
                <a:cs typeface="Times New Roman"/>
                <a:sym typeface="Times New Roman"/>
              </a:rPr>
              <a:t>S</a:t>
            </a:r>
            <a:endParaRPr sz="700">
              <a:solidFill>
                <a:schemeClr val="dk1"/>
              </a:solidFill>
              <a:latin typeface="Times New Roman"/>
              <a:ea typeface="Times New Roman"/>
              <a:cs typeface="Times New Roman"/>
              <a:sym typeface="Times New Roman"/>
            </a:endParaRPr>
          </a:p>
        </p:txBody>
      </p:sp>
      <p:sp>
        <p:nvSpPr>
          <p:cNvPr id="1830" name="Google Shape;1830;p69"/>
          <p:cNvSpPr/>
          <p:nvPr/>
        </p:nvSpPr>
        <p:spPr>
          <a:xfrm>
            <a:off x="9578340" y="2552700"/>
            <a:ext cx="527685" cy="358140"/>
          </a:xfrm>
          <a:custGeom>
            <a:rect b="b" l="l" r="r" t="t"/>
            <a:pathLst>
              <a:path extrusionOk="0" h="358139" w="527684">
                <a:moveTo>
                  <a:pt x="0" y="358139"/>
                </a:moveTo>
                <a:lnTo>
                  <a:pt x="527303" y="358139"/>
                </a:lnTo>
                <a:lnTo>
                  <a:pt x="527303" y="0"/>
                </a:lnTo>
                <a:lnTo>
                  <a:pt x="0" y="0"/>
                </a:lnTo>
                <a:lnTo>
                  <a:pt x="0" y="35813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1" name="Google Shape;1831;p69"/>
          <p:cNvSpPr txBox="1"/>
          <p:nvPr/>
        </p:nvSpPr>
        <p:spPr>
          <a:xfrm>
            <a:off x="9578340" y="2604419"/>
            <a:ext cx="527685" cy="283209"/>
          </a:xfrm>
          <a:prstGeom prst="rect">
            <a:avLst/>
          </a:prstGeom>
          <a:noFill/>
          <a:ln>
            <a:noFill/>
          </a:ln>
        </p:spPr>
        <p:txBody>
          <a:bodyPr anchorCtr="0" anchor="t" bIns="0" lIns="0" spcFirstLastPara="1" rIns="0" wrap="square" tIns="16500">
            <a:noAutofit/>
          </a:bodyPr>
          <a:lstStyle/>
          <a:p>
            <a:pPr indent="0" lvl="0" marL="103504"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V</a:t>
            </a:r>
            <a:r>
              <a:rPr lang="tr-TR" sz="700">
                <a:solidFill>
                  <a:schemeClr val="dk1"/>
                </a:solidFill>
                <a:latin typeface="Times New Roman"/>
                <a:ea typeface="Times New Roman"/>
                <a:cs typeface="Times New Roman"/>
                <a:sym typeface="Times New Roman"/>
              </a:rPr>
              <a:t>LS</a:t>
            </a:r>
            <a:endParaRPr sz="700">
              <a:solidFill>
                <a:schemeClr val="dk1"/>
              </a:solidFill>
              <a:latin typeface="Times New Roman"/>
              <a:ea typeface="Times New Roman"/>
              <a:cs typeface="Times New Roman"/>
              <a:sym typeface="Times New Roman"/>
            </a:endParaRPr>
          </a:p>
        </p:txBody>
      </p:sp>
      <p:sp>
        <p:nvSpPr>
          <p:cNvPr id="1832" name="Google Shape;1832;p69"/>
          <p:cNvSpPr/>
          <p:nvPr/>
        </p:nvSpPr>
        <p:spPr>
          <a:xfrm>
            <a:off x="4770882" y="1804416"/>
            <a:ext cx="2341626" cy="16676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3" name="Google Shape;1833;p69"/>
          <p:cNvSpPr txBox="1"/>
          <p:nvPr/>
        </p:nvSpPr>
        <p:spPr>
          <a:xfrm>
            <a:off x="4624413" y="3327316"/>
            <a:ext cx="89535" cy="19812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c</a:t>
            </a:r>
            <a:endParaRPr sz="1100">
              <a:solidFill>
                <a:schemeClr val="dk1"/>
              </a:solidFill>
              <a:latin typeface="Times New Roman"/>
              <a:ea typeface="Times New Roman"/>
              <a:cs typeface="Times New Roman"/>
              <a:sym typeface="Times New Roman"/>
            </a:endParaRPr>
          </a:p>
        </p:txBody>
      </p:sp>
      <p:sp>
        <p:nvSpPr>
          <p:cNvPr id="1834" name="Google Shape;1834;p69"/>
          <p:cNvSpPr txBox="1"/>
          <p:nvPr/>
        </p:nvSpPr>
        <p:spPr>
          <a:xfrm>
            <a:off x="4647107" y="1871121"/>
            <a:ext cx="97790" cy="19812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b</a:t>
            </a:r>
            <a:endParaRPr sz="1100">
              <a:solidFill>
                <a:schemeClr val="dk1"/>
              </a:solidFill>
              <a:latin typeface="Times New Roman"/>
              <a:ea typeface="Times New Roman"/>
              <a:cs typeface="Times New Roman"/>
              <a:sym typeface="Times New Roman"/>
            </a:endParaRPr>
          </a:p>
        </p:txBody>
      </p:sp>
      <p:sp>
        <p:nvSpPr>
          <p:cNvPr id="1835" name="Google Shape;1835;p69"/>
          <p:cNvSpPr txBox="1"/>
          <p:nvPr/>
        </p:nvSpPr>
        <p:spPr>
          <a:xfrm>
            <a:off x="5654382" y="2871386"/>
            <a:ext cx="113664" cy="19812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tr-TR" sz="1100">
                <a:solidFill>
                  <a:schemeClr val="dk1"/>
                </a:solidFill>
                <a:latin typeface="Times New Roman"/>
                <a:ea typeface="Times New Roman"/>
                <a:cs typeface="Times New Roman"/>
                <a:sym typeface="Times New Roman"/>
              </a:rPr>
              <a:t>V</a:t>
            </a:r>
            <a:endParaRPr sz="1100">
              <a:solidFill>
                <a:schemeClr val="dk1"/>
              </a:solidFill>
              <a:latin typeface="Times New Roman"/>
              <a:ea typeface="Times New Roman"/>
              <a:cs typeface="Times New Roman"/>
              <a:sym typeface="Times New Roman"/>
            </a:endParaRPr>
          </a:p>
        </p:txBody>
      </p:sp>
      <p:sp>
        <p:nvSpPr>
          <p:cNvPr id="1836" name="Google Shape;1836;p69"/>
          <p:cNvSpPr txBox="1"/>
          <p:nvPr/>
        </p:nvSpPr>
        <p:spPr>
          <a:xfrm>
            <a:off x="5743409" y="2944202"/>
            <a:ext cx="125095" cy="13779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lang="tr-TR" sz="700">
                <a:solidFill>
                  <a:schemeClr val="dk1"/>
                </a:solidFill>
                <a:latin typeface="Noto Sans Symbols"/>
                <a:ea typeface="Noto Sans Symbols"/>
                <a:cs typeface="Noto Sans Symbols"/>
                <a:sym typeface="Noto Sans Symbols"/>
              </a:rPr>
              <a:t>φ</a:t>
            </a:r>
            <a:r>
              <a:rPr lang="tr-TR" sz="700">
                <a:solidFill>
                  <a:schemeClr val="dk1"/>
                </a:solidFill>
                <a:latin typeface="Times New Roman"/>
                <a:ea typeface="Times New Roman"/>
                <a:cs typeface="Times New Roman"/>
                <a:sym typeface="Times New Roman"/>
              </a:rPr>
              <a:t>P</a:t>
            </a:r>
            <a:endParaRPr sz="700">
              <a:solidFill>
                <a:schemeClr val="dk1"/>
              </a:solidFill>
              <a:latin typeface="Times New Roman"/>
              <a:ea typeface="Times New Roman"/>
              <a:cs typeface="Times New Roman"/>
              <a:sym typeface="Times New Roman"/>
            </a:endParaRPr>
          </a:p>
        </p:txBody>
      </p:sp>
      <p:sp>
        <p:nvSpPr>
          <p:cNvPr id="1837" name="Google Shape;1837;p69"/>
          <p:cNvSpPr txBox="1"/>
          <p:nvPr/>
        </p:nvSpPr>
        <p:spPr>
          <a:xfrm>
            <a:off x="4924678" y="2557607"/>
            <a:ext cx="222885" cy="28321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V</a:t>
            </a:r>
            <a:r>
              <a:rPr lang="tr-TR" sz="700">
                <a:solidFill>
                  <a:schemeClr val="dk1"/>
                </a:solidFill>
                <a:latin typeface="Times New Roman"/>
                <a:ea typeface="Times New Roman"/>
                <a:cs typeface="Times New Roman"/>
                <a:sym typeface="Times New Roman"/>
              </a:rPr>
              <a:t>LP</a:t>
            </a:r>
            <a:endParaRPr sz="700">
              <a:solidFill>
                <a:schemeClr val="dk1"/>
              </a:solidFill>
              <a:latin typeface="Times New Roman"/>
              <a:ea typeface="Times New Roman"/>
              <a:cs typeface="Times New Roman"/>
              <a:sym typeface="Times New Roman"/>
            </a:endParaRPr>
          </a:p>
        </p:txBody>
      </p:sp>
      <p:sp>
        <p:nvSpPr>
          <p:cNvPr id="1838" name="Google Shape;1838;p69"/>
          <p:cNvSpPr txBox="1"/>
          <p:nvPr/>
        </p:nvSpPr>
        <p:spPr>
          <a:xfrm>
            <a:off x="4631397" y="1456796"/>
            <a:ext cx="89535" cy="19812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a</a:t>
            </a:r>
            <a:endParaRPr sz="1100">
              <a:solidFill>
                <a:schemeClr val="dk1"/>
              </a:solidFill>
              <a:latin typeface="Times New Roman"/>
              <a:ea typeface="Times New Roman"/>
              <a:cs typeface="Times New Roman"/>
              <a:sym typeface="Times New Roman"/>
            </a:endParaRPr>
          </a:p>
        </p:txBody>
      </p:sp>
      <p:sp>
        <p:nvSpPr>
          <p:cNvPr id="1839" name="Google Shape;1839;p69"/>
          <p:cNvSpPr/>
          <p:nvPr/>
        </p:nvSpPr>
        <p:spPr>
          <a:xfrm>
            <a:off x="4776215" y="1575816"/>
            <a:ext cx="2280285" cy="0"/>
          </a:xfrm>
          <a:custGeom>
            <a:rect b="b" l="l" r="r" t="t"/>
            <a:pathLst>
              <a:path extrusionOk="0" h="120000" w="2280284">
                <a:moveTo>
                  <a:pt x="0" y="0"/>
                </a:moveTo>
                <a:lnTo>
                  <a:pt x="2279904"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0" name="Google Shape;1840;p69"/>
          <p:cNvSpPr/>
          <p:nvPr/>
        </p:nvSpPr>
        <p:spPr>
          <a:xfrm>
            <a:off x="7068311" y="1575816"/>
            <a:ext cx="0" cy="390525"/>
          </a:xfrm>
          <a:custGeom>
            <a:rect b="b" l="l" r="r" t="t"/>
            <a:pathLst>
              <a:path extrusionOk="0" h="390525" w="120000">
                <a:moveTo>
                  <a:pt x="0" y="0"/>
                </a:moveTo>
                <a:lnTo>
                  <a:pt x="0" y="39014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1" name="Google Shape;1841;p69"/>
          <p:cNvSpPr/>
          <p:nvPr/>
        </p:nvSpPr>
        <p:spPr>
          <a:xfrm>
            <a:off x="4776215" y="1987296"/>
            <a:ext cx="568960" cy="0"/>
          </a:xfrm>
          <a:custGeom>
            <a:rect b="b" l="l" r="r" t="t"/>
            <a:pathLst>
              <a:path extrusionOk="0" h="120000" w="568960">
                <a:moveTo>
                  <a:pt x="568451"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2" name="Google Shape;1842;p69"/>
          <p:cNvSpPr/>
          <p:nvPr/>
        </p:nvSpPr>
        <p:spPr>
          <a:xfrm>
            <a:off x="5734811" y="2473452"/>
            <a:ext cx="448309" cy="3175"/>
          </a:xfrm>
          <a:custGeom>
            <a:rect b="b" l="l" r="r" t="t"/>
            <a:pathLst>
              <a:path extrusionOk="0" h="3175" w="448310">
                <a:moveTo>
                  <a:pt x="12191" y="0"/>
                </a:moveTo>
                <a:lnTo>
                  <a:pt x="1524" y="0"/>
                </a:lnTo>
                <a:lnTo>
                  <a:pt x="0" y="1524"/>
                </a:lnTo>
                <a:lnTo>
                  <a:pt x="1524" y="3048"/>
                </a:lnTo>
                <a:lnTo>
                  <a:pt x="12191" y="3048"/>
                </a:lnTo>
                <a:lnTo>
                  <a:pt x="15239" y="1524"/>
                </a:lnTo>
                <a:lnTo>
                  <a:pt x="12191" y="0"/>
                </a:lnTo>
                <a:close/>
              </a:path>
              <a:path extrusionOk="0" h="3175" w="448310">
                <a:moveTo>
                  <a:pt x="38100" y="0"/>
                </a:moveTo>
                <a:lnTo>
                  <a:pt x="27432" y="0"/>
                </a:lnTo>
                <a:lnTo>
                  <a:pt x="25908" y="1524"/>
                </a:lnTo>
                <a:lnTo>
                  <a:pt x="27432" y="3048"/>
                </a:lnTo>
                <a:lnTo>
                  <a:pt x="38100" y="3048"/>
                </a:lnTo>
                <a:lnTo>
                  <a:pt x="39624" y="1524"/>
                </a:lnTo>
                <a:lnTo>
                  <a:pt x="38100" y="0"/>
                </a:lnTo>
                <a:close/>
              </a:path>
              <a:path extrusionOk="0" h="3175" w="448310">
                <a:moveTo>
                  <a:pt x="64008" y="0"/>
                </a:moveTo>
                <a:lnTo>
                  <a:pt x="53339" y="0"/>
                </a:lnTo>
                <a:lnTo>
                  <a:pt x="51815" y="1524"/>
                </a:lnTo>
                <a:lnTo>
                  <a:pt x="53339" y="3048"/>
                </a:lnTo>
                <a:lnTo>
                  <a:pt x="64008" y="3048"/>
                </a:lnTo>
                <a:lnTo>
                  <a:pt x="65532" y="1524"/>
                </a:lnTo>
                <a:lnTo>
                  <a:pt x="64008" y="0"/>
                </a:lnTo>
                <a:close/>
              </a:path>
              <a:path extrusionOk="0" h="3175" w="448310">
                <a:moveTo>
                  <a:pt x="89915" y="0"/>
                </a:moveTo>
                <a:lnTo>
                  <a:pt x="77724" y="0"/>
                </a:lnTo>
                <a:lnTo>
                  <a:pt x="76200" y="1524"/>
                </a:lnTo>
                <a:lnTo>
                  <a:pt x="77724" y="3048"/>
                </a:lnTo>
                <a:lnTo>
                  <a:pt x="89915" y="3048"/>
                </a:lnTo>
                <a:lnTo>
                  <a:pt x="91439" y="1524"/>
                </a:lnTo>
                <a:lnTo>
                  <a:pt x="89915" y="0"/>
                </a:lnTo>
                <a:close/>
              </a:path>
              <a:path extrusionOk="0" h="3175" w="448310">
                <a:moveTo>
                  <a:pt x="114300" y="0"/>
                </a:moveTo>
                <a:lnTo>
                  <a:pt x="103632" y="0"/>
                </a:lnTo>
                <a:lnTo>
                  <a:pt x="102108" y="1524"/>
                </a:lnTo>
                <a:lnTo>
                  <a:pt x="103632" y="3048"/>
                </a:lnTo>
                <a:lnTo>
                  <a:pt x="114300" y="3048"/>
                </a:lnTo>
                <a:lnTo>
                  <a:pt x="115824" y="1524"/>
                </a:lnTo>
                <a:lnTo>
                  <a:pt x="114300" y="0"/>
                </a:lnTo>
                <a:close/>
              </a:path>
              <a:path extrusionOk="0" h="3175" w="448310">
                <a:moveTo>
                  <a:pt x="140208" y="0"/>
                </a:moveTo>
                <a:lnTo>
                  <a:pt x="129539" y="0"/>
                </a:lnTo>
                <a:lnTo>
                  <a:pt x="128015" y="1524"/>
                </a:lnTo>
                <a:lnTo>
                  <a:pt x="129539" y="3048"/>
                </a:lnTo>
                <a:lnTo>
                  <a:pt x="140208" y="3048"/>
                </a:lnTo>
                <a:lnTo>
                  <a:pt x="141732" y="1524"/>
                </a:lnTo>
                <a:lnTo>
                  <a:pt x="140208" y="0"/>
                </a:lnTo>
                <a:close/>
              </a:path>
              <a:path extrusionOk="0" h="3175" w="448310">
                <a:moveTo>
                  <a:pt x="166115" y="0"/>
                </a:moveTo>
                <a:lnTo>
                  <a:pt x="155448" y="0"/>
                </a:lnTo>
                <a:lnTo>
                  <a:pt x="152400" y="1524"/>
                </a:lnTo>
                <a:lnTo>
                  <a:pt x="155448" y="3048"/>
                </a:lnTo>
                <a:lnTo>
                  <a:pt x="166115" y="3048"/>
                </a:lnTo>
                <a:lnTo>
                  <a:pt x="167639" y="1524"/>
                </a:lnTo>
                <a:lnTo>
                  <a:pt x="166115" y="0"/>
                </a:lnTo>
                <a:close/>
              </a:path>
              <a:path extrusionOk="0" h="3175" w="448310">
                <a:moveTo>
                  <a:pt x="190500" y="0"/>
                </a:moveTo>
                <a:lnTo>
                  <a:pt x="179832" y="0"/>
                </a:lnTo>
                <a:lnTo>
                  <a:pt x="178308" y="1524"/>
                </a:lnTo>
                <a:lnTo>
                  <a:pt x="179832" y="3048"/>
                </a:lnTo>
                <a:lnTo>
                  <a:pt x="190500" y="3048"/>
                </a:lnTo>
                <a:lnTo>
                  <a:pt x="193548" y="1524"/>
                </a:lnTo>
                <a:lnTo>
                  <a:pt x="190500" y="0"/>
                </a:lnTo>
                <a:close/>
              </a:path>
              <a:path extrusionOk="0" h="3175" w="448310">
                <a:moveTo>
                  <a:pt x="216408" y="0"/>
                </a:moveTo>
                <a:lnTo>
                  <a:pt x="205739" y="0"/>
                </a:lnTo>
                <a:lnTo>
                  <a:pt x="204215" y="1524"/>
                </a:lnTo>
                <a:lnTo>
                  <a:pt x="205739" y="3048"/>
                </a:lnTo>
                <a:lnTo>
                  <a:pt x="216408" y="3048"/>
                </a:lnTo>
                <a:lnTo>
                  <a:pt x="217932" y="1524"/>
                </a:lnTo>
                <a:lnTo>
                  <a:pt x="216408" y="0"/>
                </a:lnTo>
                <a:close/>
              </a:path>
              <a:path extrusionOk="0" h="3175" w="448310">
                <a:moveTo>
                  <a:pt x="242315" y="0"/>
                </a:moveTo>
                <a:lnTo>
                  <a:pt x="231648" y="0"/>
                </a:lnTo>
                <a:lnTo>
                  <a:pt x="228600" y="1524"/>
                </a:lnTo>
                <a:lnTo>
                  <a:pt x="231648" y="3048"/>
                </a:lnTo>
                <a:lnTo>
                  <a:pt x="242315" y="3048"/>
                </a:lnTo>
                <a:lnTo>
                  <a:pt x="243839" y="1524"/>
                </a:lnTo>
                <a:lnTo>
                  <a:pt x="242315" y="0"/>
                </a:lnTo>
                <a:close/>
              </a:path>
              <a:path extrusionOk="0" h="3175" w="448310">
                <a:moveTo>
                  <a:pt x="266700" y="0"/>
                </a:moveTo>
                <a:lnTo>
                  <a:pt x="256032" y="0"/>
                </a:lnTo>
                <a:lnTo>
                  <a:pt x="254508" y="1524"/>
                </a:lnTo>
                <a:lnTo>
                  <a:pt x="256032" y="3048"/>
                </a:lnTo>
                <a:lnTo>
                  <a:pt x="266700" y="3048"/>
                </a:lnTo>
                <a:lnTo>
                  <a:pt x="269748" y="1524"/>
                </a:lnTo>
                <a:lnTo>
                  <a:pt x="266700" y="0"/>
                </a:lnTo>
                <a:close/>
              </a:path>
              <a:path extrusionOk="0" h="3175" w="448310">
                <a:moveTo>
                  <a:pt x="292608" y="0"/>
                </a:moveTo>
                <a:lnTo>
                  <a:pt x="281939" y="0"/>
                </a:lnTo>
                <a:lnTo>
                  <a:pt x="280415" y="1524"/>
                </a:lnTo>
                <a:lnTo>
                  <a:pt x="281939" y="3048"/>
                </a:lnTo>
                <a:lnTo>
                  <a:pt x="292608" y="3048"/>
                </a:lnTo>
                <a:lnTo>
                  <a:pt x="294132" y="1524"/>
                </a:lnTo>
                <a:lnTo>
                  <a:pt x="292608" y="0"/>
                </a:lnTo>
                <a:close/>
              </a:path>
              <a:path extrusionOk="0" h="3175" w="448310">
                <a:moveTo>
                  <a:pt x="318515" y="0"/>
                </a:moveTo>
                <a:lnTo>
                  <a:pt x="307848" y="0"/>
                </a:lnTo>
                <a:lnTo>
                  <a:pt x="306324" y="1524"/>
                </a:lnTo>
                <a:lnTo>
                  <a:pt x="307848" y="3048"/>
                </a:lnTo>
                <a:lnTo>
                  <a:pt x="318515" y="3048"/>
                </a:lnTo>
                <a:lnTo>
                  <a:pt x="320039" y="1524"/>
                </a:lnTo>
                <a:lnTo>
                  <a:pt x="318515" y="0"/>
                </a:lnTo>
                <a:close/>
              </a:path>
              <a:path extrusionOk="0" h="3175" w="448310">
                <a:moveTo>
                  <a:pt x="344424" y="0"/>
                </a:moveTo>
                <a:lnTo>
                  <a:pt x="332232" y="0"/>
                </a:lnTo>
                <a:lnTo>
                  <a:pt x="330708" y="1524"/>
                </a:lnTo>
                <a:lnTo>
                  <a:pt x="332232" y="3048"/>
                </a:lnTo>
                <a:lnTo>
                  <a:pt x="344424" y="3048"/>
                </a:lnTo>
                <a:lnTo>
                  <a:pt x="345948" y="1524"/>
                </a:lnTo>
                <a:lnTo>
                  <a:pt x="344424" y="0"/>
                </a:lnTo>
                <a:close/>
              </a:path>
              <a:path extrusionOk="0" h="3175" w="448310">
                <a:moveTo>
                  <a:pt x="368808" y="0"/>
                </a:moveTo>
                <a:lnTo>
                  <a:pt x="358139" y="0"/>
                </a:lnTo>
                <a:lnTo>
                  <a:pt x="356615" y="1524"/>
                </a:lnTo>
                <a:lnTo>
                  <a:pt x="358139" y="3048"/>
                </a:lnTo>
                <a:lnTo>
                  <a:pt x="368808" y="3048"/>
                </a:lnTo>
                <a:lnTo>
                  <a:pt x="370332" y="1524"/>
                </a:lnTo>
                <a:lnTo>
                  <a:pt x="368808" y="0"/>
                </a:lnTo>
                <a:close/>
              </a:path>
              <a:path extrusionOk="0" h="3175" w="448310">
                <a:moveTo>
                  <a:pt x="394715" y="0"/>
                </a:moveTo>
                <a:lnTo>
                  <a:pt x="384048" y="0"/>
                </a:lnTo>
                <a:lnTo>
                  <a:pt x="382524" y="1524"/>
                </a:lnTo>
                <a:lnTo>
                  <a:pt x="384048" y="3048"/>
                </a:lnTo>
                <a:lnTo>
                  <a:pt x="394715" y="3048"/>
                </a:lnTo>
                <a:lnTo>
                  <a:pt x="396239" y="1524"/>
                </a:lnTo>
                <a:lnTo>
                  <a:pt x="394715" y="0"/>
                </a:lnTo>
                <a:close/>
              </a:path>
              <a:path extrusionOk="0" h="3175" w="448310">
                <a:moveTo>
                  <a:pt x="420624" y="0"/>
                </a:moveTo>
                <a:lnTo>
                  <a:pt x="409955" y="0"/>
                </a:lnTo>
                <a:lnTo>
                  <a:pt x="406908" y="1524"/>
                </a:lnTo>
                <a:lnTo>
                  <a:pt x="409955" y="3048"/>
                </a:lnTo>
                <a:lnTo>
                  <a:pt x="420624" y="3048"/>
                </a:lnTo>
                <a:lnTo>
                  <a:pt x="422148" y="1524"/>
                </a:lnTo>
                <a:lnTo>
                  <a:pt x="420624" y="0"/>
                </a:lnTo>
                <a:close/>
              </a:path>
              <a:path extrusionOk="0" h="3175" w="448310">
                <a:moveTo>
                  <a:pt x="445008" y="0"/>
                </a:moveTo>
                <a:lnTo>
                  <a:pt x="434339" y="0"/>
                </a:lnTo>
                <a:lnTo>
                  <a:pt x="432815" y="1524"/>
                </a:lnTo>
                <a:lnTo>
                  <a:pt x="434339" y="3048"/>
                </a:lnTo>
                <a:lnTo>
                  <a:pt x="445008" y="3048"/>
                </a:lnTo>
                <a:lnTo>
                  <a:pt x="448055" y="1524"/>
                </a:lnTo>
                <a:lnTo>
                  <a:pt x="44500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3" name="Google Shape;1843;p69"/>
          <p:cNvSpPr txBox="1"/>
          <p:nvPr/>
        </p:nvSpPr>
        <p:spPr>
          <a:xfrm>
            <a:off x="10050043" y="3327316"/>
            <a:ext cx="116205" cy="19812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c'</a:t>
            </a:r>
            <a:endParaRPr sz="1100">
              <a:solidFill>
                <a:schemeClr val="dk1"/>
              </a:solidFill>
              <a:latin typeface="Times New Roman"/>
              <a:ea typeface="Times New Roman"/>
              <a:cs typeface="Times New Roman"/>
              <a:sym typeface="Times New Roman"/>
            </a:endParaRPr>
          </a:p>
        </p:txBody>
      </p:sp>
      <p:sp>
        <p:nvSpPr>
          <p:cNvPr id="1844" name="Google Shape;1844;p69"/>
          <p:cNvSpPr txBox="1"/>
          <p:nvPr/>
        </p:nvSpPr>
        <p:spPr>
          <a:xfrm>
            <a:off x="10044810" y="1857253"/>
            <a:ext cx="125095" cy="19812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b'</a:t>
            </a:r>
            <a:endParaRPr sz="1100">
              <a:solidFill>
                <a:schemeClr val="dk1"/>
              </a:solidFill>
              <a:latin typeface="Times New Roman"/>
              <a:ea typeface="Times New Roman"/>
              <a:cs typeface="Times New Roman"/>
              <a:sym typeface="Times New Roman"/>
            </a:endParaRPr>
          </a:p>
        </p:txBody>
      </p:sp>
      <p:sp>
        <p:nvSpPr>
          <p:cNvPr id="1845" name="Google Shape;1845;p69"/>
          <p:cNvSpPr txBox="1"/>
          <p:nvPr/>
        </p:nvSpPr>
        <p:spPr>
          <a:xfrm>
            <a:off x="10043058" y="1486273"/>
            <a:ext cx="116205" cy="19812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a'</a:t>
            </a:r>
            <a:endParaRPr sz="1100">
              <a:solidFill>
                <a:schemeClr val="dk1"/>
              </a:solidFill>
              <a:latin typeface="Times New Roman"/>
              <a:ea typeface="Times New Roman"/>
              <a:cs typeface="Times New Roman"/>
              <a:sym typeface="Times New Roman"/>
            </a:endParaRPr>
          </a:p>
        </p:txBody>
      </p:sp>
      <p:sp>
        <p:nvSpPr>
          <p:cNvPr id="1846" name="Google Shape;1846;p69"/>
          <p:cNvSpPr/>
          <p:nvPr/>
        </p:nvSpPr>
        <p:spPr>
          <a:xfrm>
            <a:off x="7686293" y="1804416"/>
            <a:ext cx="2325623" cy="166763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7" name="Google Shape;1847;p69"/>
          <p:cNvSpPr/>
          <p:nvPr/>
        </p:nvSpPr>
        <p:spPr>
          <a:xfrm>
            <a:off x="7719059" y="1578864"/>
            <a:ext cx="2280285" cy="0"/>
          </a:xfrm>
          <a:custGeom>
            <a:rect b="b" l="l" r="r" t="t"/>
            <a:pathLst>
              <a:path extrusionOk="0" h="120000" w="2280284">
                <a:moveTo>
                  <a:pt x="0" y="0"/>
                </a:moveTo>
                <a:lnTo>
                  <a:pt x="2279904"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8" name="Google Shape;1848;p69"/>
          <p:cNvSpPr/>
          <p:nvPr/>
        </p:nvSpPr>
        <p:spPr>
          <a:xfrm>
            <a:off x="7711440" y="1583436"/>
            <a:ext cx="0" cy="388620"/>
          </a:xfrm>
          <a:custGeom>
            <a:rect b="b" l="l" r="r" t="t"/>
            <a:pathLst>
              <a:path extrusionOk="0" h="388619" w="120000">
                <a:moveTo>
                  <a:pt x="0" y="0"/>
                </a:moveTo>
                <a:lnTo>
                  <a:pt x="0" y="388619"/>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9" name="Google Shape;1849;p69"/>
          <p:cNvSpPr/>
          <p:nvPr/>
        </p:nvSpPr>
        <p:spPr>
          <a:xfrm>
            <a:off x="9441180" y="1978152"/>
            <a:ext cx="567055" cy="0"/>
          </a:xfrm>
          <a:custGeom>
            <a:rect b="b" l="l" r="r" t="t"/>
            <a:pathLst>
              <a:path extrusionOk="0" h="120000" w="567054">
                <a:moveTo>
                  <a:pt x="566927"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0" name="Google Shape;1850;p69"/>
          <p:cNvSpPr/>
          <p:nvPr/>
        </p:nvSpPr>
        <p:spPr>
          <a:xfrm>
            <a:off x="8570976" y="2473452"/>
            <a:ext cx="462280" cy="3175"/>
          </a:xfrm>
          <a:custGeom>
            <a:rect b="b" l="l" r="r" t="t"/>
            <a:pathLst>
              <a:path extrusionOk="0" h="3175" w="462279">
                <a:moveTo>
                  <a:pt x="13716" y="0"/>
                </a:moveTo>
                <a:lnTo>
                  <a:pt x="3048" y="0"/>
                </a:lnTo>
                <a:lnTo>
                  <a:pt x="0" y="1524"/>
                </a:lnTo>
                <a:lnTo>
                  <a:pt x="3048" y="3048"/>
                </a:lnTo>
                <a:lnTo>
                  <a:pt x="13716" y="3048"/>
                </a:lnTo>
                <a:lnTo>
                  <a:pt x="15240" y="1524"/>
                </a:lnTo>
                <a:lnTo>
                  <a:pt x="13716" y="0"/>
                </a:lnTo>
                <a:close/>
              </a:path>
              <a:path extrusionOk="0" h="3175" w="462279">
                <a:moveTo>
                  <a:pt x="38100" y="0"/>
                </a:moveTo>
                <a:lnTo>
                  <a:pt x="27431" y="0"/>
                </a:lnTo>
                <a:lnTo>
                  <a:pt x="25907" y="1524"/>
                </a:lnTo>
                <a:lnTo>
                  <a:pt x="27431" y="3048"/>
                </a:lnTo>
                <a:lnTo>
                  <a:pt x="38100" y="3048"/>
                </a:lnTo>
                <a:lnTo>
                  <a:pt x="41148" y="1524"/>
                </a:lnTo>
                <a:lnTo>
                  <a:pt x="38100" y="0"/>
                </a:lnTo>
                <a:close/>
              </a:path>
              <a:path extrusionOk="0" h="3175" w="462279">
                <a:moveTo>
                  <a:pt x="64007" y="0"/>
                </a:moveTo>
                <a:lnTo>
                  <a:pt x="53340" y="0"/>
                </a:lnTo>
                <a:lnTo>
                  <a:pt x="51816" y="1524"/>
                </a:lnTo>
                <a:lnTo>
                  <a:pt x="53340" y="3048"/>
                </a:lnTo>
                <a:lnTo>
                  <a:pt x="64007" y="3048"/>
                </a:lnTo>
                <a:lnTo>
                  <a:pt x="65531" y="1524"/>
                </a:lnTo>
                <a:lnTo>
                  <a:pt x="64007" y="0"/>
                </a:lnTo>
                <a:close/>
              </a:path>
              <a:path extrusionOk="0" h="3175" w="462279">
                <a:moveTo>
                  <a:pt x="89916" y="0"/>
                </a:moveTo>
                <a:lnTo>
                  <a:pt x="79248" y="0"/>
                </a:lnTo>
                <a:lnTo>
                  <a:pt x="76200" y="1524"/>
                </a:lnTo>
                <a:lnTo>
                  <a:pt x="79248" y="3048"/>
                </a:lnTo>
                <a:lnTo>
                  <a:pt x="89916" y="3048"/>
                </a:lnTo>
                <a:lnTo>
                  <a:pt x="91440" y="1524"/>
                </a:lnTo>
                <a:lnTo>
                  <a:pt x="89916" y="0"/>
                </a:lnTo>
                <a:close/>
              </a:path>
              <a:path extrusionOk="0" h="3175" w="462279">
                <a:moveTo>
                  <a:pt x="115824" y="0"/>
                </a:moveTo>
                <a:lnTo>
                  <a:pt x="103631" y="0"/>
                </a:lnTo>
                <a:lnTo>
                  <a:pt x="102107" y="1524"/>
                </a:lnTo>
                <a:lnTo>
                  <a:pt x="103631" y="3048"/>
                </a:lnTo>
                <a:lnTo>
                  <a:pt x="115824" y="3048"/>
                </a:lnTo>
                <a:lnTo>
                  <a:pt x="117348" y="1524"/>
                </a:lnTo>
                <a:lnTo>
                  <a:pt x="115824" y="0"/>
                </a:lnTo>
                <a:close/>
              </a:path>
              <a:path extrusionOk="0" h="3175" w="462279">
                <a:moveTo>
                  <a:pt x="140207" y="0"/>
                </a:moveTo>
                <a:lnTo>
                  <a:pt x="129540" y="0"/>
                </a:lnTo>
                <a:lnTo>
                  <a:pt x="128016" y="1524"/>
                </a:lnTo>
                <a:lnTo>
                  <a:pt x="129540" y="3048"/>
                </a:lnTo>
                <a:lnTo>
                  <a:pt x="140207" y="3048"/>
                </a:lnTo>
                <a:lnTo>
                  <a:pt x="141731" y="1524"/>
                </a:lnTo>
                <a:lnTo>
                  <a:pt x="140207" y="0"/>
                </a:lnTo>
                <a:close/>
              </a:path>
              <a:path extrusionOk="0" h="3175" w="462279">
                <a:moveTo>
                  <a:pt x="166116" y="0"/>
                </a:moveTo>
                <a:lnTo>
                  <a:pt x="155448" y="0"/>
                </a:lnTo>
                <a:lnTo>
                  <a:pt x="153924" y="1524"/>
                </a:lnTo>
                <a:lnTo>
                  <a:pt x="155448" y="3048"/>
                </a:lnTo>
                <a:lnTo>
                  <a:pt x="166116" y="3048"/>
                </a:lnTo>
                <a:lnTo>
                  <a:pt x="167640" y="1524"/>
                </a:lnTo>
                <a:lnTo>
                  <a:pt x="166116" y="0"/>
                </a:lnTo>
                <a:close/>
              </a:path>
              <a:path extrusionOk="0" h="3175" w="462279">
                <a:moveTo>
                  <a:pt x="192024" y="0"/>
                </a:moveTo>
                <a:lnTo>
                  <a:pt x="179831" y="0"/>
                </a:lnTo>
                <a:lnTo>
                  <a:pt x="178307" y="1524"/>
                </a:lnTo>
                <a:lnTo>
                  <a:pt x="179831" y="3048"/>
                </a:lnTo>
                <a:lnTo>
                  <a:pt x="192024" y="3048"/>
                </a:lnTo>
                <a:lnTo>
                  <a:pt x="193548" y="1524"/>
                </a:lnTo>
                <a:lnTo>
                  <a:pt x="192024" y="0"/>
                </a:lnTo>
                <a:close/>
              </a:path>
              <a:path extrusionOk="0" h="3175" w="462279">
                <a:moveTo>
                  <a:pt x="216407" y="0"/>
                </a:moveTo>
                <a:lnTo>
                  <a:pt x="205740" y="0"/>
                </a:lnTo>
                <a:lnTo>
                  <a:pt x="204216" y="1524"/>
                </a:lnTo>
                <a:lnTo>
                  <a:pt x="205740" y="3048"/>
                </a:lnTo>
                <a:lnTo>
                  <a:pt x="216407" y="3048"/>
                </a:lnTo>
                <a:lnTo>
                  <a:pt x="219455" y="1524"/>
                </a:lnTo>
                <a:lnTo>
                  <a:pt x="216407" y="0"/>
                </a:lnTo>
                <a:close/>
              </a:path>
              <a:path extrusionOk="0" h="3175" w="462279">
                <a:moveTo>
                  <a:pt x="242316" y="0"/>
                </a:moveTo>
                <a:lnTo>
                  <a:pt x="231648" y="0"/>
                </a:lnTo>
                <a:lnTo>
                  <a:pt x="230124" y="1524"/>
                </a:lnTo>
                <a:lnTo>
                  <a:pt x="231648" y="3048"/>
                </a:lnTo>
                <a:lnTo>
                  <a:pt x="242316" y="3048"/>
                </a:lnTo>
                <a:lnTo>
                  <a:pt x="243840" y="1524"/>
                </a:lnTo>
                <a:lnTo>
                  <a:pt x="242316" y="0"/>
                </a:lnTo>
                <a:close/>
              </a:path>
              <a:path extrusionOk="0" h="3175" w="462279">
                <a:moveTo>
                  <a:pt x="268224" y="0"/>
                </a:moveTo>
                <a:lnTo>
                  <a:pt x="257555" y="0"/>
                </a:lnTo>
                <a:lnTo>
                  <a:pt x="254507" y="1524"/>
                </a:lnTo>
                <a:lnTo>
                  <a:pt x="257555" y="3048"/>
                </a:lnTo>
                <a:lnTo>
                  <a:pt x="268224" y="3048"/>
                </a:lnTo>
                <a:lnTo>
                  <a:pt x="269748" y="1524"/>
                </a:lnTo>
                <a:lnTo>
                  <a:pt x="268224" y="0"/>
                </a:lnTo>
                <a:close/>
              </a:path>
              <a:path extrusionOk="0" h="3175" w="462279">
                <a:moveTo>
                  <a:pt x="292607" y="0"/>
                </a:moveTo>
                <a:lnTo>
                  <a:pt x="281940" y="0"/>
                </a:lnTo>
                <a:lnTo>
                  <a:pt x="280416" y="1524"/>
                </a:lnTo>
                <a:lnTo>
                  <a:pt x="281940" y="3048"/>
                </a:lnTo>
                <a:lnTo>
                  <a:pt x="292607" y="3048"/>
                </a:lnTo>
                <a:lnTo>
                  <a:pt x="295655" y="1524"/>
                </a:lnTo>
                <a:lnTo>
                  <a:pt x="292607" y="0"/>
                </a:lnTo>
                <a:close/>
              </a:path>
              <a:path extrusionOk="0" h="3175" w="462279">
                <a:moveTo>
                  <a:pt x="318516" y="0"/>
                </a:moveTo>
                <a:lnTo>
                  <a:pt x="307848" y="0"/>
                </a:lnTo>
                <a:lnTo>
                  <a:pt x="306324" y="1524"/>
                </a:lnTo>
                <a:lnTo>
                  <a:pt x="307848" y="3048"/>
                </a:lnTo>
                <a:lnTo>
                  <a:pt x="318516" y="3048"/>
                </a:lnTo>
                <a:lnTo>
                  <a:pt x="320040" y="1524"/>
                </a:lnTo>
                <a:lnTo>
                  <a:pt x="318516" y="0"/>
                </a:lnTo>
                <a:close/>
              </a:path>
              <a:path extrusionOk="0" h="3175" w="462279">
                <a:moveTo>
                  <a:pt x="344424" y="0"/>
                </a:moveTo>
                <a:lnTo>
                  <a:pt x="333755" y="0"/>
                </a:lnTo>
                <a:lnTo>
                  <a:pt x="330707" y="1524"/>
                </a:lnTo>
                <a:lnTo>
                  <a:pt x="333755" y="3048"/>
                </a:lnTo>
                <a:lnTo>
                  <a:pt x="344424" y="3048"/>
                </a:lnTo>
                <a:lnTo>
                  <a:pt x="345948" y="1524"/>
                </a:lnTo>
                <a:lnTo>
                  <a:pt x="344424" y="0"/>
                </a:lnTo>
                <a:close/>
              </a:path>
              <a:path extrusionOk="0" h="3175" w="462279">
                <a:moveTo>
                  <a:pt x="370331" y="0"/>
                </a:moveTo>
                <a:lnTo>
                  <a:pt x="358140" y="0"/>
                </a:lnTo>
                <a:lnTo>
                  <a:pt x="356616" y="1524"/>
                </a:lnTo>
                <a:lnTo>
                  <a:pt x="358140" y="3048"/>
                </a:lnTo>
                <a:lnTo>
                  <a:pt x="370331" y="3048"/>
                </a:lnTo>
                <a:lnTo>
                  <a:pt x="371855" y="1524"/>
                </a:lnTo>
                <a:lnTo>
                  <a:pt x="370331" y="0"/>
                </a:lnTo>
                <a:close/>
              </a:path>
              <a:path extrusionOk="0" h="3175" w="462279">
                <a:moveTo>
                  <a:pt x="394716" y="0"/>
                </a:moveTo>
                <a:lnTo>
                  <a:pt x="384048" y="0"/>
                </a:lnTo>
                <a:lnTo>
                  <a:pt x="382524" y="1524"/>
                </a:lnTo>
                <a:lnTo>
                  <a:pt x="384048" y="3048"/>
                </a:lnTo>
                <a:lnTo>
                  <a:pt x="394716" y="3048"/>
                </a:lnTo>
                <a:lnTo>
                  <a:pt x="396240" y="1524"/>
                </a:lnTo>
                <a:lnTo>
                  <a:pt x="394716" y="0"/>
                </a:lnTo>
                <a:close/>
              </a:path>
              <a:path extrusionOk="0" h="3175" w="462279">
                <a:moveTo>
                  <a:pt x="420624" y="0"/>
                </a:moveTo>
                <a:lnTo>
                  <a:pt x="409955" y="0"/>
                </a:lnTo>
                <a:lnTo>
                  <a:pt x="408431" y="1524"/>
                </a:lnTo>
                <a:lnTo>
                  <a:pt x="409955" y="3048"/>
                </a:lnTo>
                <a:lnTo>
                  <a:pt x="420624" y="3048"/>
                </a:lnTo>
                <a:lnTo>
                  <a:pt x="422148" y="1524"/>
                </a:lnTo>
                <a:lnTo>
                  <a:pt x="420624" y="0"/>
                </a:lnTo>
                <a:close/>
              </a:path>
              <a:path extrusionOk="0" h="3175" w="462279">
                <a:moveTo>
                  <a:pt x="446531" y="0"/>
                </a:moveTo>
                <a:lnTo>
                  <a:pt x="434340" y="0"/>
                </a:lnTo>
                <a:lnTo>
                  <a:pt x="432816" y="1524"/>
                </a:lnTo>
                <a:lnTo>
                  <a:pt x="434340" y="3048"/>
                </a:lnTo>
                <a:lnTo>
                  <a:pt x="446531" y="3048"/>
                </a:lnTo>
                <a:lnTo>
                  <a:pt x="448055" y="1524"/>
                </a:lnTo>
                <a:lnTo>
                  <a:pt x="446531" y="0"/>
                </a:lnTo>
                <a:close/>
              </a:path>
              <a:path extrusionOk="0" h="3175" w="462279">
                <a:moveTo>
                  <a:pt x="460248" y="0"/>
                </a:moveTo>
                <a:lnTo>
                  <a:pt x="458724" y="1524"/>
                </a:lnTo>
                <a:lnTo>
                  <a:pt x="460248" y="3048"/>
                </a:lnTo>
                <a:lnTo>
                  <a:pt x="461772" y="1524"/>
                </a:lnTo>
                <a:lnTo>
                  <a:pt x="46024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1" name="Google Shape;1851;p69"/>
          <p:cNvSpPr/>
          <p:nvPr/>
        </p:nvSpPr>
        <p:spPr>
          <a:xfrm>
            <a:off x="5282184" y="1443228"/>
            <a:ext cx="607060" cy="58419"/>
          </a:xfrm>
          <a:custGeom>
            <a:rect b="b" l="l" r="r" t="t"/>
            <a:pathLst>
              <a:path extrusionOk="0" h="58419" w="607060">
                <a:moveTo>
                  <a:pt x="519683" y="0"/>
                </a:moveTo>
                <a:lnTo>
                  <a:pt x="519683" y="57912"/>
                </a:lnTo>
                <a:lnTo>
                  <a:pt x="583692" y="36575"/>
                </a:lnTo>
                <a:lnTo>
                  <a:pt x="537971" y="36575"/>
                </a:lnTo>
                <a:lnTo>
                  <a:pt x="542543" y="33527"/>
                </a:lnTo>
                <a:lnTo>
                  <a:pt x="542543" y="24384"/>
                </a:lnTo>
                <a:lnTo>
                  <a:pt x="537971" y="21336"/>
                </a:lnTo>
                <a:lnTo>
                  <a:pt x="583691" y="21336"/>
                </a:lnTo>
                <a:lnTo>
                  <a:pt x="519683" y="0"/>
                </a:lnTo>
                <a:close/>
              </a:path>
              <a:path extrusionOk="0" h="58419" w="607060">
                <a:moveTo>
                  <a:pt x="519683" y="21336"/>
                </a:moveTo>
                <a:lnTo>
                  <a:pt x="3048" y="21336"/>
                </a:lnTo>
                <a:lnTo>
                  <a:pt x="0" y="24384"/>
                </a:lnTo>
                <a:lnTo>
                  <a:pt x="0" y="33527"/>
                </a:lnTo>
                <a:lnTo>
                  <a:pt x="3048" y="36575"/>
                </a:lnTo>
                <a:lnTo>
                  <a:pt x="519683" y="36575"/>
                </a:lnTo>
                <a:lnTo>
                  <a:pt x="519683" y="21336"/>
                </a:lnTo>
                <a:close/>
              </a:path>
              <a:path extrusionOk="0" h="58419" w="607060">
                <a:moveTo>
                  <a:pt x="583691" y="21336"/>
                </a:moveTo>
                <a:lnTo>
                  <a:pt x="537971" y="21336"/>
                </a:lnTo>
                <a:lnTo>
                  <a:pt x="542543" y="24384"/>
                </a:lnTo>
                <a:lnTo>
                  <a:pt x="542543" y="33527"/>
                </a:lnTo>
                <a:lnTo>
                  <a:pt x="537971" y="36575"/>
                </a:lnTo>
                <a:lnTo>
                  <a:pt x="583692" y="36575"/>
                </a:lnTo>
                <a:lnTo>
                  <a:pt x="606551" y="28956"/>
                </a:lnTo>
                <a:lnTo>
                  <a:pt x="583691" y="2133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2" name="Google Shape;1852;p69"/>
          <p:cNvSpPr txBox="1"/>
          <p:nvPr/>
        </p:nvSpPr>
        <p:spPr>
          <a:xfrm>
            <a:off x="5305234" y="1247043"/>
            <a:ext cx="474345" cy="28321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I</a:t>
            </a:r>
            <a:r>
              <a:rPr lang="tr-TR" sz="700">
                <a:solidFill>
                  <a:schemeClr val="dk1"/>
                </a:solidFill>
                <a:latin typeface="Times New Roman"/>
                <a:ea typeface="Times New Roman"/>
                <a:cs typeface="Times New Roman"/>
                <a:sym typeface="Times New Roman"/>
              </a:rPr>
              <a:t>LP </a:t>
            </a:r>
            <a:r>
              <a:rPr baseline="30000" lang="tr-TR" sz="1650">
                <a:solidFill>
                  <a:schemeClr val="dk1"/>
                </a:solidFill>
                <a:latin typeface="Times New Roman"/>
                <a:ea typeface="Times New Roman"/>
                <a:cs typeface="Times New Roman"/>
                <a:sym typeface="Times New Roman"/>
              </a:rPr>
              <a:t>= </a:t>
            </a:r>
            <a:r>
              <a:rPr baseline="30000" i="1" lang="tr-TR" sz="1650">
                <a:solidFill>
                  <a:schemeClr val="dk1"/>
                </a:solidFill>
                <a:latin typeface="Times New Roman"/>
                <a:ea typeface="Times New Roman"/>
                <a:cs typeface="Times New Roman"/>
                <a:sym typeface="Times New Roman"/>
              </a:rPr>
              <a:t>I</a:t>
            </a:r>
            <a:r>
              <a:rPr lang="tr-TR" sz="700">
                <a:solidFill>
                  <a:schemeClr val="dk1"/>
                </a:solidFill>
                <a:latin typeface="Noto Sans Symbols"/>
                <a:ea typeface="Noto Sans Symbols"/>
                <a:cs typeface="Noto Sans Symbols"/>
                <a:sym typeface="Noto Sans Symbols"/>
              </a:rPr>
              <a:t>φ</a:t>
            </a:r>
            <a:r>
              <a:rPr lang="tr-TR" sz="700">
                <a:solidFill>
                  <a:schemeClr val="dk1"/>
                </a:solidFill>
                <a:latin typeface="Times New Roman"/>
                <a:ea typeface="Times New Roman"/>
                <a:cs typeface="Times New Roman"/>
                <a:sym typeface="Times New Roman"/>
              </a:rPr>
              <a:t>P</a:t>
            </a:r>
            <a:endParaRPr sz="700">
              <a:solidFill>
                <a:schemeClr val="dk1"/>
              </a:solidFill>
              <a:latin typeface="Times New Roman"/>
              <a:ea typeface="Times New Roman"/>
              <a:cs typeface="Times New Roman"/>
              <a:sym typeface="Times New Roman"/>
            </a:endParaRPr>
          </a:p>
        </p:txBody>
      </p:sp>
      <p:sp>
        <p:nvSpPr>
          <p:cNvPr id="1853" name="Google Shape;1853;p69"/>
          <p:cNvSpPr txBox="1"/>
          <p:nvPr/>
        </p:nvSpPr>
        <p:spPr>
          <a:xfrm>
            <a:off x="8644763" y="1236642"/>
            <a:ext cx="475615" cy="283209"/>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I</a:t>
            </a:r>
            <a:r>
              <a:rPr lang="tr-TR" sz="700">
                <a:solidFill>
                  <a:schemeClr val="dk1"/>
                </a:solidFill>
                <a:latin typeface="Times New Roman"/>
                <a:ea typeface="Times New Roman"/>
                <a:cs typeface="Times New Roman"/>
                <a:sym typeface="Times New Roman"/>
              </a:rPr>
              <a:t>LS </a:t>
            </a:r>
            <a:r>
              <a:rPr baseline="30000" lang="tr-TR" sz="1650">
                <a:solidFill>
                  <a:schemeClr val="dk1"/>
                </a:solidFill>
                <a:latin typeface="Times New Roman"/>
                <a:ea typeface="Times New Roman"/>
                <a:cs typeface="Times New Roman"/>
                <a:sym typeface="Times New Roman"/>
              </a:rPr>
              <a:t>= </a:t>
            </a:r>
            <a:r>
              <a:rPr baseline="30000" i="1" lang="tr-TR" sz="1650">
                <a:solidFill>
                  <a:schemeClr val="dk1"/>
                </a:solidFill>
                <a:latin typeface="Times New Roman"/>
                <a:ea typeface="Times New Roman"/>
                <a:cs typeface="Times New Roman"/>
                <a:sym typeface="Times New Roman"/>
              </a:rPr>
              <a:t>I</a:t>
            </a:r>
            <a:r>
              <a:rPr lang="tr-TR" sz="700">
                <a:solidFill>
                  <a:schemeClr val="dk1"/>
                </a:solidFill>
                <a:latin typeface="Noto Sans Symbols"/>
                <a:ea typeface="Noto Sans Symbols"/>
                <a:cs typeface="Noto Sans Symbols"/>
                <a:sym typeface="Noto Sans Symbols"/>
              </a:rPr>
              <a:t>φ</a:t>
            </a:r>
            <a:r>
              <a:rPr lang="tr-TR" sz="700">
                <a:solidFill>
                  <a:schemeClr val="dk1"/>
                </a:solidFill>
                <a:latin typeface="Times New Roman"/>
                <a:ea typeface="Times New Roman"/>
                <a:cs typeface="Times New Roman"/>
                <a:sym typeface="Times New Roman"/>
              </a:rPr>
              <a:t>S</a:t>
            </a:r>
            <a:endParaRPr sz="700">
              <a:solidFill>
                <a:schemeClr val="dk1"/>
              </a:solidFill>
              <a:latin typeface="Times New Roman"/>
              <a:ea typeface="Times New Roman"/>
              <a:cs typeface="Times New Roman"/>
              <a:sym typeface="Times New Roman"/>
            </a:endParaRPr>
          </a:p>
        </p:txBody>
      </p:sp>
      <p:sp>
        <p:nvSpPr>
          <p:cNvPr id="1854" name="Google Shape;1854;p69"/>
          <p:cNvSpPr/>
          <p:nvPr/>
        </p:nvSpPr>
        <p:spPr>
          <a:xfrm>
            <a:off x="8598407" y="1453896"/>
            <a:ext cx="608330" cy="58419"/>
          </a:xfrm>
          <a:custGeom>
            <a:rect b="b" l="l" r="r" t="t"/>
            <a:pathLst>
              <a:path extrusionOk="0" h="58419" w="608329">
                <a:moveTo>
                  <a:pt x="519684" y="0"/>
                </a:moveTo>
                <a:lnTo>
                  <a:pt x="519684" y="57912"/>
                </a:lnTo>
                <a:lnTo>
                  <a:pt x="584814" y="36575"/>
                </a:lnTo>
                <a:lnTo>
                  <a:pt x="539496" y="36575"/>
                </a:lnTo>
                <a:lnTo>
                  <a:pt x="542544" y="33527"/>
                </a:lnTo>
                <a:lnTo>
                  <a:pt x="542544" y="25907"/>
                </a:lnTo>
                <a:lnTo>
                  <a:pt x="539496" y="21335"/>
                </a:lnTo>
                <a:lnTo>
                  <a:pt x="584814" y="21335"/>
                </a:lnTo>
                <a:lnTo>
                  <a:pt x="519684" y="0"/>
                </a:lnTo>
                <a:close/>
              </a:path>
              <a:path extrusionOk="0" h="58419" w="608329">
                <a:moveTo>
                  <a:pt x="519684" y="21335"/>
                </a:moveTo>
                <a:lnTo>
                  <a:pt x="3048" y="21335"/>
                </a:lnTo>
                <a:lnTo>
                  <a:pt x="0" y="25907"/>
                </a:lnTo>
                <a:lnTo>
                  <a:pt x="0" y="33527"/>
                </a:lnTo>
                <a:lnTo>
                  <a:pt x="3048" y="36575"/>
                </a:lnTo>
                <a:lnTo>
                  <a:pt x="519684" y="36575"/>
                </a:lnTo>
                <a:lnTo>
                  <a:pt x="519684" y="21335"/>
                </a:lnTo>
                <a:close/>
              </a:path>
              <a:path extrusionOk="0" h="58419" w="608329">
                <a:moveTo>
                  <a:pt x="584814" y="21335"/>
                </a:moveTo>
                <a:lnTo>
                  <a:pt x="539496" y="21335"/>
                </a:lnTo>
                <a:lnTo>
                  <a:pt x="542544" y="25907"/>
                </a:lnTo>
                <a:lnTo>
                  <a:pt x="542544" y="33527"/>
                </a:lnTo>
                <a:lnTo>
                  <a:pt x="539496" y="36575"/>
                </a:lnTo>
                <a:lnTo>
                  <a:pt x="584814" y="36575"/>
                </a:lnTo>
                <a:lnTo>
                  <a:pt x="608076" y="28955"/>
                </a:lnTo>
                <a:lnTo>
                  <a:pt x="584814" y="2133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5" name="Google Shape;1855;p69"/>
          <p:cNvSpPr/>
          <p:nvPr/>
        </p:nvSpPr>
        <p:spPr>
          <a:xfrm>
            <a:off x="976883" y="3445764"/>
            <a:ext cx="2391410" cy="1120140"/>
          </a:xfrm>
          <a:custGeom>
            <a:rect b="b" l="l" r="r" t="t"/>
            <a:pathLst>
              <a:path extrusionOk="0" h="1120139" w="2391410">
                <a:moveTo>
                  <a:pt x="0" y="1120139"/>
                </a:moveTo>
                <a:lnTo>
                  <a:pt x="2391155" y="1120139"/>
                </a:lnTo>
                <a:lnTo>
                  <a:pt x="2391155" y="0"/>
                </a:lnTo>
                <a:lnTo>
                  <a:pt x="0" y="0"/>
                </a:lnTo>
                <a:lnTo>
                  <a:pt x="0" y="1120139"/>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6" name="Google Shape;1856;p69"/>
          <p:cNvSpPr/>
          <p:nvPr/>
        </p:nvSpPr>
        <p:spPr>
          <a:xfrm>
            <a:off x="1033852" y="4006596"/>
            <a:ext cx="490855" cy="0"/>
          </a:xfrm>
          <a:custGeom>
            <a:rect b="b" l="l" r="r" t="t"/>
            <a:pathLst>
              <a:path extrusionOk="0" h="120000" w="490855">
                <a:moveTo>
                  <a:pt x="0" y="0"/>
                </a:moveTo>
                <a:lnTo>
                  <a:pt x="490465"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7" name="Google Shape;1857;p69"/>
          <p:cNvSpPr/>
          <p:nvPr/>
        </p:nvSpPr>
        <p:spPr>
          <a:xfrm>
            <a:off x="1891055" y="3739324"/>
            <a:ext cx="43815" cy="24765"/>
          </a:xfrm>
          <a:custGeom>
            <a:rect b="b" l="l" r="r" t="t"/>
            <a:pathLst>
              <a:path extrusionOk="0" h="24764" w="43814">
                <a:moveTo>
                  <a:pt x="0" y="24536"/>
                </a:moveTo>
                <a:lnTo>
                  <a:pt x="43611"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8" name="Google Shape;1858;p69"/>
          <p:cNvSpPr/>
          <p:nvPr/>
        </p:nvSpPr>
        <p:spPr>
          <a:xfrm>
            <a:off x="1934667" y="3746334"/>
            <a:ext cx="63500" cy="114300"/>
          </a:xfrm>
          <a:custGeom>
            <a:rect b="b" l="l" r="r" t="t"/>
            <a:pathLst>
              <a:path extrusionOk="0" h="114300" w="63500">
                <a:moveTo>
                  <a:pt x="0" y="0"/>
                </a:moveTo>
                <a:lnTo>
                  <a:pt x="63195" y="113919"/>
                </a:lnTo>
              </a:path>
            </a:pathLst>
          </a:custGeom>
          <a:noFill/>
          <a:ln cap="flat" cmpd="sng" w="284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9" name="Google Shape;1859;p69"/>
          <p:cNvSpPr/>
          <p:nvPr/>
        </p:nvSpPr>
        <p:spPr>
          <a:xfrm>
            <a:off x="2004987" y="3520249"/>
            <a:ext cx="83820" cy="340360"/>
          </a:xfrm>
          <a:custGeom>
            <a:rect b="b" l="l" r="r" t="t"/>
            <a:pathLst>
              <a:path extrusionOk="0" h="340360" w="83819">
                <a:moveTo>
                  <a:pt x="0" y="340004"/>
                </a:moveTo>
                <a:lnTo>
                  <a:pt x="83680"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0" name="Google Shape;1860;p69"/>
          <p:cNvSpPr/>
          <p:nvPr/>
        </p:nvSpPr>
        <p:spPr>
          <a:xfrm>
            <a:off x="2088667" y="3520249"/>
            <a:ext cx="183515" cy="0"/>
          </a:xfrm>
          <a:custGeom>
            <a:rect b="b" l="l" r="r" t="t"/>
            <a:pathLst>
              <a:path extrusionOk="0" h="120000" w="183514">
                <a:moveTo>
                  <a:pt x="0" y="0"/>
                </a:moveTo>
                <a:lnTo>
                  <a:pt x="183362"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1" name="Google Shape;1861;p69"/>
          <p:cNvSpPr/>
          <p:nvPr/>
        </p:nvSpPr>
        <p:spPr>
          <a:xfrm>
            <a:off x="1895500" y="4274743"/>
            <a:ext cx="43815" cy="24765"/>
          </a:xfrm>
          <a:custGeom>
            <a:rect b="b" l="l" r="r" t="t"/>
            <a:pathLst>
              <a:path extrusionOk="0" h="24764" w="43814">
                <a:moveTo>
                  <a:pt x="0" y="24536"/>
                </a:moveTo>
                <a:lnTo>
                  <a:pt x="43624"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2" name="Google Shape;1862;p69"/>
          <p:cNvSpPr/>
          <p:nvPr/>
        </p:nvSpPr>
        <p:spPr>
          <a:xfrm>
            <a:off x="1939124" y="4281754"/>
            <a:ext cx="63500" cy="114300"/>
          </a:xfrm>
          <a:custGeom>
            <a:rect b="b" l="l" r="r" t="t"/>
            <a:pathLst>
              <a:path extrusionOk="0" h="114300" w="63500">
                <a:moveTo>
                  <a:pt x="0" y="0"/>
                </a:moveTo>
                <a:lnTo>
                  <a:pt x="63195" y="113918"/>
                </a:lnTo>
              </a:path>
            </a:pathLst>
          </a:custGeom>
          <a:noFill/>
          <a:ln cap="flat" cmpd="sng" w="284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3" name="Google Shape;1863;p69"/>
          <p:cNvSpPr/>
          <p:nvPr/>
        </p:nvSpPr>
        <p:spPr>
          <a:xfrm>
            <a:off x="2009444" y="4055668"/>
            <a:ext cx="83820" cy="340360"/>
          </a:xfrm>
          <a:custGeom>
            <a:rect b="b" l="l" r="r" t="t"/>
            <a:pathLst>
              <a:path extrusionOk="0" h="340360" w="83819">
                <a:moveTo>
                  <a:pt x="0" y="340004"/>
                </a:moveTo>
                <a:lnTo>
                  <a:pt x="83667"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4" name="Google Shape;1864;p69"/>
          <p:cNvSpPr/>
          <p:nvPr/>
        </p:nvSpPr>
        <p:spPr>
          <a:xfrm>
            <a:off x="2093112" y="4055668"/>
            <a:ext cx="183515" cy="0"/>
          </a:xfrm>
          <a:custGeom>
            <a:rect b="b" l="l" r="r" t="t"/>
            <a:pathLst>
              <a:path extrusionOk="0" h="120000" w="183514">
                <a:moveTo>
                  <a:pt x="0" y="0"/>
                </a:moveTo>
                <a:lnTo>
                  <a:pt x="183362"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5" name="Google Shape;1865;p69"/>
          <p:cNvSpPr/>
          <p:nvPr/>
        </p:nvSpPr>
        <p:spPr>
          <a:xfrm>
            <a:off x="1855444" y="4006596"/>
            <a:ext cx="909319" cy="0"/>
          </a:xfrm>
          <a:custGeom>
            <a:rect b="b" l="l" r="r" t="t"/>
            <a:pathLst>
              <a:path extrusionOk="0" h="120000" w="909319">
                <a:moveTo>
                  <a:pt x="0" y="0"/>
                </a:moveTo>
                <a:lnTo>
                  <a:pt x="908824"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6" name="Google Shape;1866;p69"/>
          <p:cNvSpPr txBox="1"/>
          <p:nvPr/>
        </p:nvSpPr>
        <p:spPr>
          <a:xfrm>
            <a:off x="2855061" y="3741521"/>
            <a:ext cx="448309" cy="3937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tr-TR" sz="2650">
                <a:solidFill>
                  <a:schemeClr val="dk1"/>
                </a:solidFill>
                <a:latin typeface="Noto Sans Symbols"/>
                <a:ea typeface="Noto Sans Symbols"/>
                <a:cs typeface="Noto Sans Symbols"/>
                <a:sym typeface="Noto Sans Symbols"/>
              </a:rPr>
              <a:t>=</a:t>
            </a:r>
            <a:r>
              <a:rPr lang="tr-TR" sz="2650">
                <a:solidFill>
                  <a:schemeClr val="dk1"/>
                </a:solidFill>
                <a:latin typeface="Times New Roman"/>
                <a:ea typeface="Times New Roman"/>
                <a:cs typeface="Times New Roman"/>
                <a:sym typeface="Times New Roman"/>
              </a:rPr>
              <a:t> </a:t>
            </a:r>
            <a:r>
              <a:rPr i="1" lang="tr-TR" sz="2650">
                <a:solidFill>
                  <a:schemeClr val="dk1"/>
                </a:solidFill>
                <a:latin typeface="Times New Roman"/>
                <a:ea typeface="Times New Roman"/>
                <a:cs typeface="Times New Roman"/>
                <a:sym typeface="Times New Roman"/>
              </a:rPr>
              <a:t>a</a:t>
            </a:r>
            <a:endParaRPr sz="2650">
              <a:solidFill>
                <a:schemeClr val="dk1"/>
              </a:solidFill>
              <a:latin typeface="Times New Roman"/>
              <a:ea typeface="Times New Roman"/>
              <a:cs typeface="Times New Roman"/>
              <a:sym typeface="Times New Roman"/>
            </a:endParaRPr>
          </a:p>
        </p:txBody>
      </p:sp>
      <p:sp>
        <p:nvSpPr>
          <p:cNvPr id="1867" name="Google Shape;1867;p69"/>
          <p:cNvSpPr txBox="1"/>
          <p:nvPr/>
        </p:nvSpPr>
        <p:spPr>
          <a:xfrm>
            <a:off x="1024951" y="3542426"/>
            <a:ext cx="755650" cy="1628140"/>
          </a:xfrm>
          <a:prstGeom prst="rect">
            <a:avLst/>
          </a:prstGeom>
          <a:noFill/>
          <a:ln>
            <a:noFill/>
          </a:ln>
        </p:spPr>
        <p:txBody>
          <a:bodyPr anchorCtr="0" anchor="t" bIns="0" lIns="0" spcFirstLastPara="1" rIns="0" wrap="square" tIns="83800">
            <a:noAutofit/>
          </a:bodyPr>
          <a:lstStyle/>
          <a:p>
            <a:pPr indent="0" lvl="0" marL="0" marR="0" rtl="0" algn="l">
              <a:lnSpc>
                <a:spcPct val="100000"/>
              </a:lnSpc>
              <a:spcBef>
                <a:spcPts val="0"/>
              </a:spcBef>
              <a:spcAft>
                <a:spcPts val="0"/>
              </a:spcAft>
              <a:buNone/>
            </a:pPr>
            <a:r>
              <a:rPr baseline="30000" i="1" lang="tr-TR" sz="3975">
                <a:solidFill>
                  <a:schemeClr val="dk1"/>
                </a:solidFill>
                <a:latin typeface="Times New Roman"/>
                <a:ea typeface="Times New Roman"/>
                <a:cs typeface="Times New Roman"/>
                <a:sym typeface="Times New Roman"/>
              </a:rPr>
              <a:t>V</a:t>
            </a:r>
            <a:r>
              <a:rPr i="1" lang="tr-TR" sz="1550">
                <a:solidFill>
                  <a:schemeClr val="dk1"/>
                </a:solidFill>
                <a:latin typeface="Times New Roman"/>
                <a:ea typeface="Times New Roman"/>
                <a:cs typeface="Times New Roman"/>
                <a:sym typeface="Times New Roman"/>
              </a:rPr>
              <a:t>LP </a:t>
            </a:r>
            <a:r>
              <a:rPr baseline="-25000" lang="tr-TR" sz="3975">
                <a:solidFill>
                  <a:schemeClr val="dk1"/>
                </a:solidFill>
                <a:latin typeface="Noto Sans Symbols"/>
                <a:ea typeface="Noto Sans Symbols"/>
                <a:cs typeface="Noto Sans Symbols"/>
                <a:sym typeface="Noto Sans Symbols"/>
              </a:rPr>
              <a:t>=</a:t>
            </a:r>
            <a:endParaRPr baseline="-25000" sz="3975">
              <a:solidFill>
                <a:schemeClr val="dk1"/>
              </a:solidFill>
              <a:latin typeface="Noto Sans Symbols"/>
              <a:ea typeface="Noto Sans Symbols"/>
              <a:cs typeface="Noto Sans Symbols"/>
              <a:sym typeface="Noto Sans Symbols"/>
            </a:endParaRPr>
          </a:p>
          <a:p>
            <a:pPr indent="0" lvl="0" marL="4445" marR="0" rtl="0" algn="l">
              <a:lnSpc>
                <a:spcPct val="100000"/>
              </a:lnSpc>
              <a:spcBef>
                <a:spcPts val="560"/>
              </a:spcBef>
              <a:spcAft>
                <a:spcPts val="0"/>
              </a:spcAft>
              <a:buNone/>
            </a:pPr>
            <a:r>
              <a:rPr baseline="30000" i="1" lang="tr-TR" sz="3975">
                <a:solidFill>
                  <a:schemeClr val="dk1"/>
                </a:solidFill>
                <a:latin typeface="Times New Roman"/>
                <a:ea typeface="Times New Roman"/>
                <a:cs typeface="Times New Roman"/>
                <a:sym typeface="Times New Roman"/>
              </a:rPr>
              <a:t>V</a:t>
            </a:r>
            <a:r>
              <a:rPr i="1" lang="tr-TR" sz="1550">
                <a:solidFill>
                  <a:schemeClr val="dk1"/>
                </a:solidFill>
                <a:latin typeface="Times New Roman"/>
                <a:ea typeface="Times New Roman"/>
                <a:cs typeface="Times New Roman"/>
                <a:sym typeface="Times New Roman"/>
              </a:rPr>
              <a:t>LS</a:t>
            </a:r>
            <a:endParaRPr sz="1550">
              <a:solidFill>
                <a:schemeClr val="dk1"/>
              </a:solidFill>
              <a:latin typeface="Times New Roman"/>
              <a:ea typeface="Times New Roman"/>
              <a:cs typeface="Times New Roman"/>
              <a:sym typeface="Times New Roman"/>
            </a:endParaRPr>
          </a:p>
        </p:txBody>
      </p:sp>
      <p:sp>
        <p:nvSpPr>
          <p:cNvPr id="1868" name="Google Shape;1868;p69"/>
          <p:cNvSpPr txBox="1"/>
          <p:nvPr/>
        </p:nvSpPr>
        <p:spPr>
          <a:xfrm>
            <a:off x="2099348" y="3360155"/>
            <a:ext cx="618490" cy="1951989"/>
          </a:xfrm>
          <a:prstGeom prst="rect">
            <a:avLst/>
          </a:prstGeom>
          <a:noFill/>
          <a:ln>
            <a:noFill/>
          </a:ln>
        </p:spPr>
        <p:txBody>
          <a:bodyPr anchorCtr="0" anchor="t" bIns="0" lIns="0" spcFirstLastPara="1" rIns="0" wrap="square" tIns="144125">
            <a:noAutofit/>
          </a:bodyPr>
          <a:lstStyle/>
          <a:p>
            <a:pPr indent="0" lvl="0" marL="0" marR="0" rtl="0" algn="l">
              <a:lnSpc>
                <a:spcPct val="100000"/>
              </a:lnSpc>
              <a:spcBef>
                <a:spcPts val="0"/>
              </a:spcBef>
              <a:spcAft>
                <a:spcPts val="0"/>
              </a:spcAft>
              <a:buNone/>
            </a:pPr>
            <a:r>
              <a:rPr lang="tr-TR" sz="2650">
                <a:solidFill>
                  <a:schemeClr val="dk1"/>
                </a:solidFill>
                <a:latin typeface="Times New Roman"/>
                <a:ea typeface="Times New Roman"/>
                <a:cs typeface="Times New Roman"/>
                <a:sym typeface="Times New Roman"/>
              </a:rPr>
              <a:t>3 </a:t>
            </a:r>
            <a:r>
              <a:rPr i="1" lang="tr-TR" sz="2650">
                <a:solidFill>
                  <a:schemeClr val="dk1"/>
                </a:solidFill>
                <a:latin typeface="Times New Roman"/>
                <a:ea typeface="Times New Roman"/>
                <a:cs typeface="Times New Roman"/>
                <a:sym typeface="Times New Roman"/>
              </a:rPr>
              <a:t>V</a:t>
            </a:r>
            <a:r>
              <a:rPr baseline="-25000" i="1" lang="tr-TR" sz="2325">
                <a:solidFill>
                  <a:schemeClr val="dk1"/>
                </a:solidFill>
                <a:latin typeface="Noto Sans Symbols"/>
                <a:ea typeface="Noto Sans Symbols"/>
                <a:cs typeface="Noto Sans Symbols"/>
                <a:sym typeface="Noto Sans Symbols"/>
              </a:rPr>
              <a:t>φ</a:t>
            </a:r>
            <a:r>
              <a:rPr baseline="-25000" i="1" lang="tr-TR" sz="2325">
                <a:solidFill>
                  <a:schemeClr val="dk1"/>
                </a:solidFill>
                <a:latin typeface="Times New Roman"/>
                <a:ea typeface="Times New Roman"/>
                <a:cs typeface="Times New Roman"/>
                <a:sym typeface="Times New Roman"/>
              </a:rPr>
              <a:t>P</a:t>
            </a:r>
            <a:endParaRPr baseline="-25000" sz="2325">
              <a:solidFill>
                <a:schemeClr val="dk1"/>
              </a:solidFill>
              <a:latin typeface="Times New Roman"/>
              <a:ea typeface="Times New Roman"/>
              <a:cs typeface="Times New Roman"/>
              <a:sym typeface="Times New Roman"/>
            </a:endParaRPr>
          </a:p>
          <a:p>
            <a:pPr indent="0" lvl="0" marL="3810" marR="0" rtl="0" algn="l">
              <a:lnSpc>
                <a:spcPct val="100000"/>
              </a:lnSpc>
              <a:spcBef>
                <a:spcPts val="1035"/>
              </a:spcBef>
              <a:spcAft>
                <a:spcPts val="0"/>
              </a:spcAft>
              <a:buNone/>
            </a:pPr>
            <a:r>
              <a:rPr lang="tr-TR" sz="2650">
                <a:solidFill>
                  <a:schemeClr val="dk1"/>
                </a:solidFill>
                <a:latin typeface="Times New Roman"/>
                <a:ea typeface="Times New Roman"/>
                <a:cs typeface="Times New Roman"/>
                <a:sym typeface="Times New Roman"/>
              </a:rPr>
              <a:t>3 </a:t>
            </a:r>
            <a:r>
              <a:rPr i="1" lang="tr-TR" sz="2650">
                <a:solidFill>
                  <a:schemeClr val="dk1"/>
                </a:solidFill>
                <a:latin typeface="Times New Roman"/>
                <a:ea typeface="Times New Roman"/>
                <a:cs typeface="Times New Roman"/>
                <a:sym typeface="Times New Roman"/>
              </a:rPr>
              <a:t>V</a:t>
            </a:r>
            <a:r>
              <a:rPr baseline="-25000" i="1" lang="tr-TR" sz="2325">
                <a:solidFill>
                  <a:schemeClr val="dk1"/>
                </a:solidFill>
                <a:latin typeface="Noto Sans Symbols"/>
                <a:ea typeface="Noto Sans Symbols"/>
                <a:cs typeface="Noto Sans Symbols"/>
                <a:sym typeface="Noto Sans Symbols"/>
              </a:rPr>
              <a:t>φ</a:t>
            </a:r>
            <a:r>
              <a:rPr baseline="-25000" i="1" lang="tr-TR" sz="2325">
                <a:solidFill>
                  <a:schemeClr val="dk1"/>
                </a:solidFill>
                <a:latin typeface="Times New Roman"/>
                <a:ea typeface="Times New Roman"/>
                <a:cs typeface="Times New Roman"/>
                <a:sym typeface="Times New Roman"/>
              </a:rPr>
              <a:t>S</a:t>
            </a:r>
            <a:endParaRPr baseline="-25000" sz="2325">
              <a:solidFill>
                <a:schemeClr val="dk1"/>
              </a:solidFill>
              <a:latin typeface="Times New Roman"/>
              <a:ea typeface="Times New Roman"/>
              <a:cs typeface="Times New Roman"/>
              <a:sym typeface="Times New Roman"/>
            </a:endParaRPr>
          </a:p>
        </p:txBody>
      </p:sp>
      <p:sp>
        <p:nvSpPr>
          <p:cNvPr id="1869" name="Google Shape;1869;p69"/>
          <p:cNvSpPr/>
          <p:nvPr/>
        </p:nvSpPr>
        <p:spPr>
          <a:xfrm>
            <a:off x="1062227" y="1680972"/>
            <a:ext cx="2018030" cy="581025"/>
          </a:xfrm>
          <a:custGeom>
            <a:rect b="b" l="l" r="r" t="t"/>
            <a:pathLst>
              <a:path extrusionOk="0" h="581025" w="2018030">
                <a:moveTo>
                  <a:pt x="0" y="580644"/>
                </a:moveTo>
                <a:lnTo>
                  <a:pt x="2017776" y="580644"/>
                </a:lnTo>
                <a:lnTo>
                  <a:pt x="2017776" y="0"/>
                </a:lnTo>
                <a:lnTo>
                  <a:pt x="0" y="0"/>
                </a:lnTo>
                <a:lnTo>
                  <a:pt x="0" y="580644"/>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0" name="Google Shape;1870;p69"/>
          <p:cNvSpPr/>
          <p:nvPr/>
        </p:nvSpPr>
        <p:spPr>
          <a:xfrm>
            <a:off x="2568917" y="1968588"/>
            <a:ext cx="42545" cy="24765"/>
          </a:xfrm>
          <a:custGeom>
            <a:rect b="b" l="l" r="r" t="t"/>
            <a:pathLst>
              <a:path extrusionOk="0" h="24764" w="42544">
                <a:moveTo>
                  <a:pt x="0" y="24256"/>
                </a:moveTo>
                <a:lnTo>
                  <a:pt x="42367" y="0"/>
                </a:lnTo>
              </a:path>
            </a:pathLst>
          </a:custGeom>
          <a:noFill/>
          <a:ln cap="flat" cmpd="sng" w="138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1" name="Google Shape;1871;p69"/>
          <p:cNvSpPr/>
          <p:nvPr/>
        </p:nvSpPr>
        <p:spPr>
          <a:xfrm>
            <a:off x="2611285" y="1975523"/>
            <a:ext cx="61594" cy="113030"/>
          </a:xfrm>
          <a:custGeom>
            <a:rect b="b" l="l" r="r" t="t"/>
            <a:pathLst>
              <a:path extrusionOk="0" h="113030" w="61594">
                <a:moveTo>
                  <a:pt x="0" y="0"/>
                </a:moveTo>
                <a:lnTo>
                  <a:pt x="61366" y="112623"/>
                </a:lnTo>
              </a:path>
            </a:pathLst>
          </a:custGeom>
          <a:noFill/>
          <a:ln cap="flat" cmpd="sng" w="27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2" name="Google Shape;1872;p69"/>
          <p:cNvSpPr/>
          <p:nvPr/>
        </p:nvSpPr>
        <p:spPr>
          <a:xfrm>
            <a:off x="2679573" y="1752015"/>
            <a:ext cx="81280" cy="336550"/>
          </a:xfrm>
          <a:custGeom>
            <a:rect b="b" l="l" r="r" t="t"/>
            <a:pathLst>
              <a:path extrusionOk="0" h="336550" w="81280">
                <a:moveTo>
                  <a:pt x="0" y="336130"/>
                </a:moveTo>
                <a:lnTo>
                  <a:pt x="81254" y="0"/>
                </a:lnTo>
              </a:path>
            </a:pathLst>
          </a:custGeom>
          <a:noFill/>
          <a:ln cap="flat" cmpd="sng" w="138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3" name="Google Shape;1873;p69"/>
          <p:cNvSpPr/>
          <p:nvPr/>
        </p:nvSpPr>
        <p:spPr>
          <a:xfrm>
            <a:off x="2760827" y="1752015"/>
            <a:ext cx="178435" cy="0"/>
          </a:xfrm>
          <a:custGeom>
            <a:rect b="b" l="l" r="r" t="t"/>
            <a:pathLst>
              <a:path extrusionOk="0" h="120000" w="178435">
                <a:moveTo>
                  <a:pt x="0" y="0"/>
                </a:moveTo>
                <a:lnTo>
                  <a:pt x="178066" y="0"/>
                </a:lnTo>
              </a:path>
            </a:pathLst>
          </a:custGeom>
          <a:noFill/>
          <a:ln cap="flat" cmpd="sng" w="138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4" name="Google Shape;1874;p69"/>
          <p:cNvSpPr txBox="1"/>
          <p:nvPr/>
        </p:nvSpPr>
        <p:spPr>
          <a:xfrm>
            <a:off x="1081244" y="1806890"/>
            <a:ext cx="422909" cy="891539"/>
          </a:xfrm>
          <a:prstGeom prst="rect">
            <a:avLst/>
          </a:prstGeom>
          <a:noFill/>
          <a:ln>
            <a:noFill/>
          </a:ln>
        </p:spPr>
        <p:txBody>
          <a:bodyPr anchorCtr="0" anchor="t" bIns="0" lIns="0" spcFirstLastPara="1" rIns="0" wrap="square" tIns="15225">
            <a:noAutofit/>
          </a:bodyPr>
          <a:lstStyle/>
          <a:p>
            <a:pPr indent="0" lvl="0" marL="0" marR="0" rtl="0" algn="l">
              <a:lnSpc>
                <a:spcPct val="100000"/>
              </a:lnSpc>
              <a:spcBef>
                <a:spcPts val="0"/>
              </a:spcBef>
              <a:spcAft>
                <a:spcPts val="0"/>
              </a:spcAft>
              <a:buNone/>
            </a:pPr>
            <a:r>
              <a:rPr baseline="30000" i="1" lang="tr-TR" sz="3900">
                <a:solidFill>
                  <a:schemeClr val="dk1"/>
                </a:solidFill>
                <a:latin typeface="Times New Roman"/>
                <a:ea typeface="Times New Roman"/>
                <a:cs typeface="Times New Roman"/>
                <a:sym typeface="Times New Roman"/>
              </a:rPr>
              <a:t>V</a:t>
            </a:r>
            <a:r>
              <a:rPr i="1" lang="tr-TR" sz="1500">
                <a:solidFill>
                  <a:schemeClr val="dk1"/>
                </a:solidFill>
                <a:latin typeface="Noto Sans Symbols"/>
                <a:ea typeface="Noto Sans Symbols"/>
                <a:cs typeface="Noto Sans Symbols"/>
                <a:sym typeface="Noto Sans Symbols"/>
              </a:rPr>
              <a:t>φ</a:t>
            </a:r>
            <a:r>
              <a:rPr i="1" lang="tr-TR" sz="1500">
                <a:solidFill>
                  <a:schemeClr val="dk1"/>
                </a:solidFill>
                <a:latin typeface="Times New Roman"/>
                <a:ea typeface="Times New Roman"/>
                <a:cs typeface="Times New Roman"/>
                <a:sym typeface="Times New Roman"/>
              </a:rPr>
              <a:t>P</a:t>
            </a:r>
            <a:endParaRPr sz="1500">
              <a:solidFill>
                <a:schemeClr val="dk1"/>
              </a:solidFill>
              <a:latin typeface="Times New Roman"/>
              <a:ea typeface="Times New Roman"/>
              <a:cs typeface="Times New Roman"/>
              <a:sym typeface="Times New Roman"/>
            </a:endParaRPr>
          </a:p>
        </p:txBody>
      </p:sp>
      <p:sp>
        <p:nvSpPr>
          <p:cNvPr id="1875" name="Google Shape;1875;p69"/>
          <p:cNvSpPr/>
          <p:nvPr/>
        </p:nvSpPr>
        <p:spPr>
          <a:xfrm>
            <a:off x="976883" y="2436876"/>
            <a:ext cx="2030095" cy="645160"/>
          </a:xfrm>
          <a:custGeom>
            <a:rect b="b" l="l" r="r" t="t"/>
            <a:pathLst>
              <a:path extrusionOk="0" h="645160" w="2030095">
                <a:moveTo>
                  <a:pt x="0" y="644651"/>
                </a:moveTo>
                <a:lnTo>
                  <a:pt x="2029967" y="644651"/>
                </a:lnTo>
                <a:lnTo>
                  <a:pt x="2029967" y="0"/>
                </a:lnTo>
                <a:lnTo>
                  <a:pt x="0" y="0"/>
                </a:lnTo>
                <a:lnTo>
                  <a:pt x="0" y="644651"/>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6" name="Google Shape;1876;p69"/>
          <p:cNvSpPr/>
          <p:nvPr/>
        </p:nvSpPr>
        <p:spPr>
          <a:xfrm>
            <a:off x="1942617" y="2756116"/>
            <a:ext cx="47625" cy="27305"/>
          </a:xfrm>
          <a:custGeom>
            <a:rect b="b" l="l" r="r" t="t"/>
            <a:pathLst>
              <a:path extrusionOk="0" h="27305" w="47625">
                <a:moveTo>
                  <a:pt x="0" y="26924"/>
                </a:moveTo>
                <a:lnTo>
                  <a:pt x="47129" y="0"/>
                </a:lnTo>
              </a:path>
            </a:pathLst>
          </a:custGeom>
          <a:noFill/>
          <a:ln cap="flat" cmpd="sng" w="1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7" name="Google Shape;1877;p69"/>
          <p:cNvSpPr/>
          <p:nvPr/>
        </p:nvSpPr>
        <p:spPr>
          <a:xfrm>
            <a:off x="1989747" y="2763812"/>
            <a:ext cx="68580" cy="125095"/>
          </a:xfrm>
          <a:custGeom>
            <a:rect b="b" l="l" r="r" t="t"/>
            <a:pathLst>
              <a:path extrusionOk="0" h="125094" w="68580">
                <a:moveTo>
                  <a:pt x="0" y="0"/>
                </a:moveTo>
                <a:lnTo>
                  <a:pt x="68287" y="125006"/>
                </a:lnTo>
              </a:path>
            </a:pathLst>
          </a:custGeom>
          <a:noFill/>
          <a:ln cap="flat" cmpd="sng" w="30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8" name="Google Shape;1878;p69"/>
          <p:cNvSpPr/>
          <p:nvPr/>
        </p:nvSpPr>
        <p:spPr>
          <a:xfrm>
            <a:off x="2065731" y="2515730"/>
            <a:ext cx="90805" cy="373380"/>
          </a:xfrm>
          <a:custGeom>
            <a:rect b="b" l="l" r="r" t="t"/>
            <a:pathLst>
              <a:path extrusionOk="0" h="373380" w="90805">
                <a:moveTo>
                  <a:pt x="0" y="373087"/>
                </a:moveTo>
                <a:lnTo>
                  <a:pt x="90424" y="0"/>
                </a:lnTo>
              </a:path>
            </a:pathLst>
          </a:custGeom>
          <a:noFill/>
          <a:ln cap="flat" cmpd="sng" w="1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9" name="Google Shape;1879;p69"/>
          <p:cNvSpPr/>
          <p:nvPr/>
        </p:nvSpPr>
        <p:spPr>
          <a:xfrm>
            <a:off x="2156155" y="2515730"/>
            <a:ext cx="198755" cy="0"/>
          </a:xfrm>
          <a:custGeom>
            <a:rect b="b" l="l" r="r" t="t"/>
            <a:pathLst>
              <a:path extrusionOk="0" h="120000" w="198755">
                <a:moveTo>
                  <a:pt x="0" y="0"/>
                </a:moveTo>
                <a:lnTo>
                  <a:pt x="198145" y="0"/>
                </a:lnTo>
              </a:path>
            </a:pathLst>
          </a:custGeom>
          <a:noFill/>
          <a:ln cap="flat" cmpd="sng" w="1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0" name="Google Shape;1880;p69"/>
          <p:cNvSpPr txBox="1"/>
          <p:nvPr/>
        </p:nvSpPr>
        <p:spPr>
          <a:xfrm>
            <a:off x="998046" y="2578034"/>
            <a:ext cx="476884" cy="965834"/>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baseline="30000" i="1" lang="tr-TR" sz="4350">
                <a:solidFill>
                  <a:schemeClr val="dk1"/>
                </a:solidFill>
                <a:latin typeface="Times New Roman"/>
                <a:ea typeface="Times New Roman"/>
                <a:cs typeface="Times New Roman"/>
                <a:sym typeface="Times New Roman"/>
              </a:rPr>
              <a:t>V</a:t>
            </a:r>
            <a:r>
              <a:rPr i="1" lang="tr-TR" sz="1700">
                <a:solidFill>
                  <a:schemeClr val="dk1"/>
                </a:solidFill>
                <a:latin typeface="Times New Roman"/>
                <a:ea typeface="Times New Roman"/>
                <a:cs typeface="Times New Roman"/>
                <a:sym typeface="Times New Roman"/>
              </a:rPr>
              <a:t>LS</a:t>
            </a:r>
            <a:endParaRPr sz="1700">
              <a:solidFill>
                <a:schemeClr val="dk1"/>
              </a:solidFill>
              <a:latin typeface="Times New Roman"/>
              <a:ea typeface="Times New Roman"/>
              <a:cs typeface="Times New Roman"/>
              <a:sym typeface="Times New Roman"/>
            </a:endParaRPr>
          </a:p>
        </p:txBody>
      </p:sp>
      <p:sp>
        <p:nvSpPr>
          <p:cNvPr id="1881" name="Google Shape;1881;p69"/>
          <p:cNvSpPr txBox="1"/>
          <p:nvPr/>
        </p:nvSpPr>
        <p:spPr>
          <a:xfrm>
            <a:off x="1627568" y="1723718"/>
            <a:ext cx="1322705" cy="1356995"/>
          </a:xfrm>
          <a:prstGeom prst="rect">
            <a:avLst/>
          </a:prstGeom>
          <a:noFill/>
          <a:ln>
            <a:noFill/>
          </a:ln>
        </p:spPr>
        <p:txBody>
          <a:bodyPr anchorCtr="0" anchor="t" bIns="0" lIns="0" spcFirstLastPara="1" rIns="0" wrap="square" tIns="15225">
            <a:noAutofit/>
          </a:bodyPr>
          <a:lstStyle/>
          <a:p>
            <a:pPr indent="0" lvl="0" marL="0" marR="0" rtl="0" algn="l">
              <a:lnSpc>
                <a:spcPct val="100000"/>
              </a:lnSpc>
              <a:spcBef>
                <a:spcPts val="0"/>
              </a:spcBef>
              <a:spcAft>
                <a:spcPts val="0"/>
              </a:spcAft>
              <a:buNone/>
            </a:pPr>
            <a:r>
              <a:rPr lang="tr-TR" sz="2600">
                <a:solidFill>
                  <a:schemeClr val="dk1"/>
                </a:solidFill>
                <a:latin typeface="Noto Sans Symbols"/>
                <a:ea typeface="Noto Sans Symbols"/>
                <a:cs typeface="Noto Sans Symbols"/>
                <a:sym typeface="Noto Sans Symbols"/>
              </a:rPr>
              <a:t>=</a:t>
            </a:r>
            <a:r>
              <a:rPr lang="tr-TR" sz="2600">
                <a:solidFill>
                  <a:schemeClr val="dk1"/>
                </a:solidFill>
                <a:latin typeface="Times New Roman"/>
                <a:ea typeface="Times New Roman"/>
                <a:cs typeface="Times New Roman"/>
                <a:sym typeface="Times New Roman"/>
              </a:rPr>
              <a:t> </a:t>
            </a:r>
            <a:r>
              <a:rPr i="1" lang="tr-TR" sz="2600">
                <a:solidFill>
                  <a:schemeClr val="dk1"/>
                </a:solidFill>
                <a:latin typeface="Times New Roman"/>
                <a:ea typeface="Times New Roman"/>
                <a:cs typeface="Times New Roman"/>
                <a:sym typeface="Times New Roman"/>
              </a:rPr>
              <a:t>V</a:t>
            </a:r>
            <a:r>
              <a:rPr baseline="-25000" i="1" lang="tr-TR" sz="2250">
                <a:solidFill>
                  <a:schemeClr val="dk1"/>
                </a:solidFill>
                <a:latin typeface="Times New Roman"/>
                <a:ea typeface="Times New Roman"/>
                <a:cs typeface="Times New Roman"/>
                <a:sym typeface="Times New Roman"/>
              </a:rPr>
              <a:t>LP  </a:t>
            </a:r>
            <a:r>
              <a:rPr lang="tr-TR" sz="2600">
                <a:solidFill>
                  <a:schemeClr val="dk1"/>
                </a:solidFill>
                <a:latin typeface="Times New Roman"/>
                <a:ea typeface="Times New Roman"/>
                <a:cs typeface="Times New Roman"/>
                <a:sym typeface="Times New Roman"/>
              </a:rPr>
              <a:t>/	3</a:t>
            </a:r>
            <a:endParaRPr sz="2600">
              <a:solidFill>
                <a:schemeClr val="dk1"/>
              </a:solidFill>
              <a:latin typeface="Times New Roman"/>
              <a:ea typeface="Times New Roman"/>
              <a:cs typeface="Times New Roman"/>
              <a:sym typeface="Times New Roman"/>
            </a:endParaRPr>
          </a:p>
          <a:p>
            <a:pPr indent="0" lvl="0" marL="1270" marR="0" rtl="0" algn="l">
              <a:lnSpc>
                <a:spcPct val="100000"/>
              </a:lnSpc>
              <a:spcBef>
                <a:spcPts val="2865"/>
              </a:spcBef>
              <a:spcAft>
                <a:spcPts val="0"/>
              </a:spcAft>
              <a:buNone/>
            </a:pP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3</a:t>
            </a:r>
            <a:r>
              <a:rPr i="1" lang="tr-TR" sz="2900">
                <a:solidFill>
                  <a:schemeClr val="dk1"/>
                </a:solidFill>
                <a:latin typeface="Times New Roman"/>
                <a:ea typeface="Times New Roman"/>
                <a:cs typeface="Times New Roman"/>
                <a:sym typeface="Times New Roman"/>
              </a:rPr>
              <a:t>V</a:t>
            </a:r>
            <a:r>
              <a:rPr baseline="-25000" i="1" lang="tr-TR" sz="2550">
                <a:solidFill>
                  <a:schemeClr val="dk1"/>
                </a:solidFill>
                <a:latin typeface="Noto Sans Symbols"/>
                <a:ea typeface="Noto Sans Symbols"/>
                <a:cs typeface="Noto Sans Symbols"/>
                <a:sym typeface="Noto Sans Symbols"/>
              </a:rPr>
              <a:t>φ</a:t>
            </a:r>
            <a:r>
              <a:rPr baseline="-25000" i="1" lang="tr-TR" sz="2550">
                <a:solidFill>
                  <a:schemeClr val="dk1"/>
                </a:solidFill>
                <a:latin typeface="Times New Roman"/>
                <a:ea typeface="Times New Roman"/>
                <a:cs typeface="Times New Roman"/>
                <a:sym typeface="Times New Roman"/>
              </a:rPr>
              <a:t>S</a:t>
            </a:r>
            <a:endParaRPr baseline="-25000" sz="2550">
              <a:solidFill>
                <a:schemeClr val="dk1"/>
              </a:solidFill>
              <a:latin typeface="Times New Roman"/>
              <a:ea typeface="Times New Roman"/>
              <a:cs typeface="Times New Roman"/>
              <a:sym typeface="Times New Roman"/>
            </a:endParaRPr>
          </a:p>
        </p:txBody>
      </p:sp>
      <p:sp>
        <p:nvSpPr>
          <p:cNvPr id="1882" name="Google Shape;1882;p69"/>
          <p:cNvSpPr/>
          <p:nvPr/>
        </p:nvSpPr>
        <p:spPr>
          <a:xfrm>
            <a:off x="976883" y="5209032"/>
            <a:ext cx="1381125" cy="584200"/>
          </a:xfrm>
          <a:custGeom>
            <a:rect b="b" l="l" r="r" t="t"/>
            <a:pathLst>
              <a:path extrusionOk="0" h="584200" w="1381125">
                <a:moveTo>
                  <a:pt x="0" y="583691"/>
                </a:moveTo>
                <a:lnTo>
                  <a:pt x="1380743" y="583691"/>
                </a:lnTo>
                <a:lnTo>
                  <a:pt x="1380743" y="0"/>
                </a:lnTo>
                <a:lnTo>
                  <a:pt x="0" y="0"/>
                </a:lnTo>
                <a:lnTo>
                  <a:pt x="0" y="583691"/>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3" name="Google Shape;1883;p69"/>
          <p:cNvSpPr txBox="1"/>
          <p:nvPr/>
        </p:nvSpPr>
        <p:spPr>
          <a:xfrm>
            <a:off x="1045604" y="5288737"/>
            <a:ext cx="434975" cy="966469"/>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baseline="30000" i="1" lang="tr-TR" sz="4350">
                <a:solidFill>
                  <a:schemeClr val="dk1"/>
                </a:solidFill>
                <a:latin typeface="Times New Roman"/>
                <a:ea typeface="Times New Roman"/>
                <a:cs typeface="Times New Roman"/>
                <a:sym typeface="Times New Roman"/>
              </a:rPr>
              <a:t>I </a:t>
            </a:r>
            <a:r>
              <a:rPr i="1" lang="tr-TR" sz="1700">
                <a:solidFill>
                  <a:schemeClr val="dk1"/>
                </a:solidFill>
                <a:latin typeface="Times New Roman"/>
                <a:ea typeface="Times New Roman"/>
                <a:cs typeface="Times New Roman"/>
                <a:sym typeface="Times New Roman"/>
              </a:rPr>
              <a:t>LP</a:t>
            </a:r>
            <a:endParaRPr sz="1700">
              <a:solidFill>
                <a:schemeClr val="dk1"/>
              </a:solidFill>
              <a:latin typeface="Times New Roman"/>
              <a:ea typeface="Times New Roman"/>
              <a:cs typeface="Times New Roman"/>
              <a:sym typeface="Times New Roman"/>
            </a:endParaRPr>
          </a:p>
        </p:txBody>
      </p:sp>
      <p:sp>
        <p:nvSpPr>
          <p:cNvPr id="1884" name="Google Shape;1884;p69"/>
          <p:cNvSpPr txBox="1"/>
          <p:nvPr/>
        </p:nvSpPr>
        <p:spPr>
          <a:xfrm>
            <a:off x="1628749" y="5196332"/>
            <a:ext cx="671830" cy="534670"/>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I</a:t>
            </a:r>
            <a:r>
              <a:rPr baseline="-25000" i="1" lang="tr-TR" sz="2550">
                <a:solidFill>
                  <a:schemeClr val="dk1"/>
                </a:solidFill>
                <a:latin typeface="Noto Sans Symbols"/>
                <a:ea typeface="Noto Sans Symbols"/>
                <a:cs typeface="Noto Sans Symbols"/>
                <a:sym typeface="Noto Sans Symbols"/>
              </a:rPr>
              <a:t>φ</a:t>
            </a:r>
            <a:r>
              <a:rPr baseline="-25000" i="1" lang="tr-TR" sz="2550">
                <a:solidFill>
                  <a:schemeClr val="dk1"/>
                </a:solidFill>
                <a:latin typeface="Times New Roman"/>
                <a:ea typeface="Times New Roman"/>
                <a:cs typeface="Times New Roman"/>
                <a:sym typeface="Times New Roman"/>
              </a:rPr>
              <a:t>P</a:t>
            </a:r>
            <a:endParaRPr baseline="-25000" sz="2550">
              <a:solidFill>
                <a:schemeClr val="dk1"/>
              </a:solidFill>
              <a:latin typeface="Times New Roman"/>
              <a:ea typeface="Times New Roman"/>
              <a:cs typeface="Times New Roman"/>
              <a:sym typeface="Times New Roman"/>
            </a:endParaRPr>
          </a:p>
        </p:txBody>
      </p:sp>
      <p:sp>
        <p:nvSpPr>
          <p:cNvPr id="1885" name="Google Shape;1885;p69"/>
          <p:cNvSpPr/>
          <p:nvPr/>
        </p:nvSpPr>
        <p:spPr>
          <a:xfrm>
            <a:off x="2574035" y="5209032"/>
            <a:ext cx="1355090" cy="563880"/>
          </a:xfrm>
          <a:custGeom>
            <a:rect b="b" l="l" r="r" t="t"/>
            <a:pathLst>
              <a:path extrusionOk="0" h="563879" w="1355089">
                <a:moveTo>
                  <a:pt x="0" y="563879"/>
                </a:moveTo>
                <a:lnTo>
                  <a:pt x="1354836" y="563879"/>
                </a:lnTo>
                <a:lnTo>
                  <a:pt x="1354836" y="0"/>
                </a:lnTo>
                <a:lnTo>
                  <a:pt x="0" y="0"/>
                </a:lnTo>
                <a:lnTo>
                  <a:pt x="0" y="563879"/>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6" name="Google Shape;1886;p69"/>
          <p:cNvSpPr txBox="1"/>
          <p:nvPr/>
        </p:nvSpPr>
        <p:spPr>
          <a:xfrm>
            <a:off x="2639974" y="5285600"/>
            <a:ext cx="395605" cy="941070"/>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baseline="30000" i="1" lang="tr-TR" sz="4200">
                <a:solidFill>
                  <a:schemeClr val="dk1"/>
                </a:solidFill>
                <a:latin typeface="Times New Roman"/>
                <a:ea typeface="Times New Roman"/>
                <a:cs typeface="Times New Roman"/>
                <a:sym typeface="Times New Roman"/>
              </a:rPr>
              <a:t>I </a:t>
            </a:r>
            <a:r>
              <a:rPr i="1" lang="tr-TR" sz="1650">
                <a:solidFill>
                  <a:schemeClr val="dk1"/>
                </a:solidFill>
                <a:latin typeface="Times New Roman"/>
                <a:ea typeface="Times New Roman"/>
                <a:cs typeface="Times New Roman"/>
                <a:sym typeface="Times New Roman"/>
              </a:rPr>
              <a:t>LS</a:t>
            </a:r>
            <a:endParaRPr sz="1650">
              <a:solidFill>
                <a:schemeClr val="dk1"/>
              </a:solidFill>
              <a:latin typeface="Times New Roman"/>
              <a:ea typeface="Times New Roman"/>
              <a:cs typeface="Times New Roman"/>
              <a:sym typeface="Times New Roman"/>
            </a:endParaRPr>
          </a:p>
        </p:txBody>
      </p:sp>
      <p:sp>
        <p:nvSpPr>
          <p:cNvPr id="1887" name="Google Shape;1887;p69"/>
          <p:cNvSpPr txBox="1"/>
          <p:nvPr/>
        </p:nvSpPr>
        <p:spPr>
          <a:xfrm>
            <a:off x="3189109" y="5196331"/>
            <a:ext cx="668020" cy="509269"/>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lang="tr-TR" sz="2800">
                <a:solidFill>
                  <a:schemeClr val="dk1"/>
                </a:solidFill>
                <a:latin typeface="Noto Sans Symbols"/>
                <a:ea typeface="Noto Sans Symbols"/>
                <a:cs typeface="Noto Sans Symbols"/>
                <a:sym typeface="Noto Sans Symbols"/>
              </a:rPr>
              <a:t>=</a:t>
            </a:r>
            <a:r>
              <a:rPr lang="tr-TR" sz="2800">
                <a:solidFill>
                  <a:schemeClr val="dk1"/>
                </a:solidFill>
                <a:latin typeface="Times New Roman"/>
                <a:ea typeface="Times New Roman"/>
                <a:cs typeface="Times New Roman"/>
                <a:sym typeface="Times New Roman"/>
              </a:rPr>
              <a:t> </a:t>
            </a:r>
            <a:r>
              <a:rPr i="1" lang="tr-TR" sz="2800">
                <a:solidFill>
                  <a:schemeClr val="dk1"/>
                </a:solidFill>
                <a:latin typeface="Times New Roman"/>
                <a:ea typeface="Times New Roman"/>
                <a:cs typeface="Times New Roman"/>
                <a:sym typeface="Times New Roman"/>
              </a:rPr>
              <a:t>I</a:t>
            </a:r>
            <a:r>
              <a:rPr baseline="-25000" i="1" lang="tr-TR" sz="2475">
                <a:solidFill>
                  <a:schemeClr val="dk1"/>
                </a:solidFill>
                <a:latin typeface="Noto Sans Symbols"/>
                <a:ea typeface="Noto Sans Symbols"/>
                <a:cs typeface="Noto Sans Symbols"/>
                <a:sym typeface="Noto Sans Symbols"/>
              </a:rPr>
              <a:t>φ</a:t>
            </a:r>
            <a:r>
              <a:rPr baseline="-25000" i="1" lang="tr-TR" sz="2475">
                <a:solidFill>
                  <a:schemeClr val="dk1"/>
                </a:solidFill>
                <a:latin typeface="Times New Roman"/>
                <a:ea typeface="Times New Roman"/>
                <a:cs typeface="Times New Roman"/>
                <a:sym typeface="Times New Roman"/>
              </a:rPr>
              <a:t>S</a:t>
            </a:r>
            <a:endParaRPr baseline="-25000" sz="2475">
              <a:solidFill>
                <a:schemeClr val="dk1"/>
              </a:solidFill>
              <a:latin typeface="Times New Roman"/>
              <a:ea typeface="Times New Roman"/>
              <a:cs typeface="Times New Roman"/>
              <a:sym typeface="Times New Roman"/>
            </a:endParaRPr>
          </a:p>
        </p:txBody>
      </p:sp>
      <p:sp>
        <p:nvSpPr>
          <p:cNvPr id="1888" name="Google Shape;1888;p69"/>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9" name="Google Shape;1889;p69"/>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19615"/>
              </a:lnSpc>
              <a:spcBef>
                <a:spcPts val="0"/>
              </a:spcBef>
              <a:spcAft>
                <a:spcPts val="0"/>
              </a:spcAft>
              <a:buNone/>
            </a:pPr>
            <a:r>
              <a:t/>
            </a:r>
            <a:endParaRPr/>
          </a:p>
        </p:txBody>
      </p:sp>
      <p:sp>
        <p:nvSpPr>
          <p:cNvPr id="1890" name="Google Shape;1890;p69"/>
          <p:cNvSpPr txBox="1"/>
          <p:nvPr/>
        </p:nvSpPr>
        <p:spPr>
          <a:xfrm>
            <a:off x="548348" y="1078893"/>
            <a:ext cx="3857522" cy="377667"/>
          </a:xfrm>
          <a:prstGeom prst="rect">
            <a:avLst/>
          </a:prstGeom>
          <a:solidFill>
            <a:srgbClr val="FFCC00"/>
          </a:solidFill>
          <a:ln>
            <a:noFill/>
          </a:ln>
        </p:spPr>
        <p:txBody>
          <a:bodyPr anchorCtr="0" anchor="t" bIns="0" lIns="0" spcFirstLastPara="1" rIns="0" wrap="square" tIns="76825">
            <a:noAutofit/>
          </a:bodyPr>
          <a:lstStyle/>
          <a:p>
            <a:pPr indent="0" lvl="0" marL="217170" marR="0" rtl="0" algn="l">
              <a:lnSpc>
                <a:spcPct val="100000"/>
              </a:lnSpc>
              <a:spcBef>
                <a:spcPts val="0"/>
              </a:spcBef>
              <a:spcAft>
                <a:spcPts val="0"/>
              </a:spcAft>
              <a:buNone/>
            </a:pPr>
            <a:r>
              <a:rPr b="1" lang="tr-TR" sz="1950">
                <a:solidFill>
                  <a:schemeClr val="dk1"/>
                </a:solidFill>
                <a:latin typeface="Times New Roman"/>
                <a:ea typeface="Times New Roman"/>
                <a:cs typeface="Times New Roman"/>
                <a:sym typeface="Times New Roman"/>
              </a:rPr>
              <a:t>Yıldız-Yıldız (Y-Y) bağlantı</a:t>
            </a:r>
            <a:endParaRPr sz="1950">
              <a:solidFill>
                <a:schemeClr val="dk1"/>
              </a:solidFill>
              <a:latin typeface="Times New Roman"/>
              <a:ea typeface="Times New Roman"/>
              <a:cs typeface="Times New Roman"/>
              <a:sym typeface="Times New Roman"/>
            </a:endParaRPr>
          </a:p>
        </p:txBody>
      </p:sp>
    </p:spTree>
  </p:cSld>
  <p:clrMapOvr>
    <a:masterClrMapping/>
  </p:clrMapOvr>
  <p:transition spd="slow">
    <p:push dir="r"/>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4" name="Shape 1894"/>
        <p:cNvGrpSpPr/>
        <p:nvPr/>
      </p:nvGrpSpPr>
      <p:grpSpPr>
        <a:xfrm>
          <a:off x="0" y="0"/>
          <a:ext cx="0" cy="0"/>
          <a:chOff x="0" y="0"/>
          <a:chExt cx="0" cy="0"/>
        </a:xfrm>
      </p:grpSpPr>
      <p:sp>
        <p:nvSpPr>
          <p:cNvPr id="1895" name="Google Shape;1895;p70"/>
          <p:cNvSpPr txBox="1"/>
          <p:nvPr>
            <p:ph type="title"/>
          </p:nvPr>
        </p:nvSpPr>
        <p:spPr>
          <a:xfrm>
            <a:off x="940504" y="0"/>
            <a:ext cx="9027474" cy="551433"/>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500"/>
              <a:buFont typeface="Calibri"/>
              <a:buNone/>
            </a:pPr>
            <a:r>
              <a:rPr lang="tr-TR" sz="3500">
                <a:solidFill>
                  <a:srgbClr val="FF0000"/>
                </a:solidFill>
              </a:rPr>
              <a:t> Üç Fazlı Transformatörlerde Bağlantılar</a:t>
            </a:r>
            <a:endParaRPr/>
          </a:p>
        </p:txBody>
      </p:sp>
      <p:sp>
        <p:nvSpPr>
          <p:cNvPr id="1896" name="Google Shape;1896;p70"/>
          <p:cNvSpPr txBox="1"/>
          <p:nvPr/>
        </p:nvSpPr>
        <p:spPr>
          <a:xfrm>
            <a:off x="940503" y="1271905"/>
            <a:ext cx="8766175" cy="1891030"/>
          </a:xfrm>
          <a:prstGeom prst="rect">
            <a:avLst/>
          </a:prstGeom>
          <a:noFill/>
          <a:ln>
            <a:noFill/>
          </a:ln>
        </p:spPr>
        <p:txBody>
          <a:bodyPr anchorCtr="0" anchor="t" bIns="0" lIns="0" spcFirstLastPara="1" rIns="0" wrap="square" tIns="181600">
            <a:noAutofit/>
          </a:bodyPr>
          <a:lstStyle/>
          <a:p>
            <a:pPr indent="-569595" lvl="1" marL="582295" marR="0" rtl="0" algn="l">
              <a:lnSpc>
                <a:spcPct val="100000"/>
              </a:lnSpc>
              <a:spcBef>
                <a:spcPts val="0"/>
              </a:spcBef>
              <a:spcAft>
                <a:spcPts val="0"/>
              </a:spcAft>
              <a:buClr>
                <a:srgbClr val="FF3300"/>
              </a:buClr>
              <a:buSzPts val="2200"/>
              <a:buFont typeface="Times New Roman"/>
              <a:buAutoNum type="alphaUcPeriod" startAt="25"/>
            </a:pPr>
            <a:r>
              <a:rPr b="0" i="0" lang="tr-TR" sz="2200" u="none" cap="none" strike="noStrike">
                <a:solidFill>
                  <a:srgbClr val="FF3300"/>
                </a:solidFill>
                <a:latin typeface="Times New Roman"/>
                <a:ea typeface="Times New Roman"/>
                <a:cs typeface="Times New Roman"/>
                <a:sym typeface="Times New Roman"/>
              </a:rPr>
              <a:t>bağlantı çok önemli iki problemi meydana getirir:</a:t>
            </a:r>
            <a:endParaRPr b="0" i="0" sz="2200" u="none" cap="none" strike="noStrike">
              <a:solidFill>
                <a:schemeClr val="dk1"/>
              </a:solidFill>
              <a:latin typeface="Times New Roman"/>
              <a:ea typeface="Times New Roman"/>
              <a:cs typeface="Times New Roman"/>
              <a:sym typeface="Times New Roman"/>
            </a:endParaRPr>
          </a:p>
          <a:p>
            <a:pPr indent="-287655" lvl="2" marL="605155" marR="5080" rtl="0" algn="l">
              <a:lnSpc>
                <a:spcPct val="130500"/>
              </a:lnSpc>
              <a:spcBef>
                <a:spcPts val="525"/>
              </a:spcBef>
              <a:spcAft>
                <a:spcPts val="0"/>
              </a:spcAft>
              <a:buClr>
                <a:schemeClr val="dk1"/>
              </a:buClr>
              <a:buSzPts val="2200"/>
              <a:buFont typeface="Times New Roman"/>
              <a:buAutoNum type="arabicPeriod"/>
            </a:pPr>
            <a:r>
              <a:rPr b="0" i="0" lang="tr-TR" sz="2200" u="none" cap="none" strike="noStrike">
                <a:solidFill>
                  <a:schemeClr val="dk1"/>
                </a:solidFill>
                <a:latin typeface="Times New Roman"/>
                <a:ea typeface="Times New Roman"/>
                <a:cs typeface="Times New Roman"/>
                <a:sym typeface="Times New Roman"/>
              </a:rPr>
              <a:t>Transformatör	devresine	bağlı	yükler	dengesiz	ise,	transformatör	faz  gerilimleri ciddi ölçüde dengesiz hale gelir.</a:t>
            </a:r>
            <a:endParaRPr b="0" i="0" sz="2200" u="none" cap="none" strike="noStrike">
              <a:solidFill>
                <a:schemeClr val="dk1"/>
              </a:solidFill>
              <a:latin typeface="Times New Roman"/>
              <a:ea typeface="Times New Roman"/>
              <a:cs typeface="Times New Roman"/>
              <a:sym typeface="Times New Roman"/>
            </a:endParaRPr>
          </a:p>
          <a:p>
            <a:pPr indent="-280035" lvl="2" marL="597535" marR="0" rtl="0" algn="l">
              <a:lnSpc>
                <a:spcPct val="100000"/>
              </a:lnSpc>
              <a:spcBef>
                <a:spcPts val="1335"/>
              </a:spcBef>
              <a:spcAft>
                <a:spcPts val="0"/>
              </a:spcAft>
              <a:buClr>
                <a:schemeClr val="dk1"/>
              </a:buClr>
              <a:buSzPts val="2200"/>
              <a:buFont typeface="Times New Roman"/>
              <a:buAutoNum type="arabicPeriod"/>
            </a:pPr>
            <a:r>
              <a:rPr b="0" i="0" lang="tr-TR" sz="2200" u="none" cap="none" strike="noStrike">
                <a:solidFill>
                  <a:schemeClr val="dk1"/>
                </a:solidFill>
                <a:latin typeface="Times New Roman"/>
                <a:ea typeface="Times New Roman"/>
                <a:cs typeface="Times New Roman"/>
                <a:sym typeface="Times New Roman"/>
              </a:rPr>
              <a:t>Üçüncü (3.) harmonik gerilimleri üretmesidir.</a:t>
            </a:r>
            <a:endParaRPr b="0" i="0" sz="2200" u="none" cap="none" strike="noStrike">
              <a:solidFill>
                <a:schemeClr val="dk1"/>
              </a:solidFill>
              <a:latin typeface="Times New Roman"/>
              <a:ea typeface="Times New Roman"/>
              <a:cs typeface="Times New Roman"/>
              <a:sym typeface="Times New Roman"/>
            </a:endParaRPr>
          </a:p>
        </p:txBody>
      </p:sp>
      <p:sp>
        <p:nvSpPr>
          <p:cNvPr id="1897" name="Google Shape;1897;p70"/>
          <p:cNvSpPr txBox="1"/>
          <p:nvPr/>
        </p:nvSpPr>
        <p:spPr>
          <a:xfrm>
            <a:off x="940503" y="3853180"/>
            <a:ext cx="8766175" cy="1823720"/>
          </a:xfrm>
          <a:prstGeom prst="rect">
            <a:avLst/>
          </a:prstGeom>
          <a:noFill/>
          <a:ln>
            <a:noFill/>
          </a:ln>
        </p:spPr>
        <p:txBody>
          <a:bodyPr anchorCtr="0" anchor="t" bIns="0" lIns="0" spcFirstLastPara="1" rIns="0" wrap="square" tIns="12050">
            <a:noAutofit/>
          </a:bodyPr>
          <a:lstStyle/>
          <a:p>
            <a:pPr indent="0" lvl="0" marL="12700" marR="5080" rtl="0" algn="l">
              <a:lnSpc>
                <a:spcPct val="130500"/>
              </a:lnSpc>
              <a:spcBef>
                <a:spcPts val="0"/>
              </a:spcBef>
              <a:spcAft>
                <a:spcPts val="0"/>
              </a:spcAft>
              <a:buNone/>
            </a:pPr>
            <a:r>
              <a:rPr lang="tr-TR" sz="2200">
                <a:solidFill>
                  <a:srgbClr val="008080"/>
                </a:solidFill>
                <a:latin typeface="Times New Roman"/>
                <a:ea typeface="Times New Roman"/>
                <a:cs typeface="Times New Roman"/>
                <a:sym typeface="Times New Roman"/>
              </a:rPr>
              <a:t>Hem dengesizlik hem de 3. harmonik problemlerini gidermek için kullanılan  iki teknik vardır:</a:t>
            </a:r>
            <a:endParaRPr sz="2200">
              <a:solidFill>
                <a:schemeClr val="dk1"/>
              </a:solidFill>
              <a:latin typeface="Times New Roman"/>
              <a:ea typeface="Times New Roman"/>
              <a:cs typeface="Times New Roman"/>
              <a:sym typeface="Times New Roman"/>
            </a:endParaRPr>
          </a:p>
          <a:p>
            <a:pPr indent="-332105" lvl="0" marL="649605" marR="0" rtl="0" algn="l">
              <a:lnSpc>
                <a:spcPct val="100000"/>
              </a:lnSpc>
              <a:spcBef>
                <a:spcPts val="1335"/>
              </a:spcBef>
              <a:spcAft>
                <a:spcPts val="0"/>
              </a:spcAft>
              <a:buClr>
                <a:schemeClr val="dk1"/>
              </a:buClr>
              <a:buSzPts val="2200"/>
              <a:buFont typeface="Times New Roman"/>
              <a:buAutoNum type="romanLcParenBoth"/>
            </a:pPr>
            <a:r>
              <a:rPr lang="tr-TR" sz="2200">
                <a:solidFill>
                  <a:schemeClr val="dk1"/>
                </a:solidFill>
                <a:latin typeface="Times New Roman"/>
                <a:ea typeface="Times New Roman"/>
                <a:cs typeface="Times New Roman"/>
                <a:sym typeface="Times New Roman"/>
              </a:rPr>
              <a:t>Transformatör ile kaynağın nötr noktalarının birleştirilmesi</a:t>
            </a:r>
            <a:endParaRPr sz="2200">
              <a:solidFill>
                <a:schemeClr val="dk1"/>
              </a:solidFill>
              <a:latin typeface="Times New Roman"/>
              <a:ea typeface="Times New Roman"/>
              <a:cs typeface="Times New Roman"/>
              <a:sym typeface="Times New Roman"/>
            </a:endParaRPr>
          </a:p>
          <a:p>
            <a:pPr indent="-409575" lvl="0" marL="727075" marR="0" rtl="0" algn="l">
              <a:lnSpc>
                <a:spcPct val="100000"/>
              </a:lnSpc>
              <a:spcBef>
                <a:spcPts val="1330"/>
              </a:spcBef>
              <a:spcAft>
                <a:spcPts val="0"/>
              </a:spcAft>
              <a:buClr>
                <a:schemeClr val="dk1"/>
              </a:buClr>
              <a:buSzPts val="2200"/>
              <a:buFont typeface="Times New Roman"/>
              <a:buAutoNum type="romanLcParenBoth"/>
            </a:pPr>
            <a:r>
              <a:rPr lang="tr-TR" sz="2200">
                <a:solidFill>
                  <a:schemeClr val="dk1"/>
                </a:solidFill>
                <a:latin typeface="Times New Roman"/>
                <a:ea typeface="Times New Roman"/>
                <a:cs typeface="Times New Roman"/>
                <a:sym typeface="Times New Roman"/>
              </a:rPr>
              <a:t>Üçüncü (tersiyer) sargılı bir transformatörün kullanılması</a:t>
            </a:r>
            <a:endParaRPr sz="2200">
              <a:solidFill>
                <a:schemeClr val="dk1"/>
              </a:solidFill>
              <a:latin typeface="Times New Roman"/>
              <a:ea typeface="Times New Roman"/>
              <a:cs typeface="Times New Roman"/>
              <a:sym typeface="Times New Roman"/>
            </a:endParaRPr>
          </a:p>
        </p:txBody>
      </p:sp>
      <p:sp>
        <p:nvSpPr>
          <p:cNvPr id="1898" name="Google Shape;1898;p70"/>
          <p:cNvSpPr txBox="1"/>
          <p:nvPr/>
        </p:nvSpPr>
        <p:spPr>
          <a:xfrm>
            <a:off x="725423" y="925068"/>
            <a:ext cx="4165600" cy="368935"/>
          </a:xfrm>
          <a:prstGeom prst="rect">
            <a:avLst/>
          </a:prstGeom>
          <a:solidFill>
            <a:srgbClr val="FFCC00"/>
          </a:solidFill>
          <a:ln>
            <a:noFill/>
          </a:ln>
        </p:spPr>
        <p:txBody>
          <a:bodyPr anchorCtr="0" anchor="t" bIns="0" lIns="0" spcFirstLastPara="1" rIns="0" wrap="square" tIns="76825">
            <a:noAutofit/>
          </a:bodyPr>
          <a:lstStyle/>
          <a:p>
            <a:pPr indent="0" lvl="0" marL="217170" marR="0" rtl="0" algn="l">
              <a:lnSpc>
                <a:spcPct val="100000"/>
              </a:lnSpc>
              <a:spcBef>
                <a:spcPts val="0"/>
              </a:spcBef>
              <a:spcAft>
                <a:spcPts val="0"/>
              </a:spcAft>
              <a:buNone/>
            </a:pPr>
            <a:r>
              <a:rPr b="1" lang="tr-TR" sz="1950">
                <a:solidFill>
                  <a:schemeClr val="dk1"/>
                </a:solidFill>
                <a:latin typeface="Times New Roman"/>
                <a:ea typeface="Times New Roman"/>
                <a:cs typeface="Times New Roman"/>
                <a:sym typeface="Times New Roman"/>
              </a:rPr>
              <a:t>Yıldız-Yıldız (Y-Y) bağlantı</a:t>
            </a:r>
            <a:endParaRPr sz="1950">
              <a:solidFill>
                <a:schemeClr val="dk1"/>
              </a:solidFill>
              <a:latin typeface="Times New Roman"/>
              <a:ea typeface="Times New Roman"/>
              <a:cs typeface="Times New Roman"/>
              <a:sym typeface="Times New Roman"/>
            </a:endParaRPr>
          </a:p>
        </p:txBody>
      </p:sp>
      <p:sp>
        <p:nvSpPr>
          <p:cNvPr id="1899" name="Google Shape;1899;p70"/>
          <p:cNvSpPr txBox="1"/>
          <p:nvPr/>
        </p:nvSpPr>
        <p:spPr>
          <a:xfrm>
            <a:off x="1200911" y="6175248"/>
            <a:ext cx="7780020" cy="639445"/>
          </a:xfrm>
          <a:prstGeom prst="rect">
            <a:avLst/>
          </a:prstGeom>
          <a:solidFill>
            <a:srgbClr val="FFCC00"/>
          </a:solidFill>
          <a:ln>
            <a:noFill/>
          </a:ln>
        </p:spPr>
        <p:txBody>
          <a:bodyPr anchorCtr="0" anchor="t" bIns="0" lIns="0" spcFirstLastPara="1" rIns="0" wrap="square" tIns="50150">
            <a:noAutofit/>
          </a:bodyPr>
          <a:lstStyle/>
          <a:p>
            <a:pPr indent="0" lvl="0" marL="5080" marR="0" rtl="0" algn="ctr">
              <a:lnSpc>
                <a:spcPct val="100000"/>
              </a:lnSpc>
              <a:spcBef>
                <a:spcPts val="0"/>
              </a:spcBef>
              <a:spcAft>
                <a:spcPts val="0"/>
              </a:spcAft>
              <a:buNone/>
            </a:pPr>
            <a:r>
              <a:rPr b="1" i="1" lang="tr-TR" sz="1950">
                <a:solidFill>
                  <a:schemeClr val="dk1"/>
                </a:solidFill>
                <a:latin typeface="Times New Roman"/>
                <a:ea typeface="Times New Roman"/>
                <a:cs typeface="Times New Roman"/>
                <a:sym typeface="Times New Roman"/>
              </a:rPr>
              <a:t>Pratikte Y-Y bağlantı çok nadir kullanılır</a:t>
            </a:r>
            <a:r>
              <a:rPr lang="tr-TR" sz="1950">
                <a:solidFill>
                  <a:schemeClr val="dk1"/>
                </a:solidFill>
                <a:latin typeface="Times New Roman"/>
                <a:ea typeface="Times New Roman"/>
                <a:cs typeface="Times New Roman"/>
                <a:sym typeface="Times New Roman"/>
              </a:rPr>
              <a:t>.</a:t>
            </a:r>
            <a:endParaRPr sz="1950">
              <a:solidFill>
                <a:schemeClr val="dk1"/>
              </a:solidFill>
              <a:latin typeface="Times New Roman"/>
              <a:ea typeface="Times New Roman"/>
              <a:cs typeface="Times New Roman"/>
              <a:sym typeface="Times New Roman"/>
            </a:endParaRPr>
          </a:p>
          <a:p>
            <a:pPr indent="0" lvl="0" marL="0" marR="0" rtl="0" algn="ctr">
              <a:lnSpc>
                <a:spcPct val="100000"/>
              </a:lnSpc>
              <a:spcBef>
                <a:spcPts val="40"/>
              </a:spcBef>
              <a:spcAft>
                <a:spcPts val="0"/>
              </a:spcAft>
              <a:buNone/>
            </a:pPr>
            <a:r>
              <a:rPr lang="tr-TR" sz="1950">
                <a:solidFill>
                  <a:schemeClr val="dk1"/>
                </a:solidFill>
                <a:latin typeface="Times New Roman"/>
                <a:ea typeface="Times New Roman"/>
                <a:cs typeface="Times New Roman"/>
                <a:sym typeface="Times New Roman"/>
              </a:rPr>
              <a:t>Çünkü bu bağlantının yaptığı işi diğer bağlantılar da yapabilir.</a:t>
            </a:r>
            <a:endParaRPr sz="1950">
              <a:solidFill>
                <a:schemeClr val="dk1"/>
              </a:solidFill>
              <a:latin typeface="Times New Roman"/>
              <a:ea typeface="Times New Roman"/>
              <a:cs typeface="Times New Roman"/>
              <a:sym typeface="Times New Roman"/>
            </a:endParaRPr>
          </a:p>
        </p:txBody>
      </p:sp>
      <p:sp>
        <p:nvSpPr>
          <p:cNvPr id="1900" name="Google Shape;1900;p70"/>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4" name="Shape 1904"/>
        <p:cNvGrpSpPr/>
        <p:nvPr/>
      </p:nvGrpSpPr>
      <p:grpSpPr>
        <a:xfrm>
          <a:off x="0" y="0"/>
          <a:ext cx="0" cy="0"/>
          <a:chOff x="0" y="0"/>
          <a:chExt cx="0" cy="0"/>
        </a:xfrm>
      </p:grpSpPr>
      <p:sp>
        <p:nvSpPr>
          <p:cNvPr id="1905" name="Google Shape;1905;p71"/>
          <p:cNvSpPr txBox="1"/>
          <p:nvPr>
            <p:ph type="title"/>
          </p:nvPr>
        </p:nvSpPr>
        <p:spPr>
          <a:xfrm>
            <a:off x="1702284" y="-4"/>
            <a:ext cx="8435752" cy="551433"/>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500"/>
              <a:buFont typeface="Calibri"/>
              <a:buNone/>
            </a:pPr>
            <a:r>
              <a:rPr lang="tr-TR" sz="3500">
                <a:solidFill>
                  <a:srgbClr val="FF0000"/>
                </a:solidFill>
              </a:rPr>
              <a:t> Üç Fazlı Transformatörlerde Bağlantılar</a:t>
            </a:r>
            <a:endParaRPr/>
          </a:p>
        </p:txBody>
      </p:sp>
      <p:sp>
        <p:nvSpPr>
          <p:cNvPr id="1906" name="Google Shape;1906;p71"/>
          <p:cNvSpPr txBox="1"/>
          <p:nvPr/>
        </p:nvSpPr>
        <p:spPr>
          <a:xfrm>
            <a:off x="953396" y="1182179"/>
            <a:ext cx="9184640" cy="2329180"/>
          </a:xfrm>
          <a:prstGeom prst="rect">
            <a:avLst/>
          </a:prstGeom>
          <a:noFill/>
          <a:ln>
            <a:noFill/>
          </a:ln>
        </p:spPr>
        <p:txBody>
          <a:bodyPr anchorCtr="0" anchor="t" bIns="0" lIns="0" spcFirstLastPara="1" rIns="0" wrap="square" tIns="190500">
            <a:noAutofit/>
          </a:bodyPr>
          <a:lstStyle/>
          <a:p>
            <a:pPr indent="0" lvl="0" marL="12700" marR="0" rtl="0" algn="l">
              <a:lnSpc>
                <a:spcPct val="100000"/>
              </a:lnSpc>
              <a:spcBef>
                <a:spcPts val="0"/>
              </a:spcBef>
              <a:spcAft>
                <a:spcPts val="0"/>
              </a:spcAft>
              <a:buNone/>
            </a:pPr>
            <a:r>
              <a:rPr lang="tr-TR" sz="2200">
                <a:solidFill>
                  <a:srgbClr val="FF3300"/>
                </a:solidFill>
                <a:latin typeface="Times New Roman"/>
                <a:ea typeface="Times New Roman"/>
                <a:cs typeface="Times New Roman"/>
                <a:sym typeface="Times New Roman"/>
              </a:rPr>
              <a:t>(i) Transformatör ile kaynağın nötr noktalarının birleştirilmesi:</a:t>
            </a:r>
            <a:endParaRPr sz="2200">
              <a:solidFill>
                <a:schemeClr val="dk1"/>
              </a:solidFill>
              <a:latin typeface="Times New Roman"/>
              <a:ea typeface="Times New Roman"/>
              <a:cs typeface="Times New Roman"/>
              <a:sym typeface="Times New Roman"/>
            </a:endParaRPr>
          </a:p>
          <a:p>
            <a:pPr indent="0" lvl="0" marL="12700" marR="5080" rtl="0" algn="just">
              <a:lnSpc>
                <a:spcPct val="140300"/>
              </a:lnSpc>
              <a:spcBef>
                <a:spcPts val="340"/>
              </a:spcBef>
              <a:spcAft>
                <a:spcPts val="0"/>
              </a:spcAft>
              <a:buNone/>
            </a:pPr>
            <a:r>
              <a:rPr lang="tr-TR" sz="2200">
                <a:solidFill>
                  <a:schemeClr val="dk1"/>
                </a:solidFill>
                <a:latin typeface="Times New Roman"/>
                <a:ea typeface="Times New Roman"/>
                <a:cs typeface="Times New Roman"/>
                <a:sym typeface="Times New Roman"/>
              </a:rPr>
              <a:t>Özellikle primer tarafı nötr hattının topraklanması. Bu bağlantı 3.harmonik  bileşenlerinin yüksek harmonik gerilimleri oluşturması yerine nötr hattına bir  akım akışına yol açar. Nötr hattı aynı zamanda yükün herhangi bir akım  dengesizliğine karşı akım dönüş yolu sağlar.</a:t>
            </a:r>
            <a:endParaRPr/>
          </a:p>
        </p:txBody>
      </p:sp>
      <p:sp>
        <p:nvSpPr>
          <p:cNvPr id="1907" name="Google Shape;1907;p71"/>
          <p:cNvSpPr txBox="1"/>
          <p:nvPr/>
        </p:nvSpPr>
        <p:spPr>
          <a:xfrm>
            <a:off x="595883" y="957072"/>
            <a:ext cx="4165600" cy="370205"/>
          </a:xfrm>
          <a:prstGeom prst="rect">
            <a:avLst/>
          </a:prstGeom>
          <a:solidFill>
            <a:srgbClr val="FFCC00"/>
          </a:solidFill>
          <a:ln>
            <a:noFill/>
          </a:ln>
        </p:spPr>
        <p:txBody>
          <a:bodyPr anchorCtr="0" anchor="t" bIns="0" lIns="0" spcFirstLastPara="1" rIns="0" wrap="square" tIns="78100">
            <a:noAutofit/>
          </a:bodyPr>
          <a:lstStyle/>
          <a:p>
            <a:pPr indent="0" lvl="0" marL="99695" marR="0" rtl="0" algn="l">
              <a:lnSpc>
                <a:spcPct val="100000"/>
              </a:lnSpc>
              <a:spcBef>
                <a:spcPts val="0"/>
              </a:spcBef>
              <a:spcAft>
                <a:spcPts val="0"/>
              </a:spcAft>
              <a:buNone/>
            </a:pPr>
            <a:r>
              <a:rPr b="1" lang="tr-TR" sz="1950">
                <a:solidFill>
                  <a:schemeClr val="dk1"/>
                </a:solidFill>
                <a:latin typeface="Times New Roman"/>
                <a:ea typeface="Times New Roman"/>
                <a:cs typeface="Times New Roman"/>
                <a:sym typeface="Times New Roman"/>
              </a:rPr>
              <a:t>Yıldız-Yıldız (Y-Y) bağlantı</a:t>
            </a:r>
            <a:endParaRPr sz="1950">
              <a:solidFill>
                <a:schemeClr val="dk1"/>
              </a:solidFill>
              <a:latin typeface="Times New Roman"/>
              <a:ea typeface="Times New Roman"/>
              <a:cs typeface="Times New Roman"/>
              <a:sym typeface="Times New Roman"/>
            </a:endParaRPr>
          </a:p>
        </p:txBody>
      </p:sp>
      <p:sp>
        <p:nvSpPr>
          <p:cNvPr id="1908" name="Google Shape;1908;p71"/>
          <p:cNvSpPr/>
          <p:nvPr/>
        </p:nvSpPr>
        <p:spPr>
          <a:xfrm>
            <a:off x="1385316" y="3689604"/>
            <a:ext cx="7735824" cy="29154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9" name="Google Shape;1909;p71"/>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0" name="Google Shape;1910;p71"/>
          <p:cNvSpPr txBox="1"/>
          <p:nvPr/>
        </p:nvSpPr>
        <p:spPr>
          <a:xfrm>
            <a:off x="2091308" y="6609658"/>
            <a:ext cx="6316980" cy="854709"/>
          </a:xfrm>
          <a:prstGeom prst="rect">
            <a:avLst/>
          </a:prstGeom>
          <a:noFill/>
          <a:ln>
            <a:noFill/>
          </a:ln>
        </p:spPr>
        <p:txBody>
          <a:bodyPr anchorCtr="0" anchor="t" bIns="0" lIns="0" spcFirstLastPara="1" rIns="0" wrap="square" tIns="0">
            <a:noAutofit/>
          </a:bodyPr>
          <a:lstStyle/>
          <a:p>
            <a:pPr indent="0" lvl="0" marL="0" marR="0" rtl="0" algn="ctr">
              <a:lnSpc>
                <a:spcPct val="115428"/>
              </a:lnSpc>
              <a:spcBef>
                <a:spcPts val="0"/>
              </a:spcBef>
              <a:spcAft>
                <a:spcPts val="0"/>
              </a:spcAft>
              <a:buNone/>
            </a:pPr>
            <a:r>
              <a:rPr lang="tr-TR" sz="1750">
                <a:solidFill>
                  <a:srgbClr val="333399"/>
                </a:solidFill>
                <a:latin typeface="Times New Roman"/>
                <a:ea typeface="Times New Roman"/>
                <a:cs typeface="Times New Roman"/>
                <a:sym typeface="Times New Roman"/>
              </a:rPr>
              <a:t>Generatör ile transformator nötr noktaları nötr hattı ile birleştirilmiştir</a:t>
            </a:r>
            <a:endParaRPr sz="1750">
              <a:solidFill>
                <a:schemeClr val="dk1"/>
              </a:solidFill>
              <a:latin typeface="Times New Roman"/>
              <a:ea typeface="Times New Roman"/>
              <a:cs typeface="Times New Roman"/>
              <a:sym typeface="Times New Roman"/>
            </a:endParaRPr>
          </a:p>
          <a:p>
            <a:pPr indent="0" lvl="0" marL="22860" marR="0" rtl="0" algn="ctr">
              <a:lnSpc>
                <a:spcPct val="100000"/>
              </a:lnSpc>
              <a:spcBef>
                <a:spcPts val="1230"/>
              </a:spcBef>
              <a:spcAft>
                <a:spcPts val="0"/>
              </a:spcAft>
              <a:buNone/>
            </a:pPr>
            <a:r>
              <a:t/>
            </a:r>
            <a:endParaRPr sz="1300">
              <a:solidFill>
                <a:schemeClr val="dk1"/>
              </a:solidFill>
              <a:latin typeface="Arial"/>
              <a:ea typeface="Arial"/>
              <a:cs typeface="Arial"/>
              <a:sym typeface="Arial"/>
            </a:endParaRPr>
          </a:p>
        </p:txBody>
      </p:sp>
    </p:spTree>
  </p:cSld>
  <p:clrMapOvr>
    <a:masterClrMapping/>
  </p:clrMapOvr>
  <p:transition spd="slow">
    <p:push dir="r"/>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sp>
        <p:nvSpPr>
          <p:cNvPr id="1915" name="Google Shape;1915;p72"/>
          <p:cNvSpPr txBox="1"/>
          <p:nvPr>
            <p:ph type="title"/>
          </p:nvPr>
        </p:nvSpPr>
        <p:spPr>
          <a:xfrm>
            <a:off x="1384300" y="249029"/>
            <a:ext cx="8769605" cy="551433"/>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500"/>
              <a:buFont typeface="Calibri"/>
              <a:buNone/>
            </a:pPr>
            <a:r>
              <a:rPr lang="tr-TR" sz="3500">
                <a:solidFill>
                  <a:srgbClr val="FF0000"/>
                </a:solidFill>
              </a:rPr>
              <a:t> Üç Fazlı Transformatörlerde Bağlantılar</a:t>
            </a:r>
            <a:endParaRPr/>
          </a:p>
        </p:txBody>
      </p:sp>
      <p:sp>
        <p:nvSpPr>
          <p:cNvPr id="1916" name="Google Shape;1916;p72"/>
          <p:cNvSpPr txBox="1"/>
          <p:nvPr>
            <p:ph idx="1" type="body"/>
          </p:nvPr>
        </p:nvSpPr>
        <p:spPr>
          <a:xfrm>
            <a:off x="735171" y="2013259"/>
            <a:ext cx="9223058" cy="4056380"/>
          </a:xfrm>
          <a:prstGeom prst="rect">
            <a:avLst/>
          </a:prstGeom>
          <a:noFill/>
          <a:ln>
            <a:noFill/>
          </a:ln>
        </p:spPr>
        <p:txBody>
          <a:bodyPr anchorCtr="0" anchor="t" bIns="0" lIns="0" spcFirstLastPara="1" rIns="0" wrap="square" tIns="190500">
            <a:noAutofit/>
          </a:bodyPr>
          <a:lstStyle/>
          <a:p>
            <a:pPr indent="-12700" lvl="0" marL="12700" rtl="0" algn="l">
              <a:lnSpc>
                <a:spcPct val="100000"/>
              </a:lnSpc>
              <a:spcBef>
                <a:spcPts val="0"/>
              </a:spcBef>
              <a:spcAft>
                <a:spcPts val="0"/>
              </a:spcAft>
              <a:buClr>
                <a:schemeClr val="dk1"/>
              </a:buClr>
              <a:buSzPts val="2400"/>
              <a:buChar char="•"/>
            </a:pPr>
            <a:r>
              <a:rPr lang="tr-TR"/>
              <a:t>(ii) Üçüncü (tersiyer) sargılı bir transformatörün kullanılması</a:t>
            </a:r>
            <a:endParaRPr/>
          </a:p>
          <a:p>
            <a:pPr indent="-12700" lvl="0" marL="12700" marR="5080" rtl="0" algn="just">
              <a:lnSpc>
                <a:spcPct val="140400"/>
              </a:lnSpc>
              <a:spcBef>
                <a:spcPts val="340"/>
              </a:spcBef>
              <a:spcAft>
                <a:spcPts val="0"/>
              </a:spcAft>
              <a:buClr>
                <a:srgbClr val="000000"/>
              </a:buClr>
              <a:buSzPts val="2400"/>
              <a:buChar char="•"/>
            </a:pPr>
            <a:r>
              <a:rPr lang="tr-TR">
                <a:solidFill>
                  <a:srgbClr val="000000"/>
                </a:solidFill>
              </a:rPr>
              <a:t>Transformatör ünitesinin üzerinde bulunduğu aynı nüve üzerine üçüncü bir sargı  (tersiyer) sarılır ve üçüncü sargı </a:t>
            </a:r>
            <a:r>
              <a:rPr lang="tr-TR">
                <a:solidFill>
                  <a:srgbClr val="000000"/>
                </a:solidFill>
                <a:latin typeface="Noto Sans Symbols"/>
                <a:ea typeface="Noto Sans Symbols"/>
                <a:cs typeface="Noto Sans Symbols"/>
                <a:sym typeface="Noto Sans Symbols"/>
              </a:rPr>
              <a:t>Δ</a:t>
            </a:r>
            <a:r>
              <a:rPr lang="tr-TR">
                <a:solidFill>
                  <a:srgbClr val="000000"/>
                </a:solidFill>
              </a:rPr>
              <a:t>-bağlı olarak nüveye eklenirse, 3. harmonik  gerilim bileşenleri </a:t>
            </a:r>
            <a:r>
              <a:rPr lang="tr-TR">
                <a:solidFill>
                  <a:srgbClr val="000000"/>
                </a:solidFill>
                <a:latin typeface="Noto Sans Symbols"/>
                <a:ea typeface="Noto Sans Symbols"/>
                <a:cs typeface="Noto Sans Symbols"/>
                <a:sym typeface="Noto Sans Symbols"/>
              </a:rPr>
              <a:t>Δ</a:t>
            </a:r>
            <a:r>
              <a:rPr lang="tr-TR">
                <a:solidFill>
                  <a:srgbClr val="000000"/>
                </a:solidFill>
              </a:rPr>
              <a:t>-bağlantıda toplanacak ve </a:t>
            </a:r>
            <a:r>
              <a:rPr lang="tr-TR">
                <a:solidFill>
                  <a:srgbClr val="000000"/>
                </a:solidFill>
                <a:latin typeface="Noto Sans Symbols"/>
                <a:ea typeface="Noto Sans Symbols"/>
                <a:cs typeface="Noto Sans Symbols"/>
                <a:sym typeface="Noto Sans Symbols"/>
              </a:rPr>
              <a:t>Δ</a:t>
            </a:r>
            <a:r>
              <a:rPr lang="tr-TR">
                <a:solidFill>
                  <a:srgbClr val="000000"/>
                </a:solidFill>
              </a:rPr>
              <a:t>-bağlantılı sargılarda büyük bir  akımın dolaşmasına neden olacaktır. </a:t>
            </a:r>
            <a:r>
              <a:rPr lang="tr-TR">
                <a:solidFill>
                  <a:srgbClr val="000000"/>
                </a:solidFill>
                <a:latin typeface="Noto Sans Symbols"/>
                <a:ea typeface="Noto Sans Symbols"/>
                <a:cs typeface="Noto Sans Symbols"/>
                <a:sym typeface="Noto Sans Symbols"/>
              </a:rPr>
              <a:t>Δ</a:t>
            </a:r>
            <a:r>
              <a:rPr lang="tr-TR">
                <a:solidFill>
                  <a:srgbClr val="000000"/>
                </a:solidFill>
              </a:rPr>
              <a:t>-bağlı üçüncü sargı sistemi, transformatörün  nötr ucunu topraklamaya denk bir görevi yaparak, gerilimin 3. harmonik  bileşenlerini bastıracaktır.</a:t>
            </a:r>
            <a:endParaRPr/>
          </a:p>
        </p:txBody>
      </p:sp>
      <p:sp>
        <p:nvSpPr>
          <p:cNvPr id="1917" name="Google Shape;1917;p72"/>
          <p:cNvSpPr txBox="1"/>
          <p:nvPr/>
        </p:nvSpPr>
        <p:spPr>
          <a:xfrm>
            <a:off x="632142" y="1630273"/>
            <a:ext cx="4165600" cy="353695"/>
          </a:xfrm>
          <a:prstGeom prst="rect">
            <a:avLst/>
          </a:prstGeom>
          <a:solidFill>
            <a:srgbClr val="FFCC00"/>
          </a:solidFill>
          <a:ln>
            <a:noFill/>
          </a:ln>
        </p:spPr>
        <p:txBody>
          <a:bodyPr anchorCtr="0" anchor="t" bIns="0" lIns="0" spcFirstLastPara="1" rIns="0" wrap="square" tIns="61575">
            <a:noAutofit/>
          </a:bodyPr>
          <a:lstStyle/>
          <a:p>
            <a:pPr indent="0" lvl="0" marL="100330" marR="0" rtl="0" algn="l">
              <a:lnSpc>
                <a:spcPct val="100000"/>
              </a:lnSpc>
              <a:spcBef>
                <a:spcPts val="0"/>
              </a:spcBef>
              <a:spcAft>
                <a:spcPts val="0"/>
              </a:spcAft>
              <a:buNone/>
            </a:pPr>
            <a:r>
              <a:rPr b="1" lang="tr-TR" sz="1950">
                <a:solidFill>
                  <a:schemeClr val="dk1"/>
                </a:solidFill>
                <a:latin typeface="Times New Roman"/>
                <a:ea typeface="Times New Roman"/>
                <a:cs typeface="Times New Roman"/>
                <a:sym typeface="Times New Roman"/>
              </a:rPr>
              <a:t>Yıldız-Yıldız (Y-Y) bağlantı</a:t>
            </a:r>
            <a:endParaRPr sz="1950">
              <a:solidFill>
                <a:schemeClr val="dk1"/>
              </a:solidFill>
              <a:latin typeface="Times New Roman"/>
              <a:ea typeface="Times New Roman"/>
              <a:cs typeface="Times New Roman"/>
              <a:sym typeface="Times New Roman"/>
            </a:endParaRPr>
          </a:p>
        </p:txBody>
      </p:sp>
      <p:sp>
        <p:nvSpPr>
          <p:cNvPr id="1918" name="Google Shape;1918;p72"/>
          <p:cNvSpPr/>
          <p:nvPr/>
        </p:nvSpPr>
        <p:spPr>
          <a:xfrm>
            <a:off x="1737360" y="4786884"/>
            <a:ext cx="8077200" cy="24079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9" name="Google Shape;1919;p72"/>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sp>
        <p:nvSpPr>
          <p:cNvPr id="1924" name="Google Shape;1924;p73"/>
          <p:cNvSpPr txBox="1"/>
          <p:nvPr/>
        </p:nvSpPr>
        <p:spPr>
          <a:xfrm>
            <a:off x="2288730" y="445592"/>
            <a:ext cx="6453505" cy="393701"/>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 Üç Fazlı Transformatörlerde Bağlantılar</a:t>
            </a:r>
            <a:endParaRPr sz="2650">
              <a:solidFill>
                <a:schemeClr val="dk1"/>
              </a:solidFill>
              <a:latin typeface="Times New Roman"/>
              <a:ea typeface="Times New Roman"/>
              <a:cs typeface="Times New Roman"/>
              <a:sym typeface="Times New Roman"/>
            </a:endParaRPr>
          </a:p>
        </p:txBody>
      </p:sp>
      <p:sp>
        <p:nvSpPr>
          <p:cNvPr id="1925" name="Google Shape;1925;p73"/>
          <p:cNvSpPr txBox="1"/>
          <p:nvPr/>
        </p:nvSpPr>
        <p:spPr>
          <a:xfrm>
            <a:off x="650748" y="996696"/>
            <a:ext cx="3828415" cy="351791"/>
          </a:xfrm>
          <a:prstGeom prst="rect">
            <a:avLst/>
          </a:prstGeom>
          <a:solidFill>
            <a:srgbClr val="FFCC00"/>
          </a:solidFill>
          <a:ln>
            <a:noFill/>
          </a:ln>
        </p:spPr>
        <p:txBody>
          <a:bodyPr anchorCtr="0" anchor="t" bIns="0" lIns="0" spcFirstLastPara="1" rIns="0" wrap="square" tIns="59675">
            <a:noAutofit/>
          </a:bodyPr>
          <a:lstStyle/>
          <a:p>
            <a:pPr indent="0" lvl="0" marL="99060" marR="0" rtl="0" algn="l">
              <a:lnSpc>
                <a:spcPct val="100000"/>
              </a:lnSpc>
              <a:spcBef>
                <a:spcPts val="0"/>
              </a:spcBef>
              <a:spcAft>
                <a:spcPts val="0"/>
              </a:spcAft>
              <a:buNone/>
            </a:pPr>
            <a:r>
              <a:rPr b="1" lang="tr-TR" sz="1950">
                <a:solidFill>
                  <a:schemeClr val="dk1"/>
                </a:solidFill>
                <a:latin typeface="Times New Roman"/>
                <a:ea typeface="Times New Roman"/>
                <a:cs typeface="Times New Roman"/>
                <a:sym typeface="Times New Roman"/>
              </a:rPr>
              <a:t>Yıldız-Üçgen (Y-</a:t>
            </a:r>
            <a:r>
              <a:rPr b="1" lang="tr-TR" sz="1950">
                <a:solidFill>
                  <a:schemeClr val="dk1"/>
                </a:solidFill>
                <a:latin typeface="Noto Sans Symbols"/>
                <a:ea typeface="Noto Sans Symbols"/>
                <a:cs typeface="Noto Sans Symbols"/>
                <a:sym typeface="Noto Sans Symbols"/>
              </a:rPr>
              <a:t>Δ</a:t>
            </a:r>
            <a:r>
              <a:rPr b="1" lang="tr-TR" sz="1950">
                <a:solidFill>
                  <a:schemeClr val="dk1"/>
                </a:solidFill>
                <a:latin typeface="Times New Roman"/>
                <a:ea typeface="Times New Roman"/>
                <a:cs typeface="Times New Roman"/>
                <a:sym typeface="Times New Roman"/>
              </a:rPr>
              <a:t>) bağlantı</a:t>
            </a:r>
            <a:endParaRPr sz="1950">
              <a:solidFill>
                <a:schemeClr val="dk1"/>
              </a:solidFill>
              <a:latin typeface="Times New Roman"/>
              <a:ea typeface="Times New Roman"/>
              <a:cs typeface="Times New Roman"/>
              <a:sym typeface="Times New Roman"/>
            </a:endParaRPr>
          </a:p>
        </p:txBody>
      </p:sp>
      <p:sp>
        <p:nvSpPr>
          <p:cNvPr id="1926" name="Google Shape;1926;p73"/>
          <p:cNvSpPr/>
          <p:nvPr/>
        </p:nvSpPr>
        <p:spPr>
          <a:xfrm>
            <a:off x="1136903" y="4180332"/>
            <a:ext cx="1850389" cy="1092835"/>
          </a:xfrm>
          <a:custGeom>
            <a:rect b="b" l="l" r="r" t="t"/>
            <a:pathLst>
              <a:path extrusionOk="0" h="1092835" w="1850389">
                <a:moveTo>
                  <a:pt x="0" y="1092708"/>
                </a:moveTo>
                <a:lnTo>
                  <a:pt x="1850136" y="1092708"/>
                </a:lnTo>
                <a:lnTo>
                  <a:pt x="1850136" y="0"/>
                </a:lnTo>
                <a:lnTo>
                  <a:pt x="0" y="0"/>
                </a:lnTo>
                <a:lnTo>
                  <a:pt x="0" y="1092708"/>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7" name="Google Shape;1927;p73"/>
          <p:cNvSpPr/>
          <p:nvPr/>
        </p:nvSpPr>
        <p:spPr>
          <a:xfrm>
            <a:off x="1193878" y="4741481"/>
            <a:ext cx="490855" cy="0"/>
          </a:xfrm>
          <a:custGeom>
            <a:rect b="b" l="l" r="r" t="t"/>
            <a:pathLst>
              <a:path extrusionOk="0" h="120000" w="490855">
                <a:moveTo>
                  <a:pt x="0" y="0"/>
                </a:moveTo>
                <a:lnTo>
                  <a:pt x="490509"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8" name="Google Shape;1928;p73"/>
          <p:cNvSpPr/>
          <p:nvPr/>
        </p:nvSpPr>
        <p:spPr>
          <a:xfrm>
            <a:off x="2051164" y="4474057"/>
            <a:ext cx="43815" cy="24765"/>
          </a:xfrm>
          <a:custGeom>
            <a:rect b="b" l="l" r="r" t="t"/>
            <a:pathLst>
              <a:path extrusionOk="0" h="24764" w="43814">
                <a:moveTo>
                  <a:pt x="0" y="24549"/>
                </a:moveTo>
                <a:lnTo>
                  <a:pt x="43611"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9" name="Google Shape;1929;p73"/>
          <p:cNvSpPr/>
          <p:nvPr/>
        </p:nvSpPr>
        <p:spPr>
          <a:xfrm>
            <a:off x="2094776" y="4481067"/>
            <a:ext cx="63500" cy="114300"/>
          </a:xfrm>
          <a:custGeom>
            <a:rect b="b" l="l" r="r" t="t"/>
            <a:pathLst>
              <a:path extrusionOk="0" h="114300" w="63500">
                <a:moveTo>
                  <a:pt x="0" y="0"/>
                </a:moveTo>
                <a:lnTo>
                  <a:pt x="63207" y="113982"/>
                </a:lnTo>
              </a:path>
            </a:pathLst>
          </a:custGeom>
          <a:noFill/>
          <a:ln cap="flat" cmpd="sng" w="284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0" name="Google Shape;1930;p73"/>
          <p:cNvSpPr/>
          <p:nvPr/>
        </p:nvSpPr>
        <p:spPr>
          <a:xfrm>
            <a:off x="2165108" y="4254855"/>
            <a:ext cx="83820" cy="340360"/>
          </a:xfrm>
          <a:custGeom>
            <a:rect b="b" l="l" r="r" t="t"/>
            <a:pathLst>
              <a:path extrusionOk="0" h="340360" w="83819">
                <a:moveTo>
                  <a:pt x="0" y="340194"/>
                </a:moveTo>
                <a:lnTo>
                  <a:pt x="83680"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1" name="Google Shape;1931;p73"/>
          <p:cNvSpPr/>
          <p:nvPr/>
        </p:nvSpPr>
        <p:spPr>
          <a:xfrm>
            <a:off x="2248789" y="4254855"/>
            <a:ext cx="183515" cy="0"/>
          </a:xfrm>
          <a:custGeom>
            <a:rect b="b" l="l" r="r" t="t"/>
            <a:pathLst>
              <a:path extrusionOk="0" h="120000" w="183514">
                <a:moveTo>
                  <a:pt x="0" y="0"/>
                </a:moveTo>
                <a:lnTo>
                  <a:pt x="183387"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2" name="Google Shape;1932;p73"/>
          <p:cNvSpPr/>
          <p:nvPr/>
        </p:nvSpPr>
        <p:spPr>
          <a:xfrm>
            <a:off x="2015553" y="4741481"/>
            <a:ext cx="909319" cy="0"/>
          </a:xfrm>
          <a:custGeom>
            <a:rect b="b" l="l" r="r" t="t"/>
            <a:pathLst>
              <a:path extrusionOk="0" h="120000" w="909319">
                <a:moveTo>
                  <a:pt x="0" y="0"/>
                </a:moveTo>
                <a:lnTo>
                  <a:pt x="908913"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3" name="Google Shape;1933;p73"/>
          <p:cNvSpPr txBox="1"/>
          <p:nvPr/>
        </p:nvSpPr>
        <p:spPr>
          <a:xfrm>
            <a:off x="1184976" y="4033292"/>
            <a:ext cx="1693545" cy="1694180"/>
          </a:xfrm>
          <a:prstGeom prst="rect">
            <a:avLst/>
          </a:prstGeom>
          <a:noFill/>
          <a:ln>
            <a:noFill/>
          </a:ln>
        </p:spPr>
        <p:txBody>
          <a:bodyPr anchorCtr="0" anchor="t" bIns="0" lIns="0" spcFirstLastPara="1" rIns="0" wrap="square" tIns="205725">
            <a:noAutofit/>
          </a:bodyPr>
          <a:lstStyle/>
          <a:p>
            <a:pPr indent="0" lvl="0" marL="0" marR="0" rtl="0" algn="l">
              <a:lnSpc>
                <a:spcPct val="100000"/>
              </a:lnSpc>
              <a:spcBef>
                <a:spcPts val="0"/>
              </a:spcBef>
              <a:spcAft>
                <a:spcPts val="0"/>
              </a:spcAft>
              <a:buNone/>
            </a:pPr>
            <a:r>
              <a:rPr baseline="-25000" i="1" lang="tr-TR" sz="3975">
                <a:solidFill>
                  <a:schemeClr val="dk1"/>
                </a:solidFill>
                <a:latin typeface="Times New Roman"/>
                <a:ea typeface="Times New Roman"/>
                <a:cs typeface="Times New Roman"/>
                <a:sym typeface="Times New Roman"/>
              </a:rPr>
              <a:t>V</a:t>
            </a:r>
            <a:r>
              <a:rPr baseline="-25000" i="1" lang="tr-TR" sz="2325">
                <a:solidFill>
                  <a:schemeClr val="dk1"/>
                </a:solidFill>
                <a:latin typeface="Times New Roman"/>
                <a:ea typeface="Times New Roman"/>
                <a:cs typeface="Times New Roman"/>
                <a:sym typeface="Times New Roman"/>
              </a:rPr>
              <a:t>LP  </a:t>
            </a:r>
            <a:r>
              <a:rPr baseline="-25000" lang="tr-TR" sz="3975">
                <a:solidFill>
                  <a:schemeClr val="dk1"/>
                </a:solidFill>
                <a:latin typeface="Noto Sans Symbols"/>
                <a:ea typeface="Noto Sans Symbols"/>
                <a:cs typeface="Noto Sans Symbols"/>
                <a:sym typeface="Noto Sans Symbols"/>
              </a:rPr>
              <a:t>=</a:t>
            </a:r>
            <a:r>
              <a:rPr baseline="-25000" lang="tr-TR" sz="3975">
                <a:solidFill>
                  <a:schemeClr val="dk1"/>
                </a:solidFill>
                <a:latin typeface="Times New Roman"/>
                <a:ea typeface="Times New Roman"/>
                <a:cs typeface="Times New Roman"/>
                <a:sym typeface="Times New Roman"/>
              </a:rPr>
              <a:t>	</a:t>
            </a:r>
            <a:r>
              <a:rPr lang="tr-TR" sz="2650">
                <a:solidFill>
                  <a:schemeClr val="dk1"/>
                </a:solidFill>
                <a:latin typeface="Times New Roman"/>
                <a:ea typeface="Times New Roman"/>
                <a:cs typeface="Times New Roman"/>
                <a:sym typeface="Times New Roman"/>
              </a:rPr>
              <a:t>3 </a:t>
            </a:r>
            <a:r>
              <a:rPr i="1" lang="tr-TR" sz="2650">
                <a:solidFill>
                  <a:schemeClr val="dk1"/>
                </a:solidFill>
                <a:latin typeface="Times New Roman"/>
                <a:ea typeface="Times New Roman"/>
                <a:cs typeface="Times New Roman"/>
                <a:sym typeface="Times New Roman"/>
              </a:rPr>
              <a:t>V</a:t>
            </a:r>
            <a:r>
              <a:rPr baseline="-25000" i="1" lang="tr-TR" sz="2325">
                <a:solidFill>
                  <a:schemeClr val="dk1"/>
                </a:solidFill>
                <a:latin typeface="Noto Sans Symbols"/>
                <a:ea typeface="Noto Sans Symbols"/>
                <a:cs typeface="Noto Sans Symbols"/>
                <a:sym typeface="Noto Sans Symbols"/>
              </a:rPr>
              <a:t>φ</a:t>
            </a:r>
            <a:r>
              <a:rPr baseline="-25000" i="1" lang="tr-TR" sz="2325">
                <a:solidFill>
                  <a:schemeClr val="dk1"/>
                </a:solidFill>
                <a:latin typeface="Times New Roman"/>
                <a:ea typeface="Times New Roman"/>
                <a:cs typeface="Times New Roman"/>
                <a:sym typeface="Times New Roman"/>
              </a:rPr>
              <a:t>P</a:t>
            </a:r>
            <a:endParaRPr baseline="-25000" sz="2325">
              <a:solidFill>
                <a:schemeClr val="dk1"/>
              </a:solidFill>
              <a:latin typeface="Times New Roman"/>
              <a:ea typeface="Times New Roman"/>
              <a:cs typeface="Times New Roman"/>
              <a:sym typeface="Times New Roman"/>
            </a:endParaRPr>
          </a:p>
          <a:p>
            <a:pPr indent="0" lvl="0" marL="4445" marR="0" rtl="0" algn="l">
              <a:lnSpc>
                <a:spcPct val="100000"/>
              </a:lnSpc>
              <a:spcBef>
                <a:spcPts val="1520"/>
              </a:spcBef>
              <a:spcAft>
                <a:spcPts val="0"/>
              </a:spcAft>
              <a:buNone/>
            </a:pPr>
            <a:r>
              <a:rPr baseline="30000" i="1" lang="tr-TR" sz="3975">
                <a:solidFill>
                  <a:schemeClr val="dk1"/>
                </a:solidFill>
                <a:latin typeface="Times New Roman"/>
                <a:ea typeface="Times New Roman"/>
                <a:cs typeface="Times New Roman"/>
                <a:sym typeface="Times New Roman"/>
              </a:rPr>
              <a:t>V</a:t>
            </a:r>
            <a:r>
              <a:rPr i="1" lang="tr-TR" sz="1550">
                <a:solidFill>
                  <a:schemeClr val="dk1"/>
                </a:solidFill>
                <a:latin typeface="Times New Roman"/>
                <a:ea typeface="Times New Roman"/>
                <a:cs typeface="Times New Roman"/>
                <a:sym typeface="Times New Roman"/>
              </a:rPr>
              <a:t>LS	</a:t>
            </a:r>
            <a:r>
              <a:rPr baseline="30000" i="1" lang="tr-TR" sz="3975">
                <a:solidFill>
                  <a:schemeClr val="dk1"/>
                </a:solidFill>
                <a:latin typeface="Times New Roman"/>
                <a:ea typeface="Times New Roman"/>
                <a:cs typeface="Times New Roman"/>
                <a:sym typeface="Times New Roman"/>
              </a:rPr>
              <a:t>V</a:t>
            </a:r>
            <a:r>
              <a:rPr i="1" lang="tr-TR" sz="1550">
                <a:solidFill>
                  <a:schemeClr val="dk1"/>
                </a:solidFill>
                <a:latin typeface="Noto Sans Symbols"/>
                <a:ea typeface="Noto Sans Symbols"/>
                <a:cs typeface="Noto Sans Symbols"/>
                <a:sym typeface="Noto Sans Symbols"/>
              </a:rPr>
              <a:t>φ</a:t>
            </a:r>
            <a:r>
              <a:rPr i="1" lang="tr-TR" sz="1550">
                <a:solidFill>
                  <a:schemeClr val="dk1"/>
                </a:solidFill>
                <a:latin typeface="Times New Roman"/>
                <a:ea typeface="Times New Roman"/>
                <a:cs typeface="Times New Roman"/>
                <a:sym typeface="Times New Roman"/>
              </a:rPr>
              <a:t>S</a:t>
            </a:r>
            <a:endParaRPr sz="1550">
              <a:solidFill>
                <a:schemeClr val="dk1"/>
              </a:solidFill>
              <a:latin typeface="Times New Roman"/>
              <a:ea typeface="Times New Roman"/>
              <a:cs typeface="Times New Roman"/>
              <a:sym typeface="Times New Roman"/>
            </a:endParaRPr>
          </a:p>
        </p:txBody>
      </p:sp>
      <p:sp>
        <p:nvSpPr>
          <p:cNvPr id="1934" name="Google Shape;1934;p73"/>
          <p:cNvSpPr/>
          <p:nvPr/>
        </p:nvSpPr>
        <p:spPr>
          <a:xfrm>
            <a:off x="1050036" y="1626108"/>
            <a:ext cx="2018030" cy="582295"/>
          </a:xfrm>
          <a:custGeom>
            <a:rect b="b" l="l" r="r" t="t"/>
            <a:pathLst>
              <a:path extrusionOk="0" h="582294" w="2018030">
                <a:moveTo>
                  <a:pt x="0" y="582167"/>
                </a:moveTo>
                <a:lnTo>
                  <a:pt x="2017776" y="582167"/>
                </a:lnTo>
                <a:lnTo>
                  <a:pt x="2017776" y="0"/>
                </a:lnTo>
                <a:lnTo>
                  <a:pt x="0" y="0"/>
                </a:lnTo>
                <a:lnTo>
                  <a:pt x="0" y="582167"/>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5" name="Google Shape;1935;p73"/>
          <p:cNvSpPr/>
          <p:nvPr/>
        </p:nvSpPr>
        <p:spPr>
          <a:xfrm>
            <a:off x="2556725" y="1914474"/>
            <a:ext cx="42545" cy="24765"/>
          </a:xfrm>
          <a:custGeom>
            <a:rect b="b" l="l" r="r" t="t"/>
            <a:pathLst>
              <a:path extrusionOk="0" h="24764" w="42544">
                <a:moveTo>
                  <a:pt x="0" y="24320"/>
                </a:moveTo>
                <a:lnTo>
                  <a:pt x="42367" y="0"/>
                </a:lnTo>
              </a:path>
            </a:pathLst>
          </a:custGeom>
          <a:noFill/>
          <a:ln cap="flat" cmpd="sng" w="138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6" name="Google Shape;1936;p73"/>
          <p:cNvSpPr/>
          <p:nvPr/>
        </p:nvSpPr>
        <p:spPr>
          <a:xfrm>
            <a:off x="2599093" y="1921433"/>
            <a:ext cx="61594" cy="113030"/>
          </a:xfrm>
          <a:custGeom>
            <a:rect b="b" l="l" r="r" t="t"/>
            <a:pathLst>
              <a:path extrusionOk="0" h="113030" w="61594">
                <a:moveTo>
                  <a:pt x="0" y="0"/>
                </a:moveTo>
                <a:lnTo>
                  <a:pt x="61366" y="112915"/>
                </a:lnTo>
              </a:path>
            </a:pathLst>
          </a:custGeom>
          <a:noFill/>
          <a:ln cap="flat" cmpd="sng" w="27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7" name="Google Shape;1937;p73"/>
          <p:cNvSpPr/>
          <p:nvPr/>
        </p:nvSpPr>
        <p:spPr>
          <a:xfrm>
            <a:off x="2667380" y="1697329"/>
            <a:ext cx="81280" cy="337185"/>
          </a:xfrm>
          <a:custGeom>
            <a:rect b="b" l="l" r="r" t="t"/>
            <a:pathLst>
              <a:path extrusionOk="0" h="337185" w="81280">
                <a:moveTo>
                  <a:pt x="0" y="337019"/>
                </a:moveTo>
                <a:lnTo>
                  <a:pt x="81254" y="0"/>
                </a:lnTo>
              </a:path>
            </a:pathLst>
          </a:custGeom>
          <a:noFill/>
          <a:ln cap="flat" cmpd="sng" w="138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8" name="Google Shape;1938;p73"/>
          <p:cNvSpPr/>
          <p:nvPr/>
        </p:nvSpPr>
        <p:spPr>
          <a:xfrm>
            <a:off x="2748635" y="1697329"/>
            <a:ext cx="178435" cy="0"/>
          </a:xfrm>
          <a:custGeom>
            <a:rect b="b" l="l" r="r" t="t"/>
            <a:pathLst>
              <a:path extrusionOk="0" h="120000" w="178435">
                <a:moveTo>
                  <a:pt x="0" y="0"/>
                </a:moveTo>
                <a:lnTo>
                  <a:pt x="178066" y="0"/>
                </a:lnTo>
              </a:path>
            </a:pathLst>
          </a:custGeom>
          <a:noFill/>
          <a:ln cap="flat" cmpd="sng" w="138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9" name="Google Shape;1939;p73"/>
          <p:cNvSpPr txBox="1"/>
          <p:nvPr/>
        </p:nvSpPr>
        <p:spPr>
          <a:xfrm>
            <a:off x="1069052" y="1752385"/>
            <a:ext cx="422909" cy="892175"/>
          </a:xfrm>
          <a:prstGeom prst="rect">
            <a:avLst/>
          </a:prstGeom>
          <a:noFill/>
          <a:ln>
            <a:noFill/>
          </a:ln>
        </p:spPr>
        <p:txBody>
          <a:bodyPr anchorCtr="0" anchor="t" bIns="0" lIns="0" spcFirstLastPara="1" rIns="0" wrap="square" tIns="15875">
            <a:noAutofit/>
          </a:bodyPr>
          <a:lstStyle/>
          <a:p>
            <a:pPr indent="0" lvl="0" marL="0" marR="0" rtl="0" algn="l">
              <a:lnSpc>
                <a:spcPct val="100000"/>
              </a:lnSpc>
              <a:spcBef>
                <a:spcPts val="0"/>
              </a:spcBef>
              <a:spcAft>
                <a:spcPts val="0"/>
              </a:spcAft>
              <a:buNone/>
            </a:pPr>
            <a:r>
              <a:rPr baseline="30000" i="1" lang="tr-TR" sz="3900">
                <a:solidFill>
                  <a:schemeClr val="dk1"/>
                </a:solidFill>
                <a:latin typeface="Times New Roman"/>
                <a:ea typeface="Times New Roman"/>
                <a:cs typeface="Times New Roman"/>
                <a:sym typeface="Times New Roman"/>
              </a:rPr>
              <a:t>V</a:t>
            </a:r>
            <a:r>
              <a:rPr i="1" lang="tr-TR" sz="1500">
                <a:solidFill>
                  <a:schemeClr val="dk1"/>
                </a:solidFill>
                <a:latin typeface="Noto Sans Symbols"/>
                <a:ea typeface="Noto Sans Symbols"/>
                <a:cs typeface="Noto Sans Symbols"/>
                <a:sym typeface="Noto Sans Symbols"/>
              </a:rPr>
              <a:t>φ</a:t>
            </a:r>
            <a:r>
              <a:rPr i="1" lang="tr-TR" sz="1500">
                <a:solidFill>
                  <a:schemeClr val="dk1"/>
                </a:solidFill>
                <a:latin typeface="Times New Roman"/>
                <a:ea typeface="Times New Roman"/>
                <a:cs typeface="Times New Roman"/>
                <a:sym typeface="Times New Roman"/>
              </a:rPr>
              <a:t>P</a:t>
            </a:r>
            <a:endParaRPr sz="1500">
              <a:solidFill>
                <a:schemeClr val="dk1"/>
              </a:solidFill>
              <a:latin typeface="Times New Roman"/>
              <a:ea typeface="Times New Roman"/>
              <a:cs typeface="Times New Roman"/>
              <a:sym typeface="Times New Roman"/>
            </a:endParaRPr>
          </a:p>
        </p:txBody>
      </p:sp>
      <p:sp>
        <p:nvSpPr>
          <p:cNvPr id="1940" name="Google Shape;1940;p73"/>
          <p:cNvSpPr/>
          <p:nvPr/>
        </p:nvSpPr>
        <p:spPr>
          <a:xfrm>
            <a:off x="1101852" y="2360676"/>
            <a:ext cx="1475740" cy="582295"/>
          </a:xfrm>
          <a:custGeom>
            <a:rect b="b" l="l" r="r" t="t"/>
            <a:pathLst>
              <a:path extrusionOk="0" h="582294" w="1475739">
                <a:moveTo>
                  <a:pt x="0" y="582168"/>
                </a:moveTo>
                <a:lnTo>
                  <a:pt x="1475232" y="582168"/>
                </a:lnTo>
                <a:lnTo>
                  <a:pt x="1475232" y="0"/>
                </a:lnTo>
                <a:lnTo>
                  <a:pt x="0" y="0"/>
                </a:lnTo>
                <a:lnTo>
                  <a:pt x="0" y="582168"/>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1" name="Google Shape;1941;p73"/>
          <p:cNvSpPr txBox="1"/>
          <p:nvPr/>
        </p:nvSpPr>
        <p:spPr>
          <a:xfrm>
            <a:off x="1123003" y="2440135"/>
            <a:ext cx="464820" cy="965199"/>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aseline="30000" i="1" lang="tr-TR" sz="4350">
                <a:solidFill>
                  <a:schemeClr val="dk1"/>
                </a:solidFill>
                <a:latin typeface="Times New Roman"/>
                <a:ea typeface="Times New Roman"/>
                <a:cs typeface="Times New Roman"/>
                <a:sym typeface="Times New Roman"/>
              </a:rPr>
              <a:t>V</a:t>
            </a:r>
            <a:r>
              <a:rPr i="1" lang="tr-TR" sz="1700">
                <a:solidFill>
                  <a:schemeClr val="dk1"/>
                </a:solidFill>
                <a:latin typeface="Times New Roman"/>
                <a:ea typeface="Times New Roman"/>
                <a:cs typeface="Times New Roman"/>
                <a:sym typeface="Times New Roman"/>
              </a:rPr>
              <a:t>LS</a:t>
            </a:r>
            <a:endParaRPr sz="1700">
              <a:solidFill>
                <a:schemeClr val="dk1"/>
              </a:solidFill>
              <a:latin typeface="Times New Roman"/>
              <a:ea typeface="Times New Roman"/>
              <a:cs typeface="Times New Roman"/>
              <a:sym typeface="Times New Roman"/>
            </a:endParaRPr>
          </a:p>
        </p:txBody>
      </p:sp>
      <p:sp>
        <p:nvSpPr>
          <p:cNvPr id="1942" name="Google Shape;1942;p73"/>
          <p:cNvSpPr txBox="1"/>
          <p:nvPr/>
        </p:nvSpPr>
        <p:spPr>
          <a:xfrm>
            <a:off x="1615376" y="1668996"/>
            <a:ext cx="1323340" cy="1273175"/>
          </a:xfrm>
          <a:prstGeom prst="rect">
            <a:avLst/>
          </a:prstGeom>
          <a:noFill/>
          <a:ln>
            <a:noFill/>
          </a:ln>
        </p:spPr>
        <p:txBody>
          <a:bodyPr anchorCtr="0" anchor="t" bIns="0" lIns="0" spcFirstLastPara="1" rIns="0" wrap="square" tIns="15875">
            <a:noAutofit/>
          </a:bodyPr>
          <a:lstStyle/>
          <a:p>
            <a:pPr indent="0" lvl="0" marL="0" marR="0" rtl="0" algn="l">
              <a:lnSpc>
                <a:spcPct val="100000"/>
              </a:lnSpc>
              <a:spcBef>
                <a:spcPts val="0"/>
              </a:spcBef>
              <a:spcAft>
                <a:spcPts val="0"/>
              </a:spcAft>
              <a:buNone/>
            </a:pPr>
            <a:r>
              <a:rPr lang="tr-TR" sz="2600">
                <a:solidFill>
                  <a:schemeClr val="dk1"/>
                </a:solidFill>
                <a:latin typeface="Noto Sans Symbols"/>
                <a:ea typeface="Noto Sans Symbols"/>
                <a:cs typeface="Noto Sans Symbols"/>
                <a:sym typeface="Noto Sans Symbols"/>
              </a:rPr>
              <a:t>=</a:t>
            </a:r>
            <a:r>
              <a:rPr lang="tr-TR" sz="2600">
                <a:solidFill>
                  <a:schemeClr val="dk1"/>
                </a:solidFill>
                <a:latin typeface="Times New Roman"/>
                <a:ea typeface="Times New Roman"/>
                <a:cs typeface="Times New Roman"/>
                <a:sym typeface="Times New Roman"/>
              </a:rPr>
              <a:t> </a:t>
            </a:r>
            <a:r>
              <a:rPr i="1" lang="tr-TR" sz="2600">
                <a:solidFill>
                  <a:schemeClr val="dk1"/>
                </a:solidFill>
                <a:latin typeface="Times New Roman"/>
                <a:ea typeface="Times New Roman"/>
                <a:cs typeface="Times New Roman"/>
                <a:sym typeface="Times New Roman"/>
              </a:rPr>
              <a:t>V</a:t>
            </a:r>
            <a:r>
              <a:rPr baseline="-25000" i="1" lang="tr-TR" sz="2250">
                <a:solidFill>
                  <a:schemeClr val="dk1"/>
                </a:solidFill>
                <a:latin typeface="Times New Roman"/>
                <a:ea typeface="Times New Roman"/>
                <a:cs typeface="Times New Roman"/>
                <a:sym typeface="Times New Roman"/>
              </a:rPr>
              <a:t>LP  </a:t>
            </a:r>
            <a:r>
              <a:rPr lang="tr-TR" sz="2600">
                <a:solidFill>
                  <a:schemeClr val="dk1"/>
                </a:solidFill>
                <a:latin typeface="Times New Roman"/>
                <a:ea typeface="Times New Roman"/>
                <a:cs typeface="Times New Roman"/>
                <a:sym typeface="Times New Roman"/>
              </a:rPr>
              <a:t>/	3</a:t>
            </a:r>
            <a:endParaRPr sz="2600">
              <a:solidFill>
                <a:schemeClr val="dk1"/>
              </a:solidFill>
              <a:latin typeface="Times New Roman"/>
              <a:ea typeface="Times New Roman"/>
              <a:cs typeface="Times New Roman"/>
              <a:sym typeface="Times New Roman"/>
            </a:endParaRPr>
          </a:p>
          <a:p>
            <a:pPr indent="0" lvl="0" marL="103504" marR="0" rtl="0" algn="l">
              <a:lnSpc>
                <a:spcPct val="100000"/>
              </a:lnSpc>
              <a:spcBef>
                <a:spcPts val="2200"/>
              </a:spcBef>
              <a:spcAft>
                <a:spcPts val="0"/>
              </a:spcAft>
              <a:buNone/>
            </a:pP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V</a:t>
            </a:r>
            <a:r>
              <a:rPr baseline="-25000" i="1" lang="tr-TR" sz="2550">
                <a:solidFill>
                  <a:schemeClr val="dk1"/>
                </a:solidFill>
                <a:latin typeface="Noto Sans Symbols"/>
                <a:ea typeface="Noto Sans Symbols"/>
                <a:cs typeface="Noto Sans Symbols"/>
                <a:sym typeface="Noto Sans Symbols"/>
              </a:rPr>
              <a:t>φ</a:t>
            </a:r>
            <a:r>
              <a:rPr baseline="-25000" i="1" lang="tr-TR" sz="2550">
                <a:solidFill>
                  <a:schemeClr val="dk1"/>
                </a:solidFill>
                <a:latin typeface="Times New Roman"/>
                <a:ea typeface="Times New Roman"/>
                <a:cs typeface="Times New Roman"/>
                <a:sym typeface="Times New Roman"/>
              </a:rPr>
              <a:t>S</a:t>
            </a:r>
            <a:endParaRPr baseline="-25000" sz="2550">
              <a:solidFill>
                <a:schemeClr val="dk1"/>
              </a:solidFill>
              <a:latin typeface="Times New Roman"/>
              <a:ea typeface="Times New Roman"/>
              <a:cs typeface="Times New Roman"/>
              <a:sym typeface="Times New Roman"/>
            </a:endParaRPr>
          </a:p>
        </p:txBody>
      </p:sp>
      <p:sp>
        <p:nvSpPr>
          <p:cNvPr id="1943" name="Google Shape;1943;p73"/>
          <p:cNvSpPr/>
          <p:nvPr/>
        </p:nvSpPr>
        <p:spPr>
          <a:xfrm>
            <a:off x="2909316" y="5462016"/>
            <a:ext cx="1348740" cy="582295"/>
          </a:xfrm>
          <a:custGeom>
            <a:rect b="b" l="l" r="r" t="t"/>
            <a:pathLst>
              <a:path extrusionOk="0" h="582295" w="1348739">
                <a:moveTo>
                  <a:pt x="0" y="582168"/>
                </a:moveTo>
                <a:lnTo>
                  <a:pt x="1348740" y="582168"/>
                </a:lnTo>
                <a:lnTo>
                  <a:pt x="1348740" y="0"/>
                </a:lnTo>
                <a:lnTo>
                  <a:pt x="0" y="0"/>
                </a:lnTo>
                <a:lnTo>
                  <a:pt x="0" y="582168"/>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4" name="Google Shape;1944;p73"/>
          <p:cNvSpPr txBox="1"/>
          <p:nvPr/>
        </p:nvSpPr>
        <p:spPr>
          <a:xfrm>
            <a:off x="2978010" y="5541476"/>
            <a:ext cx="422909" cy="965199"/>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aseline="30000" i="1" lang="tr-TR" sz="4350">
                <a:solidFill>
                  <a:schemeClr val="dk1"/>
                </a:solidFill>
                <a:latin typeface="Times New Roman"/>
                <a:ea typeface="Times New Roman"/>
                <a:cs typeface="Times New Roman"/>
                <a:sym typeface="Times New Roman"/>
              </a:rPr>
              <a:t>I </a:t>
            </a:r>
            <a:r>
              <a:rPr i="1" lang="tr-TR" sz="1700">
                <a:solidFill>
                  <a:schemeClr val="dk1"/>
                </a:solidFill>
                <a:latin typeface="Times New Roman"/>
                <a:ea typeface="Times New Roman"/>
                <a:cs typeface="Times New Roman"/>
                <a:sym typeface="Times New Roman"/>
              </a:rPr>
              <a:t>LP</a:t>
            </a:r>
            <a:endParaRPr sz="1700">
              <a:solidFill>
                <a:schemeClr val="dk1"/>
              </a:solidFill>
              <a:latin typeface="Times New Roman"/>
              <a:ea typeface="Times New Roman"/>
              <a:cs typeface="Times New Roman"/>
              <a:sym typeface="Times New Roman"/>
            </a:endParaRPr>
          </a:p>
        </p:txBody>
      </p:sp>
      <p:sp>
        <p:nvSpPr>
          <p:cNvPr id="1945" name="Google Shape;1945;p73"/>
          <p:cNvSpPr/>
          <p:nvPr/>
        </p:nvSpPr>
        <p:spPr>
          <a:xfrm>
            <a:off x="2909316" y="6134100"/>
            <a:ext cx="1717675" cy="623570"/>
          </a:xfrm>
          <a:custGeom>
            <a:rect b="b" l="l" r="r" t="t"/>
            <a:pathLst>
              <a:path extrusionOk="0" h="623570" w="1717675">
                <a:moveTo>
                  <a:pt x="0" y="623315"/>
                </a:moveTo>
                <a:lnTo>
                  <a:pt x="1717548" y="623315"/>
                </a:lnTo>
                <a:lnTo>
                  <a:pt x="1717548" y="0"/>
                </a:lnTo>
                <a:lnTo>
                  <a:pt x="0" y="0"/>
                </a:lnTo>
                <a:lnTo>
                  <a:pt x="0" y="623315"/>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6" name="Google Shape;1946;p73"/>
          <p:cNvSpPr/>
          <p:nvPr/>
        </p:nvSpPr>
        <p:spPr>
          <a:xfrm>
            <a:off x="3787698" y="6442800"/>
            <a:ext cx="46355" cy="26034"/>
          </a:xfrm>
          <a:custGeom>
            <a:rect b="b" l="l" r="r" t="t"/>
            <a:pathLst>
              <a:path extrusionOk="0" h="26035" w="46354">
                <a:moveTo>
                  <a:pt x="0" y="26034"/>
                </a:moveTo>
                <a:lnTo>
                  <a:pt x="46189" y="0"/>
                </a:lnTo>
              </a:path>
            </a:pathLst>
          </a:custGeom>
          <a:noFill/>
          <a:ln cap="flat" cmpd="sng" w="15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7" name="Google Shape;1947;p73"/>
          <p:cNvSpPr/>
          <p:nvPr/>
        </p:nvSpPr>
        <p:spPr>
          <a:xfrm>
            <a:off x="3833888" y="6450238"/>
            <a:ext cx="67310" cy="121285"/>
          </a:xfrm>
          <a:custGeom>
            <a:rect b="b" l="l" r="r" t="t"/>
            <a:pathLst>
              <a:path extrusionOk="0" h="121284" w="67310">
                <a:moveTo>
                  <a:pt x="0" y="0"/>
                </a:moveTo>
                <a:lnTo>
                  <a:pt x="66903" y="120877"/>
                </a:lnTo>
              </a:path>
            </a:pathLst>
          </a:custGeom>
          <a:noFill/>
          <a:ln cap="flat" cmpd="sng" w="301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8" name="Google Shape;1948;p73"/>
          <p:cNvSpPr/>
          <p:nvPr/>
        </p:nvSpPr>
        <p:spPr>
          <a:xfrm>
            <a:off x="3908336" y="6210350"/>
            <a:ext cx="88900" cy="361315"/>
          </a:xfrm>
          <a:custGeom>
            <a:rect b="b" l="l" r="r" t="t"/>
            <a:pathLst>
              <a:path extrusionOk="0" h="361315" w="88900">
                <a:moveTo>
                  <a:pt x="0" y="360765"/>
                </a:moveTo>
                <a:lnTo>
                  <a:pt x="88595" y="0"/>
                </a:lnTo>
              </a:path>
            </a:pathLst>
          </a:custGeom>
          <a:noFill/>
          <a:ln cap="flat" cmpd="sng" w="15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9" name="Google Shape;1949;p73"/>
          <p:cNvSpPr/>
          <p:nvPr/>
        </p:nvSpPr>
        <p:spPr>
          <a:xfrm>
            <a:off x="3996931" y="6210350"/>
            <a:ext cx="194310" cy="0"/>
          </a:xfrm>
          <a:custGeom>
            <a:rect b="b" l="l" r="r" t="t"/>
            <a:pathLst>
              <a:path extrusionOk="0" h="120000" w="194310">
                <a:moveTo>
                  <a:pt x="0" y="0"/>
                </a:moveTo>
                <a:lnTo>
                  <a:pt x="194144" y="0"/>
                </a:lnTo>
              </a:path>
            </a:pathLst>
          </a:custGeom>
          <a:noFill/>
          <a:ln cap="flat" cmpd="sng" w="15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0" name="Google Shape;1950;p73"/>
          <p:cNvSpPr txBox="1"/>
          <p:nvPr/>
        </p:nvSpPr>
        <p:spPr>
          <a:xfrm>
            <a:off x="2975292" y="6270173"/>
            <a:ext cx="385445" cy="941070"/>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baseline="30000" i="1" lang="tr-TR" sz="4200">
                <a:solidFill>
                  <a:schemeClr val="dk1"/>
                </a:solidFill>
                <a:latin typeface="Times New Roman"/>
                <a:ea typeface="Times New Roman"/>
                <a:cs typeface="Times New Roman"/>
                <a:sym typeface="Times New Roman"/>
              </a:rPr>
              <a:t>I </a:t>
            </a:r>
            <a:r>
              <a:rPr i="1" lang="tr-TR" sz="1600">
                <a:solidFill>
                  <a:schemeClr val="dk1"/>
                </a:solidFill>
                <a:latin typeface="Times New Roman"/>
                <a:ea typeface="Times New Roman"/>
                <a:cs typeface="Times New Roman"/>
                <a:sym typeface="Times New Roman"/>
              </a:rPr>
              <a:t>LS</a:t>
            </a:r>
            <a:endParaRPr sz="1600">
              <a:solidFill>
                <a:schemeClr val="dk1"/>
              </a:solidFill>
              <a:latin typeface="Times New Roman"/>
              <a:ea typeface="Times New Roman"/>
              <a:cs typeface="Times New Roman"/>
              <a:sym typeface="Times New Roman"/>
            </a:endParaRPr>
          </a:p>
        </p:txBody>
      </p:sp>
      <p:sp>
        <p:nvSpPr>
          <p:cNvPr id="1951" name="Google Shape;1951;p73"/>
          <p:cNvSpPr txBox="1"/>
          <p:nvPr/>
        </p:nvSpPr>
        <p:spPr>
          <a:xfrm>
            <a:off x="3491763" y="5449311"/>
            <a:ext cx="1057910" cy="1319529"/>
          </a:xfrm>
          <a:prstGeom prst="rect">
            <a:avLst/>
          </a:prstGeom>
          <a:noFill/>
          <a:ln>
            <a:noFill/>
          </a:ln>
        </p:spPr>
        <p:txBody>
          <a:bodyPr anchorCtr="0" anchor="t" bIns="0" lIns="0" spcFirstLastPara="1" rIns="0" wrap="square" tIns="12700">
            <a:noAutofit/>
          </a:bodyPr>
          <a:lstStyle/>
          <a:p>
            <a:pPr indent="0" lvl="0" marL="34290" marR="0" rtl="0" algn="l">
              <a:lnSpc>
                <a:spcPct val="100000"/>
              </a:lnSpc>
              <a:spcBef>
                <a:spcPts val="0"/>
              </a:spcBef>
              <a:spcAft>
                <a:spcPts val="0"/>
              </a:spcAft>
              <a:buNone/>
            </a:pP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I</a:t>
            </a:r>
            <a:r>
              <a:rPr baseline="-25000" i="1" lang="tr-TR" sz="2550">
                <a:solidFill>
                  <a:schemeClr val="dk1"/>
                </a:solidFill>
                <a:latin typeface="Noto Sans Symbols"/>
                <a:ea typeface="Noto Sans Symbols"/>
                <a:cs typeface="Noto Sans Symbols"/>
                <a:sym typeface="Noto Sans Symbols"/>
              </a:rPr>
              <a:t>φ</a:t>
            </a:r>
            <a:r>
              <a:rPr baseline="-25000" i="1" lang="tr-TR" sz="2550">
                <a:solidFill>
                  <a:schemeClr val="dk1"/>
                </a:solidFill>
                <a:latin typeface="Times New Roman"/>
                <a:ea typeface="Times New Roman"/>
                <a:cs typeface="Times New Roman"/>
                <a:sym typeface="Times New Roman"/>
              </a:rPr>
              <a:t>P</a:t>
            </a:r>
            <a:endParaRPr baseline="-25000" sz="2550">
              <a:solidFill>
                <a:schemeClr val="dk1"/>
              </a:solidFill>
              <a:latin typeface="Times New Roman"/>
              <a:ea typeface="Times New Roman"/>
              <a:cs typeface="Times New Roman"/>
              <a:sym typeface="Times New Roman"/>
            </a:endParaRPr>
          </a:p>
          <a:p>
            <a:pPr indent="0" lvl="0" marL="0" marR="0" rtl="0" algn="l">
              <a:lnSpc>
                <a:spcPct val="100000"/>
              </a:lnSpc>
              <a:spcBef>
                <a:spcPts val="2290"/>
              </a:spcBef>
              <a:spcAft>
                <a:spcPts val="0"/>
              </a:spcAft>
              <a:buNone/>
            </a:pPr>
            <a:r>
              <a:rPr lang="tr-TR" sz="2800">
                <a:solidFill>
                  <a:schemeClr val="dk1"/>
                </a:solidFill>
                <a:latin typeface="Noto Sans Symbols"/>
                <a:ea typeface="Noto Sans Symbols"/>
                <a:cs typeface="Noto Sans Symbols"/>
                <a:sym typeface="Noto Sans Symbols"/>
              </a:rPr>
              <a:t>=</a:t>
            </a:r>
            <a:r>
              <a:rPr lang="tr-TR" sz="2800">
                <a:solidFill>
                  <a:schemeClr val="dk1"/>
                </a:solidFill>
                <a:latin typeface="Times New Roman"/>
                <a:ea typeface="Times New Roman"/>
                <a:cs typeface="Times New Roman"/>
                <a:sym typeface="Times New Roman"/>
              </a:rPr>
              <a:t>	3</a:t>
            </a:r>
            <a:r>
              <a:rPr i="1" lang="tr-TR" sz="2800">
                <a:solidFill>
                  <a:schemeClr val="dk1"/>
                </a:solidFill>
                <a:latin typeface="Times New Roman"/>
                <a:ea typeface="Times New Roman"/>
                <a:cs typeface="Times New Roman"/>
                <a:sym typeface="Times New Roman"/>
              </a:rPr>
              <a:t>I</a:t>
            </a:r>
            <a:r>
              <a:rPr baseline="-25000" i="1" lang="tr-TR" sz="2400">
                <a:solidFill>
                  <a:schemeClr val="dk1"/>
                </a:solidFill>
                <a:latin typeface="Noto Sans Symbols"/>
                <a:ea typeface="Noto Sans Symbols"/>
                <a:cs typeface="Noto Sans Symbols"/>
                <a:sym typeface="Noto Sans Symbols"/>
              </a:rPr>
              <a:t>φ</a:t>
            </a:r>
            <a:r>
              <a:rPr baseline="-25000" i="1" lang="tr-TR" sz="2400">
                <a:solidFill>
                  <a:schemeClr val="dk1"/>
                </a:solidFill>
                <a:latin typeface="Times New Roman"/>
                <a:ea typeface="Times New Roman"/>
                <a:cs typeface="Times New Roman"/>
                <a:sym typeface="Times New Roman"/>
              </a:rPr>
              <a:t>S</a:t>
            </a:r>
            <a:endParaRPr baseline="-25000" sz="2400">
              <a:solidFill>
                <a:schemeClr val="dk1"/>
              </a:solidFill>
              <a:latin typeface="Times New Roman"/>
              <a:ea typeface="Times New Roman"/>
              <a:cs typeface="Times New Roman"/>
              <a:sym typeface="Times New Roman"/>
            </a:endParaRPr>
          </a:p>
        </p:txBody>
      </p:sp>
      <p:sp>
        <p:nvSpPr>
          <p:cNvPr id="1952" name="Google Shape;1952;p73"/>
          <p:cNvSpPr/>
          <p:nvPr/>
        </p:nvSpPr>
        <p:spPr>
          <a:xfrm>
            <a:off x="6092952" y="3762755"/>
            <a:ext cx="58419" cy="982980"/>
          </a:xfrm>
          <a:custGeom>
            <a:rect b="b" l="l" r="r" t="t"/>
            <a:pathLst>
              <a:path extrusionOk="0" h="982979" w="58420">
                <a:moveTo>
                  <a:pt x="21336" y="926592"/>
                </a:moveTo>
                <a:lnTo>
                  <a:pt x="0" y="926592"/>
                </a:lnTo>
                <a:lnTo>
                  <a:pt x="28956" y="982980"/>
                </a:lnTo>
                <a:lnTo>
                  <a:pt x="46955" y="947928"/>
                </a:lnTo>
                <a:lnTo>
                  <a:pt x="25908" y="947928"/>
                </a:lnTo>
                <a:lnTo>
                  <a:pt x="21336" y="944880"/>
                </a:lnTo>
                <a:lnTo>
                  <a:pt x="21336" y="926592"/>
                </a:lnTo>
                <a:close/>
              </a:path>
              <a:path extrusionOk="0" h="982979" w="58420">
                <a:moveTo>
                  <a:pt x="33527" y="35052"/>
                </a:moveTo>
                <a:lnTo>
                  <a:pt x="25908" y="35052"/>
                </a:lnTo>
                <a:lnTo>
                  <a:pt x="21336" y="38100"/>
                </a:lnTo>
                <a:lnTo>
                  <a:pt x="21336" y="944880"/>
                </a:lnTo>
                <a:lnTo>
                  <a:pt x="25908" y="947928"/>
                </a:lnTo>
                <a:lnTo>
                  <a:pt x="33527" y="947928"/>
                </a:lnTo>
                <a:lnTo>
                  <a:pt x="36575" y="944880"/>
                </a:lnTo>
                <a:lnTo>
                  <a:pt x="36575" y="38100"/>
                </a:lnTo>
                <a:lnTo>
                  <a:pt x="33527" y="35052"/>
                </a:lnTo>
                <a:close/>
              </a:path>
              <a:path extrusionOk="0" h="982979" w="58420">
                <a:moveTo>
                  <a:pt x="57912" y="926592"/>
                </a:moveTo>
                <a:lnTo>
                  <a:pt x="36575" y="926592"/>
                </a:lnTo>
                <a:lnTo>
                  <a:pt x="36575" y="944880"/>
                </a:lnTo>
                <a:lnTo>
                  <a:pt x="33527" y="947928"/>
                </a:lnTo>
                <a:lnTo>
                  <a:pt x="46955" y="947928"/>
                </a:lnTo>
                <a:lnTo>
                  <a:pt x="57912" y="926592"/>
                </a:lnTo>
                <a:close/>
              </a:path>
              <a:path extrusionOk="0" h="982979" w="58420">
                <a:moveTo>
                  <a:pt x="28956" y="0"/>
                </a:moveTo>
                <a:lnTo>
                  <a:pt x="0" y="56387"/>
                </a:lnTo>
                <a:lnTo>
                  <a:pt x="21336" y="56387"/>
                </a:lnTo>
                <a:lnTo>
                  <a:pt x="21336" y="38100"/>
                </a:lnTo>
                <a:lnTo>
                  <a:pt x="25908" y="35052"/>
                </a:lnTo>
                <a:lnTo>
                  <a:pt x="46955" y="35052"/>
                </a:lnTo>
                <a:lnTo>
                  <a:pt x="28956" y="0"/>
                </a:lnTo>
                <a:close/>
              </a:path>
              <a:path extrusionOk="0" h="982979" w="58420">
                <a:moveTo>
                  <a:pt x="46955" y="35052"/>
                </a:moveTo>
                <a:lnTo>
                  <a:pt x="33527" y="35052"/>
                </a:lnTo>
                <a:lnTo>
                  <a:pt x="36575" y="38100"/>
                </a:lnTo>
                <a:lnTo>
                  <a:pt x="36575" y="56387"/>
                </a:lnTo>
                <a:lnTo>
                  <a:pt x="57912" y="56387"/>
                </a:lnTo>
                <a:lnTo>
                  <a:pt x="46955" y="3505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3" name="Google Shape;1953;p73"/>
          <p:cNvSpPr/>
          <p:nvPr/>
        </p:nvSpPr>
        <p:spPr>
          <a:xfrm>
            <a:off x="7121652" y="5998464"/>
            <a:ext cx="41275" cy="40005"/>
          </a:xfrm>
          <a:custGeom>
            <a:rect b="b" l="l" r="r" t="t"/>
            <a:pathLst>
              <a:path extrusionOk="0" h="40004" w="41275">
                <a:moveTo>
                  <a:pt x="21336" y="0"/>
                </a:moveTo>
                <a:lnTo>
                  <a:pt x="12858" y="1595"/>
                </a:lnTo>
                <a:lnTo>
                  <a:pt x="6096" y="5905"/>
                </a:lnTo>
                <a:lnTo>
                  <a:pt x="1619" y="12215"/>
                </a:lnTo>
                <a:lnTo>
                  <a:pt x="0" y="19812"/>
                </a:lnTo>
                <a:lnTo>
                  <a:pt x="1619" y="27408"/>
                </a:lnTo>
                <a:lnTo>
                  <a:pt x="6096" y="33718"/>
                </a:lnTo>
                <a:lnTo>
                  <a:pt x="12858" y="38028"/>
                </a:lnTo>
                <a:lnTo>
                  <a:pt x="21336" y="39624"/>
                </a:lnTo>
                <a:lnTo>
                  <a:pt x="28932" y="38028"/>
                </a:lnTo>
                <a:lnTo>
                  <a:pt x="35242" y="33718"/>
                </a:lnTo>
                <a:lnTo>
                  <a:pt x="39552" y="27408"/>
                </a:lnTo>
                <a:lnTo>
                  <a:pt x="41148" y="19812"/>
                </a:lnTo>
                <a:lnTo>
                  <a:pt x="39552" y="12215"/>
                </a:lnTo>
                <a:lnTo>
                  <a:pt x="35242" y="5905"/>
                </a:lnTo>
                <a:lnTo>
                  <a:pt x="28932" y="1595"/>
                </a:lnTo>
                <a:lnTo>
                  <a:pt x="213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4" name="Google Shape;1954;p73"/>
          <p:cNvSpPr/>
          <p:nvPr/>
        </p:nvSpPr>
        <p:spPr>
          <a:xfrm>
            <a:off x="7121652" y="5998464"/>
            <a:ext cx="41275" cy="40005"/>
          </a:xfrm>
          <a:custGeom>
            <a:rect b="b" l="l" r="r" t="t"/>
            <a:pathLst>
              <a:path extrusionOk="0" h="40004" w="41275">
                <a:moveTo>
                  <a:pt x="21336" y="0"/>
                </a:moveTo>
                <a:lnTo>
                  <a:pt x="12858" y="1595"/>
                </a:lnTo>
                <a:lnTo>
                  <a:pt x="6096" y="5905"/>
                </a:lnTo>
                <a:lnTo>
                  <a:pt x="1619" y="12215"/>
                </a:lnTo>
                <a:lnTo>
                  <a:pt x="0" y="19812"/>
                </a:lnTo>
                <a:lnTo>
                  <a:pt x="1619" y="27408"/>
                </a:lnTo>
                <a:lnTo>
                  <a:pt x="6096" y="33718"/>
                </a:lnTo>
                <a:lnTo>
                  <a:pt x="12858" y="38028"/>
                </a:lnTo>
                <a:lnTo>
                  <a:pt x="21336" y="39624"/>
                </a:lnTo>
                <a:lnTo>
                  <a:pt x="28932" y="38028"/>
                </a:lnTo>
                <a:lnTo>
                  <a:pt x="35242" y="33718"/>
                </a:lnTo>
                <a:lnTo>
                  <a:pt x="39552" y="27408"/>
                </a:lnTo>
                <a:lnTo>
                  <a:pt x="41148" y="19812"/>
                </a:lnTo>
                <a:lnTo>
                  <a:pt x="39552" y="12215"/>
                </a:lnTo>
                <a:lnTo>
                  <a:pt x="35242" y="5905"/>
                </a:lnTo>
                <a:lnTo>
                  <a:pt x="28932" y="1595"/>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5" name="Google Shape;1955;p73"/>
          <p:cNvSpPr/>
          <p:nvPr/>
        </p:nvSpPr>
        <p:spPr>
          <a:xfrm>
            <a:off x="6638543" y="6359652"/>
            <a:ext cx="321945" cy="113030"/>
          </a:xfrm>
          <a:custGeom>
            <a:rect b="b" l="l" r="r" t="t"/>
            <a:pathLst>
              <a:path extrusionOk="0" h="113029" w="321945">
                <a:moveTo>
                  <a:pt x="160020" y="0"/>
                </a:moveTo>
                <a:lnTo>
                  <a:pt x="97726" y="4310"/>
                </a:lnTo>
                <a:lnTo>
                  <a:pt x="46863" y="16192"/>
                </a:lnTo>
                <a:lnTo>
                  <a:pt x="12573" y="34075"/>
                </a:lnTo>
                <a:lnTo>
                  <a:pt x="0" y="56387"/>
                </a:lnTo>
                <a:lnTo>
                  <a:pt x="12573" y="78700"/>
                </a:lnTo>
                <a:lnTo>
                  <a:pt x="46863" y="96583"/>
                </a:lnTo>
                <a:lnTo>
                  <a:pt x="97726" y="108465"/>
                </a:lnTo>
                <a:lnTo>
                  <a:pt x="160020" y="112775"/>
                </a:lnTo>
                <a:lnTo>
                  <a:pt x="223194" y="108465"/>
                </a:lnTo>
                <a:lnTo>
                  <a:pt x="274510" y="96583"/>
                </a:lnTo>
                <a:lnTo>
                  <a:pt x="308967" y="78700"/>
                </a:lnTo>
                <a:lnTo>
                  <a:pt x="321563" y="56387"/>
                </a:lnTo>
                <a:lnTo>
                  <a:pt x="308967" y="34075"/>
                </a:lnTo>
                <a:lnTo>
                  <a:pt x="274510" y="16192"/>
                </a:lnTo>
                <a:lnTo>
                  <a:pt x="223194" y="4310"/>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6" name="Google Shape;1956;p73"/>
          <p:cNvSpPr/>
          <p:nvPr/>
        </p:nvSpPr>
        <p:spPr>
          <a:xfrm>
            <a:off x="6638543" y="6359652"/>
            <a:ext cx="321945" cy="113030"/>
          </a:xfrm>
          <a:custGeom>
            <a:rect b="b" l="l" r="r" t="t"/>
            <a:pathLst>
              <a:path extrusionOk="0" h="113029" w="321945">
                <a:moveTo>
                  <a:pt x="321563" y="56387"/>
                </a:moveTo>
                <a:lnTo>
                  <a:pt x="308967" y="34075"/>
                </a:lnTo>
                <a:lnTo>
                  <a:pt x="274510" y="16192"/>
                </a:lnTo>
                <a:lnTo>
                  <a:pt x="223194" y="4310"/>
                </a:lnTo>
                <a:lnTo>
                  <a:pt x="160020" y="0"/>
                </a:lnTo>
                <a:lnTo>
                  <a:pt x="97726" y="4310"/>
                </a:lnTo>
                <a:lnTo>
                  <a:pt x="46863" y="16192"/>
                </a:lnTo>
                <a:lnTo>
                  <a:pt x="12573" y="34075"/>
                </a:lnTo>
                <a:lnTo>
                  <a:pt x="0" y="56387"/>
                </a:lnTo>
                <a:lnTo>
                  <a:pt x="12573" y="78700"/>
                </a:lnTo>
                <a:lnTo>
                  <a:pt x="46863" y="96583"/>
                </a:lnTo>
                <a:lnTo>
                  <a:pt x="97726" y="108465"/>
                </a:lnTo>
                <a:lnTo>
                  <a:pt x="160020" y="112775"/>
                </a:lnTo>
                <a:lnTo>
                  <a:pt x="223194" y="108465"/>
                </a:lnTo>
                <a:lnTo>
                  <a:pt x="274510" y="96583"/>
                </a:lnTo>
                <a:lnTo>
                  <a:pt x="308967" y="78700"/>
                </a:lnTo>
                <a:lnTo>
                  <a:pt x="321563"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7" name="Google Shape;1957;p73"/>
          <p:cNvSpPr/>
          <p:nvPr/>
        </p:nvSpPr>
        <p:spPr>
          <a:xfrm>
            <a:off x="6637019" y="6458711"/>
            <a:ext cx="321945" cy="114300"/>
          </a:xfrm>
          <a:custGeom>
            <a:rect b="b" l="l" r="r" t="t"/>
            <a:pathLst>
              <a:path extrusionOk="0" h="114300" w="321945">
                <a:moveTo>
                  <a:pt x="160020" y="0"/>
                </a:moveTo>
                <a:lnTo>
                  <a:pt x="97726" y="4548"/>
                </a:lnTo>
                <a:lnTo>
                  <a:pt x="46863" y="16954"/>
                </a:lnTo>
                <a:lnTo>
                  <a:pt x="12573" y="35361"/>
                </a:lnTo>
                <a:lnTo>
                  <a:pt x="0" y="57911"/>
                </a:lnTo>
                <a:lnTo>
                  <a:pt x="12573" y="79581"/>
                </a:lnTo>
                <a:lnTo>
                  <a:pt x="46863" y="97535"/>
                </a:lnTo>
                <a:lnTo>
                  <a:pt x="97726" y="109775"/>
                </a:lnTo>
                <a:lnTo>
                  <a:pt x="160020" y="114299"/>
                </a:lnTo>
                <a:lnTo>
                  <a:pt x="223194" y="109775"/>
                </a:lnTo>
                <a:lnTo>
                  <a:pt x="274510" y="97535"/>
                </a:lnTo>
                <a:lnTo>
                  <a:pt x="308967" y="79581"/>
                </a:lnTo>
                <a:lnTo>
                  <a:pt x="321563" y="57911"/>
                </a:lnTo>
                <a:lnTo>
                  <a:pt x="308967" y="35361"/>
                </a:lnTo>
                <a:lnTo>
                  <a:pt x="274510" y="16954"/>
                </a:lnTo>
                <a:lnTo>
                  <a:pt x="223194" y="4548"/>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8" name="Google Shape;1958;p73"/>
          <p:cNvSpPr/>
          <p:nvPr/>
        </p:nvSpPr>
        <p:spPr>
          <a:xfrm>
            <a:off x="6637019" y="6458711"/>
            <a:ext cx="321945" cy="114300"/>
          </a:xfrm>
          <a:custGeom>
            <a:rect b="b" l="l" r="r" t="t"/>
            <a:pathLst>
              <a:path extrusionOk="0" h="114300" w="321945">
                <a:moveTo>
                  <a:pt x="321563" y="57911"/>
                </a:moveTo>
                <a:lnTo>
                  <a:pt x="308967" y="35361"/>
                </a:lnTo>
                <a:lnTo>
                  <a:pt x="274510" y="16954"/>
                </a:lnTo>
                <a:lnTo>
                  <a:pt x="223194" y="4548"/>
                </a:lnTo>
                <a:lnTo>
                  <a:pt x="160020" y="0"/>
                </a:lnTo>
                <a:lnTo>
                  <a:pt x="97726" y="4548"/>
                </a:lnTo>
                <a:lnTo>
                  <a:pt x="46863" y="16954"/>
                </a:lnTo>
                <a:lnTo>
                  <a:pt x="12573" y="35361"/>
                </a:lnTo>
                <a:lnTo>
                  <a:pt x="0" y="57911"/>
                </a:lnTo>
                <a:lnTo>
                  <a:pt x="12573" y="79581"/>
                </a:lnTo>
                <a:lnTo>
                  <a:pt x="46863" y="97535"/>
                </a:lnTo>
                <a:lnTo>
                  <a:pt x="97726" y="109775"/>
                </a:lnTo>
                <a:lnTo>
                  <a:pt x="160020" y="114299"/>
                </a:lnTo>
                <a:lnTo>
                  <a:pt x="223194" y="109775"/>
                </a:lnTo>
                <a:lnTo>
                  <a:pt x="274510" y="97535"/>
                </a:lnTo>
                <a:lnTo>
                  <a:pt x="308967" y="79581"/>
                </a:lnTo>
                <a:lnTo>
                  <a:pt x="321563" y="5791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9" name="Google Shape;1959;p73"/>
          <p:cNvSpPr/>
          <p:nvPr/>
        </p:nvSpPr>
        <p:spPr>
          <a:xfrm>
            <a:off x="6638543" y="6562344"/>
            <a:ext cx="321945" cy="114300"/>
          </a:xfrm>
          <a:custGeom>
            <a:rect b="b" l="l" r="r" t="t"/>
            <a:pathLst>
              <a:path extrusionOk="0" h="114300" w="321945">
                <a:moveTo>
                  <a:pt x="160020" y="0"/>
                </a:moveTo>
                <a:lnTo>
                  <a:pt x="97726" y="4548"/>
                </a:lnTo>
                <a:lnTo>
                  <a:pt x="46863" y="16954"/>
                </a:lnTo>
                <a:lnTo>
                  <a:pt x="12573" y="35361"/>
                </a:lnTo>
                <a:lnTo>
                  <a:pt x="0" y="57912"/>
                </a:lnTo>
                <a:lnTo>
                  <a:pt x="12573" y="79581"/>
                </a:lnTo>
                <a:lnTo>
                  <a:pt x="46863" y="97536"/>
                </a:lnTo>
                <a:lnTo>
                  <a:pt x="97726" y="109775"/>
                </a:lnTo>
                <a:lnTo>
                  <a:pt x="160020" y="114300"/>
                </a:lnTo>
                <a:lnTo>
                  <a:pt x="223194" y="109775"/>
                </a:lnTo>
                <a:lnTo>
                  <a:pt x="274510" y="97536"/>
                </a:lnTo>
                <a:lnTo>
                  <a:pt x="308967" y="79581"/>
                </a:lnTo>
                <a:lnTo>
                  <a:pt x="321563" y="57912"/>
                </a:lnTo>
                <a:lnTo>
                  <a:pt x="308967" y="35361"/>
                </a:lnTo>
                <a:lnTo>
                  <a:pt x="274510" y="16954"/>
                </a:lnTo>
                <a:lnTo>
                  <a:pt x="223194" y="4548"/>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0" name="Google Shape;1960;p73"/>
          <p:cNvSpPr/>
          <p:nvPr/>
        </p:nvSpPr>
        <p:spPr>
          <a:xfrm>
            <a:off x="6638543" y="6562344"/>
            <a:ext cx="321945" cy="114300"/>
          </a:xfrm>
          <a:custGeom>
            <a:rect b="b" l="l" r="r" t="t"/>
            <a:pathLst>
              <a:path extrusionOk="0" h="114300" w="321945">
                <a:moveTo>
                  <a:pt x="321563" y="57912"/>
                </a:moveTo>
                <a:lnTo>
                  <a:pt x="308967" y="35361"/>
                </a:lnTo>
                <a:lnTo>
                  <a:pt x="274510" y="16954"/>
                </a:lnTo>
                <a:lnTo>
                  <a:pt x="223194" y="4548"/>
                </a:lnTo>
                <a:lnTo>
                  <a:pt x="160020" y="0"/>
                </a:lnTo>
                <a:lnTo>
                  <a:pt x="97726" y="4548"/>
                </a:lnTo>
                <a:lnTo>
                  <a:pt x="46863" y="16954"/>
                </a:lnTo>
                <a:lnTo>
                  <a:pt x="12573" y="35361"/>
                </a:lnTo>
                <a:lnTo>
                  <a:pt x="0" y="57912"/>
                </a:lnTo>
                <a:lnTo>
                  <a:pt x="12573" y="79581"/>
                </a:lnTo>
                <a:lnTo>
                  <a:pt x="46863" y="97536"/>
                </a:lnTo>
                <a:lnTo>
                  <a:pt x="97726" y="109775"/>
                </a:lnTo>
                <a:lnTo>
                  <a:pt x="160020" y="114300"/>
                </a:lnTo>
                <a:lnTo>
                  <a:pt x="223194" y="109775"/>
                </a:lnTo>
                <a:lnTo>
                  <a:pt x="274510" y="97536"/>
                </a:lnTo>
                <a:lnTo>
                  <a:pt x="308967" y="79581"/>
                </a:lnTo>
                <a:lnTo>
                  <a:pt x="321563"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1" name="Google Shape;1961;p73"/>
          <p:cNvSpPr/>
          <p:nvPr/>
        </p:nvSpPr>
        <p:spPr>
          <a:xfrm>
            <a:off x="6638543" y="6664452"/>
            <a:ext cx="321945" cy="116205"/>
          </a:xfrm>
          <a:custGeom>
            <a:rect b="b" l="l" r="r" t="t"/>
            <a:pathLst>
              <a:path extrusionOk="0" h="116204" w="321945">
                <a:moveTo>
                  <a:pt x="160020" y="0"/>
                </a:moveTo>
                <a:lnTo>
                  <a:pt x="97726" y="4548"/>
                </a:lnTo>
                <a:lnTo>
                  <a:pt x="46863" y="16954"/>
                </a:lnTo>
                <a:lnTo>
                  <a:pt x="12573" y="35361"/>
                </a:lnTo>
                <a:lnTo>
                  <a:pt x="0" y="57911"/>
                </a:lnTo>
                <a:lnTo>
                  <a:pt x="12573" y="80462"/>
                </a:lnTo>
                <a:lnTo>
                  <a:pt x="46863" y="98869"/>
                </a:lnTo>
                <a:lnTo>
                  <a:pt x="97726" y="111275"/>
                </a:lnTo>
                <a:lnTo>
                  <a:pt x="160020" y="115823"/>
                </a:lnTo>
                <a:lnTo>
                  <a:pt x="223194" y="111275"/>
                </a:lnTo>
                <a:lnTo>
                  <a:pt x="274510" y="98869"/>
                </a:lnTo>
                <a:lnTo>
                  <a:pt x="308967" y="80462"/>
                </a:lnTo>
                <a:lnTo>
                  <a:pt x="321563" y="57911"/>
                </a:lnTo>
                <a:lnTo>
                  <a:pt x="308967" y="35361"/>
                </a:lnTo>
                <a:lnTo>
                  <a:pt x="274510" y="16954"/>
                </a:lnTo>
                <a:lnTo>
                  <a:pt x="223194" y="4548"/>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2" name="Google Shape;1962;p73"/>
          <p:cNvSpPr/>
          <p:nvPr/>
        </p:nvSpPr>
        <p:spPr>
          <a:xfrm>
            <a:off x="6638543" y="6664452"/>
            <a:ext cx="321945" cy="116205"/>
          </a:xfrm>
          <a:custGeom>
            <a:rect b="b" l="l" r="r" t="t"/>
            <a:pathLst>
              <a:path extrusionOk="0" h="116204" w="321945">
                <a:moveTo>
                  <a:pt x="321563" y="57911"/>
                </a:moveTo>
                <a:lnTo>
                  <a:pt x="308967" y="35361"/>
                </a:lnTo>
                <a:lnTo>
                  <a:pt x="274510" y="16954"/>
                </a:lnTo>
                <a:lnTo>
                  <a:pt x="223194" y="4548"/>
                </a:lnTo>
                <a:lnTo>
                  <a:pt x="160020" y="0"/>
                </a:lnTo>
                <a:lnTo>
                  <a:pt x="97726" y="4548"/>
                </a:lnTo>
                <a:lnTo>
                  <a:pt x="46863" y="16954"/>
                </a:lnTo>
                <a:lnTo>
                  <a:pt x="12573" y="35361"/>
                </a:lnTo>
                <a:lnTo>
                  <a:pt x="0" y="57911"/>
                </a:lnTo>
                <a:lnTo>
                  <a:pt x="12573" y="80462"/>
                </a:lnTo>
                <a:lnTo>
                  <a:pt x="46863" y="98869"/>
                </a:lnTo>
                <a:lnTo>
                  <a:pt x="97726" y="111275"/>
                </a:lnTo>
                <a:lnTo>
                  <a:pt x="160020" y="115823"/>
                </a:lnTo>
                <a:lnTo>
                  <a:pt x="223194" y="111275"/>
                </a:lnTo>
                <a:lnTo>
                  <a:pt x="274510" y="98869"/>
                </a:lnTo>
                <a:lnTo>
                  <a:pt x="308967" y="80462"/>
                </a:lnTo>
                <a:lnTo>
                  <a:pt x="321563" y="5791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3" name="Google Shape;1963;p73"/>
          <p:cNvSpPr/>
          <p:nvPr/>
        </p:nvSpPr>
        <p:spPr>
          <a:xfrm>
            <a:off x="6640068" y="6768083"/>
            <a:ext cx="321945" cy="114300"/>
          </a:xfrm>
          <a:custGeom>
            <a:rect b="b" l="l" r="r" t="t"/>
            <a:pathLst>
              <a:path extrusionOk="0" h="114300" w="321945">
                <a:moveTo>
                  <a:pt x="161543" y="0"/>
                </a:moveTo>
                <a:lnTo>
                  <a:pt x="99012" y="4524"/>
                </a:lnTo>
                <a:lnTo>
                  <a:pt x="47625" y="16763"/>
                </a:lnTo>
                <a:lnTo>
                  <a:pt x="12811" y="34718"/>
                </a:lnTo>
                <a:lnTo>
                  <a:pt x="0" y="56387"/>
                </a:lnTo>
                <a:lnTo>
                  <a:pt x="12811" y="78938"/>
                </a:lnTo>
                <a:lnTo>
                  <a:pt x="47625" y="97345"/>
                </a:lnTo>
                <a:lnTo>
                  <a:pt x="99012" y="109751"/>
                </a:lnTo>
                <a:lnTo>
                  <a:pt x="161543" y="114299"/>
                </a:lnTo>
                <a:lnTo>
                  <a:pt x="223837" y="109751"/>
                </a:lnTo>
                <a:lnTo>
                  <a:pt x="274700" y="97345"/>
                </a:lnTo>
                <a:lnTo>
                  <a:pt x="308990" y="78938"/>
                </a:lnTo>
                <a:lnTo>
                  <a:pt x="321563" y="56387"/>
                </a:lnTo>
                <a:lnTo>
                  <a:pt x="308990" y="34718"/>
                </a:lnTo>
                <a:lnTo>
                  <a:pt x="274700" y="16763"/>
                </a:lnTo>
                <a:lnTo>
                  <a:pt x="223837" y="4524"/>
                </a:lnTo>
                <a:lnTo>
                  <a:pt x="16154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4" name="Google Shape;1964;p73"/>
          <p:cNvSpPr/>
          <p:nvPr/>
        </p:nvSpPr>
        <p:spPr>
          <a:xfrm>
            <a:off x="6640068" y="6768083"/>
            <a:ext cx="321945" cy="114300"/>
          </a:xfrm>
          <a:custGeom>
            <a:rect b="b" l="l" r="r" t="t"/>
            <a:pathLst>
              <a:path extrusionOk="0" h="114300" w="321945">
                <a:moveTo>
                  <a:pt x="321563" y="56387"/>
                </a:moveTo>
                <a:lnTo>
                  <a:pt x="308990" y="34718"/>
                </a:lnTo>
                <a:lnTo>
                  <a:pt x="274700" y="16763"/>
                </a:lnTo>
                <a:lnTo>
                  <a:pt x="223837" y="4524"/>
                </a:lnTo>
                <a:lnTo>
                  <a:pt x="161543" y="0"/>
                </a:lnTo>
                <a:lnTo>
                  <a:pt x="99012" y="4524"/>
                </a:lnTo>
                <a:lnTo>
                  <a:pt x="47625" y="16763"/>
                </a:lnTo>
                <a:lnTo>
                  <a:pt x="12811" y="34718"/>
                </a:lnTo>
                <a:lnTo>
                  <a:pt x="0" y="56387"/>
                </a:lnTo>
                <a:lnTo>
                  <a:pt x="12811" y="78938"/>
                </a:lnTo>
                <a:lnTo>
                  <a:pt x="47625" y="97345"/>
                </a:lnTo>
                <a:lnTo>
                  <a:pt x="99012" y="109751"/>
                </a:lnTo>
                <a:lnTo>
                  <a:pt x="161543" y="114299"/>
                </a:lnTo>
                <a:lnTo>
                  <a:pt x="223837" y="109751"/>
                </a:lnTo>
                <a:lnTo>
                  <a:pt x="274700" y="97345"/>
                </a:lnTo>
                <a:lnTo>
                  <a:pt x="308990" y="78938"/>
                </a:lnTo>
                <a:lnTo>
                  <a:pt x="321563"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5" name="Google Shape;1965;p73"/>
          <p:cNvSpPr/>
          <p:nvPr/>
        </p:nvSpPr>
        <p:spPr>
          <a:xfrm>
            <a:off x="7078980" y="6775704"/>
            <a:ext cx="320040" cy="113030"/>
          </a:xfrm>
          <a:custGeom>
            <a:rect b="b" l="l" r="r" t="t"/>
            <a:pathLst>
              <a:path extrusionOk="0" h="113029" w="320040">
                <a:moveTo>
                  <a:pt x="160020" y="0"/>
                </a:moveTo>
                <a:lnTo>
                  <a:pt x="97726" y="3643"/>
                </a:lnTo>
                <a:lnTo>
                  <a:pt x="46863" y="15430"/>
                </a:lnTo>
                <a:lnTo>
                  <a:pt x="12573" y="33218"/>
                </a:lnTo>
                <a:lnTo>
                  <a:pt x="0" y="54863"/>
                </a:lnTo>
                <a:lnTo>
                  <a:pt x="12573" y="77414"/>
                </a:lnTo>
                <a:lnTo>
                  <a:pt x="46863" y="95821"/>
                </a:lnTo>
                <a:lnTo>
                  <a:pt x="97726" y="108227"/>
                </a:lnTo>
                <a:lnTo>
                  <a:pt x="160020" y="112775"/>
                </a:lnTo>
                <a:lnTo>
                  <a:pt x="222313" y="109132"/>
                </a:lnTo>
                <a:lnTo>
                  <a:pt x="273176" y="97345"/>
                </a:lnTo>
                <a:lnTo>
                  <a:pt x="307467" y="79557"/>
                </a:lnTo>
                <a:lnTo>
                  <a:pt x="320040" y="57911"/>
                </a:lnTo>
                <a:lnTo>
                  <a:pt x="308109" y="35361"/>
                </a:lnTo>
                <a:lnTo>
                  <a:pt x="273748" y="16954"/>
                </a:lnTo>
                <a:lnTo>
                  <a:pt x="222527" y="4548"/>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6" name="Google Shape;1966;p73"/>
          <p:cNvSpPr/>
          <p:nvPr/>
        </p:nvSpPr>
        <p:spPr>
          <a:xfrm>
            <a:off x="7078980" y="6775704"/>
            <a:ext cx="320040" cy="113030"/>
          </a:xfrm>
          <a:custGeom>
            <a:rect b="b" l="l" r="r" t="t"/>
            <a:pathLst>
              <a:path extrusionOk="0" h="113029" w="320040">
                <a:moveTo>
                  <a:pt x="0" y="54863"/>
                </a:moveTo>
                <a:lnTo>
                  <a:pt x="12573" y="77414"/>
                </a:lnTo>
                <a:lnTo>
                  <a:pt x="46863" y="95821"/>
                </a:lnTo>
                <a:lnTo>
                  <a:pt x="97726" y="108227"/>
                </a:lnTo>
                <a:lnTo>
                  <a:pt x="160020" y="112775"/>
                </a:lnTo>
                <a:lnTo>
                  <a:pt x="222313" y="109132"/>
                </a:lnTo>
                <a:lnTo>
                  <a:pt x="273176" y="97345"/>
                </a:lnTo>
                <a:lnTo>
                  <a:pt x="307467" y="79557"/>
                </a:lnTo>
                <a:lnTo>
                  <a:pt x="320040" y="57911"/>
                </a:lnTo>
                <a:lnTo>
                  <a:pt x="308109" y="35361"/>
                </a:lnTo>
                <a:lnTo>
                  <a:pt x="273748" y="16954"/>
                </a:lnTo>
                <a:lnTo>
                  <a:pt x="222527" y="4548"/>
                </a:lnTo>
                <a:lnTo>
                  <a:pt x="160020" y="0"/>
                </a:lnTo>
                <a:lnTo>
                  <a:pt x="97726" y="3643"/>
                </a:lnTo>
                <a:lnTo>
                  <a:pt x="46863" y="15430"/>
                </a:lnTo>
                <a:lnTo>
                  <a:pt x="12573" y="33218"/>
                </a:lnTo>
                <a:lnTo>
                  <a:pt x="0"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7" name="Google Shape;1967;p73"/>
          <p:cNvSpPr/>
          <p:nvPr/>
        </p:nvSpPr>
        <p:spPr>
          <a:xfrm>
            <a:off x="7080504" y="6675120"/>
            <a:ext cx="321945" cy="114300"/>
          </a:xfrm>
          <a:custGeom>
            <a:rect b="b" l="l" r="r" t="t"/>
            <a:pathLst>
              <a:path extrusionOk="0" h="114300" w="321945">
                <a:moveTo>
                  <a:pt x="161544" y="0"/>
                </a:moveTo>
                <a:lnTo>
                  <a:pt x="98369" y="4310"/>
                </a:lnTo>
                <a:lnTo>
                  <a:pt x="47053" y="16192"/>
                </a:lnTo>
                <a:lnTo>
                  <a:pt x="12596" y="34075"/>
                </a:lnTo>
                <a:lnTo>
                  <a:pt x="0" y="56388"/>
                </a:lnTo>
                <a:lnTo>
                  <a:pt x="12573" y="78938"/>
                </a:lnTo>
                <a:lnTo>
                  <a:pt x="46863" y="97345"/>
                </a:lnTo>
                <a:lnTo>
                  <a:pt x="97726" y="109751"/>
                </a:lnTo>
                <a:lnTo>
                  <a:pt x="160020" y="114300"/>
                </a:lnTo>
                <a:lnTo>
                  <a:pt x="222551" y="109989"/>
                </a:lnTo>
                <a:lnTo>
                  <a:pt x="273939" y="98107"/>
                </a:lnTo>
                <a:lnTo>
                  <a:pt x="308752" y="80224"/>
                </a:lnTo>
                <a:lnTo>
                  <a:pt x="321564" y="57912"/>
                </a:lnTo>
                <a:lnTo>
                  <a:pt x="308991" y="36218"/>
                </a:lnTo>
                <a:lnTo>
                  <a:pt x="274700" y="18097"/>
                </a:lnTo>
                <a:lnTo>
                  <a:pt x="223837" y="5405"/>
                </a:lnTo>
                <a:lnTo>
                  <a:pt x="1615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8" name="Google Shape;1968;p73"/>
          <p:cNvSpPr/>
          <p:nvPr/>
        </p:nvSpPr>
        <p:spPr>
          <a:xfrm>
            <a:off x="7080504" y="6675120"/>
            <a:ext cx="321945" cy="114300"/>
          </a:xfrm>
          <a:custGeom>
            <a:rect b="b" l="l" r="r" t="t"/>
            <a:pathLst>
              <a:path extrusionOk="0" h="114300" w="321945">
                <a:moveTo>
                  <a:pt x="0" y="56388"/>
                </a:moveTo>
                <a:lnTo>
                  <a:pt x="12573" y="78938"/>
                </a:lnTo>
                <a:lnTo>
                  <a:pt x="46863" y="97345"/>
                </a:lnTo>
                <a:lnTo>
                  <a:pt x="97726" y="109751"/>
                </a:lnTo>
                <a:lnTo>
                  <a:pt x="160020" y="114300"/>
                </a:lnTo>
                <a:lnTo>
                  <a:pt x="222551" y="109989"/>
                </a:lnTo>
                <a:lnTo>
                  <a:pt x="273939" y="98107"/>
                </a:lnTo>
                <a:lnTo>
                  <a:pt x="308752" y="80224"/>
                </a:lnTo>
                <a:lnTo>
                  <a:pt x="321564" y="57912"/>
                </a:lnTo>
                <a:lnTo>
                  <a:pt x="308991" y="36218"/>
                </a:lnTo>
                <a:lnTo>
                  <a:pt x="274700" y="18097"/>
                </a:lnTo>
                <a:lnTo>
                  <a:pt x="223837" y="5405"/>
                </a:lnTo>
                <a:lnTo>
                  <a:pt x="161544" y="0"/>
                </a:lnTo>
                <a:lnTo>
                  <a:pt x="98369" y="4310"/>
                </a:lnTo>
                <a:lnTo>
                  <a:pt x="47053" y="16192"/>
                </a:lnTo>
                <a:lnTo>
                  <a:pt x="12596" y="34075"/>
                </a:lnTo>
                <a:lnTo>
                  <a:pt x="0" y="5638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9" name="Google Shape;1969;p73"/>
          <p:cNvSpPr/>
          <p:nvPr/>
        </p:nvSpPr>
        <p:spPr>
          <a:xfrm>
            <a:off x="7078980" y="6571488"/>
            <a:ext cx="321945" cy="114300"/>
          </a:xfrm>
          <a:custGeom>
            <a:rect b="b" l="l" r="r" t="t"/>
            <a:pathLst>
              <a:path extrusionOk="0" h="114300" w="321945">
                <a:moveTo>
                  <a:pt x="161544" y="0"/>
                </a:moveTo>
                <a:lnTo>
                  <a:pt x="99012" y="4524"/>
                </a:lnTo>
                <a:lnTo>
                  <a:pt x="47625" y="16764"/>
                </a:lnTo>
                <a:lnTo>
                  <a:pt x="12811" y="34718"/>
                </a:lnTo>
                <a:lnTo>
                  <a:pt x="0" y="56387"/>
                </a:lnTo>
                <a:lnTo>
                  <a:pt x="12573" y="78938"/>
                </a:lnTo>
                <a:lnTo>
                  <a:pt x="46863" y="97345"/>
                </a:lnTo>
                <a:lnTo>
                  <a:pt x="97726" y="109751"/>
                </a:lnTo>
                <a:lnTo>
                  <a:pt x="160020" y="114300"/>
                </a:lnTo>
                <a:lnTo>
                  <a:pt x="223194" y="110632"/>
                </a:lnTo>
                <a:lnTo>
                  <a:pt x="274510" y="98678"/>
                </a:lnTo>
                <a:lnTo>
                  <a:pt x="308967" y="80438"/>
                </a:lnTo>
                <a:lnTo>
                  <a:pt x="321564" y="57912"/>
                </a:lnTo>
                <a:lnTo>
                  <a:pt x="308991" y="36218"/>
                </a:lnTo>
                <a:lnTo>
                  <a:pt x="274700" y="18097"/>
                </a:lnTo>
                <a:lnTo>
                  <a:pt x="223837" y="5405"/>
                </a:lnTo>
                <a:lnTo>
                  <a:pt x="1615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0" name="Google Shape;1970;p73"/>
          <p:cNvSpPr/>
          <p:nvPr/>
        </p:nvSpPr>
        <p:spPr>
          <a:xfrm>
            <a:off x="7078980" y="6571488"/>
            <a:ext cx="321945" cy="114300"/>
          </a:xfrm>
          <a:custGeom>
            <a:rect b="b" l="l" r="r" t="t"/>
            <a:pathLst>
              <a:path extrusionOk="0" h="114300" w="321945">
                <a:moveTo>
                  <a:pt x="0" y="56387"/>
                </a:moveTo>
                <a:lnTo>
                  <a:pt x="12573" y="78938"/>
                </a:lnTo>
                <a:lnTo>
                  <a:pt x="46863" y="97345"/>
                </a:lnTo>
                <a:lnTo>
                  <a:pt x="97726" y="109751"/>
                </a:lnTo>
                <a:lnTo>
                  <a:pt x="160020" y="114300"/>
                </a:lnTo>
                <a:lnTo>
                  <a:pt x="223194" y="110632"/>
                </a:lnTo>
                <a:lnTo>
                  <a:pt x="274510" y="98678"/>
                </a:lnTo>
                <a:lnTo>
                  <a:pt x="308967" y="80438"/>
                </a:lnTo>
                <a:lnTo>
                  <a:pt x="321564" y="57912"/>
                </a:lnTo>
                <a:lnTo>
                  <a:pt x="308991" y="36218"/>
                </a:lnTo>
                <a:lnTo>
                  <a:pt x="274700" y="18097"/>
                </a:lnTo>
                <a:lnTo>
                  <a:pt x="223837" y="5405"/>
                </a:lnTo>
                <a:lnTo>
                  <a:pt x="161544" y="0"/>
                </a:lnTo>
                <a:lnTo>
                  <a:pt x="99012" y="4524"/>
                </a:lnTo>
                <a:lnTo>
                  <a:pt x="47625" y="16764"/>
                </a:lnTo>
                <a:lnTo>
                  <a:pt x="12811" y="34718"/>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1" name="Google Shape;1971;p73"/>
          <p:cNvSpPr/>
          <p:nvPr/>
        </p:nvSpPr>
        <p:spPr>
          <a:xfrm>
            <a:off x="7080504" y="6467855"/>
            <a:ext cx="320040" cy="116205"/>
          </a:xfrm>
          <a:custGeom>
            <a:rect b="b" l="l" r="r" t="t"/>
            <a:pathLst>
              <a:path extrusionOk="0" h="116204" w="320040">
                <a:moveTo>
                  <a:pt x="160020" y="0"/>
                </a:moveTo>
                <a:lnTo>
                  <a:pt x="97726" y="4548"/>
                </a:lnTo>
                <a:lnTo>
                  <a:pt x="46863" y="16954"/>
                </a:lnTo>
                <a:lnTo>
                  <a:pt x="12573" y="35361"/>
                </a:lnTo>
                <a:lnTo>
                  <a:pt x="0" y="57912"/>
                </a:lnTo>
                <a:lnTo>
                  <a:pt x="12573" y="79605"/>
                </a:lnTo>
                <a:lnTo>
                  <a:pt x="46863" y="97726"/>
                </a:lnTo>
                <a:lnTo>
                  <a:pt x="97726" y="110418"/>
                </a:lnTo>
                <a:lnTo>
                  <a:pt x="160020" y="115824"/>
                </a:lnTo>
                <a:lnTo>
                  <a:pt x="222313" y="111299"/>
                </a:lnTo>
                <a:lnTo>
                  <a:pt x="273176" y="99060"/>
                </a:lnTo>
                <a:lnTo>
                  <a:pt x="307467" y="81105"/>
                </a:lnTo>
                <a:lnTo>
                  <a:pt x="320040" y="59436"/>
                </a:lnTo>
                <a:lnTo>
                  <a:pt x="307467" y="36861"/>
                </a:lnTo>
                <a:lnTo>
                  <a:pt x="273176" y="18288"/>
                </a:lnTo>
                <a:lnTo>
                  <a:pt x="222313" y="5429"/>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2" name="Google Shape;1972;p73"/>
          <p:cNvSpPr/>
          <p:nvPr/>
        </p:nvSpPr>
        <p:spPr>
          <a:xfrm>
            <a:off x="7080504" y="6467855"/>
            <a:ext cx="320040" cy="116205"/>
          </a:xfrm>
          <a:custGeom>
            <a:rect b="b" l="l" r="r" t="t"/>
            <a:pathLst>
              <a:path extrusionOk="0" h="116204" w="320040">
                <a:moveTo>
                  <a:pt x="0" y="57912"/>
                </a:moveTo>
                <a:lnTo>
                  <a:pt x="12573" y="79605"/>
                </a:lnTo>
                <a:lnTo>
                  <a:pt x="46863" y="97726"/>
                </a:lnTo>
                <a:lnTo>
                  <a:pt x="97726" y="110418"/>
                </a:lnTo>
                <a:lnTo>
                  <a:pt x="160020" y="115824"/>
                </a:lnTo>
                <a:lnTo>
                  <a:pt x="222313" y="111299"/>
                </a:lnTo>
                <a:lnTo>
                  <a:pt x="273176" y="99060"/>
                </a:lnTo>
                <a:lnTo>
                  <a:pt x="307467" y="81105"/>
                </a:lnTo>
                <a:lnTo>
                  <a:pt x="320040" y="59436"/>
                </a:lnTo>
                <a:lnTo>
                  <a:pt x="307467" y="36861"/>
                </a:lnTo>
                <a:lnTo>
                  <a:pt x="273176" y="18288"/>
                </a:lnTo>
                <a:lnTo>
                  <a:pt x="222313" y="5429"/>
                </a:lnTo>
                <a:lnTo>
                  <a:pt x="160020" y="0"/>
                </a:lnTo>
                <a:lnTo>
                  <a:pt x="97726" y="4548"/>
                </a:lnTo>
                <a:lnTo>
                  <a:pt x="46863" y="16954"/>
                </a:lnTo>
                <a:lnTo>
                  <a:pt x="12573" y="35361"/>
                </a:lnTo>
                <a:lnTo>
                  <a:pt x="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3" name="Google Shape;1973;p73"/>
          <p:cNvSpPr/>
          <p:nvPr/>
        </p:nvSpPr>
        <p:spPr>
          <a:xfrm>
            <a:off x="7078980" y="6365748"/>
            <a:ext cx="320040" cy="114300"/>
          </a:xfrm>
          <a:custGeom>
            <a:rect b="b" l="l" r="r" t="t"/>
            <a:pathLst>
              <a:path extrusionOk="0" h="114300" w="320040">
                <a:moveTo>
                  <a:pt x="160020" y="0"/>
                </a:moveTo>
                <a:lnTo>
                  <a:pt x="97726" y="4310"/>
                </a:lnTo>
                <a:lnTo>
                  <a:pt x="46863" y="16192"/>
                </a:lnTo>
                <a:lnTo>
                  <a:pt x="12573" y="34075"/>
                </a:lnTo>
                <a:lnTo>
                  <a:pt x="0" y="56387"/>
                </a:lnTo>
                <a:lnTo>
                  <a:pt x="12573" y="78938"/>
                </a:lnTo>
                <a:lnTo>
                  <a:pt x="46863" y="97345"/>
                </a:lnTo>
                <a:lnTo>
                  <a:pt x="97726" y="109751"/>
                </a:lnTo>
                <a:lnTo>
                  <a:pt x="160020" y="114299"/>
                </a:lnTo>
                <a:lnTo>
                  <a:pt x="222313" y="110632"/>
                </a:lnTo>
                <a:lnTo>
                  <a:pt x="273176" y="98678"/>
                </a:lnTo>
                <a:lnTo>
                  <a:pt x="307467" y="80438"/>
                </a:lnTo>
                <a:lnTo>
                  <a:pt x="320040" y="57911"/>
                </a:lnTo>
                <a:lnTo>
                  <a:pt x="308109" y="35361"/>
                </a:lnTo>
                <a:lnTo>
                  <a:pt x="273748" y="16954"/>
                </a:lnTo>
                <a:lnTo>
                  <a:pt x="222527" y="4548"/>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4" name="Google Shape;1974;p73"/>
          <p:cNvSpPr/>
          <p:nvPr/>
        </p:nvSpPr>
        <p:spPr>
          <a:xfrm>
            <a:off x="7078980" y="6365748"/>
            <a:ext cx="320040" cy="114300"/>
          </a:xfrm>
          <a:custGeom>
            <a:rect b="b" l="l" r="r" t="t"/>
            <a:pathLst>
              <a:path extrusionOk="0" h="114300" w="320040">
                <a:moveTo>
                  <a:pt x="0" y="56387"/>
                </a:moveTo>
                <a:lnTo>
                  <a:pt x="12573" y="78938"/>
                </a:lnTo>
                <a:lnTo>
                  <a:pt x="46863" y="97345"/>
                </a:lnTo>
                <a:lnTo>
                  <a:pt x="97726" y="109751"/>
                </a:lnTo>
                <a:lnTo>
                  <a:pt x="160020" y="114299"/>
                </a:lnTo>
                <a:lnTo>
                  <a:pt x="222313" y="110632"/>
                </a:lnTo>
                <a:lnTo>
                  <a:pt x="273176" y="98678"/>
                </a:lnTo>
                <a:lnTo>
                  <a:pt x="307467" y="80438"/>
                </a:lnTo>
                <a:lnTo>
                  <a:pt x="320040" y="57911"/>
                </a:lnTo>
                <a:lnTo>
                  <a:pt x="308109" y="35361"/>
                </a:lnTo>
                <a:lnTo>
                  <a:pt x="273748" y="16954"/>
                </a:lnTo>
                <a:lnTo>
                  <a:pt x="222527" y="4548"/>
                </a:lnTo>
                <a:lnTo>
                  <a:pt x="160020" y="0"/>
                </a:lnTo>
                <a:lnTo>
                  <a:pt x="97726" y="4310"/>
                </a:lnTo>
                <a:lnTo>
                  <a:pt x="46863" y="16192"/>
                </a:lnTo>
                <a:lnTo>
                  <a:pt x="12573" y="34075"/>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5" name="Google Shape;1975;p73"/>
          <p:cNvSpPr/>
          <p:nvPr/>
        </p:nvSpPr>
        <p:spPr>
          <a:xfrm>
            <a:off x="7162800" y="6265164"/>
            <a:ext cx="264160" cy="669290"/>
          </a:xfrm>
          <a:custGeom>
            <a:rect b="b" l="l" r="r" t="t"/>
            <a:pathLst>
              <a:path extrusionOk="0" h="669290" w="264159">
                <a:moveTo>
                  <a:pt x="4572" y="0"/>
                </a:moveTo>
                <a:lnTo>
                  <a:pt x="0" y="667512"/>
                </a:lnTo>
                <a:lnTo>
                  <a:pt x="260603" y="669036"/>
                </a:lnTo>
                <a:lnTo>
                  <a:pt x="263651" y="1524"/>
                </a:lnTo>
                <a:lnTo>
                  <a:pt x="457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6" name="Google Shape;1976;p73"/>
          <p:cNvSpPr/>
          <p:nvPr/>
        </p:nvSpPr>
        <p:spPr>
          <a:xfrm>
            <a:off x="7173468" y="6105144"/>
            <a:ext cx="741045" cy="0"/>
          </a:xfrm>
          <a:custGeom>
            <a:rect b="b" l="l" r="r" t="t"/>
            <a:pathLst>
              <a:path extrusionOk="0" h="120000" w="741045">
                <a:moveTo>
                  <a:pt x="0" y="0"/>
                </a:moveTo>
                <a:lnTo>
                  <a:pt x="740663"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7" name="Google Shape;1977;p73"/>
          <p:cNvSpPr/>
          <p:nvPr/>
        </p:nvSpPr>
        <p:spPr>
          <a:xfrm>
            <a:off x="6879335" y="6876288"/>
            <a:ext cx="0" cy="256540"/>
          </a:xfrm>
          <a:custGeom>
            <a:rect b="b" l="l" r="r" t="t"/>
            <a:pathLst>
              <a:path extrusionOk="0" h="256540" w="120000">
                <a:moveTo>
                  <a:pt x="0" y="0"/>
                </a:moveTo>
                <a:lnTo>
                  <a:pt x="0" y="25603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8" name="Google Shape;1978;p73"/>
          <p:cNvSpPr/>
          <p:nvPr/>
        </p:nvSpPr>
        <p:spPr>
          <a:xfrm>
            <a:off x="7158228" y="6882383"/>
            <a:ext cx="0" cy="256540"/>
          </a:xfrm>
          <a:custGeom>
            <a:rect b="b" l="l" r="r" t="t"/>
            <a:pathLst>
              <a:path extrusionOk="0" h="256540" w="120000">
                <a:moveTo>
                  <a:pt x="0" y="0"/>
                </a:moveTo>
                <a:lnTo>
                  <a:pt x="0" y="25603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9" name="Google Shape;1979;p73"/>
          <p:cNvSpPr/>
          <p:nvPr/>
        </p:nvSpPr>
        <p:spPr>
          <a:xfrm>
            <a:off x="7168895" y="6111240"/>
            <a:ext cx="0" cy="256540"/>
          </a:xfrm>
          <a:custGeom>
            <a:rect b="b" l="l" r="r" t="t"/>
            <a:pathLst>
              <a:path extrusionOk="0" h="256539" w="120000">
                <a:moveTo>
                  <a:pt x="0" y="0"/>
                </a:moveTo>
                <a:lnTo>
                  <a:pt x="0" y="2560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0" name="Google Shape;1980;p73"/>
          <p:cNvSpPr/>
          <p:nvPr/>
        </p:nvSpPr>
        <p:spPr>
          <a:xfrm>
            <a:off x="6879335" y="6109716"/>
            <a:ext cx="0" cy="257810"/>
          </a:xfrm>
          <a:custGeom>
            <a:rect b="b" l="l" r="r" t="t"/>
            <a:pathLst>
              <a:path extrusionOk="0" h="257810" w="120000">
                <a:moveTo>
                  <a:pt x="0" y="0"/>
                </a:moveTo>
                <a:lnTo>
                  <a:pt x="0" y="25755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1" name="Google Shape;1981;p73"/>
          <p:cNvSpPr/>
          <p:nvPr/>
        </p:nvSpPr>
        <p:spPr>
          <a:xfrm>
            <a:off x="6387084" y="7132320"/>
            <a:ext cx="486409" cy="0"/>
          </a:xfrm>
          <a:custGeom>
            <a:rect b="b" l="l" r="r" t="t"/>
            <a:pathLst>
              <a:path extrusionOk="0" h="120000" w="486409">
                <a:moveTo>
                  <a:pt x="0" y="0"/>
                </a:moveTo>
                <a:lnTo>
                  <a:pt x="48615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2" name="Google Shape;1982;p73"/>
          <p:cNvSpPr/>
          <p:nvPr/>
        </p:nvSpPr>
        <p:spPr>
          <a:xfrm>
            <a:off x="6100571" y="6077711"/>
            <a:ext cx="41275" cy="40005"/>
          </a:xfrm>
          <a:custGeom>
            <a:rect b="b" l="l" r="r" t="t"/>
            <a:pathLst>
              <a:path extrusionOk="0" h="40004" w="41275">
                <a:moveTo>
                  <a:pt x="21336" y="0"/>
                </a:moveTo>
                <a:lnTo>
                  <a:pt x="12858" y="1595"/>
                </a:lnTo>
                <a:lnTo>
                  <a:pt x="6095" y="5905"/>
                </a:lnTo>
                <a:lnTo>
                  <a:pt x="1619" y="12215"/>
                </a:lnTo>
                <a:lnTo>
                  <a:pt x="0" y="19811"/>
                </a:lnTo>
                <a:lnTo>
                  <a:pt x="1619" y="28051"/>
                </a:lnTo>
                <a:lnTo>
                  <a:pt x="6096" y="34289"/>
                </a:lnTo>
                <a:lnTo>
                  <a:pt x="12858" y="38242"/>
                </a:lnTo>
                <a:lnTo>
                  <a:pt x="21336" y="39623"/>
                </a:lnTo>
                <a:lnTo>
                  <a:pt x="28932" y="38242"/>
                </a:lnTo>
                <a:lnTo>
                  <a:pt x="35242" y="34289"/>
                </a:lnTo>
                <a:lnTo>
                  <a:pt x="39552" y="28051"/>
                </a:lnTo>
                <a:lnTo>
                  <a:pt x="41148" y="19811"/>
                </a:lnTo>
                <a:lnTo>
                  <a:pt x="39552" y="12215"/>
                </a:lnTo>
                <a:lnTo>
                  <a:pt x="35242" y="5905"/>
                </a:lnTo>
                <a:lnTo>
                  <a:pt x="28932" y="1595"/>
                </a:lnTo>
                <a:lnTo>
                  <a:pt x="2133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3" name="Google Shape;1983;p73"/>
          <p:cNvSpPr/>
          <p:nvPr/>
        </p:nvSpPr>
        <p:spPr>
          <a:xfrm>
            <a:off x="6100571" y="6077711"/>
            <a:ext cx="41275" cy="40005"/>
          </a:xfrm>
          <a:custGeom>
            <a:rect b="b" l="l" r="r" t="t"/>
            <a:pathLst>
              <a:path extrusionOk="0" h="40004" w="41275">
                <a:moveTo>
                  <a:pt x="21336" y="0"/>
                </a:moveTo>
                <a:lnTo>
                  <a:pt x="12858" y="1595"/>
                </a:lnTo>
                <a:lnTo>
                  <a:pt x="6095" y="5905"/>
                </a:lnTo>
                <a:lnTo>
                  <a:pt x="1619" y="12215"/>
                </a:lnTo>
                <a:lnTo>
                  <a:pt x="0" y="19811"/>
                </a:lnTo>
                <a:lnTo>
                  <a:pt x="1619" y="28051"/>
                </a:lnTo>
                <a:lnTo>
                  <a:pt x="6096" y="34289"/>
                </a:lnTo>
                <a:lnTo>
                  <a:pt x="12858" y="38242"/>
                </a:lnTo>
                <a:lnTo>
                  <a:pt x="21336" y="39623"/>
                </a:lnTo>
                <a:lnTo>
                  <a:pt x="28932" y="38242"/>
                </a:lnTo>
                <a:lnTo>
                  <a:pt x="35242" y="34289"/>
                </a:lnTo>
                <a:lnTo>
                  <a:pt x="39552" y="28051"/>
                </a:lnTo>
                <a:lnTo>
                  <a:pt x="41148" y="19811"/>
                </a:lnTo>
                <a:lnTo>
                  <a:pt x="39552" y="12215"/>
                </a:lnTo>
                <a:lnTo>
                  <a:pt x="35242" y="5905"/>
                </a:lnTo>
                <a:lnTo>
                  <a:pt x="28932" y="1595"/>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4" name="Google Shape;1984;p73"/>
          <p:cNvSpPr/>
          <p:nvPr/>
        </p:nvSpPr>
        <p:spPr>
          <a:xfrm>
            <a:off x="6365747" y="5865876"/>
            <a:ext cx="40005" cy="40005"/>
          </a:xfrm>
          <a:custGeom>
            <a:rect b="b" l="l" r="r" t="t"/>
            <a:pathLst>
              <a:path extrusionOk="0" h="40004" w="40004">
                <a:moveTo>
                  <a:pt x="19812" y="0"/>
                </a:moveTo>
                <a:lnTo>
                  <a:pt x="12215" y="1595"/>
                </a:lnTo>
                <a:lnTo>
                  <a:pt x="5905" y="5905"/>
                </a:lnTo>
                <a:lnTo>
                  <a:pt x="1595" y="12215"/>
                </a:lnTo>
                <a:lnTo>
                  <a:pt x="0" y="19812"/>
                </a:lnTo>
                <a:lnTo>
                  <a:pt x="1595" y="27408"/>
                </a:lnTo>
                <a:lnTo>
                  <a:pt x="5905" y="33718"/>
                </a:lnTo>
                <a:lnTo>
                  <a:pt x="12215" y="38028"/>
                </a:lnTo>
                <a:lnTo>
                  <a:pt x="19812" y="39624"/>
                </a:lnTo>
                <a:lnTo>
                  <a:pt x="27408" y="38028"/>
                </a:lnTo>
                <a:lnTo>
                  <a:pt x="33718" y="33718"/>
                </a:lnTo>
                <a:lnTo>
                  <a:pt x="38028" y="27408"/>
                </a:lnTo>
                <a:lnTo>
                  <a:pt x="39624" y="19812"/>
                </a:lnTo>
                <a:lnTo>
                  <a:pt x="38028" y="12215"/>
                </a:lnTo>
                <a:lnTo>
                  <a:pt x="33718" y="5905"/>
                </a:lnTo>
                <a:lnTo>
                  <a:pt x="27408" y="1595"/>
                </a:lnTo>
                <a:lnTo>
                  <a:pt x="1981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5" name="Google Shape;1985;p73"/>
          <p:cNvSpPr/>
          <p:nvPr/>
        </p:nvSpPr>
        <p:spPr>
          <a:xfrm>
            <a:off x="6365747" y="5865876"/>
            <a:ext cx="40005" cy="40005"/>
          </a:xfrm>
          <a:custGeom>
            <a:rect b="b" l="l" r="r" t="t"/>
            <a:pathLst>
              <a:path extrusionOk="0" h="40004" w="40004">
                <a:moveTo>
                  <a:pt x="19812" y="0"/>
                </a:moveTo>
                <a:lnTo>
                  <a:pt x="12215" y="1595"/>
                </a:lnTo>
                <a:lnTo>
                  <a:pt x="5905" y="5905"/>
                </a:lnTo>
                <a:lnTo>
                  <a:pt x="1595" y="12215"/>
                </a:lnTo>
                <a:lnTo>
                  <a:pt x="0" y="19812"/>
                </a:lnTo>
                <a:lnTo>
                  <a:pt x="1595" y="27408"/>
                </a:lnTo>
                <a:lnTo>
                  <a:pt x="5905" y="33718"/>
                </a:lnTo>
                <a:lnTo>
                  <a:pt x="12215" y="38028"/>
                </a:lnTo>
                <a:lnTo>
                  <a:pt x="19812" y="39624"/>
                </a:lnTo>
                <a:lnTo>
                  <a:pt x="27408" y="38028"/>
                </a:lnTo>
                <a:lnTo>
                  <a:pt x="33718" y="33718"/>
                </a:lnTo>
                <a:lnTo>
                  <a:pt x="38028" y="27408"/>
                </a:lnTo>
                <a:lnTo>
                  <a:pt x="39624" y="19812"/>
                </a:lnTo>
                <a:lnTo>
                  <a:pt x="38028" y="12215"/>
                </a:lnTo>
                <a:lnTo>
                  <a:pt x="33718" y="5905"/>
                </a:lnTo>
                <a:lnTo>
                  <a:pt x="27408" y="1595"/>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6" name="Google Shape;1986;p73"/>
          <p:cNvSpPr txBox="1"/>
          <p:nvPr/>
        </p:nvSpPr>
        <p:spPr>
          <a:xfrm>
            <a:off x="7235659" y="6540878"/>
            <a:ext cx="120014"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i="1" lang="tr-TR" sz="1100">
                <a:solidFill>
                  <a:schemeClr val="dk1"/>
                </a:solidFill>
                <a:latin typeface="Times New Roman"/>
                <a:ea typeface="Times New Roman"/>
                <a:cs typeface="Times New Roman"/>
                <a:sym typeface="Times New Roman"/>
              </a:rPr>
              <a:t>N</a:t>
            </a:r>
            <a:endParaRPr sz="1100">
              <a:solidFill>
                <a:schemeClr val="dk1"/>
              </a:solidFill>
              <a:latin typeface="Times New Roman"/>
              <a:ea typeface="Times New Roman"/>
              <a:cs typeface="Times New Roman"/>
              <a:sym typeface="Times New Roman"/>
            </a:endParaRPr>
          </a:p>
        </p:txBody>
      </p:sp>
      <p:sp>
        <p:nvSpPr>
          <p:cNvPr id="1987" name="Google Shape;1987;p73"/>
          <p:cNvSpPr txBox="1"/>
          <p:nvPr/>
        </p:nvSpPr>
        <p:spPr>
          <a:xfrm>
            <a:off x="7331811" y="6612842"/>
            <a:ext cx="121920" cy="13652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lang="tr-TR" sz="700">
                <a:solidFill>
                  <a:schemeClr val="dk1"/>
                </a:solidFill>
                <a:latin typeface="Times New Roman"/>
                <a:ea typeface="Times New Roman"/>
                <a:cs typeface="Times New Roman"/>
                <a:sym typeface="Times New Roman"/>
              </a:rPr>
              <a:t>S3</a:t>
            </a:r>
            <a:endParaRPr sz="700">
              <a:solidFill>
                <a:schemeClr val="dk1"/>
              </a:solidFill>
              <a:latin typeface="Times New Roman"/>
              <a:ea typeface="Times New Roman"/>
              <a:cs typeface="Times New Roman"/>
              <a:sym typeface="Times New Roman"/>
            </a:endParaRPr>
          </a:p>
        </p:txBody>
      </p:sp>
      <p:sp>
        <p:nvSpPr>
          <p:cNvPr id="1988" name="Google Shape;1988;p73"/>
          <p:cNvSpPr/>
          <p:nvPr/>
        </p:nvSpPr>
        <p:spPr>
          <a:xfrm>
            <a:off x="7165847" y="7138416"/>
            <a:ext cx="561340" cy="0"/>
          </a:xfrm>
          <a:custGeom>
            <a:rect b="b" l="l" r="r" t="t"/>
            <a:pathLst>
              <a:path extrusionOk="0" h="120000" w="561340">
                <a:moveTo>
                  <a:pt x="0" y="0"/>
                </a:moveTo>
                <a:lnTo>
                  <a:pt x="56083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9" name="Google Shape;1989;p73"/>
          <p:cNvSpPr/>
          <p:nvPr/>
        </p:nvSpPr>
        <p:spPr>
          <a:xfrm>
            <a:off x="6137147" y="6105144"/>
            <a:ext cx="741045" cy="0"/>
          </a:xfrm>
          <a:custGeom>
            <a:rect b="b" l="l" r="r" t="t"/>
            <a:pathLst>
              <a:path extrusionOk="0" h="120000" w="741045">
                <a:moveTo>
                  <a:pt x="0" y="0"/>
                </a:moveTo>
                <a:lnTo>
                  <a:pt x="740663"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0" name="Google Shape;1990;p73"/>
          <p:cNvSpPr/>
          <p:nvPr/>
        </p:nvSpPr>
        <p:spPr>
          <a:xfrm>
            <a:off x="7914131" y="6083808"/>
            <a:ext cx="41275" cy="40005"/>
          </a:xfrm>
          <a:custGeom>
            <a:rect b="b" l="l" r="r" t="t"/>
            <a:pathLst>
              <a:path extrusionOk="0" h="40004" w="41275">
                <a:moveTo>
                  <a:pt x="21336" y="0"/>
                </a:moveTo>
                <a:lnTo>
                  <a:pt x="12858" y="1595"/>
                </a:lnTo>
                <a:lnTo>
                  <a:pt x="6096" y="5905"/>
                </a:lnTo>
                <a:lnTo>
                  <a:pt x="1619" y="12215"/>
                </a:lnTo>
                <a:lnTo>
                  <a:pt x="0" y="19811"/>
                </a:lnTo>
                <a:lnTo>
                  <a:pt x="1619" y="27408"/>
                </a:lnTo>
                <a:lnTo>
                  <a:pt x="6096" y="33718"/>
                </a:lnTo>
                <a:lnTo>
                  <a:pt x="12858" y="38028"/>
                </a:lnTo>
                <a:lnTo>
                  <a:pt x="21336" y="39623"/>
                </a:lnTo>
                <a:lnTo>
                  <a:pt x="28932" y="38028"/>
                </a:lnTo>
                <a:lnTo>
                  <a:pt x="35242" y="33718"/>
                </a:lnTo>
                <a:lnTo>
                  <a:pt x="39552" y="27408"/>
                </a:lnTo>
                <a:lnTo>
                  <a:pt x="41148" y="19811"/>
                </a:lnTo>
                <a:lnTo>
                  <a:pt x="39552" y="12215"/>
                </a:lnTo>
                <a:lnTo>
                  <a:pt x="35242" y="5905"/>
                </a:lnTo>
                <a:lnTo>
                  <a:pt x="28932" y="1595"/>
                </a:lnTo>
                <a:lnTo>
                  <a:pt x="2133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1" name="Google Shape;1991;p73"/>
          <p:cNvSpPr/>
          <p:nvPr/>
        </p:nvSpPr>
        <p:spPr>
          <a:xfrm>
            <a:off x="7914131" y="6083808"/>
            <a:ext cx="41275" cy="40005"/>
          </a:xfrm>
          <a:custGeom>
            <a:rect b="b" l="l" r="r" t="t"/>
            <a:pathLst>
              <a:path extrusionOk="0" h="40004" w="41275">
                <a:moveTo>
                  <a:pt x="21336" y="0"/>
                </a:moveTo>
                <a:lnTo>
                  <a:pt x="12858" y="1595"/>
                </a:lnTo>
                <a:lnTo>
                  <a:pt x="6096" y="5905"/>
                </a:lnTo>
                <a:lnTo>
                  <a:pt x="1619" y="12215"/>
                </a:lnTo>
                <a:lnTo>
                  <a:pt x="0" y="19811"/>
                </a:lnTo>
                <a:lnTo>
                  <a:pt x="1619" y="27408"/>
                </a:lnTo>
                <a:lnTo>
                  <a:pt x="6096" y="33718"/>
                </a:lnTo>
                <a:lnTo>
                  <a:pt x="12858" y="38028"/>
                </a:lnTo>
                <a:lnTo>
                  <a:pt x="21336" y="39623"/>
                </a:lnTo>
                <a:lnTo>
                  <a:pt x="28932" y="38028"/>
                </a:lnTo>
                <a:lnTo>
                  <a:pt x="35242" y="33718"/>
                </a:lnTo>
                <a:lnTo>
                  <a:pt x="39552" y="27408"/>
                </a:lnTo>
                <a:lnTo>
                  <a:pt x="41148" y="19811"/>
                </a:lnTo>
                <a:lnTo>
                  <a:pt x="39552" y="12215"/>
                </a:lnTo>
                <a:lnTo>
                  <a:pt x="35242" y="5905"/>
                </a:lnTo>
                <a:lnTo>
                  <a:pt x="28932" y="1595"/>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2" name="Google Shape;1992;p73"/>
          <p:cNvSpPr txBox="1"/>
          <p:nvPr/>
        </p:nvSpPr>
        <p:spPr>
          <a:xfrm>
            <a:off x="7997964" y="5985725"/>
            <a:ext cx="114300"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c'</a:t>
            </a:r>
            <a:endParaRPr sz="1100">
              <a:solidFill>
                <a:schemeClr val="dk1"/>
              </a:solidFill>
              <a:latin typeface="Times New Roman"/>
              <a:ea typeface="Times New Roman"/>
              <a:cs typeface="Times New Roman"/>
              <a:sym typeface="Times New Roman"/>
            </a:endParaRPr>
          </a:p>
        </p:txBody>
      </p:sp>
      <p:sp>
        <p:nvSpPr>
          <p:cNvPr id="1993" name="Google Shape;1993;p73"/>
          <p:cNvSpPr txBox="1"/>
          <p:nvPr/>
        </p:nvSpPr>
        <p:spPr>
          <a:xfrm>
            <a:off x="6614159" y="6315455"/>
            <a:ext cx="257810" cy="511175"/>
          </a:xfrm>
          <a:prstGeom prst="rect">
            <a:avLst/>
          </a:prstGeom>
          <a:solidFill>
            <a:srgbClr val="FFFFFF"/>
          </a:solidFill>
          <a:ln>
            <a:noFill/>
          </a:ln>
        </p:spPr>
        <p:txBody>
          <a:bodyPr anchorCtr="0" anchor="t" bIns="0" lIns="0" spcFirstLastPara="1" rIns="0" wrap="square" tIns="3175">
            <a:noAutofit/>
          </a:bodyPr>
          <a:lstStyle/>
          <a:p>
            <a:pPr indent="0" lvl="0" marL="0" marR="0" rtl="0" algn="l">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P3</a:t>
            </a:r>
            <a:endParaRPr sz="700">
              <a:solidFill>
                <a:schemeClr val="dk1"/>
              </a:solidFill>
              <a:latin typeface="Times New Roman"/>
              <a:ea typeface="Times New Roman"/>
              <a:cs typeface="Times New Roman"/>
              <a:sym typeface="Times New Roman"/>
            </a:endParaRPr>
          </a:p>
        </p:txBody>
      </p:sp>
      <p:sp>
        <p:nvSpPr>
          <p:cNvPr id="1994" name="Google Shape;1994;p73"/>
          <p:cNvSpPr/>
          <p:nvPr/>
        </p:nvSpPr>
        <p:spPr>
          <a:xfrm>
            <a:off x="7118604" y="3506723"/>
            <a:ext cx="41275" cy="41275"/>
          </a:xfrm>
          <a:custGeom>
            <a:rect b="b" l="l" r="r" t="t"/>
            <a:pathLst>
              <a:path extrusionOk="0" h="41275" w="41275">
                <a:moveTo>
                  <a:pt x="19812" y="0"/>
                </a:moveTo>
                <a:lnTo>
                  <a:pt x="12215" y="1595"/>
                </a:lnTo>
                <a:lnTo>
                  <a:pt x="5905" y="5905"/>
                </a:lnTo>
                <a:lnTo>
                  <a:pt x="1595" y="12215"/>
                </a:lnTo>
                <a:lnTo>
                  <a:pt x="0" y="19812"/>
                </a:lnTo>
                <a:lnTo>
                  <a:pt x="1595" y="28289"/>
                </a:lnTo>
                <a:lnTo>
                  <a:pt x="5905" y="35052"/>
                </a:lnTo>
                <a:lnTo>
                  <a:pt x="12215" y="39528"/>
                </a:lnTo>
                <a:lnTo>
                  <a:pt x="19812" y="41148"/>
                </a:lnTo>
                <a:lnTo>
                  <a:pt x="28289" y="39528"/>
                </a:lnTo>
                <a:lnTo>
                  <a:pt x="35051" y="35052"/>
                </a:lnTo>
                <a:lnTo>
                  <a:pt x="39528" y="28289"/>
                </a:lnTo>
                <a:lnTo>
                  <a:pt x="41148" y="19812"/>
                </a:lnTo>
                <a:lnTo>
                  <a:pt x="39528" y="12215"/>
                </a:lnTo>
                <a:lnTo>
                  <a:pt x="35051" y="5905"/>
                </a:lnTo>
                <a:lnTo>
                  <a:pt x="28289" y="1595"/>
                </a:lnTo>
                <a:lnTo>
                  <a:pt x="1981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5" name="Google Shape;1995;p73"/>
          <p:cNvSpPr/>
          <p:nvPr/>
        </p:nvSpPr>
        <p:spPr>
          <a:xfrm>
            <a:off x="7118604" y="3506723"/>
            <a:ext cx="41275" cy="41275"/>
          </a:xfrm>
          <a:custGeom>
            <a:rect b="b" l="l" r="r" t="t"/>
            <a:pathLst>
              <a:path extrusionOk="0" h="41275" w="41275">
                <a:moveTo>
                  <a:pt x="19812" y="0"/>
                </a:moveTo>
                <a:lnTo>
                  <a:pt x="12215" y="1595"/>
                </a:lnTo>
                <a:lnTo>
                  <a:pt x="5905" y="5905"/>
                </a:lnTo>
                <a:lnTo>
                  <a:pt x="1595" y="12215"/>
                </a:lnTo>
                <a:lnTo>
                  <a:pt x="0" y="19812"/>
                </a:lnTo>
                <a:lnTo>
                  <a:pt x="1595" y="28289"/>
                </a:lnTo>
                <a:lnTo>
                  <a:pt x="5905" y="35052"/>
                </a:lnTo>
                <a:lnTo>
                  <a:pt x="12215" y="39528"/>
                </a:lnTo>
                <a:lnTo>
                  <a:pt x="19812" y="41148"/>
                </a:lnTo>
                <a:lnTo>
                  <a:pt x="28289" y="39528"/>
                </a:lnTo>
                <a:lnTo>
                  <a:pt x="35051" y="35051"/>
                </a:lnTo>
                <a:lnTo>
                  <a:pt x="39528" y="28289"/>
                </a:lnTo>
                <a:lnTo>
                  <a:pt x="41148" y="19812"/>
                </a:lnTo>
                <a:lnTo>
                  <a:pt x="39528" y="12215"/>
                </a:lnTo>
                <a:lnTo>
                  <a:pt x="35051" y="5905"/>
                </a:lnTo>
                <a:lnTo>
                  <a:pt x="28289" y="1595"/>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6" name="Google Shape;1996;p73"/>
          <p:cNvSpPr/>
          <p:nvPr/>
        </p:nvSpPr>
        <p:spPr>
          <a:xfrm>
            <a:off x="6635495" y="3867911"/>
            <a:ext cx="320040" cy="113030"/>
          </a:xfrm>
          <a:custGeom>
            <a:rect b="b" l="l" r="r" t="t"/>
            <a:pathLst>
              <a:path extrusionOk="0" h="113029" w="320040">
                <a:moveTo>
                  <a:pt x="160020" y="0"/>
                </a:moveTo>
                <a:lnTo>
                  <a:pt x="97726" y="4524"/>
                </a:lnTo>
                <a:lnTo>
                  <a:pt x="46863" y="16763"/>
                </a:lnTo>
                <a:lnTo>
                  <a:pt x="12573" y="34718"/>
                </a:lnTo>
                <a:lnTo>
                  <a:pt x="0" y="56387"/>
                </a:lnTo>
                <a:lnTo>
                  <a:pt x="12573" y="78700"/>
                </a:lnTo>
                <a:lnTo>
                  <a:pt x="46863" y="96583"/>
                </a:lnTo>
                <a:lnTo>
                  <a:pt x="97726" y="108465"/>
                </a:lnTo>
                <a:lnTo>
                  <a:pt x="160020" y="112775"/>
                </a:lnTo>
                <a:lnTo>
                  <a:pt x="222313" y="108465"/>
                </a:lnTo>
                <a:lnTo>
                  <a:pt x="273176" y="96583"/>
                </a:lnTo>
                <a:lnTo>
                  <a:pt x="307466" y="78700"/>
                </a:lnTo>
                <a:lnTo>
                  <a:pt x="320039" y="56387"/>
                </a:lnTo>
                <a:lnTo>
                  <a:pt x="307466" y="34718"/>
                </a:lnTo>
                <a:lnTo>
                  <a:pt x="273176" y="16763"/>
                </a:lnTo>
                <a:lnTo>
                  <a:pt x="222313" y="4524"/>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7" name="Google Shape;1997;p73"/>
          <p:cNvSpPr/>
          <p:nvPr/>
        </p:nvSpPr>
        <p:spPr>
          <a:xfrm>
            <a:off x="6635495" y="3867911"/>
            <a:ext cx="320040" cy="113030"/>
          </a:xfrm>
          <a:custGeom>
            <a:rect b="b" l="l" r="r" t="t"/>
            <a:pathLst>
              <a:path extrusionOk="0" h="113029" w="320040">
                <a:moveTo>
                  <a:pt x="320039" y="56387"/>
                </a:moveTo>
                <a:lnTo>
                  <a:pt x="307466" y="34718"/>
                </a:lnTo>
                <a:lnTo>
                  <a:pt x="273176" y="16763"/>
                </a:lnTo>
                <a:lnTo>
                  <a:pt x="222313" y="4524"/>
                </a:lnTo>
                <a:lnTo>
                  <a:pt x="160020" y="0"/>
                </a:lnTo>
                <a:lnTo>
                  <a:pt x="97726" y="4524"/>
                </a:lnTo>
                <a:lnTo>
                  <a:pt x="46863" y="16763"/>
                </a:lnTo>
                <a:lnTo>
                  <a:pt x="12573" y="34718"/>
                </a:lnTo>
                <a:lnTo>
                  <a:pt x="0" y="56387"/>
                </a:lnTo>
                <a:lnTo>
                  <a:pt x="12573" y="78700"/>
                </a:lnTo>
                <a:lnTo>
                  <a:pt x="46863" y="96583"/>
                </a:lnTo>
                <a:lnTo>
                  <a:pt x="97726" y="108465"/>
                </a:lnTo>
                <a:lnTo>
                  <a:pt x="160020" y="112775"/>
                </a:lnTo>
                <a:lnTo>
                  <a:pt x="222313" y="108465"/>
                </a:lnTo>
                <a:lnTo>
                  <a:pt x="273176" y="96583"/>
                </a:lnTo>
                <a:lnTo>
                  <a:pt x="307466" y="78700"/>
                </a:lnTo>
                <a:lnTo>
                  <a:pt x="320039"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8" name="Google Shape;1998;p73"/>
          <p:cNvSpPr/>
          <p:nvPr/>
        </p:nvSpPr>
        <p:spPr>
          <a:xfrm>
            <a:off x="6633971" y="3968496"/>
            <a:ext cx="320040" cy="113030"/>
          </a:xfrm>
          <a:custGeom>
            <a:rect b="b" l="l" r="r" t="t"/>
            <a:pathLst>
              <a:path extrusionOk="0" h="113029" w="320040">
                <a:moveTo>
                  <a:pt x="160020" y="0"/>
                </a:moveTo>
                <a:lnTo>
                  <a:pt x="97726" y="4310"/>
                </a:lnTo>
                <a:lnTo>
                  <a:pt x="46863" y="16192"/>
                </a:lnTo>
                <a:lnTo>
                  <a:pt x="12573" y="34075"/>
                </a:lnTo>
                <a:lnTo>
                  <a:pt x="0" y="56387"/>
                </a:lnTo>
                <a:lnTo>
                  <a:pt x="12573" y="78700"/>
                </a:lnTo>
                <a:lnTo>
                  <a:pt x="46863" y="96583"/>
                </a:lnTo>
                <a:lnTo>
                  <a:pt x="97726" y="108465"/>
                </a:lnTo>
                <a:lnTo>
                  <a:pt x="160020" y="112775"/>
                </a:lnTo>
                <a:lnTo>
                  <a:pt x="222313" y="108465"/>
                </a:lnTo>
                <a:lnTo>
                  <a:pt x="273176" y="96583"/>
                </a:lnTo>
                <a:lnTo>
                  <a:pt x="307466" y="78700"/>
                </a:lnTo>
                <a:lnTo>
                  <a:pt x="320039" y="56387"/>
                </a:lnTo>
                <a:lnTo>
                  <a:pt x="307466" y="34075"/>
                </a:lnTo>
                <a:lnTo>
                  <a:pt x="273177" y="16192"/>
                </a:lnTo>
                <a:lnTo>
                  <a:pt x="222313" y="4310"/>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9" name="Google Shape;1999;p73"/>
          <p:cNvSpPr/>
          <p:nvPr/>
        </p:nvSpPr>
        <p:spPr>
          <a:xfrm>
            <a:off x="6633971" y="3968496"/>
            <a:ext cx="320040" cy="113030"/>
          </a:xfrm>
          <a:custGeom>
            <a:rect b="b" l="l" r="r" t="t"/>
            <a:pathLst>
              <a:path extrusionOk="0" h="113029" w="320040">
                <a:moveTo>
                  <a:pt x="320039" y="56387"/>
                </a:moveTo>
                <a:lnTo>
                  <a:pt x="307466" y="34075"/>
                </a:lnTo>
                <a:lnTo>
                  <a:pt x="273176" y="16192"/>
                </a:lnTo>
                <a:lnTo>
                  <a:pt x="222313" y="4310"/>
                </a:lnTo>
                <a:lnTo>
                  <a:pt x="160020" y="0"/>
                </a:lnTo>
                <a:lnTo>
                  <a:pt x="97726" y="4310"/>
                </a:lnTo>
                <a:lnTo>
                  <a:pt x="46863" y="16192"/>
                </a:lnTo>
                <a:lnTo>
                  <a:pt x="12573" y="34075"/>
                </a:lnTo>
                <a:lnTo>
                  <a:pt x="0" y="56387"/>
                </a:lnTo>
                <a:lnTo>
                  <a:pt x="12573" y="78700"/>
                </a:lnTo>
                <a:lnTo>
                  <a:pt x="46863" y="96583"/>
                </a:lnTo>
                <a:lnTo>
                  <a:pt x="97726" y="108465"/>
                </a:lnTo>
                <a:lnTo>
                  <a:pt x="160020" y="112775"/>
                </a:lnTo>
                <a:lnTo>
                  <a:pt x="222313" y="108465"/>
                </a:lnTo>
                <a:lnTo>
                  <a:pt x="273176" y="96583"/>
                </a:lnTo>
                <a:lnTo>
                  <a:pt x="307466" y="78700"/>
                </a:lnTo>
                <a:lnTo>
                  <a:pt x="320039"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0" name="Google Shape;2000;p73"/>
          <p:cNvSpPr/>
          <p:nvPr/>
        </p:nvSpPr>
        <p:spPr>
          <a:xfrm>
            <a:off x="6635495" y="4070604"/>
            <a:ext cx="320040" cy="114300"/>
          </a:xfrm>
          <a:custGeom>
            <a:rect b="b" l="l" r="r" t="t"/>
            <a:pathLst>
              <a:path extrusionOk="0" h="114300" w="320040">
                <a:moveTo>
                  <a:pt x="160020" y="0"/>
                </a:moveTo>
                <a:lnTo>
                  <a:pt x="97726" y="4548"/>
                </a:lnTo>
                <a:lnTo>
                  <a:pt x="46863" y="16954"/>
                </a:lnTo>
                <a:lnTo>
                  <a:pt x="12573" y="35361"/>
                </a:lnTo>
                <a:lnTo>
                  <a:pt x="0" y="57912"/>
                </a:lnTo>
                <a:lnTo>
                  <a:pt x="12573" y="80224"/>
                </a:lnTo>
                <a:lnTo>
                  <a:pt x="46863" y="98107"/>
                </a:lnTo>
                <a:lnTo>
                  <a:pt x="97726" y="109989"/>
                </a:lnTo>
                <a:lnTo>
                  <a:pt x="160020" y="114300"/>
                </a:lnTo>
                <a:lnTo>
                  <a:pt x="222313" y="109989"/>
                </a:lnTo>
                <a:lnTo>
                  <a:pt x="273176" y="98107"/>
                </a:lnTo>
                <a:lnTo>
                  <a:pt x="307466" y="80224"/>
                </a:lnTo>
                <a:lnTo>
                  <a:pt x="320039" y="57912"/>
                </a:lnTo>
                <a:lnTo>
                  <a:pt x="307466" y="35361"/>
                </a:lnTo>
                <a:lnTo>
                  <a:pt x="273176" y="16954"/>
                </a:lnTo>
                <a:lnTo>
                  <a:pt x="222313" y="4548"/>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1" name="Google Shape;2001;p73"/>
          <p:cNvSpPr/>
          <p:nvPr/>
        </p:nvSpPr>
        <p:spPr>
          <a:xfrm>
            <a:off x="6635495" y="4070604"/>
            <a:ext cx="320040" cy="114300"/>
          </a:xfrm>
          <a:custGeom>
            <a:rect b="b" l="l" r="r" t="t"/>
            <a:pathLst>
              <a:path extrusionOk="0" h="114300" w="320040">
                <a:moveTo>
                  <a:pt x="320039" y="57912"/>
                </a:moveTo>
                <a:lnTo>
                  <a:pt x="307466" y="35361"/>
                </a:lnTo>
                <a:lnTo>
                  <a:pt x="273176" y="16954"/>
                </a:lnTo>
                <a:lnTo>
                  <a:pt x="222313" y="4548"/>
                </a:lnTo>
                <a:lnTo>
                  <a:pt x="160020" y="0"/>
                </a:lnTo>
                <a:lnTo>
                  <a:pt x="97726" y="4548"/>
                </a:lnTo>
                <a:lnTo>
                  <a:pt x="46863" y="16954"/>
                </a:lnTo>
                <a:lnTo>
                  <a:pt x="12573" y="35361"/>
                </a:lnTo>
                <a:lnTo>
                  <a:pt x="0" y="57912"/>
                </a:lnTo>
                <a:lnTo>
                  <a:pt x="12573" y="80224"/>
                </a:lnTo>
                <a:lnTo>
                  <a:pt x="46863" y="98107"/>
                </a:lnTo>
                <a:lnTo>
                  <a:pt x="97726" y="109989"/>
                </a:lnTo>
                <a:lnTo>
                  <a:pt x="160020" y="114300"/>
                </a:lnTo>
                <a:lnTo>
                  <a:pt x="222313" y="109989"/>
                </a:lnTo>
                <a:lnTo>
                  <a:pt x="273176" y="98107"/>
                </a:lnTo>
                <a:lnTo>
                  <a:pt x="307466" y="80224"/>
                </a:lnTo>
                <a:lnTo>
                  <a:pt x="320039"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2" name="Google Shape;2002;p73"/>
          <p:cNvSpPr/>
          <p:nvPr/>
        </p:nvSpPr>
        <p:spPr>
          <a:xfrm>
            <a:off x="6635495" y="4172711"/>
            <a:ext cx="320040" cy="116205"/>
          </a:xfrm>
          <a:custGeom>
            <a:rect b="b" l="l" r="r" t="t"/>
            <a:pathLst>
              <a:path extrusionOk="0" h="116204" w="320040">
                <a:moveTo>
                  <a:pt x="160020" y="0"/>
                </a:moveTo>
                <a:lnTo>
                  <a:pt x="97726" y="4548"/>
                </a:lnTo>
                <a:lnTo>
                  <a:pt x="46862" y="16954"/>
                </a:lnTo>
                <a:lnTo>
                  <a:pt x="12573" y="35361"/>
                </a:lnTo>
                <a:lnTo>
                  <a:pt x="0" y="57912"/>
                </a:lnTo>
                <a:lnTo>
                  <a:pt x="12573" y="80462"/>
                </a:lnTo>
                <a:lnTo>
                  <a:pt x="46863" y="98869"/>
                </a:lnTo>
                <a:lnTo>
                  <a:pt x="97726" y="111275"/>
                </a:lnTo>
                <a:lnTo>
                  <a:pt x="160020" y="115824"/>
                </a:lnTo>
                <a:lnTo>
                  <a:pt x="222313" y="111275"/>
                </a:lnTo>
                <a:lnTo>
                  <a:pt x="273176" y="98869"/>
                </a:lnTo>
                <a:lnTo>
                  <a:pt x="307466" y="80462"/>
                </a:lnTo>
                <a:lnTo>
                  <a:pt x="320039" y="57912"/>
                </a:lnTo>
                <a:lnTo>
                  <a:pt x="307466" y="35361"/>
                </a:lnTo>
                <a:lnTo>
                  <a:pt x="273176" y="16954"/>
                </a:lnTo>
                <a:lnTo>
                  <a:pt x="222313" y="4548"/>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3" name="Google Shape;2003;p73"/>
          <p:cNvSpPr/>
          <p:nvPr/>
        </p:nvSpPr>
        <p:spPr>
          <a:xfrm>
            <a:off x="6635495" y="4172711"/>
            <a:ext cx="320040" cy="116205"/>
          </a:xfrm>
          <a:custGeom>
            <a:rect b="b" l="l" r="r" t="t"/>
            <a:pathLst>
              <a:path extrusionOk="0" h="116204" w="320040">
                <a:moveTo>
                  <a:pt x="320039" y="57912"/>
                </a:moveTo>
                <a:lnTo>
                  <a:pt x="307466" y="35361"/>
                </a:lnTo>
                <a:lnTo>
                  <a:pt x="273176" y="16954"/>
                </a:lnTo>
                <a:lnTo>
                  <a:pt x="222313" y="4548"/>
                </a:lnTo>
                <a:lnTo>
                  <a:pt x="160020" y="0"/>
                </a:lnTo>
                <a:lnTo>
                  <a:pt x="97726" y="4548"/>
                </a:lnTo>
                <a:lnTo>
                  <a:pt x="46863" y="16954"/>
                </a:lnTo>
                <a:lnTo>
                  <a:pt x="12573" y="35361"/>
                </a:lnTo>
                <a:lnTo>
                  <a:pt x="0" y="57912"/>
                </a:lnTo>
                <a:lnTo>
                  <a:pt x="12573" y="80462"/>
                </a:lnTo>
                <a:lnTo>
                  <a:pt x="46863" y="98869"/>
                </a:lnTo>
                <a:lnTo>
                  <a:pt x="97726" y="111275"/>
                </a:lnTo>
                <a:lnTo>
                  <a:pt x="160020" y="115824"/>
                </a:lnTo>
                <a:lnTo>
                  <a:pt x="222313" y="111275"/>
                </a:lnTo>
                <a:lnTo>
                  <a:pt x="273176" y="98869"/>
                </a:lnTo>
                <a:lnTo>
                  <a:pt x="307466" y="80462"/>
                </a:lnTo>
                <a:lnTo>
                  <a:pt x="320039"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4" name="Google Shape;2004;p73"/>
          <p:cNvSpPr/>
          <p:nvPr/>
        </p:nvSpPr>
        <p:spPr>
          <a:xfrm>
            <a:off x="6637019" y="4276344"/>
            <a:ext cx="321945" cy="114300"/>
          </a:xfrm>
          <a:custGeom>
            <a:rect b="b" l="l" r="r" t="t"/>
            <a:pathLst>
              <a:path extrusionOk="0" h="114300" w="321945">
                <a:moveTo>
                  <a:pt x="160020" y="0"/>
                </a:moveTo>
                <a:lnTo>
                  <a:pt x="97726" y="4548"/>
                </a:lnTo>
                <a:lnTo>
                  <a:pt x="46863" y="16954"/>
                </a:lnTo>
                <a:lnTo>
                  <a:pt x="12573" y="35361"/>
                </a:lnTo>
                <a:lnTo>
                  <a:pt x="0" y="57912"/>
                </a:lnTo>
                <a:lnTo>
                  <a:pt x="12573" y="79581"/>
                </a:lnTo>
                <a:lnTo>
                  <a:pt x="46863" y="97536"/>
                </a:lnTo>
                <a:lnTo>
                  <a:pt x="97726" y="109775"/>
                </a:lnTo>
                <a:lnTo>
                  <a:pt x="160020" y="114300"/>
                </a:lnTo>
                <a:lnTo>
                  <a:pt x="223194" y="109775"/>
                </a:lnTo>
                <a:lnTo>
                  <a:pt x="274510" y="97536"/>
                </a:lnTo>
                <a:lnTo>
                  <a:pt x="308967" y="79581"/>
                </a:lnTo>
                <a:lnTo>
                  <a:pt x="321563" y="57912"/>
                </a:lnTo>
                <a:lnTo>
                  <a:pt x="308967" y="35361"/>
                </a:lnTo>
                <a:lnTo>
                  <a:pt x="274510" y="16954"/>
                </a:lnTo>
                <a:lnTo>
                  <a:pt x="223194" y="4548"/>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5" name="Google Shape;2005;p73"/>
          <p:cNvSpPr/>
          <p:nvPr/>
        </p:nvSpPr>
        <p:spPr>
          <a:xfrm>
            <a:off x="6637019" y="4276344"/>
            <a:ext cx="321945" cy="114300"/>
          </a:xfrm>
          <a:custGeom>
            <a:rect b="b" l="l" r="r" t="t"/>
            <a:pathLst>
              <a:path extrusionOk="0" h="114300" w="321945">
                <a:moveTo>
                  <a:pt x="321563" y="57912"/>
                </a:moveTo>
                <a:lnTo>
                  <a:pt x="308967" y="35361"/>
                </a:lnTo>
                <a:lnTo>
                  <a:pt x="274510" y="16954"/>
                </a:lnTo>
                <a:lnTo>
                  <a:pt x="223194" y="4548"/>
                </a:lnTo>
                <a:lnTo>
                  <a:pt x="160020" y="0"/>
                </a:lnTo>
                <a:lnTo>
                  <a:pt x="97726" y="4548"/>
                </a:lnTo>
                <a:lnTo>
                  <a:pt x="46863" y="16954"/>
                </a:lnTo>
                <a:lnTo>
                  <a:pt x="12573" y="35361"/>
                </a:lnTo>
                <a:lnTo>
                  <a:pt x="0" y="57912"/>
                </a:lnTo>
                <a:lnTo>
                  <a:pt x="12573" y="79581"/>
                </a:lnTo>
                <a:lnTo>
                  <a:pt x="46863" y="97536"/>
                </a:lnTo>
                <a:lnTo>
                  <a:pt x="97726" y="109775"/>
                </a:lnTo>
                <a:lnTo>
                  <a:pt x="160020" y="114300"/>
                </a:lnTo>
                <a:lnTo>
                  <a:pt x="223194" y="109775"/>
                </a:lnTo>
                <a:lnTo>
                  <a:pt x="274510" y="97536"/>
                </a:lnTo>
                <a:lnTo>
                  <a:pt x="308967" y="79581"/>
                </a:lnTo>
                <a:lnTo>
                  <a:pt x="321563"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6" name="Google Shape;2006;p73"/>
          <p:cNvSpPr/>
          <p:nvPr/>
        </p:nvSpPr>
        <p:spPr>
          <a:xfrm>
            <a:off x="6611111" y="3823716"/>
            <a:ext cx="257810" cy="668020"/>
          </a:xfrm>
          <a:custGeom>
            <a:rect b="b" l="l" r="r" t="t"/>
            <a:pathLst>
              <a:path extrusionOk="0" h="668020" w="257809">
                <a:moveTo>
                  <a:pt x="0" y="667512"/>
                </a:moveTo>
                <a:lnTo>
                  <a:pt x="257555" y="667512"/>
                </a:lnTo>
                <a:lnTo>
                  <a:pt x="257555" y="0"/>
                </a:lnTo>
                <a:lnTo>
                  <a:pt x="0" y="0"/>
                </a:lnTo>
                <a:lnTo>
                  <a:pt x="0" y="66751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7" name="Google Shape;2007;p73"/>
          <p:cNvSpPr/>
          <p:nvPr/>
        </p:nvSpPr>
        <p:spPr>
          <a:xfrm>
            <a:off x="7074407" y="4283964"/>
            <a:ext cx="321945" cy="113030"/>
          </a:xfrm>
          <a:custGeom>
            <a:rect b="b" l="l" r="r" t="t"/>
            <a:pathLst>
              <a:path extrusionOk="0" h="113029" w="321945">
                <a:moveTo>
                  <a:pt x="161544" y="0"/>
                </a:moveTo>
                <a:lnTo>
                  <a:pt x="99012" y="4310"/>
                </a:lnTo>
                <a:lnTo>
                  <a:pt x="47625" y="16192"/>
                </a:lnTo>
                <a:lnTo>
                  <a:pt x="12811" y="34075"/>
                </a:lnTo>
                <a:lnTo>
                  <a:pt x="0" y="56387"/>
                </a:lnTo>
                <a:lnTo>
                  <a:pt x="12596" y="78057"/>
                </a:lnTo>
                <a:lnTo>
                  <a:pt x="47053" y="96012"/>
                </a:lnTo>
                <a:lnTo>
                  <a:pt x="98369" y="108251"/>
                </a:lnTo>
                <a:lnTo>
                  <a:pt x="161544" y="112775"/>
                </a:lnTo>
                <a:lnTo>
                  <a:pt x="223837" y="109132"/>
                </a:lnTo>
                <a:lnTo>
                  <a:pt x="274700" y="97345"/>
                </a:lnTo>
                <a:lnTo>
                  <a:pt x="308991" y="79557"/>
                </a:lnTo>
                <a:lnTo>
                  <a:pt x="321564" y="57912"/>
                </a:lnTo>
                <a:lnTo>
                  <a:pt x="308991" y="35361"/>
                </a:lnTo>
                <a:lnTo>
                  <a:pt x="274700" y="16954"/>
                </a:lnTo>
                <a:lnTo>
                  <a:pt x="223837" y="4548"/>
                </a:lnTo>
                <a:lnTo>
                  <a:pt x="1615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8" name="Google Shape;2008;p73"/>
          <p:cNvSpPr/>
          <p:nvPr/>
        </p:nvSpPr>
        <p:spPr>
          <a:xfrm>
            <a:off x="7074407" y="4283964"/>
            <a:ext cx="321945" cy="113030"/>
          </a:xfrm>
          <a:custGeom>
            <a:rect b="b" l="l" r="r" t="t"/>
            <a:pathLst>
              <a:path extrusionOk="0" h="113029" w="321945">
                <a:moveTo>
                  <a:pt x="0" y="56387"/>
                </a:moveTo>
                <a:lnTo>
                  <a:pt x="12596" y="78057"/>
                </a:lnTo>
                <a:lnTo>
                  <a:pt x="47053" y="96012"/>
                </a:lnTo>
                <a:lnTo>
                  <a:pt x="98369" y="108251"/>
                </a:lnTo>
                <a:lnTo>
                  <a:pt x="161544" y="112775"/>
                </a:lnTo>
                <a:lnTo>
                  <a:pt x="223837" y="109132"/>
                </a:lnTo>
                <a:lnTo>
                  <a:pt x="274700" y="97345"/>
                </a:lnTo>
                <a:lnTo>
                  <a:pt x="308991" y="79557"/>
                </a:lnTo>
                <a:lnTo>
                  <a:pt x="321564" y="57912"/>
                </a:lnTo>
                <a:lnTo>
                  <a:pt x="308991" y="35361"/>
                </a:lnTo>
                <a:lnTo>
                  <a:pt x="274700" y="16954"/>
                </a:lnTo>
                <a:lnTo>
                  <a:pt x="223837" y="4548"/>
                </a:lnTo>
                <a:lnTo>
                  <a:pt x="161544" y="0"/>
                </a:lnTo>
                <a:lnTo>
                  <a:pt x="99012" y="4310"/>
                </a:lnTo>
                <a:lnTo>
                  <a:pt x="47625" y="16192"/>
                </a:lnTo>
                <a:lnTo>
                  <a:pt x="12811" y="34075"/>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9" name="Google Shape;2009;p73"/>
          <p:cNvSpPr/>
          <p:nvPr/>
        </p:nvSpPr>
        <p:spPr>
          <a:xfrm>
            <a:off x="7077456" y="4183379"/>
            <a:ext cx="320040" cy="114300"/>
          </a:xfrm>
          <a:custGeom>
            <a:rect b="b" l="l" r="r" t="t"/>
            <a:pathLst>
              <a:path extrusionOk="0" h="114300" w="320040">
                <a:moveTo>
                  <a:pt x="160020" y="0"/>
                </a:moveTo>
                <a:lnTo>
                  <a:pt x="97726" y="4524"/>
                </a:lnTo>
                <a:lnTo>
                  <a:pt x="46863" y="16763"/>
                </a:lnTo>
                <a:lnTo>
                  <a:pt x="12573" y="34718"/>
                </a:lnTo>
                <a:lnTo>
                  <a:pt x="0" y="56387"/>
                </a:lnTo>
                <a:lnTo>
                  <a:pt x="12573" y="78938"/>
                </a:lnTo>
                <a:lnTo>
                  <a:pt x="46863" y="97345"/>
                </a:lnTo>
                <a:lnTo>
                  <a:pt x="97726" y="109751"/>
                </a:lnTo>
                <a:lnTo>
                  <a:pt x="160020" y="114300"/>
                </a:lnTo>
                <a:lnTo>
                  <a:pt x="222313" y="110632"/>
                </a:lnTo>
                <a:lnTo>
                  <a:pt x="273176" y="98679"/>
                </a:lnTo>
                <a:lnTo>
                  <a:pt x="307467" y="80438"/>
                </a:lnTo>
                <a:lnTo>
                  <a:pt x="320040" y="57912"/>
                </a:lnTo>
                <a:lnTo>
                  <a:pt x="308324" y="36218"/>
                </a:lnTo>
                <a:lnTo>
                  <a:pt x="274320" y="18097"/>
                </a:lnTo>
                <a:lnTo>
                  <a:pt x="223170" y="5405"/>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0" name="Google Shape;2010;p73"/>
          <p:cNvSpPr/>
          <p:nvPr/>
        </p:nvSpPr>
        <p:spPr>
          <a:xfrm>
            <a:off x="7077456" y="4183379"/>
            <a:ext cx="320040" cy="114300"/>
          </a:xfrm>
          <a:custGeom>
            <a:rect b="b" l="l" r="r" t="t"/>
            <a:pathLst>
              <a:path extrusionOk="0" h="114300" w="320040">
                <a:moveTo>
                  <a:pt x="0" y="56387"/>
                </a:moveTo>
                <a:lnTo>
                  <a:pt x="12573" y="78938"/>
                </a:lnTo>
                <a:lnTo>
                  <a:pt x="46863" y="97345"/>
                </a:lnTo>
                <a:lnTo>
                  <a:pt x="97726" y="109751"/>
                </a:lnTo>
                <a:lnTo>
                  <a:pt x="160020" y="114300"/>
                </a:lnTo>
                <a:lnTo>
                  <a:pt x="222313" y="110632"/>
                </a:lnTo>
                <a:lnTo>
                  <a:pt x="273176" y="98679"/>
                </a:lnTo>
                <a:lnTo>
                  <a:pt x="307467" y="80438"/>
                </a:lnTo>
                <a:lnTo>
                  <a:pt x="320040" y="57912"/>
                </a:lnTo>
                <a:lnTo>
                  <a:pt x="308324" y="36218"/>
                </a:lnTo>
                <a:lnTo>
                  <a:pt x="274320" y="18097"/>
                </a:lnTo>
                <a:lnTo>
                  <a:pt x="223170" y="5405"/>
                </a:lnTo>
                <a:lnTo>
                  <a:pt x="160020" y="0"/>
                </a:lnTo>
                <a:lnTo>
                  <a:pt x="97726" y="4524"/>
                </a:lnTo>
                <a:lnTo>
                  <a:pt x="46863" y="16763"/>
                </a:lnTo>
                <a:lnTo>
                  <a:pt x="12573" y="34718"/>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1" name="Google Shape;2011;p73"/>
          <p:cNvSpPr/>
          <p:nvPr/>
        </p:nvSpPr>
        <p:spPr>
          <a:xfrm>
            <a:off x="7075931" y="4081272"/>
            <a:ext cx="321945" cy="113030"/>
          </a:xfrm>
          <a:custGeom>
            <a:rect b="b" l="l" r="r" t="t"/>
            <a:pathLst>
              <a:path extrusionOk="0" h="113029" w="321945">
                <a:moveTo>
                  <a:pt x="160020" y="0"/>
                </a:moveTo>
                <a:lnTo>
                  <a:pt x="97726" y="3643"/>
                </a:lnTo>
                <a:lnTo>
                  <a:pt x="46863" y="15430"/>
                </a:lnTo>
                <a:lnTo>
                  <a:pt x="12573" y="33218"/>
                </a:lnTo>
                <a:lnTo>
                  <a:pt x="0" y="54863"/>
                </a:lnTo>
                <a:lnTo>
                  <a:pt x="12573" y="77414"/>
                </a:lnTo>
                <a:lnTo>
                  <a:pt x="46863" y="95821"/>
                </a:lnTo>
                <a:lnTo>
                  <a:pt x="97726" y="108227"/>
                </a:lnTo>
                <a:lnTo>
                  <a:pt x="160020" y="112775"/>
                </a:lnTo>
                <a:lnTo>
                  <a:pt x="222337" y="109132"/>
                </a:lnTo>
                <a:lnTo>
                  <a:pt x="273367" y="97345"/>
                </a:lnTo>
                <a:lnTo>
                  <a:pt x="308109" y="79557"/>
                </a:lnTo>
                <a:lnTo>
                  <a:pt x="321564" y="57912"/>
                </a:lnTo>
                <a:lnTo>
                  <a:pt x="308967" y="35361"/>
                </a:lnTo>
                <a:lnTo>
                  <a:pt x="274510" y="16954"/>
                </a:lnTo>
                <a:lnTo>
                  <a:pt x="223194" y="4548"/>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2" name="Google Shape;2012;p73"/>
          <p:cNvSpPr/>
          <p:nvPr/>
        </p:nvSpPr>
        <p:spPr>
          <a:xfrm>
            <a:off x="7075931" y="4081272"/>
            <a:ext cx="321945" cy="113030"/>
          </a:xfrm>
          <a:custGeom>
            <a:rect b="b" l="l" r="r" t="t"/>
            <a:pathLst>
              <a:path extrusionOk="0" h="113029" w="321945">
                <a:moveTo>
                  <a:pt x="0" y="54863"/>
                </a:moveTo>
                <a:lnTo>
                  <a:pt x="12573" y="77414"/>
                </a:lnTo>
                <a:lnTo>
                  <a:pt x="46863" y="95821"/>
                </a:lnTo>
                <a:lnTo>
                  <a:pt x="97726" y="108227"/>
                </a:lnTo>
                <a:lnTo>
                  <a:pt x="160020" y="112775"/>
                </a:lnTo>
                <a:lnTo>
                  <a:pt x="222337" y="109132"/>
                </a:lnTo>
                <a:lnTo>
                  <a:pt x="273367" y="97345"/>
                </a:lnTo>
                <a:lnTo>
                  <a:pt x="308109" y="79557"/>
                </a:lnTo>
                <a:lnTo>
                  <a:pt x="321564" y="57912"/>
                </a:lnTo>
                <a:lnTo>
                  <a:pt x="308967" y="35361"/>
                </a:lnTo>
                <a:lnTo>
                  <a:pt x="274510" y="16954"/>
                </a:lnTo>
                <a:lnTo>
                  <a:pt x="223194" y="4548"/>
                </a:lnTo>
                <a:lnTo>
                  <a:pt x="160020" y="0"/>
                </a:lnTo>
                <a:lnTo>
                  <a:pt x="97726" y="3643"/>
                </a:lnTo>
                <a:lnTo>
                  <a:pt x="46863" y="15430"/>
                </a:lnTo>
                <a:lnTo>
                  <a:pt x="12573" y="33218"/>
                </a:lnTo>
                <a:lnTo>
                  <a:pt x="0"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3" name="Google Shape;2013;p73"/>
          <p:cNvSpPr/>
          <p:nvPr/>
        </p:nvSpPr>
        <p:spPr>
          <a:xfrm>
            <a:off x="7075931" y="3977640"/>
            <a:ext cx="321945" cy="114300"/>
          </a:xfrm>
          <a:custGeom>
            <a:rect b="b" l="l" r="r" t="t"/>
            <a:pathLst>
              <a:path extrusionOk="0" h="114300" w="321945">
                <a:moveTo>
                  <a:pt x="161544" y="0"/>
                </a:moveTo>
                <a:lnTo>
                  <a:pt x="99012" y="3667"/>
                </a:lnTo>
                <a:lnTo>
                  <a:pt x="47625" y="15621"/>
                </a:lnTo>
                <a:lnTo>
                  <a:pt x="12811" y="33861"/>
                </a:lnTo>
                <a:lnTo>
                  <a:pt x="0" y="56387"/>
                </a:lnTo>
                <a:lnTo>
                  <a:pt x="12573" y="78938"/>
                </a:lnTo>
                <a:lnTo>
                  <a:pt x="46863" y="97345"/>
                </a:lnTo>
                <a:lnTo>
                  <a:pt x="97726" y="109751"/>
                </a:lnTo>
                <a:lnTo>
                  <a:pt x="160020" y="114300"/>
                </a:lnTo>
                <a:lnTo>
                  <a:pt x="223194" y="109989"/>
                </a:lnTo>
                <a:lnTo>
                  <a:pt x="274510" y="98107"/>
                </a:lnTo>
                <a:lnTo>
                  <a:pt x="308967" y="80224"/>
                </a:lnTo>
                <a:lnTo>
                  <a:pt x="321564" y="57912"/>
                </a:lnTo>
                <a:lnTo>
                  <a:pt x="308991" y="35361"/>
                </a:lnTo>
                <a:lnTo>
                  <a:pt x="274700" y="16954"/>
                </a:lnTo>
                <a:lnTo>
                  <a:pt x="223837" y="4548"/>
                </a:lnTo>
                <a:lnTo>
                  <a:pt x="1615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4" name="Google Shape;2014;p73"/>
          <p:cNvSpPr/>
          <p:nvPr/>
        </p:nvSpPr>
        <p:spPr>
          <a:xfrm>
            <a:off x="7075931" y="3977640"/>
            <a:ext cx="321945" cy="114300"/>
          </a:xfrm>
          <a:custGeom>
            <a:rect b="b" l="l" r="r" t="t"/>
            <a:pathLst>
              <a:path extrusionOk="0" h="114300" w="321945">
                <a:moveTo>
                  <a:pt x="0" y="56387"/>
                </a:moveTo>
                <a:lnTo>
                  <a:pt x="12573" y="78938"/>
                </a:lnTo>
                <a:lnTo>
                  <a:pt x="46863" y="97345"/>
                </a:lnTo>
                <a:lnTo>
                  <a:pt x="97726" y="109751"/>
                </a:lnTo>
                <a:lnTo>
                  <a:pt x="160020" y="114300"/>
                </a:lnTo>
                <a:lnTo>
                  <a:pt x="223194" y="109989"/>
                </a:lnTo>
                <a:lnTo>
                  <a:pt x="274510" y="98107"/>
                </a:lnTo>
                <a:lnTo>
                  <a:pt x="308967" y="80224"/>
                </a:lnTo>
                <a:lnTo>
                  <a:pt x="321564" y="57912"/>
                </a:lnTo>
                <a:lnTo>
                  <a:pt x="308991" y="35361"/>
                </a:lnTo>
                <a:lnTo>
                  <a:pt x="274700" y="16954"/>
                </a:lnTo>
                <a:lnTo>
                  <a:pt x="223837" y="4548"/>
                </a:lnTo>
                <a:lnTo>
                  <a:pt x="161544" y="0"/>
                </a:lnTo>
                <a:lnTo>
                  <a:pt x="99012" y="3667"/>
                </a:lnTo>
                <a:lnTo>
                  <a:pt x="47625" y="15621"/>
                </a:lnTo>
                <a:lnTo>
                  <a:pt x="12811" y="33861"/>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5" name="Google Shape;2015;p73"/>
          <p:cNvSpPr/>
          <p:nvPr/>
        </p:nvSpPr>
        <p:spPr>
          <a:xfrm>
            <a:off x="7074407" y="3874008"/>
            <a:ext cx="321945" cy="116205"/>
          </a:xfrm>
          <a:custGeom>
            <a:rect b="b" l="l" r="r" t="t"/>
            <a:pathLst>
              <a:path extrusionOk="0" h="116204" w="321945">
                <a:moveTo>
                  <a:pt x="161544" y="0"/>
                </a:moveTo>
                <a:lnTo>
                  <a:pt x="99012" y="4310"/>
                </a:lnTo>
                <a:lnTo>
                  <a:pt x="47625" y="16192"/>
                </a:lnTo>
                <a:lnTo>
                  <a:pt x="12811" y="34075"/>
                </a:lnTo>
                <a:lnTo>
                  <a:pt x="0" y="56387"/>
                </a:lnTo>
                <a:lnTo>
                  <a:pt x="12596" y="78962"/>
                </a:lnTo>
                <a:lnTo>
                  <a:pt x="47053" y="97535"/>
                </a:lnTo>
                <a:lnTo>
                  <a:pt x="98369" y="110394"/>
                </a:lnTo>
                <a:lnTo>
                  <a:pt x="161544" y="115823"/>
                </a:lnTo>
                <a:lnTo>
                  <a:pt x="223837" y="111275"/>
                </a:lnTo>
                <a:lnTo>
                  <a:pt x="274700" y="98869"/>
                </a:lnTo>
                <a:lnTo>
                  <a:pt x="308991" y="80462"/>
                </a:lnTo>
                <a:lnTo>
                  <a:pt x="321564" y="57911"/>
                </a:lnTo>
                <a:lnTo>
                  <a:pt x="308991" y="36004"/>
                </a:lnTo>
                <a:lnTo>
                  <a:pt x="274700" y="17525"/>
                </a:lnTo>
                <a:lnTo>
                  <a:pt x="223837" y="4762"/>
                </a:lnTo>
                <a:lnTo>
                  <a:pt x="1615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6" name="Google Shape;2016;p73"/>
          <p:cNvSpPr/>
          <p:nvPr/>
        </p:nvSpPr>
        <p:spPr>
          <a:xfrm>
            <a:off x="7074407" y="3874008"/>
            <a:ext cx="321945" cy="116205"/>
          </a:xfrm>
          <a:custGeom>
            <a:rect b="b" l="l" r="r" t="t"/>
            <a:pathLst>
              <a:path extrusionOk="0" h="116204" w="321945">
                <a:moveTo>
                  <a:pt x="0" y="56387"/>
                </a:moveTo>
                <a:lnTo>
                  <a:pt x="12596" y="78962"/>
                </a:lnTo>
                <a:lnTo>
                  <a:pt x="47053" y="97535"/>
                </a:lnTo>
                <a:lnTo>
                  <a:pt x="98369" y="110394"/>
                </a:lnTo>
                <a:lnTo>
                  <a:pt x="161544" y="115823"/>
                </a:lnTo>
                <a:lnTo>
                  <a:pt x="223837" y="111275"/>
                </a:lnTo>
                <a:lnTo>
                  <a:pt x="274700" y="98869"/>
                </a:lnTo>
                <a:lnTo>
                  <a:pt x="308991" y="80462"/>
                </a:lnTo>
                <a:lnTo>
                  <a:pt x="321564" y="57911"/>
                </a:lnTo>
                <a:lnTo>
                  <a:pt x="308991" y="36004"/>
                </a:lnTo>
                <a:lnTo>
                  <a:pt x="274700" y="17525"/>
                </a:lnTo>
                <a:lnTo>
                  <a:pt x="223837" y="4762"/>
                </a:lnTo>
                <a:lnTo>
                  <a:pt x="161544" y="0"/>
                </a:lnTo>
                <a:lnTo>
                  <a:pt x="99012" y="4310"/>
                </a:lnTo>
                <a:lnTo>
                  <a:pt x="47625" y="16192"/>
                </a:lnTo>
                <a:lnTo>
                  <a:pt x="12811" y="34075"/>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7" name="Google Shape;2017;p73"/>
          <p:cNvSpPr/>
          <p:nvPr/>
        </p:nvSpPr>
        <p:spPr>
          <a:xfrm>
            <a:off x="7159752" y="3773423"/>
            <a:ext cx="264160" cy="669290"/>
          </a:xfrm>
          <a:custGeom>
            <a:rect b="b" l="l" r="r" t="t"/>
            <a:pathLst>
              <a:path extrusionOk="0" h="669289" w="264159">
                <a:moveTo>
                  <a:pt x="3048" y="0"/>
                </a:moveTo>
                <a:lnTo>
                  <a:pt x="0" y="669035"/>
                </a:lnTo>
                <a:lnTo>
                  <a:pt x="259079" y="669035"/>
                </a:lnTo>
                <a:lnTo>
                  <a:pt x="263651" y="1524"/>
                </a:lnTo>
                <a:lnTo>
                  <a:pt x="304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8" name="Google Shape;2018;p73"/>
          <p:cNvSpPr/>
          <p:nvPr/>
        </p:nvSpPr>
        <p:spPr>
          <a:xfrm>
            <a:off x="7170419" y="3614928"/>
            <a:ext cx="741045" cy="0"/>
          </a:xfrm>
          <a:custGeom>
            <a:rect b="b" l="l" r="r" t="t"/>
            <a:pathLst>
              <a:path extrusionOk="0" h="120000" w="741045">
                <a:moveTo>
                  <a:pt x="0" y="0"/>
                </a:moveTo>
                <a:lnTo>
                  <a:pt x="740663"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9" name="Google Shape;2019;p73"/>
          <p:cNvSpPr/>
          <p:nvPr/>
        </p:nvSpPr>
        <p:spPr>
          <a:xfrm>
            <a:off x="6874764" y="4384548"/>
            <a:ext cx="0" cy="256540"/>
          </a:xfrm>
          <a:custGeom>
            <a:rect b="b" l="l" r="r" t="t"/>
            <a:pathLst>
              <a:path extrusionOk="0" h="256539" w="120000">
                <a:moveTo>
                  <a:pt x="0" y="0"/>
                </a:moveTo>
                <a:lnTo>
                  <a:pt x="0" y="2560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0" name="Google Shape;2020;p73"/>
          <p:cNvSpPr/>
          <p:nvPr/>
        </p:nvSpPr>
        <p:spPr>
          <a:xfrm>
            <a:off x="7155180" y="4389120"/>
            <a:ext cx="0" cy="257810"/>
          </a:xfrm>
          <a:custGeom>
            <a:rect b="b" l="l" r="r" t="t"/>
            <a:pathLst>
              <a:path extrusionOk="0" h="257810" w="120000">
                <a:moveTo>
                  <a:pt x="0" y="0"/>
                </a:moveTo>
                <a:lnTo>
                  <a:pt x="0" y="25755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1" name="Google Shape;2021;p73"/>
          <p:cNvSpPr/>
          <p:nvPr/>
        </p:nvSpPr>
        <p:spPr>
          <a:xfrm>
            <a:off x="7164323" y="3619500"/>
            <a:ext cx="0" cy="257810"/>
          </a:xfrm>
          <a:custGeom>
            <a:rect b="b" l="l" r="r" t="t"/>
            <a:pathLst>
              <a:path extrusionOk="0" h="257810" w="120000">
                <a:moveTo>
                  <a:pt x="0" y="0"/>
                </a:moveTo>
                <a:lnTo>
                  <a:pt x="0" y="2575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2" name="Google Shape;2022;p73"/>
          <p:cNvSpPr/>
          <p:nvPr/>
        </p:nvSpPr>
        <p:spPr>
          <a:xfrm>
            <a:off x="6874764" y="3617976"/>
            <a:ext cx="0" cy="257810"/>
          </a:xfrm>
          <a:custGeom>
            <a:rect b="b" l="l" r="r" t="t"/>
            <a:pathLst>
              <a:path extrusionOk="0" h="257810" w="120000">
                <a:moveTo>
                  <a:pt x="0" y="0"/>
                </a:moveTo>
                <a:lnTo>
                  <a:pt x="0" y="2575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3" name="Google Shape;2023;p73"/>
          <p:cNvSpPr/>
          <p:nvPr/>
        </p:nvSpPr>
        <p:spPr>
          <a:xfrm>
            <a:off x="7911083" y="3592067"/>
            <a:ext cx="40005" cy="40005"/>
          </a:xfrm>
          <a:custGeom>
            <a:rect b="b" l="l" r="r" t="t"/>
            <a:pathLst>
              <a:path extrusionOk="0" h="40004" w="40004">
                <a:moveTo>
                  <a:pt x="19812" y="0"/>
                </a:moveTo>
                <a:lnTo>
                  <a:pt x="12215" y="1595"/>
                </a:lnTo>
                <a:lnTo>
                  <a:pt x="5905" y="5905"/>
                </a:lnTo>
                <a:lnTo>
                  <a:pt x="1595" y="12215"/>
                </a:lnTo>
                <a:lnTo>
                  <a:pt x="0" y="19812"/>
                </a:lnTo>
                <a:lnTo>
                  <a:pt x="1595" y="27408"/>
                </a:lnTo>
                <a:lnTo>
                  <a:pt x="5905" y="33718"/>
                </a:lnTo>
                <a:lnTo>
                  <a:pt x="12215" y="38028"/>
                </a:lnTo>
                <a:lnTo>
                  <a:pt x="19812" y="39624"/>
                </a:lnTo>
                <a:lnTo>
                  <a:pt x="27408" y="38028"/>
                </a:lnTo>
                <a:lnTo>
                  <a:pt x="33718" y="33718"/>
                </a:lnTo>
                <a:lnTo>
                  <a:pt x="38028" y="27408"/>
                </a:lnTo>
                <a:lnTo>
                  <a:pt x="39624" y="19812"/>
                </a:lnTo>
                <a:lnTo>
                  <a:pt x="38028" y="12215"/>
                </a:lnTo>
                <a:lnTo>
                  <a:pt x="33718" y="5905"/>
                </a:lnTo>
                <a:lnTo>
                  <a:pt x="27408" y="1595"/>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4" name="Google Shape;2024;p73"/>
          <p:cNvSpPr/>
          <p:nvPr/>
        </p:nvSpPr>
        <p:spPr>
          <a:xfrm>
            <a:off x="7911083" y="3592067"/>
            <a:ext cx="40005" cy="40005"/>
          </a:xfrm>
          <a:custGeom>
            <a:rect b="b" l="l" r="r" t="t"/>
            <a:pathLst>
              <a:path extrusionOk="0" h="40004" w="40004">
                <a:moveTo>
                  <a:pt x="19812" y="0"/>
                </a:moveTo>
                <a:lnTo>
                  <a:pt x="12215" y="1595"/>
                </a:lnTo>
                <a:lnTo>
                  <a:pt x="5905" y="5905"/>
                </a:lnTo>
                <a:lnTo>
                  <a:pt x="1595" y="12215"/>
                </a:lnTo>
                <a:lnTo>
                  <a:pt x="0" y="19812"/>
                </a:lnTo>
                <a:lnTo>
                  <a:pt x="1595" y="27408"/>
                </a:lnTo>
                <a:lnTo>
                  <a:pt x="5905" y="33718"/>
                </a:lnTo>
                <a:lnTo>
                  <a:pt x="12215" y="38028"/>
                </a:lnTo>
                <a:lnTo>
                  <a:pt x="19812" y="39624"/>
                </a:lnTo>
                <a:lnTo>
                  <a:pt x="27408" y="38028"/>
                </a:lnTo>
                <a:lnTo>
                  <a:pt x="33718" y="33718"/>
                </a:lnTo>
                <a:lnTo>
                  <a:pt x="38028" y="27408"/>
                </a:lnTo>
                <a:lnTo>
                  <a:pt x="39624" y="19812"/>
                </a:lnTo>
                <a:lnTo>
                  <a:pt x="38028" y="12215"/>
                </a:lnTo>
                <a:lnTo>
                  <a:pt x="33718" y="5905"/>
                </a:lnTo>
                <a:lnTo>
                  <a:pt x="27408" y="1595"/>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5" name="Google Shape;2025;p73"/>
          <p:cNvSpPr/>
          <p:nvPr/>
        </p:nvSpPr>
        <p:spPr>
          <a:xfrm>
            <a:off x="6886956" y="3506723"/>
            <a:ext cx="41275" cy="41275"/>
          </a:xfrm>
          <a:custGeom>
            <a:rect b="b" l="l" r="r" t="t"/>
            <a:pathLst>
              <a:path extrusionOk="0" h="41275" w="41275">
                <a:moveTo>
                  <a:pt x="21336" y="0"/>
                </a:moveTo>
                <a:lnTo>
                  <a:pt x="12858" y="1595"/>
                </a:lnTo>
                <a:lnTo>
                  <a:pt x="6096" y="5905"/>
                </a:lnTo>
                <a:lnTo>
                  <a:pt x="1619" y="12215"/>
                </a:lnTo>
                <a:lnTo>
                  <a:pt x="0" y="19812"/>
                </a:lnTo>
                <a:lnTo>
                  <a:pt x="1619" y="28289"/>
                </a:lnTo>
                <a:lnTo>
                  <a:pt x="6096" y="35052"/>
                </a:lnTo>
                <a:lnTo>
                  <a:pt x="12858" y="39528"/>
                </a:lnTo>
                <a:lnTo>
                  <a:pt x="21336" y="41148"/>
                </a:lnTo>
                <a:lnTo>
                  <a:pt x="28932" y="39528"/>
                </a:lnTo>
                <a:lnTo>
                  <a:pt x="35242" y="35052"/>
                </a:lnTo>
                <a:lnTo>
                  <a:pt x="39552" y="28289"/>
                </a:lnTo>
                <a:lnTo>
                  <a:pt x="41148" y="19812"/>
                </a:lnTo>
                <a:lnTo>
                  <a:pt x="39552" y="12215"/>
                </a:lnTo>
                <a:lnTo>
                  <a:pt x="35242" y="5905"/>
                </a:lnTo>
                <a:lnTo>
                  <a:pt x="28932" y="1595"/>
                </a:lnTo>
                <a:lnTo>
                  <a:pt x="213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6" name="Google Shape;2026;p73"/>
          <p:cNvSpPr/>
          <p:nvPr/>
        </p:nvSpPr>
        <p:spPr>
          <a:xfrm>
            <a:off x="6886956" y="3506723"/>
            <a:ext cx="41275" cy="41275"/>
          </a:xfrm>
          <a:custGeom>
            <a:rect b="b" l="l" r="r" t="t"/>
            <a:pathLst>
              <a:path extrusionOk="0" h="41275" w="41275">
                <a:moveTo>
                  <a:pt x="21336" y="0"/>
                </a:moveTo>
                <a:lnTo>
                  <a:pt x="12858" y="1595"/>
                </a:lnTo>
                <a:lnTo>
                  <a:pt x="6096" y="5905"/>
                </a:lnTo>
                <a:lnTo>
                  <a:pt x="1619" y="12215"/>
                </a:lnTo>
                <a:lnTo>
                  <a:pt x="0" y="19812"/>
                </a:lnTo>
                <a:lnTo>
                  <a:pt x="1619" y="28289"/>
                </a:lnTo>
                <a:lnTo>
                  <a:pt x="6096" y="35052"/>
                </a:lnTo>
                <a:lnTo>
                  <a:pt x="12858" y="39528"/>
                </a:lnTo>
                <a:lnTo>
                  <a:pt x="21336" y="41148"/>
                </a:lnTo>
                <a:lnTo>
                  <a:pt x="28932" y="39528"/>
                </a:lnTo>
                <a:lnTo>
                  <a:pt x="35242" y="35051"/>
                </a:lnTo>
                <a:lnTo>
                  <a:pt x="39552" y="28289"/>
                </a:lnTo>
                <a:lnTo>
                  <a:pt x="41148" y="19812"/>
                </a:lnTo>
                <a:lnTo>
                  <a:pt x="39552" y="12215"/>
                </a:lnTo>
                <a:lnTo>
                  <a:pt x="35242" y="5905"/>
                </a:lnTo>
                <a:lnTo>
                  <a:pt x="28932" y="1595"/>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7" name="Google Shape;2027;p73"/>
          <p:cNvSpPr txBox="1"/>
          <p:nvPr/>
        </p:nvSpPr>
        <p:spPr>
          <a:xfrm>
            <a:off x="7162800" y="3842206"/>
            <a:ext cx="557530" cy="281940"/>
          </a:xfrm>
          <a:prstGeom prst="rect">
            <a:avLst/>
          </a:prstGeom>
          <a:noFill/>
          <a:ln>
            <a:noFill/>
          </a:ln>
        </p:spPr>
        <p:txBody>
          <a:bodyPr anchorCtr="0" anchor="t" bIns="0" lIns="0" spcFirstLastPara="1" rIns="0" wrap="square" tIns="15225">
            <a:noAutofit/>
          </a:bodyPr>
          <a:lstStyle/>
          <a:p>
            <a:pPr indent="0" lvl="0" marL="23495"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S1</a:t>
            </a:r>
            <a:endParaRPr sz="700">
              <a:solidFill>
                <a:schemeClr val="dk1"/>
              </a:solidFill>
              <a:latin typeface="Times New Roman"/>
              <a:ea typeface="Times New Roman"/>
              <a:cs typeface="Times New Roman"/>
              <a:sym typeface="Times New Roman"/>
            </a:endParaRPr>
          </a:p>
        </p:txBody>
      </p:sp>
      <p:sp>
        <p:nvSpPr>
          <p:cNvPr id="2028" name="Google Shape;2028;p73"/>
          <p:cNvSpPr/>
          <p:nvPr/>
        </p:nvSpPr>
        <p:spPr>
          <a:xfrm>
            <a:off x="7162800" y="4646676"/>
            <a:ext cx="410209" cy="0"/>
          </a:xfrm>
          <a:custGeom>
            <a:rect b="b" l="l" r="r" t="t"/>
            <a:pathLst>
              <a:path extrusionOk="0" h="120000" w="410209">
                <a:moveTo>
                  <a:pt x="0" y="0"/>
                </a:moveTo>
                <a:lnTo>
                  <a:pt x="40995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9" name="Google Shape;2029;p73"/>
          <p:cNvSpPr/>
          <p:nvPr/>
        </p:nvSpPr>
        <p:spPr>
          <a:xfrm>
            <a:off x="6134100" y="3614928"/>
            <a:ext cx="741045" cy="0"/>
          </a:xfrm>
          <a:custGeom>
            <a:rect b="b" l="l" r="r" t="t"/>
            <a:pathLst>
              <a:path extrusionOk="0" h="120000" w="741045">
                <a:moveTo>
                  <a:pt x="0" y="0"/>
                </a:moveTo>
                <a:lnTo>
                  <a:pt x="740664"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0" name="Google Shape;2030;p73"/>
          <p:cNvSpPr txBox="1"/>
          <p:nvPr/>
        </p:nvSpPr>
        <p:spPr>
          <a:xfrm>
            <a:off x="7994536" y="3494379"/>
            <a:ext cx="123189"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b'</a:t>
            </a:r>
            <a:endParaRPr sz="1100">
              <a:solidFill>
                <a:schemeClr val="dk1"/>
              </a:solidFill>
              <a:latin typeface="Times New Roman"/>
              <a:ea typeface="Times New Roman"/>
              <a:cs typeface="Times New Roman"/>
              <a:sym typeface="Times New Roman"/>
            </a:endParaRPr>
          </a:p>
        </p:txBody>
      </p:sp>
      <p:sp>
        <p:nvSpPr>
          <p:cNvPr id="2031" name="Google Shape;2031;p73"/>
          <p:cNvSpPr txBox="1"/>
          <p:nvPr/>
        </p:nvSpPr>
        <p:spPr>
          <a:xfrm>
            <a:off x="6607962" y="3845635"/>
            <a:ext cx="260985" cy="281939"/>
          </a:xfrm>
          <a:prstGeom prst="rect">
            <a:avLst/>
          </a:prstGeom>
          <a:noFill/>
          <a:ln>
            <a:noFill/>
          </a:ln>
        </p:spPr>
        <p:txBody>
          <a:bodyPr anchorCtr="0" anchor="t" bIns="0" lIns="0" spcFirstLastPara="1" rIns="0" wrap="square" tIns="15225">
            <a:noAutofit/>
          </a:bodyPr>
          <a:lstStyle/>
          <a:p>
            <a:pPr indent="0" lvl="0" marL="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P1</a:t>
            </a:r>
            <a:endParaRPr sz="700">
              <a:solidFill>
                <a:schemeClr val="dk1"/>
              </a:solidFill>
              <a:latin typeface="Times New Roman"/>
              <a:ea typeface="Times New Roman"/>
              <a:cs typeface="Times New Roman"/>
              <a:sym typeface="Times New Roman"/>
            </a:endParaRPr>
          </a:p>
        </p:txBody>
      </p:sp>
      <p:sp>
        <p:nvSpPr>
          <p:cNvPr id="2032" name="Google Shape;2032;p73"/>
          <p:cNvSpPr/>
          <p:nvPr/>
        </p:nvSpPr>
        <p:spPr>
          <a:xfrm>
            <a:off x="7107935" y="4751832"/>
            <a:ext cx="41275" cy="41275"/>
          </a:xfrm>
          <a:custGeom>
            <a:rect b="b" l="l" r="r" t="t"/>
            <a:pathLst>
              <a:path extrusionOk="0" h="41275" w="41275">
                <a:moveTo>
                  <a:pt x="19812" y="0"/>
                </a:moveTo>
                <a:lnTo>
                  <a:pt x="12215" y="1595"/>
                </a:lnTo>
                <a:lnTo>
                  <a:pt x="5905" y="5905"/>
                </a:lnTo>
                <a:lnTo>
                  <a:pt x="1595" y="12215"/>
                </a:lnTo>
                <a:lnTo>
                  <a:pt x="0" y="19811"/>
                </a:lnTo>
                <a:lnTo>
                  <a:pt x="1595" y="28289"/>
                </a:lnTo>
                <a:lnTo>
                  <a:pt x="5905" y="35051"/>
                </a:lnTo>
                <a:lnTo>
                  <a:pt x="12215" y="39528"/>
                </a:lnTo>
                <a:lnTo>
                  <a:pt x="19812" y="41147"/>
                </a:lnTo>
                <a:lnTo>
                  <a:pt x="28289" y="39528"/>
                </a:lnTo>
                <a:lnTo>
                  <a:pt x="35052" y="35051"/>
                </a:lnTo>
                <a:lnTo>
                  <a:pt x="39528" y="28289"/>
                </a:lnTo>
                <a:lnTo>
                  <a:pt x="41148" y="19811"/>
                </a:lnTo>
                <a:lnTo>
                  <a:pt x="39528" y="12215"/>
                </a:lnTo>
                <a:lnTo>
                  <a:pt x="35052" y="5905"/>
                </a:lnTo>
                <a:lnTo>
                  <a:pt x="28289" y="1595"/>
                </a:lnTo>
                <a:lnTo>
                  <a:pt x="1981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3" name="Google Shape;2033;p73"/>
          <p:cNvSpPr/>
          <p:nvPr/>
        </p:nvSpPr>
        <p:spPr>
          <a:xfrm>
            <a:off x="7107935" y="4751832"/>
            <a:ext cx="41275" cy="41275"/>
          </a:xfrm>
          <a:custGeom>
            <a:rect b="b" l="l" r="r" t="t"/>
            <a:pathLst>
              <a:path extrusionOk="0" h="41275" w="41275">
                <a:moveTo>
                  <a:pt x="19812" y="0"/>
                </a:moveTo>
                <a:lnTo>
                  <a:pt x="12215" y="1595"/>
                </a:lnTo>
                <a:lnTo>
                  <a:pt x="5905" y="5905"/>
                </a:lnTo>
                <a:lnTo>
                  <a:pt x="1595" y="12215"/>
                </a:lnTo>
                <a:lnTo>
                  <a:pt x="0" y="19811"/>
                </a:lnTo>
                <a:lnTo>
                  <a:pt x="1595" y="28289"/>
                </a:lnTo>
                <a:lnTo>
                  <a:pt x="5905" y="35051"/>
                </a:lnTo>
                <a:lnTo>
                  <a:pt x="12215" y="39528"/>
                </a:lnTo>
                <a:lnTo>
                  <a:pt x="19812" y="41147"/>
                </a:lnTo>
                <a:lnTo>
                  <a:pt x="28289" y="39528"/>
                </a:lnTo>
                <a:lnTo>
                  <a:pt x="35052" y="35051"/>
                </a:lnTo>
                <a:lnTo>
                  <a:pt x="39528" y="28289"/>
                </a:lnTo>
                <a:lnTo>
                  <a:pt x="41148" y="19811"/>
                </a:lnTo>
                <a:lnTo>
                  <a:pt x="39528" y="12215"/>
                </a:lnTo>
                <a:lnTo>
                  <a:pt x="35052" y="5905"/>
                </a:lnTo>
                <a:lnTo>
                  <a:pt x="28289" y="1595"/>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4" name="Google Shape;2034;p73"/>
          <p:cNvSpPr/>
          <p:nvPr/>
        </p:nvSpPr>
        <p:spPr>
          <a:xfrm>
            <a:off x="6624828" y="5113020"/>
            <a:ext cx="320040" cy="113030"/>
          </a:xfrm>
          <a:custGeom>
            <a:rect b="b" l="l" r="r" t="t"/>
            <a:pathLst>
              <a:path extrusionOk="0" h="113029" w="320040">
                <a:moveTo>
                  <a:pt x="160020" y="0"/>
                </a:moveTo>
                <a:lnTo>
                  <a:pt x="97726" y="4524"/>
                </a:lnTo>
                <a:lnTo>
                  <a:pt x="46863" y="16764"/>
                </a:lnTo>
                <a:lnTo>
                  <a:pt x="12573" y="34718"/>
                </a:lnTo>
                <a:lnTo>
                  <a:pt x="0" y="56388"/>
                </a:lnTo>
                <a:lnTo>
                  <a:pt x="12573" y="78700"/>
                </a:lnTo>
                <a:lnTo>
                  <a:pt x="46863" y="96583"/>
                </a:lnTo>
                <a:lnTo>
                  <a:pt x="97726" y="108465"/>
                </a:lnTo>
                <a:lnTo>
                  <a:pt x="160020" y="112776"/>
                </a:lnTo>
                <a:lnTo>
                  <a:pt x="222313" y="108465"/>
                </a:lnTo>
                <a:lnTo>
                  <a:pt x="273176" y="96583"/>
                </a:lnTo>
                <a:lnTo>
                  <a:pt x="307467" y="78700"/>
                </a:lnTo>
                <a:lnTo>
                  <a:pt x="320040" y="56388"/>
                </a:lnTo>
                <a:lnTo>
                  <a:pt x="307467" y="34718"/>
                </a:lnTo>
                <a:lnTo>
                  <a:pt x="273176" y="16764"/>
                </a:lnTo>
                <a:lnTo>
                  <a:pt x="222313" y="4524"/>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5" name="Google Shape;2035;p73"/>
          <p:cNvSpPr/>
          <p:nvPr/>
        </p:nvSpPr>
        <p:spPr>
          <a:xfrm>
            <a:off x="6624828" y="5113020"/>
            <a:ext cx="320040" cy="113030"/>
          </a:xfrm>
          <a:custGeom>
            <a:rect b="b" l="l" r="r" t="t"/>
            <a:pathLst>
              <a:path extrusionOk="0" h="113029" w="320040">
                <a:moveTo>
                  <a:pt x="320040" y="56388"/>
                </a:moveTo>
                <a:lnTo>
                  <a:pt x="307467" y="34718"/>
                </a:lnTo>
                <a:lnTo>
                  <a:pt x="273176" y="16764"/>
                </a:lnTo>
                <a:lnTo>
                  <a:pt x="222313" y="4524"/>
                </a:lnTo>
                <a:lnTo>
                  <a:pt x="160020" y="0"/>
                </a:lnTo>
                <a:lnTo>
                  <a:pt x="97726" y="4524"/>
                </a:lnTo>
                <a:lnTo>
                  <a:pt x="46863" y="16764"/>
                </a:lnTo>
                <a:lnTo>
                  <a:pt x="12573" y="34718"/>
                </a:lnTo>
                <a:lnTo>
                  <a:pt x="0" y="56388"/>
                </a:lnTo>
                <a:lnTo>
                  <a:pt x="12573" y="78700"/>
                </a:lnTo>
                <a:lnTo>
                  <a:pt x="46863" y="96583"/>
                </a:lnTo>
                <a:lnTo>
                  <a:pt x="97726" y="108465"/>
                </a:lnTo>
                <a:lnTo>
                  <a:pt x="160020" y="112776"/>
                </a:lnTo>
                <a:lnTo>
                  <a:pt x="222313" y="108465"/>
                </a:lnTo>
                <a:lnTo>
                  <a:pt x="273176" y="96583"/>
                </a:lnTo>
                <a:lnTo>
                  <a:pt x="307467" y="78700"/>
                </a:lnTo>
                <a:lnTo>
                  <a:pt x="320040" y="5638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6" name="Google Shape;2036;p73"/>
          <p:cNvSpPr/>
          <p:nvPr/>
        </p:nvSpPr>
        <p:spPr>
          <a:xfrm>
            <a:off x="6623304" y="5212079"/>
            <a:ext cx="320040" cy="114300"/>
          </a:xfrm>
          <a:custGeom>
            <a:rect b="b" l="l" r="r" t="t"/>
            <a:pathLst>
              <a:path extrusionOk="0" h="114300" w="320040">
                <a:moveTo>
                  <a:pt x="160020" y="0"/>
                </a:moveTo>
                <a:lnTo>
                  <a:pt x="97726" y="4548"/>
                </a:lnTo>
                <a:lnTo>
                  <a:pt x="46863" y="16954"/>
                </a:lnTo>
                <a:lnTo>
                  <a:pt x="12573" y="35361"/>
                </a:lnTo>
                <a:lnTo>
                  <a:pt x="0" y="57911"/>
                </a:lnTo>
                <a:lnTo>
                  <a:pt x="12573" y="80224"/>
                </a:lnTo>
                <a:lnTo>
                  <a:pt x="46863" y="98107"/>
                </a:lnTo>
                <a:lnTo>
                  <a:pt x="97726" y="109989"/>
                </a:lnTo>
                <a:lnTo>
                  <a:pt x="160020" y="114299"/>
                </a:lnTo>
                <a:lnTo>
                  <a:pt x="222313" y="109989"/>
                </a:lnTo>
                <a:lnTo>
                  <a:pt x="273176" y="98107"/>
                </a:lnTo>
                <a:lnTo>
                  <a:pt x="307467" y="80224"/>
                </a:lnTo>
                <a:lnTo>
                  <a:pt x="320040" y="57911"/>
                </a:lnTo>
                <a:lnTo>
                  <a:pt x="307467" y="35361"/>
                </a:lnTo>
                <a:lnTo>
                  <a:pt x="273176" y="16954"/>
                </a:lnTo>
                <a:lnTo>
                  <a:pt x="222313" y="4548"/>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7" name="Google Shape;2037;p73"/>
          <p:cNvSpPr/>
          <p:nvPr/>
        </p:nvSpPr>
        <p:spPr>
          <a:xfrm>
            <a:off x="6623304" y="5212079"/>
            <a:ext cx="320040" cy="114300"/>
          </a:xfrm>
          <a:custGeom>
            <a:rect b="b" l="l" r="r" t="t"/>
            <a:pathLst>
              <a:path extrusionOk="0" h="114300" w="320040">
                <a:moveTo>
                  <a:pt x="320040" y="57911"/>
                </a:moveTo>
                <a:lnTo>
                  <a:pt x="307467" y="35361"/>
                </a:lnTo>
                <a:lnTo>
                  <a:pt x="273176" y="16954"/>
                </a:lnTo>
                <a:lnTo>
                  <a:pt x="222313" y="4548"/>
                </a:lnTo>
                <a:lnTo>
                  <a:pt x="160020" y="0"/>
                </a:lnTo>
                <a:lnTo>
                  <a:pt x="97726" y="4548"/>
                </a:lnTo>
                <a:lnTo>
                  <a:pt x="46863" y="16954"/>
                </a:lnTo>
                <a:lnTo>
                  <a:pt x="12573" y="35361"/>
                </a:lnTo>
                <a:lnTo>
                  <a:pt x="0" y="57911"/>
                </a:lnTo>
                <a:lnTo>
                  <a:pt x="12573" y="80224"/>
                </a:lnTo>
                <a:lnTo>
                  <a:pt x="46863" y="98107"/>
                </a:lnTo>
                <a:lnTo>
                  <a:pt x="97726" y="109989"/>
                </a:lnTo>
                <a:lnTo>
                  <a:pt x="160020" y="114299"/>
                </a:lnTo>
                <a:lnTo>
                  <a:pt x="222313" y="109989"/>
                </a:lnTo>
                <a:lnTo>
                  <a:pt x="273176" y="98107"/>
                </a:lnTo>
                <a:lnTo>
                  <a:pt x="307467" y="80224"/>
                </a:lnTo>
                <a:lnTo>
                  <a:pt x="320040" y="5791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8" name="Google Shape;2038;p73"/>
          <p:cNvSpPr/>
          <p:nvPr/>
        </p:nvSpPr>
        <p:spPr>
          <a:xfrm>
            <a:off x="6624828" y="5315711"/>
            <a:ext cx="320040" cy="114300"/>
          </a:xfrm>
          <a:custGeom>
            <a:rect b="b" l="l" r="r" t="t"/>
            <a:pathLst>
              <a:path extrusionOk="0" h="114300" w="320040">
                <a:moveTo>
                  <a:pt x="160020" y="0"/>
                </a:moveTo>
                <a:lnTo>
                  <a:pt x="97726" y="4548"/>
                </a:lnTo>
                <a:lnTo>
                  <a:pt x="46863" y="16954"/>
                </a:lnTo>
                <a:lnTo>
                  <a:pt x="12573" y="35361"/>
                </a:lnTo>
                <a:lnTo>
                  <a:pt x="0" y="57912"/>
                </a:lnTo>
                <a:lnTo>
                  <a:pt x="12573" y="80224"/>
                </a:lnTo>
                <a:lnTo>
                  <a:pt x="46863" y="98107"/>
                </a:lnTo>
                <a:lnTo>
                  <a:pt x="97726" y="109989"/>
                </a:lnTo>
                <a:lnTo>
                  <a:pt x="160020" y="114300"/>
                </a:lnTo>
                <a:lnTo>
                  <a:pt x="222313" y="109989"/>
                </a:lnTo>
                <a:lnTo>
                  <a:pt x="273176" y="98107"/>
                </a:lnTo>
                <a:lnTo>
                  <a:pt x="307467" y="80224"/>
                </a:lnTo>
                <a:lnTo>
                  <a:pt x="320040" y="57912"/>
                </a:lnTo>
                <a:lnTo>
                  <a:pt x="307467" y="35361"/>
                </a:lnTo>
                <a:lnTo>
                  <a:pt x="273176" y="16954"/>
                </a:lnTo>
                <a:lnTo>
                  <a:pt x="222313" y="4548"/>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9" name="Google Shape;2039;p73"/>
          <p:cNvSpPr/>
          <p:nvPr/>
        </p:nvSpPr>
        <p:spPr>
          <a:xfrm>
            <a:off x="6624828" y="5315711"/>
            <a:ext cx="320040" cy="114300"/>
          </a:xfrm>
          <a:custGeom>
            <a:rect b="b" l="l" r="r" t="t"/>
            <a:pathLst>
              <a:path extrusionOk="0" h="114300" w="320040">
                <a:moveTo>
                  <a:pt x="320040" y="57912"/>
                </a:moveTo>
                <a:lnTo>
                  <a:pt x="307467" y="35361"/>
                </a:lnTo>
                <a:lnTo>
                  <a:pt x="273176" y="16954"/>
                </a:lnTo>
                <a:lnTo>
                  <a:pt x="222313" y="4548"/>
                </a:lnTo>
                <a:lnTo>
                  <a:pt x="160020" y="0"/>
                </a:lnTo>
                <a:lnTo>
                  <a:pt x="97726" y="4548"/>
                </a:lnTo>
                <a:lnTo>
                  <a:pt x="46863" y="16954"/>
                </a:lnTo>
                <a:lnTo>
                  <a:pt x="12573" y="35361"/>
                </a:lnTo>
                <a:lnTo>
                  <a:pt x="0" y="57912"/>
                </a:lnTo>
                <a:lnTo>
                  <a:pt x="12573" y="80224"/>
                </a:lnTo>
                <a:lnTo>
                  <a:pt x="46863" y="98107"/>
                </a:lnTo>
                <a:lnTo>
                  <a:pt x="97726" y="109989"/>
                </a:lnTo>
                <a:lnTo>
                  <a:pt x="160020" y="114300"/>
                </a:lnTo>
                <a:lnTo>
                  <a:pt x="222313" y="109989"/>
                </a:lnTo>
                <a:lnTo>
                  <a:pt x="273176" y="98107"/>
                </a:lnTo>
                <a:lnTo>
                  <a:pt x="307467" y="80224"/>
                </a:lnTo>
                <a:lnTo>
                  <a:pt x="32004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0" name="Google Shape;2040;p73"/>
          <p:cNvSpPr/>
          <p:nvPr/>
        </p:nvSpPr>
        <p:spPr>
          <a:xfrm>
            <a:off x="6624828" y="5417820"/>
            <a:ext cx="320040" cy="116205"/>
          </a:xfrm>
          <a:custGeom>
            <a:rect b="b" l="l" r="r" t="t"/>
            <a:pathLst>
              <a:path extrusionOk="0" h="116204" w="320040">
                <a:moveTo>
                  <a:pt x="160020" y="0"/>
                </a:moveTo>
                <a:lnTo>
                  <a:pt x="97726" y="4548"/>
                </a:lnTo>
                <a:lnTo>
                  <a:pt x="46863" y="16954"/>
                </a:lnTo>
                <a:lnTo>
                  <a:pt x="12573" y="35361"/>
                </a:lnTo>
                <a:lnTo>
                  <a:pt x="0" y="57912"/>
                </a:lnTo>
                <a:lnTo>
                  <a:pt x="12573" y="80462"/>
                </a:lnTo>
                <a:lnTo>
                  <a:pt x="46863" y="98869"/>
                </a:lnTo>
                <a:lnTo>
                  <a:pt x="97726" y="111275"/>
                </a:lnTo>
                <a:lnTo>
                  <a:pt x="160020" y="115824"/>
                </a:lnTo>
                <a:lnTo>
                  <a:pt x="222313" y="111275"/>
                </a:lnTo>
                <a:lnTo>
                  <a:pt x="273176" y="98869"/>
                </a:lnTo>
                <a:lnTo>
                  <a:pt x="307467" y="80462"/>
                </a:lnTo>
                <a:lnTo>
                  <a:pt x="320040" y="57912"/>
                </a:lnTo>
                <a:lnTo>
                  <a:pt x="307467" y="35361"/>
                </a:lnTo>
                <a:lnTo>
                  <a:pt x="273176" y="16954"/>
                </a:lnTo>
                <a:lnTo>
                  <a:pt x="222313" y="4548"/>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1" name="Google Shape;2041;p73"/>
          <p:cNvSpPr/>
          <p:nvPr/>
        </p:nvSpPr>
        <p:spPr>
          <a:xfrm>
            <a:off x="6624828" y="5417820"/>
            <a:ext cx="320040" cy="116205"/>
          </a:xfrm>
          <a:custGeom>
            <a:rect b="b" l="l" r="r" t="t"/>
            <a:pathLst>
              <a:path extrusionOk="0" h="116204" w="320040">
                <a:moveTo>
                  <a:pt x="320040" y="57912"/>
                </a:moveTo>
                <a:lnTo>
                  <a:pt x="307467" y="35361"/>
                </a:lnTo>
                <a:lnTo>
                  <a:pt x="273176" y="16954"/>
                </a:lnTo>
                <a:lnTo>
                  <a:pt x="222313" y="4548"/>
                </a:lnTo>
                <a:lnTo>
                  <a:pt x="160020" y="0"/>
                </a:lnTo>
                <a:lnTo>
                  <a:pt x="97726" y="4548"/>
                </a:lnTo>
                <a:lnTo>
                  <a:pt x="46863" y="16954"/>
                </a:lnTo>
                <a:lnTo>
                  <a:pt x="12573" y="35361"/>
                </a:lnTo>
                <a:lnTo>
                  <a:pt x="0" y="57912"/>
                </a:lnTo>
                <a:lnTo>
                  <a:pt x="12573" y="80462"/>
                </a:lnTo>
                <a:lnTo>
                  <a:pt x="46863" y="98869"/>
                </a:lnTo>
                <a:lnTo>
                  <a:pt x="97726" y="111275"/>
                </a:lnTo>
                <a:lnTo>
                  <a:pt x="160020" y="115824"/>
                </a:lnTo>
                <a:lnTo>
                  <a:pt x="222313" y="111275"/>
                </a:lnTo>
                <a:lnTo>
                  <a:pt x="273176" y="98869"/>
                </a:lnTo>
                <a:lnTo>
                  <a:pt x="307467" y="80462"/>
                </a:lnTo>
                <a:lnTo>
                  <a:pt x="32004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2" name="Google Shape;2042;p73"/>
          <p:cNvSpPr/>
          <p:nvPr/>
        </p:nvSpPr>
        <p:spPr>
          <a:xfrm>
            <a:off x="6626352" y="5521452"/>
            <a:ext cx="321945" cy="114300"/>
          </a:xfrm>
          <a:custGeom>
            <a:rect b="b" l="l" r="r" t="t"/>
            <a:pathLst>
              <a:path extrusionOk="0" h="114300" w="321945">
                <a:moveTo>
                  <a:pt x="160020" y="0"/>
                </a:moveTo>
                <a:lnTo>
                  <a:pt x="97726" y="4524"/>
                </a:lnTo>
                <a:lnTo>
                  <a:pt x="46863" y="16763"/>
                </a:lnTo>
                <a:lnTo>
                  <a:pt x="12573" y="34718"/>
                </a:lnTo>
                <a:lnTo>
                  <a:pt x="0" y="56387"/>
                </a:lnTo>
                <a:lnTo>
                  <a:pt x="12573" y="78938"/>
                </a:lnTo>
                <a:lnTo>
                  <a:pt x="46863" y="97345"/>
                </a:lnTo>
                <a:lnTo>
                  <a:pt x="97726" y="109751"/>
                </a:lnTo>
                <a:lnTo>
                  <a:pt x="160020" y="114300"/>
                </a:lnTo>
                <a:lnTo>
                  <a:pt x="223194" y="109751"/>
                </a:lnTo>
                <a:lnTo>
                  <a:pt x="274510" y="97345"/>
                </a:lnTo>
                <a:lnTo>
                  <a:pt x="308967" y="78938"/>
                </a:lnTo>
                <a:lnTo>
                  <a:pt x="321564" y="56387"/>
                </a:lnTo>
                <a:lnTo>
                  <a:pt x="308967" y="34718"/>
                </a:lnTo>
                <a:lnTo>
                  <a:pt x="274510" y="16763"/>
                </a:lnTo>
                <a:lnTo>
                  <a:pt x="223194" y="4524"/>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3" name="Google Shape;2043;p73"/>
          <p:cNvSpPr/>
          <p:nvPr/>
        </p:nvSpPr>
        <p:spPr>
          <a:xfrm>
            <a:off x="6626352" y="5521452"/>
            <a:ext cx="321945" cy="114300"/>
          </a:xfrm>
          <a:custGeom>
            <a:rect b="b" l="l" r="r" t="t"/>
            <a:pathLst>
              <a:path extrusionOk="0" h="114300" w="321945">
                <a:moveTo>
                  <a:pt x="321564" y="56387"/>
                </a:moveTo>
                <a:lnTo>
                  <a:pt x="308967" y="34718"/>
                </a:lnTo>
                <a:lnTo>
                  <a:pt x="274510" y="16763"/>
                </a:lnTo>
                <a:lnTo>
                  <a:pt x="223194" y="4524"/>
                </a:lnTo>
                <a:lnTo>
                  <a:pt x="160020" y="0"/>
                </a:lnTo>
                <a:lnTo>
                  <a:pt x="97726" y="4524"/>
                </a:lnTo>
                <a:lnTo>
                  <a:pt x="46863" y="16763"/>
                </a:lnTo>
                <a:lnTo>
                  <a:pt x="12573" y="34718"/>
                </a:lnTo>
                <a:lnTo>
                  <a:pt x="0" y="56387"/>
                </a:lnTo>
                <a:lnTo>
                  <a:pt x="12573" y="78938"/>
                </a:lnTo>
                <a:lnTo>
                  <a:pt x="46863" y="97345"/>
                </a:lnTo>
                <a:lnTo>
                  <a:pt x="97726" y="109751"/>
                </a:lnTo>
                <a:lnTo>
                  <a:pt x="160020" y="114300"/>
                </a:lnTo>
                <a:lnTo>
                  <a:pt x="223194" y="109751"/>
                </a:lnTo>
                <a:lnTo>
                  <a:pt x="274510" y="97345"/>
                </a:lnTo>
                <a:lnTo>
                  <a:pt x="308967" y="78938"/>
                </a:lnTo>
                <a:lnTo>
                  <a:pt x="321564"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4" name="Google Shape;2044;p73"/>
          <p:cNvSpPr/>
          <p:nvPr/>
        </p:nvSpPr>
        <p:spPr>
          <a:xfrm>
            <a:off x="7063740" y="5529072"/>
            <a:ext cx="321945" cy="113030"/>
          </a:xfrm>
          <a:custGeom>
            <a:rect b="b" l="l" r="r" t="t"/>
            <a:pathLst>
              <a:path extrusionOk="0" h="113029" w="321945">
                <a:moveTo>
                  <a:pt x="161543" y="0"/>
                </a:moveTo>
                <a:lnTo>
                  <a:pt x="99012" y="4310"/>
                </a:lnTo>
                <a:lnTo>
                  <a:pt x="47625" y="16192"/>
                </a:lnTo>
                <a:lnTo>
                  <a:pt x="12811" y="34075"/>
                </a:lnTo>
                <a:lnTo>
                  <a:pt x="0" y="56388"/>
                </a:lnTo>
                <a:lnTo>
                  <a:pt x="12573" y="78057"/>
                </a:lnTo>
                <a:lnTo>
                  <a:pt x="46862" y="96012"/>
                </a:lnTo>
                <a:lnTo>
                  <a:pt x="97726" y="108251"/>
                </a:lnTo>
                <a:lnTo>
                  <a:pt x="160019" y="112776"/>
                </a:lnTo>
                <a:lnTo>
                  <a:pt x="223194" y="109132"/>
                </a:lnTo>
                <a:lnTo>
                  <a:pt x="274510" y="97345"/>
                </a:lnTo>
                <a:lnTo>
                  <a:pt x="308967" y="79557"/>
                </a:lnTo>
                <a:lnTo>
                  <a:pt x="321563" y="57912"/>
                </a:lnTo>
                <a:lnTo>
                  <a:pt x="308990" y="35361"/>
                </a:lnTo>
                <a:lnTo>
                  <a:pt x="274700" y="16954"/>
                </a:lnTo>
                <a:lnTo>
                  <a:pt x="223837" y="4548"/>
                </a:lnTo>
                <a:lnTo>
                  <a:pt x="16154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5" name="Google Shape;2045;p73"/>
          <p:cNvSpPr/>
          <p:nvPr/>
        </p:nvSpPr>
        <p:spPr>
          <a:xfrm>
            <a:off x="7063740" y="5529072"/>
            <a:ext cx="321945" cy="113030"/>
          </a:xfrm>
          <a:custGeom>
            <a:rect b="b" l="l" r="r" t="t"/>
            <a:pathLst>
              <a:path extrusionOk="0" h="113029" w="321945">
                <a:moveTo>
                  <a:pt x="0" y="56388"/>
                </a:moveTo>
                <a:lnTo>
                  <a:pt x="12573" y="78057"/>
                </a:lnTo>
                <a:lnTo>
                  <a:pt x="46862" y="96012"/>
                </a:lnTo>
                <a:lnTo>
                  <a:pt x="97726" y="108251"/>
                </a:lnTo>
                <a:lnTo>
                  <a:pt x="160019" y="112776"/>
                </a:lnTo>
                <a:lnTo>
                  <a:pt x="223194" y="109132"/>
                </a:lnTo>
                <a:lnTo>
                  <a:pt x="274510" y="97345"/>
                </a:lnTo>
                <a:lnTo>
                  <a:pt x="308967" y="79557"/>
                </a:lnTo>
                <a:lnTo>
                  <a:pt x="321563" y="57912"/>
                </a:lnTo>
                <a:lnTo>
                  <a:pt x="308990" y="35361"/>
                </a:lnTo>
                <a:lnTo>
                  <a:pt x="274700" y="16954"/>
                </a:lnTo>
                <a:lnTo>
                  <a:pt x="223837" y="4548"/>
                </a:lnTo>
                <a:lnTo>
                  <a:pt x="161543" y="0"/>
                </a:lnTo>
                <a:lnTo>
                  <a:pt x="99012" y="4310"/>
                </a:lnTo>
                <a:lnTo>
                  <a:pt x="47625" y="16192"/>
                </a:lnTo>
                <a:lnTo>
                  <a:pt x="12811" y="34075"/>
                </a:lnTo>
                <a:lnTo>
                  <a:pt x="0" y="5638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6" name="Google Shape;2046;p73"/>
          <p:cNvSpPr/>
          <p:nvPr/>
        </p:nvSpPr>
        <p:spPr>
          <a:xfrm>
            <a:off x="7066788" y="5428488"/>
            <a:ext cx="320040" cy="114300"/>
          </a:xfrm>
          <a:custGeom>
            <a:rect b="b" l="l" r="r" t="t"/>
            <a:pathLst>
              <a:path extrusionOk="0" h="114300" w="320040">
                <a:moveTo>
                  <a:pt x="160019" y="0"/>
                </a:moveTo>
                <a:lnTo>
                  <a:pt x="97726" y="4524"/>
                </a:lnTo>
                <a:lnTo>
                  <a:pt x="46862" y="16763"/>
                </a:lnTo>
                <a:lnTo>
                  <a:pt x="12573" y="34718"/>
                </a:lnTo>
                <a:lnTo>
                  <a:pt x="0" y="56387"/>
                </a:lnTo>
                <a:lnTo>
                  <a:pt x="12573" y="78938"/>
                </a:lnTo>
                <a:lnTo>
                  <a:pt x="46862" y="97345"/>
                </a:lnTo>
                <a:lnTo>
                  <a:pt x="97726" y="109751"/>
                </a:lnTo>
                <a:lnTo>
                  <a:pt x="160019" y="114300"/>
                </a:lnTo>
                <a:lnTo>
                  <a:pt x="222313" y="110632"/>
                </a:lnTo>
                <a:lnTo>
                  <a:pt x="273176" y="98679"/>
                </a:lnTo>
                <a:lnTo>
                  <a:pt x="307466" y="80438"/>
                </a:lnTo>
                <a:lnTo>
                  <a:pt x="320039" y="57912"/>
                </a:lnTo>
                <a:lnTo>
                  <a:pt x="308109" y="36218"/>
                </a:lnTo>
                <a:lnTo>
                  <a:pt x="273748" y="18097"/>
                </a:lnTo>
                <a:lnTo>
                  <a:pt x="222527" y="5405"/>
                </a:lnTo>
                <a:lnTo>
                  <a:pt x="16001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7" name="Google Shape;2047;p73"/>
          <p:cNvSpPr/>
          <p:nvPr/>
        </p:nvSpPr>
        <p:spPr>
          <a:xfrm>
            <a:off x="7066788" y="5428488"/>
            <a:ext cx="320040" cy="114300"/>
          </a:xfrm>
          <a:custGeom>
            <a:rect b="b" l="l" r="r" t="t"/>
            <a:pathLst>
              <a:path extrusionOk="0" h="114300" w="320040">
                <a:moveTo>
                  <a:pt x="0" y="56387"/>
                </a:moveTo>
                <a:lnTo>
                  <a:pt x="12573" y="78938"/>
                </a:lnTo>
                <a:lnTo>
                  <a:pt x="46862" y="97345"/>
                </a:lnTo>
                <a:lnTo>
                  <a:pt x="97726" y="109751"/>
                </a:lnTo>
                <a:lnTo>
                  <a:pt x="160019" y="114300"/>
                </a:lnTo>
                <a:lnTo>
                  <a:pt x="222313" y="110632"/>
                </a:lnTo>
                <a:lnTo>
                  <a:pt x="273176" y="98679"/>
                </a:lnTo>
                <a:lnTo>
                  <a:pt x="307466" y="80438"/>
                </a:lnTo>
                <a:lnTo>
                  <a:pt x="320039" y="57912"/>
                </a:lnTo>
                <a:lnTo>
                  <a:pt x="308109" y="36218"/>
                </a:lnTo>
                <a:lnTo>
                  <a:pt x="273748" y="18097"/>
                </a:lnTo>
                <a:lnTo>
                  <a:pt x="222527" y="5405"/>
                </a:lnTo>
                <a:lnTo>
                  <a:pt x="160019" y="0"/>
                </a:lnTo>
                <a:lnTo>
                  <a:pt x="97726" y="4524"/>
                </a:lnTo>
                <a:lnTo>
                  <a:pt x="46862" y="16763"/>
                </a:lnTo>
                <a:lnTo>
                  <a:pt x="12573" y="34718"/>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8" name="Google Shape;2048;p73"/>
          <p:cNvSpPr/>
          <p:nvPr/>
        </p:nvSpPr>
        <p:spPr>
          <a:xfrm>
            <a:off x="7065264" y="5324855"/>
            <a:ext cx="321945" cy="114300"/>
          </a:xfrm>
          <a:custGeom>
            <a:rect b="b" l="l" r="r" t="t"/>
            <a:pathLst>
              <a:path extrusionOk="0" h="114300" w="321945">
                <a:moveTo>
                  <a:pt x="160019" y="0"/>
                </a:moveTo>
                <a:lnTo>
                  <a:pt x="97726" y="4524"/>
                </a:lnTo>
                <a:lnTo>
                  <a:pt x="46862" y="16763"/>
                </a:lnTo>
                <a:lnTo>
                  <a:pt x="12573" y="34718"/>
                </a:lnTo>
                <a:lnTo>
                  <a:pt x="0" y="56387"/>
                </a:lnTo>
                <a:lnTo>
                  <a:pt x="12573" y="78938"/>
                </a:lnTo>
                <a:lnTo>
                  <a:pt x="46862" y="97345"/>
                </a:lnTo>
                <a:lnTo>
                  <a:pt x="97726" y="109751"/>
                </a:lnTo>
                <a:lnTo>
                  <a:pt x="160019" y="114299"/>
                </a:lnTo>
                <a:lnTo>
                  <a:pt x="222337" y="110632"/>
                </a:lnTo>
                <a:lnTo>
                  <a:pt x="273367" y="98678"/>
                </a:lnTo>
                <a:lnTo>
                  <a:pt x="308109" y="80438"/>
                </a:lnTo>
                <a:lnTo>
                  <a:pt x="321563" y="57911"/>
                </a:lnTo>
                <a:lnTo>
                  <a:pt x="308967" y="36218"/>
                </a:lnTo>
                <a:lnTo>
                  <a:pt x="274510" y="18097"/>
                </a:lnTo>
                <a:lnTo>
                  <a:pt x="223194" y="5405"/>
                </a:lnTo>
                <a:lnTo>
                  <a:pt x="16001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9" name="Google Shape;2049;p73"/>
          <p:cNvSpPr/>
          <p:nvPr/>
        </p:nvSpPr>
        <p:spPr>
          <a:xfrm>
            <a:off x="7065264" y="5324855"/>
            <a:ext cx="321945" cy="114300"/>
          </a:xfrm>
          <a:custGeom>
            <a:rect b="b" l="l" r="r" t="t"/>
            <a:pathLst>
              <a:path extrusionOk="0" h="114300" w="321945">
                <a:moveTo>
                  <a:pt x="0" y="56387"/>
                </a:moveTo>
                <a:lnTo>
                  <a:pt x="12573" y="78938"/>
                </a:lnTo>
                <a:lnTo>
                  <a:pt x="46862" y="97345"/>
                </a:lnTo>
                <a:lnTo>
                  <a:pt x="97726" y="109751"/>
                </a:lnTo>
                <a:lnTo>
                  <a:pt x="160019" y="114299"/>
                </a:lnTo>
                <a:lnTo>
                  <a:pt x="222337" y="110632"/>
                </a:lnTo>
                <a:lnTo>
                  <a:pt x="273367" y="98678"/>
                </a:lnTo>
                <a:lnTo>
                  <a:pt x="308109" y="80438"/>
                </a:lnTo>
                <a:lnTo>
                  <a:pt x="321563" y="57911"/>
                </a:lnTo>
                <a:lnTo>
                  <a:pt x="308967" y="36218"/>
                </a:lnTo>
                <a:lnTo>
                  <a:pt x="274510" y="18097"/>
                </a:lnTo>
                <a:lnTo>
                  <a:pt x="223194" y="5405"/>
                </a:lnTo>
                <a:lnTo>
                  <a:pt x="160019" y="0"/>
                </a:lnTo>
                <a:lnTo>
                  <a:pt x="97726" y="4524"/>
                </a:lnTo>
                <a:lnTo>
                  <a:pt x="46862" y="16763"/>
                </a:lnTo>
                <a:lnTo>
                  <a:pt x="12573" y="34718"/>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0" name="Google Shape;2050;p73"/>
          <p:cNvSpPr/>
          <p:nvPr/>
        </p:nvSpPr>
        <p:spPr>
          <a:xfrm>
            <a:off x="7065264" y="5222748"/>
            <a:ext cx="321945" cy="114300"/>
          </a:xfrm>
          <a:custGeom>
            <a:rect b="b" l="l" r="r" t="t"/>
            <a:pathLst>
              <a:path extrusionOk="0" h="114300" w="321945">
                <a:moveTo>
                  <a:pt x="161543" y="0"/>
                </a:moveTo>
                <a:lnTo>
                  <a:pt x="99012" y="3667"/>
                </a:lnTo>
                <a:lnTo>
                  <a:pt x="47625" y="15621"/>
                </a:lnTo>
                <a:lnTo>
                  <a:pt x="12811" y="33861"/>
                </a:lnTo>
                <a:lnTo>
                  <a:pt x="0" y="56388"/>
                </a:lnTo>
                <a:lnTo>
                  <a:pt x="12573" y="78938"/>
                </a:lnTo>
                <a:lnTo>
                  <a:pt x="46862" y="97345"/>
                </a:lnTo>
                <a:lnTo>
                  <a:pt x="97726" y="109751"/>
                </a:lnTo>
                <a:lnTo>
                  <a:pt x="160019" y="114300"/>
                </a:lnTo>
                <a:lnTo>
                  <a:pt x="223194" y="109989"/>
                </a:lnTo>
                <a:lnTo>
                  <a:pt x="274510" y="98107"/>
                </a:lnTo>
                <a:lnTo>
                  <a:pt x="308967" y="80224"/>
                </a:lnTo>
                <a:lnTo>
                  <a:pt x="321563" y="57912"/>
                </a:lnTo>
                <a:lnTo>
                  <a:pt x="308990" y="35361"/>
                </a:lnTo>
                <a:lnTo>
                  <a:pt x="274700" y="16954"/>
                </a:lnTo>
                <a:lnTo>
                  <a:pt x="223837" y="4548"/>
                </a:lnTo>
                <a:lnTo>
                  <a:pt x="16154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1" name="Google Shape;2051;p73"/>
          <p:cNvSpPr/>
          <p:nvPr/>
        </p:nvSpPr>
        <p:spPr>
          <a:xfrm>
            <a:off x="7065264" y="5222748"/>
            <a:ext cx="321945" cy="114300"/>
          </a:xfrm>
          <a:custGeom>
            <a:rect b="b" l="l" r="r" t="t"/>
            <a:pathLst>
              <a:path extrusionOk="0" h="114300" w="321945">
                <a:moveTo>
                  <a:pt x="0" y="56388"/>
                </a:moveTo>
                <a:lnTo>
                  <a:pt x="12573" y="78938"/>
                </a:lnTo>
                <a:lnTo>
                  <a:pt x="46862" y="97345"/>
                </a:lnTo>
                <a:lnTo>
                  <a:pt x="97726" y="109751"/>
                </a:lnTo>
                <a:lnTo>
                  <a:pt x="160019" y="114300"/>
                </a:lnTo>
                <a:lnTo>
                  <a:pt x="223194" y="109989"/>
                </a:lnTo>
                <a:lnTo>
                  <a:pt x="274510" y="98107"/>
                </a:lnTo>
                <a:lnTo>
                  <a:pt x="308967" y="80224"/>
                </a:lnTo>
                <a:lnTo>
                  <a:pt x="321563" y="57912"/>
                </a:lnTo>
                <a:lnTo>
                  <a:pt x="308990" y="35361"/>
                </a:lnTo>
                <a:lnTo>
                  <a:pt x="274700" y="16954"/>
                </a:lnTo>
                <a:lnTo>
                  <a:pt x="223837" y="4548"/>
                </a:lnTo>
                <a:lnTo>
                  <a:pt x="161543" y="0"/>
                </a:lnTo>
                <a:lnTo>
                  <a:pt x="99012" y="3667"/>
                </a:lnTo>
                <a:lnTo>
                  <a:pt x="47625" y="15621"/>
                </a:lnTo>
                <a:lnTo>
                  <a:pt x="12811" y="33861"/>
                </a:lnTo>
                <a:lnTo>
                  <a:pt x="0" y="5638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2" name="Google Shape;2052;p73"/>
          <p:cNvSpPr/>
          <p:nvPr/>
        </p:nvSpPr>
        <p:spPr>
          <a:xfrm>
            <a:off x="7063740" y="5119116"/>
            <a:ext cx="321945" cy="114300"/>
          </a:xfrm>
          <a:custGeom>
            <a:rect b="b" l="l" r="r" t="t"/>
            <a:pathLst>
              <a:path extrusionOk="0" h="114300" w="321945">
                <a:moveTo>
                  <a:pt x="161543" y="0"/>
                </a:moveTo>
                <a:lnTo>
                  <a:pt x="99012" y="4310"/>
                </a:lnTo>
                <a:lnTo>
                  <a:pt x="47625" y="16192"/>
                </a:lnTo>
                <a:lnTo>
                  <a:pt x="12811" y="34075"/>
                </a:lnTo>
                <a:lnTo>
                  <a:pt x="0" y="56387"/>
                </a:lnTo>
                <a:lnTo>
                  <a:pt x="12573" y="78938"/>
                </a:lnTo>
                <a:lnTo>
                  <a:pt x="46862" y="97345"/>
                </a:lnTo>
                <a:lnTo>
                  <a:pt x="97726" y="109751"/>
                </a:lnTo>
                <a:lnTo>
                  <a:pt x="160019" y="114300"/>
                </a:lnTo>
                <a:lnTo>
                  <a:pt x="223194" y="110632"/>
                </a:lnTo>
                <a:lnTo>
                  <a:pt x="274510" y="98679"/>
                </a:lnTo>
                <a:lnTo>
                  <a:pt x="308967" y="80438"/>
                </a:lnTo>
                <a:lnTo>
                  <a:pt x="321563" y="57912"/>
                </a:lnTo>
                <a:lnTo>
                  <a:pt x="308990" y="35361"/>
                </a:lnTo>
                <a:lnTo>
                  <a:pt x="274700" y="16954"/>
                </a:lnTo>
                <a:lnTo>
                  <a:pt x="223837" y="4548"/>
                </a:lnTo>
                <a:lnTo>
                  <a:pt x="16154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3" name="Google Shape;2053;p73"/>
          <p:cNvSpPr/>
          <p:nvPr/>
        </p:nvSpPr>
        <p:spPr>
          <a:xfrm>
            <a:off x="7063740" y="5119116"/>
            <a:ext cx="321945" cy="114300"/>
          </a:xfrm>
          <a:custGeom>
            <a:rect b="b" l="l" r="r" t="t"/>
            <a:pathLst>
              <a:path extrusionOk="0" h="114300" w="321945">
                <a:moveTo>
                  <a:pt x="0" y="56387"/>
                </a:moveTo>
                <a:lnTo>
                  <a:pt x="12573" y="78938"/>
                </a:lnTo>
                <a:lnTo>
                  <a:pt x="46862" y="97345"/>
                </a:lnTo>
                <a:lnTo>
                  <a:pt x="97726" y="109751"/>
                </a:lnTo>
                <a:lnTo>
                  <a:pt x="160019" y="114300"/>
                </a:lnTo>
                <a:lnTo>
                  <a:pt x="223194" y="110632"/>
                </a:lnTo>
                <a:lnTo>
                  <a:pt x="274510" y="98679"/>
                </a:lnTo>
                <a:lnTo>
                  <a:pt x="308967" y="80438"/>
                </a:lnTo>
                <a:lnTo>
                  <a:pt x="321563" y="57912"/>
                </a:lnTo>
                <a:lnTo>
                  <a:pt x="308990" y="35361"/>
                </a:lnTo>
                <a:lnTo>
                  <a:pt x="274700" y="16954"/>
                </a:lnTo>
                <a:lnTo>
                  <a:pt x="223837" y="4548"/>
                </a:lnTo>
                <a:lnTo>
                  <a:pt x="161543" y="0"/>
                </a:lnTo>
                <a:lnTo>
                  <a:pt x="99012" y="4310"/>
                </a:lnTo>
                <a:lnTo>
                  <a:pt x="47625" y="16192"/>
                </a:lnTo>
                <a:lnTo>
                  <a:pt x="12811" y="34075"/>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4" name="Google Shape;2054;p73"/>
          <p:cNvSpPr/>
          <p:nvPr/>
        </p:nvSpPr>
        <p:spPr>
          <a:xfrm>
            <a:off x="7149083" y="5018532"/>
            <a:ext cx="264160" cy="669290"/>
          </a:xfrm>
          <a:custGeom>
            <a:rect b="b" l="l" r="r" t="t"/>
            <a:pathLst>
              <a:path extrusionOk="0" h="669289" w="264159">
                <a:moveTo>
                  <a:pt x="3048" y="0"/>
                </a:moveTo>
                <a:lnTo>
                  <a:pt x="0" y="667511"/>
                </a:lnTo>
                <a:lnTo>
                  <a:pt x="259080" y="669035"/>
                </a:lnTo>
                <a:lnTo>
                  <a:pt x="263651" y="1523"/>
                </a:lnTo>
                <a:lnTo>
                  <a:pt x="304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5" name="Google Shape;2055;p73"/>
          <p:cNvSpPr/>
          <p:nvPr/>
        </p:nvSpPr>
        <p:spPr>
          <a:xfrm>
            <a:off x="7159752" y="4860035"/>
            <a:ext cx="741045" cy="0"/>
          </a:xfrm>
          <a:custGeom>
            <a:rect b="b" l="l" r="r" t="t"/>
            <a:pathLst>
              <a:path extrusionOk="0" h="120000" w="741045">
                <a:moveTo>
                  <a:pt x="0" y="0"/>
                </a:moveTo>
                <a:lnTo>
                  <a:pt x="740664"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6" name="Google Shape;2056;p73"/>
          <p:cNvSpPr/>
          <p:nvPr/>
        </p:nvSpPr>
        <p:spPr>
          <a:xfrm>
            <a:off x="6864095" y="5629655"/>
            <a:ext cx="0" cy="257810"/>
          </a:xfrm>
          <a:custGeom>
            <a:rect b="b" l="l" r="r" t="t"/>
            <a:pathLst>
              <a:path extrusionOk="0" h="257810" w="120000">
                <a:moveTo>
                  <a:pt x="0" y="0"/>
                </a:moveTo>
                <a:lnTo>
                  <a:pt x="0" y="2575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7" name="Google Shape;2057;p73"/>
          <p:cNvSpPr/>
          <p:nvPr/>
        </p:nvSpPr>
        <p:spPr>
          <a:xfrm>
            <a:off x="7144511" y="5635752"/>
            <a:ext cx="0" cy="256540"/>
          </a:xfrm>
          <a:custGeom>
            <a:rect b="b" l="l" r="r" t="t"/>
            <a:pathLst>
              <a:path extrusionOk="0" h="256539" w="120000">
                <a:moveTo>
                  <a:pt x="0" y="0"/>
                </a:moveTo>
                <a:lnTo>
                  <a:pt x="0" y="25603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8" name="Google Shape;2058;p73"/>
          <p:cNvSpPr/>
          <p:nvPr/>
        </p:nvSpPr>
        <p:spPr>
          <a:xfrm>
            <a:off x="7153656" y="4864608"/>
            <a:ext cx="0" cy="256540"/>
          </a:xfrm>
          <a:custGeom>
            <a:rect b="b" l="l" r="r" t="t"/>
            <a:pathLst>
              <a:path extrusionOk="0" h="256539" w="120000">
                <a:moveTo>
                  <a:pt x="0" y="0"/>
                </a:moveTo>
                <a:lnTo>
                  <a:pt x="0" y="25603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9" name="Google Shape;2059;p73"/>
          <p:cNvSpPr/>
          <p:nvPr/>
        </p:nvSpPr>
        <p:spPr>
          <a:xfrm>
            <a:off x="6864095" y="4863084"/>
            <a:ext cx="0" cy="257810"/>
          </a:xfrm>
          <a:custGeom>
            <a:rect b="b" l="l" r="r" t="t"/>
            <a:pathLst>
              <a:path extrusionOk="0" h="257810" w="120000">
                <a:moveTo>
                  <a:pt x="0" y="0"/>
                </a:moveTo>
                <a:lnTo>
                  <a:pt x="0" y="2575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0" name="Google Shape;2060;p73"/>
          <p:cNvSpPr/>
          <p:nvPr/>
        </p:nvSpPr>
        <p:spPr>
          <a:xfrm>
            <a:off x="6394703" y="5887211"/>
            <a:ext cx="464820" cy="0"/>
          </a:xfrm>
          <a:custGeom>
            <a:rect b="b" l="l" r="r" t="t"/>
            <a:pathLst>
              <a:path extrusionOk="0" h="120000" w="464820">
                <a:moveTo>
                  <a:pt x="0" y="0"/>
                </a:moveTo>
                <a:lnTo>
                  <a:pt x="46482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1" name="Google Shape;2061;p73"/>
          <p:cNvSpPr/>
          <p:nvPr/>
        </p:nvSpPr>
        <p:spPr>
          <a:xfrm>
            <a:off x="6086855" y="4831079"/>
            <a:ext cx="40005" cy="41275"/>
          </a:xfrm>
          <a:custGeom>
            <a:rect b="b" l="l" r="r" t="t"/>
            <a:pathLst>
              <a:path extrusionOk="0" h="41275" w="40004">
                <a:moveTo>
                  <a:pt x="19812" y="0"/>
                </a:moveTo>
                <a:lnTo>
                  <a:pt x="12215" y="1595"/>
                </a:lnTo>
                <a:lnTo>
                  <a:pt x="5905" y="5905"/>
                </a:lnTo>
                <a:lnTo>
                  <a:pt x="1595" y="12215"/>
                </a:lnTo>
                <a:lnTo>
                  <a:pt x="0" y="19811"/>
                </a:lnTo>
                <a:lnTo>
                  <a:pt x="1595" y="28289"/>
                </a:lnTo>
                <a:lnTo>
                  <a:pt x="5905" y="35051"/>
                </a:lnTo>
                <a:lnTo>
                  <a:pt x="12215" y="39528"/>
                </a:lnTo>
                <a:lnTo>
                  <a:pt x="19812" y="41147"/>
                </a:lnTo>
                <a:lnTo>
                  <a:pt x="28051" y="39528"/>
                </a:lnTo>
                <a:lnTo>
                  <a:pt x="34289" y="35051"/>
                </a:lnTo>
                <a:lnTo>
                  <a:pt x="38242" y="28289"/>
                </a:lnTo>
                <a:lnTo>
                  <a:pt x="39624" y="19811"/>
                </a:lnTo>
                <a:lnTo>
                  <a:pt x="38242" y="12215"/>
                </a:lnTo>
                <a:lnTo>
                  <a:pt x="34290" y="5905"/>
                </a:lnTo>
                <a:lnTo>
                  <a:pt x="28051" y="1595"/>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2" name="Google Shape;2062;p73"/>
          <p:cNvSpPr/>
          <p:nvPr/>
        </p:nvSpPr>
        <p:spPr>
          <a:xfrm>
            <a:off x="6086855" y="4831079"/>
            <a:ext cx="40005" cy="41275"/>
          </a:xfrm>
          <a:custGeom>
            <a:rect b="b" l="l" r="r" t="t"/>
            <a:pathLst>
              <a:path extrusionOk="0" h="41275" w="40004">
                <a:moveTo>
                  <a:pt x="19812" y="0"/>
                </a:moveTo>
                <a:lnTo>
                  <a:pt x="12215" y="1595"/>
                </a:lnTo>
                <a:lnTo>
                  <a:pt x="5905" y="5905"/>
                </a:lnTo>
                <a:lnTo>
                  <a:pt x="1595" y="12215"/>
                </a:lnTo>
                <a:lnTo>
                  <a:pt x="0" y="19811"/>
                </a:lnTo>
                <a:lnTo>
                  <a:pt x="1595" y="28289"/>
                </a:lnTo>
                <a:lnTo>
                  <a:pt x="5905" y="35051"/>
                </a:lnTo>
                <a:lnTo>
                  <a:pt x="12215" y="39528"/>
                </a:lnTo>
                <a:lnTo>
                  <a:pt x="19812" y="41147"/>
                </a:lnTo>
                <a:lnTo>
                  <a:pt x="28051" y="39528"/>
                </a:lnTo>
                <a:lnTo>
                  <a:pt x="34289" y="35051"/>
                </a:lnTo>
                <a:lnTo>
                  <a:pt x="38242" y="28289"/>
                </a:lnTo>
                <a:lnTo>
                  <a:pt x="39624" y="19811"/>
                </a:lnTo>
                <a:lnTo>
                  <a:pt x="38242" y="12215"/>
                </a:lnTo>
                <a:lnTo>
                  <a:pt x="34290" y="5905"/>
                </a:lnTo>
                <a:lnTo>
                  <a:pt x="28051" y="1595"/>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3" name="Google Shape;2063;p73"/>
          <p:cNvSpPr/>
          <p:nvPr/>
        </p:nvSpPr>
        <p:spPr>
          <a:xfrm>
            <a:off x="6876288" y="4751832"/>
            <a:ext cx="41275" cy="41275"/>
          </a:xfrm>
          <a:custGeom>
            <a:rect b="b" l="l" r="r" t="t"/>
            <a:pathLst>
              <a:path extrusionOk="0" h="41275" w="41275">
                <a:moveTo>
                  <a:pt x="21335" y="0"/>
                </a:moveTo>
                <a:lnTo>
                  <a:pt x="12858" y="1595"/>
                </a:lnTo>
                <a:lnTo>
                  <a:pt x="6095" y="5905"/>
                </a:lnTo>
                <a:lnTo>
                  <a:pt x="1619" y="12215"/>
                </a:lnTo>
                <a:lnTo>
                  <a:pt x="0" y="19811"/>
                </a:lnTo>
                <a:lnTo>
                  <a:pt x="1619" y="28289"/>
                </a:lnTo>
                <a:lnTo>
                  <a:pt x="6095" y="35051"/>
                </a:lnTo>
                <a:lnTo>
                  <a:pt x="12858" y="39528"/>
                </a:lnTo>
                <a:lnTo>
                  <a:pt x="21335" y="41147"/>
                </a:lnTo>
                <a:lnTo>
                  <a:pt x="28932" y="39528"/>
                </a:lnTo>
                <a:lnTo>
                  <a:pt x="35242" y="35051"/>
                </a:lnTo>
                <a:lnTo>
                  <a:pt x="39552" y="28289"/>
                </a:lnTo>
                <a:lnTo>
                  <a:pt x="41147" y="19811"/>
                </a:lnTo>
                <a:lnTo>
                  <a:pt x="39552" y="12215"/>
                </a:lnTo>
                <a:lnTo>
                  <a:pt x="35242" y="5905"/>
                </a:lnTo>
                <a:lnTo>
                  <a:pt x="28932" y="1595"/>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4" name="Google Shape;2064;p73"/>
          <p:cNvSpPr/>
          <p:nvPr/>
        </p:nvSpPr>
        <p:spPr>
          <a:xfrm>
            <a:off x="6876288" y="4751832"/>
            <a:ext cx="41275" cy="41275"/>
          </a:xfrm>
          <a:custGeom>
            <a:rect b="b" l="l" r="r" t="t"/>
            <a:pathLst>
              <a:path extrusionOk="0" h="41275" w="41275">
                <a:moveTo>
                  <a:pt x="21335" y="0"/>
                </a:moveTo>
                <a:lnTo>
                  <a:pt x="12858" y="1595"/>
                </a:lnTo>
                <a:lnTo>
                  <a:pt x="6095" y="5905"/>
                </a:lnTo>
                <a:lnTo>
                  <a:pt x="1619" y="12215"/>
                </a:lnTo>
                <a:lnTo>
                  <a:pt x="0" y="19811"/>
                </a:lnTo>
                <a:lnTo>
                  <a:pt x="1619" y="28289"/>
                </a:lnTo>
                <a:lnTo>
                  <a:pt x="6095" y="35051"/>
                </a:lnTo>
                <a:lnTo>
                  <a:pt x="12858" y="39528"/>
                </a:lnTo>
                <a:lnTo>
                  <a:pt x="21335" y="41147"/>
                </a:lnTo>
                <a:lnTo>
                  <a:pt x="28932" y="39528"/>
                </a:lnTo>
                <a:lnTo>
                  <a:pt x="35242" y="35051"/>
                </a:lnTo>
                <a:lnTo>
                  <a:pt x="39552" y="28289"/>
                </a:lnTo>
                <a:lnTo>
                  <a:pt x="41147" y="19811"/>
                </a:lnTo>
                <a:lnTo>
                  <a:pt x="39552" y="12215"/>
                </a:lnTo>
                <a:lnTo>
                  <a:pt x="35242" y="5905"/>
                </a:lnTo>
                <a:lnTo>
                  <a:pt x="28932" y="1595"/>
                </a:lnTo>
                <a:lnTo>
                  <a:pt x="2133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5" name="Google Shape;2065;p73"/>
          <p:cNvSpPr txBox="1"/>
          <p:nvPr/>
        </p:nvSpPr>
        <p:spPr>
          <a:xfrm>
            <a:off x="7220204" y="5302059"/>
            <a:ext cx="217804" cy="383539"/>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S2</a:t>
            </a:r>
            <a:endParaRPr sz="700">
              <a:solidFill>
                <a:schemeClr val="dk1"/>
              </a:solidFill>
              <a:latin typeface="Times New Roman"/>
              <a:ea typeface="Times New Roman"/>
              <a:cs typeface="Times New Roman"/>
              <a:sym typeface="Times New Roman"/>
            </a:endParaRPr>
          </a:p>
        </p:txBody>
      </p:sp>
      <p:sp>
        <p:nvSpPr>
          <p:cNvPr id="2066" name="Google Shape;2066;p73"/>
          <p:cNvSpPr/>
          <p:nvPr/>
        </p:nvSpPr>
        <p:spPr>
          <a:xfrm>
            <a:off x="7152131" y="5893308"/>
            <a:ext cx="416559" cy="0"/>
          </a:xfrm>
          <a:custGeom>
            <a:rect b="b" l="l" r="r" t="t"/>
            <a:pathLst>
              <a:path extrusionOk="0" h="120000" w="416559">
                <a:moveTo>
                  <a:pt x="0" y="0"/>
                </a:moveTo>
                <a:lnTo>
                  <a:pt x="41605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7" name="Google Shape;2067;p73"/>
          <p:cNvSpPr/>
          <p:nvPr/>
        </p:nvSpPr>
        <p:spPr>
          <a:xfrm>
            <a:off x="6123432" y="4860035"/>
            <a:ext cx="741045" cy="0"/>
          </a:xfrm>
          <a:custGeom>
            <a:rect b="b" l="l" r="r" t="t"/>
            <a:pathLst>
              <a:path extrusionOk="0" h="120000" w="741045">
                <a:moveTo>
                  <a:pt x="0" y="0"/>
                </a:moveTo>
                <a:lnTo>
                  <a:pt x="740663"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8" name="Google Shape;2068;p73"/>
          <p:cNvSpPr/>
          <p:nvPr/>
        </p:nvSpPr>
        <p:spPr>
          <a:xfrm>
            <a:off x="7900416" y="4837176"/>
            <a:ext cx="40005" cy="40005"/>
          </a:xfrm>
          <a:custGeom>
            <a:rect b="b" l="l" r="r" t="t"/>
            <a:pathLst>
              <a:path extrusionOk="0" h="40004" w="40004">
                <a:moveTo>
                  <a:pt x="19811" y="0"/>
                </a:moveTo>
                <a:lnTo>
                  <a:pt x="12215" y="1595"/>
                </a:lnTo>
                <a:lnTo>
                  <a:pt x="5905" y="5905"/>
                </a:lnTo>
                <a:lnTo>
                  <a:pt x="1595" y="12215"/>
                </a:lnTo>
                <a:lnTo>
                  <a:pt x="0" y="19812"/>
                </a:lnTo>
                <a:lnTo>
                  <a:pt x="1595" y="27408"/>
                </a:lnTo>
                <a:lnTo>
                  <a:pt x="5905" y="33718"/>
                </a:lnTo>
                <a:lnTo>
                  <a:pt x="12215" y="38028"/>
                </a:lnTo>
                <a:lnTo>
                  <a:pt x="19811" y="39624"/>
                </a:lnTo>
                <a:lnTo>
                  <a:pt x="27408" y="38028"/>
                </a:lnTo>
                <a:lnTo>
                  <a:pt x="33718" y="33718"/>
                </a:lnTo>
                <a:lnTo>
                  <a:pt x="38028" y="27408"/>
                </a:lnTo>
                <a:lnTo>
                  <a:pt x="39624" y="19812"/>
                </a:lnTo>
                <a:lnTo>
                  <a:pt x="38028" y="12215"/>
                </a:lnTo>
                <a:lnTo>
                  <a:pt x="33718" y="5905"/>
                </a:lnTo>
                <a:lnTo>
                  <a:pt x="27408" y="1595"/>
                </a:lnTo>
                <a:lnTo>
                  <a:pt x="198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9" name="Google Shape;2069;p73"/>
          <p:cNvSpPr/>
          <p:nvPr/>
        </p:nvSpPr>
        <p:spPr>
          <a:xfrm>
            <a:off x="7900416" y="4837176"/>
            <a:ext cx="40005" cy="40005"/>
          </a:xfrm>
          <a:custGeom>
            <a:rect b="b" l="l" r="r" t="t"/>
            <a:pathLst>
              <a:path extrusionOk="0" h="40004" w="40004">
                <a:moveTo>
                  <a:pt x="19811" y="0"/>
                </a:moveTo>
                <a:lnTo>
                  <a:pt x="12215" y="1595"/>
                </a:lnTo>
                <a:lnTo>
                  <a:pt x="5905" y="5905"/>
                </a:lnTo>
                <a:lnTo>
                  <a:pt x="1595" y="12215"/>
                </a:lnTo>
                <a:lnTo>
                  <a:pt x="0" y="19812"/>
                </a:lnTo>
                <a:lnTo>
                  <a:pt x="1595" y="27408"/>
                </a:lnTo>
                <a:lnTo>
                  <a:pt x="5905" y="33718"/>
                </a:lnTo>
                <a:lnTo>
                  <a:pt x="12215" y="38028"/>
                </a:lnTo>
                <a:lnTo>
                  <a:pt x="19811" y="39624"/>
                </a:lnTo>
                <a:lnTo>
                  <a:pt x="27408" y="38028"/>
                </a:lnTo>
                <a:lnTo>
                  <a:pt x="33718" y="33718"/>
                </a:lnTo>
                <a:lnTo>
                  <a:pt x="38028" y="27408"/>
                </a:lnTo>
                <a:lnTo>
                  <a:pt x="39624" y="19812"/>
                </a:lnTo>
                <a:lnTo>
                  <a:pt x="38028" y="12215"/>
                </a:lnTo>
                <a:lnTo>
                  <a:pt x="33718" y="5905"/>
                </a:lnTo>
                <a:lnTo>
                  <a:pt x="27408" y="1595"/>
                </a:lnTo>
                <a:lnTo>
                  <a:pt x="1981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0" name="Google Shape;2070;p73"/>
          <p:cNvSpPr txBox="1"/>
          <p:nvPr/>
        </p:nvSpPr>
        <p:spPr>
          <a:xfrm>
            <a:off x="6600443" y="5068823"/>
            <a:ext cx="257810" cy="512446"/>
          </a:xfrm>
          <a:prstGeom prst="rect">
            <a:avLst/>
          </a:prstGeom>
          <a:solidFill>
            <a:srgbClr val="FFFFFF"/>
          </a:solidFill>
          <a:ln>
            <a:noFill/>
          </a:ln>
        </p:spPr>
        <p:txBody>
          <a:bodyPr anchorCtr="0" anchor="t" bIns="0" lIns="0" spcFirstLastPara="1" rIns="0" wrap="square" tIns="4425">
            <a:noAutofit/>
          </a:bodyPr>
          <a:lstStyle/>
          <a:p>
            <a:pPr indent="0" lvl="0" marL="0" marR="0" rtl="0" algn="l">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P2</a:t>
            </a:r>
            <a:endParaRPr sz="700">
              <a:solidFill>
                <a:schemeClr val="dk1"/>
              </a:solidFill>
              <a:latin typeface="Times New Roman"/>
              <a:ea typeface="Times New Roman"/>
              <a:cs typeface="Times New Roman"/>
              <a:sym typeface="Times New Roman"/>
            </a:endParaRPr>
          </a:p>
        </p:txBody>
      </p:sp>
      <p:sp>
        <p:nvSpPr>
          <p:cNvPr id="2071" name="Google Shape;2071;p73"/>
          <p:cNvSpPr/>
          <p:nvPr/>
        </p:nvSpPr>
        <p:spPr>
          <a:xfrm>
            <a:off x="6382511" y="4637532"/>
            <a:ext cx="490855" cy="0"/>
          </a:xfrm>
          <a:custGeom>
            <a:rect b="b" l="l" r="r" t="t"/>
            <a:pathLst>
              <a:path extrusionOk="0" h="120000" w="490854">
                <a:moveTo>
                  <a:pt x="0" y="0"/>
                </a:moveTo>
                <a:lnTo>
                  <a:pt x="490728"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2" name="Google Shape;2072;p73"/>
          <p:cNvSpPr/>
          <p:nvPr/>
        </p:nvSpPr>
        <p:spPr>
          <a:xfrm>
            <a:off x="6380988" y="4640579"/>
            <a:ext cx="0" cy="2481580"/>
          </a:xfrm>
          <a:custGeom>
            <a:rect b="b" l="l" r="r" t="t"/>
            <a:pathLst>
              <a:path extrusionOk="0" h="2481579" w="120000">
                <a:moveTo>
                  <a:pt x="0" y="0"/>
                </a:moveTo>
                <a:lnTo>
                  <a:pt x="0" y="248107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3" name="Google Shape;2073;p73"/>
          <p:cNvSpPr/>
          <p:nvPr/>
        </p:nvSpPr>
        <p:spPr>
          <a:xfrm>
            <a:off x="6891528" y="5998464"/>
            <a:ext cx="40005" cy="40005"/>
          </a:xfrm>
          <a:custGeom>
            <a:rect b="b" l="l" r="r" t="t"/>
            <a:pathLst>
              <a:path extrusionOk="0" h="40004" w="40004">
                <a:moveTo>
                  <a:pt x="19812" y="0"/>
                </a:moveTo>
                <a:lnTo>
                  <a:pt x="12215" y="1595"/>
                </a:lnTo>
                <a:lnTo>
                  <a:pt x="5905" y="5905"/>
                </a:lnTo>
                <a:lnTo>
                  <a:pt x="1595" y="12215"/>
                </a:lnTo>
                <a:lnTo>
                  <a:pt x="0" y="19812"/>
                </a:lnTo>
                <a:lnTo>
                  <a:pt x="1595" y="27408"/>
                </a:lnTo>
                <a:lnTo>
                  <a:pt x="5905" y="33718"/>
                </a:lnTo>
                <a:lnTo>
                  <a:pt x="12215" y="38028"/>
                </a:lnTo>
                <a:lnTo>
                  <a:pt x="19812" y="39624"/>
                </a:lnTo>
                <a:lnTo>
                  <a:pt x="27408" y="38028"/>
                </a:lnTo>
                <a:lnTo>
                  <a:pt x="33718" y="33718"/>
                </a:lnTo>
                <a:lnTo>
                  <a:pt x="38028" y="27408"/>
                </a:lnTo>
                <a:lnTo>
                  <a:pt x="39624" y="19812"/>
                </a:lnTo>
                <a:lnTo>
                  <a:pt x="38028" y="12215"/>
                </a:lnTo>
                <a:lnTo>
                  <a:pt x="33718" y="5905"/>
                </a:lnTo>
                <a:lnTo>
                  <a:pt x="27408" y="1595"/>
                </a:lnTo>
                <a:lnTo>
                  <a:pt x="1981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4" name="Google Shape;2074;p73"/>
          <p:cNvSpPr/>
          <p:nvPr/>
        </p:nvSpPr>
        <p:spPr>
          <a:xfrm>
            <a:off x="6891528" y="5998464"/>
            <a:ext cx="40005" cy="40005"/>
          </a:xfrm>
          <a:custGeom>
            <a:rect b="b" l="l" r="r" t="t"/>
            <a:pathLst>
              <a:path extrusionOk="0" h="40004" w="40004">
                <a:moveTo>
                  <a:pt x="19812" y="0"/>
                </a:moveTo>
                <a:lnTo>
                  <a:pt x="12215" y="1595"/>
                </a:lnTo>
                <a:lnTo>
                  <a:pt x="5905" y="5905"/>
                </a:lnTo>
                <a:lnTo>
                  <a:pt x="1595" y="12215"/>
                </a:lnTo>
                <a:lnTo>
                  <a:pt x="0" y="19812"/>
                </a:lnTo>
                <a:lnTo>
                  <a:pt x="1595" y="27408"/>
                </a:lnTo>
                <a:lnTo>
                  <a:pt x="5905" y="33718"/>
                </a:lnTo>
                <a:lnTo>
                  <a:pt x="12215" y="38028"/>
                </a:lnTo>
                <a:lnTo>
                  <a:pt x="19812" y="39624"/>
                </a:lnTo>
                <a:lnTo>
                  <a:pt x="27408" y="38028"/>
                </a:lnTo>
                <a:lnTo>
                  <a:pt x="33718" y="33718"/>
                </a:lnTo>
                <a:lnTo>
                  <a:pt x="38028" y="27408"/>
                </a:lnTo>
                <a:lnTo>
                  <a:pt x="39624" y="19812"/>
                </a:lnTo>
                <a:lnTo>
                  <a:pt x="38028" y="12215"/>
                </a:lnTo>
                <a:lnTo>
                  <a:pt x="33718" y="5905"/>
                </a:lnTo>
                <a:lnTo>
                  <a:pt x="27408" y="1595"/>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5" name="Google Shape;2075;p73"/>
          <p:cNvSpPr/>
          <p:nvPr/>
        </p:nvSpPr>
        <p:spPr>
          <a:xfrm>
            <a:off x="7577328" y="4645152"/>
            <a:ext cx="0" cy="212090"/>
          </a:xfrm>
          <a:custGeom>
            <a:rect b="b" l="l" r="r" t="t"/>
            <a:pathLst>
              <a:path extrusionOk="0" h="212089" w="120000">
                <a:moveTo>
                  <a:pt x="0" y="0"/>
                </a:moveTo>
                <a:lnTo>
                  <a:pt x="0" y="21183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6" name="Google Shape;2076;p73"/>
          <p:cNvSpPr/>
          <p:nvPr/>
        </p:nvSpPr>
        <p:spPr>
          <a:xfrm>
            <a:off x="7557516" y="6083808"/>
            <a:ext cx="40005" cy="41275"/>
          </a:xfrm>
          <a:custGeom>
            <a:rect b="b" l="l" r="r" t="t"/>
            <a:pathLst>
              <a:path extrusionOk="0" h="41275" w="40004">
                <a:moveTo>
                  <a:pt x="19811" y="0"/>
                </a:moveTo>
                <a:lnTo>
                  <a:pt x="12215" y="1595"/>
                </a:lnTo>
                <a:lnTo>
                  <a:pt x="5905" y="5905"/>
                </a:lnTo>
                <a:lnTo>
                  <a:pt x="1595" y="12215"/>
                </a:lnTo>
                <a:lnTo>
                  <a:pt x="0" y="19811"/>
                </a:lnTo>
                <a:lnTo>
                  <a:pt x="1595" y="28289"/>
                </a:lnTo>
                <a:lnTo>
                  <a:pt x="5905" y="35051"/>
                </a:lnTo>
                <a:lnTo>
                  <a:pt x="12215" y="39528"/>
                </a:lnTo>
                <a:lnTo>
                  <a:pt x="19811" y="41147"/>
                </a:lnTo>
                <a:lnTo>
                  <a:pt x="27408" y="39528"/>
                </a:lnTo>
                <a:lnTo>
                  <a:pt x="33718" y="35051"/>
                </a:lnTo>
                <a:lnTo>
                  <a:pt x="38028" y="28289"/>
                </a:lnTo>
                <a:lnTo>
                  <a:pt x="39624" y="19811"/>
                </a:lnTo>
                <a:lnTo>
                  <a:pt x="38028" y="12215"/>
                </a:lnTo>
                <a:lnTo>
                  <a:pt x="33718" y="5905"/>
                </a:lnTo>
                <a:lnTo>
                  <a:pt x="27408" y="1595"/>
                </a:lnTo>
                <a:lnTo>
                  <a:pt x="1981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7" name="Google Shape;2077;p73"/>
          <p:cNvSpPr/>
          <p:nvPr/>
        </p:nvSpPr>
        <p:spPr>
          <a:xfrm>
            <a:off x="7557516" y="6083808"/>
            <a:ext cx="40005" cy="41275"/>
          </a:xfrm>
          <a:custGeom>
            <a:rect b="b" l="l" r="r" t="t"/>
            <a:pathLst>
              <a:path extrusionOk="0" h="41275" w="40004">
                <a:moveTo>
                  <a:pt x="19811" y="0"/>
                </a:moveTo>
                <a:lnTo>
                  <a:pt x="12215" y="1595"/>
                </a:lnTo>
                <a:lnTo>
                  <a:pt x="5905" y="5905"/>
                </a:lnTo>
                <a:lnTo>
                  <a:pt x="1595" y="12215"/>
                </a:lnTo>
                <a:lnTo>
                  <a:pt x="0" y="19811"/>
                </a:lnTo>
                <a:lnTo>
                  <a:pt x="1595" y="28289"/>
                </a:lnTo>
                <a:lnTo>
                  <a:pt x="5905" y="35051"/>
                </a:lnTo>
                <a:lnTo>
                  <a:pt x="12215" y="39528"/>
                </a:lnTo>
                <a:lnTo>
                  <a:pt x="19811" y="41147"/>
                </a:lnTo>
                <a:lnTo>
                  <a:pt x="27408" y="39528"/>
                </a:lnTo>
                <a:lnTo>
                  <a:pt x="33718" y="35051"/>
                </a:lnTo>
                <a:lnTo>
                  <a:pt x="38028" y="28289"/>
                </a:lnTo>
                <a:lnTo>
                  <a:pt x="39624" y="19811"/>
                </a:lnTo>
                <a:lnTo>
                  <a:pt x="38028" y="12215"/>
                </a:lnTo>
                <a:lnTo>
                  <a:pt x="33718" y="5905"/>
                </a:lnTo>
                <a:lnTo>
                  <a:pt x="27408" y="1595"/>
                </a:lnTo>
                <a:lnTo>
                  <a:pt x="1981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8" name="Google Shape;2078;p73"/>
          <p:cNvSpPr/>
          <p:nvPr/>
        </p:nvSpPr>
        <p:spPr>
          <a:xfrm>
            <a:off x="7531607" y="3666744"/>
            <a:ext cx="56515" cy="913130"/>
          </a:xfrm>
          <a:custGeom>
            <a:rect b="b" l="l" r="r" t="t"/>
            <a:pathLst>
              <a:path extrusionOk="0" h="913129" w="56515">
                <a:moveTo>
                  <a:pt x="21336" y="854964"/>
                </a:moveTo>
                <a:lnTo>
                  <a:pt x="0" y="854964"/>
                </a:lnTo>
                <a:lnTo>
                  <a:pt x="28956" y="912876"/>
                </a:lnTo>
                <a:lnTo>
                  <a:pt x="45559" y="877824"/>
                </a:lnTo>
                <a:lnTo>
                  <a:pt x="24384" y="877824"/>
                </a:lnTo>
                <a:lnTo>
                  <a:pt x="21336" y="873252"/>
                </a:lnTo>
                <a:lnTo>
                  <a:pt x="21336" y="854964"/>
                </a:lnTo>
                <a:close/>
              </a:path>
              <a:path extrusionOk="0" h="913129" w="56515">
                <a:moveTo>
                  <a:pt x="32003" y="36575"/>
                </a:moveTo>
                <a:lnTo>
                  <a:pt x="24384" y="36575"/>
                </a:lnTo>
                <a:lnTo>
                  <a:pt x="21336" y="39624"/>
                </a:lnTo>
                <a:lnTo>
                  <a:pt x="21336" y="873252"/>
                </a:lnTo>
                <a:lnTo>
                  <a:pt x="24384" y="877824"/>
                </a:lnTo>
                <a:lnTo>
                  <a:pt x="32003" y="877824"/>
                </a:lnTo>
                <a:lnTo>
                  <a:pt x="35051" y="873252"/>
                </a:lnTo>
                <a:lnTo>
                  <a:pt x="35051" y="39624"/>
                </a:lnTo>
                <a:lnTo>
                  <a:pt x="32003" y="36575"/>
                </a:lnTo>
                <a:close/>
              </a:path>
              <a:path extrusionOk="0" h="913129" w="56515">
                <a:moveTo>
                  <a:pt x="56388" y="854964"/>
                </a:moveTo>
                <a:lnTo>
                  <a:pt x="35051" y="854964"/>
                </a:lnTo>
                <a:lnTo>
                  <a:pt x="35051" y="873252"/>
                </a:lnTo>
                <a:lnTo>
                  <a:pt x="32003" y="877824"/>
                </a:lnTo>
                <a:lnTo>
                  <a:pt x="45559" y="877824"/>
                </a:lnTo>
                <a:lnTo>
                  <a:pt x="56388" y="854964"/>
                </a:lnTo>
                <a:close/>
              </a:path>
              <a:path extrusionOk="0" h="913129" w="56515">
                <a:moveTo>
                  <a:pt x="28956" y="0"/>
                </a:moveTo>
                <a:lnTo>
                  <a:pt x="0" y="57912"/>
                </a:lnTo>
                <a:lnTo>
                  <a:pt x="21336" y="57912"/>
                </a:lnTo>
                <a:lnTo>
                  <a:pt x="21336" y="39624"/>
                </a:lnTo>
                <a:lnTo>
                  <a:pt x="24384" y="36575"/>
                </a:lnTo>
                <a:lnTo>
                  <a:pt x="46281" y="36575"/>
                </a:lnTo>
                <a:lnTo>
                  <a:pt x="28956" y="0"/>
                </a:lnTo>
                <a:close/>
              </a:path>
              <a:path extrusionOk="0" h="913129" w="56515">
                <a:moveTo>
                  <a:pt x="46281" y="36575"/>
                </a:moveTo>
                <a:lnTo>
                  <a:pt x="32003" y="36575"/>
                </a:lnTo>
                <a:lnTo>
                  <a:pt x="35051" y="39624"/>
                </a:lnTo>
                <a:lnTo>
                  <a:pt x="35051" y="57912"/>
                </a:lnTo>
                <a:lnTo>
                  <a:pt x="56388" y="57912"/>
                </a:lnTo>
                <a:lnTo>
                  <a:pt x="46281" y="365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9" name="Google Shape;2079;p73"/>
          <p:cNvSpPr/>
          <p:nvPr/>
        </p:nvSpPr>
        <p:spPr>
          <a:xfrm>
            <a:off x="7895843" y="3762755"/>
            <a:ext cx="58419" cy="1009015"/>
          </a:xfrm>
          <a:custGeom>
            <a:rect b="b" l="l" r="r" t="t"/>
            <a:pathLst>
              <a:path extrusionOk="0" h="1009014" w="58420">
                <a:moveTo>
                  <a:pt x="21335" y="950976"/>
                </a:moveTo>
                <a:lnTo>
                  <a:pt x="0" y="950976"/>
                </a:lnTo>
                <a:lnTo>
                  <a:pt x="28955" y="1008888"/>
                </a:lnTo>
                <a:lnTo>
                  <a:pt x="46481" y="973836"/>
                </a:lnTo>
                <a:lnTo>
                  <a:pt x="24383" y="973836"/>
                </a:lnTo>
                <a:lnTo>
                  <a:pt x="21335" y="969264"/>
                </a:lnTo>
                <a:lnTo>
                  <a:pt x="21335" y="950976"/>
                </a:lnTo>
                <a:close/>
              </a:path>
              <a:path extrusionOk="0" h="1009014" w="58420">
                <a:moveTo>
                  <a:pt x="32003" y="35052"/>
                </a:moveTo>
                <a:lnTo>
                  <a:pt x="24383" y="35052"/>
                </a:lnTo>
                <a:lnTo>
                  <a:pt x="21335" y="38100"/>
                </a:lnTo>
                <a:lnTo>
                  <a:pt x="21335" y="969264"/>
                </a:lnTo>
                <a:lnTo>
                  <a:pt x="24383" y="973836"/>
                </a:lnTo>
                <a:lnTo>
                  <a:pt x="33527" y="973836"/>
                </a:lnTo>
                <a:lnTo>
                  <a:pt x="36575" y="969264"/>
                </a:lnTo>
                <a:lnTo>
                  <a:pt x="35051" y="38100"/>
                </a:lnTo>
                <a:lnTo>
                  <a:pt x="32003" y="35052"/>
                </a:lnTo>
                <a:close/>
              </a:path>
              <a:path extrusionOk="0" h="1009014" w="58420">
                <a:moveTo>
                  <a:pt x="57911" y="950976"/>
                </a:moveTo>
                <a:lnTo>
                  <a:pt x="36550" y="950976"/>
                </a:lnTo>
                <a:lnTo>
                  <a:pt x="36575" y="969264"/>
                </a:lnTo>
                <a:lnTo>
                  <a:pt x="33527" y="973836"/>
                </a:lnTo>
                <a:lnTo>
                  <a:pt x="46481" y="973836"/>
                </a:lnTo>
                <a:lnTo>
                  <a:pt x="57911" y="950976"/>
                </a:lnTo>
                <a:close/>
              </a:path>
              <a:path extrusionOk="0" h="1009014" w="58420">
                <a:moveTo>
                  <a:pt x="27431" y="0"/>
                </a:moveTo>
                <a:lnTo>
                  <a:pt x="0" y="56387"/>
                </a:lnTo>
                <a:lnTo>
                  <a:pt x="21335" y="56387"/>
                </a:lnTo>
                <a:lnTo>
                  <a:pt x="21335" y="38100"/>
                </a:lnTo>
                <a:lnTo>
                  <a:pt x="24383" y="35052"/>
                </a:lnTo>
                <a:lnTo>
                  <a:pt x="45431" y="35052"/>
                </a:lnTo>
                <a:lnTo>
                  <a:pt x="27431" y="0"/>
                </a:lnTo>
                <a:close/>
              </a:path>
              <a:path extrusionOk="0" h="1009014" w="58420">
                <a:moveTo>
                  <a:pt x="45431" y="35052"/>
                </a:moveTo>
                <a:lnTo>
                  <a:pt x="32003" y="35052"/>
                </a:lnTo>
                <a:lnTo>
                  <a:pt x="35051" y="38100"/>
                </a:lnTo>
                <a:lnTo>
                  <a:pt x="35074" y="56387"/>
                </a:lnTo>
                <a:lnTo>
                  <a:pt x="56387" y="56387"/>
                </a:lnTo>
                <a:lnTo>
                  <a:pt x="45431" y="3505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0" name="Google Shape;2080;p73"/>
          <p:cNvSpPr/>
          <p:nvPr/>
        </p:nvSpPr>
        <p:spPr>
          <a:xfrm>
            <a:off x="6097523" y="3585972"/>
            <a:ext cx="40005" cy="41275"/>
          </a:xfrm>
          <a:custGeom>
            <a:rect b="b" l="l" r="r" t="t"/>
            <a:pathLst>
              <a:path extrusionOk="0" h="41275" w="40004">
                <a:moveTo>
                  <a:pt x="19812" y="0"/>
                </a:moveTo>
                <a:lnTo>
                  <a:pt x="12215" y="1595"/>
                </a:lnTo>
                <a:lnTo>
                  <a:pt x="5905" y="5905"/>
                </a:lnTo>
                <a:lnTo>
                  <a:pt x="1595" y="12215"/>
                </a:lnTo>
                <a:lnTo>
                  <a:pt x="0" y="19812"/>
                </a:lnTo>
                <a:lnTo>
                  <a:pt x="1595" y="28289"/>
                </a:lnTo>
                <a:lnTo>
                  <a:pt x="5905" y="35051"/>
                </a:lnTo>
                <a:lnTo>
                  <a:pt x="12215" y="39528"/>
                </a:lnTo>
                <a:lnTo>
                  <a:pt x="19812" y="41147"/>
                </a:lnTo>
                <a:lnTo>
                  <a:pt x="28051" y="39528"/>
                </a:lnTo>
                <a:lnTo>
                  <a:pt x="34289" y="35051"/>
                </a:lnTo>
                <a:lnTo>
                  <a:pt x="38242" y="28289"/>
                </a:lnTo>
                <a:lnTo>
                  <a:pt x="39624" y="19812"/>
                </a:lnTo>
                <a:lnTo>
                  <a:pt x="38242" y="12215"/>
                </a:lnTo>
                <a:lnTo>
                  <a:pt x="34290" y="5905"/>
                </a:lnTo>
                <a:lnTo>
                  <a:pt x="28051" y="1595"/>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1" name="Google Shape;2081;p73"/>
          <p:cNvSpPr/>
          <p:nvPr/>
        </p:nvSpPr>
        <p:spPr>
          <a:xfrm>
            <a:off x="6097523" y="3585972"/>
            <a:ext cx="40005" cy="41275"/>
          </a:xfrm>
          <a:custGeom>
            <a:rect b="b" l="l" r="r" t="t"/>
            <a:pathLst>
              <a:path extrusionOk="0" h="41275" w="40004">
                <a:moveTo>
                  <a:pt x="19812" y="0"/>
                </a:moveTo>
                <a:lnTo>
                  <a:pt x="12215" y="1595"/>
                </a:lnTo>
                <a:lnTo>
                  <a:pt x="5905" y="5905"/>
                </a:lnTo>
                <a:lnTo>
                  <a:pt x="1595" y="12215"/>
                </a:lnTo>
                <a:lnTo>
                  <a:pt x="0" y="19812"/>
                </a:lnTo>
                <a:lnTo>
                  <a:pt x="1595" y="28289"/>
                </a:lnTo>
                <a:lnTo>
                  <a:pt x="5905" y="35051"/>
                </a:lnTo>
                <a:lnTo>
                  <a:pt x="12215" y="39528"/>
                </a:lnTo>
                <a:lnTo>
                  <a:pt x="19812" y="41147"/>
                </a:lnTo>
                <a:lnTo>
                  <a:pt x="28051" y="39528"/>
                </a:lnTo>
                <a:lnTo>
                  <a:pt x="34289" y="35051"/>
                </a:lnTo>
                <a:lnTo>
                  <a:pt x="38242" y="28289"/>
                </a:lnTo>
                <a:lnTo>
                  <a:pt x="39624" y="19812"/>
                </a:lnTo>
                <a:lnTo>
                  <a:pt x="38242" y="12215"/>
                </a:lnTo>
                <a:lnTo>
                  <a:pt x="34289" y="5905"/>
                </a:lnTo>
                <a:lnTo>
                  <a:pt x="28051" y="1595"/>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2" name="Google Shape;2082;p73"/>
          <p:cNvSpPr/>
          <p:nvPr/>
        </p:nvSpPr>
        <p:spPr>
          <a:xfrm>
            <a:off x="6361176" y="3662172"/>
            <a:ext cx="58419" cy="922019"/>
          </a:xfrm>
          <a:custGeom>
            <a:rect b="b" l="l" r="r" t="t"/>
            <a:pathLst>
              <a:path extrusionOk="0" h="922020" w="58420">
                <a:moveTo>
                  <a:pt x="21336" y="865631"/>
                </a:moveTo>
                <a:lnTo>
                  <a:pt x="0" y="865631"/>
                </a:lnTo>
                <a:lnTo>
                  <a:pt x="28956" y="922019"/>
                </a:lnTo>
                <a:lnTo>
                  <a:pt x="46955" y="886967"/>
                </a:lnTo>
                <a:lnTo>
                  <a:pt x="25908" y="886967"/>
                </a:lnTo>
                <a:lnTo>
                  <a:pt x="21336" y="883919"/>
                </a:lnTo>
                <a:lnTo>
                  <a:pt x="21336" y="865631"/>
                </a:lnTo>
                <a:close/>
              </a:path>
              <a:path extrusionOk="0" h="922020" w="58420">
                <a:moveTo>
                  <a:pt x="33527" y="35051"/>
                </a:moveTo>
                <a:lnTo>
                  <a:pt x="25908" y="35051"/>
                </a:lnTo>
                <a:lnTo>
                  <a:pt x="21336" y="38100"/>
                </a:lnTo>
                <a:lnTo>
                  <a:pt x="21336" y="883919"/>
                </a:lnTo>
                <a:lnTo>
                  <a:pt x="25908" y="886967"/>
                </a:lnTo>
                <a:lnTo>
                  <a:pt x="33527" y="886967"/>
                </a:lnTo>
                <a:lnTo>
                  <a:pt x="36575" y="883919"/>
                </a:lnTo>
                <a:lnTo>
                  <a:pt x="36575" y="38100"/>
                </a:lnTo>
                <a:lnTo>
                  <a:pt x="33527" y="35051"/>
                </a:lnTo>
                <a:close/>
              </a:path>
              <a:path extrusionOk="0" h="922020" w="58420">
                <a:moveTo>
                  <a:pt x="57912" y="865631"/>
                </a:moveTo>
                <a:lnTo>
                  <a:pt x="36575" y="865631"/>
                </a:lnTo>
                <a:lnTo>
                  <a:pt x="36575" y="883919"/>
                </a:lnTo>
                <a:lnTo>
                  <a:pt x="33527" y="886967"/>
                </a:lnTo>
                <a:lnTo>
                  <a:pt x="46955" y="886967"/>
                </a:lnTo>
                <a:lnTo>
                  <a:pt x="57912" y="865631"/>
                </a:lnTo>
                <a:close/>
              </a:path>
              <a:path extrusionOk="0" h="922020" w="58420">
                <a:moveTo>
                  <a:pt x="28956" y="0"/>
                </a:moveTo>
                <a:lnTo>
                  <a:pt x="0" y="56387"/>
                </a:lnTo>
                <a:lnTo>
                  <a:pt x="21336" y="56387"/>
                </a:lnTo>
                <a:lnTo>
                  <a:pt x="21336" y="38100"/>
                </a:lnTo>
                <a:lnTo>
                  <a:pt x="25908" y="35051"/>
                </a:lnTo>
                <a:lnTo>
                  <a:pt x="46955" y="35051"/>
                </a:lnTo>
                <a:lnTo>
                  <a:pt x="28956" y="0"/>
                </a:lnTo>
                <a:close/>
              </a:path>
              <a:path extrusionOk="0" h="922020" w="58420">
                <a:moveTo>
                  <a:pt x="46955" y="35051"/>
                </a:moveTo>
                <a:lnTo>
                  <a:pt x="33527" y="35051"/>
                </a:lnTo>
                <a:lnTo>
                  <a:pt x="36575" y="38100"/>
                </a:lnTo>
                <a:lnTo>
                  <a:pt x="36575" y="56387"/>
                </a:lnTo>
                <a:lnTo>
                  <a:pt x="57912" y="56387"/>
                </a:lnTo>
                <a:lnTo>
                  <a:pt x="46955" y="3505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3" name="Google Shape;2083;p73"/>
          <p:cNvSpPr txBox="1"/>
          <p:nvPr/>
        </p:nvSpPr>
        <p:spPr>
          <a:xfrm>
            <a:off x="7876070" y="3595471"/>
            <a:ext cx="105410"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a:t>
            </a:r>
            <a:endParaRPr sz="1100">
              <a:solidFill>
                <a:schemeClr val="dk1"/>
              </a:solidFill>
              <a:latin typeface="Times New Roman"/>
              <a:ea typeface="Times New Roman"/>
              <a:cs typeface="Times New Roman"/>
              <a:sym typeface="Times New Roman"/>
            </a:endParaRPr>
          </a:p>
        </p:txBody>
      </p:sp>
      <p:sp>
        <p:nvSpPr>
          <p:cNvPr id="2084" name="Google Shape;2084;p73"/>
          <p:cNvSpPr txBox="1"/>
          <p:nvPr/>
        </p:nvSpPr>
        <p:spPr>
          <a:xfrm>
            <a:off x="7876070" y="4632108"/>
            <a:ext cx="222885" cy="302895"/>
          </a:xfrm>
          <a:prstGeom prst="rect">
            <a:avLst/>
          </a:prstGeom>
          <a:noFill/>
          <a:ln>
            <a:noFill/>
          </a:ln>
        </p:spPr>
        <p:txBody>
          <a:bodyPr anchorCtr="0" anchor="t" bIns="0" lIns="0" spcFirstLastPara="1" rIns="0" wrap="square" tIns="15225">
            <a:noAutofit/>
          </a:bodyPr>
          <a:lstStyle/>
          <a:p>
            <a:pPr indent="0" lvl="0" marL="12700" marR="0" rtl="0" algn="l">
              <a:lnSpc>
                <a:spcPct val="98181"/>
              </a:lnSpc>
              <a:spcBef>
                <a:spcPts val="0"/>
              </a:spcBef>
              <a:spcAft>
                <a:spcPts val="0"/>
              </a:spcAft>
              <a:buNone/>
            </a:pPr>
            <a:r>
              <a:rPr lang="tr-TR" sz="1100">
                <a:solidFill>
                  <a:schemeClr val="dk1"/>
                </a:solidFill>
                <a:latin typeface="Times New Roman"/>
                <a:ea typeface="Times New Roman"/>
                <a:cs typeface="Times New Roman"/>
                <a:sym typeface="Times New Roman"/>
              </a:rPr>
              <a:t>_</a:t>
            </a:r>
            <a:endParaRPr sz="1100">
              <a:solidFill>
                <a:schemeClr val="dk1"/>
              </a:solidFill>
              <a:latin typeface="Times New Roman"/>
              <a:ea typeface="Times New Roman"/>
              <a:cs typeface="Times New Roman"/>
              <a:sym typeface="Times New Roman"/>
            </a:endParaRPr>
          </a:p>
          <a:p>
            <a:pPr indent="0" lvl="0" marL="120650" marR="0" rtl="0" algn="l">
              <a:lnSpc>
                <a:spcPct val="98181"/>
              </a:lnSpc>
              <a:spcBef>
                <a:spcPts val="0"/>
              </a:spcBef>
              <a:spcAft>
                <a:spcPts val="0"/>
              </a:spcAft>
              <a:buNone/>
            </a:pPr>
            <a:r>
              <a:rPr lang="tr-TR" sz="1100">
                <a:solidFill>
                  <a:schemeClr val="dk1"/>
                </a:solidFill>
                <a:latin typeface="Times New Roman"/>
                <a:ea typeface="Times New Roman"/>
                <a:cs typeface="Times New Roman"/>
                <a:sym typeface="Times New Roman"/>
              </a:rPr>
              <a:t>a'</a:t>
            </a:r>
            <a:endParaRPr sz="1100">
              <a:solidFill>
                <a:schemeClr val="dk1"/>
              </a:solidFill>
              <a:latin typeface="Times New Roman"/>
              <a:ea typeface="Times New Roman"/>
              <a:cs typeface="Times New Roman"/>
              <a:sym typeface="Times New Roman"/>
            </a:endParaRPr>
          </a:p>
        </p:txBody>
      </p:sp>
      <p:sp>
        <p:nvSpPr>
          <p:cNvPr id="2085" name="Google Shape;2085;p73"/>
          <p:cNvSpPr txBox="1"/>
          <p:nvPr/>
        </p:nvSpPr>
        <p:spPr>
          <a:xfrm>
            <a:off x="6063018" y="3595471"/>
            <a:ext cx="105410"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a:t>
            </a:r>
            <a:endParaRPr sz="1100">
              <a:solidFill>
                <a:schemeClr val="dk1"/>
              </a:solidFill>
              <a:latin typeface="Times New Roman"/>
              <a:ea typeface="Times New Roman"/>
              <a:cs typeface="Times New Roman"/>
              <a:sym typeface="Times New Roman"/>
            </a:endParaRPr>
          </a:p>
        </p:txBody>
      </p:sp>
      <p:sp>
        <p:nvSpPr>
          <p:cNvPr id="2086" name="Google Shape;2086;p73"/>
          <p:cNvSpPr txBox="1"/>
          <p:nvPr/>
        </p:nvSpPr>
        <p:spPr>
          <a:xfrm>
            <a:off x="5923953" y="3484105"/>
            <a:ext cx="96520"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b</a:t>
            </a:r>
            <a:endParaRPr sz="1100">
              <a:solidFill>
                <a:schemeClr val="dk1"/>
              </a:solidFill>
              <a:latin typeface="Times New Roman"/>
              <a:ea typeface="Times New Roman"/>
              <a:cs typeface="Times New Roman"/>
              <a:sym typeface="Times New Roman"/>
            </a:endParaRPr>
          </a:p>
        </p:txBody>
      </p:sp>
      <p:sp>
        <p:nvSpPr>
          <p:cNvPr id="2087" name="Google Shape;2087;p73"/>
          <p:cNvSpPr txBox="1"/>
          <p:nvPr/>
        </p:nvSpPr>
        <p:spPr>
          <a:xfrm>
            <a:off x="5913640" y="4621821"/>
            <a:ext cx="245745" cy="302895"/>
          </a:xfrm>
          <a:prstGeom prst="rect">
            <a:avLst/>
          </a:prstGeom>
          <a:noFill/>
          <a:ln>
            <a:noFill/>
          </a:ln>
        </p:spPr>
        <p:txBody>
          <a:bodyPr anchorCtr="0" anchor="t" bIns="0" lIns="0" spcFirstLastPara="1" rIns="0" wrap="square" tIns="15225">
            <a:noAutofit/>
          </a:bodyPr>
          <a:lstStyle/>
          <a:p>
            <a:pPr indent="0" lvl="0" marL="161925" marR="0" rtl="0" algn="l">
              <a:lnSpc>
                <a:spcPct val="98181"/>
              </a:lnSpc>
              <a:spcBef>
                <a:spcPts val="0"/>
              </a:spcBef>
              <a:spcAft>
                <a:spcPts val="0"/>
              </a:spcAft>
              <a:buNone/>
            </a:pPr>
            <a:r>
              <a:rPr lang="tr-TR" sz="1100">
                <a:solidFill>
                  <a:schemeClr val="dk1"/>
                </a:solidFill>
                <a:latin typeface="Times New Roman"/>
                <a:ea typeface="Times New Roman"/>
                <a:cs typeface="Times New Roman"/>
                <a:sym typeface="Times New Roman"/>
              </a:rPr>
              <a:t>_</a:t>
            </a:r>
            <a:endParaRPr sz="1100">
              <a:solidFill>
                <a:schemeClr val="dk1"/>
              </a:solidFill>
              <a:latin typeface="Times New Roman"/>
              <a:ea typeface="Times New Roman"/>
              <a:cs typeface="Times New Roman"/>
              <a:sym typeface="Times New Roman"/>
            </a:endParaRPr>
          </a:p>
          <a:p>
            <a:pPr indent="0" lvl="0" marL="12700" marR="0" rtl="0" algn="l">
              <a:lnSpc>
                <a:spcPct val="98181"/>
              </a:lnSpc>
              <a:spcBef>
                <a:spcPts val="0"/>
              </a:spcBef>
              <a:spcAft>
                <a:spcPts val="0"/>
              </a:spcAft>
              <a:buNone/>
            </a:pPr>
            <a:r>
              <a:rPr lang="tr-TR" sz="1100">
                <a:solidFill>
                  <a:schemeClr val="dk1"/>
                </a:solidFill>
                <a:latin typeface="Times New Roman"/>
                <a:ea typeface="Times New Roman"/>
                <a:cs typeface="Times New Roman"/>
                <a:sym typeface="Times New Roman"/>
              </a:rPr>
              <a:t>a</a:t>
            </a:r>
            <a:endParaRPr sz="1100">
              <a:solidFill>
                <a:schemeClr val="dk1"/>
              </a:solidFill>
              <a:latin typeface="Times New Roman"/>
              <a:ea typeface="Times New Roman"/>
              <a:cs typeface="Times New Roman"/>
              <a:sym typeface="Times New Roman"/>
            </a:endParaRPr>
          </a:p>
        </p:txBody>
      </p:sp>
      <p:sp>
        <p:nvSpPr>
          <p:cNvPr id="2088" name="Google Shape;2088;p73"/>
          <p:cNvSpPr txBox="1"/>
          <p:nvPr/>
        </p:nvSpPr>
        <p:spPr>
          <a:xfrm>
            <a:off x="5927381" y="5975438"/>
            <a:ext cx="88900"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c</a:t>
            </a:r>
            <a:endParaRPr sz="1100">
              <a:solidFill>
                <a:schemeClr val="dk1"/>
              </a:solidFill>
              <a:latin typeface="Times New Roman"/>
              <a:ea typeface="Times New Roman"/>
              <a:cs typeface="Times New Roman"/>
              <a:sym typeface="Times New Roman"/>
            </a:endParaRPr>
          </a:p>
        </p:txBody>
      </p:sp>
      <p:sp>
        <p:nvSpPr>
          <p:cNvPr id="2089" name="Google Shape;2089;p73"/>
          <p:cNvSpPr/>
          <p:nvPr/>
        </p:nvSpPr>
        <p:spPr>
          <a:xfrm>
            <a:off x="5835396" y="4017264"/>
            <a:ext cx="408940" cy="353695"/>
          </a:xfrm>
          <a:custGeom>
            <a:rect b="b" l="l" r="r" t="t"/>
            <a:pathLst>
              <a:path extrusionOk="0" h="353695" w="408939">
                <a:moveTo>
                  <a:pt x="0" y="353568"/>
                </a:moveTo>
                <a:lnTo>
                  <a:pt x="408431" y="353568"/>
                </a:lnTo>
                <a:lnTo>
                  <a:pt x="408431" y="0"/>
                </a:lnTo>
                <a:lnTo>
                  <a:pt x="0" y="0"/>
                </a:lnTo>
                <a:lnTo>
                  <a:pt x="0" y="353568"/>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0" name="Google Shape;2090;p73"/>
          <p:cNvSpPr/>
          <p:nvPr/>
        </p:nvSpPr>
        <p:spPr>
          <a:xfrm>
            <a:off x="6243828" y="4018788"/>
            <a:ext cx="518159" cy="353695"/>
          </a:xfrm>
          <a:custGeom>
            <a:rect b="b" l="l" r="r" t="t"/>
            <a:pathLst>
              <a:path extrusionOk="0" h="353695" w="518159">
                <a:moveTo>
                  <a:pt x="0" y="353568"/>
                </a:moveTo>
                <a:lnTo>
                  <a:pt x="518159" y="353568"/>
                </a:lnTo>
                <a:lnTo>
                  <a:pt x="518159" y="0"/>
                </a:lnTo>
                <a:lnTo>
                  <a:pt x="0" y="0"/>
                </a:lnTo>
                <a:lnTo>
                  <a:pt x="0" y="353568"/>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1" name="Google Shape;2091;p73"/>
          <p:cNvSpPr txBox="1"/>
          <p:nvPr/>
        </p:nvSpPr>
        <p:spPr>
          <a:xfrm>
            <a:off x="5835396" y="4078668"/>
            <a:ext cx="775970" cy="281940"/>
          </a:xfrm>
          <a:prstGeom prst="rect">
            <a:avLst/>
          </a:prstGeom>
          <a:noFill/>
          <a:ln>
            <a:noFill/>
          </a:ln>
        </p:spPr>
        <p:txBody>
          <a:bodyPr anchorCtr="0" anchor="t" bIns="0" lIns="0" spcFirstLastPara="1" rIns="0" wrap="square" tIns="15225">
            <a:noAutofit/>
          </a:bodyPr>
          <a:lstStyle/>
          <a:p>
            <a:pPr indent="0" lvl="0" marL="104139"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V</a:t>
            </a:r>
            <a:r>
              <a:rPr baseline="30000" lang="tr-TR" sz="1050">
                <a:solidFill>
                  <a:schemeClr val="dk1"/>
                </a:solidFill>
                <a:latin typeface="Times New Roman"/>
                <a:ea typeface="Times New Roman"/>
                <a:cs typeface="Times New Roman"/>
                <a:sym typeface="Times New Roman"/>
              </a:rPr>
              <a:t>LP	</a:t>
            </a:r>
            <a:r>
              <a:rPr baseline="30000" i="1" lang="tr-TR" sz="1650">
                <a:solidFill>
                  <a:schemeClr val="dk1"/>
                </a:solidFill>
                <a:latin typeface="Times New Roman"/>
                <a:ea typeface="Times New Roman"/>
                <a:cs typeface="Times New Roman"/>
                <a:sym typeface="Times New Roman"/>
              </a:rPr>
              <a:t>V</a:t>
            </a:r>
            <a:r>
              <a:rPr lang="tr-TR" sz="700">
                <a:solidFill>
                  <a:schemeClr val="dk1"/>
                </a:solidFill>
                <a:latin typeface="Noto Sans Symbols"/>
                <a:ea typeface="Noto Sans Symbols"/>
                <a:cs typeface="Noto Sans Symbols"/>
                <a:sym typeface="Noto Sans Symbols"/>
              </a:rPr>
              <a:t>φ</a:t>
            </a:r>
            <a:r>
              <a:rPr lang="tr-TR" sz="700">
                <a:solidFill>
                  <a:schemeClr val="dk1"/>
                </a:solidFill>
                <a:latin typeface="Times New Roman"/>
                <a:ea typeface="Times New Roman"/>
                <a:cs typeface="Times New Roman"/>
                <a:sym typeface="Times New Roman"/>
              </a:rPr>
              <a:t>P</a:t>
            </a:r>
            <a:endParaRPr sz="700">
              <a:solidFill>
                <a:schemeClr val="dk1"/>
              </a:solidFill>
              <a:latin typeface="Times New Roman"/>
              <a:ea typeface="Times New Roman"/>
              <a:cs typeface="Times New Roman"/>
              <a:sym typeface="Times New Roman"/>
            </a:endParaRPr>
          </a:p>
        </p:txBody>
      </p:sp>
      <p:sp>
        <p:nvSpPr>
          <p:cNvPr id="2092" name="Google Shape;2092;p73"/>
          <p:cNvSpPr/>
          <p:nvPr/>
        </p:nvSpPr>
        <p:spPr>
          <a:xfrm>
            <a:off x="7338059" y="4018788"/>
            <a:ext cx="518159" cy="353695"/>
          </a:xfrm>
          <a:custGeom>
            <a:rect b="b" l="l" r="r" t="t"/>
            <a:pathLst>
              <a:path extrusionOk="0" h="353695" w="518159">
                <a:moveTo>
                  <a:pt x="0" y="353568"/>
                </a:moveTo>
                <a:lnTo>
                  <a:pt x="518159" y="353568"/>
                </a:lnTo>
                <a:lnTo>
                  <a:pt x="518159" y="0"/>
                </a:lnTo>
                <a:lnTo>
                  <a:pt x="0" y="0"/>
                </a:lnTo>
                <a:lnTo>
                  <a:pt x="0" y="353568"/>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3" name="Google Shape;2093;p73"/>
          <p:cNvSpPr/>
          <p:nvPr/>
        </p:nvSpPr>
        <p:spPr>
          <a:xfrm>
            <a:off x="7691628" y="4027932"/>
            <a:ext cx="520065" cy="353695"/>
          </a:xfrm>
          <a:custGeom>
            <a:rect b="b" l="l" r="r" t="t"/>
            <a:pathLst>
              <a:path extrusionOk="0" h="353695" w="520065">
                <a:moveTo>
                  <a:pt x="0" y="353567"/>
                </a:moveTo>
                <a:lnTo>
                  <a:pt x="519683" y="353567"/>
                </a:lnTo>
                <a:lnTo>
                  <a:pt x="519683" y="0"/>
                </a:lnTo>
                <a:lnTo>
                  <a:pt x="0" y="0"/>
                </a:lnTo>
                <a:lnTo>
                  <a:pt x="0" y="35356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4" name="Google Shape;2094;p73"/>
          <p:cNvSpPr txBox="1"/>
          <p:nvPr/>
        </p:nvSpPr>
        <p:spPr>
          <a:xfrm>
            <a:off x="7338059" y="4078668"/>
            <a:ext cx="873760" cy="281940"/>
          </a:xfrm>
          <a:prstGeom prst="rect">
            <a:avLst/>
          </a:prstGeom>
          <a:noFill/>
          <a:ln>
            <a:noFill/>
          </a:ln>
        </p:spPr>
        <p:txBody>
          <a:bodyPr anchorCtr="0" anchor="t" bIns="0" lIns="0" spcFirstLastPara="1" rIns="0" wrap="square" tIns="15225">
            <a:noAutofit/>
          </a:bodyPr>
          <a:lstStyle/>
          <a:p>
            <a:pPr indent="0" lvl="0" marL="104139"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V</a:t>
            </a:r>
            <a:r>
              <a:rPr lang="tr-TR" sz="700">
                <a:solidFill>
                  <a:schemeClr val="dk1"/>
                </a:solidFill>
                <a:latin typeface="Noto Sans Symbols"/>
                <a:ea typeface="Noto Sans Symbols"/>
                <a:cs typeface="Noto Sans Symbols"/>
                <a:sym typeface="Noto Sans Symbols"/>
              </a:rPr>
              <a:t>φ</a:t>
            </a:r>
            <a:r>
              <a:rPr lang="tr-TR" sz="700">
                <a:solidFill>
                  <a:schemeClr val="dk1"/>
                </a:solidFill>
                <a:latin typeface="Times New Roman"/>
                <a:ea typeface="Times New Roman"/>
                <a:cs typeface="Times New Roman"/>
                <a:sym typeface="Times New Roman"/>
              </a:rPr>
              <a:t>S	</a:t>
            </a:r>
            <a:r>
              <a:rPr baseline="30000" i="1" lang="tr-TR" sz="1650">
                <a:solidFill>
                  <a:schemeClr val="dk1"/>
                </a:solidFill>
                <a:latin typeface="Times New Roman"/>
                <a:ea typeface="Times New Roman"/>
                <a:cs typeface="Times New Roman"/>
                <a:sym typeface="Times New Roman"/>
              </a:rPr>
              <a:t>V</a:t>
            </a:r>
            <a:r>
              <a:rPr lang="tr-TR" sz="700">
                <a:solidFill>
                  <a:schemeClr val="dk1"/>
                </a:solidFill>
                <a:latin typeface="Times New Roman"/>
                <a:ea typeface="Times New Roman"/>
                <a:cs typeface="Times New Roman"/>
                <a:sym typeface="Times New Roman"/>
              </a:rPr>
              <a:t>LS</a:t>
            </a:r>
            <a:endParaRPr sz="700">
              <a:solidFill>
                <a:schemeClr val="dk1"/>
              </a:solidFill>
              <a:latin typeface="Times New Roman"/>
              <a:ea typeface="Times New Roman"/>
              <a:cs typeface="Times New Roman"/>
              <a:sym typeface="Times New Roman"/>
            </a:endParaRPr>
          </a:p>
        </p:txBody>
      </p:sp>
      <p:sp>
        <p:nvSpPr>
          <p:cNvPr id="2095" name="Google Shape;2095;p73"/>
          <p:cNvSpPr/>
          <p:nvPr/>
        </p:nvSpPr>
        <p:spPr>
          <a:xfrm>
            <a:off x="4740402" y="1645920"/>
            <a:ext cx="2303526" cy="164803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6" name="Google Shape;2096;p73"/>
          <p:cNvSpPr txBox="1"/>
          <p:nvPr/>
        </p:nvSpPr>
        <p:spPr>
          <a:xfrm>
            <a:off x="4596777" y="3149980"/>
            <a:ext cx="88900"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c</a:t>
            </a:r>
            <a:endParaRPr sz="1100">
              <a:solidFill>
                <a:schemeClr val="dk1"/>
              </a:solidFill>
              <a:latin typeface="Times New Roman"/>
              <a:ea typeface="Times New Roman"/>
              <a:cs typeface="Times New Roman"/>
              <a:sym typeface="Times New Roman"/>
            </a:endParaRPr>
          </a:p>
        </p:txBody>
      </p:sp>
      <p:sp>
        <p:nvSpPr>
          <p:cNvPr id="2097" name="Google Shape;2097;p73"/>
          <p:cNvSpPr txBox="1"/>
          <p:nvPr/>
        </p:nvSpPr>
        <p:spPr>
          <a:xfrm>
            <a:off x="4619104" y="1712404"/>
            <a:ext cx="96520"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b</a:t>
            </a:r>
            <a:endParaRPr sz="1100">
              <a:solidFill>
                <a:schemeClr val="dk1"/>
              </a:solidFill>
              <a:latin typeface="Times New Roman"/>
              <a:ea typeface="Times New Roman"/>
              <a:cs typeface="Times New Roman"/>
              <a:sym typeface="Times New Roman"/>
            </a:endParaRPr>
          </a:p>
        </p:txBody>
      </p:sp>
      <p:sp>
        <p:nvSpPr>
          <p:cNvPr id="2098" name="Google Shape;2098;p73"/>
          <p:cNvSpPr txBox="1"/>
          <p:nvPr/>
        </p:nvSpPr>
        <p:spPr>
          <a:xfrm>
            <a:off x="5609755" y="2721622"/>
            <a:ext cx="210820" cy="28194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V</a:t>
            </a:r>
            <a:r>
              <a:rPr lang="tr-TR" sz="700">
                <a:solidFill>
                  <a:schemeClr val="dk1"/>
                </a:solidFill>
                <a:latin typeface="Noto Sans Symbols"/>
                <a:ea typeface="Noto Sans Symbols"/>
                <a:cs typeface="Noto Sans Symbols"/>
                <a:sym typeface="Noto Sans Symbols"/>
              </a:rPr>
              <a:t>φ</a:t>
            </a:r>
            <a:r>
              <a:rPr lang="tr-TR" sz="700">
                <a:solidFill>
                  <a:schemeClr val="dk1"/>
                </a:solidFill>
                <a:latin typeface="Times New Roman"/>
                <a:ea typeface="Times New Roman"/>
                <a:cs typeface="Times New Roman"/>
                <a:sym typeface="Times New Roman"/>
              </a:rPr>
              <a:t>P</a:t>
            </a:r>
            <a:endParaRPr sz="700">
              <a:solidFill>
                <a:schemeClr val="dk1"/>
              </a:solidFill>
              <a:latin typeface="Times New Roman"/>
              <a:ea typeface="Times New Roman"/>
              <a:cs typeface="Times New Roman"/>
              <a:sym typeface="Times New Roman"/>
            </a:endParaRPr>
          </a:p>
        </p:txBody>
      </p:sp>
      <p:sp>
        <p:nvSpPr>
          <p:cNvPr id="2099" name="Google Shape;2099;p73"/>
          <p:cNvSpPr txBox="1"/>
          <p:nvPr/>
        </p:nvSpPr>
        <p:spPr>
          <a:xfrm>
            <a:off x="4892090" y="2390927"/>
            <a:ext cx="219710" cy="281939"/>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V</a:t>
            </a:r>
            <a:r>
              <a:rPr lang="tr-TR" sz="700">
                <a:solidFill>
                  <a:schemeClr val="dk1"/>
                </a:solidFill>
                <a:latin typeface="Times New Roman"/>
                <a:ea typeface="Times New Roman"/>
                <a:cs typeface="Times New Roman"/>
                <a:sym typeface="Times New Roman"/>
              </a:rPr>
              <a:t>LP</a:t>
            </a:r>
            <a:endParaRPr sz="700">
              <a:solidFill>
                <a:schemeClr val="dk1"/>
              </a:solidFill>
              <a:latin typeface="Times New Roman"/>
              <a:ea typeface="Times New Roman"/>
              <a:cs typeface="Times New Roman"/>
              <a:sym typeface="Times New Roman"/>
            </a:endParaRPr>
          </a:p>
        </p:txBody>
      </p:sp>
      <p:sp>
        <p:nvSpPr>
          <p:cNvPr id="2100" name="Google Shape;2100;p73"/>
          <p:cNvSpPr txBox="1"/>
          <p:nvPr/>
        </p:nvSpPr>
        <p:spPr>
          <a:xfrm>
            <a:off x="4603648" y="1302892"/>
            <a:ext cx="88900"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a</a:t>
            </a:r>
            <a:endParaRPr sz="1100">
              <a:solidFill>
                <a:schemeClr val="dk1"/>
              </a:solidFill>
              <a:latin typeface="Times New Roman"/>
              <a:ea typeface="Times New Roman"/>
              <a:cs typeface="Times New Roman"/>
              <a:sym typeface="Times New Roman"/>
            </a:endParaRPr>
          </a:p>
        </p:txBody>
      </p:sp>
      <p:sp>
        <p:nvSpPr>
          <p:cNvPr id="2101" name="Google Shape;2101;p73"/>
          <p:cNvSpPr/>
          <p:nvPr/>
        </p:nvSpPr>
        <p:spPr>
          <a:xfrm>
            <a:off x="4745735" y="1420368"/>
            <a:ext cx="2243455" cy="0"/>
          </a:xfrm>
          <a:custGeom>
            <a:rect b="b" l="l" r="r" t="t"/>
            <a:pathLst>
              <a:path extrusionOk="0" h="120000" w="2243454">
                <a:moveTo>
                  <a:pt x="0" y="0"/>
                </a:moveTo>
                <a:lnTo>
                  <a:pt x="2243328"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2" name="Google Shape;2102;p73"/>
          <p:cNvSpPr/>
          <p:nvPr/>
        </p:nvSpPr>
        <p:spPr>
          <a:xfrm>
            <a:off x="6999731" y="1420368"/>
            <a:ext cx="0" cy="386080"/>
          </a:xfrm>
          <a:custGeom>
            <a:rect b="b" l="l" r="r" t="t"/>
            <a:pathLst>
              <a:path extrusionOk="0" h="386080" w="120000">
                <a:moveTo>
                  <a:pt x="0" y="0"/>
                </a:moveTo>
                <a:lnTo>
                  <a:pt x="0" y="38557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3" name="Google Shape;2103;p73"/>
          <p:cNvSpPr/>
          <p:nvPr/>
        </p:nvSpPr>
        <p:spPr>
          <a:xfrm>
            <a:off x="4745735" y="1827276"/>
            <a:ext cx="559435" cy="0"/>
          </a:xfrm>
          <a:custGeom>
            <a:rect b="b" l="l" r="r" t="t"/>
            <a:pathLst>
              <a:path extrusionOk="0" h="120000" w="559435">
                <a:moveTo>
                  <a:pt x="559308"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4" name="Google Shape;2104;p73"/>
          <p:cNvSpPr/>
          <p:nvPr/>
        </p:nvSpPr>
        <p:spPr>
          <a:xfrm>
            <a:off x="5689091" y="2307336"/>
            <a:ext cx="440690" cy="3175"/>
          </a:xfrm>
          <a:custGeom>
            <a:rect b="b" l="l" r="r" t="t"/>
            <a:pathLst>
              <a:path extrusionOk="0" h="3175" w="440689">
                <a:moveTo>
                  <a:pt x="12192" y="0"/>
                </a:moveTo>
                <a:lnTo>
                  <a:pt x="1524" y="0"/>
                </a:lnTo>
                <a:lnTo>
                  <a:pt x="0" y="1524"/>
                </a:lnTo>
                <a:lnTo>
                  <a:pt x="1524" y="3048"/>
                </a:lnTo>
                <a:lnTo>
                  <a:pt x="12192" y="3048"/>
                </a:lnTo>
                <a:lnTo>
                  <a:pt x="13716" y="1524"/>
                </a:lnTo>
                <a:lnTo>
                  <a:pt x="12192" y="0"/>
                </a:lnTo>
                <a:close/>
              </a:path>
              <a:path extrusionOk="0" h="3175" w="440689">
                <a:moveTo>
                  <a:pt x="38100" y="0"/>
                </a:moveTo>
                <a:lnTo>
                  <a:pt x="27432" y="0"/>
                </a:lnTo>
                <a:lnTo>
                  <a:pt x="24384" y="1524"/>
                </a:lnTo>
                <a:lnTo>
                  <a:pt x="27432" y="3048"/>
                </a:lnTo>
                <a:lnTo>
                  <a:pt x="38100" y="3048"/>
                </a:lnTo>
                <a:lnTo>
                  <a:pt x="39624" y="1524"/>
                </a:lnTo>
                <a:lnTo>
                  <a:pt x="38100" y="0"/>
                </a:lnTo>
                <a:close/>
              </a:path>
              <a:path extrusionOk="0" h="3175" w="440689">
                <a:moveTo>
                  <a:pt x="62484" y="0"/>
                </a:moveTo>
                <a:lnTo>
                  <a:pt x="51816" y="0"/>
                </a:lnTo>
                <a:lnTo>
                  <a:pt x="50292" y="1524"/>
                </a:lnTo>
                <a:lnTo>
                  <a:pt x="51816" y="3048"/>
                </a:lnTo>
                <a:lnTo>
                  <a:pt x="62484" y="3048"/>
                </a:lnTo>
                <a:lnTo>
                  <a:pt x="64008" y="1524"/>
                </a:lnTo>
                <a:lnTo>
                  <a:pt x="62484" y="0"/>
                </a:lnTo>
                <a:close/>
              </a:path>
              <a:path extrusionOk="0" h="3175" w="440689">
                <a:moveTo>
                  <a:pt x="86868" y="0"/>
                </a:moveTo>
                <a:lnTo>
                  <a:pt x="76200" y="0"/>
                </a:lnTo>
                <a:lnTo>
                  <a:pt x="74675" y="1524"/>
                </a:lnTo>
                <a:lnTo>
                  <a:pt x="76200" y="3048"/>
                </a:lnTo>
                <a:lnTo>
                  <a:pt x="86868" y="3048"/>
                </a:lnTo>
                <a:lnTo>
                  <a:pt x="89916" y="1524"/>
                </a:lnTo>
                <a:lnTo>
                  <a:pt x="86868" y="0"/>
                </a:lnTo>
                <a:close/>
              </a:path>
              <a:path extrusionOk="0" h="3175" w="440689">
                <a:moveTo>
                  <a:pt x="112775" y="0"/>
                </a:moveTo>
                <a:lnTo>
                  <a:pt x="102108" y="0"/>
                </a:lnTo>
                <a:lnTo>
                  <a:pt x="100584" y="1524"/>
                </a:lnTo>
                <a:lnTo>
                  <a:pt x="102108" y="3048"/>
                </a:lnTo>
                <a:lnTo>
                  <a:pt x="112775" y="3048"/>
                </a:lnTo>
                <a:lnTo>
                  <a:pt x="114300" y="1524"/>
                </a:lnTo>
                <a:lnTo>
                  <a:pt x="112775" y="0"/>
                </a:lnTo>
                <a:close/>
              </a:path>
              <a:path extrusionOk="0" h="3175" w="440689">
                <a:moveTo>
                  <a:pt x="137160" y="0"/>
                </a:moveTo>
                <a:lnTo>
                  <a:pt x="126492" y="0"/>
                </a:lnTo>
                <a:lnTo>
                  <a:pt x="124968" y="1524"/>
                </a:lnTo>
                <a:lnTo>
                  <a:pt x="126492" y="3048"/>
                </a:lnTo>
                <a:lnTo>
                  <a:pt x="137160" y="3048"/>
                </a:lnTo>
                <a:lnTo>
                  <a:pt x="138684" y="1524"/>
                </a:lnTo>
                <a:lnTo>
                  <a:pt x="137160" y="0"/>
                </a:lnTo>
                <a:close/>
              </a:path>
              <a:path extrusionOk="0" h="3175" w="440689">
                <a:moveTo>
                  <a:pt x="163068" y="0"/>
                </a:moveTo>
                <a:lnTo>
                  <a:pt x="152400" y="0"/>
                </a:lnTo>
                <a:lnTo>
                  <a:pt x="149352" y="1524"/>
                </a:lnTo>
                <a:lnTo>
                  <a:pt x="152400" y="3048"/>
                </a:lnTo>
                <a:lnTo>
                  <a:pt x="163068" y="3048"/>
                </a:lnTo>
                <a:lnTo>
                  <a:pt x="164592" y="1524"/>
                </a:lnTo>
                <a:lnTo>
                  <a:pt x="163068" y="0"/>
                </a:lnTo>
                <a:close/>
              </a:path>
              <a:path extrusionOk="0" h="3175" w="440689">
                <a:moveTo>
                  <a:pt x="187452" y="0"/>
                </a:moveTo>
                <a:lnTo>
                  <a:pt x="176784" y="0"/>
                </a:lnTo>
                <a:lnTo>
                  <a:pt x="175260" y="1524"/>
                </a:lnTo>
                <a:lnTo>
                  <a:pt x="176784" y="3048"/>
                </a:lnTo>
                <a:lnTo>
                  <a:pt x="187452" y="3048"/>
                </a:lnTo>
                <a:lnTo>
                  <a:pt x="188975" y="1524"/>
                </a:lnTo>
                <a:lnTo>
                  <a:pt x="187452" y="0"/>
                </a:lnTo>
                <a:close/>
              </a:path>
              <a:path extrusionOk="0" h="3175" w="440689">
                <a:moveTo>
                  <a:pt x="213360" y="0"/>
                </a:moveTo>
                <a:lnTo>
                  <a:pt x="202692" y="0"/>
                </a:lnTo>
                <a:lnTo>
                  <a:pt x="199644" y="1524"/>
                </a:lnTo>
                <a:lnTo>
                  <a:pt x="202692" y="3048"/>
                </a:lnTo>
                <a:lnTo>
                  <a:pt x="213360" y="3048"/>
                </a:lnTo>
                <a:lnTo>
                  <a:pt x="214884" y="1524"/>
                </a:lnTo>
                <a:lnTo>
                  <a:pt x="213360" y="0"/>
                </a:lnTo>
                <a:close/>
              </a:path>
              <a:path extrusionOk="0" h="3175" w="440689">
                <a:moveTo>
                  <a:pt x="237744" y="0"/>
                </a:moveTo>
                <a:lnTo>
                  <a:pt x="227075" y="0"/>
                </a:lnTo>
                <a:lnTo>
                  <a:pt x="225552" y="1524"/>
                </a:lnTo>
                <a:lnTo>
                  <a:pt x="227075" y="3048"/>
                </a:lnTo>
                <a:lnTo>
                  <a:pt x="237744" y="3048"/>
                </a:lnTo>
                <a:lnTo>
                  <a:pt x="239268" y="1524"/>
                </a:lnTo>
                <a:lnTo>
                  <a:pt x="237744" y="0"/>
                </a:lnTo>
                <a:close/>
              </a:path>
              <a:path extrusionOk="0" h="3175" w="440689">
                <a:moveTo>
                  <a:pt x="262128" y="0"/>
                </a:moveTo>
                <a:lnTo>
                  <a:pt x="251460" y="0"/>
                </a:lnTo>
                <a:lnTo>
                  <a:pt x="249936" y="1524"/>
                </a:lnTo>
                <a:lnTo>
                  <a:pt x="251460" y="3048"/>
                </a:lnTo>
                <a:lnTo>
                  <a:pt x="262128" y="3048"/>
                </a:lnTo>
                <a:lnTo>
                  <a:pt x="265175" y="1524"/>
                </a:lnTo>
                <a:lnTo>
                  <a:pt x="262128" y="0"/>
                </a:lnTo>
                <a:close/>
              </a:path>
              <a:path extrusionOk="0" h="3175" w="440689">
                <a:moveTo>
                  <a:pt x="288036" y="0"/>
                </a:moveTo>
                <a:lnTo>
                  <a:pt x="277368" y="0"/>
                </a:lnTo>
                <a:lnTo>
                  <a:pt x="275844" y="1524"/>
                </a:lnTo>
                <a:lnTo>
                  <a:pt x="277368" y="3048"/>
                </a:lnTo>
                <a:lnTo>
                  <a:pt x="288036" y="3048"/>
                </a:lnTo>
                <a:lnTo>
                  <a:pt x="289560" y="1524"/>
                </a:lnTo>
                <a:lnTo>
                  <a:pt x="288036" y="0"/>
                </a:lnTo>
                <a:close/>
              </a:path>
              <a:path extrusionOk="0" h="3175" w="440689">
                <a:moveTo>
                  <a:pt x="312420" y="0"/>
                </a:moveTo>
                <a:lnTo>
                  <a:pt x="301752" y="0"/>
                </a:lnTo>
                <a:lnTo>
                  <a:pt x="300228" y="1524"/>
                </a:lnTo>
                <a:lnTo>
                  <a:pt x="301752" y="3048"/>
                </a:lnTo>
                <a:lnTo>
                  <a:pt x="312420" y="3048"/>
                </a:lnTo>
                <a:lnTo>
                  <a:pt x="313944" y="1524"/>
                </a:lnTo>
                <a:lnTo>
                  <a:pt x="312420" y="0"/>
                </a:lnTo>
                <a:close/>
              </a:path>
              <a:path extrusionOk="0" h="3175" w="440689">
                <a:moveTo>
                  <a:pt x="338328" y="0"/>
                </a:moveTo>
                <a:lnTo>
                  <a:pt x="327660" y="0"/>
                </a:lnTo>
                <a:lnTo>
                  <a:pt x="324612" y="1524"/>
                </a:lnTo>
                <a:lnTo>
                  <a:pt x="327660" y="3048"/>
                </a:lnTo>
                <a:lnTo>
                  <a:pt x="338328" y="3048"/>
                </a:lnTo>
                <a:lnTo>
                  <a:pt x="339852" y="1524"/>
                </a:lnTo>
                <a:lnTo>
                  <a:pt x="338328" y="0"/>
                </a:lnTo>
                <a:close/>
              </a:path>
              <a:path extrusionOk="0" h="3175" w="440689">
                <a:moveTo>
                  <a:pt x="362712" y="0"/>
                </a:moveTo>
                <a:lnTo>
                  <a:pt x="352044" y="0"/>
                </a:lnTo>
                <a:lnTo>
                  <a:pt x="350520" y="1524"/>
                </a:lnTo>
                <a:lnTo>
                  <a:pt x="352044" y="3048"/>
                </a:lnTo>
                <a:lnTo>
                  <a:pt x="362712" y="3048"/>
                </a:lnTo>
                <a:lnTo>
                  <a:pt x="364236" y="1524"/>
                </a:lnTo>
                <a:lnTo>
                  <a:pt x="362712" y="0"/>
                </a:lnTo>
                <a:close/>
              </a:path>
              <a:path extrusionOk="0" h="3175" w="440689">
                <a:moveTo>
                  <a:pt x="388620" y="0"/>
                </a:moveTo>
                <a:lnTo>
                  <a:pt x="377952" y="0"/>
                </a:lnTo>
                <a:lnTo>
                  <a:pt x="374904" y="1524"/>
                </a:lnTo>
                <a:lnTo>
                  <a:pt x="377952" y="3048"/>
                </a:lnTo>
                <a:lnTo>
                  <a:pt x="388620" y="3048"/>
                </a:lnTo>
                <a:lnTo>
                  <a:pt x="390144" y="1524"/>
                </a:lnTo>
                <a:lnTo>
                  <a:pt x="388620" y="0"/>
                </a:lnTo>
                <a:close/>
              </a:path>
              <a:path extrusionOk="0" h="3175" w="440689">
                <a:moveTo>
                  <a:pt x="413004" y="0"/>
                </a:moveTo>
                <a:lnTo>
                  <a:pt x="402336" y="0"/>
                </a:lnTo>
                <a:lnTo>
                  <a:pt x="400812" y="1524"/>
                </a:lnTo>
                <a:lnTo>
                  <a:pt x="402336" y="3048"/>
                </a:lnTo>
                <a:lnTo>
                  <a:pt x="413004" y="3048"/>
                </a:lnTo>
                <a:lnTo>
                  <a:pt x="414528" y="1524"/>
                </a:lnTo>
                <a:lnTo>
                  <a:pt x="413004" y="0"/>
                </a:lnTo>
                <a:close/>
              </a:path>
              <a:path extrusionOk="0" h="3175" w="440689">
                <a:moveTo>
                  <a:pt x="437388" y="0"/>
                </a:moveTo>
                <a:lnTo>
                  <a:pt x="426720" y="0"/>
                </a:lnTo>
                <a:lnTo>
                  <a:pt x="425196" y="1524"/>
                </a:lnTo>
                <a:lnTo>
                  <a:pt x="426720" y="3048"/>
                </a:lnTo>
                <a:lnTo>
                  <a:pt x="437388" y="3048"/>
                </a:lnTo>
                <a:lnTo>
                  <a:pt x="440436" y="1524"/>
                </a:lnTo>
                <a:lnTo>
                  <a:pt x="43738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5" name="Google Shape;2105;p73"/>
          <p:cNvSpPr txBox="1"/>
          <p:nvPr/>
        </p:nvSpPr>
        <p:spPr>
          <a:xfrm>
            <a:off x="9950081" y="2284691"/>
            <a:ext cx="114300"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c'</a:t>
            </a:r>
            <a:endParaRPr sz="1100">
              <a:solidFill>
                <a:schemeClr val="dk1"/>
              </a:solidFill>
              <a:latin typeface="Times New Roman"/>
              <a:ea typeface="Times New Roman"/>
              <a:cs typeface="Times New Roman"/>
              <a:sym typeface="Times New Roman"/>
            </a:endParaRPr>
          </a:p>
        </p:txBody>
      </p:sp>
      <p:sp>
        <p:nvSpPr>
          <p:cNvPr id="2106" name="Google Shape;2106;p73"/>
          <p:cNvSpPr txBox="1"/>
          <p:nvPr/>
        </p:nvSpPr>
        <p:spPr>
          <a:xfrm>
            <a:off x="9927767" y="1696986"/>
            <a:ext cx="123189"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b'</a:t>
            </a:r>
            <a:endParaRPr sz="1100">
              <a:solidFill>
                <a:schemeClr val="dk1"/>
              </a:solidFill>
              <a:latin typeface="Times New Roman"/>
              <a:ea typeface="Times New Roman"/>
              <a:cs typeface="Times New Roman"/>
              <a:sym typeface="Times New Roman"/>
            </a:endParaRPr>
          </a:p>
        </p:txBody>
      </p:sp>
      <p:sp>
        <p:nvSpPr>
          <p:cNvPr id="2107" name="Google Shape;2107;p73"/>
          <p:cNvSpPr txBox="1"/>
          <p:nvPr/>
        </p:nvSpPr>
        <p:spPr>
          <a:xfrm>
            <a:off x="9926053" y="1330312"/>
            <a:ext cx="114300"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a'</a:t>
            </a:r>
            <a:endParaRPr sz="1100">
              <a:solidFill>
                <a:schemeClr val="dk1"/>
              </a:solidFill>
              <a:latin typeface="Times New Roman"/>
              <a:ea typeface="Times New Roman"/>
              <a:cs typeface="Times New Roman"/>
              <a:sym typeface="Times New Roman"/>
            </a:endParaRPr>
          </a:p>
        </p:txBody>
      </p:sp>
      <p:sp>
        <p:nvSpPr>
          <p:cNvPr id="2108" name="Google Shape;2108;p73"/>
          <p:cNvSpPr/>
          <p:nvPr/>
        </p:nvSpPr>
        <p:spPr>
          <a:xfrm>
            <a:off x="7543038" y="1403223"/>
            <a:ext cx="2372105" cy="125387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9" name="Google Shape;2109;p73"/>
          <p:cNvSpPr txBox="1"/>
          <p:nvPr/>
        </p:nvSpPr>
        <p:spPr>
          <a:xfrm>
            <a:off x="8677859" y="1813496"/>
            <a:ext cx="504190" cy="28194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V</a:t>
            </a:r>
            <a:r>
              <a:rPr lang="tr-TR" sz="700">
                <a:solidFill>
                  <a:schemeClr val="dk1"/>
                </a:solidFill>
                <a:latin typeface="Noto Sans Symbols"/>
                <a:ea typeface="Noto Sans Symbols"/>
                <a:cs typeface="Noto Sans Symbols"/>
                <a:sym typeface="Noto Sans Symbols"/>
              </a:rPr>
              <a:t>φ</a:t>
            </a:r>
            <a:r>
              <a:rPr lang="tr-TR" sz="700">
                <a:solidFill>
                  <a:schemeClr val="dk1"/>
                </a:solidFill>
                <a:latin typeface="Times New Roman"/>
                <a:ea typeface="Times New Roman"/>
                <a:cs typeface="Times New Roman"/>
                <a:sym typeface="Times New Roman"/>
              </a:rPr>
              <a:t>S</a:t>
            </a:r>
            <a:r>
              <a:rPr baseline="30000" i="1" lang="tr-TR" sz="1650">
                <a:solidFill>
                  <a:schemeClr val="dk1"/>
                </a:solidFill>
                <a:latin typeface="Times New Roman"/>
                <a:ea typeface="Times New Roman"/>
                <a:cs typeface="Times New Roman"/>
                <a:sym typeface="Times New Roman"/>
              </a:rPr>
              <a:t>=V</a:t>
            </a:r>
            <a:r>
              <a:rPr lang="tr-TR" sz="700">
                <a:solidFill>
                  <a:schemeClr val="dk1"/>
                </a:solidFill>
                <a:latin typeface="Times New Roman"/>
                <a:ea typeface="Times New Roman"/>
                <a:cs typeface="Times New Roman"/>
                <a:sym typeface="Times New Roman"/>
              </a:rPr>
              <a:t>LS</a:t>
            </a:r>
            <a:endParaRPr sz="700">
              <a:solidFill>
                <a:schemeClr val="dk1"/>
              </a:solidFill>
              <a:latin typeface="Times New Roman"/>
              <a:ea typeface="Times New Roman"/>
              <a:cs typeface="Times New Roman"/>
              <a:sym typeface="Times New Roman"/>
            </a:endParaRPr>
          </a:p>
        </p:txBody>
      </p:sp>
      <p:sp>
        <p:nvSpPr>
          <p:cNvPr id="2110" name="Google Shape;2110;p73"/>
          <p:cNvSpPr/>
          <p:nvPr/>
        </p:nvSpPr>
        <p:spPr>
          <a:xfrm>
            <a:off x="7559040" y="4831079"/>
            <a:ext cx="40005" cy="41275"/>
          </a:xfrm>
          <a:custGeom>
            <a:rect b="b" l="l" r="r" t="t"/>
            <a:pathLst>
              <a:path extrusionOk="0" h="41275" w="40004">
                <a:moveTo>
                  <a:pt x="19811" y="0"/>
                </a:moveTo>
                <a:lnTo>
                  <a:pt x="12215" y="1619"/>
                </a:lnTo>
                <a:lnTo>
                  <a:pt x="5905" y="6095"/>
                </a:lnTo>
                <a:lnTo>
                  <a:pt x="1595" y="12858"/>
                </a:lnTo>
                <a:lnTo>
                  <a:pt x="0" y="21335"/>
                </a:lnTo>
                <a:lnTo>
                  <a:pt x="1595" y="28932"/>
                </a:lnTo>
                <a:lnTo>
                  <a:pt x="5905" y="35242"/>
                </a:lnTo>
                <a:lnTo>
                  <a:pt x="12215" y="39552"/>
                </a:lnTo>
                <a:lnTo>
                  <a:pt x="19811" y="41147"/>
                </a:lnTo>
                <a:lnTo>
                  <a:pt x="27408" y="39552"/>
                </a:lnTo>
                <a:lnTo>
                  <a:pt x="33718" y="35242"/>
                </a:lnTo>
                <a:lnTo>
                  <a:pt x="38028" y="28932"/>
                </a:lnTo>
                <a:lnTo>
                  <a:pt x="39624" y="21335"/>
                </a:lnTo>
                <a:lnTo>
                  <a:pt x="38028" y="12858"/>
                </a:lnTo>
                <a:lnTo>
                  <a:pt x="33718" y="6095"/>
                </a:lnTo>
                <a:lnTo>
                  <a:pt x="27408" y="1619"/>
                </a:lnTo>
                <a:lnTo>
                  <a:pt x="1981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1" name="Google Shape;2111;p73"/>
          <p:cNvSpPr/>
          <p:nvPr/>
        </p:nvSpPr>
        <p:spPr>
          <a:xfrm>
            <a:off x="7559040" y="4831079"/>
            <a:ext cx="40005" cy="41275"/>
          </a:xfrm>
          <a:custGeom>
            <a:rect b="b" l="l" r="r" t="t"/>
            <a:pathLst>
              <a:path extrusionOk="0" h="41275" w="40004">
                <a:moveTo>
                  <a:pt x="19811" y="0"/>
                </a:moveTo>
                <a:lnTo>
                  <a:pt x="12215" y="1619"/>
                </a:lnTo>
                <a:lnTo>
                  <a:pt x="5905" y="6095"/>
                </a:lnTo>
                <a:lnTo>
                  <a:pt x="1595" y="12858"/>
                </a:lnTo>
                <a:lnTo>
                  <a:pt x="0" y="21335"/>
                </a:lnTo>
                <a:lnTo>
                  <a:pt x="1595" y="28932"/>
                </a:lnTo>
                <a:lnTo>
                  <a:pt x="5905" y="35242"/>
                </a:lnTo>
                <a:lnTo>
                  <a:pt x="12215" y="39552"/>
                </a:lnTo>
                <a:lnTo>
                  <a:pt x="19811" y="41147"/>
                </a:lnTo>
                <a:lnTo>
                  <a:pt x="27408" y="39552"/>
                </a:lnTo>
                <a:lnTo>
                  <a:pt x="33718" y="35242"/>
                </a:lnTo>
                <a:lnTo>
                  <a:pt x="38028" y="28932"/>
                </a:lnTo>
                <a:lnTo>
                  <a:pt x="39624" y="21335"/>
                </a:lnTo>
                <a:lnTo>
                  <a:pt x="38028" y="12858"/>
                </a:lnTo>
                <a:lnTo>
                  <a:pt x="33718" y="6095"/>
                </a:lnTo>
                <a:lnTo>
                  <a:pt x="27408" y="1619"/>
                </a:lnTo>
                <a:lnTo>
                  <a:pt x="1981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2" name="Google Shape;2112;p73"/>
          <p:cNvSpPr/>
          <p:nvPr/>
        </p:nvSpPr>
        <p:spPr>
          <a:xfrm>
            <a:off x="7575804" y="5891784"/>
            <a:ext cx="0" cy="208915"/>
          </a:xfrm>
          <a:custGeom>
            <a:rect b="b" l="l" r="r" t="t"/>
            <a:pathLst>
              <a:path extrusionOk="0" h="208914" w="120000">
                <a:moveTo>
                  <a:pt x="0" y="0"/>
                </a:moveTo>
                <a:lnTo>
                  <a:pt x="0" y="2087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3" name="Google Shape;2113;p73"/>
          <p:cNvSpPr/>
          <p:nvPr/>
        </p:nvSpPr>
        <p:spPr>
          <a:xfrm>
            <a:off x="7725156" y="3616452"/>
            <a:ext cx="0" cy="3523615"/>
          </a:xfrm>
          <a:custGeom>
            <a:rect b="b" l="l" r="r" t="t"/>
            <a:pathLst>
              <a:path extrusionOk="0" h="3523615" w="120000">
                <a:moveTo>
                  <a:pt x="0" y="3523488"/>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4" name="Google Shape;2114;p73"/>
          <p:cNvSpPr/>
          <p:nvPr/>
        </p:nvSpPr>
        <p:spPr>
          <a:xfrm>
            <a:off x="7708392" y="3599688"/>
            <a:ext cx="41275" cy="41275"/>
          </a:xfrm>
          <a:custGeom>
            <a:rect b="b" l="l" r="r" t="t"/>
            <a:pathLst>
              <a:path extrusionOk="0" h="41275" w="41275">
                <a:moveTo>
                  <a:pt x="21335" y="0"/>
                </a:moveTo>
                <a:lnTo>
                  <a:pt x="12858" y="1619"/>
                </a:lnTo>
                <a:lnTo>
                  <a:pt x="6095" y="6096"/>
                </a:lnTo>
                <a:lnTo>
                  <a:pt x="1619" y="12858"/>
                </a:lnTo>
                <a:lnTo>
                  <a:pt x="0" y="21336"/>
                </a:lnTo>
                <a:lnTo>
                  <a:pt x="1619" y="28932"/>
                </a:lnTo>
                <a:lnTo>
                  <a:pt x="6095" y="35242"/>
                </a:lnTo>
                <a:lnTo>
                  <a:pt x="12858" y="39552"/>
                </a:lnTo>
                <a:lnTo>
                  <a:pt x="21335" y="41148"/>
                </a:lnTo>
                <a:lnTo>
                  <a:pt x="28932" y="39552"/>
                </a:lnTo>
                <a:lnTo>
                  <a:pt x="35242" y="35242"/>
                </a:lnTo>
                <a:lnTo>
                  <a:pt x="39552" y="28932"/>
                </a:lnTo>
                <a:lnTo>
                  <a:pt x="41148" y="21336"/>
                </a:lnTo>
                <a:lnTo>
                  <a:pt x="39552" y="12858"/>
                </a:lnTo>
                <a:lnTo>
                  <a:pt x="35242" y="6096"/>
                </a:lnTo>
                <a:lnTo>
                  <a:pt x="28932" y="1619"/>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5" name="Google Shape;2115;p73"/>
          <p:cNvSpPr/>
          <p:nvPr/>
        </p:nvSpPr>
        <p:spPr>
          <a:xfrm>
            <a:off x="7708392" y="3599688"/>
            <a:ext cx="41275" cy="41275"/>
          </a:xfrm>
          <a:custGeom>
            <a:rect b="b" l="l" r="r" t="t"/>
            <a:pathLst>
              <a:path extrusionOk="0" h="41275" w="41275">
                <a:moveTo>
                  <a:pt x="21335" y="0"/>
                </a:moveTo>
                <a:lnTo>
                  <a:pt x="12858" y="1619"/>
                </a:lnTo>
                <a:lnTo>
                  <a:pt x="6095" y="6096"/>
                </a:lnTo>
                <a:lnTo>
                  <a:pt x="1619" y="12858"/>
                </a:lnTo>
                <a:lnTo>
                  <a:pt x="0" y="21336"/>
                </a:lnTo>
                <a:lnTo>
                  <a:pt x="1619" y="28932"/>
                </a:lnTo>
                <a:lnTo>
                  <a:pt x="6095" y="35242"/>
                </a:lnTo>
                <a:lnTo>
                  <a:pt x="12858" y="39552"/>
                </a:lnTo>
                <a:lnTo>
                  <a:pt x="21335" y="41148"/>
                </a:lnTo>
                <a:lnTo>
                  <a:pt x="28932" y="39552"/>
                </a:lnTo>
                <a:lnTo>
                  <a:pt x="35242" y="35242"/>
                </a:lnTo>
                <a:lnTo>
                  <a:pt x="39552" y="28932"/>
                </a:lnTo>
                <a:lnTo>
                  <a:pt x="41148" y="21336"/>
                </a:lnTo>
                <a:lnTo>
                  <a:pt x="39552" y="12858"/>
                </a:lnTo>
                <a:lnTo>
                  <a:pt x="35242" y="6095"/>
                </a:lnTo>
                <a:lnTo>
                  <a:pt x="28932" y="1619"/>
                </a:lnTo>
                <a:lnTo>
                  <a:pt x="2133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6" name="Google Shape;2116;p73"/>
          <p:cNvSpPr/>
          <p:nvPr/>
        </p:nvSpPr>
        <p:spPr>
          <a:xfrm>
            <a:off x="5315711" y="1283208"/>
            <a:ext cx="597535" cy="56515"/>
          </a:xfrm>
          <a:custGeom>
            <a:rect b="b" l="l" r="r" t="t"/>
            <a:pathLst>
              <a:path extrusionOk="0" h="56515" w="597535">
                <a:moveTo>
                  <a:pt x="510539" y="0"/>
                </a:moveTo>
                <a:lnTo>
                  <a:pt x="510539" y="56387"/>
                </a:lnTo>
                <a:lnTo>
                  <a:pt x="578103" y="35051"/>
                </a:lnTo>
                <a:lnTo>
                  <a:pt x="528827" y="35051"/>
                </a:lnTo>
                <a:lnTo>
                  <a:pt x="531876" y="32003"/>
                </a:lnTo>
                <a:lnTo>
                  <a:pt x="531876" y="24383"/>
                </a:lnTo>
                <a:lnTo>
                  <a:pt x="528827" y="21335"/>
                </a:lnTo>
                <a:lnTo>
                  <a:pt x="574547" y="21335"/>
                </a:lnTo>
                <a:lnTo>
                  <a:pt x="510539" y="0"/>
                </a:lnTo>
                <a:close/>
              </a:path>
              <a:path extrusionOk="0" h="56515" w="597535">
                <a:moveTo>
                  <a:pt x="510539" y="21335"/>
                </a:moveTo>
                <a:lnTo>
                  <a:pt x="3048" y="21335"/>
                </a:lnTo>
                <a:lnTo>
                  <a:pt x="0" y="24383"/>
                </a:lnTo>
                <a:lnTo>
                  <a:pt x="0" y="32003"/>
                </a:lnTo>
                <a:lnTo>
                  <a:pt x="3048" y="35051"/>
                </a:lnTo>
                <a:lnTo>
                  <a:pt x="510539" y="35051"/>
                </a:lnTo>
                <a:lnTo>
                  <a:pt x="510539" y="21335"/>
                </a:lnTo>
                <a:close/>
              </a:path>
              <a:path extrusionOk="0" h="56515" w="597535">
                <a:moveTo>
                  <a:pt x="574547" y="21335"/>
                </a:moveTo>
                <a:lnTo>
                  <a:pt x="528827" y="21335"/>
                </a:lnTo>
                <a:lnTo>
                  <a:pt x="531876" y="24383"/>
                </a:lnTo>
                <a:lnTo>
                  <a:pt x="531876" y="32003"/>
                </a:lnTo>
                <a:lnTo>
                  <a:pt x="528827" y="35051"/>
                </a:lnTo>
                <a:lnTo>
                  <a:pt x="578103" y="35051"/>
                </a:lnTo>
                <a:lnTo>
                  <a:pt x="597408" y="28955"/>
                </a:lnTo>
                <a:lnTo>
                  <a:pt x="574547" y="2133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7" name="Google Shape;2117;p73"/>
          <p:cNvSpPr txBox="1"/>
          <p:nvPr/>
        </p:nvSpPr>
        <p:spPr>
          <a:xfrm>
            <a:off x="5354675" y="1109826"/>
            <a:ext cx="467995" cy="258444"/>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i="1" lang="tr-TR" sz="1500">
                <a:solidFill>
                  <a:schemeClr val="dk1"/>
                </a:solidFill>
                <a:latin typeface="Times New Roman"/>
                <a:ea typeface="Times New Roman"/>
                <a:cs typeface="Times New Roman"/>
                <a:sym typeface="Times New Roman"/>
              </a:rPr>
              <a:t>I</a:t>
            </a:r>
            <a:r>
              <a:rPr i="1" lang="tr-TR" sz="700">
                <a:solidFill>
                  <a:schemeClr val="dk1"/>
                </a:solidFill>
                <a:latin typeface="Times New Roman"/>
                <a:ea typeface="Times New Roman"/>
                <a:cs typeface="Times New Roman"/>
                <a:sym typeface="Times New Roman"/>
              </a:rPr>
              <a:t>LP </a:t>
            </a:r>
            <a:r>
              <a:rPr baseline="30000" lang="tr-TR" sz="1500">
                <a:solidFill>
                  <a:schemeClr val="dk1"/>
                </a:solidFill>
                <a:latin typeface="Noto Sans Symbols"/>
                <a:ea typeface="Noto Sans Symbols"/>
                <a:cs typeface="Noto Sans Symbols"/>
                <a:sym typeface="Noto Sans Symbols"/>
              </a:rPr>
              <a:t>=</a:t>
            </a:r>
            <a:r>
              <a:rPr baseline="30000" lang="tr-TR" sz="1500">
                <a:solidFill>
                  <a:schemeClr val="dk1"/>
                </a:solidFill>
                <a:latin typeface="Times New Roman"/>
                <a:ea typeface="Times New Roman"/>
                <a:cs typeface="Times New Roman"/>
                <a:sym typeface="Times New Roman"/>
              </a:rPr>
              <a:t> </a:t>
            </a:r>
            <a:r>
              <a:rPr baseline="30000" i="1" lang="tr-TR" sz="1500">
                <a:solidFill>
                  <a:schemeClr val="dk1"/>
                </a:solidFill>
                <a:latin typeface="Times New Roman"/>
                <a:ea typeface="Times New Roman"/>
                <a:cs typeface="Times New Roman"/>
                <a:sym typeface="Times New Roman"/>
              </a:rPr>
              <a:t>I</a:t>
            </a:r>
            <a:r>
              <a:rPr i="1" lang="tr-TR" sz="700">
                <a:solidFill>
                  <a:schemeClr val="dk1"/>
                </a:solidFill>
                <a:latin typeface="Noto Sans Symbols"/>
                <a:ea typeface="Noto Sans Symbols"/>
                <a:cs typeface="Noto Sans Symbols"/>
                <a:sym typeface="Noto Sans Symbols"/>
              </a:rPr>
              <a:t>φ</a:t>
            </a:r>
            <a:r>
              <a:rPr i="1" lang="tr-TR" sz="700">
                <a:solidFill>
                  <a:schemeClr val="dk1"/>
                </a:solidFill>
                <a:latin typeface="Times New Roman"/>
                <a:ea typeface="Times New Roman"/>
                <a:cs typeface="Times New Roman"/>
                <a:sym typeface="Times New Roman"/>
              </a:rPr>
              <a:t>S</a:t>
            </a:r>
            <a:endParaRPr sz="700">
              <a:solidFill>
                <a:schemeClr val="dk1"/>
              </a:solidFill>
              <a:latin typeface="Times New Roman"/>
              <a:ea typeface="Times New Roman"/>
              <a:cs typeface="Times New Roman"/>
              <a:sym typeface="Times New Roman"/>
            </a:endParaRPr>
          </a:p>
        </p:txBody>
      </p:sp>
      <p:sp>
        <p:nvSpPr>
          <p:cNvPr id="2118" name="Google Shape;2118;p73"/>
          <p:cNvSpPr txBox="1"/>
          <p:nvPr/>
        </p:nvSpPr>
        <p:spPr>
          <a:xfrm>
            <a:off x="7658024" y="1260055"/>
            <a:ext cx="173355" cy="281939"/>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I</a:t>
            </a:r>
            <a:r>
              <a:rPr lang="tr-TR" sz="700">
                <a:solidFill>
                  <a:schemeClr val="dk1"/>
                </a:solidFill>
                <a:latin typeface="Noto Sans Symbols"/>
                <a:ea typeface="Noto Sans Symbols"/>
                <a:cs typeface="Noto Sans Symbols"/>
                <a:sym typeface="Noto Sans Symbols"/>
              </a:rPr>
              <a:t>φ</a:t>
            </a:r>
            <a:r>
              <a:rPr lang="tr-TR" sz="700">
                <a:solidFill>
                  <a:schemeClr val="dk1"/>
                </a:solidFill>
                <a:latin typeface="Times New Roman"/>
                <a:ea typeface="Times New Roman"/>
                <a:cs typeface="Times New Roman"/>
                <a:sym typeface="Times New Roman"/>
              </a:rPr>
              <a:t>S</a:t>
            </a:r>
            <a:endParaRPr sz="700">
              <a:solidFill>
                <a:schemeClr val="dk1"/>
              </a:solidFill>
              <a:latin typeface="Times New Roman"/>
              <a:ea typeface="Times New Roman"/>
              <a:cs typeface="Times New Roman"/>
              <a:sym typeface="Times New Roman"/>
            </a:endParaRPr>
          </a:p>
        </p:txBody>
      </p:sp>
      <p:sp>
        <p:nvSpPr>
          <p:cNvPr id="2119" name="Google Shape;2119;p73"/>
          <p:cNvSpPr/>
          <p:nvPr/>
        </p:nvSpPr>
        <p:spPr>
          <a:xfrm>
            <a:off x="7642859" y="1429512"/>
            <a:ext cx="363220" cy="180340"/>
          </a:xfrm>
          <a:custGeom>
            <a:rect b="b" l="l" r="r" t="t"/>
            <a:pathLst>
              <a:path extrusionOk="0" h="180340" w="363220">
                <a:moveTo>
                  <a:pt x="282012" y="30252"/>
                </a:moveTo>
                <a:lnTo>
                  <a:pt x="4572" y="164591"/>
                </a:lnTo>
                <a:lnTo>
                  <a:pt x="1524" y="166115"/>
                </a:lnTo>
                <a:lnTo>
                  <a:pt x="0" y="170687"/>
                </a:lnTo>
                <a:lnTo>
                  <a:pt x="1524" y="173736"/>
                </a:lnTo>
                <a:lnTo>
                  <a:pt x="3048" y="178307"/>
                </a:lnTo>
                <a:lnTo>
                  <a:pt x="7620" y="179831"/>
                </a:lnTo>
                <a:lnTo>
                  <a:pt x="10668" y="176784"/>
                </a:lnTo>
                <a:lnTo>
                  <a:pt x="287816" y="42585"/>
                </a:lnTo>
                <a:lnTo>
                  <a:pt x="282012" y="30252"/>
                </a:lnTo>
                <a:close/>
              </a:path>
              <a:path extrusionOk="0" h="180340" w="363220">
                <a:moveTo>
                  <a:pt x="338736" y="22860"/>
                </a:moveTo>
                <a:lnTo>
                  <a:pt x="298704" y="22860"/>
                </a:lnTo>
                <a:lnTo>
                  <a:pt x="301751" y="24384"/>
                </a:lnTo>
                <a:lnTo>
                  <a:pt x="304800" y="27431"/>
                </a:lnTo>
                <a:lnTo>
                  <a:pt x="306324" y="32003"/>
                </a:lnTo>
                <a:lnTo>
                  <a:pt x="304800" y="35051"/>
                </a:lnTo>
                <a:lnTo>
                  <a:pt x="300228" y="36575"/>
                </a:lnTo>
                <a:lnTo>
                  <a:pt x="287816" y="42585"/>
                </a:lnTo>
                <a:lnTo>
                  <a:pt x="297180" y="62484"/>
                </a:lnTo>
                <a:lnTo>
                  <a:pt x="338736" y="22860"/>
                </a:lnTo>
                <a:close/>
              </a:path>
              <a:path extrusionOk="0" h="180340" w="363220">
                <a:moveTo>
                  <a:pt x="298704" y="22860"/>
                </a:moveTo>
                <a:lnTo>
                  <a:pt x="294132" y="24384"/>
                </a:lnTo>
                <a:lnTo>
                  <a:pt x="282012" y="30252"/>
                </a:lnTo>
                <a:lnTo>
                  <a:pt x="287816" y="42585"/>
                </a:lnTo>
                <a:lnTo>
                  <a:pt x="300228" y="36575"/>
                </a:lnTo>
                <a:lnTo>
                  <a:pt x="304800" y="35051"/>
                </a:lnTo>
                <a:lnTo>
                  <a:pt x="306324" y="32003"/>
                </a:lnTo>
                <a:lnTo>
                  <a:pt x="304800" y="27431"/>
                </a:lnTo>
                <a:lnTo>
                  <a:pt x="301751" y="24384"/>
                </a:lnTo>
                <a:lnTo>
                  <a:pt x="298704" y="22860"/>
                </a:lnTo>
                <a:close/>
              </a:path>
              <a:path extrusionOk="0" h="180340" w="363220">
                <a:moveTo>
                  <a:pt x="362712" y="0"/>
                </a:moveTo>
                <a:lnTo>
                  <a:pt x="272796" y="10667"/>
                </a:lnTo>
                <a:lnTo>
                  <a:pt x="282012" y="30252"/>
                </a:lnTo>
                <a:lnTo>
                  <a:pt x="294132" y="24384"/>
                </a:lnTo>
                <a:lnTo>
                  <a:pt x="298704" y="22860"/>
                </a:lnTo>
                <a:lnTo>
                  <a:pt x="338736" y="22860"/>
                </a:lnTo>
                <a:lnTo>
                  <a:pt x="36271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0" name="Google Shape;2120;p73"/>
          <p:cNvSpPr/>
          <p:nvPr/>
        </p:nvSpPr>
        <p:spPr>
          <a:xfrm>
            <a:off x="8909456" y="1198460"/>
            <a:ext cx="18415" cy="10795"/>
          </a:xfrm>
          <a:custGeom>
            <a:rect b="b" l="l" r="r" t="t"/>
            <a:pathLst>
              <a:path extrusionOk="0" h="10794" w="18415">
                <a:moveTo>
                  <a:pt x="0" y="10706"/>
                </a:moveTo>
                <a:lnTo>
                  <a:pt x="17906"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1" name="Google Shape;2121;p73"/>
          <p:cNvSpPr/>
          <p:nvPr/>
        </p:nvSpPr>
        <p:spPr>
          <a:xfrm>
            <a:off x="8927363" y="1202029"/>
            <a:ext cx="25400" cy="49530"/>
          </a:xfrm>
          <a:custGeom>
            <a:rect b="b" l="l" r="r" t="t"/>
            <a:pathLst>
              <a:path extrusionOk="0" h="49530" w="25400">
                <a:moveTo>
                  <a:pt x="0" y="0"/>
                </a:moveTo>
                <a:lnTo>
                  <a:pt x="25057" y="49072"/>
                </a:lnTo>
              </a:path>
            </a:pathLst>
          </a:custGeom>
          <a:noFill/>
          <a:ln cap="flat" cmpd="sng" w="14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2" name="Google Shape;2122;p73"/>
          <p:cNvSpPr/>
          <p:nvPr/>
        </p:nvSpPr>
        <p:spPr>
          <a:xfrm>
            <a:off x="8956002" y="1100302"/>
            <a:ext cx="36195" cy="151130"/>
          </a:xfrm>
          <a:custGeom>
            <a:rect b="b" l="l" r="r" t="t"/>
            <a:pathLst>
              <a:path extrusionOk="0" h="151130" w="36195">
                <a:moveTo>
                  <a:pt x="0" y="150799"/>
                </a:moveTo>
                <a:lnTo>
                  <a:pt x="3580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3" name="Google Shape;2123;p73"/>
          <p:cNvSpPr/>
          <p:nvPr/>
        </p:nvSpPr>
        <p:spPr>
          <a:xfrm>
            <a:off x="8991803" y="1100302"/>
            <a:ext cx="79375" cy="0"/>
          </a:xfrm>
          <a:custGeom>
            <a:rect b="b" l="l" r="r" t="t"/>
            <a:pathLst>
              <a:path extrusionOk="0" h="120000" w="79375">
                <a:moveTo>
                  <a:pt x="0" y="0"/>
                </a:moveTo>
                <a:lnTo>
                  <a:pt x="7919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4" name="Google Shape;2124;p73"/>
          <p:cNvSpPr txBox="1"/>
          <p:nvPr/>
        </p:nvSpPr>
        <p:spPr>
          <a:xfrm>
            <a:off x="8534286" y="1086265"/>
            <a:ext cx="709930" cy="42227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i="1" lang="tr-TR" sz="1100">
                <a:solidFill>
                  <a:schemeClr val="dk1"/>
                </a:solidFill>
                <a:latin typeface="Times New Roman"/>
                <a:ea typeface="Times New Roman"/>
                <a:cs typeface="Times New Roman"/>
                <a:sym typeface="Times New Roman"/>
              </a:rPr>
              <a:t>I </a:t>
            </a:r>
            <a:r>
              <a:rPr baseline="-25000" i="1" lang="tr-TR" sz="1125">
                <a:solidFill>
                  <a:schemeClr val="dk1"/>
                </a:solidFill>
                <a:latin typeface="Times New Roman"/>
                <a:ea typeface="Times New Roman"/>
                <a:cs typeface="Times New Roman"/>
                <a:sym typeface="Times New Roman"/>
              </a:rPr>
              <a:t>LS   </a:t>
            </a:r>
            <a:r>
              <a:rPr lang="tr-TR" sz="1100">
                <a:solidFill>
                  <a:schemeClr val="dk1"/>
                </a:solidFill>
                <a:latin typeface="Noto Sans Symbols"/>
                <a:ea typeface="Noto Sans Symbols"/>
                <a:cs typeface="Noto Sans Symbols"/>
                <a:sym typeface="Noto Sans Symbols"/>
              </a:rPr>
              <a:t>=</a:t>
            </a:r>
            <a:r>
              <a:rPr lang="tr-TR" sz="1100">
                <a:solidFill>
                  <a:schemeClr val="dk1"/>
                </a:solidFill>
                <a:latin typeface="Times New Roman"/>
                <a:ea typeface="Times New Roman"/>
                <a:cs typeface="Times New Roman"/>
                <a:sym typeface="Times New Roman"/>
              </a:rPr>
              <a:t>	3</a:t>
            </a:r>
            <a:r>
              <a:rPr i="1" lang="tr-TR" sz="1100">
                <a:solidFill>
                  <a:schemeClr val="dk1"/>
                </a:solidFill>
                <a:latin typeface="Times New Roman"/>
                <a:ea typeface="Times New Roman"/>
                <a:cs typeface="Times New Roman"/>
                <a:sym typeface="Times New Roman"/>
              </a:rPr>
              <a:t>I</a:t>
            </a:r>
            <a:r>
              <a:rPr baseline="-25000" i="1" lang="tr-TR" sz="1125">
                <a:solidFill>
                  <a:schemeClr val="dk1"/>
                </a:solidFill>
                <a:latin typeface="Noto Sans Symbols"/>
                <a:ea typeface="Noto Sans Symbols"/>
                <a:cs typeface="Noto Sans Symbols"/>
                <a:sym typeface="Noto Sans Symbols"/>
              </a:rPr>
              <a:t>φ</a:t>
            </a:r>
            <a:r>
              <a:rPr baseline="-25000" i="1" lang="tr-TR" sz="1125">
                <a:solidFill>
                  <a:schemeClr val="dk1"/>
                </a:solidFill>
                <a:latin typeface="Times New Roman"/>
                <a:ea typeface="Times New Roman"/>
                <a:cs typeface="Times New Roman"/>
                <a:sym typeface="Times New Roman"/>
              </a:rPr>
              <a:t>S</a:t>
            </a:r>
            <a:endParaRPr baseline="-25000" sz="1125">
              <a:solidFill>
                <a:schemeClr val="dk1"/>
              </a:solidFill>
              <a:latin typeface="Times New Roman"/>
              <a:ea typeface="Times New Roman"/>
              <a:cs typeface="Times New Roman"/>
              <a:sym typeface="Times New Roman"/>
            </a:endParaRPr>
          </a:p>
        </p:txBody>
      </p:sp>
      <p:sp>
        <p:nvSpPr>
          <p:cNvPr id="2125" name="Google Shape;2125;p73"/>
          <p:cNvSpPr/>
          <p:nvPr/>
        </p:nvSpPr>
        <p:spPr>
          <a:xfrm>
            <a:off x="8577071" y="1315212"/>
            <a:ext cx="597535" cy="56515"/>
          </a:xfrm>
          <a:custGeom>
            <a:rect b="b" l="l" r="r" t="t"/>
            <a:pathLst>
              <a:path extrusionOk="0" h="56515" w="597534">
                <a:moveTo>
                  <a:pt x="512063" y="0"/>
                </a:moveTo>
                <a:lnTo>
                  <a:pt x="512063" y="56387"/>
                </a:lnTo>
                <a:lnTo>
                  <a:pt x="578442" y="35051"/>
                </a:lnTo>
                <a:lnTo>
                  <a:pt x="530351" y="35051"/>
                </a:lnTo>
                <a:lnTo>
                  <a:pt x="533400" y="32003"/>
                </a:lnTo>
                <a:lnTo>
                  <a:pt x="533400" y="24384"/>
                </a:lnTo>
                <a:lnTo>
                  <a:pt x="530351" y="21336"/>
                </a:lnTo>
                <a:lnTo>
                  <a:pt x="574949" y="21336"/>
                </a:lnTo>
                <a:lnTo>
                  <a:pt x="512063" y="0"/>
                </a:lnTo>
                <a:close/>
              </a:path>
              <a:path extrusionOk="0" h="56515" w="597534">
                <a:moveTo>
                  <a:pt x="512063" y="21336"/>
                </a:moveTo>
                <a:lnTo>
                  <a:pt x="3048" y="21336"/>
                </a:lnTo>
                <a:lnTo>
                  <a:pt x="0" y="24384"/>
                </a:lnTo>
                <a:lnTo>
                  <a:pt x="0" y="32003"/>
                </a:lnTo>
                <a:lnTo>
                  <a:pt x="3048" y="35051"/>
                </a:lnTo>
                <a:lnTo>
                  <a:pt x="512063" y="35051"/>
                </a:lnTo>
                <a:lnTo>
                  <a:pt x="512063" y="21336"/>
                </a:lnTo>
                <a:close/>
              </a:path>
              <a:path extrusionOk="0" h="56515" w="597534">
                <a:moveTo>
                  <a:pt x="574949" y="21336"/>
                </a:moveTo>
                <a:lnTo>
                  <a:pt x="530351" y="21336"/>
                </a:lnTo>
                <a:lnTo>
                  <a:pt x="533400" y="24384"/>
                </a:lnTo>
                <a:lnTo>
                  <a:pt x="533400" y="32003"/>
                </a:lnTo>
                <a:lnTo>
                  <a:pt x="530351" y="35051"/>
                </a:lnTo>
                <a:lnTo>
                  <a:pt x="578442" y="35051"/>
                </a:lnTo>
                <a:lnTo>
                  <a:pt x="597407" y="28955"/>
                </a:lnTo>
                <a:lnTo>
                  <a:pt x="574949" y="2133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6" name="Google Shape;2126;p73"/>
          <p:cNvSpPr/>
          <p:nvPr/>
        </p:nvSpPr>
        <p:spPr>
          <a:xfrm>
            <a:off x="1156716" y="5443728"/>
            <a:ext cx="1504315" cy="989330"/>
          </a:xfrm>
          <a:custGeom>
            <a:rect b="b" l="l" r="r" t="t"/>
            <a:pathLst>
              <a:path extrusionOk="0" h="989329" w="1504314">
                <a:moveTo>
                  <a:pt x="0" y="989076"/>
                </a:moveTo>
                <a:lnTo>
                  <a:pt x="1504187" y="989076"/>
                </a:lnTo>
                <a:lnTo>
                  <a:pt x="1504187" y="0"/>
                </a:lnTo>
                <a:lnTo>
                  <a:pt x="0" y="0"/>
                </a:lnTo>
                <a:lnTo>
                  <a:pt x="0" y="989076"/>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7" name="Google Shape;2127;p73"/>
          <p:cNvSpPr/>
          <p:nvPr/>
        </p:nvSpPr>
        <p:spPr>
          <a:xfrm>
            <a:off x="1208637" y="5949429"/>
            <a:ext cx="447040" cy="0"/>
          </a:xfrm>
          <a:custGeom>
            <a:rect b="b" l="l" r="r" t="t"/>
            <a:pathLst>
              <a:path extrusionOk="0" h="120000" w="447039">
                <a:moveTo>
                  <a:pt x="0" y="0"/>
                </a:moveTo>
                <a:lnTo>
                  <a:pt x="447010" y="0"/>
                </a:lnTo>
              </a:path>
            </a:pathLst>
          </a:custGeom>
          <a:noFill/>
          <a:ln cap="flat" cmpd="sng" w="12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8" name="Google Shape;2128;p73"/>
          <p:cNvSpPr/>
          <p:nvPr/>
        </p:nvSpPr>
        <p:spPr>
          <a:xfrm>
            <a:off x="1993138" y="5932589"/>
            <a:ext cx="40005" cy="24130"/>
          </a:xfrm>
          <a:custGeom>
            <a:rect b="b" l="l" r="r" t="t"/>
            <a:pathLst>
              <a:path extrusionOk="0" h="24129" w="40005">
                <a:moveTo>
                  <a:pt x="0" y="23571"/>
                </a:moveTo>
                <a:lnTo>
                  <a:pt x="39750" y="0"/>
                </a:lnTo>
              </a:path>
            </a:pathLst>
          </a:custGeom>
          <a:noFill/>
          <a:ln cap="flat" cmpd="sng" w="12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9" name="Google Shape;2129;p73"/>
          <p:cNvSpPr/>
          <p:nvPr/>
        </p:nvSpPr>
        <p:spPr>
          <a:xfrm>
            <a:off x="2032889" y="5939320"/>
            <a:ext cx="57785" cy="109855"/>
          </a:xfrm>
          <a:custGeom>
            <a:rect b="b" l="l" r="r" t="t"/>
            <a:pathLst>
              <a:path extrusionOk="0" h="109854" w="57785">
                <a:moveTo>
                  <a:pt x="0" y="0"/>
                </a:moveTo>
                <a:lnTo>
                  <a:pt x="57594" y="109448"/>
                </a:lnTo>
              </a:path>
            </a:pathLst>
          </a:custGeom>
          <a:noFill/>
          <a:ln cap="flat" cmpd="sng" w="25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0" name="Google Shape;2130;p73"/>
          <p:cNvSpPr/>
          <p:nvPr/>
        </p:nvSpPr>
        <p:spPr>
          <a:xfrm>
            <a:off x="2096973" y="5722124"/>
            <a:ext cx="76835" cy="327025"/>
          </a:xfrm>
          <a:custGeom>
            <a:rect b="b" l="l" r="r" t="t"/>
            <a:pathLst>
              <a:path extrusionOk="0" h="327025" w="76835">
                <a:moveTo>
                  <a:pt x="0" y="326644"/>
                </a:moveTo>
                <a:lnTo>
                  <a:pt x="76263" y="0"/>
                </a:lnTo>
              </a:path>
            </a:pathLst>
          </a:custGeom>
          <a:noFill/>
          <a:ln cap="flat" cmpd="sng" w="12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1" name="Google Shape;2131;p73"/>
          <p:cNvSpPr/>
          <p:nvPr/>
        </p:nvSpPr>
        <p:spPr>
          <a:xfrm>
            <a:off x="2173236" y="5722124"/>
            <a:ext cx="167640" cy="0"/>
          </a:xfrm>
          <a:custGeom>
            <a:rect b="b" l="l" r="r" t="t"/>
            <a:pathLst>
              <a:path extrusionOk="0" h="120000" w="167639">
                <a:moveTo>
                  <a:pt x="0" y="0"/>
                </a:moveTo>
                <a:lnTo>
                  <a:pt x="167119" y="0"/>
                </a:lnTo>
              </a:path>
            </a:pathLst>
          </a:custGeom>
          <a:noFill/>
          <a:ln cap="flat" cmpd="sng" w="12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2" name="Google Shape;2132;p73"/>
          <p:cNvSpPr txBox="1"/>
          <p:nvPr/>
        </p:nvSpPr>
        <p:spPr>
          <a:xfrm>
            <a:off x="1200524" y="5502998"/>
            <a:ext cx="422909" cy="1663699"/>
          </a:xfrm>
          <a:prstGeom prst="rect">
            <a:avLst/>
          </a:prstGeom>
          <a:noFill/>
          <a:ln>
            <a:noFill/>
          </a:ln>
        </p:spPr>
        <p:txBody>
          <a:bodyPr anchorCtr="0" anchor="t" bIns="0" lIns="0" spcFirstLastPara="1" rIns="0" wrap="square" tIns="12700">
            <a:noAutofit/>
          </a:bodyPr>
          <a:lstStyle/>
          <a:p>
            <a:pPr indent="-3810" lvl="0" marL="3810" marR="5080" rtl="0" algn="l">
              <a:lnSpc>
                <a:spcPct val="117400"/>
              </a:lnSpc>
              <a:spcBef>
                <a:spcPts val="0"/>
              </a:spcBef>
              <a:spcAft>
                <a:spcPts val="0"/>
              </a:spcAft>
              <a:buNone/>
            </a:pPr>
            <a:r>
              <a:rPr baseline="30000" i="1" lang="tr-TR" sz="3825">
                <a:solidFill>
                  <a:schemeClr val="dk1"/>
                </a:solidFill>
                <a:latin typeface="Times New Roman"/>
                <a:ea typeface="Times New Roman"/>
                <a:cs typeface="Times New Roman"/>
                <a:sym typeface="Times New Roman"/>
              </a:rPr>
              <a:t>V</a:t>
            </a:r>
            <a:r>
              <a:rPr i="1" lang="tr-TR" sz="1450">
                <a:solidFill>
                  <a:schemeClr val="dk1"/>
                </a:solidFill>
                <a:latin typeface="Times New Roman"/>
                <a:ea typeface="Times New Roman"/>
                <a:cs typeface="Times New Roman"/>
                <a:sym typeface="Times New Roman"/>
              </a:rPr>
              <a:t>LP  </a:t>
            </a:r>
            <a:r>
              <a:rPr baseline="30000" i="1" lang="tr-TR" sz="3825">
                <a:solidFill>
                  <a:schemeClr val="dk1"/>
                </a:solidFill>
                <a:latin typeface="Times New Roman"/>
                <a:ea typeface="Times New Roman"/>
                <a:cs typeface="Times New Roman"/>
                <a:sym typeface="Times New Roman"/>
              </a:rPr>
              <a:t>V</a:t>
            </a:r>
            <a:r>
              <a:rPr i="1" lang="tr-TR" sz="1450">
                <a:solidFill>
                  <a:schemeClr val="dk1"/>
                </a:solidFill>
                <a:latin typeface="Times New Roman"/>
                <a:ea typeface="Times New Roman"/>
                <a:cs typeface="Times New Roman"/>
                <a:sym typeface="Times New Roman"/>
              </a:rPr>
              <a:t>LS</a:t>
            </a:r>
            <a:endParaRPr sz="1450">
              <a:solidFill>
                <a:schemeClr val="dk1"/>
              </a:solidFill>
              <a:latin typeface="Times New Roman"/>
              <a:ea typeface="Times New Roman"/>
              <a:cs typeface="Times New Roman"/>
              <a:sym typeface="Times New Roman"/>
            </a:endParaRPr>
          </a:p>
        </p:txBody>
      </p:sp>
      <p:sp>
        <p:nvSpPr>
          <p:cNvPr id="2133" name="Google Shape;2133;p73"/>
          <p:cNvSpPr txBox="1"/>
          <p:nvPr/>
        </p:nvSpPr>
        <p:spPr>
          <a:xfrm>
            <a:off x="1738388" y="5694271"/>
            <a:ext cx="888365" cy="380365"/>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lang="tr-TR" sz="2550">
                <a:solidFill>
                  <a:schemeClr val="dk1"/>
                </a:solidFill>
                <a:latin typeface="Noto Sans Symbols"/>
                <a:ea typeface="Noto Sans Symbols"/>
                <a:cs typeface="Noto Sans Symbols"/>
                <a:sym typeface="Noto Sans Symbols"/>
              </a:rPr>
              <a:t>=</a:t>
            </a:r>
            <a:r>
              <a:rPr lang="tr-TR" sz="2550">
                <a:solidFill>
                  <a:schemeClr val="dk1"/>
                </a:solidFill>
                <a:latin typeface="Times New Roman"/>
                <a:ea typeface="Times New Roman"/>
                <a:cs typeface="Times New Roman"/>
                <a:sym typeface="Times New Roman"/>
              </a:rPr>
              <a:t>	3 </a:t>
            </a:r>
            <a:r>
              <a:rPr i="1" lang="tr-TR" sz="2550">
                <a:solidFill>
                  <a:schemeClr val="dk1"/>
                </a:solidFill>
                <a:latin typeface="Times New Roman"/>
                <a:ea typeface="Times New Roman"/>
                <a:cs typeface="Times New Roman"/>
                <a:sym typeface="Times New Roman"/>
              </a:rPr>
              <a:t>a</a:t>
            </a:r>
            <a:endParaRPr sz="2550">
              <a:solidFill>
                <a:schemeClr val="dk1"/>
              </a:solidFill>
              <a:latin typeface="Times New Roman"/>
              <a:ea typeface="Times New Roman"/>
              <a:cs typeface="Times New Roman"/>
              <a:sym typeface="Times New Roman"/>
            </a:endParaRPr>
          </a:p>
        </p:txBody>
      </p:sp>
      <p:sp>
        <p:nvSpPr>
          <p:cNvPr id="2134" name="Google Shape;2134;p73"/>
          <p:cNvSpPr/>
          <p:nvPr/>
        </p:nvSpPr>
        <p:spPr>
          <a:xfrm>
            <a:off x="1146047" y="5433060"/>
            <a:ext cx="1527175" cy="1012190"/>
          </a:xfrm>
          <a:custGeom>
            <a:rect b="b" l="l" r="r" t="t"/>
            <a:pathLst>
              <a:path extrusionOk="0" h="1012189" w="1527175">
                <a:moveTo>
                  <a:pt x="1527048" y="0"/>
                </a:moveTo>
                <a:lnTo>
                  <a:pt x="0" y="0"/>
                </a:lnTo>
                <a:lnTo>
                  <a:pt x="0" y="1011935"/>
                </a:lnTo>
                <a:lnTo>
                  <a:pt x="1527048" y="1011935"/>
                </a:lnTo>
                <a:lnTo>
                  <a:pt x="1527048" y="1007363"/>
                </a:lnTo>
                <a:lnTo>
                  <a:pt x="10668" y="1007363"/>
                </a:lnTo>
                <a:lnTo>
                  <a:pt x="4571" y="1001267"/>
                </a:lnTo>
                <a:lnTo>
                  <a:pt x="10668" y="1001267"/>
                </a:lnTo>
                <a:lnTo>
                  <a:pt x="10668" y="10667"/>
                </a:lnTo>
                <a:lnTo>
                  <a:pt x="4571" y="10667"/>
                </a:lnTo>
                <a:lnTo>
                  <a:pt x="10668" y="6095"/>
                </a:lnTo>
                <a:lnTo>
                  <a:pt x="1527048" y="6095"/>
                </a:lnTo>
                <a:lnTo>
                  <a:pt x="1527048" y="0"/>
                </a:lnTo>
                <a:close/>
              </a:path>
              <a:path extrusionOk="0" h="1012189" w="1527175">
                <a:moveTo>
                  <a:pt x="10668" y="1001267"/>
                </a:moveTo>
                <a:lnTo>
                  <a:pt x="4571" y="1001267"/>
                </a:lnTo>
                <a:lnTo>
                  <a:pt x="10668" y="1007363"/>
                </a:lnTo>
                <a:lnTo>
                  <a:pt x="10668" y="1001267"/>
                </a:lnTo>
                <a:close/>
              </a:path>
              <a:path extrusionOk="0" h="1012189" w="1527175">
                <a:moveTo>
                  <a:pt x="1516380" y="1001267"/>
                </a:moveTo>
                <a:lnTo>
                  <a:pt x="10668" y="1001267"/>
                </a:lnTo>
                <a:lnTo>
                  <a:pt x="10668" y="1007363"/>
                </a:lnTo>
                <a:lnTo>
                  <a:pt x="1516380" y="1007363"/>
                </a:lnTo>
                <a:lnTo>
                  <a:pt x="1516380" y="1001267"/>
                </a:lnTo>
                <a:close/>
              </a:path>
              <a:path extrusionOk="0" h="1012189" w="1527175">
                <a:moveTo>
                  <a:pt x="1516380" y="6095"/>
                </a:moveTo>
                <a:lnTo>
                  <a:pt x="1516380" y="1007363"/>
                </a:lnTo>
                <a:lnTo>
                  <a:pt x="1522476" y="1001267"/>
                </a:lnTo>
                <a:lnTo>
                  <a:pt x="1527048" y="1001267"/>
                </a:lnTo>
                <a:lnTo>
                  <a:pt x="1527048" y="10667"/>
                </a:lnTo>
                <a:lnTo>
                  <a:pt x="1522476" y="10667"/>
                </a:lnTo>
                <a:lnTo>
                  <a:pt x="1516380" y="6095"/>
                </a:lnTo>
                <a:close/>
              </a:path>
              <a:path extrusionOk="0" h="1012189" w="1527175">
                <a:moveTo>
                  <a:pt x="1527048" y="1001267"/>
                </a:moveTo>
                <a:lnTo>
                  <a:pt x="1522476" y="1001267"/>
                </a:lnTo>
                <a:lnTo>
                  <a:pt x="1516380" y="1007363"/>
                </a:lnTo>
                <a:lnTo>
                  <a:pt x="1527048" y="1007363"/>
                </a:lnTo>
                <a:lnTo>
                  <a:pt x="1527048" y="1001267"/>
                </a:lnTo>
                <a:close/>
              </a:path>
              <a:path extrusionOk="0" h="1012189" w="1527175">
                <a:moveTo>
                  <a:pt x="10668" y="6095"/>
                </a:moveTo>
                <a:lnTo>
                  <a:pt x="4571" y="10667"/>
                </a:lnTo>
                <a:lnTo>
                  <a:pt x="10668" y="10667"/>
                </a:lnTo>
                <a:lnTo>
                  <a:pt x="10668" y="6095"/>
                </a:lnTo>
                <a:close/>
              </a:path>
              <a:path extrusionOk="0" h="1012189" w="1527175">
                <a:moveTo>
                  <a:pt x="1516380" y="6095"/>
                </a:moveTo>
                <a:lnTo>
                  <a:pt x="10668" y="6095"/>
                </a:lnTo>
                <a:lnTo>
                  <a:pt x="10668" y="10667"/>
                </a:lnTo>
                <a:lnTo>
                  <a:pt x="1516380" y="10667"/>
                </a:lnTo>
                <a:lnTo>
                  <a:pt x="1516380" y="6095"/>
                </a:lnTo>
                <a:close/>
              </a:path>
              <a:path extrusionOk="0" h="1012189" w="1527175">
                <a:moveTo>
                  <a:pt x="1527048" y="6095"/>
                </a:moveTo>
                <a:lnTo>
                  <a:pt x="1516380" y="6095"/>
                </a:lnTo>
                <a:lnTo>
                  <a:pt x="1522476" y="10667"/>
                </a:lnTo>
                <a:lnTo>
                  <a:pt x="1527048" y="10667"/>
                </a:lnTo>
                <a:lnTo>
                  <a:pt x="1527048" y="6095"/>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5" name="Google Shape;2135;p73"/>
          <p:cNvSpPr/>
          <p:nvPr/>
        </p:nvSpPr>
        <p:spPr>
          <a:xfrm>
            <a:off x="1114044" y="3104388"/>
            <a:ext cx="990600" cy="919480"/>
          </a:xfrm>
          <a:custGeom>
            <a:rect b="b" l="l" r="r" t="t"/>
            <a:pathLst>
              <a:path extrusionOk="0" h="919479" w="990600">
                <a:moveTo>
                  <a:pt x="0" y="918972"/>
                </a:moveTo>
                <a:lnTo>
                  <a:pt x="990600" y="918972"/>
                </a:lnTo>
                <a:lnTo>
                  <a:pt x="990600" y="0"/>
                </a:lnTo>
                <a:lnTo>
                  <a:pt x="0" y="0"/>
                </a:lnTo>
                <a:lnTo>
                  <a:pt x="0" y="918972"/>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6" name="Google Shape;2136;p73"/>
          <p:cNvSpPr/>
          <p:nvPr/>
        </p:nvSpPr>
        <p:spPr>
          <a:xfrm>
            <a:off x="1162439" y="3540417"/>
            <a:ext cx="433070" cy="0"/>
          </a:xfrm>
          <a:custGeom>
            <a:rect b="b" l="l" r="r" t="t"/>
            <a:pathLst>
              <a:path extrusionOk="0" h="120000" w="433069">
                <a:moveTo>
                  <a:pt x="0" y="0"/>
                </a:moveTo>
                <a:lnTo>
                  <a:pt x="432540" y="0"/>
                </a:lnTo>
              </a:path>
            </a:pathLst>
          </a:custGeom>
          <a:noFill/>
          <a:ln cap="flat" cmpd="sng" w="12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7" name="Google Shape;2137;p73"/>
          <p:cNvSpPr txBox="1"/>
          <p:nvPr/>
        </p:nvSpPr>
        <p:spPr>
          <a:xfrm>
            <a:off x="1114044" y="3037784"/>
            <a:ext cx="990600" cy="1281430"/>
          </a:xfrm>
          <a:prstGeom prst="rect">
            <a:avLst/>
          </a:prstGeom>
          <a:noFill/>
          <a:ln>
            <a:noFill/>
          </a:ln>
        </p:spPr>
        <p:txBody>
          <a:bodyPr anchorCtr="0" anchor="t" bIns="0" lIns="0" spcFirstLastPara="1" rIns="0" wrap="square" tIns="11425">
            <a:noAutofit/>
          </a:bodyPr>
          <a:lstStyle/>
          <a:p>
            <a:pPr indent="-5079" lvl="0" marL="45085" marR="34290" rtl="0" algn="l">
              <a:lnSpc>
                <a:spcPct val="134200"/>
              </a:lnSpc>
              <a:spcBef>
                <a:spcPts val="0"/>
              </a:spcBef>
              <a:spcAft>
                <a:spcPts val="0"/>
              </a:spcAft>
              <a:buNone/>
            </a:pPr>
            <a:r>
              <a:rPr baseline="30000" i="1" lang="tr-TR" sz="3375">
                <a:solidFill>
                  <a:schemeClr val="dk1"/>
                </a:solidFill>
                <a:latin typeface="Times New Roman"/>
                <a:ea typeface="Times New Roman"/>
                <a:cs typeface="Times New Roman"/>
                <a:sym typeface="Times New Roman"/>
              </a:rPr>
              <a:t>V</a:t>
            </a:r>
            <a:r>
              <a:rPr i="1" lang="tr-TR" sz="1500">
                <a:solidFill>
                  <a:schemeClr val="dk1"/>
                </a:solidFill>
                <a:latin typeface="Noto Sans Symbols"/>
                <a:ea typeface="Noto Sans Symbols"/>
                <a:cs typeface="Noto Sans Symbols"/>
                <a:sym typeface="Noto Sans Symbols"/>
              </a:rPr>
              <a:t>φ</a:t>
            </a:r>
            <a:r>
              <a:rPr i="1" lang="tr-TR" sz="1500">
                <a:solidFill>
                  <a:schemeClr val="dk1"/>
                </a:solidFill>
                <a:latin typeface="Times New Roman"/>
                <a:ea typeface="Times New Roman"/>
                <a:cs typeface="Times New Roman"/>
                <a:sym typeface="Times New Roman"/>
              </a:rPr>
              <a:t>P	</a:t>
            </a:r>
            <a:r>
              <a:rPr baseline="-25000" lang="tr-TR" sz="3375">
                <a:solidFill>
                  <a:schemeClr val="dk1"/>
                </a:solidFill>
                <a:latin typeface="Noto Sans Symbols"/>
                <a:ea typeface="Noto Sans Symbols"/>
                <a:cs typeface="Noto Sans Symbols"/>
                <a:sym typeface="Noto Sans Symbols"/>
              </a:rPr>
              <a:t>=</a:t>
            </a:r>
            <a:r>
              <a:rPr baseline="-25000" lang="tr-TR" sz="3375">
                <a:solidFill>
                  <a:schemeClr val="dk1"/>
                </a:solidFill>
                <a:latin typeface="Times New Roman"/>
                <a:ea typeface="Times New Roman"/>
                <a:cs typeface="Times New Roman"/>
                <a:sym typeface="Times New Roman"/>
              </a:rPr>
              <a:t> </a:t>
            </a:r>
            <a:r>
              <a:rPr baseline="-25000" i="1" lang="tr-TR" sz="3375">
                <a:solidFill>
                  <a:schemeClr val="dk1"/>
                </a:solidFill>
                <a:latin typeface="Times New Roman"/>
                <a:ea typeface="Times New Roman"/>
                <a:cs typeface="Times New Roman"/>
                <a:sym typeface="Times New Roman"/>
              </a:rPr>
              <a:t>a  </a:t>
            </a:r>
            <a:r>
              <a:rPr baseline="30000" i="1" lang="tr-TR" sz="3375">
                <a:solidFill>
                  <a:schemeClr val="dk1"/>
                </a:solidFill>
                <a:latin typeface="Times New Roman"/>
                <a:ea typeface="Times New Roman"/>
                <a:cs typeface="Times New Roman"/>
                <a:sym typeface="Times New Roman"/>
              </a:rPr>
              <a:t>V</a:t>
            </a:r>
            <a:r>
              <a:rPr i="1" lang="tr-TR" sz="1500">
                <a:solidFill>
                  <a:schemeClr val="dk1"/>
                </a:solidFill>
                <a:latin typeface="Noto Sans Symbols"/>
                <a:ea typeface="Noto Sans Symbols"/>
                <a:cs typeface="Noto Sans Symbols"/>
                <a:sym typeface="Noto Sans Symbols"/>
              </a:rPr>
              <a:t>φ</a:t>
            </a:r>
            <a:r>
              <a:rPr i="1" lang="tr-TR" sz="1500">
                <a:solidFill>
                  <a:schemeClr val="dk1"/>
                </a:solidFill>
                <a:latin typeface="Times New Roman"/>
                <a:ea typeface="Times New Roman"/>
                <a:cs typeface="Times New Roman"/>
                <a:sym typeface="Times New Roman"/>
              </a:rPr>
              <a:t>S</a:t>
            </a:r>
            <a:endParaRPr sz="1500">
              <a:solidFill>
                <a:schemeClr val="dk1"/>
              </a:solidFill>
              <a:latin typeface="Times New Roman"/>
              <a:ea typeface="Times New Roman"/>
              <a:cs typeface="Times New Roman"/>
              <a:sym typeface="Times New Roman"/>
            </a:endParaRPr>
          </a:p>
        </p:txBody>
      </p:sp>
      <p:sp>
        <p:nvSpPr>
          <p:cNvPr id="2138" name="Google Shape;2138;p73"/>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9" name="Google Shape;2139;p73"/>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19615"/>
              </a:lnSpc>
              <a:spcBef>
                <a:spcPts val="0"/>
              </a:spcBef>
              <a:spcAft>
                <a:spcPts val="0"/>
              </a:spcAft>
              <a:buNone/>
            </a:pPr>
            <a:r>
              <a:t/>
            </a:r>
            <a:endParaRPr/>
          </a:p>
        </p:txBody>
      </p:sp>
    </p:spTree>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1993900" y="-180974"/>
            <a:ext cx="7086600" cy="1234697"/>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br>
              <a:rPr lang="tr-TR">
                <a:solidFill>
                  <a:srgbClr val="FF0000"/>
                </a:solidFill>
              </a:rPr>
            </a:br>
            <a:r>
              <a:rPr lang="tr-TR">
                <a:solidFill>
                  <a:srgbClr val="FF0000"/>
                </a:solidFill>
              </a:rPr>
              <a:t>   Transformatör Çeşitleri</a:t>
            </a:r>
            <a:endParaRPr/>
          </a:p>
        </p:txBody>
      </p:sp>
      <p:sp>
        <p:nvSpPr>
          <p:cNvPr id="135" name="Google Shape;135;p20"/>
          <p:cNvSpPr txBox="1"/>
          <p:nvPr/>
        </p:nvSpPr>
        <p:spPr>
          <a:xfrm>
            <a:off x="1116262" y="1035202"/>
            <a:ext cx="8899525" cy="5575300"/>
          </a:xfrm>
          <a:prstGeom prst="rect">
            <a:avLst/>
          </a:prstGeom>
          <a:noFill/>
          <a:ln>
            <a:noFill/>
          </a:ln>
        </p:spPr>
        <p:txBody>
          <a:bodyPr anchorCtr="0" anchor="t" bIns="0" lIns="0" spcFirstLastPara="1" rIns="0" wrap="square" tIns="10775">
            <a:noAutofit/>
          </a:bodyPr>
          <a:lstStyle/>
          <a:p>
            <a:pPr indent="-146049" lvl="0" marL="12700" marR="5080" rtl="0" algn="just">
              <a:lnSpc>
                <a:spcPct val="101299"/>
              </a:lnSpc>
              <a:spcBef>
                <a:spcPts val="0"/>
              </a:spcBef>
              <a:spcAft>
                <a:spcPts val="0"/>
              </a:spcAft>
              <a:buClr>
                <a:schemeClr val="dk1"/>
              </a:buClr>
              <a:buSzPts val="2300"/>
              <a:buFont typeface="Noto Sans Symbols"/>
              <a:buChar char="⮚"/>
            </a:pPr>
            <a:r>
              <a:rPr b="1" lang="tr-TR" sz="2400">
                <a:solidFill>
                  <a:schemeClr val="dk1"/>
                </a:solidFill>
                <a:latin typeface="Times New Roman"/>
                <a:ea typeface="Times New Roman"/>
                <a:cs typeface="Times New Roman"/>
                <a:sym typeface="Times New Roman"/>
              </a:rPr>
              <a:t>İletim transformatörleri </a:t>
            </a:r>
            <a:r>
              <a:rPr lang="tr-TR" sz="2400">
                <a:solidFill>
                  <a:schemeClr val="dk1"/>
                </a:solidFill>
                <a:latin typeface="Times New Roman"/>
                <a:ea typeface="Times New Roman"/>
                <a:cs typeface="Times New Roman"/>
                <a:sym typeface="Times New Roman"/>
              </a:rPr>
              <a:t>büyük güçlüdürler (MVA) ve çok yüksek  gerilimin uzaklara iletilmesinde gerilim yükseltici olarak kullanılırlar.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chemeClr val="dk1"/>
              </a:buClr>
              <a:buSzPts val="2500"/>
              <a:buFont typeface="Noto Sans Symbols"/>
              <a:buNone/>
            </a:pPr>
            <a:r>
              <a:t/>
            </a:r>
            <a:endParaRPr sz="2500">
              <a:solidFill>
                <a:schemeClr val="dk1"/>
              </a:solidFill>
              <a:latin typeface="Times New Roman"/>
              <a:ea typeface="Times New Roman"/>
              <a:cs typeface="Times New Roman"/>
              <a:sym typeface="Times New Roman"/>
            </a:endParaRPr>
          </a:p>
          <a:p>
            <a:pPr indent="-146049" lvl="0" marL="12700" marR="9525" rtl="0" algn="just">
              <a:lnSpc>
                <a:spcPct val="101299"/>
              </a:lnSpc>
              <a:spcBef>
                <a:spcPts val="5"/>
              </a:spcBef>
              <a:spcAft>
                <a:spcPts val="0"/>
              </a:spcAft>
              <a:buClr>
                <a:schemeClr val="dk1"/>
              </a:buClr>
              <a:buSzPts val="2300"/>
              <a:buFont typeface="Noto Sans Symbols"/>
              <a:buChar char="⮚"/>
            </a:pPr>
            <a:r>
              <a:rPr b="1" lang="tr-TR" sz="2400">
                <a:solidFill>
                  <a:schemeClr val="dk1"/>
                </a:solidFill>
                <a:latin typeface="Times New Roman"/>
                <a:ea typeface="Times New Roman"/>
                <a:cs typeface="Times New Roman"/>
                <a:sym typeface="Times New Roman"/>
              </a:rPr>
              <a:t>Ara istasyon transformatörleri </a:t>
            </a:r>
            <a:r>
              <a:rPr lang="tr-TR" sz="2400">
                <a:solidFill>
                  <a:schemeClr val="dk1"/>
                </a:solidFill>
                <a:latin typeface="Times New Roman"/>
                <a:ea typeface="Times New Roman"/>
                <a:cs typeface="Times New Roman"/>
                <a:sym typeface="Times New Roman"/>
              </a:rPr>
              <a:t>ise gerilimi orta seviyelere  düşürmek için kullanılırlar.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Clr>
                <a:schemeClr val="dk1"/>
              </a:buClr>
              <a:buSzPts val="2500"/>
              <a:buFont typeface="Noto Sans Symbols"/>
              <a:buNone/>
            </a:pPr>
            <a:r>
              <a:t/>
            </a:r>
            <a:endParaRPr sz="2500">
              <a:solidFill>
                <a:schemeClr val="dk1"/>
              </a:solidFill>
              <a:latin typeface="Times New Roman"/>
              <a:ea typeface="Times New Roman"/>
              <a:cs typeface="Times New Roman"/>
              <a:sym typeface="Times New Roman"/>
            </a:endParaRPr>
          </a:p>
          <a:p>
            <a:pPr indent="-146049" lvl="0" marL="12700" marR="5080" rtl="0" algn="just">
              <a:lnSpc>
                <a:spcPct val="101000"/>
              </a:lnSpc>
              <a:spcBef>
                <a:spcPts val="0"/>
              </a:spcBef>
              <a:spcAft>
                <a:spcPts val="0"/>
              </a:spcAft>
              <a:buClr>
                <a:schemeClr val="dk1"/>
              </a:buClr>
              <a:buSzPts val="2300"/>
              <a:buFont typeface="Noto Sans Symbols"/>
              <a:buChar char="⮚"/>
            </a:pPr>
            <a:r>
              <a:rPr b="1" lang="tr-TR" sz="2400">
                <a:solidFill>
                  <a:schemeClr val="dk1"/>
                </a:solidFill>
                <a:latin typeface="Times New Roman"/>
                <a:ea typeface="Times New Roman"/>
                <a:cs typeface="Times New Roman"/>
                <a:sym typeface="Times New Roman"/>
              </a:rPr>
              <a:t>Dağıtım transformatörleri </a:t>
            </a:r>
            <a:r>
              <a:rPr lang="tr-TR" sz="2400">
                <a:solidFill>
                  <a:schemeClr val="dk1"/>
                </a:solidFill>
                <a:latin typeface="Times New Roman"/>
                <a:ea typeface="Times New Roman"/>
                <a:cs typeface="Times New Roman"/>
                <a:sym typeface="Times New Roman"/>
              </a:rPr>
              <a:t>ise orta seviyelerdeki gerilimleri daha alt  orta seviyelere düşürmek için kullanılırlar ve büyük güçlü  transformatörlerdir.</a:t>
            </a:r>
            <a:endParaRPr/>
          </a:p>
          <a:p>
            <a:pPr indent="0" lvl="0" marL="0" marR="0" rtl="0" algn="l">
              <a:lnSpc>
                <a:spcPct val="100000"/>
              </a:lnSpc>
              <a:spcBef>
                <a:spcPts val="55"/>
              </a:spcBef>
              <a:spcAft>
                <a:spcPts val="0"/>
              </a:spcAft>
              <a:buClr>
                <a:schemeClr val="dk1"/>
              </a:buClr>
              <a:buSzPts val="2500"/>
              <a:buFont typeface="Noto Sans Symbols"/>
              <a:buNone/>
            </a:pPr>
            <a:r>
              <a:t/>
            </a:r>
            <a:endParaRPr sz="2500">
              <a:solidFill>
                <a:schemeClr val="dk1"/>
              </a:solidFill>
              <a:latin typeface="Times New Roman"/>
              <a:ea typeface="Times New Roman"/>
              <a:cs typeface="Times New Roman"/>
              <a:sym typeface="Times New Roman"/>
            </a:endParaRPr>
          </a:p>
          <a:p>
            <a:pPr indent="-146049" lvl="0" marL="12700" marR="5080" rtl="0" algn="just">
              <a:lnSpc>
                <a:spcPct val="100800"/>
              </a:lnSpc>
              <a:spcBef>
                <a:spcPts val="0"/>
              </a:spcBef>
              <a:spcAft>
                <a:spcPts val="0"/>
              </a:spcAft>
              <a:buClr>
                <a:schemeClr val="dk1"/>
              </a:buClr>
              <a:buSzPts val="2300"/>
              <a:buFont typeface="Noto Sans Symbols"/>
              <a:buChar char="⮚"/>
            </a:pPr>
            <a:r>
              <a:rPr b="1" lang="tr-TR" sz="2400">
                <a:solidFill>
                  <a:schemeClr val="dk1"/>
                </a:solidFill>
                <a:latin typeface="Times New Roman"/>
                <a:ea typeface="Times New Roman"/>
                <a:cs typeface="Times New Roman"/>
                <a:sym typeface="Times New Roman"/>
              </a:rPr>
              <a:t>Güç (kaynağı) transformatörleri </a:t>
            </a:r>
            <a:r>
              <a:rPr lang="tr-TR" sz="2400">
                <a:solidFill>
                  <a:schemeClr val="dk1"/>
                </a:solidFill>
                <a:latin typeface="Times New Roman"/>
                <a:ea typeface="Times New Roman"/>
                <a:cs typeface="Times New Roman"/>
                <a:sym typeface="Times New Roman"/>
              </a:rPr>
              <a:t>elektronik devrelerde kullanılır ve  birçok farklı tip ve uygulamaları vardır.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Clr>
                <a:schemeClr val="dk1"/>
              </a:buClr>
              <a:buSzPts val="2500"/>
              <a:buFont typeface="Noto Sans Symbols"/>
              <a:buNone/>
            </a:pPr>
            <a:r>
              <a:t/>
            </a:r>
            <a:endParaRPr sz="2500">
              <a:solidFill>
                <a:schemeClr val="dk1"/>
              </a:solidFill>
              <a:latin typeface="Times New Roman"/>
              <a:ea typeface="Times New Roman"/>
              <a:cs typeface="Times New Roman"/>
              <a:sym typeface="Times New Roman"/>
            </a:endParaRPr>
          </a:p>
          <a:p>
            <a:pPr indent="-146049" lvl="0" marL="12700" marR="5080" rtl="0" algn="just">
              <a:lnSpc>
                <a:spcPct val="101299"/>
              </a:lnSpc>
              <a:spcBef>
                <a:spcPts val="0"/>
              </a:spcBef>
              <a:spcAft>
                <a:spcPts val="0"/>
              </a:spcAft>
              <a:buClr>
                <a:schemeClr val="dk1"/>
              </a:buClr>
              <a:buSzPts val="2300"/>
              <a:buFont typeface="Noto Sans Symbols"/>
              <a:buChar char="⮚"/>
            </a:pPr>
            <a:r>
              <a:rPr b="1" lang="tr-TR" sz="2400">
                <a:solidFill>
                  <a:schemeClr val="dk1"/>
                </a:solidFill>
                <a:latin typeface="Times New Roman"/>
                <a:ea typeface="Times New Roman"/>
                <a:cs typeface="Times New Roman"/>
                <a:sym typeface="Times New Roman"/>
              </a:rPr>
              <a:t>Ototransformatörleri</a:t>
            </a:r>
            <a:r>
              <a:rPr lang="tr-TR" sz="2400">
                <a:solidFill>
                  <a:schemeClr val="dk1"/>
                </a:solidFill>
                <a:latin typeface="Times New Roman"/>
                <a:ea typeface="Times New Roman"/>
                <a:cs typeface="Times New Roman"/>
                <a:sym typeface="Times New Roman"/>
              </a:rPr>
              <a:t>, genellikle düşük güç uygulamalarında ayarlı  gerilim sağlamak için kullanılır.</a:t>
            </a:r>
            <a:endParaRPr sz="2400">
              <a:solidFill>
                <a:schemeClr val="dk1"/>
              </a:solidFill>
              <a:latin typeface="Times New Roman"/>
              <a:ea typeface="Times New Roman"/>
              <a:cs typeface="Times New Roman"/>
              <a:sym typeface="Times New Roman"/>
            </a:endParaRPr>
          </a:p>
        </p:txBody>
      </p:sp>
      <p:sp>
        <p:nvSpPr>
          <p:cNvPr id="136" name="Google Shape;136;p20"/>
          <p:cNvSpPr/>
          <p:nvPr/>
        </p:nvSpPr>
        <p:spPr>
          <a:xfrm>
            <a:off x="1651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sp>
        <p:nvSpPr>
          <p:cNvPr id="2144" name="Google Shape;2144;p74"/>
          <p:cNvSpPr txBox="1"/>
          <p:nvPr>
            <p:ph type="title"/>
          </p:nvPr>
        </p:nvSpPr>
        <p:spPr>
          <a:xfrm>
            <a:off x="1155700" y="445592"/>
            <a:ext cx="9102863" cy="551433"/>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500"/>
              <a:buFont typeface="Calibri"/>
              <a:buNone/>
            </a:pPr>
            <a:r>
              <a:rPr lang="tr-TR" sz="3500">
                <a:solidFill>
                  <a:srgbClr val="FF0000"/>
                </a:solidFill>
              </a:rPr>
              <a:t>    Üç Fazlı Transformatörlerde Bağlantılar</a:t>
            </a:r>
            <a:endParaRPr/>
          </a:p>
        </p:txBody>
      </p:sp>
      <p:sp>
        <p:nvSpPr>
          <p:cNvPr id="2145" name="Google Shape;2145;p74"/>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47673"/>
              </a:lnSpc>
              <a:spcBef>
                <a:spcPts val="0"/>
              </a:spcBef>
              <a:spcAft>
                <a:spcPts val="0"/>
              </a:spcAft>
              <a:buNone/>
            </a:pPr>
            <a:r>
              <a:t/>
            </a:r>
            <a:endParaRPr/>
          </a:p>
        </p:txBody>
      </p:sp>
      <p:sp>
        <p:nvSpPr>
          <p:cNvPr id="2146" name="Google Shape;2146;p74"/>
          <p:cNvSpPr txBox="1"/>
          <p:nvPr/>
        </p:nvSpPr>
        <p:spPr>
          <a:xfrm>
            <a:off x="725423" y="1092708"/>
            <a:ext cx="3828415" cy="369571"/>
          </a:xfrm>
          <a:prstGeom prst="rect">
            <a:avLst/>
          </a:prstGeom>
          <a:solidFill>
            <a:srgbClr val="FFCC00"/>
          </a:solidFill>
          <a:ln>
            <a:noFill/>
          </a:ln>
        </p:spPr>
        <p:txBody>
          <a:bodyPr anchorCtr="0" anchor="t" bIns="0" lIns="0" spcFirstLastPara="1" rIns="0" wrap="square" tIns="77450">
            <a:noAutofit/>
          </a:bodyPr>
          <a:lstStyle/>
          <a:p>
            <a:pPr indent="0" lvl="0" marL="99695" marR="0" rtl="0" algn="l">
              <a:lnSpc>
                <a:spcPct val="100000"/>
              </a:lnSpc>
              <a:spcBef>
                <a:spcPts val="0"/>
              </a:spcBef>
              <a:spcAft>
                <a:spcPts val="0"/>
              </a:spcAft>
              <a:buNone/>
            </a:pPr>
            <a:r>
              <a:rPr b="1" lang="tr-TR" sz="1950">
                <a:solidFill>
                  <a:schemeClr val="dk1"/>
                </a:solidFill>
                <a:latin typeface="Times New Roman"/>
                <a:ea typeface="Times New Roman"/>
                <a:cs typeface="Times New Roman"/>
                <a:sym typeface="Times New Roman"/>
              </a:rPr>
              <a:t>Yıldız-Üçgen (Y-</a:t>
            </a:r>
            <a:r>
              <a:rPr b="1" lang="tr-TR" sz="1950">
                <a:solidFill>
                  <a:schemeClr val="dk1"/>
                </a:solidFill>
                <a:latin typeface="Noto Sans Symbols"/>
                <a:ea typeface="Noto Sans Symbols"/>
                <a:cs typeface="Noto Sans Symbols"/>
                <a:sym typeface="Noto Sans Symbols"/>
              </a:rPr>
              <a:t>Δ</a:t>
            </a:r>
            <a:r>
              <a:rPr b="1" lang="tr-TR" sz="1950">
                <a:solidFill>
                  <a:schemeClr val="dk1"/>
                </a:solidFill>
                <a:latin typeface="Times New Roman"/>
                <a:ea typeface="Times New Roman"/>
                <a:cs typeface="Times New Roman"/>
                <a:sym typeface="Times New Roman"/>
              </a:rPr>
              <a:t>) bağlantı</a:t>
            </a:r>
            <a:endParaRPr sz="1950">
              <a:solidFill>
                <a:schemeClr val="dk1"/>
              </a:solidFill>
              <a:latin typeface="Times New Roman"/>
              <a:ea typeface="Times New Roman"/>
              <a:cs typeface="Times New Roman"/>
              <a:sym typeface="Times New Roman"/>
            </a:endParaRPr>
          </a:p>
        </p:txBody>
      </p:sp>
      <p:sp>
        <p:nvSpPr>
          <p:cNvPr id="2147" name="Google Shape;2147;p74"/>
          <p:cNvSpPr/>
          <p:nvPr/>
        </p:nvSpPr>
        <p:spPr>
          <a:xfrm>
            <a:off x="704087" y="6016752"/>
            <a:ext cx="9662160" cy="955675"/>
          </a:xfrm>
          <a:custGeom>
            <a:rect b="b" l="l" r="r" t="t"/>
            <a:pathLst>
              <a:path extrusionOk="0" h="955675" w="9662160">
                <a:moveTo>
                  <a:pt x="0" y="955548"/>
                </a:moveTo>
                <a:lnTo>
                  <a:pt x="9662160" y="955548"/>
                </a:lnTo>
                <a:lnTo>
                  <a:pt x="9662160" y="0"/>
                </a:lnTo>
                <a:lnTo>
                  <a:pt x="0" y="0"/>
                </a:lnTo>
                <a:lnTo>
                  <a:pt x="0" y="955548"/>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8" name="Google Shape;2148;p74"/>
          <p:cNvSpPr txBox="1"/>
          <p:nvPr/>
        </p:nvSpPr>
        <p:spPr>
          <a:xfrm>
            <a:off x="791983" y="1601965"/>
            <a:ext cx="9466580" cy="5199380"/>
          </a:xfrm>
          <a:prstGeom prst="rect">
            <a:avLst/>
          </a:prstGeom>
          <a:noFill/>
          <a:ln>
            <a:noFill/>
          </a:ln>
        </p:spPr>
        <p:txBody>
          <a:bodyPr anchorCtr="0" anchor="t" bIns="0" lIns="0" spcFirstLastPara="1" rIns="0" wrap="square" tIns="138425">
            <a:noAutofit/>
          </a:bodyPr>
          <a:lstStyle/>
          <a:p>
            <a:pPr indent="0" lvl="0" marL="19685" marR="0" rtl="0" algn="l">
              <a:lnSpc>
                <a:spcPct val="100000"/>
              </a:lnSpc>
              <a:spcBef>
                <a:spcPts val="0"/>
              </a:spcBef>
              <a:spcAft>
                <a:spcPts val="0"/>
              </a:spcAft>
              <a:buNone/>
            </a:pPr>
            <a:r>
              <a:rPr b="1" i="1" lang="tr-TR" sz="1950">
                <a:solidFill>
                  <a:srgbClr val="FF3300"/>
                </a:solidFill>
                <a:latin typeface="Times New Roman"/>
                <a:ea typeface="Times New Roman"/>
                <a:cs typeface="Times New Roman"/>
                <a:sym typeface="Times New Roman"/>
              </a:rPr>
              <a:t>Y-</a:t>
            </a:r>
            <a:r>
              <a:rPr b="1" i="1" lang="tr-TR" sz="1950">
                <a:solidFill>
                  <a:srgbClr val="FF3300"/>
                </a:solidFill>
                <a:latin typeface="Noto Sans Symbols"/>
                <a:ea typeface="Noto Sans Symbols"/>
                <a:cs typeface="Noto Sans Symbols"/>
                <a:sym typeface="Noto Sans Symbols"/>
              </a:rPr>
              <a:t>Δ</a:t>
            </a:r>
            <a:r>
              <a:rPr b="1" i="1" lang="tr-TR" sz="1950">
                <a:solidFill>
                  <a:srgbClr val="FF3300"/>
                </a:solidFill>
                <a:latin typeface="Times New Roman"/>
                <a:ea typeface="Times New Roman"/>
                <a:cs typeface="Times New Roman"/>
                <a:sym typeface="Times New Roman"/>
              </a:rPr>
              <a:t> bağlantının gerilimlerinde 3.harmonik problemi yoktur</a:t>
            </a:r>
            <a:r>
              <a:rPr lang="tr-TR" sz="1950">
                <a:solidFill>
                  <a:srgbClr val="FF3300"/>
                </a:solidFill>
                <a:latin typeface="Times New Roman"/>
                <a:ea typeface="Times New Roman"/>
                <a:cs typeface="Times New Roman"/>
                <a:sym typeface="Times New Roman"/>
              </a:rPr>
              <a:t>.</a:t>
            </a:r>
            <a:endParaRPr sz="1950">
              <a:solidFill>
                <a:schemeClr val="dk1"/>
              </a:solidFill>
              <a:latin typeface="Times New Roman"/>
              <a:ea typeface="Times New Roman"/>
              <a:cs typeface="Times New Roman"/>
              <a:sym typeface="Times New Roman"/>
            </a:endParaRPr>
          </a:p>
          <a:p>
            <a:pPr indent="0" lvl="0" marL="19685" marR="5080" rtl="0" algn="just">
              <a:lnSpc>
                <a:spcPct val="142600"/>
              </a:lnSpc>
              <a:spcBef>
                <a:spcPts val="0"/>
              </a:spcBef>
              <a:spcAft>
                <a:spcPts val="0"/>
              </a:spcAft>
              <a:buNone/>
            </a:pPr>
            <a:r>
              <a:rPr lang="tr-TR" sz="1950">
                <a:solidFill>
                  <a:schemeClr val="dk1"/>
                </a:solidFill>
                <a:latin typeface="Times New Roman"/>
                <a:ea typeface="Times New Roman"/>
                <a:cs typeface="Times New Roman"/>
                <a:sym typeface="Times New Roman"/>
              </a:rPr>
              <a:t>Çünkü 3.harmonikler </a:t>
            </a:r>
            <a:r>
              <a:rPr lang="tr-TR" sz="1950">
                <a:solidFill>
                  <a:schemeClr val="dk1"/>
                </a:solidFill>
                <a:latin typeface="Noto Sans Symbols"/>
                <a:ea typeface="Noto Sans Symbols"/>
                <a:cs typeface="Noto Sans Symbols"/>
                <a:sym typeface="Noto Sans Symbols"/>
              </a:rPr>
              <a:t>Δ</a:t>
            </a:r>
            <a:r>
              <a:rPr b="1" i="1" lang="tr-TR" sz="1950">
                <a:solidFill>
                  <a:schemeClr val="dk1"/>
                </a:solidFill>
                <a:latin typeface="Times New Roman"/>
                <a:ea typeface="Times New Roman"/>
                <a:cs typeface="Times New Roman"/>
                <a:sym typeface="Times New Roman"/>
              </a:rPr>
              <a:t>-tarafta sirkülasyon akımı içersinde tüketilirler. Bu bağlantı  dengesiz yüklerde daha kararlıdır. Çünkü </a:t>
            </a:r>
            <a:r>
              <a:rPr b="1" i="1" lang="tr-TR" sz="1950">
                <a:solidFill>
                  <a:schemeClr val="dk1"/>
                </a:solidFill>
                <a:latin typeface="Noto Sans Symbols"/>
                <a:ea typeface="Noto Sans Symbols"/>
                <a:cs typeface="Noto Sans Symbols"/>
                <a:sym typeface="Noto Sans Symbols"/>
              </a:rPr>
              <a:t>Δ</a:t>
            </a:r>
            <a:r>
              <a:rPr b="1" i="1" lang="tr-TR" sz="1950">
                <a:solidFill>
                  <a:schemeClr val="dk1"/>
                </a:solidFill>
                <a:latin typeface="Times New Roman"/>
                <a:ea typeface="Times New Roman"/>
                <a:cs typeface="Times New Roman"/>
                <a:sym typeface="Times New Roman"/>
              </a:rPr>
              <a:t>-bağlantı oluşacak dengesizliği fazlara yeniden  dağıtır.</a:t>
            </a:r>
            <a:endParaRPr sz="1950">
              <a:solidFill>
                <a:schemeClr val="dk1"/>
              </a:solidFill>
              <a:latin typeface="Times New Roman"/>
              <a:ea typeface="Times New Roman"/>
              <a:cs typeface="Times New Roman"/>
              <a:sym typeface="Times New Roman"/>
            </a:endParaRPr>
          </a:p>
          <a:p>
            <a:pPr indent="0" lvl="0" marL="19685" marR="5080" rtl="0" algn="just">
              <a:lnSpc>
                <a:spcPct val="142600"/>
              </a:lnSpc>
              <a:spcBef>
                <a:spcPts val="0"/>
              </a:spcBef>
              <a:spcAft>
                <a:spcPts val="0"/>
              </a:spcAft>
              <a:buNone/>
            </a:pPr>
            <a:r>
              <a:rPr b="1" i="1" lang="tr-TR" sz="1950">
                <a:solidFill>
                  <a:srgbClr val="FF3300"/>
                </a:solidFill>
                <a:latin typeface="Times New Roman"/>
                <a:ea typeface="Times New Roman"/>
                <a:cs typeface="Times New Roman"/>
                <a:sym typeface="Times New Roman"/>
              </a:rPr>
              <a:t>Bu bağlantının bir problemi vardır. </a:t>
            </a:r>
            <a:r>
              <a:rPr b="1" i="1" lang="tr-TR" sz="1950">
                <a:solidFill>
                  <a:srgbClr val="FF3300"/>
                </a:solidFill>
                <a:latin typeface="Noto Sans Symbols"/>
                <a:ea typeface="Noto Sans Symbols"/>
                <a:cs typeface="Noto Sans Symbols"/>
                <a:sym typeface="Noto Sans Symbols"/>
              </a:rPr>
              <a:t>Δ</a:t>
            </a:r>
            <a:r>
              <a:rPr b="1" i="1" lang="tr-TR" sz="1950">
                <a:solidFill>
                  <a:srgbClr val="FF3300"/>
                </a:solidFill>
                <a:latin typeface="Times New Roman"/>
                <a:ea typeface="Times New Roman"/>
                <a:cs typeface="Times New Roman"/>
                <a:sym typeface="Times New Roman"/>
              </a:rPr>
              <a:t>-bağlantıdan dolayı sekonder sargı gerilimi karşılığı  olan primer sargı gerilimine göre 30</a:t>
            </a:r>
            <a:r>
              <a:rPr b="1" baseline="30000" i="1" lang="tr-TR" sz="1950">
                <a:solidFill>
                  <a:srgbClr val="FF3300"/>
                </a:solidFill>
                <a:latin typeface="Times New Roman"/>
                <a:ea typeface="Times New Roman"/>
                <a:cs typeface="Times New Roman"/>
                <a:sym typeface="Times New Roman"/>
              </a:rPr>
              <a:t>o </a:t>
            </a:r>
            <a:r>
              <a:rPr b="1" i="1" lang="tr-TR" sz="1950">
                <a:solidFill>
                  <a:srgbClr val="FF3300"/>
                </a:solidFill>
                <a:latin typeface="Times New Roman"/>
                <a:ea typeface="Times New Roman"/>
                <a:cs typeface="Times New Roman"/>
                <a:sym typeface="Times New Roman"/>
              </a:rPr>
              <a:t>ileridir</a:t>
            </a:r>
            <a:r>
              <a:rPr lang="tr-TR" sz="1950">
                <a:solidFill>
                  <a:srgbClr val="FF3300"/>
                </a:solidFill>
                <a:latin typeface="Times New Roman"/>
                <a:ea typeface="Times New Roman"/>
                <a:cs typeface="Times New Roman"/>
                <a:sym typeface="Times New Roman"/>
              </a:rPr>
              <a:t>.</a:t>
            </a:r>
            <a:endParaRPr sz="1950">
              <a:solidFill>
                <a:schemeClr val="dk1"/>
              </a:solidFill>
              <a:latin typeface="Times New Roman"/>
              <a:ea typeface="Times New Roman"/>
              <a:cs typeface="Times New Roman"/>
              <a:sym typeface="Times New Roman"/>
            </a:endParaRPr>
          </a:p>
          <a:p>
            <a:pPr indent="0" lvl="0" marL="19685" marR="5080" rtl="0" algn="just">
              <a:lnSpc>
                <a:spcPct val="142600"/>
              </a:lnSpc>
              <a:spcBef>
                <a:spcPts val="0"/>
              </a:spcBef>
              <a:spcAft>
                <a:spcPts val="0"/>
              </a:spcAft>
              <a:buNone/>
            </a:pPr>
            <a:r>
              <a:rPr lang="tr-TR" sz="1950">
                <a:solidFill>
                  <a:schemeClr val="dk1"/>
                </a:solidFill>
                <a:latin typeface="Times New Roman"/>
                <a:ea typeface="Times New Roman"/>
                <a:cs typeface="Times New Roman"/>
                <a:sym typeface="Times New Roman"/>
              </a:rPr>
              <a:t>Bu faz kaymasının </a:t>
            </a:r>
            <a:r>
              <a:rPr b="1" i="1" lang="tr-TR" sz="1950">
                <a:solidFill>
                  <a:schemeClr val="dk1"/>
                </a:solidFill>
                <a:latin typeface="Times New Roman"/>
                <a:ea typeface="Times New Roman"/>
                <a:cs typeface="Times New Roman"/>
                <a:sym typeface="Times New Roman"/>
              </a:rPr>
              <a:t>oluşması iki ayrı transformator ünitesinin sekonderlerinin paralel  bağlanmasına engel oluşturur. Eğer paralel bağlantı yapılacaksa, transformatörlerin  sekonderlerinin faz açıları da aynı olmak zorundadır.</a:t>
            </a:r>
            <a:endParaRPr sz="19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1750">
              <a:solidFill>
                <a:schemeClr val="dk1"/>
              </a:solidFill>
              <a:latin typeface="Times New Roman"/>
              <a:ea typeface="Times New Roman"/>
              <a:cs typeface="Times New Roman"/>
              <a:sym typeface="Times New Roman"/>
            </a:endParaRPr>
          </a:p>
          <a:p>
            <a:pPr indent="0" lvl="0" marL="12700" marR="387985" rtl="0" algn="l">
              <a:lnSpc>
                <a:spcPct val="142600"/>
              </a:lnSpc>
              <a:spcBef>
                <a:spcPts val="5"/>
              </a:spcBef>
              <a:spcAft>
                <a:spcPts val="0"/>
              </a:spcAft>
              <a:buNone/>
            </a:pPr>
            <a:r>
              <a:rPr b="1" i="1" lang="tr-TR" sz="1950">
                <a:solidFill>
                  <a:schemeClr val="dk1"/>
                </a:solidFill>
                <a:latin typeface="Times New Roman"/>
                <a:ea typeface="Times New Roman"/>
                <a:cs typeface="Times New Roman"/>
                <a:sym typeface="Times New Roman"/>
              </a:rPr>
              <a:t>Yüksek gerilimden orta veya düşük gerilime gerilim düşürücü olarak kullanılır. Yüksek  gerilim tarafında nötr hattının topraklanması imkanını sağlar.</a:t>
            </a:r>
            <a:endParaRPr sz="1950">
              <a:solidFill>
                <a:schemeClr val="dk1"/>
              </a:solidFill>
              <a:latin typeface="Times New Roman"/>
              <a:ea typeface="Times New Roman"/>
              <a:cs typeface="Times New Roman"/>
              <a:sym typeface="Times New Roman"/>
            </a:endParaRPr>
          </a:p>
        </p:txBody>
      </p:sp>
      <p:sp>
        <p:nvSpPr>
          <p:cNvPr id="2149" name="Google Shape;2149;p74"/>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3" name="Shape 2153"/>
        <p:cNvGrpSpPr/>
        <p:nvPr/>
      </p:nvGrpSpPr>
      <p:grpSpPr>
        <a:xfrm>
          <a:off x="0" y="0"/>
          <a:ext cx="0" cy="0"/>
          <a:chOff x="0" y="0"/>
          <a:chExt cx="0" cy="0"/>
        </a:xfrm>
      </p:grpSpPr>
      <p:sp>
        <p:nvSpPr>
          <p:cNvPr id="2154" name="Google Shape;2154;p75"/>
          <p:cNvSpPr txBox="1"/>
          <p:nvPr/>
        </p:nvSpPr>
        <p:spPr>
          <a:xfrm>
            <a:off x="2288730" y="445592"/>
            <a:ext cx="6453505" cy="393701"/>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 Üç Fazlı Transformatörlerde Bağlantılar</a:t>
            </a:r>
            <a:endParaRPr sz="2650">
              <a:solidFill>
                <a:schemeClr val="dk1"/>
              </a:solidFill>
              <a:latin typeface="Times New Roman"/>
              <a:ea typeface="Times New Roman"/>
              <a:cs typeface="Times New Roman"/>
              <a:sym typeface="Times New Roman"/>
            </a:endParaRPr>
          </a:p>
        </p:txBody>
      </p:sp>
      <p:sp>
        <p:nvSpPr>
          <p:cNvPr id="2155" name="Google Shape;2155;p75"/>
          <p:cNvSpPr txBox="1"/>
          <p:nvPr/>
        </p:nvSpPr>
        <p:spPr>
          <a:xfrm>
            <a:off x="809244" y="925068"/>
            <a:ext cx="3828415" cy="386715"/>
          </a:xfrm>
          <a:prstGeom prst="rect">
            <a:avLst/>
          </a:prstGeom>
          <a:solidFill>
            <a:srgbClr val="FFCC00"/>
          </a:solidFill>
          <a:ln>
            <a:noFill/>
          </a:ln>
        </p:spPr>
        <p:txBody>
          <a:bodyPr anchorCtr="0" anchor="t" bIns="0" lIns="0" spcFirstLastPara="1" rIns="0" wrap="square" tIns="94600">
            <a:noAutofit/>
          </a:bodyPr>
          <a:lstStyle/>
          <a:p>
            <a:pPr indent="0" lvl="0" marL="100330" marR="0" rtl="0" algn="l">
              <a:lnSpc>
                <a:spcPct val="100000"/>
              </a:lnSpc>
              <a:spcBef>
                <a:spcPts val="0"/>
              </a:spcBef>
              <a:spcAft>
                <a:spcPts val="0"/>
              </a:spcAft>
              <a:buNone/>
            </a:pPr>
            <a:r>
              <a:rPr b="1" lang="tr-TR" sz="1950">
                <a:solidFill>
                  <a:schemeClr val="dk1"/>
                </a:solidFill>
                <a:latin typeface="Arial"/>
                <a:ea typeface="Arial"/>
                <a:cs typeface="Arial"/>
                <a:sym typeface="Arial"/>
              </a:rPr>
              <a:t>Üçgen-Yıldız (</a:t>
            </a:r>
            <a:r>
              <a:rPr b="1" lang="tr-TR" sz="1950">
                <a:solidFill>
                  <a:schemeClr val="dk1"/>
                </a:solidFill>
                <a:latin typeface="Noto Sans Symbols"/>
                <a:ea typeface="Noto Sans Symbols"/>
                <a:cs typeface="Noto Sans Symbols"/>
                <a:sym typeface="Noto Sans Symbols"/>
              </a:rPr>
              <a:t>Δ</a:t>
            </a:r>
            <a:r>
              <a:rPr b="1" lang="tr-TR" sz="1950">
                <a:solidFill>
                  <a:schemeClr val="dk1"/>
                </a:solidFill>
                <a:latin typeface="Arial"/>
                <a:ea typeface="Arial"/>
                <a:cs typeface="Arial"/>
                <a:sym typeface="Arial"/>
              </a:rPr>
              <a:t>-Y) bağlantı</a:t>
            </a:r>
            <a:endParaRPr sz="1950">
              <a:solidFill>
                <a:schemeClr val="dk1"/>
              </a:solidFill>
              <a:latin typeface="Arial"/>
              <a:ea typeface="Arial"/>
              <a:cs typeface="Arial"/>
              <a:sym typeface="Arial"/>
            </a:endParaRPr>
          </a:p>
        </p:txBody>
      </p:sp>
      <p:sp>
        <p:nvSpPr>
          <p:cNvPr id="2156" name="Google Shape;2156;p75"/>
          <p:cNvSpPr/>
          <p:nvPr/>
        </p:nvSpPr>
        <p:spPr>
          <a:xfrm>
            <a:off x="911352" y="3209544"/>
            <a:ext cx="1906905" cy="1064260"/>
          </a:xfrm>
          <a:custGeom>
            <a:rect b="b" l="l" r="r" t="t"/>
            <a:pathLst>
              <a:path extrusionOk="0" h="1064260" w="1906905">
                <a:moveTo>
                  <a:pt x="0" y="1063752"/>
                </a:moveTo>
                <a:lnTo>
                  <a:pt x="1906524" y="1063752"/>
                </a:lnTo>
                <a:lnTo>
                  <a:pt x="1906524" y="0"/>
                </a:lnTo>
                <a:lnTo>
                  <a:pt x="0" y="0"/>
                </a:lnTo>
                <a:lnTo>
                  <a:pt x="0" y="1063752"/>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7" name="Google Shape;2157;p75"/>
          <p:cNvSpPr/>
          <p:nvPr/>
        </p:nvSpPr>
        <p:spPr>
          <a:xfrm>
            <a:off x="1889404" y="3982224"/>
            <a:ext cx="43815" cy="24765"/>
          </a:xfrm>
          <a:custGeom>
            <a:rect b="b" l="l" r="r" t="t"/>
            <a:pathLst>
              <a:path extrusionOk="0" h="24764" w="43814">
                <a:moveTo>
                  <a:pt x="0" y="24523"/>
                </a:moveTo>
                <a:lnTo>
                  <a:pt x="43611"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8" name="Google Shape;2158;p75"/>
          <p:cNvSpPr/>
          <p:nvPr/>
        </p:nvSpPr>
        <p:spPr>
          <a:xfrm>
            <a:off x="1933016" y="3989222"/>
            <a:ext cx="63500" cy="114300"/>
          </a:xfrm>
          <a:custGeom>
            <a:rect b="b" l="l" r="r" t="t"/>
            <a:pathLst>
              <a:path extrusionOk="0" h="114300" w="63500">
                <a:moveTo>
                  <a:pt x="0" y="0"/>
                </a:moveTo>
                <a:lnTo>
                  <a:pt x="63182" y="113893"/>
                </a:lnTo>
              </a:path>
            </a:pathLst>
          </a:custGeom>
          <a:noFill/>
          <a:ln cap="flat" cmpd="sng" w="284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9" name="Google Shape;2159;p75"/>
          <p:cNvSpPr/>
          <p:nvPr/>
        </p:nvSpPr>
        <p:spPr>
          <a:xfrm>
            <a:off x="2003323" y="3763213"/>
            <a:ext cx="83820" cy="340360"/>
          </a:xfrm>
          <a:custGeom>
            <a:rect b="b" l="l" r="r" t="t"/>
            <a:pathLst>
              <a:path extrusionOk="0" h="340360" w="83819">
                <a:moveTo>
                  <a:pt x="0" y="339902"/>
                </a:moveTo>
                <a:lnTo>
                  <a:pt x="83654"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0" name="Google Shape;2160;p75"/>
          <p:cNvSpPr/>
          <p:nvPr/>
        </p:nvSpPr>
        <p:spPr>
          <a:xfrm>
            <a:off x="2086978" y="3763213"/>
            <a:ext cx="183515" cy="0"/>
          </a:xfrm>
          <a:custGeom>
            <a:rect b="b" l="l" r="r" t="t"/>
            <a:pathLst>
              <a:path extrusionOk="0" h="120000" w="183514">
                <a:moveTo>
                  <a:pt x="0" y="0"/>
                </a:moveTo>
                <a:lnTo>
                  <a:pt x="183324"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1" name="Google Shape;2161;p75"/>
          <p:cNvSpPr/>
          <p:nvPr/>
        </p:nvSpPr>
        <p:spPr>
          <a:xfrm>
            <a:off x="1789734" y="3714153"/>
            <a:ext cx="963294" cy="0"/>
          </a:xfrm>
          <a:custGeom>
            <a:rect b="b" l="l" r="r" t="t"/>
            <a:pathLst>
              <a:path extrusionOk="0" h="120000" w="963294">
                <a:moveTo>
                  <a:pt x="0" y="0"/>
                </a:moveTo>
                <a:lnTo>
                  <a:pt x="962913"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2" name="Google Shape;2162;p75"/>
          <p:cNvSpPr txBox="1"/>
          <p:nvPr/>
        </p:nvSpPr>
        <p:spPr>
          <a:xfrm>
            <a:off x="2066505" y="3236083"/>
            <a:ext cx="628015" cy="1593215"/>
          </a:xfrm>
          <a:prstGeom prst="rect">
            <a:avLst/>
          </a:prstGeom>
          <a:noFill/>
          <a:ln>
            <a:noFill/>
          </a:ln>
        </p:spPr>
        <p:txBody>
          <a:bodyPr anchorCtr="0" anchor="t" bIns="0" lIns="0" spcFirstLastPara="1" rIns="0" wrap="square" tIns="59675">
            <a:noAutofit/>
          </a:bodyPr>
          <a:lstStyle/>
          <a:p>
            <a:pPr indent="0" lvl="0" marL="0" marR="0" rtl="0" algn="l">
              <a:lnSpc>
                <a:spcPct val="100000"/>
              </a:lnSpc>
              <a:spcBef>
                <a:spcPts val="0"/>
              </a:spcBef>
              <a:spcAft>
                <a:spcPts val="0"/>
              </a:spcAft>
              <a:buNone/>
            </a:pPr>
            <a:r>
              <a:rPr baseline="30000" i="1" lang="tr-TR" sz="3975">
                <a:solidFill>
                  <a:schemeClr val="dk1"/>
                </a:solidFill>
                <a:latin typeface="Times New Roman"/>
                <a:ea typeface="Times New Roman"/>
                <a:cs typeface="Times New Roman"/>
                <a:sym typeface="Times New Roman"/>
              </a:rPr>
              <a:t>V</a:t>
            </a:r>
            <a:r>
              <a:rPr i="1" lang="tr-TR" sz="1550">
                <a:solidFill>
                  <a:schemeClr val="dk1"/>
                </a:solidFill>
                <a:latin typeface="Noto Sans Symbols"/>
                <a:ea typeface="Noto Sans Symbols"/>
                <a:cs typeface="Noto Sans Symbols"/>
                <a:sym typeface="Noto Sans Symbols"/>
              </a:rPr>
              <a:t>φ</a:t>
            </a:r>
            <a:r>
              <a:rPr i="1" lang="tr-TR" sz="1550">
                <a:solidFill>
                  <a:schemeClr val="dk1"/>
                </a:solidFill>
                <a:latin typeface="Times New Roman"/>
                <a:ea typeface="Times New Roman"/>
                <a:cs typeface="Times New Roman"/>
                <a:sym typeface="Times New Roman"/>
              </a:rPr>
              <a:t>P</a:t>
            </a:r>
            <a:endParaRPr sz="1550">
              <a:solidFill>
                <a:schemeClr val="dk1"/>
              </a:solidFill>
              <a:latin typeface="Times New Roman"/>
              <a:ea typeface="Times New Roman"/>
              <a:cs typeface="Times New Roman"/>
              <a:sym typeface="Times New Roman"/>
            </a:endParaRPr>
          </a:p>
          <a:p>
            <a:pPr indent="0" lvl="0" marL="31115" marR="0" rtl="0" algn="l">
              <a:lnSpc>
                <a:spcPct val="100000"/>
              </a:lnSpc>
              <a:spcBef>
                <a:spcPts val="375"/>
              </a:spcBef>
              <a:spcAft>
                <a:spcPts val="0"/>
              </a:spcAft>
              <a:buNone/>
            </a:pPr>
            <a:r>
              <a:rPr lang="tr-TR" sz="2650">
                <a:solidFill>
                  <a:schemeClr val="dk1"/>
                </a:solidFill>
                <a:latin typeface="Times New Roman"/>
                <a:ea typeface="Times New Roman"/>
                <a:cs typeface="Times New Roman"/>
                <a:sym typeface="Times New Roman"/>
              </a:rPr>
              <a:t>3 </a:t>
            </a:r>
            <a:r>
              <a:rPr i="1" lang="tr-TR" sz="2650">
                <a:solidFill>
                  <a:schemeClr val="dk1"/>
                </a:solidFill>
                <a:latin typeface="Times New Roman"/>
                <a:ea typeface="Times New Roman"/>
                <a:cs typeface="Times New Roman"/>
                <a:sym typeface="Times New Roman"/>
              </a:rPr>
              <a:t>V</a:t>
            </a:r>
            <a:r>
              <a:rPr baseline="-25000" i="1" lang="tr-TR" sz="2325">
                <a:solidFill>
                  <a:schemeClr val="dk1"/>
                </a:solidFill>
                <a:latin typeface="Noto Sans Symbols"/>
                <a:ea typeface="Noto Sans Symbols"/>
                <a:cs typeface="Noto Sans Symbols"/>
                <a:sym typeface="Noto Sans Symbols"/>
              </a:rPr>
              <a:t>φ</a:t>
            </a:r>
            <a:r>
              <a:rPr baseline="-25000" i="1" lang="tr-TR" sz="2325">
                <a:solidFill>
                  <a:schemeClr val="dk1"/>
                </a:solidFill>
                <a:latin typeface="Times New Roman"/>
                <a:ea typeface="Times New Roman"/>
                <a:cs typeface="Times New Roman"/>
                <a:sym typeface="Times New Roman"/>
              </a:rPr>
              <a:t>S</a:t>
            </a:r>
            <a:endParaRPr baseline="-25000" sz="2325">
              <a:solidFill>
                <a:schemeClr val="dk1"/>
              </a:solidFill>
              <a:latin typeface="Times New Roman"/>
              <a:ea typeface="Times New Roman"/>
              <a:cs typeface="Times New Roman"/>
              <a:sym typeface="Times New Roman"/>
            </a:endParaRPr>
          </a:p>
        </p:txBody>
      </p:sp>
      <p:sp>
        <p:nvSpPr>
          <p:cNvPr id="2163" name="Google Shape;2163;p75"/>
          <p:cNvSpPr txBox="1"/>
          <p:nvPr/>
        </p:nvSpPr>
        <p:spPr>
          <a:xfrm>
            <a:off x="959408" y="3250115"/>
            <a:ext cx="755650" cy="2097405"/>
          </a:xfrm>
          <a:prstGeom prst="rect">
            <a:avLst/>
          </a:prstGeom>
          <a:noFill/>
          <a:ln>
            <a:noFill/>
          </a:ln>
        </p:spPr>
        <p:txBody>
          <a:bodyPr anchorCtr="0" anchor="t" bIns="0" lIns="0" spcFirstLastPara="1" rIns="0" wrap="square" tIns="83175">
            <a:noAutofit/>
          </a:bodyPr>
          <a:lstStyle/>
          <a:p>
            <a:pPr indent="0" lvl="0" marL="0" marR="0" rtl="0" algn="l">
              <a:lnSpc>
                <a:spcPct val="100000"/>
              </a:lnSpc>
              <a:spcBef>
                <a:spcPts val="0"/>
              </a:spcBef>
              <a:spcAft>
                <a:spcPts val="0"/>
              </a:spcAft>
              <a:buNone/>
            </a:pPr>
            <a:r>
              <a:rPr baseline="30000" i="1" lang="tr-TR" sz="3975">
                <a:solidFill>
                  <a:schemeClr val="dk1"/>
                </a:solidFill>
                <a:latin typeface="Times New Roman"/>
                <a:ea typeface="Times New Roman"/>
                <a:cs typeface="Times New Roman"/>
                <a:sym typeface="Times New Roman"/>
              </a:rPr>
              <a:t>V</a:t>
            </a:r>
            <a:r>
              <a:rPr i="1" lang="tr-TR" sz="2650" u="sng">
                <a:solidFill>
                  <a:schemeClr val="dk1"/>
                </a:solidFill>
                <a:latin typeface="Times New Roman"/>
                <a:ea typeface="Times New Roman"/>
                <a:cs typeface="Times New Roman"/>
                <a:sym typeface="Times New Roman"/>
              </a:rPr>
              <a:t> 	</a:t>
            </a:r>
            <a:r>
              <a:rPr i="1" lang="tr-TR" sz="1550" u="sng">
                <a:solidFill>
                  <a:schemeClr val="dk1"/>
                </a:solidFill>
                <a:latin typeface="Times New Roman"/>
                <a:ea typeface="Times New Roman"/>
                <a:cs typeface="Times New Roman"/>
                <a:sym typeface="Times New Roman"/>
              </a:rPr>
              <a:t>LP</a:t>
            </a:r>
            <a:r>
              <a:rPr i="1" lang="tr-TR" sz="1550">
                <a:solidFill>
                  <a:schemeClr val="dk1"/>
                </a:solidFill>
                <a:latin typeface="Times New Roman"/>
                <a:ea typeface="Times New Roman"/>
                <a:cs typeface="Times New Roman"/>
                <a:sym typeface="Times New Roman"/>
              </a:rPr>
              <a:t> </a:t>
            </a:r>
            <a:r>
              <a:rPr baseline="-25000" lang="tr-TR" sz="3975">
                <a:solidFill>
                  <a:schemeClr val="dk1"/>
                </a:solidFill>
                <a:latin typeface="Noto Sans Symbols"/>
                <a:ea typeface="Noto Sans Symbols"/>
                <a:cs typeface="Noto Sans Symbols"/>
                <a:sym typeface="Noto Sans Symbols"/>
              </a:rPr>
              <a:t>=</a:t>
            </a:r>
            <a:endParaRPr baseline="-25000" sz="3975">
              <a:solidFill>
                <a:schemeClr val="dk1"/>
              </a:solidFill>
              <a:latin typeface="Noto Sans Symbols"/>
              <a:ea typeface="Noto Sans Symbols"/>
              <a:cs typeface="Noto Sans Symbols"/>
              <a:sym typeface="Noto Sans Symbols"/>
            </a:endParaRPr>
          </a:p>
          <a:p>
            <a:pPr indent="0" lvl="0" marL="4445" marR="0" rtl="0" algn="l">
              <a:lnSpc>
                <a:spcPct val="100000"/>
              </a:lnSpc>
              <a:spcBef>
                <a:spcPts val="560"/>
              </a:spcBef>
              <a:spcAft>
                <a:spcPts val="0"/>
              </a:spcAft>
              <a:buNone/>
            </a:pPr>
            <a:r>
              <a:rPr baseline="30000" i="1" lang="tr-TR" sz="3975">
                <a:solidFill>
                  <a:schemeClr val="dk1"/>
                </a:solidFill>
                <a:latin typeface="Times New Roman"/>
                <a:ea typeface="Times New Roman"/>
                <a:cs typeface="Times New Roman"/>
                <a:sym typeface="Times New Roman"/>
              </a:rPr>
              <a:t>V</a:t>
            </a:r>
            <a:r>
              <a:rPr i="1" lang="tr-TR" sz="1550">
                <a:solidFill>
                  <a:schemeClr val="dk1"/>
                </a:solidFill>
                <a:latin typeface="Times New Roman"/>
                <a:ea typeface="Times New Roman"/>
                <a:cs typeface="Times New Roman"/>
                <a:sym typeface="Times New Roman"/>
              </a:rPr>
              <a:t>LS</a:t>
            </a:r>
            <a:endParaRPr sz="1550">
              <a:solidFill>
                <a:schemeClr val="dk1"/>
              </a:solidFill>
              <a:latin typeface="Times New Roman"/>
              <a:ea typeface="Times New Roman"/>
              <a:cs typeface="Times New Roman"/>
              <a:sym typeface="Times New Roman"/>
            </a:endParaRPr>
          </a:p>
        </p:txBody>
      </p:sp>
      <p:sp>
        <p:nvSpPr>
          <p:cNvPr id="2164" name="Google Shape;2164;p75"/>
          <p:cNvSpPr txBox="1"/>
          <p:nvPr/>
        </p:nvSpPr>
        <p:spPr>
          <a:xfrm>
            <a:off x="935736" y="1469136"/>
            <a:ext cx="1242060" cy="1381125"/>
          </a:xfrm>
          <a:prstGeom prst="rect">
            <a:avLst/>
          </a:prstGeom>
          <a:solidFill>
            <a:srgbClr val="009999"/>
          </a:solidFill>
          <a:ln>
            <a:noFill/>
          </a:ln>
        </p:spPr>
        <p:txBody>
          <a:bodyPr anchorCtr="0" anchor="t" bIns="0" lIns="0" spcFirstLastPara="1" rIns="0" wrap="square" tIns="85725">
            <a:noAutofit/>
          </a:bodyPr>
          <a:lstStyle/>
          <a:p>
            <a:pPr indent="0" lvl="0" marL="18415" marR="0" rtl="0" algn="l">
              <a:lnSpc>
                <a:spcPct val="100000"/>
              </a:lnSpc>
              <a:spcBef>
                <a:spcPts val="0"/>
              </a:spcBef>
              <a:spcAft>
                <a:spcPts val="0"/>
              </a:spcAft>
              <a:buNone/>
            </a:pPr>
            <a:r>
              <a:rPr baseline="30000" i="1" lang="tr-TR" sz="3900">
                <a:solidFill>
                  <a:schemeClr val="dk1"/>
                </a:solidFill>
                <a:latin typeface="Times New Roman"/>
                <a:ea typeface="Times New Roman"/>
                <a:cs typeface="Times New Roman"/>
                <a:sym typeface="Times New Roman"/>
              </a:rPr>
              <a:t>V</a:t>
            </a:r>
            <a:r>
              <a:rPr i="1" lang="tr-TR" sz="1500">
                <a:solidFill>
                  <a:schemeClr val="dk1"/>
                </a:solidFill>
                <a:latin typeface="Noto Sans Symbols"/>
                <a:ea typeface="Noto Sans Symbols"/>
                <a:cs typeface="Noto Sans Symbols"/>
                <a:sym typeface="Noto Sans Symbols"/>
              </a:rPr>
              <a:t>φ</a:t>
            </a:r>
            <a:r>
              <a:rPr i="1" lang="tr-TR" sz="1500">
                <a:solidFill>
                  <a:schemeClr val="dk1"/>
                </a:solidFill>
                <a:latin typeface="Times New Roman"/>
                <a:ea typeface="Times New Roman"/>
                <a:cs typeface="Times New Roman"/>
                <a:sym typeface="Times New Roman"/>
              </a:rPr>
              <a:t>P </a:t>
            </a:r>
            <a:r>
              <a:rPr baseline="30000" lang="tr-TR" sz="3900">
                <a:solidFill>
                  <a:schemeClr val="dk1"/>
                </a:solidFill>
                <a:latin typeface="Noto Sans Symbols"/>
                <a:ea typeface="Noto Sans Symbols"/>
                <a:cs typeface="Noto Sans Symbols"/>
                <a:sym typeface="Noto Sans Symbols"/>
              </a:rPr>
              <a:t>=</a:t>
            </a:r>
            <a:r>
              <a:rPr baseline="30000" lang="tr-TR" sz="3900">
                <a:solidFill>
                  <a:schemeClr val="dk1"/>
                </a:solidFill>
                <a:latin typeface="Times New Roman"/>
                <a:ea typeface="Times New Roman"/>
                <a:cs typeface="Times New Roman"/>
                <a:sym typeface="Times New Roman"/>
              </a:rPr>
              <a:t> </a:t>
            </a:r>
            <a:r>
              <a:rPr baseline="30000" i="1" lang="tr-TR" sz="3900">
                <a:solidFill>
                  <a:schemeClr val="dk1"/>
                </a:solidFill>
                <a:latin typeface="Times New Roman"/>
                <a:ea typeface="Times New Roman"/>
                <a:cs typeface="Times New Roman"/>
                <a:sym typeface="Times New Roman"/>
              </a:rPr>
              <a:t>V</a:t>
            </a:r>
            <a:r>
              <a:rPr i="1" lang="tr-TR" sz="1500">
                <a:solidFill>
                  <a:schemeClr val="dk1"/>
                </a:solidFill>
                <a:latin typeface="Times New Roman"/>
                <a:ea typeface="Times New Roman"/>
                <a:cs typeface="Times New Roman"/>
                <a:sym typeface="Times New Roman"/>
              </a:rPr>
              <a:t>LP</a:t>
            </a:r>
            <a:endParaRPr sz="1500">
              <a:solidFill>
                <a:schemeClr val="dk1"/>
              </a:solidFill>
              <a:latin typeface="Times New Roman"/>
              <a:ea typeface="Times New Roman"/>
              <a:cs typeface="Times New Roman"/>
              <a:sym typeface="Times New Roman"/>
            </a:endParaRPr>
          </a:p>
        </p:txBody>
      </p:sp>
      <p:sp>
        <p:nvSpPr>
          <p:cNvPr id="2165" name="Google Shape;2165;p75"/>
          <p:cNvSpPr/>
          <p:nvPr/>
        </p:nvSpPr>
        <p:spPr>
          <a:xfrm>
            <a:off x="946403" y="2129028"/>
            <a:ext cx="1906905" cy="645160"/>
          </a:xfrm>
          <a:custGeom>
            <a:rect b="b" l="l" r="r" t="t"/>
            <a:pathLst>
              <a:path extrusionOk="0" h="645160" w="1906905">
                <a:moveTo>
                  <a:pt x="0" y="644651"/>
                </a:moveTo>
                <a:lnTo>
                  <a:pt x="1906524" y="644651"/>
                </a:lnTo>
                <a:lnTo>
                  <a:pt x="1906524" y="0"/>
                </a:lnTo>
                <a:lnTo>
                  <a:pt x="0" y="0"/>
                </a:lnTo>
                <a:lnTo>
                  <a:pt x="0" y="644651"/>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6" name="Google Shape;2166;p75"/>
          <p:cNvSpPr/>
          <p:nvPr/>
        </p:nvSpPr>
        <p:spPr>
          <a:xfrm>
            <a:off x="1865807" y="2448268"/>
            <a:ext cx="47625" cy="27305"/>
          </a:xfrm>
          <a:custGeom>
            <a:rect b="b" l="l" r="r" t="t"/>
            <a:pathLst>
              <a:path extrusionOk="0" h="27305" w="47625">
                <a:moveTo>
                  <a:pt x="0" y="26924"/>
                </a:moveTo>
                <a:lnTo>
                  <a:pt x="47117" y="0"/>
                </a:lnTo>
              </a:path>
            </a:pathLst>
          </a:custGeom>
          <a:noFill/>
          <a:ln cap="flat" cmpd="sng" w="1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7" name="Google Shape;2167;p75"/>
          <p:cNvSpPr/>
          <p:nvPr/>
        </p:nvSpPr>
        <p:spPr>
          <a:xfrm>
            <a:off x="1912924" y="2455964"/>
            <a:ext cx="68580" cy="125095"/>
          </a:xfrm>
          <a:custGeom>
            <a:rect b="b" l="l" r="r" t="t"/>
            <a:pathLst>
              <a:path extrusionOk="0" h="125094" w="68580">
                <a:moveTo>
                  <a:pt x="0" y="0"/>
                </a:moveTo>
                <a:lnTo>
                  <a:pt x="68287" y="125006"/>
                </a:lnTo>
              </a:path>
            </a:pathLst>
          </a:custGeom>
          <a:noFill/>
          <a:ln cap="flat" cmpd="sng" w="30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8" name="Google Shape;2168;p75"/>
          <p:cNvSpPr/>
          <p:nvPr/>
        </p:nvSpPr>
        <p:spPr>
          <a:xfrm>
            <a:off x="1988908" y="2207882"/>
            <a:ext cx="90805" cy="373380"/>
          </a:xfrm>
          <a:custGeom>
            <a:rect b="b" l="l" r="r" t="t"/>
            <a:pathLst>
              <a:path extrusionOk="0" h="373380" w="90805">
                <a:moveTo>
                  <a:pt x="0" y="373087"/>
                </a:moveTo>
                <a:lnTo>
                  <a:pt x="90398" y="0"/>
                </a:lnTo>
              </a:path>
            </a:pathLst>
          </a:custGeom>
          <a:noFill/>
          <a:ln cap="flat" cmpd="sng" w="1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9" name="Google Shape;2169;p75"/>
          <p:cNvSpPr/>
          <p:nvPr/>
        </p:nvSpPr>
        <p:spPr>
          <a:xfrm>
            <a:off x="2079307" y="2207882"/>
            <a:ext cx="198120" cy="0"/>
          </a:xfrm>
          <a:custGeom>
            <a:rect b="b" l="l" r="r" t="t"/>
            <a:pathLst>
              <a:path extrusionOk="0" h="120000" w="198119">
                <a:moveTo>
                  <a:pt x="0" y="0"/>
                </a:moveTo>
                <a:lnTo>
                  <a:pt x="198119" y="0"/>
                </a:lnTo>
              </a:path>
            </a:pathLst>
          </a:custGeom>
          <a:noFill/>
          <a:ln cap="flat" cmpd="sng" w="1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0" name="Google Shape;2170;p75"/>
          <p:cNvSpPr txBox="1"/>
          <p:nvPr/>
        </p:nvSpPr>
        <p:spPr>
          <a:xfrm>
            <a:off x="967562" y="2270186"/>
            <a:ext cx="465455" cy="965835"/>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baseline="30000" i="1" lang="tr-TR" sz="4350">
                <a:solidFill>
                  <a:schemeClr val="dk1"/>
                </a:solidFill>
                <a:latin typeface="Times New Roman"/>
                <a:ea typeface="Times New Roman"/>
                <a:cs typeface="Times New Roman"/>
                <a:sym typeface="Times New Roman"/>
              </a:rPr>
              <a:t>V</a:t>
            </a:r>
            <a:r>
              <a:rPr i="1" lang="tr-TR" sz="1700">
                <a:solidFill>
                  <a:schemeClr val="dk1"/>
                </a:solidFill>
                <a:latin typeface="Times New Roman"/>
                <a:ea typeface="Times New Roman"/>
                <a:cs typeface="Times New Roman"/>
                <a:sym typeface="Times New Roman"/>
              </a:rPr>
              <a:t>LS</a:t>
            </a:r>
            <a:endParaRPr sz="1700">
              <a:solidFill>
                <a:schemeClr val="dk1"/>
              </a:solidFill>
              <a:latin typeface="Times New Roman"/>
              <a:ea typeface="Times New Roman"/>
              <a:cs typeface="Times New Roman"/>
              <a:sym typeface="Times New Roman"/>
            </a:endParaRPr>
          </a:p>
        </p:txBody>
      </p:sp>
      <p:sp>
        <p:nvSpPr>
          <p:cNvPr id="2171" name="Google Shape;2171;p75"/>
          <p:cNvSpPr txBox="1"/>
          <p:nvPr/>
        </p:nvSpPr>
        <p:spPr>
          <a:xfrm>
            <a:off x="1563827" y="2177869"/>
            <a:ext cx="1103630" cy="534035"/>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3</a:t>
            </a:r>
            <a:r>
              <a:rPr i="1" lang="tr-TR" sz="2900">
                <a:solidFill>
                  <a:schemeClr val="dk1"/>
                </a:solidFill>
                <a:latin typeface="Times New Roman"/>
                <a:ea typeface="Times New Roman"/>
                <a:cs typeface="Times New Roman"/>
                <a:sym typeface="Times New Roman"/>
              </a:rPr>
              <a:t>V</a:t>
            </a:r>
            <a:r>
              <a:rPr baseline="-25000" i="1" lang="tr-TR" sz="2550">
                <a:solidFill>
                  <a:schemeClr val="dk1"/>
                </a:solidFill>
                <a:latin typeface="Noto Sans Symbols"/>
                <a:ea typeface="Noto Sans Symbols"/>
                <a:cs typeface="Noto Sans Symbols"/>
                <a:sym typeface="Noto Sans Symbols"/>
              </a:rPr>
              <a:t>φ</a:t>
            </a:r>
            <a:r>
              <a:rPr baseline="-25000" i="1" lang="tr-TR" sz="2550">
                <a:solidFill>
                  <a:schemeClr val="dk1"/>
                </a:solidFill>
                <a:latin typeface="Times New Roman"/>
                <a:ea typeface="Times New Roman"/>
                <a:cs typeface="Times New Roman"/>
                <a:sym typeface="Times New Roman"/>
              </a:rPr>
              <a:t>S</a:t>
            </a:r>
            <a:endParaRPr baseline="-25000" sz="2550">
              <a:solidFill>
                <a:schemeClr val="dk1"/>
              </a:solidFill>
              <a:latin typeface="Times New Roman"/>
              <a:ea typeface="Times New Roman"/>
              <a:cs typeface="Times New Roman"/>
              <a:sym typeface="Times New Roman"/>
            </a:endParaRPr>
          </a:p>
        </p:txBody>
      </p:sp>
      <p:sp>
        <p:nvSpPr>
          <p:cNvPr id="2172" name="Google Shape;2172;p75"/>
          <p:cNvSpPr/>
          <p:nvPr/>
        </p:nvSpPr>
        <p:spPr>
          <a:xfrm>
            <a:off x="2741676" y="4706111"/>
            <a:ext cx="1755775" cy="643255"/>
          </a:xfrm>
          <a:custGeom>
            <a:rect b="b" l="l" r="r" t="t"/>
            <a:pathLst>
              <a:path extrusionOk="0" h="643254" w="1755775">
                <a:moveTo>
                  <a:pt x="0" y="643127"/>
                </a:moveTo>
                <a:lnTo>
                  <a:pt x="1755648" y="643127"/>
                </a:lnTo>
                <a:lnTo>
                  <a:pt x="1755648" y="0"/>
                </a:lnTo>
                <a:lnTo>
                  <a:pt x="0" y="0"/>
                </a:lnTo>
                <a:lnTo>
                  <a:pt x="0" y="643127"/>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3" name="Google Shape;2173;p75"/>
          <p:cNvSpPr/>
          <p:nvPr/>
        </p:nvSpPr>
        <p:spPr>
          <a:xfrm>
            <a:off x="3631044" y="5024602"/>
            <a:ext cx="48260" cy="27305"/>
          </a:xfrm>
          <a:custGeom>
            <a:rect b="b" l="l" r="r" t="t"/>
            <a:pathLst>
              <a:path extrusionOk="0" h="27304" w="48260">
                <a:moveTo>
                  <a:pt x="0" y="26860"/>
                </a:moveTo>
                <a:lnTo>
                  <a:pt x="48056" y="0"/>
                </a:lnTo>
              </a:path>
            </a:pathLst>
          </a:custGeom>
          <a:noFill/>
          <a:ln cap="flat" cmpd="sng" w="15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4" name="Google Shape;2174;p75"/>
          <p:cNvSpPr/>
          <p:nvPr/>
        </p:nvSpPr>
        <p:spPr>
          <a:xfrm>
            <a:off x="3679101" y="5032273"/>
            <a:ext cx="69850" cy="125095"/>
          </a:xfrm>
          <a:custGeom>
            <a:rect b="b" l="l" r="r" t="t"/>
            <a:pathLst>
              <a:path extrusionOk="0" h="125095" w="69850">
                <a:moveTo>
                  <a:pt x="0" y="0"/>
                </a:moveTo>
                <a:lnTo>
                  <a:pt x="69608" y="124713"/>
                </a:lnTo>
              </a:path>
            </a:pathLst>
          </a:custGeom>
          <a:noFill/>
          <a:ln cap="flat" cmpd="sng" w="31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5" name="Google Shape;2175;p75"/>
          <p:cNvSpPr/>
          <p:nvPr/>
        </p:nvSpPr>
        <p:spPr>
          <a:xfrm>
            <a:off x="3756558" y="4784775"/>
            <a:ext cx="92710" cy="372745"/>
          </a:xfrm>
          <a:custGeom>
            <a:rect b="b" l="l" r="r" t="t"/>
            <a:pathLst>
              <a:path extrusionOk="0" h="372745" w="92710">
                <a:moveTo>
                  <a:pt x="0" y="372211"/>
                </a:moveTo>
                <a:lnTo>
                  <a:pt x="92176" y="0"/>
                </a:lnTo>
              </a:path>
            </a:pathLst>
          </a:custGeom>
          <a:noFill/>
          <a:ln cap="flat" cmpd="sng" w="15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6" name="Google Shape;2176;p75"/>
          <p:cNvSpPr/>
          <p:nvPr/>
        </p:nvSpPr>
        <p:spPr>
          <a:xfrm>
            <a:off x="3848734" y="4784775"/>
            <a:ext cx="202565" cy="0"/>
          </a:xfrm>
          <a:custGeom>
            <a:rect b="b" l="l" r="r" t="t"/>
            <a:pathLst>
              <a:path extrusionOk="0" h="120000" w="202564">
                <a:moveTo>
                  <a:pt x="0" y="0"/>
                </a:moveTo>
                <a:lnTo>
                  <a:pt x="201993" y="0"/>
                </a:lnTo>
              </a:path>
            </a:pathLst>
          </a:custGeom>
          <a:noFill/>
          <a:ln cap="flat" cmpd="sng" w="15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7" name="Google Shape;2177;p75"/>
          <p:cNvSpPr txBox="1"/>
          <p:nvPr/>
        </p:nvSpPr>
        <p:spPr>
          <a:xfrm>
            <a:off x="2810319" y="4846893"/>
            <a:ext cx="422275" cy="965199"/>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aseline="30000" i="1" lang="tr-TR" sz="4350">
                <a:solidFill>
                  <a:schemeClr val="dk1"/>
                </a:solidFill>
                <a:latin typeface="Times New Roman"/>
                <a:ea typeface="Times New Roman"/>
                <a:cs typeface="Times New Roman"/>
                <a:sym typeface="Times New Roman"/>
              </a:rPr>
              <a:t>I </a:t>
            </a:r>
            <a:r>
              <a:rPr i="1" lang="tr-TR" sz="1700">
                <a:solidFill>
                  <a:schemeClr val="dk1"/>
                </a:solidFill>
                <a:latin typeface="Times New Roman"/>
                <a:ea typeface="Times New Roman"/>
                <a:cs typeface="Times New Roman"/>
                <a:sym typeface="Times New Roman"/>
              </a:rPr>
              <a:t>LP</a:t>
            </a:r>
            <a:endParaRPr sz="1700">
              <a:solidFill>
                <a:schemeClr val="dk1"/>
              </a:solidFill>
              <a:latin typeface="Times New Roman"/>
              <a:ea typeface="Times New Roman"/>
              <a:cs typeface="Times New Roman"/>
              <a:sym typeface="Times New Roman"/>
            </a:endParaRPr>
          </a:p>
        </p:txBody>
      </p:sp>
      <p:sp>
        <p:nvSpPr>
          <p:cNvPr id="2178" name="Google Shape;2178;p75"/>
          <p:cNvSpPr txBox="1"/>
          <p:nvPr/>
        </p:nvSpPr>
        <p:spPr>
          <a:xfrm>
            <a:off x="3358451" y="4754806"/>
            <a:ext cx="1087120" cy="533399"/>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3</a:t>
            </a:r>
            <a:r>
              <a:rPr i="1" lang="tr-TR" sz="2900">
                <a:solidFill>
                  <a:schemeClr val="dk1"/>
                </a:solidFill>
                <a:latin typeface="Times New Roman"/>
                <a:ea typeface="Times New Roman"/>
                <a:cs typeface="Times New Roman"/>
                <a:sym typeface="Times New Roman"/>
              </a:rPr>
              <a:t>I</a:t>
            </a:r>
            <a:r>
              <a:rPr baseline="-25000" i="1" lang="tr-TR" sz="2550">
                <a:solidFill>
                  <a:schemeClr val="dk1"/>
                </a:solidFill>
                <a:latin typeface="Noto Sans Symbols"/>
                <a:ea typeface="Noto Sans Symbols"/>
                <a:cs typeface="Noto Sans Symbols"/>
                <a:sym typeface="Noto Sans Symbols"/>
              </a:rPr>
              <a:t>φ</a:t>
            </a:r>
            <a:r>
              <a:rPr baseline="-25000" i="1" lang="tr-TR" sz="2550">
                <a:solidFill>
                  <a:schemeClr val="dk1"/>
                </a:solidFill>
                <a:latin typeface="Times New Roman"/>
                <a:ea typeface="Times New Roman"/>
                <a:cs typeface="Times New Roman"/>
                <a:sym typeface="Times New Roman"/>
              </a:rPr>
              <a:t>P</a:t>
            </a:r>
            <a:endParaRPr baseline="-25000" sz="2550">
              <a:solidFill>
                <a:schemeClr val="dk1"/>
              </a:solidFill>
              <a:latin typeface="Times New Roman"/>
              <a:ea typeface="Times New Roman"/>
              <a:cs typeface="Times New Roman"/>
              <a:sym typeface="Times New Roman"/>
            </a:endParaRPr>
          </a:p>
        </p:txBody>
      </p:sp>
      <p:sp>
        <p:nvSpPr>
          <p:cNvPr id="2179" name="Google Shape;2179;p75"/>
          <p:cNvSpPr/>
          <p:nvPr/>
        </p:nvSpPr>
        <p:spPr>
          <a:xfrm>
            <a:off x="2994660" y="5797296"/>
            <a:ext cx="1295400" cy="563880"/>
          </a:xfrm>
          <a:custGeom>
            <a:rect b="b" l="l" r="r" t="t"/>
            <a:pathLst>
              <a:path extrusionOk="0" h="563879" w="1295400">
                <a:moveTo>
                  <a:pt x="0" y="563880"/>
                </a:moveTo>
                <a:lnTo>
                  <a:pt x="1295400" y="563880"/>
                </a:lnTo>
                <a:lnTo>
                  <a:pt x="1295400" y="0"/>
                </a:lnTo>
                <a:lnTo>
                  <a:pt x="0" y="0"/>
                </a:lnTo>
                <a:lnTo>
                  <a:pt x="0" y="563880"/>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0" name="Google Shape;2180;p75"/>
          <p:cNvSpPr txBox="1"/>
          <p:nvPr/>
        </p:nvSpPr>
        <p:spPr>
          <a:xfrm>
            <a:off x="3060636" y="5873864"/>
            <a:ext cx="385445" cy="941070"/>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baseline="30000" i="1" lang="tr-TR" sz="4200">
                <a:solidFill>
                  <a:schemeClr val="dk1"/>
                </a:solidFill>
                <a:latin typeface="Times New Roman"/>
                <a:ea typeface="Times New Roman"/>
                <a:cs typeface="Times New Roman"/>
                <a:sym typeface="Times New Roman"/>
              </a:rPr>
              <a:t>I </a:t>
            </a:r>
            <a:r>
              <a:rPr i="1" lang="tr-TR" sz="1650">
                <a:solidFill>
                  <a:schemeClr val="dk1"/>
                </a:solidFill>
                <a:latin typeface="Times New Roman"/>
                <a:ea typeface="Times New Roman"/>
                <a:cs typeface="Times New Roman"/>
                <a:sym typeface="Times New Roman"/>
              </a:rPr>
              <a:t>LS</a:t>
            </a:r>
            <a:endParaRPr sz="1650">
              <a:solidFill>
                <a:schemeClr val="dk1"/>
              </a:solidFill>
              <a:latin typeface="Times New Roman"/>
              <a:ea typeface="Times New Roman"/>
              <a:cs typeface="Times New Roman"/>
              <a:sym typeface="Times New Roman"/>
            </a:endParaRPr>
          </a:p>
        </p:txBody>
      </p:sp>
      <p:sp>
        <p:nvSpPr>
          <p:cNvPr id="2181" name="Google Shape;2181;p75"/>
          <p:cNvSpPr txBox="1"/>
          <p:nvPr/>
        </p:nvSpPr>
        <p:spPr>
          <a:xfrm>
            <a:off x="3577145" y="5784595"/>
            <a:ext cx="647065" cy="509269"/>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lang="tr-TR" sz="2800">
                <a:solidFill>
                  <a:schemeClr val="dk1"/>
                </a:solidFill>
                <a:latin typeface="Noto Sans Symbols"/>
                <a:ea typeface="Noto Sans Symbols"/>
                <a:cs typeface="Noto Sans Symbols"/>
                <a:sym typeface="Noto Sans Symbols"/>
              </a:rPr>
              <a:t>=</a:t>
            </a:r>
            <a:r>
              <a:rPr lang="tr-TR" sz="2800">
                <a:solidFill>
                  <a:schemeClr val="dk1"/>
                </a:solidFill>
                <a:latin typeface="Times New Roman"/>
                <a:ea typeface="Times New Roman"/>
                <a:cs typeface="Times New Roman"/>
                <a:sym typeface="Times New Roman"/>
              </a:rPr>
              <a:t> </a:t>
            </a:r>
            <a:r>
              <a:rPr i="1" lang="tr-TR" sz="2800">
                <a:solidFill>
                  <a:schemeClr val="dk1"/>
                </a:solidFill>
                <a:latin typeface="Times New Roman"/>
                <a:ea typeface="Times New Roman"/>
                <a:cs typeface="Times New Roman"/>
                <a:sym typeface="Times New Roman"/>
              </a:rPr>
              <a:t>I</a:t>
            </a:r>
            <a:r>
              <a:rPr baseline="-25000" i="1" lang="tr-TR" sz="2475">
                <a:solidFill>
                  <a:schemeClr val="dk1"/>
                </a:solidFill>
                <a:latin typeface="Noto Sans Symbols"/>
                <a:ea typeface="Noto Sans Symbols"/>
                <a:cs typeface="Noto Sans Symbols"/>
                <a:sym typeface="Noto Sans Symbols"/>
              </a:rPr>
              <a:t>φ</a:t>
            </a:r>
            <a:r>
              <a:rPr baseline="-25000" i="1" lang="tr-TR" sz="2475">
                <a:solidFill>
                  <a:schemeClr val="dk1"/>
                </a:solidFill>
                <a:latin typeface="Times New Roman"/>
                <a:ea typeface="Times New Roman"/>
                <a:cs typeface="Times New Roman"/>
                <a:sym typeface="Times New Roman"/>
              </a:rPr>
              <a:t>S</a:t>
            </a:r>
            <a:endParaRPr baseline="-25000" sz="2475">
              <a:solidFill>
                <a:schemeClr val="dk1"/>
              </a:solidFill>
              <a:latin typeface="Times New Roman"/>
              <a:ea typeface="Times New Roman"/>
              <a:cs typeface="Times New Roman"/>
              <a:sym typeface="Times New Roman"/>
            </a:endParaRPr>
          </a:p>
        </p:txBody>
      </p:sp>
      <p:sp>
        <p:nvSpPr>
          <p:cNvPr id="2182" name="Google Shape;2182;p75"/>
          <p:cNvSpPr/>
          <p:nvPr/>
        </p:nvSpPr>
        <p:spPr>
          <a:xfrm>
            <a:off x="934211" y="4523232"/>
            <a:ext cx="1297305" cy="989330"/>
          </a:xfrm>
          <a:custGeom>
            <a:rect b="b" l="l" r="r" t="t"/>
            <a:pathLst>
              <a:path extrusionOk="0" h="989329" w="1297305">
                <a:moveTo>
                  <a:pt x="0" y="989075"/>
                </a:moveTo>
                <a:lnTo>
                  <a:pt x="1296924" y="989075"/>
                </a:lnTo>
                <a:lnTo>
                  <a:pt x="1296924" y="0"/>
                </a:lnTo>
                <a:lnTo>
                  <a:pt x="0" y="0"/>
                </a:lnTo>
                <a:lnTo>
                  <a:pt x="0" y="989075"/>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3" name="Google Shape;2183;p75"/>
          <p:cNvSpPr/>
          <p:nvPr/>
        </p:nvSpPr>
        <p:spPr>
          <a:xfrm>
            <a:off x="986149" y="5028933"/>
            <a:ext cx="447675" cy="0"/>
          </a:xfrm>
          <a:custGeom>
            <a:rect b="b" l="l" r="r" t="t"/>
            <a:pathLst>
              <a:path extrusionOk="0" h="120000" w="447675">
                <a:moveTo>
                  <a:pt x="0" y="0"/>
                </a:moveTo>
                <a:lnTo>
                  <a:pt x="447146" y="0"/>
                </a:lnTo>
              </a:path>
            </a:pathLst>
          </a:custGeom>
          <a:noFill/>
          <a:ln cap="flat" cmpd="sng" w="12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4" name="Google Shape;2184;p75"/>
          <p:cNvSpPr/>
          <p:nvPr/>
        </p:nvSpPr>
        <p:spPr>
          <a:xfrm>
            <a:off x="1796872" y="5286540"/>
            <a:ext cx="40005" cy="24130"/>
          </a:xfrm>
          <a:custGeom>
            <a:rect b="b" l="l" r="r" t="t"/>
            <a:pathLst>
              <a:path extrusionOk="0" h="24129" w="40005">
                <a:moveTo>
                  <a:pt x="0" y="23571"/>
                </a:moveTo>
                <a:lnTo>
                  <a:pt x="39763" y="0"/>
                </a:lnTo>
              </a:path>
            </a:pathLst>
          </a:custGeom>
          <a:noFill/>
          <a:ln cap="flat" cmpd="sng" w="12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5" name="Google Shape;2185;p75"/>
          <p:cNvSpPr/>
          <p:nvPr/>
        </p:nvSpPr>
        <p:spPr>
          <a:xfrm>
            <a:off x="1836635" y="5293271"/>
            <a:ext cx="57785" cy="109855"/>
          </a:xfrm>
          <a:custGeom>
            <a:rect b="b" l="l" r="r" t="t"/>
            <a:pathLst>
              <a:path extrusionOk="0" h="109854" w="57785">
                <a:moveTo>
                  <a:pt x="0" y="0"/>
                </a:moveTo>
                <a:lnTo>
                  <a:pt x="57619" y="109435"/>
                </a:lnTo>
              </a:path>
            </a:pathLst>
          </a:custGeom>
          <a:noFill/>
          <a:ln cap="flat" cmpd="sng" w="25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6" name="Google Shape;2186;p75"/>
          <p:cNvSpPr/>
          <p:nvPr/>
        </p:nvSpPr>
        <p:spPr>
          <a:xfrm>
            <a:off x="1900745" y="5076075"/>
            <a:ext cx="76835" cy="327025"/>
          </a:xfrm>
          <a:custGeom>
            <a:rect b="b" l="l" r="r" t="t"/>
            <a:pathLst>
              <a:path extrusionOk="0" h="327025" w="76835">
                <a:moveTo>
                  <a:pt x="0" y="326631"/>
                </a:moveTo>
                <a:lnTo>
                  <a:pt x="76288" y="0"/>
                </a:lnTo>
              </a:path>
            </a:pathLst>
          </a:custGeom>
          <a:noFill/>
          <a:ln cap="flat" cmpd="sng" w="12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7" name="Google Shape;2187;p75"/>
          <p:cNvSpPr/>
          <p:nvPr/>
        </p:nvSpPr>
        <p:spPr>
          <a:xfrm>
            <a:off x="1977034" y="5076075"/>
            <a:ext cx="167640" cy="0"/>
          </a:xfrm>
          <a:custGeom>
            <a:rect b="b" l="l" r="r" t="t"/>
            <a:pathLst>
              <a:path extrusionOk="0" h="120000" w="167639">
                <a:moveTo>
                  <a:pt x="0" y="0"/>
                </a:moveTo>
                <a:lnTo>
                  <a:pt x="167170" y="0"/>
                </a:lnTo>
              </a:path>
            </a:pathLst>
          </a:custGeom>
          <a:noFill/>
          <a:ln cap="flat" cmpd="sng" w="12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8" name="Google Shape;2188;p75"/>
          <p:cNvSpPr/>
          <p:nvPr/>
        </p:nvSpPr>
        <p:spPr>
          <a:xfrm>
            <a:off x="1764410" y="5028933"/>
            <a:ext cx="405765" cy="0"/>
          </a:xfrm>
          <a:custGeom>
            <a:rect b="b" l="l" r="r" t="t"/>
            <a:pathLst>
              <a:path extrusionOk="0" h="120000" w="405764">
                <a:moveTo>
                  <a:pt x="0" y="0"/>
                </a:moveTo>
                <a:lnTo>
                  <a:pt x="405764" y="0"/>
                </a:lnTo>
              </a:path>
            </a:pathLst>
          </a:custGeom>
          <a:noFill/>
          <a:ln cap="flat" cmpd="sng" w="12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9" name="Google Shape;2189;p75"/>
          <p:cNvSpPr txBox="1"/>
          <p:nvPr/>
        </p:nvSpPr>
        <p:spPr>
          <a:xfrm>
            <a:off x="978034" y="4582500"/>
            <a:ext cx="422909" cy="1663700"/>
          </a:xfrm>
          <a:prstGeom prst="rect">
            <a:avLst/>
          </a:prstGeom>
          <a:noFill/>
          <a:ln>
            <a:noFill/>
          </a:ln>
        </p:spPr>
        <p:txBody>
          <a:bodyPr anchorCtr="0" anchor="t" bIns="0" lIns="0" spcFirstLastPara="1" rIns="0" wrap="square" tIns="12700">
            <a:noAutofit/>
          </a:bodyPr>
          <a:lstStyle/>
          <a:p>
            <a:pPr indent="-3810" lvl="0" marL="3810" marR="5080" rtl="0" algn="l">
              <a:lnSpc>
                <a:spcPct val="117400"/>
              </a:lnSpc>
              <a:spcBef>
                <a:spcPts val="0"/>
              </a:spcBef>
              <a:spcAft>
                <a:spcPts val="0"/>
              </a:spcAft>
              <a:buNone/>
            </a:pPr>
            <a:r>
              <a:rPr baseline="30000" i="1" lang="tr-TR" sz="3825">
                <a:solidFill>
                  <a:schemeClr val="dk1"/>
                </a:solidFill>
                <a:latin typeface="Times New Roman"/>
                <a:ea typeface="Times New Roman"/>
                <a:cs typeface="Times New Roman"/>
                <a:sym typeface="Times New Roman"/>
              </a:rPr>
              <a:t>V</a:t>
            </a:r>
            <a:r>
              <a:rPr i="1" lang="tr-TR" sz="1450">
                <a:solidFill>
                  <a:schemeClr val="dk1"/>
                </a:solidFill>
                <a:latin typeface="Times New Roman"/>
                <a:ea typeface="Times New Roman"/>
                <a:cs typeface="Times New Roman"/>
                <a:sym typeface="Times New Roman"/>
              </a:rPr>
              <a:t>LP  </a:t>
            </a:r>
            <a:r>
              <a:rPr baseline="30000" i="1" lang="tr-TR" sz="3825">
                <a:solidFill>
                  <a:schemeClr val="dk1"/>
                </a:solidFill>
                <a:latin typeface="Times New Roman"/>
                <a:ea typeface="Times New Roman"/>
                <a:cs typeface="Times New Roman"/>
                <a:sym typeface="Times New Roman"/>
              </a:rPr>
              <a:t>V</a:t>
            </a:r>
            <a:r>
              <a:rPr i="1" lang="tr-TR" sz="1450">
                <a:solidFill>
                  <a:schemeClr val="dk1"/>
                </a:solidFill>
                <a:latin typeface="Times New Roman"/>
                <a:ea typeface="Times New Roman"/>
                <a:cs typeface="Times New Roman"/>
                <a:sym typeface="Times New Roman"/>
              </a:rPr>
              <a:t>LS</a:t>
            </a:r>
            <a:endParaRPr sz="1450">
              <a:solidFill>
                <a:schemeClr val="dk1"/>
              </a:solidFill>
              <a:latin typeface="Times New Roman"/>
              <a:ea typeface="Times New Roman"/>
              <a:cs typeface="Times New Roman"/>
              <a:sym typeface="Times New Roman"/>
            </a:endParaRPr>
          </a:p>
        </p:txBody>
      </p:sp>
      <p:sp>
        <p:nvSpPr>
          <p:cNvPr id="2190" name="Google Shape;2190;p75"/>
          <p:cNvSpPr txBox="1"/>
          <p:nvPr/>
        </p:nvSpPr>
        <p:spPr>
          <a:xfrm>
            <a:off x="1516075" y="4479808"/>
            <a:ext cx="645160" cy="1169670"/>
          </a:xfrm>
          <a:prstGeom prst="rect">
            <a:avLst/>
          </a:prstGeom>
          <a:noFill/>
          <a:ln>
            <a:noFill/>
          </a:ln>
        </p:spPr>
        <p:txBody>
          <a:bodyPr anchorCtr="0" anchor="t" bIns="0" lIns="0" spcFirstLastPara="1" rIns="0" wrap="square" tIns="102225">
            <a:noAutofit/>
          </a:bodyPr>
          <a:lstStyle/>
          <a:p>
            <a:pPr indent="0" lvl="0" marL="0" marR="0" rtl="0" algn="l">
              <a:lnSpc>
                <a:spcPct val="100000"/>
              </a:lnSpc>
              <a:spcBef>
                <a:spcPts val="0"/>
              </a:spcBef>
              <a:spcAft>
                <a:spcPts val="0"/>
              </a:spcAft>
              <a:buNone/>
            </a:pPr>
            <a:r>
              <a:rPr baseline="-25000" lang="tr-TR" sz="3825">
                <a:solidFill>
                  <a:schemeClr val="dk1"/>
                </a:solidFill>
                <a:latin typeface="Noto Sans Symbols"/>
                <a:ea typeface="Noto Sans Symbols"/>
                <a:cs typeface="Noto Sans Symbols"/>
                <a:sym typeface="Noto Sans Symbols"/>
              </a:rPr>
              <a:t>=</a:t>
            </a:r>
            <a:r>
              <a:rPr baseline="-25000" lang="tr-TR" sz="3825">
                <a:solidFill>
                  <a:schemeClr val="dk1"/>
                </a:solidFill>
                <a:latin typeface="Times New Roman"/>
                <a:ea typeface="Times New Roman"/>
                <a:cs typeface="Times New Roman"/>
                <a:sym typeface="Times New Roman"/>
              </a:rPr>
              <a:t>	</a:t>
            </a:r>
            <a:r>
              <a:rPr i="1" lang="tr-TR" sz="2550">
                <a:solidFill>
                  <a:schemeClr val="dk1"/>
                </a:solidFill>
                <a:latin typeface="Times New Roman"/>
                <a:ea typeface="Times New Roman"/>
                <a:cs typeface="Times New Roman"/>
                <a:sym typeface="Times New Roman"/>
              </a:rPr>
              <a:t>a</a:t>
            </a:r>
            <a:endParaRPr sz="2550">
              <a:solidFill>
                <a:schemeClr val="dk1"/>
              </a:solidFill>
              <a:latin typeface="Times New Roman"/>
              <a:ea typeface="Times New Roman"/>
              <a:cs typeface="Times New Roman"/>
              <a:sym typeface="Times New Roman"/>
            </a:endParaRPr>
          </a:p>
          <a:p>
            <a:pPr indent="0" lvl="0" marL="0" marR="5080" rtl="0" algn="r">
              <a:lnSpc>
                <a:spcPct val="100000"/>
              </a:lnSpc>
              <a:spcBef>
                <a:spcPts val="705"/>
              </a:spcBef>
              <a:spcAft>
                <a:spcPts val="0"/>
              </a:spcAft>
              <a:buNone/>
            </a:pPr>
            <a:r>
              <a:rPr lang="tr-TR" sz="2550">
                <a:solidFill>
                  <a:schemeClr val="dk1"/>
                </a:solidFill>
                <a:latin typeface="Times New Roman"/>
                <a:ea typeface="Times New Roman"/>
                <a:cs typeface="Times New Roman"/>
                <a:sym typeface="Times New Roman"/>
              </a:rPr>
              <a:t>3</a:t>
            </a:r>
            <a:endParaRPr sz="2550">
              <a:solidFill>
                <a:schemeClr val="dk1"/>
              </a:solidFill>
              <a:latin typeface="Times New Roman"/>
              <a:ea typeface="Times New Roman"/>
              <a:cs typeface="Times New Roman"/>
              <a:sym typeface="Times New Roman"/>
            </a:endParaRPr>
          </a:p>
        </p:txBody>
      </p:sp>
      <p:sp>
        <p:nvSpPr>
          <p:cNvPr id="2191" name="Google Shape;2191;p75"/>
          <p:cNvSpPr/>
          <p:nvPr/>
        </p:nvSpPr>
        <p:spPr>
          <a:xfrm>
            <a:off x="923544" y="4512564"/>
            <a:ext cx="1320165" cy="1012190"/>
          </a:xfrm>
          <a:custGeom>
            <a:rect b="b" l="l" r="r" t="t"/>
            <a:pathLst>
              <a:path extrusionOk="0" h="1012189" w="1320164">
                <a:moveTo>
                  <a:pt x="1319783" y="0"/>
                </a:moveTo>
                <a:lnTo>
                  <a:pt x="0" y="0"/>
                </a:lnTo>
                <a:lnTo>
                  <a:pt x="0" y="1011936"/>
                </a:lnTo>
                <a:lnTo>
                  <a:pt x="1319783" y="1011936"/>
                </a:lnTo>
                <a:lnTo>
                  <a:pt x="1319783" y="1007363"/>
                </a:lnTo>
                <a:lnTo>
                  <a:pt x="10668" y="1007363"/>
                </a:lnTo>
                <a:lnTo>
                  <a:pt x="4571" y="1001268"/>
                </a:lnTo>
                <a:lnTo>
                  <a:pt x="10668" y="1001268"/>
                </a:lnTo>
                <a:lnTo>
                  <a:pt x="10668" y="10668"/>
                </a:lnTo>
                <a:lnTo>
                  <a:pt x="4571" y="10668"/>
                </a:lnTo>
                <a:lnTo>
                  <a:pt x="10668" y="6095"/>
                </a:lnTo>
                <a:lnTo>
                  <a:pt x="1319783" y="6095"/>
                </a:lnTo>
                <a:lnTo>
                  <a:pt x="1319783" y="0"/>
                </a:lnTo>
                <a:close/>
              </a:path>
              <a:path extrusionOk="0" h="1012189" w="1320164">
                <a:moveTo>
                  <a:pt x="10668" y="1001268"/>
                </a:moveTo>
                <a:lnTo>
                  <a:pt x="4571" y="1001268"/>
                </a:lnTo>
                <a:lnTo>
                  <a:pt x="10668" y="1007363"/>
                </a:lnTo>
                <a:lnTo>
                  <a:pt x="10668" y="1001268"/>
                </a:lnTo>
                <a:close/>
              </a:path>
              <a:path extrusionOk="0" h="1012189" w="1320164">
                <a:moveTo>
                  <a:pt x="1309116" y="1001268"/>
                </a:moveTo>
                <a:lnTo>
                  <a:pt x="10668" y="1001268"/>
                </a:lnTo>
                <a:lnTo>
                  <a:pt x="10668" y="1007363"/>
                </a:lnTo>
                <a:lnTo>
                  <a:pt x="1309116" y="1007363"/>
                </a:lnTo>
                <a:lnTo>
                  <a:pt x="1309116" y="1001268"/>
                </a:lnTo>
                <a:close/>
              </a:path>
              <a:path extrusionOk="0" h="1012189" w="1320164">
                <a:moveTo>
                  <a:pt x="1309116" y="6095"/>
                </a:moveTo>
                <a:lnTo>
                  <a:pt x="1309116" y="1007363"/>
                </a:lnTo>
                <a:lnTo>
                  <a:pt x="1313688" y="1001268"/>
                </a:lnTo>
                <a:lnTo>
                  <a:pt x="1319783" y="1001268"/>
                </a:lnTo>
                <a:lnTo>
                  <a:pt x="1319783" y="10668"/>
                </a:lnTo>
                <a:lnTo>
                  <a:pt x="1313688" y="10668"/>
                </a:lnTo>
                <a:lnTo>
                  <a:pt x="1309116" y="6095"/>
                </a:lnTo>
                <a:close/>
              </a:path>
              <a:path extrusionOk="0" h="1012189" w="1320164">
                <a:moveTo>
                  <a:pt x="1319783" y="1001268"/>
                </a:moveTo>
                <a:lnTo>
                  <a:pt x="1313688" y="1001268"/>
                </a:lnTo>
                <a:lnTo>
                  <a:pt x="1309116" y="1007363"/>
                </a:lnTo>
                <a:lnTo>
                  <a:pt x="1319783" y="1007363"/>
                </a:lnTo>
                <a:lnTo>
                  <a:pt x="1319783" y="1001268"/>
                </a:lnTo>
                <a:close/>
              </a:path>
              <a:path extrusionOk="0" h="1012189" w="1320164">
                <a:moveTo>
                  <a:pt x="10668" y="6095"/>
                </a:moveTo>
                <a:lnTo>
                  <a:pt x="4571" y="10668"/>
                </a:lnTo>
                <a:lnTo>
                  <a:pt x="10668" y="10668"/>
                </a:lnTo>
                <a:lnTo>
                  <a:pt x="10668" y="6095"/>
                </a:lnTo>
                <a:close/>
              </a:path>
              <a:path extrusionOk="0" h="1012189" w="1320164">
                <a:moveTo>
                  <a:pt x="1309116" y="6095"/>
                </a:moveTo>
                <a:lnTo>
                  <a:pt x="10668" y="6095"/>
                </a:lnTo>
                <a:lnTo>
                  <a:pt x="10668" y="10668"/>
                </a:lnTo>
                <a:lnTo>
                  <a:pt x="1309116" y="10668"/>
                </a:lnTo>
                <a:lnTo>
                  <a:pt x="1309116" y="6095"/>
                </a:lnTo>
                <a:close/>
              </a:path>
              <a:path extrusionOk="0" h="1012189" w="1320164">
                <a:moveTo>
                  <a:pt x="1319783" y="6095"/>
                </a:moveTo>
                <a:lnTo>
                  <a:pt x="1309116" y="6095"/>
                </a:lnTo>
                <a:lnTo>
                  <a:pt x="1313688" y="10668"/>
                </a:lnTo>
                <a:lnTo>
                  <a:pt x="1319783" y="10668"/>
                </a:lnTo>
                <a:lnTo>
                  <a:pt x="1319783" y="6095"/>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2" name="Google Shape;2192;p75"/>
          <p:cNvSpPr/>
          <p:nvPr/>
        </p:nvSpPr>
        <p:spPr>
          <a:xfrm>
            <a:off x="7383780" y="4009644"/>
            <a:ext cx="332740" cy="117475"/>
          </a:xfrm>
          <a:custGeom>
            <a:rect b="b" l="l" r="r" t="t"/>
            <a:pathLst>
              <a:path extrusionOk="0" h="117475" w="332740">
                <a:moveTo>
                  <a:pt x="166116" y="0"/>
                </a:moveTo>
                <a:lnTo>
                  <a:pt x="101584" y="4786"/>
                </a:lnTo>
                <a:lnTo>
                  <a:pt x="48768" y="17716"/>
                </a:lnTo>
                <a:lnTo>
                  <a:pt x="13096" y="36647"/>
                </a:lnTo>
                <a:lnTo>
                  <a:pt x="0" y="59436"/>
                </a:lnTo>
                <a:lnTo>
                  <a:pt x="13096" y="81986"/>
                </a:lnTo>
                <a:lnTo>
                  <a:pt x="48767" y="100393"/>
                </a:lnTo>
                <a:lnTo>
                  <a:pt x="101584" y="112799"/>
                </a:lnTo>
                <a:lnTo>
                  <a:pt x="166116" y="117348"/>
                </a:lnTo>
                <a:lnTo>
                  <a:pt x="231290" y="112561"/>
                </a:lnTo>
                <a:lnTo>
                  <a:pt x="284035" y="99631"/>
                </a:lnTo>
                <a:lnTo>
                  <a:pt x="319349" y="80700"/>
                </a:lnTo>
                <a:lnTo>
                  <a:pt x="332231" y="57912"/>
                </a:lnTo>
                <a:lnTo>
                  <a:pt x="319135" y="35361"/>
                </a:lnTo>
                <a:lnTo>
                  <a:pt x="283463" y="16954"/>
                </a:lnTo>
                <a:lnTo>
                  <a:pt x="230647" y="4548"/>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3" name="Google Shape;2193;p75"/>
          <p:cNvSpPr/>
          <p:nvPr/>
        </p:nvSpPr>
        <p:spPr>
          <a:xfrm>
            <a:off x="7383780" y="4009644"/>
            <a:ext cx="332740" cy="117475"/>
          </a:xfrm>
          <a:custGeom>
            <a:rect b="b" l="l" r="r" t="t"/>
            <a:pathLst>
              <a:path extrusionOk="0" h="117475" w="332740">
                <a:moveTo>
                  <a:pt x="332231" y="57912"/>
                </a:moveTo>
                <a:lnTo>
                  <a:pt x="319349" y="80700"/>
                </a:lnTo>
                <a:lnTo>
                  <a:pt x="284035" y="99631"/>
                </a:lnTo>
                <a:lnTo>
                  <a:pt x="231290" y="112561"/>
                </a:lnTo>
                <a:lnTo>
                  <a:pt x="166116" y="117348"/>
                </a:lnTo>
                <a:lnTo>
                  <a:pt x="101584" y="112799"/>
                </a:lnTo>
                <a:lnTo>
                  <a:pt x="48767" y="100393"/>
                </a:lnTo>
                <a:lnTo>
                  <a:pt x="13096" y="81986"/>
                </a:lnTo>
                <a:lnTo>
                  <a:pt x="0" y="59436"/>
                </a:lnTo>
                <a:lnTo>
                  <a:pt x="13096" y="36647"/>
                </a:lnTo>
                <a:lnTo>
                  <a:pt x="48768" y="17716"/>
                </a:lnTo>
                <a:lnTo>
                  <a:pt x="101584" y="4786"/>
                </a:lnTo>
                <a:lnTo>
                  <a:pt x="166116" y="0"/>
                </a:lnTo>
                <a:lnTo>
                  <a:pt x="230647" y="4548"/>
                </a:lnTo>
                <a:lnTo>
                  <a:pt x="283463" y="16954"/>
                </a:lnTo>
                <a:lnTo>
                  <a:pt x="319135" y="35361"/>
                </a:lnTo>
                <a:lnTo>
                  <a:pt x="332231"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4" name="Google Shape;2194;p75"/>
          <p:cNvSpPr/>
          <p:nvPr/>
        </p:nvSpPr>
        <p:spPr>
          <a:xfrm>
            <a:off x="7382256" y="3906011"/>
            <a:ext cx="332740" cy="117475"/>
          </a:xfrm>
          <a:custGeom>
            <a:rect b="b" l="l" r="r" t="t"/>
            <a:pathLst>
              <a:path extrusionOk="0" h="117475" w="332740">
                <a:moveTo>
                  <a:pt x="164592" y="0"/>
                </a:moveTo>
                <a:lnTo>
                  <a:pt x="100083" y="4786"/>
                </a:lnTo>
                <a:lnTo>
                  <a:pt x="47434" y="17716"/>
                </a:lnTo>
                <a:lnTo>
                  <a:pt x="12215" y="36647"/>
                </a:lnTo>
                <a:lnTo>
                  <a:pt x="0" y="59436"/>
                </a:lnTo>
                <a:lnTo>
                  <a:pt x="13096" y="82843"/>
                </a:lnTo>
                <a:lnTo>
                  <a:pt x="48767" y="101536"/>
                </a:lnTo>
                <a:lnTo>
                  <a:pt x="101584" y="113657"/>
                </a:lnTo>
                <a:lnTo>
                  <a:pt x="166116" y="117348"/>
                </a:lnTo>
                <a:lnTo>
                  <a:pt x="230647" y="112561"/>
                </a:lnTo>
                <a:lnTo>
                  <a:pt x="283464" y="99631"/>
                </a:lnTo>
                <a:lnTo>
                  <a:pt x="319135" y="80700"/>
                </a:lnTo>
                <a:lnTo>
                  <a:pt x="332232" y="57912"/>
                </a:lnTo>
                <a:lnTo>
                  <a:pt x="319111" y="35361"/>
                </a:lnTo>
                <a:lnTo>
                  <a:pt x="283273" y="16954"/>
                </a:lnTo>
                <a:lnTo>
                  <a:pt x="230004" y="4548"/>
                </a:lnTo>
                <a:lnTo>
                  <a:pt x="16459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5" name="Google Shape;2195;p75"/>
          <p:cNvSpPr/>
          <p:nvPr/>
        </p:nvSpPr>
        <p:spPr>
          <a:xfrm>
            <a:off x="7382256" y="3906011"/>
            <a:ext cx="332740" cy="117475"/>
          </a:xfrm>
          <a:custGeom>
            <a:rect b="b" l="l" r="r" t="t"/>
            <a:pathLst>
              <a:path extrusionOk="0" h="117475" w="332740">
                <a:moveTo>
                  <a:pt x="332232" y="57912"/>
                </a:moveTo>
                <a:lnTo>
                  <a:pt x="319135" y="80700"/>
                </a:lnTo>
                <a:lnTo>
                  <a:pt x="283464" y="99631"/>
                </a:lnTo>
                <a:lnTo>
                  <a:pt x="230647" y="112561"/>
                </a:lnTo>
                <a:lnTo>
                  <a:pt x="166116" y="117348"/>
                </a:lnTo>
                <a:lnTo>
                  <a:pt x="101584" y="113657"/>
                </a:lnTo>
                <a:lnTo>
                  <a:pt x="48767" y="101536"/>
                </a:lnTo>
                <a:lnTo>
                  <a:pt x="13096" y="82843"/>
                </a:lnTo>
                <a:lnTo>
                  <a:pt x="0" y="59436"/>
                </a:lnTo>
                <a:lnTo>
                  <a:pt x="12215" y="36647"/>
                </a:lnTo>
                <a:lnTo>
                  <a:pt x="47434" y="17716"/>
                </a:lnTo>
                <a:lnTo>
                  <a:pt x="100083" y="4786"/>
                </a:lnTo>
                <a:lnTo>
                  <a:pt x="164592" y="0"/>
                </a:lnTo>
                <a:lnTo>
                  <a:pt x="230004" y="4548"/>
                </a:lnTo>
                <a:lnTo>
                  <a:pt x="283273" y="16954"/>
                </a:lnTo>
                <a:lnTo>
                  <a:pt x="319111" y="35361"/>
                </a:lnTo>
                <a:lnTo>
                  <a:pt x="332232"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6" name="Google Shape;2196;p75"/>
          <p:cNvSpPr/>
          <p:nvPr/>
        </p:nvSpPr>
        <p:spPr>
          <a:xfrm>
            <a:off x="7383780" y="3799332"/>
            <a:ext cx="332740" cy="117475"/>
          </a:xfrm>
          <a:custGeom>
            <a:rect b="b" l="l" r="r" t="t"/>
            <a:pathLst>
              <a:path extrusionOk="0" h="117475" w="332740">
                <a:moveTo>
                  <a:pt x="164592" y="0"/>
                </a:moveTo>
                <a:lnTo>
                  <a:pt x="100083" y="4786"/>
                </a:lnTo>
                <a:lnTo>
                  <a:pt x="47434" y="17716"/>
                </a:lnTo>
                <a:lnTo>
                  <a:pt x="12215" y="36647"/>
                </a:lnTo>
                <a:lnTo>
                  <a:pt x="0" y="59436"/>
                </a:lnTo>
                <a:lnTo>
                  <a:pt x="13096" y="82200"/>
                </a:lnTo>
                <a:lnTo>
                  <a:pt x="48767" y="100964"/>
                </a:lnTo>
                <a:lnTo>
                  <a:pt x="101584" y="113442"/>
                </a:lnTo>
                <a:lnTo>
                  <a:pt x="166116" y="117348"/>
                </a:lnTo>
                <a:lnTo>
                  <a:pt x="230647" y="112561"/>
                </a:lnTo>
                <a:lnTo>
                  <a:pt x="283463" y="99631"/>
                </a:lnTo>
                <a:lnTo>
                  <a:pt x="319135" y="80700"/>
                </a:lnTo>
                <a:lnTo>
                  <a:pt x="332231" y="57912"/>
                </a:lnTo>
                <a:lnTo>
                  <a:pt x="319111" y="35361"/>
                </a:lnTo>
                <a:lnTo>
                  <a:pt x="283273" y="16954"/>
                </a:lnTo>
                <a:lnTo>
                  <a:pt x="230004" y="4548"/>
                </a:lnTo>
                <a:lnTo>
                  <a:pt x="16459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7" name="Google Shape;2197;p75"/>
          <p:cNvSpPr/>
          <p:nvPr/>
        </p:nvSpPr>
        <p:spPr>
          <a:xfrm>
            <a:off x="7383780" y="3799332"/>
            <a:ext cx="332740" cy="117475"/>
          </a:xfrm>
          <a:custGeom>
            <a:rect b="b" l="l" r="r" t="t"/>
            <a:pathLst>
              <a:path extrusionOk="0" h="117475" w="332740">
                <a:moveTo>
                  <a:pt x="332231" y="57912"/>
                </a:moveTo>
                <a:lnTo>
                  <a:pt x="319135" y="80700"/>
                </a:lnTo>
                <a:lnTo>
                  <a:pt x="283463" y="99631"/>
                </a:lnTo>
                <a:lnTo>
                  <a:pt x="230647" y="112561"/>
                </a:lnTo>
                <a:lnTo>
                  <a:pt x="166116" y="117348"/>
                </a:lnTo>
                <a:lnTo>
                  <a:pt x="101584" y="113442"/>
                </a:lnTo>
                <a:lnTo>
                  <a:pt x="48767" y="100964"/>
                </a:lnTo>
                <a:lnTo>
                  <a:pt x="13096" y="82200"/>
                </a:lnTo>
                <a:lnTo>
                  <a:pt x="0" y="59436"/>
                </a:lnTo>
                <a:lnTo>
                  <a:pt x="12215" y="36647"/>
                </a:lnTo>
                <a:lnTo>
                  <a:pt x="47434" y="17716"/>
                </a:lnTo>
                <a:lnTo>
                  <a:pt x="100083" y="4786"/>
                </a:lnTo>
                <a:lnTo>
                  <a:pt x="164592" y="0"/>
                </a:lnTo>
                <a:lnTo>
                  <a:pt x="230004" y="4548"/>
                </a:lnTo>
                <a:lnTo>
                  <a:pt x="283273" y="16954"/>
                </a:lnTo>
                <a:lnTo>
                  <a:pt x="319111" y="35361"/>
                </a:lnTo>
                <a:lnTo>
                  <a:pt x="332231"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8" name="Google Shape;2198;p75"/>
          <p:cNvSpPr/>
          <p:nvPr/>
        </p:nvSpPr>
        <p:spPr>
          <a:xfrm>
            <a:off x="7382256" y="3692652"/>
            <a:ext cx="332740" cy="119380"/>
          </a:xfrm>
          <a:custGeom>
            <a:rect b="b" l="l" r="r" t="t"/>
            <a:pathLst>
              <a:path extrusionOk="0" h="119379" w="332740">
                <a:moveTo>
                  <a:pt x="166116" y="0"/>
                </a:moveTo>
                <a:lnTo>
                  <a:pt x="101584" y="5453"/>
                </a:lnTo>
                <a:lnTo>
                  <a:pt x="48768" y="18478"/>
                </a:lnTo>
                <a:lnTo>
                  <a:pt x="13096" y="37504"/>
                </a:lnTo>
                <a:lnTo>
                  <a:pt x="0" y="60960"/>
                </a:lnTo>
                <a:lnTo>
                  <a:pt x="13096" y="83510"/>
                </a:lnTo>
                <a:lnTo>
                  <a:pt x="48767" y="101917"/>
                </a:lnTo>
                <a:lnTo>
                  <a:pt x="101584" y="114323"/>
                </a:lnTo>
                <a:lnTo>
                  <a:pt x="166116" y="118872"/>
                </a:lnTo>
                <a:lnTo>
                  <a:pt x="231290" y="114085"/>
                </a:lnTo>
                <a:lnTo>
                  <a:pt x="284035" y="101155"/>
                </a:lnTo>
                <a:lnTo>
                  <a:pt x="319349" y="82224"/>
                </a:lnTo>
                <a:lnTo>
                  <a:pt x="332232" y="59436"/>
                </a:lnTo>
                <a:lnTo>
                  <a:pt x="319135" y="36004"/>
                </a:lnTo>
                <a:lnTo>
                  <a:pt x="283464" y="17145"/>
                </a:lnTo>
                <a:lnTo>
                  <a:pt x="230647" y="4572"/>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9" name="Google Shape;2199;p75"/>
          <p:cNvSpPr/>
          <p:nvPr/>
        </p:nvSpPr>
        <p:spPr>
          <a:xfrm>
            <a:off x="7382256" y="3692652"/>
            <a:ext cx="332740" cy="119380"/>
          </a:xfrm>
          <a:custGeom>
            <a:rect b="b" l="l" r="r" t="t"/>
            <a:pathLst>
              <a:path extrusionOk="0" h="119379" w="332740">
                <a:moveTo>
                  <a:pt x="332232" y="59436"/>
                </a:moveTo>
                <a:lnTo>
                  <a:pt x="319349" y="82224"/>
                </a:lnTo>
                <a:lnTo>
                  <a:pt x="284035" y="101155"/>
                </a:lnTo>
                <a:lnTo>
                  <a:pt x="231290" y="114085"/>
                </a:lnTo>
                <a:lnTo>
                  <a:pt x="166116" y="118872"/>
                </a:lnTo>
                <a:lnTo>
                  <a:pt x="101584" y="114323"/>
                </a:lnTo>
                <a:lnTo>
                  <a:pt x="48767" y="101917"/>
                </a:lnTo>
                <a:lnTo>
                  <a:pt x="13096" y="83510"/>
                </a:lnTo>
                <a:lnTo>
                  <a:pt x="0" y="60960"/>
                </a:lnTo>
                <a:lnTo>
                  <a:pt x="13096" y="37504"/>
                </a:lnTo>
                <a:lnTo>
                  <a:pt x="48768" y="18478"/>
                </a:lnTo>
                <a:lnTo>
                  <a:pt x="101584" y="5453"/>
                </a:lnTo>
                <a:lnTo>
                  <a:pt x="166116" y="0"/>
                </a:lnTo>
                <a:lnTo>
                  <a:pt x="230647" y="4572"/>
                </a:lnTo>
                <a:lnTo>
                  <a:pt x="283464" y="17145"/>
                </a:lnTo>
                <a:lnTo>
                  <a:pt x="319135" y="36004"/>
                </a:lnTo>
                <a:lnTo>
                  <a:pt x="332232" y="5943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0" name="Google Shape;2200;p75"/>
          <p:cNvSpPr/>
          <p:nvPr/>
        </p:nvSpPr>
        <p:spPr>
          <a:xfrm>
            <a:off x="7383780" y="3587496"/>
            <a:ext cx="332740" cy="117475"/>
          </a:xfrm>
          <a:custGeom>
            <a:rect b="b" l="l" r="r" t="t"/>
            <a:pathLst>
              <a:path extrusionOk="0" h="117475" w="332740">
                <a:moveTo>
                  <a:pt x="166116" y="0"/>
                </a:moveTo>
                <a:lnTo>
                  <a:pt x="101584" y="4786"/>
                </a:lnTo>
                <a:lnTo>
                  <a:pt x="48768" y="17716"/>
                </a:lnTo>
                <a:lnTo>
                  <a:pt x="13096" y="36647"/>
                </a:lnTo>
                <a:lnTo>
                  <a:pt x="0" y="59435"/>
                </a:lnTo>
                <a:lnTo>
                  <a:pt x="13096" y="82843"/>
                </a:lnTo>
                <a:lnTo>
                  <a:pt x="48767" y="101536"/>
                </a:lnTo>
                <a:lnTo>
                  <a:pt x="101584" y="113657"/>
                </a:lnTo>
                <a:lnTo>
                  <a:pt x="166116" y="117347"/>
                </a:lnTo>
                <a:lnTo>
                  <a:pt x="231290" y="112561"/>
                </a:lnTo>
                <a:lnTo>
                  <a:pt x="284035" y="99631"/>
                </a:lnTo>
                <a:lnTo>
                  <a:pt x="319349" y="80700"/>
                </a:lnTo>
                <a:lnTo>
                  <a:pt x="332231" y="57912"/>
                </a:lnTo>
                <a:lnTo>
                  <a:pt x="319135" y="35147"/>
                </a:lnTo>
                <a:lnTo>
                  <a:pt x="283463" y="16383"/>
                </a:lnTo>
                <a:lnTo>
                  <a:pt x="230647" y="3905"/>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1" name="Google Shape;2201;p75"/>
          <p:cNvSpPr/>
          <p:nvPr/>
        </p:nvSpPr>
        <p:spPr>
          <a:xfrm>
            <a:off x="7383780" y="3587496"/>
            <a:ext cx="332740" cy="117475"/>
          </a:xfrm>
          <a:custGeom>
            <a:rect b="b" l="l" r="r" t="t"/>
            <a:pathLst>
              <a:path extrusionOk="0" h="117475" w="332740">
                <a:moveTo>
                  <a:pt x="332231" y="57912"/>
                </a:moveTo>
                <a:lnTo>
                  <a:pt x="319349" y="80700"/>
                </a:lnTo>
                <a:lnTo>
                  <a:pt x="284035" y="99631"/>
                </a:lnTo>
                <a:lnTo>
                  <a:pt x="231290" y="112561"/>
                </a:lnTo>
                <a:lnTo>
                  <a:pt x="166116" y="117347"/>
                </a:lnTo>
                <a:lnTo>
                  <a:pt x="101584" y="113657"/>
                </a:lnTo>
                <a:lnTo>
                  <a:pt x="48767" y="101536"/>
                </a:lnTo>
                <a:lnTo>
                  <a:pt x="13096" y="82843"/>
                </a:lnTo>
                <a:lnTo>
                  <a:pt x="0" y="59435"/>
                </a:lnTo>
                <a:lnTo>
                  <a:pt x="13096" y="36647"/>
                </a:lnTo>
                <a:lnTo>
                  <a:pt x="48768" y="17716"/>
                </a:lnTo>
                <a:lnTo>
                  <a:pt x="101584" y="4786"/>
                </a:lnTo>
                <a:lnTo>
                  <a:pt x="166116" y="0"/>
                </a:lnTo>
                <a:lnTo>
                  <a:pt x="230647" y="3905"/>
                </a:lnTo>
                <a:lnTo>
                  <a:pt x="283463" y="16383"/>
                </a:lnTo>
                <a:lnTo>
                  <a:pt x="319135" y="35147"/>
                </a:lnTo>
                <a:lnTo>
                  <a:pt x="332231"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2" name="Google Shape;2202;p75"/>
          <p:cNvSpPr/>
          <p:nvPr/>
        </p:nvSpPr>
        <p:spPr>
          <a:xfrm>
            <a:off x="7356347" y="3482340"/>
            <a:ext cx="273050" cy="690880"/>
          </a:xfrm>
          <a:custGeom>
            <a:rect b="b" l="l" r="r" t="t"/>
            <a:pathLst>
              <a:path extrusionOk="0" h="690879" w="273050">
                <a:moveTo>
                  <a:pt x="268224" y="0"/>
                </a:moveTo>
                <a:lnTo>
                  <a:pt x="0" y="1524"/>
                </a:lnTo>
                <a:lnTo>
                  <a:pt x="3048" y="690372"/>
                </a:lnTo>
                <a:lnTo>
                  <a:pt x="272796" y="690372"/>
                </a:lnTo>
                <a:lnTo>
                  <a:pt x="26822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3" name="Google Shape;2203;p75"/>
          <p:cNvSpPr/>
          <p:nvPr/>
        </p:nvSpPr>
        <p:spPr>
          <a:xfrm>
            <a:off x="5445252" y="1551432"/>
            <a:ext cx="59690" cy="893444"/>
          </a:xfrm>
          <a:custGeom>
            <a:rect b="b" l="l" r="r" t="t"/>
            <a:pathLst>
              <a:path extrusionOk="0" h="893444" w="59689">
                <a:moveTo>
                  <a:pt x="22860" y="835152"/>
                </a:moveTo>
                <a:lnTo>
                  <a:pt x="0" y="835152"/>
                </a:lnTo>
                <a:lnTo>
                  <a:pt x="30480" y="893064"/>
                </a:lnTo>
                <a:lnTo>
                  <a:pt x="48768" y="856488"/>
                </a:lnTo>
                <a:lnTo>
                  <a:pt x="25908" y="856488"/>
                </a:lnTo>
                <a:lnTo>
                  <a:pt x="22860" y="853440"/>
                </a:lnTo>
                <a:lnTo>
                  <a:pt x="22860" y="835152"/>
                </a:lnTo>
                <a:close/>
              </a:path>
              <a:path extrusionOk="0" h="893444" w="59689">
                <a:moveTo>
                  <a:pt x="33527" y="38100"/>
                </a:moveTo>
                <a:lnTo>
                  <a:pt x="25908" y="38100"/>
                </a:lnTo>
                <a:lnTo>
                  <a:pt x="22860" y="41148"/>
                </a:lnTo>
                <a:lnTo>
                  <a:pt x="22860" y="853440"/>
                </a:lnTo>
                <a:lnTo>
                  <a:pt x="25908" y="856488"/>
                </a:lnTo>
                <a:lnTo>
                  <a:pt x="33527" y="856488"/>
                </a:lnTo>
                <a:lnTo>
                  <a:pt x="38100" y="853440"/>
                </a:lnTo>
                <a:lnTo>
                  <a:pt x="38100" y="41148"/>
                </a:lnTo>
                <a:lnTo>
                  <a:pt x="33527" y="38100"/>
                </a:lnTo>
                <a:close/>
              </a:path>
              <a:path extrusionOk="0" h="893444" w="59689">
                <a:moveTo>
                  <a:pt x="59436" y="835152"/>
                </a:moveTo>
                <a:lnTo>
                  <a:pt x="38100" y="835152"/>
                </a:lnTo>
                <a:lnTo>
                  <a:pt x="38100" y="853440"/>
                </a:lnTo>
                <a:lnTo>
                  <a:pt x="33527" y="856488"/>
                </a:lnTo>
                <a:lnTo>
                  <a:pt x="48768" y="856488"/>
                </a:lnTo>
                <a:lnTo>
                  <a:pt x="59436" y="835152"/>
                </a:lnTo>
                <a:close/>
              </a:path>
              <a:path extrusionOk="0" h="893444" w="59689">
                <a:moveTo>
                  <a:pt x="30480" y="0"/>
                </a:moveTo>
                <a:lnTo>
                  <a:pt x="0" y="59436"/>
                </a:lnTo>
                <a:lnTo>
                  <a:pt x="22860" y="59436"/>
                </a:lnTo>
                <a:lnTo>
                  <a:pt x="22860" y="41148"/>
                </a:lnTo>
                <a:lnTo>
                  <a:pt x="25908" y="38100"/>
                </a:lnTo>
                <a:lnTo>
                  <a:pt x="49041" y="38100"/>
                </a:lnTo>
                <a:lnTo>
                  <a:pt x="30480" y="0"/>
                </a:lnTo>
                <a:close/>
              </a:path>
              <a:path extrusionOk="0" h="893444" w="59689">
                <a:moveTo>
                  <a:pt x="49041" y="38100"/>
                </a:moveTo>
                <a:lnTo>
                  <a:pt x="33527" y="38100"/>
                </a:lnTo>
                <a:lnTo>
                  <a:pt x="38100" y="41148"/>
                </a:lnTo>
                <a:lnTo>
                  <a:pt x="38100" y="59436"/>
                </a:lnTo>
                <a:lnTo>
                  <a:pt x="59436" y="59436"/>
                </a:lnTo>
                <a:lnTo>
                  <a:pt x="49041" y="381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4" name="Google Shape;2204;p75"/>
          <p:cNvSpPr/>
          <p:nvPr/>
        </p:nvSpPr>
        <p:spPr>
          <a:xfrm>
            <a:off x="5173979" y="1914144"/>
            <a:ext cx="536575" cy="231775"/>
          </a:xfrm>
          <a:custGeom>
            <a:rect b="b" l="l" r="r" t="t"/>
            <a:pathLst>
              <a:path extrusionOk="0" h="231775" w="536575">
                <a:moveTo>
                  <a:pt x="0" y="231648"/>
                </a:moveTo>
                <a:lnTo>
                  <a:pt x="536448" y="231648"/>
                </a:lnTo>
                <a:lnTo>
                  <a:pt x="536448" y="0"/>
                </a:lnTo>
                <a:lnTo>
                  <a:pt x="0" y="0"/>
                </a:lnTo>
                <a:lnTo>
                  <a:pt x="0" y="231648"/>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5" name="Google Shape;2205;p75"/>
          <p:cNvSpPr txBox="1"/>
          <p:nvPr/>
        </p:nvSpPr>
        <p:spPr>
          <a:xfrm>
            <a:off x="5173979" y="1924224"/>
            <a:ext cx="536575" cy="280035"/>
          </a:xfrm>
          <a:prstGeom prst="rect">
            <a:avLst/>
          </a:prstGeom>
          <a:noFill/>
          <a:ln>
            <a:noFill/>
          </a:ln>
        </p:spPr>
        <p:txBody>
          <a:bodyPr anchorCtr="0" anchor="t" bIns="0" lIns="0" spcFirstLastPara="1" rIns="0" wrap="square" tIns="13325">
            <a:noAutofit/>
          </a:bodyPr>
          <a:lstStyle/>
          <a:p>
            <a:pPr indent="0" lvl="0" marL="127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V</a:t>
            </a:r>
            <a:r>
              <a:rPr lang="tr-TR" sz="750">
                <a:solidFill>
                  <a:schemeClr val="dk1"/>
                </a:solidFill>
                <a:latin typeface="Times New Roman"/>
                <a:ea typeface="Times New Roman"/>
                <a:cs typeface="Times New Roman"/>
                <a:sym typeface="Times New Roman"/>
              </a:rPr>
              <a:t>LP</a:t>
            </a:r>
            <a:r>
              <a:rPr baseline="30000" lang="tr-TR" sz="1725">
                <a:solidFill>
                  <a:schemeClr val="dk1"/>
                </a:solidFill>
                <a:latin typeface="Times New Roman"/>
                <a:ea typeface="Times New Roman"/>
                <a:cs typeface="Times New Roman"/>
                <a:sym typeface="Times New Roman"/>
              </a:rPr>
              <a:t>=</a:t>
            </a:r>
            <a:r>
              <a:rPr baseline="30000" i="1" lang="tr-TR" sz="1725">
                <a:solidFill>
                  <a:schemeClr val="dk1"/>
                </a:solidFill>
                <a:latin typeface="Times New Roman"/>
                <a:ea typeface="Times New Roman"/>
                <a:cs typeface="Times New Roman"/>
                <a:sym typeface="Times New Roman"/>
              </a:rPr>
              <a:t>V</a:t>
            </a:r>
            <a:r>
              <a:rPr lang="tr-TR" sz="750">
                <a:solidFill>
                  <a:schemeClr val="dk1"/>
                </a:solidFill>
                <a:latin typeface="Noto Sans Symbols"/>
                <a:ea typeface="Noto Sans Symbols"/>
                <a:cs typeface="Noto Sans Symbols"/>
                <a:sym typeface="Noto Sans Symbols"/>
              </a:rPr>
              <a:t>φ</a:t>
            </a:r>
            <a:r>
              <a:rPr lang="tr-TR" sz="750">
                <a:solidFill>
                  <a:schemeClr val="dk1"/>
                </a:solidFill>
                <a:latin typeface="Times New Roman"/>
                <a:ea typeface="Times New Roman"/>
                <a:cs typeface="Times New Roman"/>
                <a:sym typeface="Times New Roman"/>
              </a:rPr>
              <a:t>P</a:t>
            </a:r>
            <a:endParaRPr sz="750">
              <a:solidFill>
                <a:schemeClr val="dk1"/>
              </a:solidFill>
              <a:latin typeface="Times New Roman"/>
              <a:ea typeface="Times New Roman"/>
              <a:cs typeface="Times New Roman"/>
              <a:sym typeface="Times New Roman"/>
            </a:endParaRPr>
          </a:p>
        </p:txBody>
      </p:sp>
      <p:sp>
        <p:nvSpPr>
          <p:cNvPr id="2206" name="Google Shape;2206;p75"/>
          <p:cNvSpPr/>
          <p:nvPr/>
        </p:nvSpPr>
        <p:spPr>
          <a:xfrm>
            <a:off x="8674607" y="3470148"/>
            <a:ext cx="59690" cy="1015365"/>
          </a:xfrm>
          <a:custGeom>
            <a:rect b="b" l="l" r="r" t="t"/>
            <a:pathLst>
              <a:path extrusionOk="0" h="1015364" w="59690">
                <a:moveTo>
                  <a:pt x="21336" y="957071"/>
                </a:moveTo>
                <a:lnTo>
                  <a:pt x="0" y="957071"/>
                </a:lnTo>
                <a:lnTo>
                  <a:pt x="28956" y="1014983"/>
                </a:lnTo>
                <a:lnTo>
                  <a:pt x="48206" y="978407"/>
                </a:lnTo>
                <a:lnTo>
                  <a:pt x="25908" y="978407"/>
                </a:lnTo>
                <a:lnTo>
                  <a:pt x="21336" y="975359"/>
                </a:lnTo>
                <a:lnTo>
                  <a:pt x="21336" y="957071"/>
                </a:lnTo>
                <a:close/>
              </a:path>
              <a:path extrusionOk="0" h="1015364" w="59690">
                <a:moveTo>
                  <a:pt x="33527" y="36575"/>
                </a:moveTo>
                <a:lnTo>
                  <a:pt x="25908" y="36575"/>
                </a:lnTo>
                <a:lnTo>
                  <a:pt x="21336" y="41148"/>
                </a:lnTo>
                <a:lnTo>
                  <a:pt x="21336" y="975359"/>
                </a:lnTo>
                <a:lnTo>
                  <a:pt x="25908" y="978407"/>
                </a:lnTo>
                <a:lnTo>
                  <a:pt x="33527" y="978407"/>
                </a:lnTo>
                <a:lnTo>
                  <a:pt x="36575" y="975359"/>
                </a:lnTo>
                <a:lnTo>
                  <a:pt x="36575" y="41148"/>
                </a:lnTo>
                <a:lnTo>
                  <a:pt x="33527" y="36575"/>
                </a:lnTo>
                <a:close/>
              </a:path>
              <a:path extrusionOk="0" h="1015364" w="59690">
                <a:moveTo>
                  <a:pt x="59436" y="957071"/>
                </a:moveTo>
                <a:lnTo>
                  <a:pt x="36575" y="957071"/>
                </a:lnTo>
                <a:lnTo>
                  <a:pt x="36575" y="975359"/>
                </a:lnTo>
                <a:lnTo>
                  <a:pt x="33527" y="978407"/>
                </a:lnTo>
                <a:lnTo>
                  <a:pt x="48206" y="978407"/>
                </a:lnTo>
                <a:lnTo>
                  <a:pt x="59436" y="957071"/>
                </a:lnTo>
                <a:close/>
              </a:path>
              <a:path extrusionOk="0" h="1015364" w="59690">
                <a:moveTo>
                  <a:pt x="28956" y="0"/>
                </a:moveTo>
                <a:lnTo>
                  <a:pt x="0" y="59436"/>
                </a:lnTo>
                <a:lnTo>
                  <a:pt x="21336" y="59436"/>
                </a:lnTo>
                <a:lnTo>
                  <a:pt x="21336" y="41148"/>
                </a:lnTo>
                <a:lnTo>
                  <a:pt x="25908" y="36575"/>
                </a:lnTo>
                <a:lnTo>
                  <a:pt x="47712" y="36575"/>
                </a:lnTo>
                <a:lnTo>
                  <a:pt x="28956" y="0"/>
                </a:lnTo>
                <a:close/>
              </a:path>
              <a:path extrusionOk="0" h="1015364" w="59690">
                <a:moveTo>
                  <a:pt x="47712" y="36575"/>
                </a:moveTo>
                <a:lnTo>
                  <a:pt x="33527" y="36575"/>
                </a:lnTo>
                <a:lnTo>
                  <a:pt x="36575" y="41148"/>
                </a:lnTo>
                <a:lnTo>
                  <a:pt x="36575" y="59436"/>
                </a:lnTo>
                <a:lnTo>
                  <a:pt x="59436" y="59436"/>
                </a:lnTo>
                <a:lnTo>
                  <a:pt x="47712" y="365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7" name="Google Shape;2207;p75"/>
          <p:cNvSpPr/>
          <p:nvPr/>
        </p:nvSpPr>
        <p:spPr>
          <a:xfrm>
            <a:off x="7626095" y="5777484"/>
            <a:ext cx="43180" cy="43180"/>
          </a:xfrm>
          <a:custGeom>
            <a:rect b="b" l="l" r="r" t="t"/>
            <a:pathLst>
              <a:path extrusionOk="0" h="43179" w="43179">
                <a:moveTo>
                  <a:pt x="21335" y="0"/>
                </a:moveTo>
                <a:lnTo>
                  <a:pt x="13501" y="1833"/>
                </a:lnTo>
                <a:lnTo>
                  <a:pt x="6667" y="6667"/>
                </a:lnTo>
                <a:lnTo>
                  <a:pt x="1833" y="13501"/>
                </a:lnTo>
                <a:lnTo>
                  <a:pt x="0" y="21335"/>
                </a:lnTo>
                <a:lnTo>
                  <a:pt x="1833" y="29813"/>
                </a:lnTo>
                <a:lnTo>
                  <a:pt x="6667" y="36575"/>
                </a:lnTo>
                <a:lnTo>
                  <a:pt x="13501" y="41052"/>
                </a:lnTo>
                <a:lnTo>
                  <a:pt x="21335" y="42671"/>
                </a:lnTo>
                <a:lnTo>
                  <a:pt x="29813" y="41052"/>
                </a:lnTo>
                <a:lnTo>
                  <a:pt x="36575" y="36575"/>
                </a:lnTo>
                <a:lnTo>
                  <a:pt x="41052" y="29813"/>
                </a:lnTo>
                <a:lnTo>
                  <a:pt x="42672" y="21335"/>
                </a:lnTo>
                <a:lnTo>
                  <a:pt x="41052" y="13501"/>
                </a:lnTo>
                <a:lnTo>
                  <a:pt x="36575" y="6667"/>
                </a:lnTo>
                <a:lnTo>
                  <a:pt x="29813" y="1833"/>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8" name="Google Shape;2208;p75"/>
          <p:cNvSpPr/>
          <p:nvPr/>
        </p:nvSpPr>
        <p:spPr>
          <a:xfrm>
            <a:off x="7626095" y="5777484"/>
            <a:ext cx="43180" cy="43180"/>
          </a:xfrm>
          <a:custGeom>
            <a:rect b="b" l="l" r="r" t="t"/>
            <a:pathLst>
              <a:path extrusionOk="0" h="43179" w="43179">
                <a:moveTo>
                  <a:pt x="21335" y="0"/>
                </a:moveTo>
                <a:lnTo>
                  <a:pt x="29813" y="1833"/>
                </a:lnTo>
                <a:lnTo>
                  <a:pt x="36575" y="6667"/>
                </a:lnTo>
                <a:lnTo>
                  <a:pt x="41052" y="13501"/>
                </a:lnTo>
                <a:lnTo>
                  <a:pt x="42672" y="21335"/>
                </a:lnTo>
                <a:lnTo>
                  <a:pt x="41052" y="29813"/>
                </a:lnTo>
                <a:lnTo>
                  <a:pt x="36575" y="36575"/>
                </a:lnTo>
                <a:lnTo>
                  <a:pt x="29813" y="41052"/>
                </a:lnTo>
                <a:lnTo>
                  <a:pt x="21335" y="42671"/>
                </a:lnTo>
                <a:lnTo>
                  <a:pt x="13501" y="41052"/>
                </a:lnTo>
                <a:lnTo>
                  <a:pt x="6667" y="36575"/>
                </a:lnTo>
                <a:lnTo>
                  <a:pt x="1833" y="29813"/>
                </a:lnTo>
                <a:lnTo>
                  <a:pt x="0" y="21335"/>
                </a:lnTo>
                <a:lnTo>
                  <a:pt x="1833" y="13501"/>
                </a:lnTo>
                <a:lnTo>
                  <a:pt x="6667" y="6667"/>
                </a:lnTo>
                <a:lnTo>
                  <a:pt x="13501" y="1833"/>
                </a:lnTo>
                <a:lnTo>
                  <a:pt x="2133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9" name="Google Shape;2209;p75"/>
          <p:cNvSpPr/>
          <p:nvPr/>
        </p:nvSpPr>
        <p:spPr>
          <a:xfrm>
            <a:off x="7836407" y="6150864"/>
            <a:ext cx="332740" cy="116205"/>
          </a:xfrm>
          <a:custGeom>
            <a:rect b="b" l="l" r="r" t="t"/>
            <a:pathLst>
              <a:path extrusionOk="0" h="116204" w="332740">
                <a:moveTo>
                  <a:pt x="166116" y="0"/>
                </a:moveTo>
                <a:lnTo>
                  <a:pt x="101584" y="4548"/>
                </a:lnTo>
                <a:lnTo>
                  <a:pt x="48768" y="16954"/>
                </a:lnTo>
                <a:lnTo>
                  <a:pt x="13096" y="35361"/>
                </a:lnTo>
                <a:lnTo>
                  <a:pt x="0" y="57912"/>
                </a:lnTo>
                <a:lnTo>
                  <a:pt x="13096" y="80462"/>
                </a:lnTo>
                <a:lnTo>
                  <a:pt x="48768" y="98869"/>
                </a:lnTo>
                <a:lnTo>
                  <a:pt x="101584" y="111275"/>
                </a:lnTo>
                <a:lnTo>
                  <a:pt x="166116" y="115824"/>
                </a:lnTo>
                <a:lnTo>
                  <a:pt x="230647" y="111275"/>
                </a:lnTo>
                <a:lnTo>
                  <a:pt x="283464" y="98869"/>
                </a:lnTo>
                <a:lnTo>
                  <a:pt x="319135" y="80462"/>
                </a:lnTo>
                <a:lnTo>
                  <a:pt x="332232" y="57912"/>
                </a:lnTo>
                <a:lnTo>
                  <a:pt x="319135" y="35361"/>
                </a:lnTo>
                <a:lnTo>
                  <a:pt x="283464" y="16954"/>
                </a:lnTo>
                <a:lnTo>
                  <a:pt x="230647" y="4548"/>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0" name="Google Shape;2210;p75"/>
          <p:cNvSpPr/>
          <p:nvPr/>
        </p:nvSpPr>
        <p:spPr>
          <a:xfrm>
            <a:off x="7836407" y="6150864"/>
            <a:ext cx="332740" cy="116205"/>
          </a:xfrm>
          <a:custGeom>
            <a:rect b="b" l="l" r="r" t="t"/>
            <a:pathLst>
              <a:path extrusionOk="0" h="116204" w="332740">
                <a:moveTo>
                  <a:pt x="0" y="57912"/>
                </a:moveTo>
                <a:lnTo>
                  <a:pt x="13096" y="35361"/>
                </a:lnTo>
                <a:lnTo>
                  <a:pt x="48768" y="16954"/>
                </a:lnTo>
                <a:lnTo>
                  <a:pt x="101584" y="4548"/>
                </a:lnTo>
                <a:lnTo>
                  <a:pt x="166116" y="0"/>
                </a:lnTo>
                <a:lnTo>
                  <a:pt x="230647" y="4548"/>
                </a:lnTo>
                <a:lnTo>
                  <a:pt x="283464" y="16954"/>
                </a:lnTo>
                <a:lnTo>
                  <a:pt x="319135" y="35361"/>
                </a:lnTo>
                <a:lnTo>
                  <a:pt x="332232" y="57912"/>
                </a:lnTo>
                <a:lnTo>
                  <a:pt x="319135" y="80462"/>
                </a:lnTo>
                <a:lnTo>
                  <a:pt x="283464" y="98869"/>
                </a:lnTo>
                <a:lnTo>
                  <a:pt x="230647" y="111275"/>
                </a:lnTo>
                <a:lnTo>
                  <a:pt x="166116" y="115824"/>
                </a:lnTo>
                <a:lnTo>
                  <a:pt x="101584" y="111275"/>
                </a:lnTo>
                <a:lnTo>
                  <a:pt x="48767" y="98869"/>
                </a:lnTo>
                <a:lnTo>
                  <a:pt x="13096" y="80462"/>
                </a:lnTo>
                <a:lnTo>
                  <a:pt x="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1" name="Google Shape;2211;p75"/>
          <p:cNvSpPr/>
          <p:nvPr/>
        </p:nvSpPr>
        <p:spPr>
          <a:xfrm>
            <a:off x="7837931" y="6254496"/>
            <a:ext cx="332740" cy="117475"/>
          </a:xfrm>
          <a:custGeom>
            <a:rect b="b" l="l" r="r" t="t"/>
            <a:pathLst>
              <a:path extrusionOk="0" h="117475" w="332740">
                <a:moveTo>
                  <a:pt x="166116" y="0"/>
                </a:moveTo>
                <a:lnTo>
                  <a:pt x="101584" y="4548"/>
                </a:lnTo>
                <a:lnTo>
                  <a:pt x="48768" y="16954"/>
                </a:lnTo>
                <a:lnTo>
                  <a:pt x="13096" y="35361"/>
                </a:lnTo>
                <a:lnTo>
                  <a:pt x="0" y="57912"/>
                </a:lnTo>
                <a:lnTo>
                  <a:pt x="13096" y="81343"/>
                </a:lnTo>
                <a:lnTo>
                  <a:pt x="48767" y="100203"/>
                </a:lnTo>
                <a:lnTo>
                  <a:pt x="101584" y="112776"/>
                </a:lnTo>
                <a:lnTo>
                  <a:pt x="166116" y="117348"/>
                </a:lnTo>
                <a:lnTo>
                  <a:pt x="230647" y="112776"/>
                </a:lnTo>
                <a:lnTo>
                  <a:pt x="283464" y="100203"/>
                </a:lnTo>
                <a:lnTo>
                  <a:pt x="319135" y="81343"/>
                </a:lnTo>
                <a:lnTo>
                  <a:pt x="332232" y="57912"/>
                </a:lnTo>
                <a:lnTo>
                  <a:pt x="319135" y="35361"/>
                </a:lnTo>
                <a:lnTo>
                  <a:pt x="283464" y="16954"/>
                </a:lnTo>
                <a:lnTo>
                  <a:pt x="230647" y="4548"/>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2" name="Google Shape;2212;p75"/>
          <p:cNvSpPr/>
          <p:nvPr/>
        </p:nvSpPr>
        <p:spPr>
          <a:xfrm>
            <a:off x="7837931" y="6254496"/>
            <a:ext cx="332740" cy="117475"/>
          </a:xfrm>
          <a:custGeom>
            <a:rect b="b" l="l" r="r" t="t"/>
            <a:pathLst>
              <a:path extrusionOk="0" h="117475" w="332740">
                <a:moveTo>
                  <a:pt x="0" y="57912"/>
                </a:moveTo>
                <a:lnTo>
                  <a:pt x="13096" y="35361"/>
                </a:lnTo>
                <a:lnTo>
                  <a:pt x="48768" y="16954"/>
                </a:lnTo>
                <a:lnTo>
                  <a:pt x="101584" y="4548"/>
                </a:lnTo>
                <a:lnTo>
                  <a:pt x="166116" y="0"/>
                </a:lnTo>
                <a:lnTo>
                  <a:pt x="230647" y="4548"/>
                </a:lnTo>
                <a:lnTo>
                  <a:pt x="283464" y="16954"/>
                </a:lnTo>
                <a:lnTo>
                  <a:pt x="319135" y="35361"/>
                </a:lnTo>
                <a:lnTo>
                  <a:pt x="332232" y="57912"/>
                </a:lnTo>
                <a:lnTo>
                  <a:pt x="319135" y="81343"/>
                </a:lnTo>
                <a:lnTo>
                  <a:pt x="283464" y="100203"/>
                </a:lnTo>
                <a:lnTo>
                  <a:pt x="230647" y="112776"/>
                </a:lnTo>
                <a:lnTo>
                  <a:pt x="166116" y="117348"/>
                </a:lnTo>
                <a:lnTo>
                  <a:pt x="101584" y="112776"/>
                </a:lnTo>
                <a:lnTo>
                  <a:pt x="48767" y="100203"/>
                </a:lnTo>
                <a:lnTo>
                  <a:pt x="13096" y="81343"/>
                </a:lnTo>
                <a:lnTo>
                  <a:pt x="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3" name="Google Shape;2213;p75"/>
          <p:cNvSpPr/>
          <p:nvPr/>
        </p:nvSpPr>
        <p:spPr>
          <a:xfrm>
            <a:off x="7836407" y="6361176"/>
            <a:ext cx="332740" cy="117475"/>
          </a:xfrm>
          <a:custGeom>
            <a:rect b="b" l="l" r="r" t="t"/>
            <a:pathLst>
              <a:path extrusionOk="0" h="117475" w="332740">
                <a:moveTo>
                  <a:pt x="166116" y="0"/>
                </a:moveTo>
                <a:lnTo>
                  <a:pt x="101584" y="4548"/>
                </a:lnTo>
                <a:lnTo>
                  <a:pt x="48768" y="16954"/>
                </a:lnTo>
                <a:lnTo>
                  <a:pt x="13096" y="35361"/>
                </a:lnTo>
                <a:lnTo>
                  <a:pt x="0" y="57912"/>
                </a:lnTo>
                <a:lnTo>
                  <a:pt x="13096" y="81343"/>
                </a:lnTo>
                <a:lnTo>
                  <a:pt x="48767" y="100203"/>
                </a:lnTo>
                <a:lnTo>
                  <a:pt x="101584" y="112775"/>
                </a:lnTo>
                <a:lnTo>
                  <a:pt x="166116" y="117347"/>
                </a:lnTo>
                <a:lnTo>
                  <a:pt x="230647" y="112775"/>
                </a:lnTo>
                <a:lnTo>
                  <a:pt x="283464" y="100203"/>
                </a:lnTo>
                <a:lnTo>
                  <a:pt x="319135" y="81343"/>
                </a:lnTo>
                <a:lnTo>
                  <a:pt x="332232" y="57912"/>
                </a:lnTo>
                <a:lnTo>
                  <a:pt x="319135" y="35361"/>
                </a:lnTo>
                <a:lnTo>
                  <a:pt x="283464" y="16954"/>
                </a:lnTo>
                <a:lnTo>
                  <a:pt x="230647" y="4548"/>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4" name="Google Shape;2214;p75"/>
          <p:cNvSpPr/>
          <p:nvPr/>
        </p:nvSpPr>
        <p:spPr>
          <a:xfrm>
            <a:off x="7836407" y="6361176"/>
            <a:ext cx="332740" cy="117475"/>
          </a:xfrm>
          <a:custGeom>
            <a:rect b="b" l="l" r="r" t="t"/>
            <a:pathLst>
              <a:path extrusionOk="0" h="117475" w="332740">
                <a:moveTo>
                  <a:pt x="0" y="57912"/>
                </a:moveTo>
                <a:lnTo>
                  <a:pt x="13096" y="35361"/>
                </a:lnTo>
                <a:lnTo>
                  <a:pt x="48768" y="16954"/>
                </a:lnTo>
                <a:lnTo>
                  <a:pt x="101584" y="4548"/>
                </a:lnTo>
                <a:lnTo>
                  <a:pt x="166116" y="0"/>
                </a:lnTo>
                <a:lnTo>
                  <a:pt x="230647" y="4548"/>
                </a:lnTo>
                <a:lnTo>
                  <a:pt x="283464" y="16954"/>
                </a:lnTo>
                <a:lnTo>
                  <a:pt x="319135" y="35361"/>
                </a:lnTo>
                <a:lnTo>
                  <a:pt x="332232" y="57912"/>
                </a:lnTo>
                <a:lnTo>
                  <a:pt x="319135" y="81343"/>
                </a:lnTo>
                <a:lnTo>
                  <a:pt x="283464" y="100203"/>
                </a:lnTo>
                <a:lnTo>
                  <a:pt x="230647" y="112775"/>
                </a:lnTo>
                <a:lnTo>
                  <a:pt x="166116" y="117347"/>
                </a:lnTo>
                <a:lnTo>
                  <a:pt x="101584" y="112775"/>
                </a:lnTo>
                <a:lnTo>
                  <a:pt x="48767" y="100203"/>
                </a:lnTo>
                <a:lnTo>
                  <a:pt x="13096" y="81343"/>
                </a:lnTo>
                <a:lnTo>
                  <a:pt x="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5" name="Google Shape;2215;p75"/>
          <p:cNvSpPr/>
          <p:nvPr/>
        </p:nvSpPr>
        <p:spPr>
          <a:xfrm>
            <a:off x="7836407" y="6464808"/>
            <a:ext cx="332740" cy="119380"/>
          </a:xfrm>
          <a:custGeom>
            <a:rect b="b" l="l" r="r" t="t"/>
            <a:pathLst>
              <a:path extrusionOk="0" h="119379" w="332740">
                <a:moveTo>
                  <a:pt x="166116" y="0"/>
                </a:moveTo>
                <a:lnTo>
                  <a:pt x="101584" y="4786"/>
                </a:lnTo>
                <a:lnTo>
                  <a:pt x="48768" y="17716"/>
                </a:lnTo>
                <a:lnTo>
                  <a:pt x="13096" y="36647"/>
                </a:lnTo>
                <a:lnTo>
                  <a:pt x="0" y="59435"/>
                </a:lnTo>
                <a:lnTo>
                  <a:pt x="13096" y="82867"/>
                </a:lnTo>
                <a:lnTo>
                  <a:pt x="48767" y="101726"/>
                </a:lnTo>
                <a:lnTo>
                  <a:pt x="101584" y="114299"/>
                </a:lnTo>
                <a:lnTo>
                  <a:pt x="166116" y="118871"/>
                </a:lnTo>
                <a:lnTo>
                  <a:pt x="230647" y="114299"/>
                </a:lnTo>
                <a:lnTo>
                  <a:pt x="283464" y="101726"/>
                </a:lnTo>
                <a:lnTo>
                  <a:pt x="319135" y="82867"/>
                </a:lnTo>
                <a:lnTo>
                  <a:pt x="332232" y="59435"/>
                </a:lnTo>
                <a:lnTo>
                  <a:pt x="319135" y="36647"/>
                </a:lnTo>
                <a:lnTo>
                  <a:pt x="283464" y="17716"/>
                </a:lnTo>
                <a:lnTo>
                  <a:pt x="230647" y="4786"/>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6" name="Google Shape;2216;p75"/>
          <p:cNvSpPr/>
          <p:nvPr/>
        </p:nvSpPr>
        <p:spPr>
          <a:xfrm>
            <a:off x="7836407" y="6464808"/>
            <a:ext cx="332740" cy="119380"/>
          </a:xfrm>
          <a:custGeom>
            <a:rect b="b" l="l" r="r" t="t"/>
            <a:pathLst>
              <a:path extrusionOk="0" h="119379" w="332740">
                <a:moveTo>
                  <a:pt x="0" y="59435"/>
                </a:moveTo>
                <a:lnTo>
                  <a:pt x="13096" y="36647"/>
                </a:lnTo>
                <a:lnTo>
                  <a:pt x="48768" y="17716"/>
                </a:lnTo>
                <a:lnTo>
                  <a:pt x="101584" y="4786"/>
                </a:lnTo>
                <a:lnTo>
                  <a:pt x="166116" y="0"/>
                </a:lnTo>
                <a:lnTo>
                  <a:pt x="230647" y="4786"/>
                </a:lnTo>
                <a:lnTo>
                  <a:pt x="283464" y="17716"/>
                </a:lnTo>
                <a:lnTo>
                  <a:pt x="319135" y="36647"/>
                </a:lnTo>
                <a:lnTo>
                  <a:pt x="332232" y="59435"/>
                </a:lnTo>
                <a:lnTo>
                  <a:pt x="319135" y="82867"/>
                </a:lnTo>
                <a:lnTo>
                  <a:pt x="283464" y="101726"/>
                </a:lnTo>
                <a:lnTo>
                  <a:pt x="230647" y="114299"/>
                </a:lnTo>
                <a:lnTo>
                  <a:pt x="166116" y="118871"/>
                </a:lnTo>
                <a:lnTo>
                  <a:pt x="101584" y="114299"/>
                </a:lnTo>
                <a:lnTo>
                  <a:pt x="48767" y="101726"/>
                </a:lnTo>
                <a:lnTo>
                  <a:pt x="13096" y="82867"/>
                </a:lnTo>
                <a:lnTo>
                  <a:pt x="0" y="5943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7" name="Google Shape;2217;p75"/>
          <p:cNvSpPr/>
          <p:nvPr/>
        </p:nvSpPr>
        <p:spPr>
          <a:xfrm>
            <a:off x="7833359" y="6571488"/>
            <a:ext cx="334010" cy="119380"/>
          </a:xfrm>
          <a:custGeom>
            <a:rect b="b" l="l" r="r" t="t"/>
            <a:pathLst>
              <a:path extrusionOk="0" h="119379" w="334009">
                <a:moveTo>
                  <a:pt x="166116" y="0"/>
                </a:moveTo>
                <a:lnTo>
                  <a:pt x="101584" y="4571"/>
                </a:lnTo>
                <a:lnTo>
                  <a:pt x="48768" y="17144"/>
                </a:lnTo>
                <a:lnTo>
                  <a:pt x="13096" y="36004"/>
                </a:lnTo>
                <a:lnTo>
                  <a:pt x="0" y="59435"/>
                </a:lnTo>
                <a:lnTo>
                  <a:pt x="13096" y="82224"/>
                </a:lnTo>
                <a:lnTo>
                  <a:pt x="48767" y="101155"/>
                </a:lnTo>
                <a:lnTo>
                  <a:pt x="101584" y="114085"/>
                </a:lnTo>
                <a:lnTo>
                  <a:pt x="166116" y="118872"/>
                </a:lnTo>
                <a:lnTo>
                  <a:pt x="231528" y="114085"/>
                </a:lnTo>
                <a:lnTo>
                  <a:pt x="284797" y="101155"/>
                </a:lnTo>
                <a:lnTo>
                  <a:pt x="320635" y="82224"/>
                </a:lnTo>
                <a:lnTo>
                  <a:pt x="333756" y="59435"/>
                </a:lnTo>
                <a:lnTo>
                  <a:pt x="320635" y="36004"/>
                </a:lnTo>
                <a:lnTo>
                  <a:pt x="284797" y="17144"/>
                </a:lnTo>
                <a:lnTo>
                  <a:pt x="231528" y="4571"/>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8" name="Google Shape;2218;p75"/>
          <p:cNvSpPr/>
          <p:nvPr/>
        </p:nvSpPr>
        <p:spPr>
          <a:xfrm>
            <a:off x="7833359" y="6571488"/>
            <a:ext cx="334010" cy="119380"/>
          </a:xfrm>
          <a:custGeom>
            <a:rect b="b" l="l" r="r" t="t"/>
            <a:pathLst>
              <a:path extrusionOk="0" h="119379" w="334009">
                <a:moveTo>
                  <a:pt x="0" y="59435"/>
                </a:moveTo>
                <a:lnTo>
                  <a:pt x="13096" y="36004"/>
                </a:lnTo>
                <a:lnTo>
                  <a:pt x="48768" y="17144"/>
                </a:lnTo>
                <a:lnTo>
                  <a:pt x="101584" y="4571"/>
                </a:lnTo>
                <a:lnTo>
                  <a:pt x="166116" y="0"/>
                </a:lnTo>
                <a:lnTo>
                  <a:pt x="231528" y="4571"/>
                </a:lnTo>
                <a:lnTo>
                  <a:pt x="284797" y="17144"/>
                </a:lnTo>
                <a:lnTo>
                  <a:pt x="320635" y="36004"/>
                </a:lnTo>
                <a:lnTo>
                  <a:pt x="333756" y="59435"/>
                </a:lnTo>
                <a:lnTo>
                  <a:pt x="320635" y="82224"/>
                </a:lnTo>
                <a:lnTo>
                  <a:pt x="284797" y="101155"/>
                </a:lnTo>
                <a:lnTo>
                  <a:pt x="231528" y="114085"/>
                </a:lnTo>
                <a:lnTo>
                  <a:pt x="166116" y="118872"/>
                </a:lnTo>
                <a:lnTo>
                  <a:pt x="101584" y="114085"/>
                </a:lnTo>
                <a:lnTo>
                  <a:pt x="48767" y="101155"/>
                </a:lnTo>
                <a:lnTo>
                  <a:pt x="13096" y="82224"/>
                </a:lnTo>
                <a:lnTo>
                  <a:pt x="0" y="5943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9" name="Google Shape;2219;p75"/>
          <p:cNvSpPr/>
          <p:nvPr/>
        </p:nvSpPr>
        <p:spPr>
          <a:xfrm>
            <a:off x="7380731" y="6580632"/>
            <a:ext cx="332740" cy="117475"/>
          </a:xfrm>
          <a:custGeom>
            <a:rect b="b" l="l" r="r" t="t"/>
            <a:pathLst>
              <a:path extrusionOk="0" h="117475" w="332740">
                <a:moveTo>
                  <a:pt x="164592" y="0"/>
                </a:moveTo>
                <a:lnTo>
                  <a:pt x="100298" y="5429"/>
                </a:lnTo>
                <a:lnTo>
                  <a:pt x="48006" y="18287"/>
                </a:lnTo>
                <a:lnTo>
                  <a:pt x="12858" y="36861"/>
                </a:lnTo>
                <a:lnTo>
                  <a:pt x="0" y="59435"/>
                </a:lnTo>
                <a:lnTo>
                  <a:pt x="13096" y="82843"/>
                </a:lnTo>
                <a:lnTo>
                  <a:pt x="48767" y="101536"/>
                </a:lnTo>
                <a:lnTo>
                  <a:pt x="101584" y="113657"/>
                </a:lnTo>
                <a:lnTo>
                  <a:pt x="166116" y="117347"/>
                </a:lnTo>
                <a:lnTo>
                  <a:pt x="230647" y="112561"/>
                </a:lnTo>
                <a:lnTo>
                  <a:pt x="283464" y="99631"/>
                </a:lnTo>
                <a:lnTo>
                  <a:pt x="319135" y="80700"/>
                </a:lnTo>
                <a:lnTo>
                  <a:pt x="332232" y="57911"/>
                </a:lnTo>
                <a:lnTo>
                  <a:pt x="319111" y="35361"/>
                </a:lnTo>
                <a:lnTo>
                  <a:pt x="283273" y="16954"/>
                </a:lnTo>
                <a:lnTo>
                  <a:pt x="230004" y="4548"/>
                </a:lnTo>
                <a:lnTo>
                  <a:pt x="16459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0" name="Google Shape;2220;p75"/>
          <p:cNvSpPr/>
          <p:nvPr/>
        </p:nvSpPr>
        <p:spPr>
          <a:xfrm>
            <a:off x="7380731" y="6580632"/>
            <a:ext cx="332740" cy="117475"/>
          </a:xfrm>
          <a:custGeom>
            <a:rect b="b" l="l" r="r" t="t"/>
            <a:pathLst>
              <a:path extrusionOk="0" h="117475" w="332740">
                <a:moveTo>
                  <a:pt x="332232" y="57911"/>
                </a:moveTo>
                <a:lnTo>
                  <a:pt x="319135" y="80700"/>
                </a:lnTo>
                <a:lnTo>
                  <a:pt x="283464" y="99631"/>
                </a:lnTo>
                <a:lnTo>
                  <a:pt x="230647" y="112561"/>
                </a:lnTo>
                <a:lnTo>
                  <a:pt x="166116" y="117347"/>
                </a:lnTo>
                <a:lnTo>
                  <a:pt x="101584" y="113657"/>
                </a:lnTo>
                <a:lnTo>
                  <a:pt x="48767" y="101536"/>
                </a:lnTo>
                <a:lnTo>
                  <a:pt x="13096" y="82843"/>
                </a:lnTo>
                <a:lnTo>
                  <a:pt x="0" y="59435"/>
                </a:lnTo>
                <a:lnTo>
                  <a:pt x="12858" y="36861"/>
                </a:lnTo>
                <a:lnTo>
                  <a:pt x="48006" y="18287"/>
                </a:lnTo>
                <a:lnTo>
                  <a:pt x="100298" y="5429"/>
                </a:lnTo>
                <a:lnTo>
                  <a:pt x="164592" y="0"/>
                </a:lnTo>
                <a:lnTo>
                  <a:pt x="230004" y="4548"/>
                </a:lnTo>
                <a:lnTo>
                  <a:pt x="283273" y="16954"/>
                </a:lnTo>
                <a:lnTo>
                  <a:pt x="319111" y="35361"/>
                </a:lnTo>
                <a:lnTo>
                  <a:pt x="332232" y="5791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1" name="Google Shape;2221;p75"/>
          <p:cNvSpPr/>
          <p:nvPr/>
        </p:nvSpPr>
        <p:spPr>
          <a:xfrm>
            <a:off x="7377683" y="6477000"/>
            <a:ext cx="332740" cy="119380"/>
          </a:xfrm>
          <a:custGeom>
            <a:rect b="b" l="l" r="r" t="t"/>
            <a:pathLst>
              <a:path extrusionOk="0" h="119379" w="332740">
                <a:moveTo>
                  <a:pt x="166116" y="0"/>
                </a:moveTo>
                <a:lnTo>
                  <a:pt x="101584" y="4786"/>
                </a:lnTo>
                <a:lnTo>
                  <a:pt x="48768" y="17716"/>
                </a:lnTo>
                <a:lnTo>
                  <a:pt x="13096" y="36647"/>
                </a:lnTo>
                <a:lnTo>
                  <a:pt x="0" y="59435"/>
                </a:lnTo>
                <a:lnTo>
                  <a:pt x="13096" y="82867"/>
                </a:lnTo>
                <a:lnTo>
                  <a:pt x="48767" y="101726"/>
                </a:lnTo>
                <a:lnTo>
                  <a:pt x="101584" y="114300"/>
                </a:lnTo>
                <a:lnTo>
                  <a:pt x="166116" y="118872"/>
                </a:lnTo>
                <a:lnTo>
                  <a:pt x="231290" y="113418"/>
                </a:lnTo>
                <a:lnTo>
                  <a:pt x="284035" y="100393"/>
                </a:lnTo>
                <a:lnTo>
                  <a:pt x="319349" y="81367"/>
                </a:lnTo>
                <a:lnTo>
                  <a:pt x="332232" y="57911"/>
                </a:lnTo>
                <a:lnTo>
                  <a:pt x="319135" y="35361"/>
                </a:lnTo>
                <a:lnTo>
                  <a:pt x="283464" y="16954"/>
                </a:lnTo>
                <a:lnTo>
                  <a:pt x="230647" y="4548"/>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2" name="Google Shape;2222;p75"/>
          <p:cNvSpPr/>
          <p:nvPr/>
        </p:nvSpPr>
        <p:spPr>
          <a:xfrm>
            <a:off x="7377683" y="6477000"/>
            <a:ext cx="332740" cy="119380"/>
          </a:xfrm>
          <a:custGeom>
            <a:rect b="b" l="l" r="r" t="t"/>
            <a:pathLst>
              <a:path extrusionOk="0" h="119379" w="332740">
                <a:moveTo>
                  <a:pt x="332232" y="57911"/>
                </a:moveTo>
                <a:lnTo>
                  <a:pt x="319349" y="81367"/>
                </a:lnTo>
                <a:lnTo>
                  <a:pt x="284035" y="100393"/>
                </a:lnTo>
                <a:lnTo>
                  <a:pt x="231290" y="113418"/>
                </a:lnTo>
                <a:lnTo>
                  <a:pt x="166116" y="118872"/>
                </a:lnTo>
                <a:lnTo>
                  <a:pt x="101584" y="114300"/>
                </a:lnTo>
                <a:lnTo>
                  <a:pt x="48767" y="101726"/>
                </a:lnTo>
                <a:lnTo>
                  <a:pt x="13096" y="82867"/>
                </a:lnTo>
                <a:lnTo>
                  <a:pt x="0" y="59435"/>
                </a:lnTo>
                <a:lnTo>
                  <a:pt x="13096" y="36647"/>
                </a:lnTo>
                <a:lnTo>
                  <a:pt x="48768" y="17716"/>
                </a:lnTo>
                <a:lnTo>
                  <a:pt x="101584" y="4786"/>
                </a:lnTo>
                <a:lnTo>
                  <a:pt x="166116" y="0"/>
                </a:lnTo>
                <a:lnTo>
                  <a:pt x="230647" y="4548"/>
                </a:lnTo>
                <a:lnTo>
                  <a:pt x="283464" y="16954"/>
                </a:lnTo>
                <a:lnTo>
                  <a:pt x="319135" y="35361"/>
                </a:lnTo>
                <a:lnTo>
                  <a:pt x="332232" y="5791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3" name="Google Shape;2223;p75"/>
          <p:cNvSpPr/>
          <p:nvPr/>
        </p:nvSpPr>
        <p:spPr>
          <a:xfrm>
            <a:off x="7379207" y="6370320"/>
            <a:ext cx="332740" cy="117475"/>
          </a:xfrm>
          <a:custGeom>
            <a:rect b="b" l="l" r="r" t="t"/>
            <a:pathLst>
              <a:path extrusionOk="0" h="117475" w="332740">
                <a:moveTo>
                  <a:pt x="166116" y="0"/>
                </a:moveTo>
                <a:lnTo>
                  <a:pt x="101584" y="4786"/>
                </a:lnTo>
                <a:lnTo>
                  <a:pt x="48768" y="17716"/>
                </a:lnTo>
                <a:lnTo>
                  <a:pt x="13096" y="36647"/>
                </a:lnTo>
                <a:lnTo>
                  <a:pt x="0" y="59436"/>
                </a:lnTo>
                <a:lnTo>
                  <a:pt x="13096" y="82843"/>
                </a:lnTo>
                <a:lnTo>
                  <a:pt x="48767" y="101536"/>
                </a:lnTo>
                <a:lnTo>
                  <a:pt x="101584" y="113657"/>
                </a:lnTo>
                <a:lnTo>
                  <a:pt x="166116" y="117348"/>
                </a:lnTo>
                <a:lnTo>
                  <a:pt x="231290" y="112776"/>
                </a:lnTo>
                <a:lnTo>
                  <a:pt x="284035" y="100203"/>
                </a:lnTo>
                <a:lnTo>
                  <a:pt x="319349" y="81343"/>
                </a:lnTo>
                <a:lnTo>
                  <a:pt x="332232" y="57912"/>
                </a:lnTo>
                <a:lnTo>
                  <a:pt x="319135" y="35361"/>
                </a:lnTo>
                <a:lnTo>
                  <a:pt x="283464" y="16954"/>
                </a:lnTo>
                <a:lnTo>
                  <a:pt x="230647" y="4548"/>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4" name="Google Shape;2224;p75"/>
          <p:cNvSpPr/>
          <p:nvPr/>
        </p:nvSpPr>
        <p:spPr>
          <a:xfrm>
            <a:off x="7379207" y="6370320"/>
            <a:ext cx="332740" cy="117475"/>
          </a:xfrm>
          <a:custGeom>
            <a:rect b="b" l="l" r="r" t="t"/>
            <a:pathLst>
              <a:path extrusionOk="0" h="117475" w="332740">
                <a:moveTo>
                  <a:pt x="332232" y="57912"/>
                </a:moveTo>
                <a:lnTo>
                  <a:pt x="319349" y="81343"/>
                </a:lnTo>
                <a:lnTo>
                  <a:pt x="284035" y="100203"/>
                </a:lnTo>
                <a:lnTo>
                  <a:pt x="231290" y="112776"/>
                </a:lnTo>
                <a:lnTo>
                  <a:pt x="166116" y="117348"/>
                </a:lnTo>
                <a:lnTo>
                  <a:pt x="101584" y="113657"/>
                </a:lnTo>
                <a:lnTo>
                  <a:pt x="48767" y="101536"/>
                </a:lnTo>
                <a:lnTo>
                  <a:pt x="13096" y="82843"/>
                </a:lnTo>
                <a:lnTo>
                  <a:pt x="0" y="59436"/>
                </a:lnTo>
                <a:lnTo>
                  <a:pt x="13096" y="36647"/>
                </a:lnTo>
                <a:lnTo>
                  <a:pt x="48768" y="17716"/>
                </a:lnTo>
                <a:lnTo>
                  <a:pt x="101584" y="4786"/>
                </a:lnTo>
                <a:lnTo>
                  <a:pt x="166116" y="0"/>
                </a:lnTo>
                <a:lnTo>
                  <a:pt x="230647" y="4548"/>
                </a:lnTo>
                <a:lnTo>
                  <a:pt x="283464" y="16954"/>
                </a:lnTo>
                <a:lnTo>
                  <a:pt x="319135" y="35361"/>
                </a:lnTo>
                <a:lnTo>
                  <a:pt x="332232"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5" name="Google Shape;2225;p75"/>
          <p:cNvSpPr/>
          <p:nvPr/>
        </p:nvSpPr>
        <p:spPr>
          <a:xfrm>
            <a:off x="7379207" y="6263640"/>
            <a:ext cx="332740" cy="119380"/>
          </a:xfrm>
          <a:custGeom>
            <a:rect b="b" l="l" r="r" t="t"/>
            <a:pathLst>
              <a:path extrusionOk="0" h="119379" w="332740">
                <a:moveTo>
                  <a:pt x="166116" y="0"/>
                </a:moveTo>
                <a:lnTo>
                  <a:pt x="100941" y="5453"/>
                </a:lnTo>
                <a:lnTo>
                  <a:pt x="48196" y="18478"/>
                </a:lnTo>
                <a:lnTo>
                  <a:pt x="12882" y="37504"/>
                </a:lnTo>
                <a:lnTo>
                  <a:pt x="0" y="60960"/>
                </a:lnTo>
                <a:lnTo>
                  <a:pt x="13096" y="83724"/>
                </a:lnTo>
                <a:lnTo>
                  <a:pt x="48767" y="102489"/>
                </a:lnTo>
                <a:lnTo>
                  <a:pt x="101584" y="114966"/>
                </a:lnTo>
                <a:lnTo>
                  <a:pt x="166116" y="118872"/>
                </a:lnTo>
                <a:lnTo>
                  <a:pt x="230647" y="114085"/>
                </a:lnTo>
                <a:lnTo>
                  <a:pt x="283464" y="101155"/>
                </a:lnTo>
                <a:lnTo>
                  <a:pt x="319135" y="82224"/>
                </a:lnTo>
                <a:lnTo>
                  <a:pt x="332232" y="59436"/>
                </a:lnTo>
                <a:lnTo>
                  <a:pt x="319135" y="36004"/>
                </a:lnTo>
                <a:lnTo>
                  <a:pt x="283464" y="17145"/>
                </a:lnTo>
                <a:lnTo>
                  <a:pt x="230647" y="4571"/>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6" name="Google Shape;2226;p75"/>
          <p:cNvSpPr/>
          <p:nvPr/>
        </p:nvSpPr>
        <p:spPr>
          <a:xfrm>
            <a:off x="7379207" y="6263640"/>
            <a:ext cx="332740" cy="119380"/>
          </a:xfrm>
          <a:custGeom>
            <a:rect b="b" l="l" r="r" t="t"/>
            <a:pathLst>
              <a:path extrusionOk="0" h="119379" w="332740">
                <a:moveTo>
                  <a:pt x="332232" y="59436"/>
                </a:moveTo>
                <a:lnTo>
                  <a:pt x="319135" y="82224"/>
                </a:lnTo>
                <a:lnTo>
                  <a:pt x="283464" y="101155"/>
                </a:lnTo>
                <a:lnTo>
                  <a:pt x="230647" y="114085"/>
                </a:lnTo>
                <a:lnTo>
                  <a:pt x="166116" y="118872"/>
                </a:lnTo>
                <a:lnTo>
                  <a:pt x="101584" y="114966"/>
                </a:lnTo>
                <a:lnTo>
                  <a:pt x="48767" y="102489"/>
                </a:lnTo>
                <a:lnTo>
                  <a:pt x="13096" y="83724"/>
                </a:lnTo>
                <a:lnTo>
                  <a:pt x="0" y="60960"/>
                </a:lnTo>
                <a:lnTo>
                  <a:pt x="12882" y="37504"/>
                </a:lnTo>
                <a:lnTo>
                  <a:pt x="48196" y="18478"/>
                </a:lnTo>
                <a:lnTo>
                  <a:pt x="100941" y="5453"/>
                </a:lnTo>
                <a:lnTo>
                  <a:pt x="166116" y="0"/>
                </a:lnTo>
                <a:lnTo>
                  <a:pt x="230647" y="4571"/>
                </a:lnTo>
                <a:lnTo>
                  <a:pt x="283464" y="17145"/>
                </a:lnTo>
                <a:lnTo>
                  <a:pt x="319135" y="36004"/>
                </a:lnTo>
                <a:lnTo>
                  <a:pt x="332232" y="5943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7" name="Google Shape;2227;p75"/>
          <p:cNvSpPr/>
          <p:nvPr/>
        </p:nvSpPr>
        <p:spPr>
          <a:xfrm>
            <a:off x="7380731" y="6158484"/>
            <a:ext cx="332740" cy="119380"/>
          </a:xfrm>
          <a:custGeom>
            <a:rect b="b" l="l" r="r" t="t"/>
            <a:pathLst>
              <a:path extrusionOk="0" h="119379" w="332740">
                <a:moveTo>
                  <a:pt x="164592" y="0"/>
                </a:moveTo>
                <a:lnTo>
                  <a:pt x="100298" y="4786"/>
                </a:lnTo>
                <a:lnTo>
                  <a:pt x="48006" y="17716"/>
                </a:lnTo>
                <a:lnTo>
                  <a:pt x="12858" y="36647"/>
                </a:lnTo>
                <a:lnTo>
                  <a:pt x="0" y="59435"/>
                </a:lnTo>
                <a:lnTo>
                  <a:pt x="13096" y="82867"/>
                </a:lnTo>
                <a:lnTo>
                  <a:pt x="48767" y="101726"/>
                </a:lnTo>
                <a:lnTo>
                  <a:pt x="101584" y="114299"/>
                </a:lnTo>
                <a:lnTo>
                  <a:pt x="166116" y="118871"/>
                </a:lnTo>
                <a:lnTo>
                  <a:pt x="230647" y="113418"/>
                </a:lnTo>
                <a:lnTo>
                  <a:pt x="283464" y="100393"/>
                </a:lnTo>
                <a:lnTo>
                  <a:pt x="319135" y="81367"/>
                </a:lnTo>
                <a:lnTo>
                  <a:pt x="332232" y="57911"/>
                </a:lnTo>
                <a:lnTo>
                  <a:pt x="319111" y="35361"/>
                </a:lnTo>
                <a:lnTo>
                  <a:pt x="283273" y="16954"/>
                </a:lnTo>
                <a:lnTo>
                  <a:pt x="230004" y="4548"/>
                </a:lnTo>
                <a:lnTo>
                  <a:pt x="16459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8" name="Google Shape;2228;p75"/>
          <p:cNvSpPr/>
          <p:nvPr/>
        </p:nvSpPr>
        <p:spPr>
          <a:xfrm>
            <a:off x="7380731" y="6158484"/>
            <a:ext cx="332740" cy="119380"/>
          </a:xfrm>
          <a:custGeom>
            <a:rect b="b" l="l" r="r" t="t"/>
            <a:pathLst>
              <a:path extrusionOk="0" h="119379" w="332740">
                <a:moveTo>
                  <a:pt x="332232" y="57911"/>
                </a:moveTo>
                <a:lnTo>
                  <a:pt x="319135" y="81367"/>
                </a:lnTo>
                <a:lnTo>
                  <a:pt x="283464" y="100393"/>
                </a:lnTo>
                <a:lnTo>
                  <a:pt x="230647" y="113418"/>
                </a:lnTo>
                <a:lnTo>
                  <a:pt x="166116" y="118871"/>
                </a:lnTo>
                <a:lnTo>
                  <a:pt x="101584" y="114299"/>
                </a:lnTo>
                <a:lnTo>
                  <a:pt x="48767" y="101726"/>
                </a:lnTo>
                <a:lnTo>
                  <a:pt x="13096" y="82867"/>
                </a:lnTo>
                <a:lnTo>
                  <a:pt x="0" y="59435"/>
                </a:lnTo>
                <a:lnTo>
                  <a:pt x="12858" y="36647"/>
                </a:lnTo>
                <a:lnTo>
                  <a:pt x="48006" y="17716"/>
                </a:lnTo>
                <a:lnTo>
                  <a:pt x="100298" y="4786"/>
                </a:lnTo>
                <a:lnTo>
                  <a:pt x="164592" y="0"/>
                </a:lnTo>
                <a:lnTo>
                  <a:pt x="230004" y="4548"/>
                </a:lnTo>
                <a:lnTo>
                  <a:pt x="283273" y="16954"/>
                </a:lnTo>
                <a:lnTo>
                  <a:pt x="319111" y="35361"/>
                </a:lnTo>
                <a:lnTo>
                  <a:pt x="332232" y="5791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9" name="Google Shape;2229;p75"/>
          <p:cNvSpPr/>
          <p:nvPr/>
        </p:nvSpPr>
        <p:spPr>
          <a:xfrm>
            <a:off x="7351776" y="6053328"/>
            <a:ext cx="273050" cy="692150"/>
          </a:xfrm>
          <a:custGeom>
            <a:rect b="b" l="l" r="r" t="t"/>
            <a:pathLst>
              <a:path extrusionOk="0" h="692150" w="273050">
                <a:moveTo>
                  <a:pt x="269748" y="0"/>
                </a:moveTo>
                <a:lnTo>
                  <a:pt x="0" y="1524"/>
                </a:lnTo>
                <a:lnTo>
                  <a:pt x="4572" y="691896"/>
                </a:lnTo>
                <a:lnTo>
                  <a:pt x="272796" y="690372"/>
                </a:lnTo>
                <a:lnTo>
                  <a:pt x="26974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0" name="Google Shape;2230;p75"/>
          <p:cNvSpPr/>
          <p:nvPr/>
        </p:nvSpPr>
        <p:spPr>
          <a:xfrm>
            <a:off x="6848856" y="5888735"/>
            <a:ext cx="767080" cy="0"/>
          </a:xfrm>
          <a:custGeom>
            <a:rect b="b" l="l" r="r" t="t"/>
            <a:pathLst>
              <a:path extrusionOk="0" h="120000" w="767079">
                <a:moveTo>
                  <a:pt x="766572"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1" name="Google Shape;2231;p75"/>
          <p:cNvSpPr/>
          <p:nvPr/>
        </p:nvSpPr>
        <p:spPr>
          <a:xfrm>
            <a:off x="7920228" y="6684264"/>
            <a:ext cx="0" cy="265430"/>
          </a:xfrm>
          <a:custGeom>
            <a:rect b="b" l="l" r="r" t="t"/>
            <a:pathLst>
              <a:path extrusionOk="0" h="265429" w="120000">
                <a:moveTo>
                  <a:pt x="0" y="0"/>
                </a:moveTo>
                <a:lnTo>
                  <a:pt x="0" y="26517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2" name="Google Shape;2232;p75"/>
          <p:cNvSpPr/>
          <p:nvPr/>
        </p:nvSpPr>
        <p:spPr>
          <a:xfrm>
            <a:off x="7630668" y="6690359"/>
            <a:ext cx="0" cy="265430"/>
          </a:xfrm>
          <a:custGeom>
            <a:rect b="b" l="l" r="r" t="t"/>
            <a:pathLst>
              <a:path extrusionOk="0" h="265429" w="120000">
                <a:moveTo>
                  <a:pt x="0" y="0"/>
                </a:moveTo>
                <a:lnTo>
                  <a:pt x="0" y="26517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3" name="Google Shape;2233;p75"/>
          <p:cNvSpPr/>
          <p:nvPr/>
        </p:nvSpPr>
        <p:spPr>
          <a:xfrm>
            <a:off x="7621523" y="5894832"/>
            <a:ext cx="0" cy="265430"/>
          </a:xfrm>
          <a:custGeom>
            <a:rect b="b" l="l" r="r" t="t"/>
            <a:pathLst>
              <a:path extrusionOk="0" h="265429" w="120000">
                <a:moveTo>
                  <a:pt x="0" y="0"/>
                </a:moveTo>
                <a:lnTo>
                  <a:pt x="0" y="26517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4" name="Google Shape;2234;p75"/>
          <p:cNvSpPr/>
          <p:nvPr/>
        </p:nvSpPr>
        <p:spPr>
          <a:xfrm>
            <a:off x="7920228" y="5893308"/>
            <a:ext cx="0" cy="265430"/>
          </a:xfrm>
          <a:custGeom>
            <a:rect b="b" l="l" r="r" t="t"/>
            <a:pathLst>
              <a:path extrusionOk="0" h="265429" w="120000">
                <a:moveTo>
                  <a:pt x="0" y="0"/>
                </a:moveTo>
                <a:lnTo>
                  <a:pt x="0" y="26517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5" name="Google Shape;2235;p75"/>
          <p:cNvSpPr/>
          <p:nvPr/>
        </p:nvSpPr>
        <p:spPr>
          <a:xfrm>
            <a:off x="7926323" y="6949440"/>
            <a:ext cx="502920" cy="0"/>
          </a:xfrm>
          <a:custGeom>
            <a:rect b="b" l="l" r="r" t="t"/>
            <a:pathLst>
              <a:path extrusionOk="0" h="120000" w="502920">
                <a:moveTo>
                  <a:pt x="502920"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6" name="Google Shape;2236;p75"/>
          <p:cNvSpPr/>
          <p:nvPr/>
        </p:nvSpPr>
        <p:spPr>
          <a:xfrm>
            <a:off x="8683752" y="5861304"/>
            <a:ext cx="41275" cy="41275"/>
          </a:xfrm>
          <a:custGeom>
            <a:rect b="b" l="l" r="r" t="t"/>
            <a:pathLst>
              <a:path extrusionOk="0" h="41275" w="41275">
                <a:moveTo>
                  <a:pt x="21336" y="0"/>
                </a:moveTo>
                <a:lnTo>
                  <a:pt x="12858" y="1595"/>
                </a:lnTo>
                <a:lnTo>
                  <a:pt x="6096" y="5905"/>
                </a:lnTo>
                <a:lnTo>
                  <a:pt x="1619" y="12215"/>
                </a:lnTo>
                <a:lnTo>
                  <a:pt x="0" y="19812"/>
                </a:lnTo>
                <a:lnTo>
                  <a:pt x="1619" y="28289"/>
                </a:lnTo>
                <a:lnTo>
                  <a:pt x="6096" y="35052"/>
                </a:lnTo>
                <a:lnTo>
                  <a:pt x="12858" y="39528"/>
                </a:lnTo>
                <a:lnTo>
                  <a:pt x="21336" y="41148"/>
                </a:lnTo>
                <a:lnTo>
                  <a:pt x="28932" y="39528"/>
                </a:lnTo>
                <a:lnTo>
                  <a:pt x="35242" y="35052"/>
                </a:lnTo>
                <a:lnTo>
                  <a:pt x="39552" y="28289"/>
                </a:lnTo>
                <a:lnTo>
                  <a:pt x="41148" y="19812"/>
                </a:lnTo>
                <a:lnTo>
                  <a:pt x="39552" y="12215"/>
                </a:lnTo>
                <a:lnTo>
                  <a:pt x="35242" y="5905"/>
                </a:lnTo>
                <a:lnTo>
                  <a:pt x="28932" y="1595"/>
                </a:lnTo>
                <a:lnTo>
                  <a:pt x="2133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7" name="Google Shape;2237;p75"/>
          <p:cNvSpPr/>
          <p:nvPr/>
        </p:nvSpPr>
        <p:spPr>
          <a:xfrm>
            <a:off x="8683752" y="5861304"/>
            <a:ext cx="41275" cy="41275"/>
          </a:xfrm>
          <a:custGeom>
            <a:rect b="b" l="l" r="r" t="t"/>
            <a:pathLst>
              <a:path extrusionOk="0" h="41275" w="41275">
                <a:moveTo>
                  <a:pt x="21336" y="0"/>
                </a:moveTo>
                <a:lnTo>
                  <a:pt x="28932" y="1595"/>
                </a:lnTo>
                <a:lnTo>
                  <a:pt x="35242" y="5905"/>
                </a:lnTo>
                <a:lnTo>
                  <a:pt x="39552" y="12215"/>
                </a:lnTo>
                <a:lnTo>
                  <a:pt x="41148" y="19812"/>
                </a:lnTo>
                <a:lnTo>
                  <a:pt x="39552" y="28289"/>
                </a:lnTo>
                <a:lnTo>
                  <a:pt x="35242" y="35052"/>
                </a:lnTo>
                <a:lnTo>
                  <a:pt x="28932" y="39528"/>
                </a:lnTo>
                <a:lnTo>
                  <a:pt x="21336" y="41148"/>
                </a:lnTo>
                <a:lnTo>
                  <a:pt x="12858" y="39528"/>
                </a:lnTo>
                <a:lnTo>
                  <a:pt x="6096" y="35052"/>
                </a:lnTo>
                <a:lnTo>
                  <a:pt x="1619" y="28289"/>
                </a:lnTo>
                <a:lnTo>
                  <a:pt x="0" y="19812"/>
                </a:lnTo>
                <a:lnTo>
                  <a:pt x="1619" y="12215"/>
                </a:lnTo>
                <a:lnTo>
                  <a:pt x="6096" y="5905"/>
                </a:lnTo>
                <a:lnTo>
                  <a:pt x="12858" y="1595"/>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8" name="Google Shape;2238;p75"/>
          <p:cNvSpPr/>
          <p:nvPr/>
        </p:nvSpPr>
        <p:spPr>
          <a:xfrm>
            <a:off x="8409431" y="5640323"/>
            <a:ext cx="43180" cy="43180"/>
          </a:xfrm>
          <a:custGeom>
            <a:rect b="b" l="l" r="r" t="t"/>
            <a:pathLst>
              <a:path extrusionOk="0" h="43179" w="43179">
                <a:moveTo>
                  <a:pt x="21336" y="0"/>
                </a:moveTo>
                <a:lnTo>
                  <a:pt x="13501" y="1833"/>
                </a:lnTo>
                <a:lnTo>
                  <a:pt x="6667" y="6667"/>
                </a:lnTo>
                <a:lnTo>
                  <a:pt x="1833" y="13501"/>
                </a:lnTo>
                <a:lnTo>
                  <a:pt x="0" y="21335"/>
                </a:lnTo>
                <a:lnTo>
                  <a:pt x="1833" y="29813"/>
                </a:lnTo>
                <a:lnTo>
                  <a:pt x="6667" y="36575"/>
                </a:lnTo>
                <a:lnTo>
                  <a:pt x="13501" y="41052"/>
                </a:lnTo>
                <a:lnTo>
                  <a:pt x="21336" y="42671"/>
                </a:lnTo>
                <a:lnTo>
                  <a:pt x="29813" y="41052"/>
                </a:lnTo>
                <a:lnTo>
                  <a:pt x="36575" y="36575"/>
                </a:lnTo>
                <a:lnTo>
                  <a:pt x="41052" y="29813"/>
                </a:lnTo>
                <a:lnTo>
                  <a:pt x="42672" y="21335"/>
                </a:lnTo>
                <a:lnTo>
                  <a:pt x="41052" y="13501"/>
                </a:lnTo>
                <a:lnTo>
                  <a:pt x="36575" y="6667"/>
                </a:lnTo>
                <a:lnTo>
                  <a:pt x="29813" y="1833"/>
                </a:lnTo>
                <a:lnTo>
                  <a:pt x="213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9" name="Google Shape;2239;p75"/>
          <p:cNvSpPr/>
          <p:nvPr/>
        </p:nvSpPr>
        <p:spPr>
          <a:xfrm>
            <a:off x="8409431" y="5640323"/>
            <a:ext cx="43180" cy="43180"/>
          </a:xfrm>
          <a:custGeom>
            <a:rect b="b" l="l" r="r" t="t"/>
            <a:pathLst>
              <a:path extrusionOk="0" h="43179" w="43179">
                <a:moveTo>
                  <a:pt x="21336" y="0"/>
                </a:moveTo>
                <a:lnTo>
                  <a:pt x="29813" y="1833"/>
                </a:lnTo>
                <a:lnTo>
                  <a:pt x="36575" y="6667"/>
                </a:lnTo>
                <a:lnTo>
                  <a:pt x="41052" y="13501"/>
                </a:lnTo>
                <a:lnTo>
                  <a:pt x="42672" y="21335"/>
                </a:lnTo>
                <a:lnTo>
                  <a:pt x="41052" y="29813"/>
                </a:lnTo>
                <a:lnTo>
                  <a:pt x="36575" y="36575"/>
                </a:lnTo>
                <a:lnTo>
                  <a:pt x="29813" y="41052"/>
                </a:lnTo>
                <a:lnTo>
                  <a:pt x="21336" y="42671"/>
                </a:lnTo>
                <a:lnTo>
                  <a:pt x="13501" y="41052"/>
                </a:lnTo>
                <a:lnTo>
                  <a:pt x="6667" y="36575"/>
                </a:lnTo>
                <a:lnTo>
                  <a:pt x="1833" y="29813"/>
                </a:lnTo>
                <a:lnTo>
                  <a:pt x="0" y="21335"/>
                </a:lnTo>
                <a:lnTo>
                  <a:pt x="1833" y="13501"/>
                </a:lnTo>
                <a:lnTo>
                  <a:pt x="6667" y="6667"/>
                </a:lnTo>
                <a:lnTo>
                  <a:pt x="13501" y="1833"/>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0" name="Google Shape;2240;p75"/>
          <p:cNvSpPr txBox="1"/>
          <p:nvPr/>
        </p:nvSpPr>
        <p:spPr>
          <a:xfrm>
            <a:off x="7293026" y="6362534"/>
            <a:ext cx="224154" cy="38163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N</a:t>
            </a:r>
            <a:r>
              <a:rPr lang="tr-TR" sz="750">
                <a:solidFill>
                  <a:schemeClr val="dk1"/>
                </a:solidFill>
                <a:latin typeface="Times New Roman"/>
                <a:ea typeface="Times New Roman"/>
                <a:cs typeface="Times New Roman"/>
                <a:sym typeface="Times New Roman"/>
              </a:rPr>
              <a:t>P3</a:t>
            </a:r>
            <a:endParaRPr sz="750">
              <a:solidFill>
                <a:schemeClr val="dk1"/>
              </a:solidFill>
              <a:latin typeface="Times New Roman"/>
              <a:ea typeface="Times New Roman"/>
              <a:cs typeface="Times New Roman"/>
              <a:sym typeface="Times New Roman"/>
            </a:endParaRPr>
          </a:p>
        </p:txBody>
      </p:sp>
      <p:sp>
        <p:nvSpPr>
          <p:cNvPr id="2241" name="Google Shape;2241;p75"/>
          <p:cNvSpPr/>
          <p:nvPr/>
        </p:nvSpPr>
        <p:spPr>
          <a:xfrm>
            <a:off x="7042404" y="6955535"/>
            <a:ext cx="581025" cy="0"/>
          </a:xfrm>
          <a:custGeom>
            <a:rect b="b" l="l" r="r" t="t"/>
            <a:pathLst>
              <a:path extrusionOk="0" h="120000" w="581025">
                <a:moveTo>
                  <a:pt x="580644"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2" name="Google Shape;2242;p75"/>
          <p:cNvSpPr/>
          <p:nvPr/>
        </p:nvSpPr>
        <p:spPr>
          <a:xfrm>
            <a:off x="7921752" y="5888735"/>
            <a:ext cx="767080" cy="0"/>
          </a:xfrm>
          <a:custGeom>
            <a:rect b="b" l="l" r="r" t="t"/>
            <a:pathLst>
              <a:path extrusionOk="0" h="120000" w="767079">
                <a:moveTo>
                  <a:pt x="766572"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3" name="Google Shape;2243;p75"/>
          <p:cNvSpPr/>
          <p:nvPr/>
        </p:nvSpPr>
        <p:spPr>
          <a:xfrm>
            <a:off x="6807707" y="5865876"/>
            <a:ext cx="41275" cy="41275"/>
          </a:xfrm>
          <a:custGeom>
            <a:rect b="b" l="l" r="r" t="t"/>
            <a:pathLst>
              <a:path extrusionOk="0" h="41275" w="41275">
                <a:moveTo>
                  <a:pt x="19812" y="0"/>
                </a:moveTo>
                <a:lnTo>
                  <a:pt x="12215" y="1619"/>
                </a:lnTo>
                <a:lnTo>
                  <a:pt x="5905" y="6095"/>
                </a:lnTo>
                <a:lnTo>
                  <a:pt x="1595" y="12858"/>
                </a:lnTo>
                <a:lnTo>
                  <a:pt x="0" y="21336"/>
                </a:lnTo>
                <a:lnTo>
                  <a:pt x="1595" y="28932"/>
                </a:lnTo>
                <a:lnTo>
                  <a:pt x="5905" y="35242"/>
                </a:lnTo>
                <a:lnTo>
                  <a:pt x="12215" y="39552"/>
                </a:lnTo>
                <a:lnTo>
                  <a:pt x="19812" y="41148"/>
                </a:lnTo>
                <a:lnTo>
                  <a:pt x="28289" y="39552"/>
                </a:lnTo>
                <a:lnTo>
                  <a:pt x="35051" y="35242"/>
                </a:lnTo>
                <a:lnTo>
                  <a:pt x="39528" y="28932"/>
                </a:lnTo>
                <a:lnTo>
                  <a:pt x="41148" y="21336"/>
                </a:lnTo>
                <a:lnTo>
                  <a:pt x="39528" y="12858"/>
                </a:lnTo>
                <a:lnTo>
                  <a:pt x="35051" y="6095"/>
                </a:lnTo>
                <a:lnTo>
                  <a:pt x="28289" y="1619"/>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4" name="Google Shape;2244;p75"/>
          <p:cNvSpPr/>
          <p:nvPr/>
        </p:nvSpPr>
        <p:spPr>
          <a:xfrm>
            <a:off x="6807707" y="5865876"/>
            <a:ext cx="41275" cy="41275"/>
          </a:xfrm>
          <a:custGeom>
            <a:rect b="b" l="l" r="r" t="t"/>
            <a:pathLst>
              <a:path extrusionOk="0" h="41275" w="41275">
                <a:moveTo>
                  <a:pt x="19812" y="0"/>
                </a:moveTo>
                <a:lnTo>
                  <a:pt x="28289" y="1619"/>
                </a:lnTo>
                <a:lnTo>
                  <a:pt x="35051" y="6095"/>
                </a:lnTo>
                <a:lnTo>
                  <a:pt x="39528" y="12858"/>
                </a:lnTo>
                <a:lnTo>
                  <a:pt x="41148" y="21336"/>
                </a:lnTo>
                <a:lnTo>
                  <a:pt x="39528" y="28932"/>
                </a:lnTo>
                <a:lnTo>
                  <a:pt x="35051" y="35242"/>
                </a:lnTo>
                <a:lnTo>
                  <a:pt x="28289" y="39552"/>
                </a:lnTo>
                <a:lnTo>
                  <a:pt x="19812" y="41148"/>
                </a:lnTo>
                <a:lnTo>
                  <a:pt x="12215" y="39552"/>
                </a:lnTo>
                <a:lnTo>
                  <a:pt x="5905" y="35242"/>
                </a:lnTo>
                <a:lnTo>
                  <a:pt x="1595" y="28932"/>
                </a:lnTo>
                <a:lnTo>
                  <a:pt x="0" y="21336"/>
                </a:lnTo>
                <a:lnTo>
                  <a:pt x="1595" y="12858"/>
                </a:lnTo>
                <a:lnTo>
                  <a:pt x="5905" y="6095"/>
                </a:lnTo>
                <a:lnTo>
                  <a:pt x="12215" y="1619"/>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5" name="Google Shape;2245;p75"/>
          <p:cNvSpPr txBox="1"/>
          <p:nvPr/>
        </p:nvSpPr>
        <p:spPr>
          <a:xfrm>
            <a:off x="6591248" y="5782548"/>
            <a:ext cx="90805" cy="2019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c</a:t>
            </a:r>
            <a:endParaRPr sz="1150">
              <a:solidFill>
                <a:schemeClr val="dk1"/>
              </a:solidFill>
              <a:latin typeface="Times New Roman"/>
              <a:ea typeface="Times New Roman"/>
              <a:cs typeface="Times New Roman"/>
              <a:sym typeface="Times New Roman"/>
            </a:endParaRPr>
          </a:p>
        </p:txBody>
      </p:sp>
      <p:sp>
        <p:nvSpPr>
          <p:cNvPr id="2246" name="Google Shape;2246;p75"/>
          <p:cNvSpPr txBox="1"/>
          <p:nvPr/>
        </p:nvSpPr>
        <p:spPr>
          <a:xfrm>
            <a:off x="7924800" y="6106667"/>
            <a:ext cx="268605" cy="509906"/>
          </a:xfrm>
          <a:prstGeom prst="rect">
            <a:avLst/>
          </a:prstGeom>
          <a:solidFill>
            <a:srgbClr val="FFFFFF"/>
          </a:solidFill>
          <a:ln>
            <a:noFill/>
          </a:ln>
        </p:spPr>
        <p:txBody>
          <a:bodyPr anchorCtr="0" anchor="t" bIns="0" lIns="0" spcFirstLastPara="1" rIns="0" wrap="square" tIns="1250">
            <a:noAutofit/>
          </a:bodyPr>
          <a:lstStyle/>
          <a:p>
            <a:pPr indent="0" lvl="0" marL="0" marR="0" rtl="0" algn="l">
              <a:lnSpc>
                <a:spcPct val="100000"/>
              </a:lnSpc>
              <a:spcBef>
                <a:spcPts val="0"/>
              </a:spcBef>
              <a:spcAft>
                <a:spcPts val="0"/>
              </a:spcAft>
              <a:buNone/>
            </a:pPr>
            <a:r>
              <a:t/>
            </a:r>
            <a:endParaRPr sz="1650">
              <a:solidFill>
                <a:schemeClr val="dk1"/>
              </a:solidFill>
              <a:latin typeface="Times New Roman"/>
              <a:ea typeface="Times New Roman"/>
              <a:cs typeface="Times New Roman"/>
              <a:sym typeface="Times New Roman"/>
            </a:endParaRPr>
          </a:p>
          <a:p>
            <a:pPr indent="0" lvl="0" marL="40005" marR="0" rtl="0" algn="l">
              <a:lnSpc>
                <a:spcPct val="100000"/>
              </a:lnSpc>
              <a:spcBef>
                <a:spcPts val="5"/>
              </a:spcBef>
              <a:spcAft>
                <a:spcPts val="0"/>
              </a:spcAft>
              <a:buNone/>
            </a:pPr>
            <a:r>
              <a:rPr baseline="30000" i="1" lang="tr-TR" sz="1725">
                <a:solidFill>
                  <a:schemeClr val="dk1"/>
                </a:solidFill>
                <a:latin typeface="Times New Roman"/>
                <a:ea typeface="Times New Roman"/>
                <a:cs typeface="Times New Roman"/>
                <a:sym typeface="Times New Roman"/>
              </a:rPr>
              <a:t>N</a:t>
            </a:r>
            <a:r>
              <a:rPr lang="tr-TR" sz="750">
                <a:solidFill>
                  <a:schemeClr val="dk1"/>
                </a:solidFill>
                <a:latin typeface="Times New Roman"/>
                <a:ea typeface="Times New Roman"/>
                <a:cs typeface="Times New Roman"/>
                <a:sym typeface="Times New Roman"/>
              </a:rPr>
              <a:t>S3</a:t>
            </a:r>
            <a:endParaRPr sz="750">
              <a:solidFill>
                <a:schemeClr val="dk1"/>
              </a:solidFill>
              <a:latin typeface="Times New Roman"/>
              <a:ea typeface="Times New Roman"/>
              <a:cs typeface="Times New Roman"/>
              <a:sym typeface="Times New Roman"/>
            </a:endParaRPr>
          </a:p>
        </p:txBody>
      </p:sp>
      <p:sp>
        <p:nvSpPr>
          <p:cNvPr id="2247" name="Google Shape;2247;p75"/>
          <p:cNvSpPr/>
          <p:nvPr/>
        </p:nvSpPr>
        <p:spPr>
          <a:xfrm>
            <a:off x="7630668" y="3206496"/>
            <a:ext cx="43180" cy="43180"/>
          </a:xfrm>
          <a:custGeom>
            <a:rect b="b" l="l" r="r" t="t"/>
            <a:pathLst>
              <a:path extrusionOk="0" h="43180" w="43179">
                <a:moveTo>
                  <a:pt x="21335" y="0"/>
                </a:moveTo>
                <a:lnTo>
                  <a:pt x="12858" y="1619"/>
                </a:lnTo>
                <a:lnTo>
                  <a:pt x="6095" y="6096"/>
                </a:lnTo>
                <a:lnTo>
                  <a:pt x="1619" y="12858"/>
                </a:lnTo>
                <a:lnTo>
                  <a:pt x="0" y="21335"/>
                </a:lnTo>
                <a:lnTo>
                  <a:pt x="1619" y="29813"/>
                </a:lnTo>
                <a:lnTo>
                  <a:pt x="6096" y="36575"/>
                </a:lnTo>
                <a:lnTo>
                  <a:pt x="12858" y="41052"/>
                </a:lnTo>
                <a:lnTo>
                  <a:pt x="21335" y="42671"/>
                </a:lnTo>
                <a:lnTo>
                  <a:pt x="29170" y="41052"/>
                </a:lnTo>
                <a:lnTo>
                  <a:pt x="36004" y="36575"/>
                </a:lnTo>
                <a:lnTo>
                  <a:pt x="40838" y="29813"/>
                </a:lnTo>
                <a:lnTo>
                  <a:pt x="42672" y="21335"/>
                </a:lnTo>
                <a:lnTo>
                  <a:pt x="40838" y="12858"/>
                </a:lnTo>
                <a:lnTo>
                  <a:pt x="36004" y="6096"/>
                </a:lnTo>
                <a:lnTo>
                  <a:pt x="29170" y="1619"/>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8" name="Google Shape;2248;p75"/>
          <p:cNvSpPr/>
          <p:nvPr/>
        </p:nvSpPr>
        <p:spPr>
          <a:xfrm>
            <a:off x="7630668" y="3206496"/>
            <a:ext cx="43180" cy="43180"/>
          </a:xfrm>
          <a:custGeom>
            <a:rect b="b" l="l" r="r" t="t"/>
            <a:pathLst>
              <a:path extrusionOk="0" h="43180" w="43179">
                <a:moveTo>
                  <a:pt x="21335" y="0"/>
                </a:moveTo>
                <a:lnTo>
                  <a:pt x="29170" y="1619"/>
                </a:lnTo>
                <a:lnTo>
                  <a:pt x="36004" y="6095"/>
                </a:lnTo>
                <a:lnTo>
                  <a:pt x="40838" y="12858"/>
                </a:lnTo>
                <a:lnTo>
                  <a:pt x="42672" y="21335"/>
                </a:lnTo>
                <a:lnTo>
                  <a:pt x="40838" y="29813"/>
                </a:lnTo>
                <a:lnTo>
                  <a:pt x="36004" y="36575"/>
                </a:lnTo>
                <a:lnTo>
                  <a:pt x="29170" y="41052"/>
                </a:lnTo>
                <a:lnTo>
                  <a:pt x="21335" y="42671"/>
                </a:lnTo>
                <a:lnTo>
                  <a:pt x="12858" y="41052"/>
                </a:lnTo>
                <a:lnTo>
                  <a:pt x="6095" y="36575"/>
                </a:lnTo>
                <a:lnTo>
                  <a:pt x="1619" y="29813"/>
                </a:lnTo>
                <a:lnTo>
                  <a:pt x="0" y="21335"/>
                </a:lnTo>
                <a:lnTo>
                  <a:pt x="1619" y="12858"/>
                </a:lnTo>
                <a:lnTo>
                  <a:pt x="6095" y="6096"/>
                </a:lnTo>
                <a:lnTo>
                  <a:pt x="12858" y="1619"/>
                </a:lnTo>
                <a:lnTo>
                  <a:pt x="2133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9" name="Google Shape;2249;p75"/>
          <p:cNvSpPr/>
          <p:nvPr/>
        </p:nvSpPr>
        <p:spPr>
          <a:xfrm>
            <a:off x="7839456" y="3578352"/>
            <a:ext cx="332740" cy="117475"/>
          </a:xfrm>
          <a:custGeom>
            <a:rect b="b" l="l" r="r" t="t"/>
            <a:pathLst>
              <a:path extrusionOk="0" h="117475" w="332740">
                <a:moveTo>
                  <a:pt x="166116" y="0"/>
                </a:moveTo>
                <a:lnTo>
                  <a:pt x="101584" y="4786"/>
                </a:lnTo>
                <a:lnTo>
                  <a:pt x="48768" y="17716"/>
                </a:lnTo>
                <a:lnTo>
                  <a:pt x="13096" y="36647"/>
                </a:lnTo>
                <a:lnTo>
                  <a:pt x="0" y="59436"/>
                </a:lnTo>
                <a:lnTo>
                  <a:pt x="13096" y="81986"/>
                </a:lnTo>
                <a:lnTo>
                  <a:pt x="48767" y="100393"/>
                </a:lnTo>
                <a:lnTo>
                  <a:pt x="101584" y="112799"/>
                </a:lnTo>
                <a:lnTo>
                  <a:pt x="166116" y="117348"/>
                </a:lnTo>
                <a:lnTo>
                  <a:pt x="231290" y="112799"/>
                </a:lnTo>
                <a:lnTo>
                  <a:pt x="284035" y="100393"/>
                </a:lnTo>
                <a:lnTo>
                  <a:pt x="319349" y="81986"/>
                </a:lnTo>
                <a:lnTo>
                  <a:pt x="332232" y="59436"/>
                </a:lnTo>
                <a:lnTo>
                  <a:pt x="319349" y="36647"/>
                </a:lnTo>
                <a:lnTo>
                  <a:pt x="284035" y="17716"/>
                </a:lnTo>
                <a:lnTo>
                  <a:pt x="231290" y="4786"/>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0" name="Google Shape;2250;p75"/>
          <p:cNvSpPr/>
          <p:nvPr/>
        </p:nvSpPr>
        <p:spPr>
          <a:xfrm>
            <a:off x="7839456" y="3578352"/>
            <a:ext cx="332740" cy="117475"/>
          </a:xfrm>
          <a:custGeom>
            <a:rect b="b" l="l" r="r" t="t"/>
            <a:pathLst>
              <a:path extrusionOk="0" h="117475" w="332740">
                <a:moveTo>
                  <a:pt x="0" y="59436"/>
                </a:moveTo>
                <a:lnTo>
                  <a:pt x="13096" y="36647"/>
                </a:lnTo>
                <a:lnTo>
                  <a:pt x="48768" y="17716"/>
                </a:lnTo>
                <a:lnTo>
                  <a:pt x="101584" y="4786"/>
                </a:lnTo>
                <a:lnTo>
                  <a:pt x="166116" y="0"/>
                </a:lnTo>
                <a:lnTo>
                  <a:pt x="231290" y="4786"/>
                </a:lnTo>
                <a:lnTo>
                  <a:pt x="284035" y="17716"/>
                </a:lnTo>
                <a:lnTo>
                  <a:pt x="319349" y="36647"/>
                </a:lnTo>
                <a:lnTo>
                  <a:pt x="332232" y="59436"/>
                </a:lnTo>
                <a:lnTo>
                  <a:pt x="319349" y="81986"/>
                </a:lnTo>
                <a:lnTo>
                  <a:pt x="284035" y="100393"/>
                </a:lnTo>
                <a:lnTo>
                  <a:pt x="231290" y="112799"/>
                </a:lnTo>
                <a:lnTo>
                  <a:pt x="166116" y="117348"/>
                </a:lnTo>
                <a:lnTo>
                  <a:pt x="101584" y="112799"/>
                </a:lnTo>
                <a:lnTo>
                  <a:pt x="48767" y="100393"/>
                </a:lnTo>
                <a:lnTo>
                  <a:pt x="13096" y="81986"/>
                </a:lnTo>
                <a:lnTo>
                  <a:pt x="0" y="5943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1" name="Google Shape;2251;p75"/>
          <p:cNvSpPr/>
          <p:nvPr/>
        </p:nvSpPr>
        <p:spPr>
          <a:xfrm>
            <a:off x="7840980" y="3681984"/>
            <a:ext cx="332740" cy="119380"/>
          </a:xfrm>
          <a:custGeom>
            <a:rect b="b" l="l" r="r" t="t"/>
            <a:pathLst>
              <a:path extrusionOk="0" h="119379" w="332740">
                <a:moveTo>
                  <a:pt x="166116" y="0"/>
                </a:moveTo>
                <a:lnTo>
                  <a:pt x="101584" y="4786"/>
                </a:lnTo>
                <a:lnTo>
                  <a:pt x="48768" y="17716"/>
                </a:lnTo>
                <a:lnTo>
                  <a:pt x="13096" y="36647"/>
                </a:lnTo>
                <a:lnTo>
                  <a:pt x="0" y="59435"/>
                </a:lnTo>
                <a:lnTo>
                  <a:pt x="13096" y="82867"/>
                </a:lnTo>
                <a:lnTo>
                  <a:pt x="48768" y="101726"/>
                </a:lnTo>
                <a:lnTo>
                  <a:pt x="101584" y="114300"/>
                </a:lnTo>
                <a:lnTo>
                  <a:pt x="166116" y="118871"/>
                </a:lnTo>
                <a:lnTo>
                  <a:pt x="231290" y="114300"/>
                </a:lnTo>
                <a:lnTo>
                  <a:pt x="284035" y="101726"/>
                </a:lnTo>
                <a:lnTo>
                  <a:pt x="319349" y="82867"/>
                </a:lnTo>
                <a:lnTo>
                  <a:pt x="332231" y="59435"/>
                </a:lnTo>
                <a:lnTo>
                  <a:pt x="319349" y="36647"/>
                </a:lnTo>
                <a:lnTo>
                  <a:pt x="284035" y="17716"/>
                </a:lnTo>
                <a:lnTo>
                  <a:pt x="231290" y="4786"/>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2" name="Google Shape;2252;p75"/>
          <p:cNvSpPr/>
          <p:nvPr/>
        </p:nvSpPr>
        <p:spPr>
          <a:xfrm>
            <a:off x="7840980" y="3681984"/>
            <a:ext cx="332740" cy="119380"/>
          </a:xfrm>
          <a:custGeom>
            <a:rect b="b" l="l" r="r" t="t"/>
            <a:pathLst>
              <a:path extrusionOk="0" h="119379" w="332740">
                <a:moveTo>
                  <a:pt x="0" y="59435"/>
                </a:moveTo>
                <a:lnTo>
                  <a:pt x="13096" y="36647"/>
                </a:lnTo>
                <a:lnTo>
                  <a:pt x="48768" y="17716"/>
                </a:lnTo>
                <a:lnTo>
                  <a:pt x="101584" y="4786"/>
                </a:lnTo>
                <a:lnTo>
                  <a:pt x="166116" y="0"/>
                </a:lnTo>
                <a:lnTo>
                  <a:pt x="231290" y="4786"/>
                </a:lnTo>
                <a:lnTo>
                  <a:pt x="284035" y="17716"/>
                </a:lnTo>
                <a:lnTo>
                  <a:pt x="319349" y="36647"/>
                </a:lnTo>
                <a:lnTo>
                  <a:pt x="332231" y="59435"/>
                </a:lnTo>
                <a:lnTo>
                  <a:pt x="319349" y="82867"/>
                </a:lnTo>
                <a:lnTo>
                  <a:pt x="284035" y="101726"/>
                </a:lnTo>
                <a:lnTo>
                  <a:pt x="231290" y="114300"/>
                </a:lnTo>
                <a:lnTo>
                  <a:pt x="166116" y="118871"/>
                </a:lnTo>
                <a:lnTo>
                  <a:pt x="101584" y="114299"/>
                </a:lnTo>
                <a:lnTo>
                  <a:pt x="48767" y="101726"/>
                </a:lnTo>
                <a:lnTo>
                  <a:pt x="13096" y="82867"/>
                </a:lnTo>
                <a:lnTo>
                  <a:pt x="0" y="5943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3" name="Google Shape;2253;p75"/>
          <p:cNvSpPr/>
          <p:nvPr/>
        </p:nvSpPr>
        <p:spPr>
          <a:xfrm>
            <a:off x="7839456" y="3790188"/>
            <a:ext cx="332740" cy="117475"/>
          </a:xfrm>
          <a:custGeom>
            <a:rect b="b" l="l" r="r" t="t"/>
            <a:pathLst>
              <a:path extrusionOk="0" h="117475" w="332740">
                <a:moveTo>
                  <a:pt x="166116" y="0"/>
                </a:moveTo>
                <a:lnTo>
                  <a:pt x="101584" y="4548"/>
                </a:lnTo>
                <a:lnTo>
                  <a:pt x="48768" y="16954"/>
                </a:lnTo>
                <a:lnTo>
                  <a:pt x="13096" y="35361"/>
                </a:lnTo>
                <a:lnTo>
                  <a:pt x="0" y="57912"/>
                </a:lnTo>
                <a:lnTo>
                  <a:pt x="13096" y="81343"/>
                </a:lnTo>
                <a:lnTo>
                  <a:pt x="48767" y="100202"/>
                </a:lnTo>
                <a:lnTo>
                  <a:pt x="101584" y="112775"/>
                </a:lnTo>
                <a:lnTo>
                  <a:pt x="166116" y="117348"/>
                </a:lnTo>
                <a:lnTo>
                  <a:pt x="231290" y="112775"/>
                </a:lnTo>
                <a:lnTo>
                  <a:pt x="284035" y="100202"/>
                </a:lnTo>
                <a:lnTo>
                  <a:pt x="319349" y="81343"/>
                </a:lnTo>
                <a:lnTo>
                  <a:pt x="332232" y="57912"/>
                </a:lnTo>
                <a:lnTo>
                  <a:pt x="319349" y="35361"/>
                </a:lnTo>
                <a:lnTo>
                  <a:pt x="284035" y="16954"/>
                </a:lnTo>
                <a:lnTo>
                  <a:pt x="231290" y="4548"/>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4" name="Google Shape;2254;p75"/>
          <p:cNvSpPr/>
          <p:nvPr/>
        </p:nvSpPr>
        <p:spPr>
          <a:xfrm>
            <a:off x="7839456" y="3790188"/>
            <a:ext cx="332740" cy="117475"/>
          </a:xfrm>
          <a:custGeom>
            <a:rect b="b" l="l" r="r" t="t"/>
            <a:pathLst>
              <a:path extrusionOk="0" h="117475" w="332740">
                <a:moveTo>
                  <a:pt x="0" y="57912"/>
                </a:moveTo>
                <a:lnTo>
                  <a:pt x="13096" y="35361"/>
                </a:lnTo>
                <a:lnTo>
                  <a:pt x="48768" y="16954"/>
                </a:lnTo>
                <a:lnTo>
                  <a:pt x="101584" y="4548"/>
                </a:lnTo>
                <a:lnTo>
                  <a:pt x="166116" y="0"/>
                </a:lnTo>
                <a:lnTo>
                  <a:pt x="231290" y="4548"/>
                </a:lnTo>
                <a:lnTo>
                  <a:pt x="284035" y="16954"/>
                </a:lnTo>
                <a:lnTo>
                  <a:pt x="319349" y="35361"/>
                </a:lnTo>
                <a:lnTo>
                  <a:pt x="332232" y="57912"/>
                </a:lnTo>
                <a:lnTo>
                  <a:pt x="319349" y="81343"/>
                </a:lnTo>
                <a:lnTo>
                  <a:pt x="284035" y="100202"/>
                </a:lnTo>
                <a:lnTo>
                  <a:pt x="231290" y="112775"/>
                </a:lnTo>
                <a:lnTo>
                  <a:pt x="166116" y="117348"/>
                </a:lnTo>
                <a:lnTo>
                  <a:pt x="101584" y="112775"/>
                </a:lnTo>
                <a:lnTo>
                  <a:pt x="48767" y="100202"/>
                </a:lnTo>
                <a:lnTo>
                  <a:pt x="13096" y="81343"/>
                </a:lnTo>
                <a:lnTo>
                  <a:pt x="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5" name="Google Shape;2255;p75"/>
          <p:cNvSpPr/>
          <p:nvPr/>
        </p:nvSpPr>
        <p:spPr>
          <a:xfrm>
            <a:off x="7839456" y="3893820"/>
            <a:ext cx="332740" cy="119380"/>
          </a:xfrm>
          <a:custGeom>
            <a:rect b="b" l="l" r="r" t="t"/>
            <a:pathLst>
              <a:path extrusionOk="0" h="119379" w="332740">
                <a:moveTo>
                  <a:pt x="166116" y="0"/>
                </a:moveTo>
                <a:lnTo>
                  <a:pt x="101584" y="4786"/>
                </a:lnTo>
                <a:lnTo>
                  <a:pt x="48768" y="17716"/>
                </a:lnTo>
                <a:lnTo>
                  <a:pt x="13096" y="36647"/>
                </a:lnTo>
                <a:lnTo>
                  <a:pt x="0" y="59436"/>
                </a:lnTo>
                <a:lnTo>
                  <a:pt x="13096" y="82867"/>
                </a:lnTo>
                <a:lnTo>
                  <a:pt x="48768" y="101727"/>
                </a:lnTo>
                <a:lnTo>
                  <a:pt x="101584" y="114300"/>
                </a:lnTo>
                <a:lnTo>
                  <a:pt x="166116" y="118872"/>
                </a:lnTo>
                <a:lnTo>
                  <a:pt x="231290" y="114300"/>
                </a:lnTo>
                <a:lnTo>
                  <a:pt x="284035" y="101727"/>
                </a:lnTo>
                <a:lnTo>
                  <a:pt x="319349" y="82867"/>
                </a:lnTo>
                <a:lnTo>
                  <a:pt x="332232" y="59436"/>
                </a:lnTo>
                <a:lnTo>
                  <a:pt x="319349" y="36647"/>
                </a:lnTo>
                <a:lnTo>
                  <a:pt x="284035" y="17716"/>
                </a:lnTo>
                <a:lnTo>
                  <a:pt x="231290" y="4786"/>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6" name="Google Shape;2256;p75"/>
          <p:cNvSpPr/>
          <p:nvPr/>
        </p:nvSpPr>
        <p:spPr>
          <a:xfrm>
            <a:off x="7839456" y="3893820"/>
            <a:ext cx="332740" cy="119380"/>
          </a:xfrm>
          <a:custGeom>
            <a:rect b="b" l="l" r="r" t="t"/>
            <a:pathLst>
              <a:path extrusionOk="0" h="119379" w="332740">
                <a:moveTo>
                  <a:pt x="0" y="59436"/>
                </a:moveTo>
                <a:lnTo>
                  <a:pt x="13096" y="36647"/>
                </a:lnTo>
                <a:lnTo>
                  <a:pt x="48768" y="17716"/>
                </a:lnTo>
                <a:lnTo>
                  <a:pt x="101584" y="4786"/>
                </a:lnTo>
                <a:lnTo>
                  <a:pt x="166116" y="0"/>
                </a:lnTo>
                <a:lnTo>
                  <a:pt x="231290" y="4786"/>
                </a:lnTo>
                <a:lnTo>
                  <a:pt x="284035" y="17716"/>
                </a:lnTo>
                <a:lnTo>
                  <a:pt x="319349" y="36647"/>
                </a:lnTo>
                <a:lnTo>
                  <a:pt x="332232" y="59436"/>
                </a:lnTo>
                <a:lnTo>
                  <a:pt x="319349" y="82867"/>
                </a:lnTo>
                <a:lnTo>
                  <a:pt x="284035" y="101727"/>
                </a:lnTo>
                <a:lnTo>
                  <a:pt x="231290" y="114300"/>
                </a:lnTo>
                <a:lnTo>
                  <a:pt x="166116" y="118872"/>
                </a:lnTo>
                <a:lnTo>
                  <a:pt x="101584" y="114300"/>
                </a:lnTo>
                <a:lnTo>
                  <a:pt x="48767" y="101726"/>
                </a:lnTo>
                <a:lnTo>
                  <a:pt x="13096" y="82867"/>
                </a:lnTo>
                <a:lnTo>
                  <a:pt x="0" y="5943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7" name="Google Shape;2257;p75"/>
          <p:cNvSpPr/>
          <p:nvPr/>
        </p:nvSpPr>
        <p:spPr>
          <a:xfrm>
            <a:off x="7837931" y="4000500"/>
            <a:ext cx="332740" cy="119380"/>
          </a:xfrm>
          <a:custGeom>
            <a:rect b="b" l="l" r="r" t="t"/>
            <a:pathLst>
              <a:path extrusionOk="0" h="119379" w="332740">
                <a:moveTo>
                  <a:pt x="166116" y="0"/>
                </a:moveTo>
                <a:lnTo>
                  <a:pt x="101584" y="4572"/>
                </a:lnTo>
                <a:lnTo>
                  <a:pt x="48768" y="17145"/>
                </a:lnTo>
                <a:lnTo>
                  <a:pt x="13096" y="36004"/>
                </a:lnTo>
                <a:lnTo>
                  <a:pt x="0" y="59436"/>
                </a:lnTo>
                <a:lnTo>
                  <a:pt x="13096" y="82224"/>
                </a:lnTo>
                <a:lnTo>
                  <a:pt x="48767" y="101155"/>
                </a:lnTo>
                <a:lnTo>
                  <a:pt x="101584" y="114085"/>
                </a:lnTo>
                <a:lnTo>
                  <a:pt x="166116" y="118872"/>
                </a:lnTo>
                <a:lnTo>
                  <a:pt x="230647" y="114085"/>
                </a:lnTo>
                <a:lnTo>
                  <a:pt x="283464" y="101155"/>
                </a:lnTo>
                <a:lnTo>
                  <a:pt x="319135" y="82224"/>
                </a:lnTo>
                <a:lnTo>
                  <a:pt x="332232" y="59436"/>
                </a:lnTo>
                <a:lnTo>
                  <a:pt x="319135" y="36004"/>
                </a:lnTo>
                <a:lnTo>
                  <a:pt x="283464" y="17145"/>
                </a:lnTo>
                <a:lnTo>
                  <a:pt x="230647" y="4572"/>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8" name="Google Shape;2258;p75"/>
          <p:cNvSpPr/>
          <p:nvPr/>
        </p:nvSpPr>
        <p:spPr>
          <a:xfrm>
            <a:off x="7837931" y="4000500"/>
            <a:ext cx="332740" cy="119380"/>
          </a:xfrm>
          <a:custGeom>
            <a:rect b="b" l="l" r="r" t="t"/>
            <a:pathLst>
              <a:path extrusionOk="0" h="119379" w="332740">
                <a:moveTo>
                  <a:pt x="0" y="59436"/>
                </a:moveTo>
                <a:lnTo>
                  <a:pt x="13096" y="36004"/>
                </a:lnTo>
                <a:lnTo>
                  <a:pt x="48768" y="17145"/>
                </a:lnTo>
                <a:lnTo>
                  <a:pt x="101584" y="4572"/>
                </a:lnTo>
                <a:lnTo>
                  <a:pt x="166116" y="0"/>
                </a:lnTo>
                <a:lnTo>
                  <a:pt x="230647" y="4572"/>
                </a:lnTo>
                <a:lnTo>
                  <a:pt x="283464" y="17145"/>
                </a:lnTo>
                <a:lnTo>
                  <a:pt x="319135" y="36004"/>
                </a:lnTo>
                <a:lnTo>
                  <a:pt x="332232" y="59436"/>
                </a:lnTo>
                <a:lnTo>
                  <a:pt x="319135" y="82224"/>
                </a:lnTo>
                <a:lnTo>
                  <a:pt x="283464" y="101155"/>
                </a:lnTo>
                <a:lnTo>
                  <a:pt x="230647" y="114085"/>
                </a:lnTo>
                <a:lnTo>
                  <a:pt x="166116" y="118872"/>
                </a:lnTo>
                <a:lnTo>
                  <a:pt x="101584" y="114085"/>
                </a:lnTo>
                <a:lnTo>
                  <a:pt x="48767" y="101155"/>
                </a:lnTo>
                <a:lnTo>
                  <a:pt x="13096" y="82224"/>
                </a:lnTo>
                <a:lnTo>
                  <a:pt x="0" y="5943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9" name="Google Shape;2259;p75"/>
          <p:cNvSpPr/>
          <p:nvPr/>
        </p:nvSpPr>
        <p:spPr>
          <a:xfrm>
            <a:off x="7929371" y="3534155"/>
            <a:ext cx="266700" cy="688975"/>
          </a:xfrm>
          <a:custGeom>
            <a:rect b="b" l="l" r="r" t="t"/>
            <a:pathLst>
              <a:path extrusionOk="0" h="688975" w="266700">
                <a:moveTo>
                  <a:pt x="0" y="688848"/>
                </a:moveTo>
                <a:lnTo>
                  <a:pt x="266700" y="688848"/>
                </a:lnTo>
                <a:lnTo>
                  <a:pt x="266700" y="0"/>
                </a:lnTo>
                <a:lnTo>
                  <a:pt x="0" y="0"/>
                </a:lnTo>
                <a:lnTo>
                  <a:pt x="0" y="688848"/>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0" name="Google Shape;2260;p75"/>
          <p:cNvSpPr/>
          <p:nvPr/>
        </p:nvSpPr>
        <p:spPr>
          <a:xfrm>
            <a:off x="6853428" y="3317748"/>
            <a:ext cx="767080" cy="0"/>
          </a:xfrm>
          <a:custGeom>
            <a:rect b="b" l="l" r="r" t="t"/>
            <a:pathLst>
              <a:path extrusionOk="0" h="120000" w="767079">
                <a:moveTo>
                  <a:pt x="766572"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1" name="Google Shape;2261;p75"/>
          <p:cNvSpPr/>
          <p:nvPr/>
        </p:nvSpPr>
        <p:spPr>
          <a:xfrm>
            <a:off x="7924800" y="4111752"/>
            <a:ext cx="0" cy="265430"/>
          </a:xfrm>
          <a:custGeom>
            <a:rect b="b" l="l" r="r" t="t"/>
            <a:pathLst>
              <a:path extrusionOk="0" h="265429" w="120000">
                <a:moveTo>
                  <a:pt x="0" y="0"/>
                </a:moveTo>
                <a:lnTo>
                  <a:pt x="0" y="26517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2" name="Google Shape;2262;p75"/>
          <p:cNvSpPr/>
          <p:nvPr/>
        </p:nvSpPr>
        <p:spPr>
          <a:xfrm>
            <a:off x="7635240" y="4117848"/>
            <a:ext cx="0" cy="265430"/>
          </a:xfrm>
          <a:custGeom>
            <a:rect b="b" l="l" r="r" t="t"/>
            <a:pathLst>
              <a:path extrusionOk="0" h="265429" w="120000">
                <a:moveTo>
                  <a:pt x="0" y="0"/>
                </a:moveTo>
                <a:lnTo>
                  <a:pt x="0" y="26517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3" name="Google Shape;2263;p75"/>
          <p:cNvSpPr/>
          <p:nvPr/>
        </p:nvSpPr>
        <p:spPr>
          <a:xfrm>
            <a:off x="7624571" y="3323844"/>
            <a:ext cx="0" cy="265430"/>
          </a:xfrm>
          <a:custGeom>
            <a:rect b="b" l="l" r="r" t="t"/>
            <a:pathLst>
              <a:path extrusionOk="0" h="265429" w="120000">
                <a:moveTo>
                  <a:pt x="0" y="0"/>
                </a:moveTo>
                <a:lnTo>
                  <a:pt x="0" y="26517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4" name="Google Shape;2264;p75"/>
          <p:cNvSpPr/>
          <p:nvPr/>
        </p:nvSpPr>
        <p:spPr>
          <a:xfrm>
            <a:off x="7924800" y="3322320"/>
            <a:ext cx="0" cy="265430"/>
          </a:xfrm>
          <a:custGeom>
            <a:rect b="b" l="l" r="r" t="t"/>
            <a:pathLst>
              <a:path extrusionOk="0" h="265429" w="120000">
                <a:moveTo>
                  <a:pt x="0" y="0"/>
                </a:moveTo>
                <a:lnTo>
                  <a:pt x="0" y="26517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5" name="Google Shape;2265;p75"/>
          <p:cNvSpPr/>
          <p:nvPr/>
        </p:nvSpPr>
        <p:spPr>
          <a:xfrm>
            <a:off x="6810756" y="3294888"/>
            <a:ext cx="41275" cy="41275"/>
          </a:xfrm>
          <a:custGeom>
            <a:rect b="b" l="l" r="r" t="t"/>
            <a:pathLst>
              <a:path extrusionOk="0" h="41275" w="41275">
                <a:moveTo>
                  <a:pt x="21336" y="0"/>
                </a:moveTo>
                <a:lnTo>
                  <a:pt x="12858" y="1595"/>
                </a:lnTo>
                <a:lnTo>
                  <a:pt x="6096" y="5905"/>
                </a:lnTo>
                <a:lnTo>
                  <a:pt x="1619" y="12215"/>
                </a:lnTo>
                <a:lnTo>
                  <a:pt x="0" y="19812"/>
                </a:lnTo>
                <a:lnTo>
                  <a:pt x="1619" y="28289"/>
                </a:lnTo>
                <a:lnTo>
                  <a:pt x="6096" y="35052"/>
                </a:lnTo>
                <a:lnTo>
                  <a:pt x="12858" y="39528"/>
                </a:lnTo>
                <a:lnTo>
                  <a:pt x="21336" y="41148"/>
                </a:lnTo>
                <a:lnTo>
                  <a:pt x="28932" y="39528"/>
                </a:lnTo>
                <a:lnTo>
                  <a:pt x="35242" y="35052"/>
                </a:lnTo>
                <a:lnTo>
                  <a:pt x="39552" y="28289"/>
                </a:lnTo>
                <a:lnTo>
                  <a:pt x="41148" y="19812"/>
                </a:lnTo>
                <a:lnTo>
                  <a:pt x="39552" y="12215"/>
                </a:lnTo>
                <a:lnTo>
                  <a:pt x="35242" y="5905"/>
                </a:lnTo>
                <a:lnTo>
                  <a:pt x="28932" y="1595"/>
                </a:lnTo>
                <a:lnTo>
                  <a:pt x="2133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6" name="Google Shape;2266;p75"/>
          <p:cNvSpPr/>
          <p:nvPr/>
        </p:nvSpPr>
        <p:spPr>
          <a:xfrm>
            <a:off x="6810756" y="3294888"/>
            <a:ext cx="41275" cy="41275"/>
          </a:xfrm>
          <a:custGeom>
            <a:rect b="b" l="l" r="r" t="t"/>
            <a:pathLst>
              <a:path extrusionOk="0" h="41275" w="41275">
                <a:moveTo>
                  <a:pt x="21336" y="0"/>
                </a:moveTo>
                <a:lnTo>
                  <a:pt x="28932" y="1595"/>
                </a:lnTo>
                <a:lnTo>
                  <a:pt x="35242" y="5905"/>
                </a:lnTo>
                <a:lnTo>
                  <a:pt x="39552" y="12215"/>
                </a:lnTo>
                <a:lnTo>
                  <a:pt x="41148" y="19812"/>
                </a:lnTo>
                <a:lnTo>
                  <a:pt x="39552" y="28289"/>
                </a:lnTo>
                <a:lnTo>
                  <a:pt x="35242" y="35052"/>
                </a:lnTo>
                <a:lnTo>
                  <a:pt x="28932" y="39528"/>
                </a:lnTo>
                <a:lnTo>
                  <a:pt x="21336" y="41148"/>
                </a:lnTo>
                <a:lnTo>
                  <a:pt x="12858" y="39528"/>
                </a:lnTo>
                <a:lnTo>
                  <a:pt x="6096" y="35051"/>
                </a:lnTo>
                <a:lnTo>
                  <a:pt x="1619" y="28289"/>
                </a:lnTo>
                <a:lnTo>
                  <a:pt x="0" y="19812"/>
                </a:lnTo>
                <a:lnTo>
                  <a:pt x="1619" y="12215"/>
                </a:lnTo>
                <a:lnTo>
                  <a:pt x="6096" y="5905"/>
                </a:lnTo>
                <a:lnTo>
                  <a:pt x="12858" y="1595"/>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7" name="Google Shape;2267;p75"/>
          <p:cNvSpPr/>
          <p:nvPr/>
        </p:nvSpPr>
        <p:spPr>
          <a:xfrm>
            <a:off x="7869935" y="3206496"/>
            <a:ext cx="41275" cy="43180"/>
          </a:xfrm>
          <a:custGeom>
            <a:rect b="b" l="l" r="r" t="t"/>
            <a:pathLst>
              <a:path extrusionOk="0" h="43180" w="41275">
                <a:moveTo>
                  <a:pt x="21336" y="0"/>
                </a:moveTo>
                <a:lnTo>
                  <a:pt x="12858" y="1619"/>
                </a:lnTo>
                <a:lnTo>
                  <a:pt x="6096" y="6096"/>
                </a:lnTo>
                <a:lnTo>
                  <a:pt x="1619" y="12858"/>
                </a:lnTo>
                <a:lnTo>
                  <a:pt x="0" y="21335"/>
                </a:lnTo>
                <a:lnTo>
                  <a:pt x="1619" y="29813"/>
                </a:lnTo>
                <a:lnTo>
                  <a:pt x="6096" y="36575"/>
                </a:lnTo>
                <a:lnTo>
                  <a:pt x="12858" y="41052"/>
                </a:lnTo>
                <a:lnTo>
                  <a:pt x="21336" y="42671"/>
                </a:lnTo>
                <a:lnTo>
                  <a:pt x="28932" y="41052"/>
                </a:lnTo>
                <a:lnTo>
                  <a:pt x="35242" y="36575"/>
                </a:lnTo>
                <a:lnTo>
                  <a:pt x="39552" y="29813"/>
                </a:lnTo>
                <a:lnTo>
                  <a:pt x="41148" y="21335"/>
                </a:lnTo>
                <a:lnTo>
                  <a:pt x="39552" y="12858"/>
                </a:lnTo>
                <a:lnTo>
                  <a:pt x="35242" y="6096"/>
                </a:lnTo>
                <a:lnTo>
                  <a:pt x="28932" y="1619"/>
                </a:lnTo>
                <a:lnTo>
                  <a:pt x="213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8" name="Google Shape;2268;p75"/>
          <p:cNvSpPr/>
          <p:nvPr/>
        </p:nvSpPr>
        <p:spPr>
          <a:xfrm>
            <a:off x="7869935" y="3206496"/>
            <a:ext cx="41275" cy="43180"/>
          </a:xfrm>
          <a:custGeom>
            <a:rect b="b" l="l" r="r" t="t"/>
            <a:pathLst>
              <a:path extrusionOk="0" h="43180" w="41275">
                <a:moveTo>
                  <a:pt x="21336" y="0"/>
                </a:moveTo>
                <a:lnTo>
                  <a:pt x="28932" y="1619"/>
                </a:lnTo>
                <a:lnTo>
                  <a:pt x="35242" y="6095"/>
                </a:lnTo>
                <a:lnTo>
                  <a:pt x="39552" y="12858"/>
                </a:lnTo>
                <a:lnTo>
                  <a:pt x="41148" y="21335"/>
                </a:lnTo>
                <a:lnTo>
                  <a:pt x="39552" y="29813"/>
                </a:lnTo>
                <a:lnTo>
                  <a:pt x="35242" y="36575"/>
                </a:lnTo>
                <a:lnTo>
                  <a:pt x="28932" y="41052"/>
                </a:lnTo>
                <a:lnTo>
                  <a:pt x="21336" y="42671"/>
                </a:lnTo>
                <a:lnTo>
                  <a:pt x="12858" y="41052"/>
                </a:lnTo>
                <a:lnTo>
                  <a:pt x="6096" y="36575"/>
                </a:lnTo>
                <a:lnTo>
                  <a:pt x="1619" y="29813"/>
                </a:lnTo>
                <a:lnTo>
                  <a:pt x="0" y="21335"/>
                </a:lnTo>
                <a:lnTo>
                  <a:pt x="1619" y="12858"/>
                </a:lnTo>
                <a:lnTo>
                  <a:pt x="6096" y="6096"/>
                </a:lnTo>
                <a:lnTo>
                  <a:pt x="12858" y="1619"/>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9" name="Google Shape;2269;p75"/>
          <p:cNvSpPr txBox="1"/>
          <p:nvPr/>
        </p:nvSpPr>
        <p:spPr>
          <a:xfrm>
            <a:off x="7355205" y="3554549"/>
            <a:ext cx="224154" cy="38163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N</a:t>
            </a:r>
            <a:r>
              <a:rPr lang="tr-TR" sz="750">
                <a:solidFill>
                  <a:schemeClr val="dk1"/>
                </a:solidFill>
                <a:latin typeface="Times New Roman"/>
                <a:ea typeface="Times New Roman"/>
                <a:cs typeface="Times New Roman"/>
                <a:sym typeface="Times New Roman"/>
              </a:rPr>
              <a:t>P1</a:t>
            </a:r>
            <a:endParaRPr sz="750">
              <a:solidFill>
                <a:schemeClr val="dk1"/>
              </a:solidFill>
              <a:latin typeface="Times New Roman"/>
              <a:ea typeface="Times New Roman"/>
              <a:cs typeface="Times New Roman"/>
              <a:sym typeface="Times New Roman"/>
            </a:endParaRPr>
          </a:p>
        </p:txBody>
      </p:sp>
      <p:sp>
        <p:nvSpPr>
          <p:cNvPr id="2270" name="Google Shape;2270;p75"/>
          <p:cNvSpPr/>
          <p:nvPr/>
        </p:nvSpPr>
        <p:spPr>
          <a:xfrm>
            <a:off x="7202423" y="4383023"/>
            <a:ext cx="425450" cy="0"/>
          </a:xfrm>
          <a:custGeom>
            <a:rect b="b" l="l" r="r" t="t"/>
            <a:pathLst>
              <a:path extrusionOk="0" h="120000" w="425450">
                <a:moveTo>
                  <a:pt x="425196"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1" name="Google Shape;2271;p75"/>
          <p:cNvSpPr/>
          <p:nvPr/>
        </p:nvSpPr>
        <p:spPr>
          <a:xfrm>
            <a:off x="7924800" y="3317748"/>
            <a:ext cx="767080" cy="0"/>
          </a:xfrm>
          <a:custGeom>
            <a:rect b="b" l="l" r="r" t="t"/>
            <a:pathLst>
              <a:path extrusionOk="0" h="120000" w="767079">
                <a:moveTo>
                  <a:pt x="766572"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2" name="Google Shape;2272;p75"/>
          <p:cNvSpPr txBox="1"/>
          <p:nvPr/>
        </p:nvSpPr>
        <p:spPr>
          <a:xfrm>
            <a:off x="6584136" y="3216817"/>
            <a:ext cx="90805" cy="2019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a</a:t>
            </a:r>
            <a:endParaRPr sz="1150">
              <a:solidFill>
                <a:schemeClr val="dk1"/>
              </a:solidFill>
              <a:latin typeface="Times New Roman"/>
              <a:ea typeface="Times New Roman"/>
              <a:cs typeface="Times New Roman"/>
              <a:sym typeface="Times New Roman"/>
            </a:endParaRPr>
          </a:p>
        </p:txBody>
      </p:sp>
      <p:sp>
        <p:nvSpPr>
          <p:cNvPr id="2273" name="Google Shape;2273;p75"/>
          <p:cNvSpPr txBox="1"/>
          <p:nvPr/>
        </p:nvSpPr>
        <p:spPr>
          <a:xfrm>
            <a:off x="7929371" y="3558092"/>
            <a:ext cx="266700" cy="280035"/>
          </a:xfrm>
          <a:prstGeom prst="rect">
            <a:avLst/>
          </a:prstGeom>
          <a:noFill/>
          <a:ln>
            <a:noFill/>
          </a:ln>
        </p:spPr>
        <p:txBody>
          <a:bodyPr anchorCtr="0" anchor="t" bIns="0" lIns="0" spcFirstLastPara="1" rIns="0" wrap="square" tIns="13325">
            <a:noAutofit/>
          </a:bodyPr>
          <a:lstStyle/>
          <a:p>
            <a:pPr indent="0" lvl="0" marL="38735"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N</a:t>
            </a:r>
            <a:r>
              <a:rPr lang="tr-TR" sz="750">
                <a:solidFill>
                  <a:schemeClr val="dk1"/>
                </a:solidFill>
                <a:latin typeface="Times New Roman"/>
                <a:ea typeface="Times New Roman"/>
                <a:cs typeface="Times New Roman"/>
                <a:sym typeface="Times New Roman"/>
              </a:rPr>
              <a:t>S1</a:t>
            </a:r>
            <a:endParaRPr sz="750">
              <a:solidFill>
                <a:schemeClr val="dk1"/>
              </a:solidFill>
              <a:latin typeface="Times New Roman"/>
              <a:ea typeface="Times New Roman"/>
              <a:cs typeface="Times New Roman"/>
              <a:sym typeface="Times New Roman"/>
            </a:endParaRPr>
          </a:p>
        </p:txBody>
      </p:sp>
      <p:sp>
        <p:nvSpPr>
          <p:cNvPr id="2274" name="Google Shape;2274;p75"/>
          <p:cNvSpPr txBox="1"/>
          <p:nvPr/>
        </p:nvSpPr>
        <p:spPr>
          <a:xfrm>
            <a:off x="8632634" y="4359106"/>
            <a:ext cx="99060" cy="2019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_</a:t>
            </a:r>
            <a:endParaRPr sz="1150">
              <a:solidFill>
                <a:schemeClr val="dk1"/>
              </a:solidFill>
              <a:latin typeface="Times New Roman"/>
              <a:ea typeface="Times New Roman"/>
              <a:cs typeface="Times New Roman"/>
              <a:sym typeface="Times New Roman"/>
            </a:endParaRPr>
          </a:p>
        </p:txBody>
      </p:sp>
      <p:sp>
        <p:nvSpPr>
          <p:cNvPr id="2275" name="Google Shape;2275;p75"/>
          <p:cNvSpPr/>
          <p:nvPr/>
        </p:nvSpPr>
        <p:spPr>
          <a:xfrm>
            <a:off x="7641335" y="4491228"/>
            <a:ext cx="43180" cy="43180"/>
          </a:xfrm>
          <a:custGeom>
            <a:rect b="b" l="l" r="r" t="t"/>
            <a:pathLst>
              <a:path extrusionOk="0" h="43179" w="43179">
                <a:moveTo>
                  <a:pt x="21336" y="0"/>
                </a:moveTo>
                <a:lnTo>
                  <a:pt x="12858" y="1619"/>
                </a:lnTo>
                <a:lnTo>
                  <a:pt x="6096" y="6095"/>
                </a:lnTo>
                <a:lnTo>
                  <a:pt x="1619" y="12858"/>
                </a:lnTo>
                <a:lnTo>
                  <a:pt x="0" y="21336"/>
                </a:lnTo>
                <a:lnTo>
                  <a:pt x="1619" y="29813"/>
                </a:lnTo>
                <a:lnTo>
                  <a:pt x="6096" y="36576"/>
                </a:lnTo>
                <a:lnTo>
                  <a:pt x="12858" y="41052"/>
                </a:lnTo>
                <a:lnTo>
                  <a:pt x="21336" y="42672"/>
                </a:lnTo>
                <a:lnTo>
                  <a:pt x="29813" y="41052"/>
                </a:lnTo>
                <a:lnTo>
                  <a:pt x="36576" y="36576"/>
                </a:lnTo>
                <a:lnTo>
                  <a:pt x="41052" y="29813"/>
                </a:lnTo>
                <a:lnTo>
                  <a:pt x="42672" y="21336"/>
                </a:lnTo>
                <a:lnTo>
                  <a:pt x="41052" y="12858"/>
                </a:lnTo>
                <a:lnTo>
                  <a:pt x="36576" y="6095"/>
                </a:lnTo>
                <a:lnTo>
                  <a:pt x="29813" y="1619"/>
                </a:lnTo>
                <a:lnTo>
                  <a:pt x="213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6" name="Google Shape;2276;p75"/>
          <p:cNvSpPr/>
          <p:nvPr/>
        </p:nvSpPr>
        <p:spPr>
          <a:xfrm>
            <a:off x="7641335" y="4491228"/>
            <a:ext cx="43180" cy="43180"/>
          </a:xfrm>
          <a:custGeom>
            <a:rect b="b" l="l" r="r" t="t"/>
            <a:pathLst>
              <a:path extrusionOk="0" h="43179" w="43179">
                <a:moveTo>
                  <a:pt x="21336" y="0"/>
                </a:moveTo>
                <a:lnTo>
                  <a:pt x="29813" y="1619"/>
                </a:lnTo>
                <a:lnTo>
                  <a:pt x="36576" y="6095"/>
                </a:lnTo>
                <a:lnTo>
                  <a:pt x="41052" y="12858"/>
                </a:lnTo>
                <a:lnTo>
                  <a:pt x="42672" y="21336"/>
                </a:lnTo>
                <a:lnTo>
                  <a:pt x="41052" y="29813"/>
                </a:lnTo>
                <a:lnTo>
                  <a:pt x="36576" y="36576"/>
                </a:lnTo>
                <a:lnTo>
                  <a:pt x="29813" y="41052"/>
                </a:lnTo>
                <a:lnTo>
                  <a:pt x="21336" y="42672"/>
                </a:lnTo>
                <a:lnTo>
                  <a:pt x="12858" y="41052"/>
                </a:lnTo>
                <a:lnTo>
                  <a:pt x="6096" y="36576"/>
                </a:lnTo>
                <a:lnTo>
                  <a:pt x="1619" y="29813"/>
                </a:lnTo>
                <a:lnTo>
                  <a:pt x="0" y="21336"/>
                </a:lnTo>
                <a:lnTo>
                  <a:pt x="1619" y="12858"/>
                </a:lnTo>
                <a:lnTo>
                  <a:pt x="6096" y="6095"/>
                </a:lnTo>
                <a:lnTo>
                  <a:pt x="12858" y="1619"/>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7" name="Google Shape;2277;p75"/>
          <p:cNvSpPr/>
          <p:nvPr/>
        </p:nvSpPr>
        <p:spPr>
          <a:xfrm>
            <a:off x="7851647" y="4863084"/>
            <a:ext cx="332740" cy="117475"/>
          </a:xfrm>
          <a:custGeom>
            <a:rect b="b" l="l" r="r" t="t"/>
            <a:pathLst>
              <a:path extrusionOk="0" h="117475" w="332740">
                <a:moveTo>
                  <a:pt x="166116" y="0"/>
                </a:moveTo>
                <a:lnTo>
                  <a:pt x="100941" y="4786"/>
                </a:lnTo>
                <a:lnTo>
                  <a:pt x="48196" y="17716"/>
                </a:lnTo>
                <a:lnTo>
                  <a:pt x="12882" y="36647"/>
                </a:lnTo>
                <a:lnTo>
                  <a:pt x="0" y="59435"/>
                </a:lnTo>
                <a:lnTo>
                  <a:pt x="12882" y="81986"/>
                </a:lnTo>
                <a:lnTo>
                  <a:pt x="48196" y="100393"/>
                </a:lnTo>
                <a:lnTo>
                  <a:pt x="100941" y="112799"/>
                </a:lnTo>
                <a:lnTo>
                  <a:pt x="166116" y="117347"/>
                </a:lnTo>
                <a:lnTo>
                  <a:pt x="230647" y="112799"/>
                </a:lnTo>
                <a:lnTo>
                  <a:pt x="283463" y="100393"/>
                </a:lnTo>
                <a:lnTo>
                  <a:pt x="319135" y="81986"/>
                </a:lnTo>
                <a:lnTo>
                  <a:pt x="332231" y="59435"/>
                </a:lnTo>
                <a:lnTo>
                  <a:pt x="319135" y="36647"/>
                </a:lnTo>
                <a:lnTo>
                  <a:pt x="283463" y="17716"/>
                </a:lnTo>
                <a:lnTo>
                  <a:pt x="230647" y="4786"/>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8" name="Google Shape;2278;p75"/>
          <p:cNvSpPr/>
          <p:nvPr/>
        </p:nvSpPr>
        <p:spPr>
          <a:xfrm>
            <a:off x="7851647" y="4863084"/>
            <a:ext cx="332740" cy="117475"/>
          </a:xfrm>
          <a:custGeom>
            <a:rect b="b" l="l" r="r" t="t"/>
            <a:pathLst>
              <a:path extrusionOk="0" h="117475" w="332740">
                <a:moveTo>
                  <a:pt x="0" y="59435"/>
                </a:moveTo>
                <a:lnTo>
                  <a:pt x="12882" y="36647"/>
                </a:lnTo>
                <a:lnTo>
                  <a:pt x="48196" y="17716"/>
                </a:lnTo>
                <a:lnTo>
                  <a:pt x="100941" y="4786"/>
                </a:lnTo>
                <a:lnTo>
                  <a:pt x="166116" y="0"/>
                </a:lnTo>
                <a:lnTo>
                  <a:pt x="230647" y="4786"/>
                </a:lnTo>
                <a:lnTo>
                  <a:pt x="283463" y="17716"/>
                </a:lnTo>
                <a:lnTo>
                  <a:pt x="319135" y="36647"/>
                </a:lnTo>
                <a:lnTo>
                  <a:pt x="332231" y="59435"/>
                </a:lnTo>
                <a:lnTo>
                  <a:pt x="319135" y="81986"/>
                </a:lnTo>
                <a:lnTo>
                  <a:pt x="283463" y="100393"/>
                </a:lnTo>
                <a:lnTo>
                  <a:pt x="230647" y="112799"/>
                </a:lnTo>
                <a:lnTo>
                  <a:pt x="166116" y="117347"/>
                </a:lnTo>
                <a:lnTo>
                  <a:pt x="100941" y="112799"/>
                </a:lnTo>
                <a:lnTo>
                  <a:pt x="48196" y="100393"/>
                </a:lnTo>
                <a:lnTo>
                  <a:pt x="12882" y="81986"/>
                </a:lnTo>
                <a:lnTo>
                  <a:pt x="0" y="5943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9" name="Google Shape;2279;p75"/>
          <p:cNvSpPr/>
          <p:nvPr/>
        </p:nvSpPr>
        <p:spPr>
          <a:xfrm>
            <a:off x="7853171" y="4968240"/>
            <a:ext cx="332740" cy="117475"/>
          </a:xfrm>
          <a:custGeom>
            <a:rect b="b" l="l" r="r" t="t"/>
            <a:pathLst>
              <a:path extrusionOk="0" h="117475" w="332740">
                <a:moveTo>
                  <a:pt x="166116" y="0"/>
                </a:moveTo>
                <a:lnTo>
                  <a:pt x="100941" y="4548"/>
                </a:lnTo>
                <a:lnTo>
                  <a:pt x="48196" y="16954"/>
                </a:lnTo>
                <a:lnTo>
                  <a:pt x="12882" y="35361"/>
                </a:lnTo>
                <a:lnTo>
                  <a:pt x="0" y="57912"/>
                </a:lnTo>
                <a:lnTo>
                  <a:pt x="12882" y="81343"/>
                </a:lnTo>
                <a:lnTo>
                  <a:pt x="48196" y="100203"/>
                </a:lnTo>
                <a:lnTo>
                  <a:pt x="100941" y="112776"/>
                </a:lnTo>
                <a:lnTo>
                  <a:pt x="166116" y="117348"/>
                </a:lnTo>
                <a:lnTo>
                  <a:pt x="230647" y="112776"/>
                </a:lnTo>
                <a:lnTo>
                  <a:pt x="283463" y="100203"/>
                </a:lnTo>
                <a:lnTo>
                  <a:pt x="319135" y="81343"/>
                </a:lnTo>
                <a:lnTo>
                  <a:pt x="332231" y="57912"/>
                </a:lnTo>
                <a:lnTo>
                  <a:pt x="319135" y="35361"/>
                </a:lnTo>
                <a:lnTo>
                  <a:pt x="283463" y="16954"/>
                </a:lnTo>
                <a:lnTo>
                  <a:pt x="230647" y="4548"/>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0" name="Google Shape;2280;p75"/>
          <p:cNvSpPr/>
          <p:nvPr/>
        </p:nvSpPr>
        <p:spPr>
          <a:xfrm>
            <a:off x="7853171" y="4968240"/>
            <a:ext cx="332740" cy="117475"/>
          </a:xfrm>
          <a:custGeom>
            <a:rect b="b" l="l" r="r" t="t"/>
            <a:pathLst>
              <a:path extrusionOk="0" h="117475" w="332740">
                <a:moveTo>
                  <a:pt x="0" y="57912"/>
                </a:moveTo>
                <a:lnTo>
                  <a:pt x="12882" y="35361"/>
                </a:lnTo>
                <a:lnTo>
                  <a:pt x="48196" y="16954"/>
                </a:lnTo>
                <a:lnTo>
                  <a:pt x="100941" y="4548"/>
                </a:lnTo>
                <a:lnTo>
                  <a:pt x="166116" y="0"/>
                </a:lnTo>
                <a:lnTo>
                  <a:pt x="230647" y="4548"/>
                </a:lnTo>
                <a:lnTo>
                  <a:pt x="283463" y="16954"/>
                </a:lnTo>
                <a:lnTo>
                  <a:pt x="319135" y="35361"/>
                </a:lnTo>
                <a:lnTo>
                  <a:pt x="332231" y="57912"/>
                </a:lnTo>
                <a:lnTo>
                  <a:pt x="319135" y="81343"/>
                </a:lnTo>
                <a:lnTo>
                  <a:pt x="283463" y="100203"/>
                </a:lnTo>
                <a:lnTo>
                  <a:pt x="230647" y="112776"/>
                </a:lnTo>
                <a:lnTo>
                  <a:pt x="166116" y="117348"/>
                </a:lnTo>
                <a:lnTo>
                  <a:pt x="100941" y="112776"/>
                </a:lnTo>
                <a:lnTo>
                  <a:pt x="48196" y="100203"/>
                </a:lnTo>
                <a:lnTo>
                  <a:pt x="12882" y="81343"/>
                </a:lnTo>
                <a:lnTo>
                  <a:pt x="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1" name="Google Shape;2281;p75"/>
          <p:cNvSpPr/>
          <p:nvPr/>
        </p:nvSpPr>
        <p:spPr>
          <a:xfrm>
            <a:off x="7851647" y="5074920"/>
            <a:ext cx="332740" cy="117475"/>
          </a:xfrm>
          <a:custGeom>
            <a:rect b="b" l="l" r="r" t="t"/>
            <a:pathLst>
              <a:path extrusionOk="0" h="117475" w="332740">
                <a:moveTo>
                  <a:pt x="166116" y="0"/>
                </a:moveTo>
                <a:lnTo>
                  <a:pt x="100941" y="4548"/>
                </a:lnTo>
                <a:lnTo>
                  <a:pt x="48196" y="16954"/>
                </a:lnTo>
                <a:lnTo>
                  <a:pt x="12882" y="35361"/>
                </a:lnTo>
                <a:lnTo>
                  <a:pt x="0" y="57912"/>
                </a:lnTo>
                <a:lnTo>
                  <a:pt x="12882" y="81343"/>
                </a:lnTo>
                <a:lnTo>
                  <a:pt x="48196" y="100203"/>
                </a:lnTo>
                <a:lnTo>
                  <a:pt x="100941" y="112776"/>
                </a:lnTo>
                <a:lnTo>
                  <a:pt x="166116" y="117348"/>
                </a:lnTo>
                <a:lnTo>
                  <a:pt x="230647" y="112776"/>
                </a:lnTo>
                <a:lnTo>
                  <a:pt x="283463" y="100203"/>
                </a:lnTo>
                <a:lnTo>
                  <a:pt x="319135" y="81343"/>
                </a:lnTo>
                <a:lnTo>
                  <a:pt x="332231" y="57912"/>
                </a:lnTo>
                <a:lnTo>
                  <a:pt x="319135" y="35361"/>
                </a:lnTo>
                <a:lnTo>
                  <a:pt x="283463" y="16954"/>
                </a:lnTo>
                <a:lnTo>
                  <a:pt x="230647" y="4548"/>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2" name="Google Shape;2282;p75"/>
          <p:cNvSpPr/>
          <p:nvPr/>
        </p:nvSpPr>
        <p:spPr>
          <a:xfrm>
            <a:off x="7851647" y="5074920"/>
            <a:ext cx="332740" cy="117475"/>
          </a:xfrm>
          <a:custGeom>
            <a:rect b="b" l="l" r="r" t="t"/>
            <a:pathLst>
              <a:path extrusionOk="0" h="117475" w="332740">
                <a:moveTo>
                  <a:pt x="0" y="57912"/>
                </a:moveTo>
                <a:lnTo>
                  <a:pt x="12882" y="35361"/>
                </a:lnTo>
                <a:lnTo>
                  <a:pt x="48196" y="16954"/>
                </a:lnTo>
                <a:lnTo>
                  <a:pt x="100941" y="4548"/>
                </a:lnTo>
                <a:lnTo>
                  <a:pt x="166116" y="0"/>
                </a:lnTo>
                <a:lnTo>
                  <a:pt x="230647" y="4548"/>
                </a:lnTo>
                <a:lnTo>
                  <a:pt x="283463" y="16954"/>
                </a:lnTo>
                <a:lnTo>
                  <a:pt x="319135" y="35361"/>
                </a:lnTo>
                <a:lnTo>
                  <a:pt x="332231" y="57912"/>
                </a:lnTo>
                <a:lnTo>
                  <a:pt x="319135" y="81343"/>
                </a:lnTo>
                <a:lnTo>
                  <a:pt x="283463" y="100203"/>
                </a:lnTo>
                <a:lnTo>
                  <a:pt x="230647" y="112776"/>
                </a:lnTo>
                <a:lnTo>
                  <a:pt x="166116" y="117348"/>
                </a:lnTo>
                <a:lnTo>
                  <a:pt x="100941" y="112776"/>
                </a:lnTo>
                <a:lnTo>
                  <a:pt x="48196" y="100203"/>
                </a:lnTo>
                <a:lnTo>
                  <a:pt x="12882" y="81343"/>
                </a:lnTo>
                <a:lnTo>
                  <a:pt x="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3" name="Google Shape;2283;p75"/>
          <p:cNvSpPr/>
          <p:nvPr/>
        </p:nvSpPr>
        <p:spPr>
          <a:xfrm>
            <a:off x="7851647" y="5178552"/>
            <a:ext cx="332740" cy="119380"/>
          </a:xfrm>
          <a:custGeom>
            <a:rect b="b" l="l" r="r" t="t"/>
            <a:pathLst>
              <a:path extrusionOk="0" h="119379" w="332740">
                <a:moveTo>
                  <a:pt x="166116" y="0"/>
                </a:moveTo>
                <a:lnTo>
                  <a:pt x="100941" y="4786"/>
                </a:lnTo>
                <a:lnTo>
                  <a:pt x="48196" y="17716"/>
                </a:lnTo>
                <a:lnTo>
                  <a:pt x="12882" y="36647"/>
                </a:lnTo>
                <a:lnTo>
                  <a:pt x="0" y="59436"/>
                </a:lnTo>
                <a:lnTo>
                  <a:pt x="12882" y="82867"/>
                </a:lnTo>
                <a:lnTo>
                  <a:pt x="48196" y="101727"/>
                </a:lnTo>
                <a:lnTo>
                  <a:pt x="100941" y="114300"/>
                </a:lnTo>
                <a:lnTo>
                  <a:pt x="166116" y="118872"/>
                </a:lnTo>
                <a:lnTo>
                  <a:pt x="230647" y="114300"/>
                </a:lnTo>
                <a:lnTo>
                  <a:pt x="283463" y="101727"/>
                </a:lnTo>
                <a:lnTo>
                  <a:pt x="319135" y="82867"/>
                </a:lnTo>
                <a:lnTo>
                  <a:pt x="332231" y="59436"/>
                </a:lnTo>
                <a:lnTo>
                  <a:pt x="319135" y="36647"/>
                </a:lnTo>
                <a:lnTo>
                  <a:pt x="283463" y="17716"/>
                </a:lnTo>
                <a:lnTo>
                  <a:pt x="230647" y="4786"/>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4" name="Google Shape;2284;p75"/>
          <p:cNvSpPr/>
          <p:nvPr/>
        </p:nvSpPr>
        <p:spPr>
          <a:xfrm>
            <a:off x="7851647" y="5178552"/>
            <a:ext cx="332740" cy="119380"/>
          </a:xfrm>
          <a:custGeom>
            <a:rect b="b" l="l" r="r" t="t"/>
            <a:pathLst>
              <a:path extrusionOk="0" h="119379" w="332740">
                <a:moveTo>
                  <a:pt x="0" y="59436"/>
                </a:moveTo>
                <a:lnTo>
                  <a:pt x="12882" y="36647"/>
                </a:lnTo>
                <a:lnTo>
                  <a:pt x="48196" y="17716"/>
                </a:lnTo>
                <a:lnTo>
                  <a:pt x="100941" y="4786"/>
                </a:lnTo>
                <a:lnTo>
                  <a:pt x="166116" y="0"/>
                </a:lnTo>
                <a:lnTo>
                  <a:pt x="230647" y="4786"/>
                </a:lnTo>
                <a:lnTo>
                  <a:pt x="283463" y="17716"/>
                </a:lnTo>
                <a:lnTo>
                  <a:pt x="319135" y="36647"/>
                </a:lnTo>
                <a:lnTo>
                  <a:pt x="332231" y="59436"/>
                </a:lnTo>
                <a:lnTo>
                  <a:pt x="319135" y="82867"/>
                </a:lnTo>
                <a:lnTo>
                  <a:pt x="283463" y="101727"/>
                </a:lnTo>
                <a:lnTo>
                  <a:pt x="230647" y="114300"/>
                </a:lnTo>
                <a:lnTo>
                  <a:pt x="166116" y="118872"/>
                </a:lnTo>
                <a:lnTo>
                  <a:pt x="100941" y="114300"/>
                </a:lnTo>
                <a:lnTo>
                  <a:pt x="48196" y="101726"/>
                </a:lnTo>
                <a:lnTo>
                  <a:pt x="12882" y="82867"/>
                </a:lnTo>
                <a:lnTo>
                  <a:pt x="0" y="5943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5" name="Google Shape;2285;p75"/>
          <p:cNvSpPr/>
          <p:nvPr/>
        </p:nvSpPr>
        <p:spPr>
          <a:xfrm>
            <a:off x="7848600" y="5285232"/>
            <a:ext cx="332740" cy="119380"/>
          </a:xfrm>
          <a:custGeom>
            <a:rect b="b" l="l" r="r" t="t"/>
            <a:pathLst>
              <a:path extrusionOk="0" h="119379" w="332740">
                <a:moveTo>
                  <a:pt x="166116" y="0"/>
                </a:moveTo>
                <a:lnTo>
                  <a:pt x="101584" y="4571"/>
                </a:lnTo>
                <a:lnTo>
                  <a:pt x="48768" y="17144"/>
                </a:lnTo>
                <a:lnTo>
                  <a:pt x="13096" y="36004"/>
                </a:lnTo>
                <a:lnTo>
                  <a:pt x="0" y="59435"/>
                </a:lnTo>
                <a:lnTo>
                  <a:pt x="13096" y="82224"/>
                </a:lnTo>
                <a:lnTo>
                  <a:pt x="48768" y="101155"/>
                </a:lnTo>
                <a:lnTo>
                  <a:pt x="101584" y="114085"/>
                </a:lnTo>
                <a:lnTo>
                  <a:pt x="166116" y="118871"/>
                </a:lnTo>
                <a:lnTo>
                  <a:pt x="230647" y="114085"/>
                </a:lnTo>
                <a:lnTo>
                  <a:pt x="283463" y="101155"/>
                </a:lnTo>
                <a:lnTo>
                  <a:pt x="319135" y="82224"/>
                </a:lnTo>
                <a:lnTo>
                  <a:pt x="332231" y="59435"/>
                </a:lnTo>
                <a:lnTo>
                  <a:pt x="319135" y="36004"/>
                </a:lnTo>
                <a:lnTo>
                  <a:pt x="283463" y="17144"/>
                </a:lnTo>
                <a:lnTo>
                  <a:pt x="230647" y="4571"/>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6" name="Google Shape;2286;p75"/>
          <p:cNvSpPr/>
          <p:nvPr/>
        </p:nvSpPr>
        <p:spPr>
          <a:xfrm>
            <a:off x="7848600" y="5285232"/>
            <a:ext cx="332740" cy="119380"/>
          </a:xfrm>
          <a:custGeom>
            <a:rect b="b" l="l" r="r" t="t"/>
            <a:pathLst>
              <a:path extrusionOk="0" h="119379" w="332740">
                <a:moveTo>
                  <a:pt x="0" y="59435"/>
                </a:moveTo>
                <a:lnTo>
                  <a:pt x="13096" y="36004"/>
                </a:lnTo>
                <a:lnTo>
                  <a:pt x="48768" y="17144"/>
                </a:lnTo>
                <a:lnTo>
                  <a:pt x="101584" y="4571"/>
                </a:lnTo>
                <a:lnTo>
                  <a:pt x="166116" y="0"/>
                </a:lnTo>
                <a:lnTo>
                  <a:pt x="230647" y="4571"/>
                </a:lnTo>
                <a:lnTo>
                  <a:pt x="283463" y="17144"/>
                </a:lnTo>
                <a:lnTo>
                  <a:pt x="319135" y="36004"/>
                </a:lnTo>
                <a:lnTo>
                  <a:pt x="332231" y="59435"/>
                </a:lnTo>
                <a:lnTo>
                  <a:pt x="319135" y="82224"/>
                </a:lnTo>
                <a:lnTo>
                  <a:pt x="283463" y="101155"/>
                </a:lnTo>
                <a:lnTo>
                  <a:pt x="230647" y="114085"/>
                </a:lnTo>
                <a:lnTo>
                  <a:pt x="166116" y="118871"/>
                </a:lnTo>
                <a:lnTo>
                  <a:pt x="101584" y="114085"/>
                </a:lnTo>
                <a:lnTo>
                  <a:pt x="48767" y="101155"/>
                </a:lnTo>
                <a:lnTo>
                  <a:pt x="13096" y="82224"/>
                </a:lnTo>
                <a:lnTo>
                  <a:pt x="0" y="5943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7" name="Google Shape;2287;p75"/>
          <p:cNvSpPr/>
          <p:nvPr/>
        </p:nvSpPr>
        <p:spPr>
          <a:xfrm>
            <a:off x="7394447" y="5294376"/>
            <a:ext cx="332740" cy="117475"/>
          </a:xfrm>
          <a:custGeom>
            <a:rect b="b" l="l" r="r" t="t"/>
            <a:pathLst>
              <a:path extrusionOk="0" h="117475" w="332740">
                <a:moveTo>
                  <a:pt x="166116" y="0"/>
                </a:moveTo>
                <a:lnTo>
                  <a:pt x="101584" y="5429"/>
                </a:lnTo>
                <a:lnTo>
                  <a:pt x="48768" y="18287"/>
                </a:lnTo>
                <a:lnTo>
                  <a:pt x="13096" y="36861"/>
                </a:lnTo>
                <a:lnTo>
                  <a:pt x="0" y="59436"/>
                </a:lnTo>
                <a:lnTo>
                  <a:pt x="13120" y="81986"/>
                </a:lnTo>
                <a:lnTo>
                  <a:pt x="48958" y="100393"/>
                </a:lnTo>
                <a:lnTo>
                  <a:pt x="102227" y="112799"/>
                </a:lnTo>
                <a:lnTo>
                  <a:pt x="167640" y="117348"/>
                </a:lnTo>
                <a:lnTo>
                  <a:pt x="232148" y="112561"/>
                </a:lnTo>
                <a:lnTo>
                  <a:pt x="284797" y="99631"/>
                </a:lnTo>
                <a:lnTo>
                  <a:pt x="320016" y="80700"/>
                </a:lnTo>
                <a:lnTo>
                  <a:pt x="332231" y="57912"/>
                </a:lnTo>
                <a:lnTo>
                  <a:pt x="319135" y="35361"/>
                </a:lnTo>
                <a:lnTo>
                  <a:pt x="283463" y="16954"/>
                </a:lnTo>
                <a:lnTo>
                  <a:pt x="230647" y="4548"/>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8" name="Google Shape;2288;p75"/>
          <p:cNvSpPr/>
          <p:nvPr/>
        </p:nvSpPr>
        <p:spPr>
          <a:xfrm>
            <a:off x="7394447" y="5294376"/>
            <a:ext cx="332740" cy="117475"/>
          </a:xfrm>
          <a:custGeom>
            <a:rect b="b" l="l" r="r" t="t"/>
            <a:pathLst>
              <a:path extrusionOk="0" h="117475" w="332740">
                <a:moveTo>
                  <a:pt x="332231" y="57912"/>
                </a:moveTo>
                <a:lnTo>
                  <a:pt x="320016" y="80700"/>
                </a:lnTo>
                <a:lnTo>
                  <a:pt x="284797" y="99631"/>
                </a:lnTo>
                <a:lnTo>
                  <a:pt x="232148" y="112561"/>
                </a:lnTo>
                <a:lnTo>
                  <a:pt x="167640" y="117348"/>
                </a:lnTo>
                <a:lnTo>
                  <a:pt x="102227" y="112799"/>
                </a:lnTo>
                <a:lnTo>
                  <a:pt x="48958" y="100393"/>
                </a:lnTo>
                <a:lnTo>
                  <a:pt x="13120" y="81986"/>
                </a:lnTo>
                <a:lnTo>
                  <a:pt x="0" y="59436"/>
                </a:lnTo>
                <a:lnTo>
                  <a:pt x="13096" y="36861"/>
                </a:lnTo>
                <a:lnTo>
                  <a:pt x="48768" y="18287"/>
                </a:lnTo>
                <a:lnTo>
                  <a:pt x="101584" y="5429"/>
                </a:lnTo>
                <a:lnTo>
                  <a:pt x="166116" y="0"/>
                </a:lnTo>
                <a:lnTo>
                  <a:pt x="230647" y="4548"/>
                </a:lnTo>
                <a:lnTo>
                  <a:pt x="283463" y="16954"/>
                </a:lnTo>
                <a:lnTo>
                  <a:pt x="319135" y="35361"/>
                </a:lnTo>
                <a:lnTo>
                  <a:pt x="332231"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9" name="Google Shape;2289;p75"/>
          <p:cNvSpPr/>
          <p:nvPr/>
        </p:nvSpPr>
        <p:spPr>
          <a:xfrm>
            <a:off x="7392923" y="5190744"/>
            <a:ext cx="332740" cy="117475"/>
          </a:xfrm>
          <a:custGeom>
            <a:rect b="b" l="l" r="r" t="t"/>
            <a:pathLst>
              <a:path extrusionOk="0" h="117475" w="332740">
                <a:moveTo>
                  <a:pt x="166116" y="0"/>
                </a:moveTo>
                <a:lnTo>
                  <a:pt x="101584" y="4786"/>
                </a:lnTo>
                <a:lnTo>
                  <a:pt x="48768" y="17716"/>
                </a:lnTo>
                <a:lnTo>
                  <a:pt x="13096" y="36647"/>
                </a:lnTo>
                <a:lnTo>
                  <a:pt x="0" y="59436"/>
                </a:lnTo>
                <a:lnTo>
                  <a:pt x="13096" y="82843"/>
                </a:lnTo>
                <a:lnTo>
                  <a:pt x="48767" y="101536"/>
                </a:lnTo>
                <a:lnTo>
                  <a:pt x="101584" y="113657"/>
                </a:lnTo>
                <a:lnTo>
                  <a:pt x="166116" y="117348"/>
                </a:lnTo>
                <a:lnTo>
                  <a:pt x="230647" y="112776"/>
                </a:lnTo>
                <a:lnTo>
                  <a:pt x="283463" y="100203"/>
                </a:lnTo>
                <a:lnTo>
                  <a:pt x="319135" y="81343"/>
                </a:lnTo>
                <a:lnTo>
                  <a:pt x="332231" y="57912"/>
                </a:lnTo>
                <a:lnTo>
                  <a:pt x="319135" y="35361"/>
                </a:lnTo>
                <a:lnTo>
                  <a:pt x="283463" y="16954"/>
                </a:lnTo>
                <a:lnTo>
                  <a:pt x="230647" y="4548"/>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0" name="Google Shape;2290;p75"/>
          <p:cNvSpPr/>
          <p:nvPr/>
        </p:nvSpPr>
        <p:spPr>
          <a:xfrm>
            <a:off x="7392923" y="5190744"/>
            <a:ext cx="332740" cy="117475"/>
          </a:xfrm>
          <a:custGeom>
            <a:rect b="b" l="l" r="r" t="t"/>
            <a:pathLst>
              <a:path extrusionOk="0" h="117475" w="332740">
                <a:moveTo>
                  <a:pt x="332231" y="57912"/>
                </a:moveTo>
                <a:lnTo>
                  <a:pt x="319135" y="81343"/>
                </a:lnTo>
                <a:lnTo>
                  <a:pt x="283463" y="100203"/>
                </a:lnTo>
                <a:lnTo>
                  <a:pt x="230647" y="112776"/>
                </a:lnTo>
                <a:lnTo>
                  <a:pt x="166116" y="117348"/>
                </a:lnTo>
                <a:lnTo>
                  <a:pt x="101584" y="113657"/>
                </a:lnTo>
                <a:lnTo>
                  <a:pt x="48767" y="101536"/>
                </a:lnTo>
                <a:lnTo>
                  <a:pt x="13096" y="82843"/>
                </a:lnTo>
                <a:lnTo>
                  <a:pt x="0" y="59436"/>
                </a:lnTo>
                <a:lnTo>
                  <a:pt x="13096" y="36647"/>
                </a:lnTo>
                <a:lnTo>
                  <a:pt x="48768" y="17716"/>
                </a:lnTo>
                <a:lnTo>
                  <a:pt x="101584" y="4786"/>
                </a:lnTo>
                <a:lnTo>
                  <a:pt x="166116" y="0"/>
                </a:lnTo>
                <a:lnTo>
                  <a:pt x="230647" y="4548"/>
                </a:lnTo>
                <a:lnTo>
                  <a:pt x="283463" y="16954"/>
                </a:lnTo>
                <a:lnTo>
                  <a:pt x="319135" y="35361"/>
                </a:lnTo>
                <a:lnTo>
                  <a:pt x="332231"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1" name="Google Shape;2291;p75"/>
          <p:cNvSpPr/>
          <p:nvPr/>
        </p:nvSpPr>
        <p:spPr>
          <a:xfrm>
            <a:off x="7394447" y="5084064"/>
            <a:ext cx="332740" cy="117475"/>
          </a:xfrm>
          <a:custGeom>
            <a:rect b="b" l="l" r="r" t="t"/>
            <a:pathLst>
              <a:path extrusionOk="0" h="117475" w="332740">
                <a:moveTo>
                  <a:pt x="166116" y="0"/>
                </a:moveTo>
                <a:lnTo>
                  <a:pt x="100941" y="4786"/>
                </a:lnTo>
                <a:lnTo>
                  <a:pt x="48196" y="17716"/>
                </a:lnTo>
                <a:lnTo>
                  <a:pt x="12882" y="36647"/>
                </a:lnTo>
                <a:lnTo>
                  <a:pt x="0" y="59436"/>
                </a:lnTo>
                <a:lnTo>
                  <a:pt x="13096" y="82843"/>
                </a:lnTo>
                <a:lnTo>
                  <a:pt x="48767" y="101536"/>
                </a:lnTo>
                <a:lnTo>
                  <a:pt x="101584" y="113657"/>
                </a:lnTo>
                <a:lnTo>
                  <a:pt x="166116" y="117348"/>
                </a:lnTo>
                <a:lnTo>
                  <a:pt x="230647" y="112561"/>
                </a:lnTo>
                <a:lnTo>
                  <a:pt x="283463" y="99631"/>
                </a:lnTo>
                <a:lnTo>
                  <a:pt x="319135" y="80700"/>
                </a:lnTo>
                <a:lnTo>
                  <a:pt x="332231" y="57912"/>
                </a:lnTo>
                <a:lnTo>
                  <a:pt x="319135" y="35361"/>
                </a:lnTo>
                <a:lnTo>
                  <a:pt x="283463" y="16954"/>
                </a:lnTo>
                <a:lnTo>
                  <a:pt x="230647" y="4548"/>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2" name="Google Shape;2292;p75"/>
          <p:cNvSpPr/>
          <p:nvPr/>
        </p:nvSpPr>
        <p:spPr>
          <a:xfrm>
            <a:off x="7394447" y="5084064"/>
            <a:ext cx="332740" cy="117475"/>
          </a:xfrm>
          <a:custGeom>
            <a:rect b="b" l="l" r="r" t="t"/>
            <a:pathLst>
              <a:path extrusionOk="0" h="117475" w="332740">
                <a:moveTo>
                  <a:pt x="332231" y="57912"/>
                </a:moveTo>
                <a:lnTo>
                  <a:pt x="319135" y="80700"/>
                </a:lnTo>
                <a:lnTo>
                  <a:pt x="283463" y="99631"/>
                </a:lnTo>
                <a:lnTo>
                  <a:pt x="230647" y="112561"/>
                </a:lnTo>
                <a:lnTo>
                  <a:pt x="166116" y="117348"/>
                </a:lnTo>
                <a:lnTo>
                  <a:pt x="101584" y="113657"/>
                </a:lnTo>
                <a:lnTo>
                  <a:pt x="48767" y="101536"/>
                </a:lnTo>
                <a:lnTo>
                  <a:pt x="13096" y="82843"/>
                </a:lnTo>
                <a:lnTo>
                  <a:pt x="0" y="59436"/>
                </a:lnTo>
                <a:lnTo>
                  <a:pt x="12882" y="36647"/>
                </a:lnTo>
                <a:lnTo>
                  <a:pt x="48196" y="17716"/>
                </a:lnTo>
                <a:lnTo>
                  <a:pt x="100941" y="4786"/>
                </a:lnTo>
                <a:lnTo>
                  <a:pt x="166116" y="0"/>
                </a:lnTo>
                <a:lnTo>
                  <a:pt x="230647" y="4548"/>
                </a:lnTo>
                <a:lnTo>
                  <a:pt x="283463" y="16954"/>
                </a:lnTo>
                <a:lnTo>
                  <a:pt x="319135" y="35361"/>
                </a:lnTo>
                <a:lnTo>
                  <a:pt x="332231"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3" name="Google Shape;2293;p75"/>
          <p:cNvSpPr/>
          <p:nvPr/>
        </p:nvSpPr>
        <p:spPr>
          <a:xfrm>
            <a:off x="7392923" y="4977384"/>
            <a:ext cx="332740" cy="119380"/>
          </a:xfrm>
          <a:custGeom>
            <a:rect b="b" l="l" r="r" t="t"/>
            <a:pathLst>
              <a:path extrusionOk="0" h="119379" w="332740">
                <a:moveTo>
                  <a:pt x="166116" y="0"/>
                </a:moveTo>
                <a:lnTo>
                  <a:pt x="101584" y="5453"/>
                </a:lnTo>
                <a:lnTo>
                  <a:pt x="48768" y="18478"/>
                </a:lnTo>
                <a:lnTo>
                  <a:pt x="13096" y="37504"/>
                </a:lnTo>
                <a:lnTo>
                  <a:pt x="0" y="60959"/>
                </a:lnTo>
                <a:lnTo>
                  <a:pt x="13120" y="83724"/>
                </a:lnTo>
                <a:lnTo>
                  <a:pt x="48958" y="102488"/>
                </a:lnTo>
                <a:lnTo>
                  <a:pt x="102227" y="114966"/>
                </a:lnTo>
                <a:lnTo>
                  <a:pt x="167640" y="118871"/>
                </a:lnTo>
                <a:lnTo>
                  <a:pt x="232148" y="114085"/>
                </a:lnTo>
                <a:lnTo>
                  <a:pt x="284797" y="101155"/>
                </a:lnTo>
                <a:lnTo>
                  <a:pt x="320016" y="82224"/>
                </a:lnTo>
                <a:lnTo>
                  <a:pt x="332231" y="59435"/>
                </a:lnTo>
                <a:lnTo>
                  <a:pt x="319135" y="36004"/>
                </a:lnTo>
                <a:lnTo>
                  <a:pt x="283463" y="17144"/>
                </a:lnTo>
                <a:lnTo>
                  <a:pt x="230647" y="4571"/>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4" name="Google Shape;2294;p75"/>
          <p:cNvSpPr/>
          <p:nvPr/>
        </p:nvSpPr>
        <p:spPr>
          <a:xfrm>
            <a:off x="7392923" y="4977384"/>
            <a:ext cx="332740" cy="119380"/>
          </a:xfrm>
          <a:custGeom>
            <a:rect b="b" l="l" r="r" t="t"/>
            <a:pathLst>
              <a:path extrusionOk="0" h="119379" w="332740">
                <a:moveTo>
                  <a:pt x="332231" y="59435"/>
                </a:moveTo>
                <a:lnTo>
                  <a:pt x="320016" y="82224"/>
                </a:lnTo>
                <a:lnTo>
                  <a:pt x="284797" y="101155"/>
                </a:lnTo>
                <a:lnTo>
                  <a:pt x="232148" y="114085"/>
                </a:lnTo>
                <a:lnTo>
                  <a:pt x="167640" y="118871"/>
                </a:lnTo>
                <a:lnTo>
                  <a:pt x="102227" y="114966"/>
                </a:lnTo>
                <a:lnTo>
                  <a:pt x="48958" y="102488"/>
                </a:lnTo>
                <a:lnTo>
                  <a:pt x="13120" y="83724"/>
                </a:lnTo>
                <a:lnTo>
                  <a:pt x="0" y="60959"/>
                </a:lnTo>
                <a:lnTo>
                  <a:pt x="13096" y="37504"/>
                </a:lnTo>
                <a:lnTo>
                  <a:pt x="48768" y="18478"/>
                </a:lnTo>
                <a:lnTo>
                  <a:pt x="101584" y="5453"/>
                </a:lnTo>
                <a:lnTo>
                  <a:pt x="166116" y="0"/>
                </a:lnTo>
                <a:lnTo>
                  <a:pt x="230647" y="4571"/>
                </a:lnTo>
                <a:lnTo>
                  <a:pt x="283463" y="17144"/>
                </a:lnTo>
                <a:lnTo>
                  <a:pt x="319135" y="36004"/>
                </a:lnTo>
                <a:lnTo>
                  <a:pt x="332231" y="5943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5" name="Google Shape;2295;p75"/>
          <p:cNvSpPr/>
          <p:nvPr/>
        </p:nvSpPr>
        <p:spPr>
          <a:xfrm>
            <a:off x="7394447" y="4872228"/>
            <a:ext cx="332740" cy="119380"/>
          </a:xfrm>
          <a:custGeom>
            <a:rect b="b" l="l" r="r" t="t"/>
            <a:pathLst>
              <a:path extrusionOk="0" h="119379" w="332740">
                <a:moveTo>
                  <a:pt x="166116" y="0"/>
                </a:moveTo>
                <a:lnTo>
                  <a:pt x="101584" y="4786"/>
                </a:lnTo>
                <a:lnTo>
                  <a:pt x="48768" y="17716"/>
                </a:lnTo>
                <a:lnTo>
                  <a:pt x="13096" y="36647"/>
                </a:lnTo>
                <a:lnTo>
                  <a:pt x="0" y="59436"/>
                </a:lnTo>
                <a:lnTo>
                  <a:pt x="13120" y="82867"/>
                </a:lnTo>
                <a:lnTo>
                  <a:pt x="48958" y="101726"/>
                </a:lnTo>
                <a:lnTo>
                  <a:pt x="102227" y="114300"/>
                </a:lnTo>
                <a:lnTo>
                  <a:pt x="167640" y="118872"/>
                </a:lnTo>
                <a:lnTo>
                  <a:pt x="232148" y="113418"/>
                </a:lnTo>
                <a:lnTo>
                  <a:pt x="284797" y="100393"/>
                </a:lnTo>
                <a:lnTo>
                  <a:pt x="320016" y="81367"/>
                </a:lnTo>
                <a:lnTo>
                  <a:pt x="332231" y="57912"/>
                </a:lnTo>
                <a:lnTo>
                  <a:pt x="319135" y="35147"/>
                </a:lnTo>
                <a:lnTo>
                  <a:pt x="283463" y="16383"/>
                </a:lnTo>
                <a:lnTo>
                  <a:pt x="230647" y="3905"/>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6" name="Google Shape;2296;p75"/>
          <p:cNvSpPr/>
          <p:nvPr/>
        </p:nvSpPr>
        <p:spPr>
          <a:xfrm>
            <a:off x="7394447" y="4872228"/>
            <a:ext cx="332740" cy="119380"/>
          </a:xfrm>
          <a:custGeom>
            <a:rect b="b" l="l" r="r" t="t"/>
            <a:pathLst>
              <a:path extrusionOk="0" h="119379" w="332740">
                <a:moveTo>
                  <a:pt x="332231" y="57912"/>
                </a:moveTo>
                <a:lnTo>
                  <a:pt x="320016" y="81367"/>
                </a:lnTo>
                <a:lnTo>
                  <a:pt x="284797" y="100393"/>
                </a:lnTo>
                <a:lnTo>
                  <a:pt x="232148" y="113418"/>
                </a:lnTo>
                <a:lnTo>
                  <a:pt x="167640" y="118872"/>
                </a:lnTo>
                <a:lnTo>
                  <a:pt x="102227" y="114300"/>
                </a:lnTo>
                <a:lnTo>
                  <a:pt x="48958" y="101726"/>
                </a:lnTo>
                <a:lnTo>
                  <a:pt x="13120" y="82867"/>
                </a:lnTo>
                <a:lnTo>
                  <a:pt x="0" y="59436"/>
                </a:lnTo>
                <a:lnTo>
                  <a:pt x="13096" y="36647"/>
                </a:lnTo>
                <a:lnTo>
                  <a:pt x="48768" y="17716"/>
                </a:lnTo>
                <a:lnTo>
                  <a:pt x="101584" y="4786"/>
                </a:lnTo>
                <a:lnTo>
                  <a:pt x="166116" y="0"/>
                </a:lnTo>
                <a:lnTo>
                  <a:pt x="230647" y="3905"/>
                </a:lnTo>
                <a:lnTo>
                  <a:pt x="283463" y="16383"/>
                </a:lnTo>
                <a:lnTo>
                  <a:pt x="319135" y="35147"/>
                </a:lnTo>
                <a:lnTo>
                  <a:pt x="332231"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7" name="Google Shape;2297;p75"/>
          <p:cNvSpPr/>
          <p:nvPr/>
        </p:nvSpPr>
        <p:spPr>
          <a:xfrm>
            <a:off x="7367016" y="4767072"/>
            <a:ext cx="273050" cy="692150"/>
          </a:xfrm>
          <a:custGeom>
            <a:rect b="b" l="l" r="r" t="t"/>
            <a:pathLst>
              <a:path extrusionOk="0" h="692150" w="273050">
                <a:moveTo>
                  <a:pt x="269748" y="0"/>
                </a:moveTo>
                <a:lnTo>
                  <a:pt x="0" y="1524"/>
                </a:lnTo>
                <a:lnTo>
                  <a:pt x="4572" y="691896"/>
                </a:lnTo>
                <a:lnTo>
                  <a:pt x="272795" y="690372"/>
                </a:lnTo>
                <a:lnTo>
                  <a:pt x="26974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8" name="Google Shape;2298;p75"/>
          <p:cNvSpPr/>
          <p:nvPr/>
        </p:nvSpPr>
        <p:spPr>
          <a:xfrm>
            <a:off x="6864095" y="4602479"/>
            <a:ext cx="767080" cy="0"/>
          </a:xfrm>
          <a:custGeom>
            <a:rect b="b" l="l" r="r" t="t"/>
            <a:pathLst>
              <a:path extrusionOk="0" h="120000" w="767079">
                <a:moveTo>
                  <a:pt x="766572"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9" name="Google Shape;2299;p75"/>
          <p:cNvSpPr/>
          <p:nvPr/>
        </p:nvSpPr>
        <p:spPr>
          <a:xfrm>
            <a:off x="7935468" y="5398008"/>
            <a:ext cx="0" cy="265430"/>
          </a:xfrm>
          <a:custGeom>
            <a:rect b="b" l="l" r="r" t="t"/>
            <a:pathLst>
              <a:path extrusionOk="0" h="265429" w="120000">
                <a:moveTo>
                  <a:pt x="0" y="0"/>
                </a:moveTo>
                <a:lnTo>
                  <a:pt x="0" y="26517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0" name="Google Shape;2300;p75"/>
          <p:cNvSpPr/>
          <p:nvPr/>
        </p:nvSpPr>
        <p:spPr>
          <a:xfrm>
            <a:off x="7645907" y="5404104"/>
            <a:ext cx="0" cy="265430"/>
          </a:xfrm>
          <a:custGeom>
            <a:rect b="b" l="l" r="r" t="t"/>
            <a:pathLst>
              <a:path extrusionOk="0" h="265429" w="120000">
                <a:moveTo>
                  <a:pt x="0" y="0"/>
                </a:moveTo>
                <a:lnTo>
                  <a:pt x="0" y="26517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1" name="Google Shape;2301;p75"/>
          <p:cNvSpPr/>
          <p:nvPr/>
        </p:nvSpPr>
        <p:spPr>
          <a:xfrm>
            <a:off x="7635240" y="4608576"/>
            <a:ext cx="0" cy="265430"/>
          </a:xfrm>
          <a:custGeom>
            <a:rect b="b" l="l" r="r" t="t"/>
            <a:pathLst>
              <a:path extrusionOk="0" h="265429" w="120000">
                <a:moveTo>
                  <a:pt x="0" y="0"/>
                </a:moveTo>
                <a:lnTo>
                  <a:pt x="0" y="26517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2" name="Google Shape;2302;p75"/>
          <p:cNvSpPr/>
          <p:nvPr/>
        </p:nvSpPr>
        <p:spPr>
          <a:xfrm>
            <a:off x="7935468" y="4607052"/>
            <a:ext cx="0" cy="265430"/>
          </a:xfrm>
          <a:custGeom>
            <a:rect b="b" l="l" r="r" t="t"/>
            <a:pathLst>
              <a:path extrusionOk="0" h="265429" w="120000">
                <a:moveTo>
                  <a:pt x="0" y="0"/>
                </a:moveTo>
                <a:lnTo>
                  <a:pt x="0" y="26517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3" name="Google Shape;2303;p75"/>
          <p:cNvSpPr/>
          <p:nvPr/>
        </p:nvSpPr>
        <p:spPr>
          <a:xfrm>
            <a:off x="7940040" y="5663184"/>
            <a:ext cx="481965" cy="0"/>
          </a:xfrm>
          <a:custGeom>
            <a:rect b="b" l="l" r="r" t="t"/>
            <a:pathLst>
              <a:path extrusionOk="0" h="120000" w="481965">
                <a:moveTo>
                  <a:pt x="481583"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4" name="Google Shape;2304;p75"/>
          <p:cNvSpPr/>
          <p:nvPr/>
        </p:nvSpPr>
        <p:spPr>
          <a:xfrm>
            <a:off x="8698992" y="4573523"/>
            <a:ext cx="41275" cy="43180"/>
          </a:xfrm>
          <a:custGeom>
            <a:rect b="b" l="l" r="r" t="t"/>
            <a:pathLst>
              <a:path extrusionOk="0" h="43179" w="41275">
                <a:moveTo>
                  <a:pt x="19811" y="0"/>
                </a:moveTo>
                <a:lnTo>
                  <a:pt x="12215" y="1833"/>
                </a:lnTo>
                <a:lnTo>
                  <a:pt x="5905" y="6667"/>
                </a:lnTo>
                <a:lnTo>
                  <a:pt x="1595" y="13501"/>
                </a:lnTo>
                <a:lnTo>
                  <a:pt x="0" y="21335"/>
                </a:lnTo>
                <a:lnTo>
                  <a:pt x="1595" y="29170"/>
                </a:lnTo>
                <a:lnTo>
                  <a:pt x="5905" y="36004"/>
                </a:lnTo>
                <a:lnTo>
                  <a:pt x="12215" y="40838"/>
                </a:lnTo>
                <a:lnTo>
                  <a:pt x="19811" y="42671"/>
                </a:lnTo>
                <a:lnTo>
                  <a:pt x="28289" y="40838"/>
                </a:lnTo>
                <a:lnTo>
                  <a:pt x="35051" y="36004"/>
                </a:lnTo>
                <a:lnTo>
                  <a:pt x="39528" y="29170"/>
                </a:lnTo>
                <a:lnTo>
                  <a:pt x="41148" y="21335"/>
                </a:lnTo>
                <a:lnTo>
                  <a:pt x="39528" y="13501"/>
                </a:lnTo>
                <a:lnTo>
                  <a:pt x="35051" y="6667"/>
                </a:lnTo>
                <a:lnTo>
                  <a:pt x="28289" y="1833"/>
                </a:lnTo>
                <a:lnTo>
                  <a:pt x="198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5" name="Google Shape;2305;p75"/>
          <p:cNvSpPr/>
          <p:nvPr/>
        </p:nvSpPr>
        <p:spPr>
          <a:xfrm>
            <a:off x="8698992" y="4573523"/>
            <a:ext cx="41275" cy="43180"/>
          </a:xfrm>
          <a:custGeom>
            <a:rect b="b" l="l" r="r" t="t"/>
            <a:pathLst>
              <a:path extrusionOk="0" h="43179" w="41275">
                <a:moveTo>
                  <a:pt x="19811" y="0"/>
                </a:moveTo>
                <a:lnTo>
                  <a:pt x="28289" y="1833"/>
                </a:lnTo>
                <a:lnTo>
                  <a:pt x="35051" y="6667"/>
                </a:lnTo>
                <a:lnTo>
                  <a:pt x="39528" y="13501"/>
                </a:lnTo>
                <a:lnTo>
                  <a:pt x="41148" y="21335"/>
                </a:lnTo>
                <a:lnTo>
                  <a:pt x="39528" y="29170"/>
                </a:lnTo>
                <a:lnTo>
                  <a:pt x="35051" y="36004"/>
                </a:lnTo>
                <a:lnTo>
                  <a:pt x="28289" y="40838"/>
                </a:lnTo>
                <a:lnTo>
                  <a:pt x="19811" y="42671"/>
                </a:lnTo>
                <a:lnTo>
                  <a:pt x="12215" y="40838"/>
                </a:lnTo>
                <a:lnTo>
                  <a:pt x="5905" y="36004"/>
                </a:lnTo>
                <a:lnTo>
                  <a:pt x="1595" y="29170"/>
                </a:lnTo>
                <a:lnTo>
                  <a:pt x="0" y="21335"/>
                </a:lnTo>
                <a:lnTo>
                  <a:pt x="1595" y="13501"/>
                </a:lnTo>
                <a:lnTo>
                  <a:pt x="5905" y="6667"/>
                </a:lnTo>
                <a:lnTo>
                  <a:pt x="12215" y="1833"/>
                </a:lnTo>
                <a:lnTo>
                  <a:pt x="1981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6" name="Google Shape;2306;p75"/>
          <p:cNvSpPr/>
          <p:nvPr/>
        </p:nvSpPr>
        <p:spPr>
          <a:xfrm>
            <a:off x="7880604" y="4491228"/>
            <a:ext cx="43180" cy="43180"/>
          </a:xfrm>
          <a:custGeom>
            <a:rect b="b" l="l" r="r" t="t"/>
            <a:pathLst>
              <a:path extrusionOk="0" h="43179" w="43179">
                <a:moveTo>
                  <a:pt x="21336" y="0"/>
                </a:moveTo>
                <a:lnTo>
                  <a:pt x="12858" y="1619"/>
                </a:lnTo>
                <a:lnTo>
                  <a:pt x="6096" y="6095"/>
                </a:lnTo>
                <a:lnTo>
                  <a:pt x="1619" y="12858"/>
                </a:lnTo>
                <a:lnTo>
                  <a:pt x="0" y="21336"/>
                </a:lnTo>
                <a:lnTo>
                  <a:pt x="1619" y="29813"/>
                </a:lnTo>
                <a:lnTo>
                  <a:pt x="6096" y="36576"/>
                </a:lnTo>
                <a:lnTo>
                  <a:pt x="12858" y="41052"/>
                </a:lnTo>
                <a:lnTo>
                  <a:pt x="21336" y="42672"/>
                </a:lnTo>
                <a:lnTo>
                  <a:pt x="29813" y="41052"/>
                </a:lnTo>
                <a:lnTo>
                  <a:pt x="36575" y="36576"/>
                </a:lnTo>
                <a:lnTo>
                  <a:pt x="41052" y="29813"/>
                </a:lnTo>
                <a:lnTo>
                  <a:pt x="42672" y="21336"/>
                </a:lnTo>
                <a:lnTo>
                  <a:pt x="41052" y="12858"/>
                </a:lnTo>
                <a:lnTo>
                  <a:pt x="36575" y="6095"/>
                </a:lnTo>
                <a:lnTo>
                  <a:pt x="29813" y="1619"/>
                </a:lnTo>
                <a:lnTo>
                  <a:pt x="213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7" name="Google Shape;2307;p75"/>
          <p:cNvSpPr/>
          <p:nvPr/>
        </p:nvSpPr>
        <p:spPr>
          <a:xfrm>
            <a:off x="7880604" y="4491228"/>
            <a:ext cx="43180" cy="43180"/>
          </a:xfrm>
          <a:custGeom>
            <a:rect b="b" l="l" r="r" t="t"/>
            <a:pathLst>
              <a:path extrusionOk="0" h="43179" w="43179">
                <a:moveTo>
                  <a:pt x="21336" y="0"/>
                </a:moveTo>
                <a:lnTo>
                  <a:pt x="29813" y="1619"/>
                </a:lnTo>
                <a:lnTo>
                  <a:pt x="36575" y="6095"/>
                </a:lnTo>
                <a:lnTo>
                  <a:pt x="41052" y="12858"/>
                </a:lnTo>
                <a:lnTo>
                  <a:pt x="42672" y="21336"/>
                </a:lnTo>
                <a:lnTo>
                  <a:pt x="41052" y="29813"/>
                </a:lnTo>
                <a:lnTo>
                  <a:pt x="36575" y="36576"/>
                </a:lnTo>
                <a:lnTo>
                  <a:pt x="29813" y="41052"/>
                </a:lnTo>
                <a:lnTo>
                  <a:pt x="21336" y="42672"/>
                </a:lnTo>
                <a:lnTo>
                  <a:pt x="12858" y="41052"/>
                </a:lnTo>
                <a:lnTo>
                  <a:pt x="6096" y="36576"/>
                </a:lnTo>
                <a:lnTo>
                  <a:pt x="1619" y="29813"/>
                </a:lnTo>
                <a:lnTo>
                  <a:pt x="0" y="21336"/>
                </a:lnTo>
                <a:lnTo>
                  <a:pt x="1619" y="12858"/>
                </a:lnTo>
                <a:lnTo>
                  <a:pt x="6096" y="6095"/>
                </a:lnTo>
                <a:lnTo>
                  <a:pt x="12858" y="1619"/>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8" name="Google Shape;2308;p75"/>
          <p:cNvSpPr txBox="1"/>
          <p:nvPr/>
        </p:nvSpPr>
        <p:spPr>
          <a:xfrm>
            <a:off x="7307236" y="5061099"/>
            <a:ext cx="224154" cy="381634"/>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N</a:t>
            </a:r>
            <a:r>
              <a:rPr lang="tr-TR" sz="750">
                <a:solidFill>
                  <a:schemeClr val="dk1"/>
                </a:solidFill>
                <a:latin typeface="Times New Roman"/>
                <a:ea typeface="Times New Roman"/>
                <a:cs typeface="Times New Roman"/>
                <a:sym typeface="Times New Roman"/>
              </a:rPr>
              <a:t>P2</a:t>
            </a:r>
            <a:endParaRPr sz="750">
              <a:solidFill>
                <a:schemeClr val="dk1"/>
              </a:solidFill>
              <a:latin typeface="Times New Roman"/>
              <a:ea typeface="Times New Roman"/>
              <a:cs typeface="Times New Roman"/>
              <a:sym typeface="Times New Roman"/>
            </a:endParaRPr>
          </a:p>
        </p:txBody>
      </p:sp>
      <p:sp>
        <p:nvSpPr>
          <p:cNvPr id="2309" name="Google Shape;2309;p75"/>
          <p:cNvSpPr/>
          <p:nvPr/>
        </p:nvSpPr>
        <p:spPr>
          <a:xfrm>
            <a:off x="7206995" y="5669279"/>
            <a:ext cx="431800" cy="0"/>
          </a:xfrm>
          <a:custGeom>
            <a:rect b="b" l="l" r="r" t="t"/>
            <a:pathLst>
              <a:path extrusionOk="0" h="120000" w="431800">
                <a:moveTo>
                  <a:pt x="431292"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0" name="Google Shape;2310;p75"/>
          <p:cNvSpPr/>
          <p:nvPr/>
        </p:nvSpPr>
        <p:spPr>
          <a:xfrm>
            <a:off x="7935468" y="4602479"/>
            <a:ext cx="767080" cy="0"/>
          </a:xfrm>
          <a:custGeom>
            <a:rect b="b" l="l" r="r" t="t"/>
            <a:pathLst>
              <a:path extrusionOk="0" h="120000" w="767079">
                <a:moveTo>
                  <a:pt x="766572"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1" name="Google Shape;2311;p75"/>
          <p:cNvSpPr/>
          <p:nvPr/>
        </p:nvSpPr>
        <p:spPr>
          <a:xfrm>
            <a:off x="6821423" y="4579620"/>
            <a:ext cx="43180" cy="41275"/>
          </a:xfrm>
          <a:custGeom>
            <a:rect b="b" l="l" r="r" t="t"/>
            <a:pathLst>
              <a:path extrusionOk="0" h="41275" w="43179">
                <a:moveTo>
                  <a:pt x="21335" y="0"/>
                </a:moveTo>
                <a:lnTo>
                  <a:pt x="12858" y="1619"/>
                </a:lnTo>
                <a:lnTo>
                  <a:pt x="6096" y="6096"/>
                </a:lnTo>
                <a:lnTo>
                  <a:pt x="1619" y="12858"/>
                </a:lnTo>
                <a:lnTo>
                  <a:pt x="0" y="21336"/>
                </a:lnTo>
                <a:lnTo>
                  <a:pt x="1619" y="28932"/>
                </a:lnTo>
                <a:lnTo>
                  <a:pt x="6096" y="35242"/>
                </a:lnTo>
                <a:lnTo>
                  <a:pt x="12858" y="39552"/>
                </a:lnTo>
                <a:lnTo>
                  <a:pt x="21335" y="41148"/>
                </a:lnTo>
                <a:lnTo>
                  <a:pt x="29170" y="39552"/>
                </a:lnTo>
                <a:lnTo>
                  <a:pt x="36004" y="35242"/>
                </a:lnTo>
                <a:lnTo>
                  <a:pt x="40838" y="28932"/>
                </a:lnTo>
                <a:lnTo>
                  <a:pt x="42672" y="21336"/>
                </a:lnTo>
                <a:lnTo>
                  <a:pt x="40838" y="12858"/>
                </a:lnTo>
                <a:lnTo>
                  <a:pt x="36004" y="6096"/>
                </a:lnTo>
                <a:lnTo>
                  <a:pt x="29170" y="1619"/>
                </a:lnTo>
                <a:lnTo>
                  <a:pt x="2133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2" name="Google Shape;2312;p75"/>
          <p:cNvSpPr/>
          <p:nvPr/>
        </p:nvSpPr>
        <p:spPr>
          <a:xfrm>
            <a:off x="6821423" y="4579620"/>
            <a:ext cx="43180" cy="41275"/>
          </a:xfrm>
          <a:custGeom>
            <a:rect b="b" l="l" r="r" t="t"/>
            <a:pathLst>
              <a:path extrusionOk="0" h="41275" w="43179">
                <a:moveTo>
                  <a:pt x="21335" y="0"/>
                </a:moveTo>
                <a:lnTo>
                  <a:pt x="29170" y="1619"/>
                </a:lnTo>
                <a:lnTo>
                  <a:pt x="36004" y="6096"/>
                </a:lnTo>
                <a:lnTo>
                  <a:pt x="40838" y="12858"/>
                </a:lnTo>
                <a:lnTo>
                  <a:pt x="42672" y="21336"/>
                </a:lnTo>
                <a:lnTo>
                  <a:pt x="40838" y="28932"/>
                </a:lnTo>
                <a:lnTo>
                  <a:pt x="36004" y="35242"/>
                </a:lnTo>
                <a:lnTo>
                  <a:pt x="29170" y="39552"/>
                </a:lnTo>
                <a:lnTo>
                  <a:pt x="21335" y="41148"/>
                </a:lnTo>
                <a:lnTo>
                  <a:pt x="12858" y="39552"/>
                </a:lnTo>
                <a:lnTo>
                  <a:pt x="6096" y="35242"/>
                </a:lnTo>
                <a:lnTo>
                  <a:pt x="1619" y="28932"/>
                </a:lnTo>
                <a:lnTo>
                  <a:pt x="0" y="21336"/>
                </a:lnTo>
                <a:lnTo>
                  <a:pt x="1619" y="12858"/>
                </a:lnTo>
                <a:lnTo>
                  <a:pt x="6096" y="6096"/>
                </a:lnTo>
                <a:lnTo>
                  <a:pt x="12858" y="1619"/>
                </a:lnTo>
                <a:lnTo>
                  <a:pt x="2133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3" name="Google Shape;2313;p75"/>
          <p:cNvSpPr txBox="1"/>
          <p:nvPr/>
        </p:nvSpPr>
        <p:spPr>
          <a:xfrm>
            <a:off x="6589471" y="4497028"/>
            <a:ext cx="99060" cy="2019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b</a:t>
            </a:r>
            <a:endParaRPr sz="1150">
              <a:solidFill>
                <a:schemeClr val="dk1"/>
              </a:solidFill>
              <a:latin typeface="Times New Roman"/>
              <a:ea typeface="Times New Roman"/>
              <a:cs typeface="Times New Roman"/>
              <a:sym typeface="Times New Roman"/>
            </a:endParaRPr>
          </a:p>
        </p:txBody>
      </p:sp>
      <p:sp>
        <p:nvSpPr>
          <p:cNvPr id="2314" name="Google Shape;2314;p75"/>
          <p:cNvSpPr txBox="1"/>
          <p:nvPr/>
        </p:nvSpPr>
        <p:spPr>
          <a:xfrm>
            <a:off x="7940040" y="4818888"/>
            <a:ext cx="266700" cy="511810"/>
          </a:xfrm>
          <a:prstGeom prst="rect">
            <a:avLst/>
          </a:prstGeom>
          <a:solidFill>
            <a:srgbClr val="FFFFFF"/>
          </a:solidFill>
          <a:ln>
            <a:noFill/>
          </a:ln>
        </p:spPr>
        <p:txBody>
          <a:bodyPr anchorCtr="0" anchor="t" bIns="0" lIns="0" spcFirstLastPara="1" rIns="0" wrap="square" tIns="3800">
            <a:noAutofit/>
          </a:bodyPr>
          <a:lstStyle/>
          <a:p>
            <a:pPr indent="0" lvl="0" marL="0" marR="0" rtl="0" algn="l">
              <a:lnSpc>
                <a:spcPct val="100000"/>
              </a:lnSpc>
              <a:spcBef>
                <a:spcPts val="0"/>
              </a:spcBef>
              <a:spcAft>
                <a:spcPts val="0"/>
              </a:spcAft>
              <a:buNone/>
            </a:pPr>
            <a:r>
              <a:t/>
            </a:r>
            <a:endParaRPr sz="1650">
              <a:solidFill>
                <a:schemeClr val="dk1"/>
              </a:solidFill>
              <a:latin typeface="Times New Roman"/>
              <a:ea typeface="Times New Roman"/>
              <a:cs typeface="Times New Roman"/>
              <a:sym typeface="Times New Roman"/>
            </a:endParaRPr>
          </a:p>
          <a:p>
            <a:pPr indent="0" lvl="0" marL="38735"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N</a:t>
            </a:r>
            <a:r>
              <a:rPr lang="tr-TR" sz="750">
                <a:solidFill>
                  <a:schemeClr val="dk1"/>
                </a:solidFill>
                <a:latin typeface="Times New Roman"/>
                <a:ea typeface="Times New Roman"/>
                <a:cs typeface="Times New Roman"/>
                <a:sym typeface="Times New Roman"/>
              </a:rPr>
              <a:t>S2</a:t>
            </a:r>
            <a:endParaRPr sz="750">
              <a:solidFill>
                <a:schemeClr val="dk1"/>
              </a:solidFill>
              <a:latin typeface="Times New Roman"/>
              <a:ea typeface="Times New Roman"/>
              <a:cs typeface="Times New Roman"/>
              <a:sym typeface="Times New Roman"/>
            </a:endParaRPr>
          </a:p>
        </p:txBody>
      </p:sp>
      <p:sp>
        <p:nvSpPr>
          <p:cNvPr id="2315" name="Google Shape;2315;p75"/>
          <p:cNvSpPr/>
          <p:nvPr/>
        </p:nvSpPr>
        <p:spPr>
          <a:xfrm>
            <a:off x="7926323" y="4373879"/>
            <a:ext cx="508000" cy="0"/>
          </a:xfrm>
          <a:custGeom>
            <a:rect b="b" l="l" r="r" t="t"/>
            <a:pathLst>
              <a:path extrusionOk="0" h="120000" w="508000">
                <a:moveTo>
                  <a:pt x="507492"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6" name="Google Shape;2316;p75"/>
          <p:cNvSpPr/>
          <p:nvPr/>
        </p:nvSpPr>
        <p:spPr>
          <a:xfrm>
            <a:off x="8435340" y="4376928"/>
            <a:ext cx="0" cy="2560320"/>
          </a:xfrm>
          <a:custGeom>
            <a:rect b="b" l="l" r="r" t="t"/>
            <a:pathLst>
              <a:path extrusionOk="0" h="2560320" w="120000">
                <a:moveTo>
                  <a:pt x="0" y="0"/>
                </a:moveTo>
                <a:lnTo>
                  <a:pt x="0" y="256032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7" name="Google Shape;2317;p75"/>
          <p:cNvSpPr/>
          <p:nvPr/>
        </p:nvSpPr>
        <p:spPr>
          <a:xfrm>
            <a:off x="7865364" y="5777484"/>
            <a:ext cx="43180" cy="43180"/>
          </a:xfrm>
          <a:custGeom>
            <a:rect b="b" l="l" r="r" t="t"/>
            <a:pathLst>
              <a:path extrusionOk="0" h="43179" w="43179">
                <a:moveTo>
                  <a:pt x="21335" y="0"/>
                </a:moveTo>
                <a:lnTo>
                  <a:pt x="13501" y="1833"/>
                </a:lnTo>
                <a:lnTo>
                  <a:pt x="6667" y="6667"/>
                </a:lnTo>
                <a:lnTo>
                  <a:pt x="1833" y="13501"/>
                </a:lnTo>
                <a:lnTo>
                  <a:pt x="0" y="21335"/>
                </a:lnTo>
                <a:lnTo>
                  <a:pt x="1833" y="29813"/>
                </a:lnTo>
                <a:lnTo>
                  <a:pt x="6667" y="36575"/>
                </a:lnTo>
                <a:lnTo>
                  <a:pt x="13501" y="41052"/>
                </a:lnTo>
                <a:lnTo>
                  <a:pt x="21335" y="42671"/>
                </a:lnTo>
                <a:lnTo>
                  <a:pt x="29813" y="41052"/>
                </a:lnTo>
                <a:lnTo>
                  <a:pt x="36575" y="36575"/>
                </a:lnTo>
                <a:lnTo>
                  <a:pt x="41052" y="29813"/>
                </a:lnTo>
                <a:lnTo>
                  <a:pt x="42671" y="21335"/>
                </a:lnTo>
                <a:lnTo>
                  <a:pt x="41052" y="13501"/>
                </a:lnTo>
                <a:lnTo>
                  <a:pt x="36575" y="6667"/>
                </a:lnTo>
                <a:lnTo>
                  <a:pt x="29813" y="1833"/>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8" name="Google Shape;2318;p75"/>
          <p:cNvSpPr/>
          <p:nvPr/>
        </p:nvSpPr>
        <p:spPr>
          <a:xfrm>
            <a:off x="7865364" y="5777484"/>
            <a:ext cx="43180" cy="43180"/>
          </a:xfrm>
          <a:custGeom>
            <a:rect b="b" l="l" r="r" t="t"/>
            <a:pathLst>
              <a:path extrusionOk="0" h="43179" w="43179">
                <a:moveTo>
                  <a:pt x="21335" y="0"/>
                </a:moveTo>
                <a:lnTo>
                  <a:pt x="29813" y="1833"/>
                </a:lnTo>
                <a:lnTo>
                  <a:pt x="36575" y="6667"/>
                </a:lnTo>
                <a:lnTo>
                  <a:pt x="41052" y="13501"/>
                </a:lnTo>
                <a:lnTo>
                  <a:pt x="42671" y="21335"/>
                </a:lnTo>
                <a:lnTo>
                  <a:pt x="41052" y="29813"/>
                </a:lnTo>
                <a:lnTo>
                  <a:pt x="36575" y="36575"/>
                </a:lnTo>
                <a:lnTo>
                  <a:pt x="29813" y="41052"/>
                </a:lnTo>
                <a:lnTo>
                  <a:pt x="21335" y="42671"/>
                </a:lnTo>
                <a:lnTo>
                  <a:pt x="13501" y="41052"/>
                </a:lnTo>
                <a:lnTo>
                  <a:pt x="6667" y="36575"/>
                </a:lnTo>
                <a:lnTo>
                  <a:pt x="1833" y="29813"/>
                </a:lnTo>
                <a:lnTo>
                  <a:pt x="0" y="21335"/>
                </a:lnTo>
                <a:lnTo>
                  <a:pt x="1833" y="13501"/>
                </a:lnTo>
                <a:lnTo>
                  <a:pt x="6667" y="6667"/>
                </a:lnTo>
                <a:lnTo>
                  <a:pt x="13501" y="1833"/>
                </a:lnTo>
                <a:lnTo>
                  <a:pt x="2133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9" name="Google Shape;2319;p75"/>
          <p:cNvSpPr/>
          <p:nvPr/>
        </p:nvSpPr>
        <p:spPr>
          <a:xfrm>
            <a:off x="7197852" y="4387596"/>
            <a:ext cx="0" cy="213360"/>
          </a:xfrm>
          <a:custGeom>
            <a:rect b="b" l="l" r="r" t="t"/>
            <a:pathLst>
              <a:path extrusionOk="0" h="213360" w="120000">
                <a:moveTo>
                  <a:pt x="0" y="0"/>
                </a:moveTo>
                <a:lnTo>
                  <a:pt x="0" y="21336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0" name="Google Shape;2320;p75"/>
          <p:cNvSpPr/>
          <p:nvPr/>
        </p:nvSpPr>
        <p:spPr>
          <a:xfrm>
            <a:off x="7176516" y="5865876"/>
            <a:ext cx="43180" cy="43180"/>
          </a:xfrm>
          <a:custGeom>
            <a:rect b="b" l="l" r="r" t="t"/>
            <a:pathLst>
              <a:path extrusionOk="0" h="43179" w="43179">
                <a:moveTo>
                  <a:pt x="21335" y="0"/>
                </a:moveTo>
                <a:lnTo>
                  <a:pt x="12858" y="1833"/>
                </a:lnTo>
                <a:lnTo>
                  <a:pt x="6095" y="6667"/>
                </a:lnTo>
                <a:lnTo>
                  <a:pt x="1619" y="13501"/>
                </a:lnTo>
                <a:lnTo>
                  <a:pt x="0" y="21336"/>
                </a:lnTo>
                <a:lnTo>
                  <a:pt x="1619" y="29813"/>
                </a:lnTo>
                <a:lnTo>
                  <a:pt x="6095" y="36575"/>
                </a:lnTo>
                <a:lnTo>
                  <a:pt x="12858" y="41052"/>
                </a:lnTo>
                <a:lnTo>
                  <a:pt x="21335" y="42671"/>
                </a:lnTo>
                <a:lnTo>
                  <a:pt x="29813" y="41052"/>
                </a:lnTo>
                <a:lnTo>
                  <a:pt x="36575" y="36575"/>
                </a:lnTo>
                <a:lnTo>
                  <a:pt x="41052" y="29813"/>
                </a:lnTo>
                <a:lnTo>
                  <a:pt x="42672" y="21336"/>
                </a:lnTo>
                <a:lnTo>
                  <a:pt x="41052" y="13501"/>
                </a:lnTo>
                <a:lnTo>
                  <a:pt x="36575" y="6667"/>
                </a:lnTo>
                <a:lnTo>
                  <a:pt x="29813" y="1833"/>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1" name="Google Shape;2321;p75"/>
          <p:cNvSpPr/>
          <p:nvPr/>
        </p:nvSpPr>
        <p:spPr>
          <a:xfrm>
            <a:off x="7176516" y="5865876"/>
            <a:ext cx="43180" cy="43180"/>
          </a:xfrm>
          <a:custGeom>
            <a:rect b="b" l="l" r="r" t="t"/>
            <a:pathLst>
              <a:path extrusionOk="0" h="43179" w="43179">
                <a:moveTo>
                  <a:pt x="21335" y="0"/>
                </a:moveTo>
                <a:lnTo>
                  <a:pt x="29813" y="1833"/>
                </a:lnTo>
                <a:lnTo>
                  <a:pt x="36575" y="6667"/>
                </a:lnTo>
                <a:lnTo>
                  <a:pt x="41052" y="13501"/>
                </a:lnTo>
                <a:lnTo>
                  <a:pt x="42672" y="21336"/>
                </a:lnTo>
                <a:lnTo>
                  <a:pt x="41052" y="29813"/>
                </a:lnTo>
                <a:lnTo>
                  <a:pt x="36575" y="36575"/>
                </a:lnTo>
                <a:lnTo>
                  <a:pt x="29813" y="41052"/>
                </a:lnTo>
                <a:lnTo>
                  <a:pt x="21335" y="42671"/>
                </a:lnTo>
                <a:lnTo>
                  <a:pt x="12858" y="41052"/>
                </a:lnTo>
                <a:lnTo>
                  <a:pt x="6095" y="36575"/>
                </a:lnTo>
                <a:lnTo>
                  <a:pt x="1619" y="29813"/>
                </a:lnTo>
                <a:lnTo>
                  <a:pt x="0" y="21336"/>
                </a:lnTo>
                <a:lnTo>
                  <a:pt x="1619" y="13501"/>
                </a:lnTo>
                <a:lnTo>
                  <a:pt x="6095" y="6667"/>
                </a:lnTo>
                <a:lnTo>
                  <a:pt x="12858" y="1833"/>
                </a:lnTo>
                <a:lnTo>
                  <a:pt x="2133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2" name="Google Shape;2322;p75"/>
          <p:cNvSpPr/>
          <p:nvPr/>
        </p:nvSpPr>
        <p:spPr>
          <a:xfrm>
            <a:off x="7185659" y="3372611"/>
            <a:ext cx="59690" cy="942340"/>
          </a:xfrm>
          <a:custGeom>
            <a:rect b="b" l="l" r="r" t="t"/>
            <a:pathLst>
              <a:path extrusionOk="0" h="942339" w="59690">
                <a:moveTo>
                  <a:pt x="22860" y="882396"/>
                </a:moveTo>
                <a:lnTo>
                  <a:pt x="0" y="882396"/>
                </a:lnTo>
                <a:lnTo>
                  <a:pt x="30480" y="941832"/>
                </a:lnTo>
                <a:lnTo>
                  <a:pt x="48299" y="905255"/>
                </a:lnTo>
                <a:lnTo>
                  <a:pt x="25908" y="905255"/>
                </a:lnTo>
                <a:lnTo>
                  <a:pt x="22860" y="900684"/>
                </a:lnTo>
                <a:lnTo>
                  <a:pt x="22860" y="882396"/>
                </a:lnTo>
                <a:close/>
              </a:path>
              <a:path extrusionOk="0" h="942339" w="59690">
                <a:moveTo>
                  <a:pt x="33528" y="36575"/>
                </a:moveTo>
                <a:lnTo>
                  <a:pt x="25908" y="36575"/>
                </a:lnTo>
                <a:lnTo>
                  <a:pt x="22860" y="39624"/>
                </a:lnTo>
                <a:lnTo>
                  <a:pt x="22860" y="900684"/>
                </a:lnTo>
                <a:lnTo>
                  <a:pt x="25908" y="905255"/>
                </a:lnTo>
                <a:lnTo>
                  <a:pt x="33528" y="905255"/>
                </a:lnTo>
                <a:lnTo>
                  <a:pt x="38100" y="900684"/>
                </a:lnTo>
                <a:lnTo>
                  <a:pt x="38100" y="39624"/>
                </a:lnTo>
                <a:lnTo>
                  <a:pt x="33528" y="36575"/>
                </a:lnTo>
                <a:close/>
              </a:path>
              <a:path extrusionOk="0" h="942339" w="59690">
                <a:moveTo>
                  <a:pt x="59436" y="882396"/>
                </a:moveTo>
                <a:lnTo>
                  <a:pt x="38100" y="882396"/>
                </a:lnTo>
                <a:lnTo>
                  <a:pt x="38100" y="900684"/>
                </a:lnTo>
                <a:lnTo>
                  <a:pt x="33528" y="905255"/>
                </a:lnTo>
                <a:lnTo>
                  <a:pt x="48299" y="905255"/>
                </a:lnTo>
                <a:lnTo>
                  <a:pt x="59436" y="882396"/>
                </a:lnTo>
                <a:close/>
              </a:path>
              <a:path extrusionOk="0" h="942339" w="59690">
                <a:moveTo>
                  <a:pt x="30480" y="0"/>
                </a:moveTo>
                <a:lnTo>
                  <a:pt x="0" y="59436"/>
                </a:lnTo>
                <a:lnTo>
                  <a:pt x="22860" y="59436"/>
                </a:lnTo>
                <a:lnTo>
                  <a:pt x="22860" y="39624"/>
                </a:lnTo>
                <a:lnTo>
                  <a:pt x="25908" y="36575"/>
                </a:lnTo>
                <a:lnTo>
                  <a:pt x="48299" y="36575"/>
                </a:lnTo>
                <a:lnTo>
                  <a:pt x="30480" y="0"/>
                </a:lnTo>
                <a:close/>
              </a:path>
              <a:path extrusionOk="0" h="942339" w="59690">
                <a:moveTo>
                  <a:pt x="48299" y="36575"/>
                </a:moveTo>
                <a:lnTo>
                  <a:pt x="33528" y="36575"/>
                </a:lnTo>
                <a:lnTo>
                  <a:pt x="38100" y="39624"/>
                </a:lnTo>
                <a:lnTo>
                  <a:pt x="38100" y="59436"/>
                </a:lnTo>
                <a:lnTo>
                  <a:pt x="59436" y="59436"/>
                </a:lnTo>
                <a:lnTo>
                  <a:pt x="48299" y="365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3" name="Google Shape;2323;p75"/>
          <p:cNvSpPr/>
          <p:nvPr/>
        </p:nvSpPr>
        <p:spPr>
          <a:xfrm>
            <a:off x="6809231" y="3470148"/>
            <a:ext cx="59690" cy="1042669"/>
          </a:xfrm>
          <a:custGeom>
            <a:rect b="b" l="l" r="r" t="t"/>
            <a:pathLst>
              <a:path extrusionOk="0" h="1042670" w="59690">
                <a:moveTo>
                  <a:pt x="21365" y="982979"/>
                </a:moveTo>
                <a:lnTo>
                  <a:pt x="0" y="982979"/>
                </a:lnTo>
                <a:lnTo>
                  <a:pt x="28956" y="1042415"/>
                </a:lnTo>
                <a:lnTo>
                  <a:pt x="46775" y="1005839"/>
                </a:lnTo>
                <a:lnTo>
                  <a:pt x="24384" y="1005839"/>
                </a:lnTo>
                <a:lnTo>
                  <a:pt x="21336" y="1001267"/>
                </a:lnTo>
                <a:lnTo>
                  <a:pt x="21365" y="982979"/>
                </a:lnTo>
                <a:close/>
              </a:path>
              <a:path extrusionOk="0" h="1042670" w="59690">
                <a:moveTo>
                  <a:pt x="33527" y="36575"/>
                </a:moveTo>
                <a:lnTo>
                  <a:pt x="25908" y="36575"/>
                </a:lnTo>
                <a:lnTo>
                  <a:pt x="22860" y="41148"/>
                </a:lnTo>
                <a:lnTo>
                  <a:pt x="21336" y="1001267"/>
                </a:lnTo>
                <a:lnTo>
                  <a:pt x="24384" y="1005839"/>
                </a:lnTo>
                <a:lnTo>
                  <a:pt x="33527" y="1005839"/>
                </a:lnTo>
                <a:lnTo>
                  <a:pt x="36575" y="1002791"/>
                </a:lnTo>
                <a:lnTo>
                  <a:pt x="36575" y="41148"/>
                </a:lnTo>
                <a:lnTo>
                  <a:pt x="33527" y="36575"/>
                </a:lnTo>
                <a:close/>
              </a:path>
              <a:path extrusionOk="0" h="1042670" w="59690">
                <a:moveTo>
                  <a:pt x="57912" y="982979"/>
                </a:moveTo>
                <a:lnTo>
                  <a:pt x="36575" y="982979"/>
                </a:lnTo>
                <a:lnTo>
                  <a:pt x="36575" y="1002791"/>
                </a:lnTo>
                <a:lnTo>
                  <a:pt x="33527" y="1005839"/>
                </a:lnTo>
                <a:lnTo>
                  <a:pt x="46775" y="1005839"/>
                </a:lnTo>
                <a:lnTo>
                  <a:pt x="57912" y="982979"/>
                </a:lnTo>
                <a:close/>
              </a:path>
              <a:path extrusionOk="0" h="1042670" w="59690">
                <a:moveTo>
                  <a:pt x="30479" y="0"/>
                </a:moveTo>
                <a:lnTo>
                  <a:pt x="0" y="59436"/>
                </a:lnTo>
                <a:lnTo>
                  <a:pt x="22835" y="59436"/>
                </a:lnTo>
                <a:lnTo>
                  <a:pt x="22860" y="41148"/>
                </a:lnTo>
                <a:lnTo>
                  <a:pt x="25908" y="36575"/>
                </a:lnTo>
                <a:lnTo>
                  <a:pt x="48299" y="36575"/>
                </a:lnTo>
                <a:lnTo>
                  <a:pt x="30479" y="0"/>
                </a:lnTo>
                <a:close/>
              </a:path>
              <a:path extrusionOk="0" h="1042670" w="59690">
                <a:moveTo>
                  <a:pt x="48299" y="36575"/>
                </a:moveTo>
                <a:lnTo>
                  <a:pt x="33527" y="36575"/>
                </a:lnTo>
                <a:lnTo>
                  <a:pt x="36575" y="41148"/>
                </a:lnTo>
                <a:lnTo>
                  <a:pt x="36575" y="59436"/>
                </a:lnTo>
                <a:lnTo>
                  <a:pt x="59436" y="59436"/>
                </a:lnTo>
                <a:lnTo>
                  <a:pt x="48299" y="365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4" name="Google Shape;2324;p75"/>
          <p:cNvSpPr/>
          <p:nvPr/>
        </p:nvSpPr>
        <p:spPr>
          <a:xfrm>
            <a:off x="8688323" y="3288792"/>
            <a:ext cx="41275" cy="41275"/>
          </a:xfrm>
          <a:custGeom>
            <a:rect b="b" l="l" r="r" t="t"/>
            <a:pathLst>
              <a:path extrusionOk="0" h="41275" w="41275">
                <a:moveTo>
                  <a:pt x="19811" y="0"/>
                </a:moveTo>
                <a:lnTo>
                  <a:pt x="12215" y="1619"/>
                </a:lnTo>
                <a:lnTo>
                  <a:pt x="5905" y="6096"/>
                </a:lnTo>
                <a:lnTo>
                  <a:pt x="1595" y="12858"/>
                </a:lnTo>
                <a:lnTo>
                  <a:pt x="0" y="21336"/>
                </a:lnTo>
                <a:lnTo>
                  <a:pt x="1595" y="28932"/>
                </a:lnTo>
                <a:lnTo>
                  <a:pt x="5905" y="35242"/>
                </a:lnTo>
                <a:lnTo>
                  <a:pt x="12215" y="39552"/>
                </a:lnTo>
                <a:lnTo>
                  <a:pt x="19811" y="41148"/>
                </a:lnTo>
                <a:lnTo>
                  <a:pt x="28289" y="39552"/>
                </a:lnTo>
                <a:lnTo>
                  <a:pt x="35051" y="35242"/>
                </a:lnTo>
                <a:lnTo>
                  <a:pt x="39528" y="28932"/>
                </a:lnTo>
                <a:lnTo>
                  <a:pt x="41148" y="21336"/>
                </a:lnTo>
                <a:lnTo>
                  <a:pt x="39528" y="12858"/>
                </a:lnTo>
                <a:lnTo>
                  <a:pt x="35051" y="6096"/>
                </a:lnTo>
                <a:lnTo>
                  <a:pt x="28289" y="1619"/>
                </a:lnTo>
                <a:lnTo>
                  <a:pt x="198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5" name="Google Shape;2325;p75"/>
          <p:cNvSpPr/>
          <p:nvPr/>
        </p:nvSpPr>
        <p:spPr>
          <a:xfrm>
            <a:off x="8688323" y="3288792"/>
            <a:ext cx="41275" cy="41275"/>
          </a:xfrm>
          <a:custGeom>
            <a:rect b="b" l="l" r="r" t="t"/>
            <a:pathLst>
              <a:path extrusionOk="0" h="41275" w="41275">
                <a:moveTo>
                  <a:pt x="19811" y="0"/>
                </a:moveTo>
                <a:lnTo>
                  <a:pt x="28289" y="1619"/>
                </a:lnTo>
                <a:lnTo>
                  <a:pt x="35051" y="6096"/>
                </a:lnTo>
                <a:lnTo>
                  <a:pt x="39528" y="12858"/>
                </a:lnTo>
                <a:lnTo>
                  <a:pt x="41148" y="21336"/>
                </a:lnTo>
                <a:lnTo>
                  <a:pt x="39528" y="28932"/>
                </a:lnTo>
                <a:lnTo>
                  <a:pt x="35051" y="35242"/>
                </a:lnTo>
                <a:lnTo>
                  <a:pt x="28289" y="39552"/>
                </a:lnTo>
                <a:lnTo>
                  <a:pt x="19811" y="41148"/>
                </a:lnTo>
                <a:lnTo>
                  <a:pt x="12215" y="39552"/>
                </a:lnTo>
                <a:lnTo>
                  <a:pt x="5905" y="35242"/>
                </a:lnTo>
                <a:lnTo>
                  <a:pt x="1595" y="28932"/>
                </a:lnTo>
                <a:lnTo>
                  <a:pt x="0" y="21336"/>
                </a:lnTo>
                <a:lnTo>
                  <a:pt x="1595" y="12858"/>
                </a:lnTo>
                <a:lnTo>
                  <a:pt x="5905" y="6095"/>
                </a:lnTo>
                <a:lnTo>
                  <a:pt x="12215" y="1619"/>
                </a:lnTo>
                <a:lnTo>
                  <a:pt x="1981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6" name="Google Shape;2326;p75"/>
          <p:cNvSpPr/>
          <p:nvPr/>
        </p:nvSpPr>
        <p:spPr>
          <a:xfrm>
            <a:off x="8397240" y="3366516"/>
            <a:ext cx="58419" cy="952500"/>
          </a:xfrm>
          <a:custGeom>
            <a:rect b="b" l="l" r="r" t="t"/>
            <a:pathLst>
              <a:path extrusionOk="0" h="952500" w="58420">
                <a:moveTo>
                  <a:pt x="21335" y="894588"/>
                </a:moveTo>
                <a:lnTo>
                  <a:pt x="0" y="894588"/>
                </a:lnTo>
                <a:lnTo>
                  <a:pt x="28955" y="952500"/>
                </a:lnTo>
                <a:lnTo>
                  <a:pt x="47243" y="915924"/>
                </a:lnTo>
                <a:lnTo>
                  <a:pt x="24383" y="915924"/>
                </a:lnTo>
                <a:lnTo>
                  <a:pt x="21335" y="912876"/>
                </a:lnTo>
                <a:lnTo>
                  <a:pt x="21335" y="894588"/>
                </a:lnTo>
                <a:close/>
              </a:path>
              <a:path extrusionOk="0" h="952500" w="58420">
                <a:moveTo>
                  <a:pt x="33527" y="36575"/>
                </a:moveTo>
                <a:lnTo>
                  <a:pt x="24383" y="36575"/>
                </a:lnTo>
                <a:lnTo>
                  <a:pt x="21335" y="39624"/>
                </a:lnTo>
                <a:lnTo>
                  <a:pt x="21335" y="912876"/>
                </a:lnTo>
                <a:lnTo>
                  <a:pt x="24383" y="915924"/>
                </a:lnTo>
                <a:lnTo>
                  <a:pt x="33527" y="915924"/>
                </a:lnTo>
                <a:lnTo>
                  <a:pt x="36575" y="912876"/>
                </a:lnTo>
                <a:lnTo>
                  <a:pt x="36575" y="39624"/>
                </a:lnTo>
                <a:lnTo>
                  <a:pt x="33527" y="36575"/>
                </a:lnTo>
                <a:close/>
              </a:path>
              <a:path extrusionOk="0" h="952500" w="58420">
                <a:moveTo>
                  <a:pt x="57911" y="894588"/>
                </a:moveTo>
                <a:lnTo>
                  <a:pt x="36575" y="894588"/>
                </a:lnTo>
                <a:lnTo>
                  <a:pt x="36575" y="912876"/>
                </a:lnTo>
                <a:lnTo>
                  <a:pt x="33527" y="915924"/>
                </a:lnTo>
                <a:lnTo>
                  <a:pt x="47243" y="915924"/>
                </a:lnTo>
                <a:lnTo>
                  <a:pt x="57911" y="894588"/>
                </a:lnTo>
                <a:close/>
              </a:path>
              <a:path extrusionOk="0" h="952500" w="58420">
                <a:moveTo>
                  <a:pt x="28955" y="0"/>
                </a:moveTo>
                <a:lnTo>
                  <a:pt x="0" y="59436"/>
                </a:lnTo>
                <a:lnTo>
                  <a:pt x="21335" y="59436"/>
                </a:lnTo>
                <a:lnTo>
                  <a:pt x="21335" y="39624"/>
                </a:lnTo>
                <a:lnTo>
                  <a:pt x="24383" y="36575"/>
                </a:lnTo>
                <a:lnTo>
                  <a:pt x="46775" y="36575"/>
                </a:lnTo>
                <a:lnTo>
                  <a:pt x="28955" y="0"/>
                </a:lnTo>
                <a:close/>
              </a:path>
              <a:path extrusionOk="0" h="952500" w="58420">
                <a:moveTo>
                  <a:pt x="46775" y="36575"/>
                </a:moveTo>
                <a:lnTo>
                  <a:pt x="33527" y="36575"/>
                </a:lnTo>
                <a:lnTo>
                  <a:pt x="36575" y="39624"/>
                </a:lnTo>
                <a:lnTo>
                  <a:pt x="36575" y="59436"/>
                </a:lnTo>
                <a:lnTo>
                  <a:pt x="57911" y="59436"/>
                </a:lnTo>
                <a:lnTo>
                  <a:pt x="46775" y="365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7" name="Google Shape;2327;p75"/>
          <p:cNvSpPr txBox="1"/>
          <p:nvPr/>
        </p:nvSpPr>
        <p:spPr>
          <a:xfrm>
            <a:off x="6756475" y="3298161"/>
            <a:ext cx="108585" cy="2019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a:t>
            </a:r>
            <a:endParaRPr sz="1150">
              <a:solidFill>
                <a:schemeClr val="dk1"/>
              </a:solidFill>
              <a:latin typeface="Times New Roman"/>
              <a:ea typeface="Times New Roman"/>
              <a:cs typeface="Times New Roman"/>
              <a:sym typeface="Times New Roman"/>
            </a:endParaRPr>
          </a:p>
        </p:txBody>
      </p:sp>
      <p:sp>
        <p:nvSpPr>
          <p:cNvPr id="2328" name="Google Shape;2328;p75"/>
          <p:cNvSpPr txBox="1"/>
          <p:nvPr/>
        </p:nvSpPr>
        <p:spPr>
          <a:xfrm>
            <a:off x="6756475" y="4369723"/>
            <a:ext cx="99060" cy="2019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_</a:t>
            </a:r>
            <a:endParaRPr sz="1150">
              <a:solidFill>
                <a:schemeClr val="dk1"/>
              </a:solidFill>
              <a:latin typeface="Times New Roman"/>
              <a:ea typeface="Times New Roman"/>
              <a:cs typeface="Times New Roman"/>
              <a:sym typeface="Times New Roman"/>
            </a:endParaRPr>
          </a:p>
        </p:txBody>
      </p:sp>
      <p:sp>
        <p:nvSpPr>
          <p:cNvPr id="2329" name="Google Shape;2329;p75"/>
          <p:cNvSpPr txBox="1"/>
          <p:nvPr/>
        </p:nvSpPr>
        <p:spPr>
          <a:xfrm>
            <a:off x="8788984" y="4486424"/>
            <a:ext cx="127000" cy="2019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b'</a:t>
            </a:r>
            <a:endParaRPr sz="1150">
              <a:solidFill>
                <a:schemeClr val="dk1"/>
              </a:solidFill>
              <a:latin typeface="Times New Roman"/>
              <a:ea typeface="Times New Roman"/>
              <a:cs typeface="Times New Roman"/>
              <a:sym typeface="Times New Roman"/>
            </a:endParaRPr>
          </a:p>
        </p:txBody>
      </p:sp>
      <p:sp>
        <p:nvSpPr>
          <p:cNvPr id="2330" name="Google Shape;2330;p75"/>
          <p:cNvSpPr txBox="1"/>
          <p:nvPr/>
        </p:nvSpPr>
        <p:spPr>
          <a:xfrm>
            <a:off x="8632634" y="3202670"/>
            <a:ext cx="273685" cy="28003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aseline="-25000" lang="tr-TR" sz="1725">
                <a:solidFill>
                  <a:schemeClr val="dk1"/>
                </a:solidFill>
                <a:latin typeface="Times New Roman"/>
                <a:ea typeface="Times New Roman"/>
                <a:cs typeface="Times New Roman"/>
                <a:sym typeface="Times New Roman"/>
              </a:rPr>
              <a:t>+ </a:t>
            </a:r>
            <a:r>
              <a:rPr lang="tr-TR" sz="1150">
                <a:solidFill>
                  <a:schemeClr val="dk1"/>
                </a:solidFill>
                <a:latin typeface="Times New Roman"/>
                <a:ea typeface="Times New Roman"/>
                <a:cs typeface="Times New Roman"/>
                <a:sym typeface="Times New Roman"/>
              </a:rPr>
              <a:t>a'</a:t>
            </a:r>
            <a:endParaRPr sz="1150">
              <a:solidFill>
                <a:schemeClr val="dk1"/>
              </a:solidFill>
              <a:latin typeface="Times New Roman"/>
              <a:ea typeface="Times New Roman"/>
              <a:cs typeface="Times New Roman"/>
              <a:sym typeface="Times New Roman"/>
            </a:endParaRPr>
          </a:p>
        </p:txBody>
      </p:sp>
      <p:sp>
        <p:nvSpPr>
          <p:cNvPr id="2331" name="Google Shape;2331;p75"/>
          <p:cNvSpPr txBox="1"/>
          <p:nvPr/>
        </p:nvSpPr>
        <p:spPr>
          <a:xfrm>
            <a:off x="8746337" y="5761326"/>
            <a:ext cx="117475" cy="2019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c'</a:t>
            </a:r>
            <a:endParaRPr sz="1150">
              <a:solidFill>
                <a:schemeClr val="dk1"/>
              </a:solidFill>
              <a:latin typeface="Times New Roman"/>
              <a:ea typeface="Times New Roman"/>
              <a:cs typeface="Times New Roman"/>
              <a:sym typeface="Times New Roman"/>
            </a:endParaRPr>
          </a:p>
        </p:txBody>
      </p:sp>
      <p:sp>
        <p:nvSpPr>
          <p:cNvPr id="2332" name="Google Shape;2332;p75"/>
          <p:cNvSpPr/>
          <p:nvPr/>
        </p:nvSpPr>
        <p:spPr>
          <a:xfrm>
            <a:off x="8577071" y="3733800"/>
            <a:ext cx="422275" cy="365760"/>
          </a:xfrm>
          <a:custGeom>
            <a:rect b="b" l="l" r="r" t="t"/>
            <a:pathLst>
              <a:path extrusionOk="0" h="365760" w="422275">
                <a:moveTo>
                  <a:pt x="0" y="365760"/>
                </a:moveTo>
                <a:lnTo>
                  <a:pt x="422148" y="365760"/>
                </a:lnTo>
                <a:lnTo>
                  <a:pt x="422148" y="0"/>
                </a:lnTo>
                <a:lnTo>
                  <a:pt x="0" y="0"/>
                </a:lnTo>
                <a:lnTo>
                  <a:pt x="0" y="36576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3" name="Google Shape;2333;p75"/>
          <p:cNvSpPr/>
          <p:nvPr/>
        </p:nvSpPr>
        <p:spPr>
          <a:xfrm>
            <a:off x="8039100" y="3735323"/>
            <a:ext cx="538480" cy="365760"/>
          </a:xfrm>
          <a:custGeom>
            <a:rect b="b" l="l" r="r" t="t"/>
            <a:pathLst>
              <a:path extrusionOk="0" h="365760" w="538479">
                <a:moveTo>
                  <a:pt x="0" y="365760"/>
                </a:moveTo>
                <a:lnTo>
                  <a:pt x="537972" y="365760"/>
                </a:lnTo>
                <a:lnTo>
                  <a:pt x="537972" y="0"/>
                </a:lnTo>
                <a:lnTo>
                  <a:pt x="0" y="0"/>
                </a:lnTo>
                <a:lnTo>
                  <a:pt x="0" y="36576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4" name="Google Shape;2334;p75"/>
          <p:cNvSpPr txBox="1"/>
          <p:nvPr/>
        </p:nvSpPr>
        <p:spPr>
          <a:xfrm>
            <a:off x="8147863" y="3798579"/>
            <a:ext cx="851535" cy="280035"/>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V</a:t>
            </a:r>
            <a:r>
              <a:rPr lang="tr-TR" sz="750">
                <a:solidFill>
                  <a:schemeClr val="dk1"/>
                </a:solidFill>
                <a:latin typeface="Noto Sans Symbols"/>
                <a:ea typeface="Noto Sans Symbols"/>
                <a:cs typeface="Noto Sans Symbols"/>
                <a:sym typeface="Noto Sans Symbols"/>
              </a:rPr>
              <a:t>φ</a:t>
            </a:r>
            <a:r>
              <a:rPr lang="tr-TR" sz="750">
                <a:solidFill>
                  <a:schemeClr val="dk1"/>
                </a:solidFill>
                <a:latin typeface="Times New Roman"/>
                <a:ea typeface="Times New Roman"/>
                <a:cs typeface="Times New Roman"/>
                <a:sym typeface="Times New Roman"/>
              </a:rPr>
              <a:t>S	</a:t>
            </a:r>
            <a:r>
              <a:rPr baseline="30000" i="1" lang="tr-TR" sz="1725">
                <a:solidFill>
                  <a:schemeClr val="dk1"/>
                </a:solidFill>
                <a:latin typeface="Times New Roman"/>
                <a:ea typeface="Times New Roman"/>
                <a:cs typeface="Times New Roman"/>
                <a:sym typeface="Times New Roman"/>
              </a:rPr>
              <a:t>V</a:t>
            </a:r>
            <a:r>
              <a:rPr baseline="30000" lang="tr-TR" sz="1125">
                <a:solidFill>
                  <a:schemeClr val="dk1"/>
                </a:solidFill>
                <a:latin typeface="Times New Roman"/>
                <a:ea typeface="Times New Roman"/>
                <a:cs typeface="Times New Roman"/>
                <a:sym typeface="Times New Roman"/>
              </a:rPr>
              <a:t>LS</a:t>
            </a:r>
            <a:endParaRPr baseline="30000" sz="1125">
              <a:solidFill>
                <a:schemeClr val="dk1"/>
              </a:solidFill>
              <a:latin typeface="Times New Roman"/>
              <a:ea typeface="Times New Roman"/>
              <a:cs typeface="Times New Roman"/>
              <a:sym typeface="Times New Roman"/>
            </a:endParaRPr>
          </a:p>
        </p:txBody>
      </p:sp>
      <p:sp>
        <p:nvSpPr>
          <p:cNvPr id="2335" name="Google Shape;2335;p75"/>
          <p:cNvSpPr/>
          <p:nvPr/>
        </p:nvSpPr>
        <p:spPr>
          <a:xfrm>
            <a:off x="6541007" y="3744467"/>
            <a:ext cx="536575" cy="365760"/>
          </a:xfrm>
          <a:custGeom>
            <a:rect b="b" l="l" r="r" t="t"/>
            <a:pathLst>
              <a:path extrusionOk="0" h="365760" w="536575">
                <a:moveTo>
                  <a:pt x="0" y="365760"/>
                </a:moveTo>
                <a:lnTo>
                  <a:pt x="536448" y="365760"/>
                </a:lnTo>
                <a:lnTo>
                  <a:pt x="536448" y="0"/>
                </a:lnTo>
                <a:lnTo>
                  <a:pt x="0" y="0"/>
                </a:lnTo>
                <a:lnTo>
                  <a:pt x="0" y="36576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6" name="Google Shape;2336;p75"/>
          <p:cNvSpPr txBox="1"/>
          <p:nvPr/>
        </p:nvSpPr>
        <p:spPr>
          <a:xfrm>
            <a:off x="6541007" y="3798579"/>
            <a:ext cx="536575" cy="280035"/>
          </a:xfrm>
          <a:prstGeom prst="rect">
            <a:avLst/>
          </a:prstGeom>
          <a:noFill/>
          <a:ln>
            <a:noFill/>
          </a:ln>
        </p:spPr>
        <p:txBody>
          <a:bodyPr anchorCtr="0" anchor="t" bIns="0" lIns="0" spcFirstLastPara="1" rIns="0" wrap="square" tIns="13325">
            <a:noAutofit/>
          </a:bodyPr>
          <a:lstStyle/>
          <a:p>
            <a:pPr indent="0" lvl="0" marL="107314"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V</a:t>
            </a:r>
            <a:r>
              <a:rPr lang="tr-TR" sz="750">
                <a:solidFill>
                  <a:schemeClr val="dk1"/>
                </a:solidFill>
                <a:latin typeface="Times New Roman"/>
                <a:ea typeface="Times New Roman"/>
                <a:cs typeface="Times New Roman"/>
                <a:sym typeface="Times New Roman"/>
              </a:rPr>
              <a:t>LP</a:t>
            </a:r>
            <a:endParaRPr sz="750">
              <a:solidFill>
                <a:schemeClr val="dk1"/>
              </a:solidFill>
              <a:latin typeface="Times New Roman"/>
              <a:ea typeface="Times New Roman"/>
              <a:cs typeface="Times New Roman"/>
              <a:sym typeface="Times New Roman"/>
            </a:endParaRPr>
          </a:p>
        </p:txBody>
      </p:sp>
      <p:sp>
        <p:nvSpPr>
          <p:cNvPr id="2337" name="Google Shape;2337;p75"/>
          <p:cNvSpPr/>
          <p:nvPr/>
        </p:nvSpPr>
        <p:spPr>
          <a:xfrm>
            <a:off x="7684007" y="932688"/>
            <a:ext cx="2370581" cy="170116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8" name="Google Shape;2338;p75"/>
          <p:cNvSpPr/>
          <p:nvPr/>
        </p:nvSpPr>
        <p:spPr>
          <a:xfrm>
            <a:off x="9762743" y="1158240"/>
            <a:ext cx="59690" cy="1408430"/>
          </a:xfrm>
          <a:custGeom>
            <a:rect b="b" l="l" r="r" t="t"/>
            <a:pathLst>
              <a:path extrusionOk="0" h="1408430" w="59690">
                <a:moveTo>
                  <a:pt x="21335" y="1348739"/>
                </a:moveTo>
                <a:lnTo>
                  <a:pt x="0" y="1348739"/>
                </a:lnTo>
                <a:lnTo>
                  <a:pt x="28955" y="1408176"/>
                </a:lnTo>
                <a:lnTo>
                  <a:pt x="48494" y="1370076"/>
                </a:lnTo>
                <a:lnTo>
                  <a:pt x="25907" y="1370076"/>
                </a:lnTo>
                <a:lnTo>
                  <a:pt x="21335" y="1367027"/>
                </a:lnTo>
                <a:lnTo>
                  <a:pt x="21335" y="1348739"/>
                </a:lnTo>
                <a:close/>
              </a:path>
              <a:path extrusionOk="0" h="1408430" w="59690">
                <a:moveTo>
                  <a:pt x="33527" y="36575"/>
                </a:moveTo>
                <a:lnTo>
                  <a:pt x="25907" y="36575"/>
                </a:lnTo>
                <a:lnTo>
                  <a:pt x="21335" y="41148"/>
                </a:lnTo>
                <a:lnTo>
                  <a:pt x="21335" y="1367027"/>
                </a:lnTo>
                <a:lnTo>
                  <a:pt x="25907" y="1370076"/>
                </a:lnTo>
                <a:lnTo>
                  <a:pt x="33527" y="1370076"/>
                </a:lnTo>
                <a:lnTo>
                  <a:pt x="36575" y="1367027"/>
                </a:lnTo>
                <a:lnTo>
                  <a:pt x="36575" y="41148"/>
                </a:lnTo>
                <a:lnTo>
                  <a:pt x="33527" y="36575"/>
                </a:lnTo>
                <a:close/>
              </a:path>
              <a:path extrusionOk="0" h="1408430" w="59690">
                <a:moveTo>
                  <a:pt x="59435" y="1348739"/>
                </a:moveTo>
                <a:lnTo>
                  <a:pt x="36575" y="1348739"/>
                </a:lnTo>
                <a:lnTo>
                  <a:pt x="36575" y="1367027"/>
                </a:lnTo>
                <a:lnTo>
                  <a:pt x="33527" y="1370076"/>
                </a:lnTo>
                <a:lnTo>
                  <a:pt x="48494" y="1370076"/>
                </a:lnTo>
                <a:lnTo>
                  <a:pt x="59435" y="1348739"/>
                </a:lnTo>
                <a:close/>
              </a:path>
              <a:path extrusionOk="0" h="1408430" w="59690">
                <a:moveTo>
                  <a:pt x="28955" y="0"/>
                </a:moveTo>
                <a:lnTo>
                  <a:pt x="0" y="59436"/>
                </a:lnTo>
                <a:lnTo>
                  <a:pt x="21335" y="59436"/>
                </a:lnTo>
                <a:lnTo>
                  <a:pt x="21335" y="41148"/>
                </a:lnTo>
                <a:lnTo>
                  <a:pt x="25907" y="36575"/>
                </a:lnTo>
                <a:lnTo>
                  <a:pt x="47712" y="36575"/>
                </a:lnTo>
                <a:lnTo>
                  <a:pt x="28955" y="0"/>
                </a:lnTo>
                <a:close/>
              </a:path>
              <a:path extrusionOk="0" h="1408430" w="59690">
                <a:moveTo>
                  <a:pt x="47712" y="36575"/>
                </a:moveTo>
                <a:lnTo>
                  <a:pt x="33527" y="36575"/>
                </a:lnTo>
                <a:lnTo>
                  <a:pt x="36575" y="41148"/>
                </a:lnTo>
                <a:lnTo>
                  <a:pt x="36575" y="59436"/>
                </a:lnTo>
                <a:lnTo>
                  <a:pt x="59435" y="59436"/>
                </a:lnTo>
                <a:lnTo>
                  <a:pt x="47712" y="365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9" name="Google Shape;2339;p75"/>
          <p:cNvSpPr txBox="1"/>
          <p:nvPr/>
        </p:nvSpPr>
        <p:spPr>
          <a:xfrm>
            <a:off x="5287174" y="2387507"/>
            <a:ext cx="90805" cy="2019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c</a:t>
            </a:r>
            <a:endParaRPr sz="1150">
              <a:solidFill>
                <a:schemeClr val="dk1"/>
              </a:solidFill>
              <a:latin typeface="Times New Roman"/>
              <a:ea typeface="Times New Roman"/>
              <a:cs typeface="Times New Roman"/>
              <a:sym typeface="Times New Roman"/>
            </a:endParaRPr>
          </a:p>
        </p:txBody>
      </p:sp>
      <p:sp>
        <p:nvSpPr>
          <p:cNvPr id="2340" name="Google Shape;2340;p75"/>
          <p:cNvSpPr txBox="1"/>
          <p:nvPr/>
        </p:nvSpPr>
        <p:spPr>
          <a:xfrm>
            <a:off x="8902687" y="2044468"/>
            <a:ext cx="219075" cy="28003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V</a:t>
            </a:r>
            <a:r>
              <a:rPr lang="tr-TR" sz="750">
                <a:solidFill>
                  <a:schemeClr val="dk1"/>
                </a:solidFill>
                <a:latin typeface="Noto Sans Symbols"/>
                <a:ea typeface="Noto Sans Symbols"/>
                <a:cs typeface="Noto Sans Symbols"/>
                <a:sym typeface="Noto Sans Symbols"/>
              </a:rPr>
              <a:t>φ</a:t>
            </a:r>
            <a:r>
              <a:rPr lang="tr-TR" sz="750">
                <a:solidFill>
                  <a:schemeClr val="dk1"/>
                </a:solidFill>
                <a:latin typeface="Times New Roman"/>
                <a:ea typeface="Times New Roman"/>
                <a:cs typeface="Times New Roman"/>
                <a:sym typeface="Times New Roman"/>
              </a:rPr>
              <a:t>S</a:t>
            </a:r>
            <a:endParaRPr sz="750">
              <a:solidFill>
                <a:schemeClr val="dk1"/>
              </a:solidFill>
              <a:latin typeface="Times New Roman"/>
              <a:ea typeface="Times New Roman"/>
              <a:cs typeface="Times New Roman"/>
              <a:sym typeface="Times New Roman"/>
            </a:endParaRPr>
          </a:p>
        </p:txBody>
      </p:sp>
      <p:sp>
        <p:nvSpPr>
          <p:cNvPr id="2341" name="Google Shape;2341;p75"/>
          <p:cNvSpPr txBox="1"/>
          <p:nvPr/>
        </p:nvSpPr>
        <p:spPr>
          <a:xfrm>
            <a:off x="5358231" y="1353080"/>
            <a:ext cx="90805" cy="2019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a</a:t>
            </a:r>
            <a:endParaRPr sz="1150">
              <a:solidFill>
                <a:schemeClr val="dk1"/>
              </a:solidFill>
              <a:latin typeface="Times New Roman"/>
              <a:ea typeface="Times New Roman"/>
              <a:cs typeface="Times New Roman"/>
              <a:sym typeface="Times New Roman"/>
            </a:endParaRPr>
          </a:p>
        </p:txBody>
      </p:sp>
      <p:sp>
        <p:nvSpPr>
          <p:cNvPr id="2342" name="Google Shape;2342;p75"/>
          <p:cNvSpPr/>
          <p:nvPr/>
        </p:nvSpPr>
        <p:spPr>
          <a:xfrm>
            <a:off x="7728204" y="2887980"/>
            <a:ext cx="2310765" cy="6350"/>
          </a:xfrm>
          <a:custGeom>
            <a:rect b="b" l="l" r="r" t="t"/>
            <a:pathLst>
              <a:path extrusionOk="0" h="6350" w="2310765">
                <a:moveTo>
                  <a:pt x="2310384" y="0"/>
                </a:moveTo>
                <a:lnTo>
                  <a:pt x="0" y="609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3" name="Google Shape;2343;p75"/>
          <p:cNvSpPr/>
          <p:nvPr/>
        </p:nvSpPr>
        <p:spPr>
          <a:xfrm>
            <a:off x="7728204" y="1141476"/>
            <a:ext cx="0" cy="1746885"/>
          </a:xfrm>
          <a:custGeom>
            <a:rect b="b" l="l" r="r" t="t"/>
            <a:pathLst>
              <a:path extrusionOk="0" h="1746885" w="120000">
                <a:moveTo>
                  <a:pt x="0" y="0"/>
                </a:moveTo>
                <a:lnTo>
                  <a:pt x="0" y="174650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4" name="Google Shape;2344;p75"/>
          <p:cNvSpPr/>
          <p:nvPr/>
        </p:nvSpPr>
        <p:spPr>
          <a:xfrm>
            <a:off x="9483852" y="1120140"/>
            <a:ext cx="577850" cy="0"/>
          </a:xfrm>
          <a:custGeom>
            <a:rect b="b" l="l" r="r" t="t"/>
            <a:pathLst>
              <a:path extrusionOk="0" h="120000" w="577850">
                <a:moveTo>
                  <a:pt x="0" y="0"/>
                </a:moveTo>
                <a:lnTo>
                  <a:pt x="57759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5" name="Google Shape;2345;p75"/>
          <p:cNvSpPr/>
          <p:nvPr/>
        </p:nvSpPr>
        <p:spPr>
          <a:xfrm>
            <a:off x="8630411" y="1615440"/>
            <a:ext cx="455930" cy="3175"/>
          </a:xfrm>
          <a:custGeom>
            <a:rect b="b" l="l" r="r" t="t"/>
            <a:pathLst>
              <a:path extrusionOk="0" h="3175" w="455929">
                <a:moveTo>
                  <a:pt x="452628" y="0"/>
                </a:moveTo>
                <a:lnTo>
                  <a:pt x="441960" y="0"/>
                </a:lnTo>
                <a:lnTo>
                  <a:pt x="440436" y="1524"/>
                </a:lnTo>
                <a:lnTo>
                  <a:pt x="441960" y="3048"/>
                </a:lnTo>
                <a:lnTo>
                  <a:pt x="452628" y="3048"/>
                </a:lnTo>
                <a:lnTo>
                  <a:pt x="455676" y="1524"/>
                </a:lnTo>
                <a:lnTo>
                  <a:pt x="452628" y="0"/>
                </a:lnTo>
                <a:close/>
              </a:path>
              <a:path extrusionOk="0" h="3175" w="455929">
                <a:moveTo>
                  <a:pt x="426720" y="0"/>
                </a:moveTo>
                <a:lnTo>
                  <a:pt x="416052" y="0"/>
                </a:lnTo>
                <a:lnTo>
                  <a:pt x="414528" y="1524"/>
                </a:lnTo>
                <a:lnTo>
                  <a:pt x="416052" y="3048"/>
                </a:lnTo>
                <a:lnTo>
                  <a:pt x="426720" y="3048"/>
                </a:lnTo>
                <a:lnTo>
                  <a:pt x="429768" y="1524"/>
                </a:lnTo>
                <a:lnTo>
                  <a:pt x="426720" y="0"/>
                </a:lnTo>
                <a:close/>
              </a:path>
              <a:path extrusionOk="0" h="3175" w="455929">
                <a:moveTo>
                  <a:pt x="400812" y="0"/>
                </a:moveTo>
                <a:lnTo>
                  <a:pt x="390144" y="0"/>
                </a:lnTo>
                <a:lnTo>
                  <a:pt x="388620" y="1524"/>
                </a:lnTo>
                <a:lnTo>
                  <a:pt x="390144" y="3048"/>
                </a:lnTo>
                <a:lnTo>
                  <a:pt x="400812" y="3048"/>
                </a:lnTo>
                <a:lnTo>
                  <a:pt x="403860" y="1524"/>
                </a:lnTo>
                <a:lnTo>
                  <a:pt x="400812" y="0"/>
                </a:lnTo>
                <a:close/>
              </a:path>
              <a:path extrusionOk="0" h="3175" w="455929">
                <a:moveTo>
                  <a:pt x="374904" y="0"/>
                </a:moveTo>
                <a:lnTo>
                  <a:pt x="364236" y="0"/>
                </a:lnTo>
                <a:lnTo>
                  <a:pt x="362712" y="1524"/>
                </a:lnTo>
                <a:lnTo>
                  <a:pt x="364236" y="3048"/>
                </a:lnTo>
                <a:lnTo>
                  <a:pt x="374904" y="3048"/>
                </a:lnTo>
                <a:lnTo>
                  <a:pt x="377952" y="1524"/>
                </a:lnTo>
                <a:lnTo>
                  <a:pt x="374904" y="0"/>
                </a:lnTo>
                <a:close/>
              </a:path>
              <a:path extrusionOk="0" h="3175" w="455929">
                <a:moveTo>
                  <a:pt x="348996" y="0"/>
                </a:moveTo>
                <a:lnTo>
                  <a:pt x="338328" y="0"/>
                </a:lnTo>
                <a:lnTo>
                  <a:pt x="336804" y="1524"/>
                </a:lnTo>
                <a:lnTo>
                  <a:pt x="338328" y="3048"/>
                </a:lnTo>
                <a:lnTo>
                  <a:pt x="348996" y="3048"/>
                </a:lnTo>
                <a:lnTo>
                  <a:pt x="352044" y="1524"/>
                </a:lnTo>
                <a:lnTo>
                  <a:pt x="348996" y="0"/>
                </a:lnTo>
                <a:close/>
              </a:path>
              <a:path extrusionOk="0" h="3175" w="455929">
                <a:moveTo>
                  <a:pt x="323088" y="0"/>
                </a:moveTo>
                <a:lnTo>
                  <a:pt x="312420" y="0"/>
                </a:lnTo>
                <a:lnTo>
                  <a:pt x="310896" y="1524"/>
                </a:lnTo>
                <a:lnTo>
                  <a:pt x="312420" y="3048"/>
                </a:lnTo>
                <a:lnTo>
                  <a:pt x="323088" y="3048"/>
                </a:lnTo>
                <a:lnTo>
                  <a:pt x="326136" y="1524"/>
                </a:lnTo>
                <a:lnTo>
                  <a:pt x="323088" y="0"/>
                </a:lnTo>
                <a:close/>
              </a:path>
              <a:path extrusionOk="0" h="3175" w="455929">
                <a:moveTo>
                  <a:pt x="297180" y="0"/>
                </a:moveTo>
                <a:lnTo>
                  <a:pt x="286512" y="0"/>
                </a:lnTo>
                <a:lnTo>
                  <a:pt x="284988" y="1524"/>
                </a:lnTo>
                <a:lnTo>
                  <a:pt x="286512" y="3048"/>
                </a:lnTo>
                <a:lnTo>
                  <a:pt x="297180" y="3048"/>
                </a:lnTo>
                <a:lnTo>
                  <a:pt x="300228" y="1524"/>
                </a:lnTo>
                <a:lnTo>
                  <a:pt x="297180" y="0"/>
                </a:lnTo>
                <a:close/>
              </a:path>
              <a:path extrusionOk="0" h="3175" w="455929">
                <a:moveTo>
                  <a:pt x="271272" y="0"/>
                </a:moveTo>
                <a:lnTo>
                  <a:pt x="260604" y="0"/>
                </a:lnTo>
                <a:lnTo>
                  <a:pt x="259080" y="1524"/>
                </a:lnTo>
                <a:lnTo>
                  <a:pt x="260604" y="3048"/>
                </a:lnTo>
                <a:lnTo>
                  <a:pt x="271272" y="3048"/>
                </a:lnTo>
                <a:lnTo>
                  <a:pt x="274320" y="1524"/>
                </a:lnTo>
                <a:lnTo>
                  <a:pt x="271272" y="0"/>
                </a:lnTo>
                <a:close/>
              </a:path>
              <a:path extrusionOk="0" h="3175" w="455929">
                <a:moveTo>
                  <a:pt x="245364" y="0"/>
                </a:moveTo>
                <a:lnTo>
                  <a:pt x="234696" y="0"/>
                </a:lnTo>
                <a:lnTo>
                  <a:pt x="233172" y="1524"/>
                </a:lnTo>
                <a:lnTo>
                  <a:pt x="234696" y="3048"/>
                </a:lnTo>
                <a:lnTo>
                  <a:pt x="245364" y="3048"/>
                </a:lnTo>
                <a:lnTo>
                  <a:pt x="248412" y="1524"/>
                </a:lnTo>
                <a:lnTo>
                  <a:pt x="245364" y="0"/>
                </a:lnTo>
                <a:close/>
              </a:path>
              <a:path extrusionOk="0" h="3175" w="455929">
                <a:moveTo>
                  <a:pt x="219456" y="0"/>
                </a:moveTo>
                <a:lnTo>
                  <a:pt x="208788" y="0"/>
                </a:lnTo>
                <a:lnTo>
                  <a:pt x="207264" y="1524"/>
                </a:lnTo>
                <a:lnTo>
                  <a:pt x="208788" y="3048"/>
                </a:lnTo>
                <a:lnTo>
                  <a:pt x="219456" y="3048"/>
                </a:lnTo>
                <a:lnTo>
                  <a:pt x="222504" y="1524"/>
                </a:lnTo>
                <a:lnTo>
                  <a:pt x="219456" y="0"/>
                </a:lnTo>
                <a:close/>
              </a:path>
              <a:path extrusionOk="0" h="3175" w="455929">
                <a:moveTo>
                  <a:pt x="193548" y="0"/>
                </a:moveTo>
                <a:lnTo>
                  <a:pt x="182880" y="0"/>
                </a:lnTo>
                <a:lnTo>
                  <a:pt x="181356" y="1524"/>
                </a:lnTo>
                <a:lnTo>
                  <a:pt x="182880" y="3048"/>
                </a:lnTo>
                <a:lnTo>
                  <a:pt x="193548" y="3048"/>
                </a:lnTo>
                <a:lnTo>
                  <a:pt x="196596" y="1524"/>
                </a:lnTo>
                <a:lnTo>
                  <a:pt x="193548" y="0"/>
                </a:lnTo>
                <a:close/>
              </a:path>
              <a:path extrusionOk="0" h="3175" w="455929">
                <a:moveTo>
                  <a:pt x="167640" y="0"/>
                </a:moveTo>
                <a:lnTo>
                  <a:pt x="156972" y="0"/>
                </a:lnTo>
                <a:lnTo>
                  <a:pt x="155448" y="1524"/>
                </a:lnTo>
                <a:lnTo>
                  <a:pt x="156972" y="3048"/>
                </a:lnTo>
                <a:lnTo>
                  <a:pt x="167640" y="3048"/>
                </a:lnTo>
                <a:lnTo>
                  <a:pt x="170688" y="1524"/>
                </a:lnTo>
                <a:lnTo>
                  <a:pt x="167640" y="0"/>
                </a:lnTo>
                <a:close/>
              </a:path>
              <a:path extrusionOk="0" h="3175" w="455929">
                <a:moveTo>
                  <a:pt x="141732" y="0"/>
                </a:moveTo>
                <a:lnTo>
                  <a:pt x="131064" y="0"/>
                </a:lnTo>
                <a:lnTo>
                  <a:pt x="129540" y="1524"/>
                </a:lnTo>
                <a:lnTo>
                  <a:pt x="131064" y="3048"/>
                </a:lnTo>
                <a:lnTo>
                  <a:pt x="141732" y="3048"/>
                </a:lnTo>
                <a:lnTo>
                  <a:pt x="144780" y="1524"/>
                </a:lnTo>
                <a:lnTo>
                  <a:pt x="141732" y="0"/>
                </a:lnTo>
                <a:close/>
              </a:path>
              <a:path extrusionOk="0" h="3175" w="455929">
                <a:moveTo>
                  <a:pt x="115824" y="0"/>
                </a:moveTo>
                <a:lnTo>
                  <a:pt x="105156" y="0"/>
                </a:lnTo>
                <a:lnTo>
                  <a:pt x="103632" y="1524"/>
                </a:lnTo>
                <a:lnTo>
                  <a:pt x="105156" y="3048"/>
                </a:lnTo>
                <a:lnTo>
                  <a:pt x="115824" y="3048"/>
                </a:lnTo>
                <a:lnTo>
                  <a:pt x="118872" y="1524"/>
                </a:lnTo>
                <a:lnTo>
                  <a:pt x="115824" y="0"/>
                </a:lnTo>
                <a:close/>
              </a:path>
              <a:path extrusionOk="0" h="3175" w="455929">
                <a:moveTo>
                  <a:pt x="89916" y="0"/>
                </a:moveTo>
                <a:lnTo>
                  <a:pt x="79248" y="0"/>
                </a:lnTo>
                <a:lnTo>
                  <a:pt x="77724" y="1524"/>
                </a:lnTo>
                <a:lnTo>
                  <a:pt x="79248" y="3048"/>
                </a:lnTo>
                <a:lnTo>
                  <a:pt x="89916" y="3048"/>
                </a:lnTo>
                <a:lnTo>
                  <a:pt x="92964" y="1524"/>
                </a:lnTo>
                <a:lnTo>
                  <a:pt x="89916" y="0"/>
                </a:lnTo>
                <a:close/>
              </a:path>
              <a:path extrusionOk="0" h="3175" w="455929">
                <a:moveTo>
                  <a:pt x="64008" y="0"/>
                </a:moveTo>
                <a:lnTo>
                  <a:pt x="53340" y="0"/>
                </a:lnTo>
                <a:lnTo>
                  <a:pt x="51816" y="1524"/>
                </a:lnTo>
                <a:lnTo>
                  <a:pt x="53340" y="3048"/>
                </a:lnTo>
                <a:lnTo>
                  <a:pt x="64008" y="3048"/>
                </a:lnTo>
                <a:lnTo>
                  <a:pt x="67056" y="1524"/>
                </a:lnTo>
                <a:lnTo>
                  <a:pt x="64008" y="0"/>
                </a:lnTo>
                <a:close/>
              </a:path>
              <a:path extrusionOk="0" h="3175" w="455929">
                <a:moveTo>
                  <a:pt x="38100" y="0"/>
                </a:moveTo>
                <a:lnTo>
                  <a:pt x="27432" y="0"/>
                </a:lnTo>
                <a:lnTo>
                  <a:pt x="25908" y="1524"/>
                </a:lnTo>
                <a:lnTo>
                  <a:pt x="27432" y="3048"/>
                </a:lnTo>
                <a:lnTo>
                  <a:pt x="38100" y="3048"/>
                </a:lnTo>
                <a:lnTo>
                  <a:pt x="41148" y="1524"/>
                </a:lnTo>
                <a:lnTo>
                  <a:pt x="38100" y="0"/>
                </a:lnTo>
                <a:close/>
              </a:path>
              <a:path extrusionOk="0" h="3175" w="455929">
                <a:moveTo>
                  <a:pt x="12192" y="0"/>
                </a:moveTo>
                <a:lnTo>
                  <a:pt x="1524" y="0"/>
                </a:lnTo>
                <a:lnTo>
                  <a:pt x="0" y="1524"/>
                </a:lnTo>
                <a:lnTo>
                  <a:pt x="1524" y="3048"/>
                </a:lnTo>
                <a:lnTo>
                  <a:pt x="12192" y="3048"/>
                </a:lnTo>
                <a:lnTo>
                  <a:pt x="15240" y="1524"/>
                </a:lnTo>
                <a:lnTo>
                  <a:pt x="1219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6" name="Google Shape;2346;p75"/>
          <p:cNvSpPr txBox="1"/>
          <p:nvPr/>
        </p:nvSpPr>
        <p:spPr>
          <a:xfrm>
            <a:off x="10082390" y="2468851"/>
            <a:ext cx="161925" cy="47434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b'</a:t>
            </a:r>
            <a:endParaRPr sz="1150">
              <a:solidFill>
                <a:schemeClr val="dk1"/>
              </a:solidFill>
              <a:latin typeface="Times New Roman"/>
              <a:ea typeface="Times New Roman"/>
              <a:cs typeface="Times New Roman"/>
              <a:sym typeface="Times New Roman"/>
            </a:endParaRPr>
          </a:p>
          <a:p>
            <a:pPr indent="0" lvl="0" marL="56514" marR="0" rtl="0" algn="l">
              <a:lnSpc>
                <a:spcPct val="100000"/>
              </a:lnSpc>
              <a:spcBef>
                <a:spcPts val="1030"/>
              </a:spcBef>
              <a:spcAft>
                <a:spcPts val="0"/>
              </a:spcAft>
              <a:buNone/>
            </a:pPr>
            <a:r>
              <a:rPr lang="tr-TR" sz="1150">
                <a:solidFill>
                  <a:schemeClr val="dk1"/>
                </a:solidFill>
                <a:latin typeface="Times New Roman"/>
                <a:ea typeface="Times New Roman"/>
                <a:cs typeface="Times New Roman"/>
                <a:sym typeface="Times New Roman"/>
              </a:rPr>
              <a:t>c'</a:t>
            </a:r>
            <a:endParaRPr sz="1150">
              <a:solidFill>
                <a:schemeClr val="dk1"/>
              </a:solidFill>
              <a:latin typeface="Times New Roman"/>
              <a:ea typeface="Times New Roman"/>
              <a:cs typeface="Times New Roman"/>
              <a:sym typeface="Times New Roman"/>
            </a:endParaRPr>
          </a:p>
        </p:txBody>
      </p:sp>
      <p:sp>
        <p:nvSpPr>
          <p:cNvPr id="2347" name="Google Shape;2347;p75"/>
          <p:cNvSpPr txBox="1"/>
          <p:nvPr/>
        </p:nvSpPr>
        <p:spPr>
          <a:xfrm>
            <a:off x="10080612" y="995892"/>
            <a:ext cx="117475" cy="2019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a'</a:t>
            </a:r>
            <a:endParaRPr sz="1150">
              <a:solidFill>
                <a:schemeClr val="dk1"/>
              </a:solidFill>
              <a:latin typeface="Times New Roman"/>
              <a:ea typeface="Times New Roman"/>
              <a:cs typeface="Times New Roman"/>
              <a:sym typeface="Times New Roman"/>
            </a:endParaRPr>
          </a:p>
        </p:txBody>
      </p:sp>
      <p:sp>
        <p:nvSpPr>
          <p:cNvPr id="2348" name="Google Shape;2348;p75"/>
          <p:cNvSpPr/>
          <p:nvPr/>
        </p:nvSpPr>
        <p:spPr>
          <a:xfrm>
            <a:off x="5416296" y="1456348"/>
            <a:ext cx="1833372" cy="106358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9" name="Google Shape;2349;p75"/>
          <p:cNvSpPr txBox="1"/>
          <p:nvPr/>
        </p:nvSpPr>
        <p:spPr>
          <a:xfrm>
            <a:off x="9505188" y="1652016"/>
            <a:ext cx="459105" cy="334645"/>
          </a:xfrm>
          <a:prstGeom prst="rect">
            <a:avLst/>
          </a:prstGeom>
          <a:solidFill>
            <a:srgbClr val="FFFFFF"/>
          </a:solidFill>
          <a:ln>
            <a:noFill/>
          </a:ln>
        </p:spPr>
        <p:txBody>
          <a:bodyPr anchorCtr="0" anchor="t" bIns="0" lIns="0" spcFirstLastPara="1" rIns="0" wrap="square" tIns="67925">
            <a:noAutofit/>
          </a:bodyPr>
          <a:lstStyle/>
          <a:p>
            <a:pPr indent="0" lvl="0" marL="106045"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V</a:t>
            </a:r>
            <a:r>
              <a:rPr lang="tr-TR" sz="750">
                <a:solidFill>
                  <a:schemeClr val="dk1"/>
                </a:solidFill>
                <a:latin typeface="Times New Roman"/>
                <a:ea typeface="Times New Roman"/>
                <a:cs typeface="Times New Roman"/>
                <a:sym typeface="Times New Roman"/>
              </a:rPr>
              <a:t>LS</a:t>
            </a:r>
            <a:endParaRPr sz="750">
              <a:solidFill>
                <a:schemeClr val="dk1"/>
              </a:solidFill>
              <a:latin typeface="Times New Roman"/>
              <a:ea typeface="Times New Roman"/>
              <a:cs typeface="Times New Roman"/>
              <a:sym typeface="Times New Roman"/>
            </a:endParaRPr>
          </a:p>
        </p:txBody>
      </p:sp>
      <p:sp>
        <p:nvSpPr>
          <p:cNvPr id="2350" name="Google Shape;2350;p75"/>
          <p:cNvSpPr/>
          <p:nvPr/>
        </p:nvSpPr>
        <p:spPr>
          <a:xfrm>
            <a:off x="7174992" y="4573523"/>
            <a:ext cx="43180" cy="43180"/>
          </a:xfrm>
          <a:custGeom>
            <a:rect b="b" l="l" r="r" t="t"/>
            <a:pathLst>
              <a:path extrusionOk="0" h="43179" w="43179">
                <a:moveTo>
                  <a:pt x="21335" y="0"/>
                </a:moveTo>
                <a:lnTo>
                  <a:pt x="12858" y="1833"/>
                </a:lnTo>
                <a:lnTo>
                  <a:pt x="6095" y="6667"/>
                </a:lnTo>
                <a:lnTo>
                  <a:pt x="1619" y="13501"/>
                </a:lnTo>
                <a:lnTo>
                  <a:pt x="0" y="21335"/>
                </a:lnTo>
                <a:lnTo>
                  <a:pt x="1619" y="29813"/>
                </a:lnTo>
                <a:lnTo>
                  <a:pt x="6095" y="36575"/>
                </a:lnTo>
                <a:lnTo>
                  <a:pt x="12858" y="41052"/>
                </a:lnTo>
                <a:lnTo>
                  <a:pt x="21335" y="42671"/>
                </a:lnTo>
                <a:lnTo>
                  <a:pt x="29813" y="41052"/>
                </a:lnTo>
                <a:lnTo>
                  <a:pt x="36575" y="36575"/>
                </a:lnTo>
                <a:lnTo>
                  <a:pt x="41052" y="29813"/>
                </a:lnTo>
                <a:lnTo>
                  <a:pt x="42672" y="21335"/>
                </a:lnTo>
                <a:lnTo>
                  <a:pt x="41052" y="13501"/>
                </a:lnTo>
                <a:lnTo>
                  <a:pt x="36575" y="6667"/>
                </a:lnTo>
                <a:lnTo>
                  <a:pt x="29813" y="1833"/>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1" name="Google Shape;2351;p75"/>
          <p:cNvSpPr/>
          <p:nvPr/>
        </p:nvSpPr>
        <p:spPr>
          <a:xfrm>
            <a:off x="7174992" y="4573523"/>
            <a:ext cx="43180" cy="43180"/>
          </a:xfrm>
          <a:custGeom>
            <a:rect b="b" l="l" r="r" t="t"/>
            <a:pathLst>
              <a:path extrusionOk="0" h="43179" w="43179">
                <a:moveTo>
                  <a:pt x="21335" y="0"/>
                </a:moveTo>
                <a:lnTo>
                  <a:pt x="29813" y="1833"/>
                </a:lnTo>
                <a:lnTo>
                  <a:pt x="36575" y="6667"/>
                </a:lnTo>
                <a:lnTo>
                  <a:pt x="41052" y="13501"/>
                </a:lnTo>
                <a:lnTo>
                  <a:pt x="42672" y="21335"/>
                </a:lnTo>
                <a:lnTo>
                  <a:pt x="41052" y="29813"/>
                </a:lnTo>
                <a:lnTo>
                  <a:pt x="36575" y="36575"/>
                </a:lnTo>
                <a:lnTo>
                  <a:pt x="29813" y="41052"/>
                </a:lnTo>
                <a:lnTo>
                  <a:pt x="21335" y="42671"/>
                </a:lnTo>
                <a:lnTo>
                  <a:pt x="12858" y="41052"/>
                </a:lnTo>
                <a:lnTo>
                  <a:pt x="6095" y="36575"/>
                </a:lnTo>
                <a:lnTo>
                  <a:pt x="1619" y="29813"/>
                </a:lnTo>
                <a:lnTo>
                  <a:pt x="0" y="21335"/>
                </a:lnTo>
                <a:lnTo>
                  <a:pt x="1619" y="13501"/>
                </a:lnTo>
                <a:lnTo>
                  <a:pt x="6095" y="6667"/>
                </a:lnTo>
                <a:lnTo>
                  <a:pt x="12858" y="1833"/>
                </a:lnTo>
                <a:lnTo>
                  <a:pt x="2133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2" name="Google Shape;2352;p75"/>
          <p:cNvSpPr/>
          <p:nvPr/>
        </p:nvSpPr>
        <p:spPr>
          <a:xfrm>
            <a:off x="7199376" y="5667755"/>
            <a:ext cx="0" cy="216535"/>
          </a:xfrm>
          <a:custGeom>
            <a:rect b="b" l="l" r="r" t="t"/>
            <a:pathLst>
              <a:path extrusionOk="0" h="216535" w="120000">
                <a:moveTo>
                  <a:pt x="0" y="0"/>
                </a:moveTo>
                <a:lnTo>
                  <a:pt x="0" y="21640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3" name="Google Shape;2353;p75"/>
          <p:cNvSpPr/>
          <p:nvPr/>
        </p:nvSpPr>
        <p:spPr>
          <a:xfrm>
            <a:off x="7043928" y="3320796"/>
            <a:ext cx="0" cy="3634740"/>
          </a:xfrm>
          <a:custGeom>
            <a:rect b="b" l="l" r="r" t="t"/>
            <a:pathLst>
              <a:path extrusionOk="0" h="3634740" w="120000">
                <a:moveTo>
                  <a:pt x="0" y="363474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4" name="Google Shape;2354;p75"/>
          <p:cNvSpPr/>
          <p:nvPr/>
        </p:nvSpPr>
        <p:spPr>
          <a:xfrm>
            <a:off x="7014971" y="3299460"/>
            <a:ext cx="41275" cy="41275"/>
          </a:xfrm>
          <a:custGeom>
            <a:rect b="b" l="l" r="r" t="t"/>
            <a:pathLst>
              <a:path extrusionOk="0" h="41275" w="41275">
                <a:moveTo>
                  <a:pt x="19811" y="0"/>
                </a:moveTo>
                <a:lnTo>
                  <a:pt x="12215" y="1595"/>
                </a:lnTo>
                <a:lnTo>
                  <a:pt x="5905" y="5905"/>
                </a:lnTo>
                <a:lnTo>
                  <a:pt x="1595" y="12215"/>
                </a:lnTo>
                <a:lnTo>
                  <a:pt x="0" y="19812"/>
                </a:lnTo>
                <a:lnTo>
                  <a:pt x="1595" y="28289"/>
                </a:lnTo>
                <a:lnTo>
                  <a:pt x="5905" y="35052"/>
                </a:lnTo>
                <a:lnTo>
                  <a:pt x="12215" y="39528"/>
                </a:lnTo>
                <a:lnTo>
                  <a:pt x="19811" y="41148"/>
                </a:lnTo>
                <a:lnTo>
                  <a:pt x="28289" y="39528"/>
                </a:lnTo>
                <a:lnTo>
                  <a:pt x="35051" y="35052"/>
                </a:lnTo>
                <a:lnTo>
                  <a:pt x="39528" y="28289"/>
                </a:lnTo>
                <a:lnTo>
                  <a:pt x="41148" y="19812"/>
                </a:lnTo>
                <a:lnTo>
                  <a:pt x="39528" y="12215"/>
                </a:lnTo>
                <a:lnTo>
                  <a:pt x="35051" y="5905"/>
                </a:lnTo>
                <a:lnTo>
                  <a:pt x="28289" y="1595"/>
                </a:lnTo>
                <a:lnTo>
                  <a:pt x="1981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5" name="Google Shape;2355;p75"/>
          <p:cNvSpPr/>
          <p:nvPr/>
        </p:nvSpPr>
        <p:spPr>
          <a:xfrm>
            <a:off x="7014971" y="3299460"/>
            <a:ext cx="41275" cy="41275"/>
          </a:xfrm>
          <a:custGeom>
            <a:rect b="b" l="l" r="r" t="t"/>
            <a:pathLst>
              <a:path extrusionOk="0" h="41275" w="41275">
                <a:moveTo>
                  <a:pt x="19811" y="0"/>
                </a:moveTo>
                <a:lnTo>
                  <a:pt x="28289" y="1595"/>
                </a:lnTo>
                <a:lnTo>
                  <a:pt x="35051" y="5905"/>
                </a:lnTo>
                <a:lnTo>
                  <a:pt x="39528" y="12215"/>
                </a:lnTo>
                <a:lnTo>
                  <a:pt x="41148" y="19812"/>
                </a:lnTo>
                <a:lnTo>
                  <a:pt x="39528" y="28289"/>
                </a:lnTo>
                <a:lnTo>
                  <a:pt x="35051" y="35052"/>
                </a:lnTo>
                <a:lnTo>
                  <a:pt x="28289" y="39528"/>
                </a:lnTo>
                <a:lnTo>
                  <a:pt x="19811" y="41148"/>
                </a:lnTo>
                <a:lnTo>
                  <a:pt x="12215" y="39528"/>
                </a:lnTo>
                <a:lnTo>
                  <a:pt x="5905" y="35051"/>
                </a:lnTo>
                <a:lnTo>
                  <a:pt x="1595" y="28289"/>
                </a:lnTo>
                <a:lnTo>
                  <a:pt x="0" y="19812"/>
                </a:lnTo>
                <a:lnTo>
                  <a:pt x="1595" y="12215"/>
                </a:lnTo>
                <a:lnTo>
                  <a:pt x="5905" y="5905"/>
                </a:lnTo>
                <a:lnTo>
                  <a:pt x="12215" y="1595"/>
                </a:lnTo>
                <a:lnTo>
                  <a:pt x="1981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6" name="Google Shape;2356;p75"/>
          <p:cNvSpPr txBox="1"/>
          <p:nvPr/>
        </p:nvSpPr>
        <p:spPr>
          <a:xfrm>
            <a:off x="7123176" y="3784092"/>
            <a:ext cx="321945" cy="290829"/>
          </a:xfrm>
          <a:prstGeom prst="rect">
            <a:avLst/>
          </a:prstGeom>
          <a:solidFill>
            <a:srgbClr val="FFFFFF"/>
          </a:solidFill>
          <a:ln>
            <a:noFill/>
          </a:ln>
        </p:spPr>
        <p:txBody>
          <a:bodyPr anchorCtr="0" anchor="t" bIns="0" lIns="0" spcFirstLastPara="1" rIns="0" wrap="square" tIns="24125">
            <a:noAutofit/>
          </a:bodyPr>
          <a:lstStyle/>
          <a:p>
            <a:pPr indent="0" lvl="0" marL="127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V</a:t>
            </a:r>
            <a:r>
              <a:rPr lang="tr-TR" sz="750">
                <a:solidFill>
                  <a:schemeClr val="dk1"/>
                </a:solidFill>
                <a:latin typeface="Noto Sans Symbols"/>
                <a:ea typeface="Noto Sans Symbols"/>
                <a:cs typeface="Noto Sans Symbols"/>
                <a:sym typeface="Noto Sans Symbols"/>
              </a:rPr>
              <a:t>φ</a:t>
            </a:r>
            <a:r>
              <a:rPr lang="tr-TR" sz="750">
                <a:solidFill>
                  <a:schemeClr val="dk1"/>
                </a:solidFill>
                <a:latin typeface="Times New Roman"/>
                <a:ea typeface="Times New Roman"/>
                <a:cs typeface="Times New Roman"/>
                <a:sym typeface="Times New Roman"/>
              </a:rPr>
              <a:t>P</a:t>
            </a:r>
            <a:endParaRPr sz="750">
              <a:solidFill>
                <a:schemeClr val="dk1"/>
              </a:solidFill>
              <a:latin typeface="Times New Roman"/>
              <a:ea typeface="Times New Roman"/>
              <a:cs typeface="Times New Roman"/>
              <a:sym typeface="Times New Roman"/>
            </a:endParaRPr>
          </a:p>
        </p:txBody>
      </p:sp>
      <p:sp>
        <p:nvSpPr>
          <p:cNvPr id="2357" name="Google Shape;2357;p75"/>
          <p:cNvSpPr/>
          <p:nvPr/>
        </p:nvSpPr>
        <p:spPr>
          <a:xfrm>
            <a:off x="6151664" y="1211478"/>
            <a:ext cx="19050" cy="12065"/>
          </a:xfrm>
          <a:custGeom>
            <a:rect b="b" l="l" r="r" t="t"/>
            <a:pathLst>
              <a:path extrusionOk="0" h="12065" w="19050">
                <a:moveTo>
                  <a:pt x="0" y="12026"/>
                </a:moveTo>
                <a:lnTo>
                  <a:pt x="18618"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8" name="Google Shape;2358;p75"/>
          <p:cNvSpPr/>
          <p:nvPr/>
        </p:nvSpPr>
        <p:spPr>
          <a:xfrm>
            <a:off x="6170282" y="1215491"/>
            <a:ext cx="26670" cy="55244"/>
          </a:xfrm>
          <a:custGeom>
            <a:rect b="b" l="l" r="r" t="t"/>
            <a:pathLst>
              <a:path extrusionOk="0" h="55244" w="26670">
                <a:moveTo>
                  <a:pt x="0" y="0"/>
                </a:moveTo>
                <a:lnTo>
                  <a:pt x="26060" y="55143"/>
                </a:lnTo>
              </a:path>
            </a:pathLst>
          </a:custGeom>
          <a:noFill/>
          <a:ln cap="flat" cmpd="sng" w="14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9" name="Google Shape;2359;p75"/>
          <p:cNvSpPr/>
          <p:nvPr/>
        </p:nvSpPr>
        <p:spPr>
          <a:xfrm>
            <a:off x="6200063" y="1101191"/>
            <a:ext cx="37465" cy="169545"/>
          </a:xfrm>
          <a:custGeom>
            <a:rect b="b" l="l" r="r" t="t"/>
            <a:pathLst>
              <a:path extrusionOk="0" h="169544" w="37464">
                <a:moveTo>
                  <a:pt x="0" y="169443"/>
                </a:moveTo>
                <a:lnTo>
                  <a:pt x="37236"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0" name="Google Shape;2360;p75"/>
          <p:cNvSpPr/>
          <p:nvPr/>
        </p:nvSpPr>
        <p:spPr>
          <a:xfrm>
            <a:off x="6237300" y="1101191"/>
            <a:ext cx="82550" cy="0"/>
          </a:xfrm>
          <a:custGeom>
            <a:rect b="b" l="l" r="r" t="t"/>
            <a:pathLst>
              <a:path extrusionOk="0" h="120000" w="82550">
                <a:moveTo>
                  <a:pt x="0" y="0"/>
                </a:moveTo>
                <a:lnTo>
                  <a:pt x="8239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1" name="Google Shape;2361;p75"/>
          <p:cNvSpPr/>
          <p:nvPr/>
        </p:nvSpPr>
        <p:spPr>
          <a:xfrm>
            <a:off x="5900928" y="1327404"/>
            <a:ext cx="617220" cy="59690"/>
          </a:xfrm>
          <a:custGeom>
            <a:rect b="b" l="l" r="r" t="t"/>
            <a:pathLst>
              <a:path extrusionOk="0" h="59690" w="617220">
                <a:moveTo>
                  <a:pt x="528827" y="0"/>
                </a:moveTo>
                <a:lnTo>
                  <a:pt x="528827" y="59436"/>
                </a:lnTo>
                <a:lnTo>
                  <a:pt x="595122" y="36575"/>
                </a:lnTo>
                <a:lnTo>
                  <a:pt x="547116" y="36575"/>
                </a:lnTo>
                <a:lnTo>
                  <a:pt x="550163" y="33527"/>
                </a:lnTo>
                <a:lnTo>
                  <a:pt x="550163" y="25908"/>
                </a:lnTo>
                <a:lnTo>
                  <a:pt x="547116" y="21336"/>
                </a:lnTo>
                <a:lnTo>
                  <a:pt x="593958" y="21336"/>
                </a:lnTo>
                <a:lnTo>
                  <a:pt x="528827" y="0"/>
                </a:lnTo>
                <a:close/>
              </a:path>
              <a:path extrusionOk="0" h="59690" w="617220">
                <a:moveTo>
                  <a:pt x="528827" y="21336"/>
                </a:moveTo>
                <a:lnTo>
                  <a:pt x="3048" y="21336"/>
                </a:lnTo>
                <a:lnTo>
                  <a:pt x="0" y="25908"/>
                </a:lnTo>
                <a:lnTo>
                  <a:pt x="0" y="33527"/>
                </a:lnTo>
                <a:lnTo>
                  <a:pt x="3048" y="36575"/>
                </a:lnTo>
                <a:lnTo>
                  <a:pt x="528827" y="36575"/>
                </a:lnTo>
                <a:lnTo>
                  <a:pt x="528827" y="21336"/>
                </a:lnTo>
                <a:close/>
              </a:path>
              <a:path extrusionOk="0" h="59690" w="617220">
                <a:moveTo>
                  <a:pt x="593958" y="21336"/>
                </a:moveTo>
                <a:lnTo>
                  <a:pt x="547116" y="21336"/>
                </a:lnTo>
                <a:lnTo>
                  <a:pt x="550163" y="25908"/>
                </a:lnTo>
                <a:lnTo>
                  <a:pt x="550163" y="33527"/>
                </a:lnTo>
                <a:lnTo>
                  <a:pt x="547116" y="36575"/>
                </a:lnTo>
                <a:lnTo>
                  <a:pt x="595122" y="36575"/>
                </a:lnTo>
                <a:lnTo>
                  <a:pt x="617220" y="28956"/>
                </a:lnTo>
                <a:lnTo>
                  <a:pt x="593958" y="2133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2" name="Google Shape;2362;p75"/>
          <p:cNvSpPr/>
          <p:nvPr/>
        </p:nvSpPr>
        <p:spPr>
          <a:xfrm>
            <a:off x="9432035" y="963168"/>
            <a:ext cx="617220" cy="58419"/>
          </a:xfrm>
          <a:custGeom>
            <a:rect b="b" l="l" r="r" t="t"/>
            <a:pathLst>
              <a:path extrusionOk="0" h="58419" w="617220">
                <a:moveTo>
                  <a:pt x="528828" y="0"/>
                </a:moveTo>
                <a:lnTo>
                  <a:pt x="528828" y="57912"/>
                </a:lnTo>
                <a:lnTo>
                  <a:pt x="593958" y="36575"/>
                </a:lnTo>
                <a:lnTo>
                  <a:pt x="547116" y="36575"/>
                </a:lnTo>
                <a:lnTo>
                  <a:pt x="551688" y="33527"/>
                </a:lnTo>
                <a:lnTo>
                  <a:pt x="551688" y="24384"/>
                </a:lnTo>
                <a:lnTo>
                  <a:pt x="547116" y="21336"/>
                </a:lnTo>
                <a:lnTo>
                  <a:pt x="593958" y="21336"/>
                </a:lnTo>
                <a:lnTo>
                  <a:pt x="528828" y="0"/>
                </a:lnTo>
                <a:close/>
              </a:path>
              <a:path extrusionOk="0" h="58419" w="617220">
                <a:moveTo>
                  <a:pt x="528828" y="21336"/>
                </a:moveTo>
                <a:lnTo>
                  <a:pt x="3048" y="21336"/>
                </a:lnTo>
                <a:lnTo>
                  <a:pt x="0" y="24384"/>
                </a:lnTo>
                <a:lnTo>
                  <a:pt x="0" y="33527"/>
                </a:lnTo>
                <a:lnTo>
                  <a:pt x="3048" y="36575"/>
                </a:lnTo>
                <a:lnTo>
                  <a:pt x="528828" y="36575"/>
                </a:lnTo>
                <a:lnTo>
                  <a:pt x="528828" y="21336"/>
                </a:lnTo>
                <a:close/>
              </a:path>
              <a:path extrusionOk="0" h="58419" w="617220">
                <a:moveTo>
                  <a:pt x="593958" y="21336"/>
                </a:moveTo>
                <a:lnTo>
                  <a:pt x="547116" y="21336"/>
                </a:lnTo>
                <a:lnTo>
                  <a:pt x="551688" y="24384"/>
                </a:lnTo>
                <a:lnTo>
                  <a:pt x="551688" y="33527"/>
                </a:lnTo>
                <a:lnTo>
                  <a:pt x="547116" y="36575"/>
                </a:lnTo>
                <a:lnTo>
                  <a:pt x="593958" y="36575"/>
                </a:lnTo>
                <a:lnTo>
                  <a:pt x="617220" y="28955"/>
                </a:lnTo>
                <a:lnTo>
                  <a:pt x="593958" y="2133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3" name="Google Shape;2363;p75"/>
          <p:cNvSpPr txBox="1"/>
          <p:nvPr/>
        </p:nvSpPr>
        <p:spPr>
          <a:xfrm>
            <a:off x="9355378" y="759068"/>
            <a:ext cx="567690" cy="319404"/>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baseline="30000" i="1" lang="tr-TR" sz="1875">
                <a:solidFill>
                  <a:schemeClr val="dk1"/>
                </a:solidFill>
                <a:latin typeface="Times New Roman"/>
                <a:ea typeface="Times New Roman"/>
                <a:cs typeface="Times New Roman"/>
                <a:sym typeface="Times New Roman"/>
              </a:rPr>
              <a:t>I </a:t>
            </a:r>
            <a:r>
              <a:rPr i="1" lang="tr-TR" sz="850">
                <a:solidFill>
                  <a:schemeClr val="dk1"/>
                </a:solidFill>
                <a:latin typeface="Times New Roman"/>
                <a:ea typeface="Times New Roman"/>
                <a:cs typeface="Times New Roman"/>
                <a:sym typeface="Times New Roman"/>
              </a:rPr>
              <a:t>LS </a:t>
            </a:r>
            <a:r>
              <a:rPr baseline="30000" lang="tr-TR" sz="1875">
                <a:solidFill>
                  <a:schemeClr val="dk1"/>
                </a:solidFill>
                <a:latin typeface="Noto Sans Symbols"/>
                <a:ea typeface="Noto Sans Symbols"/>
                <a:cs typeface="Noto Sans Symbols"/>
                <a:sym typeface="Noto Sans Symbols"/>
              </a:rPr>
              <a:t>=</a:t>
            </a:r>
            <a:r>
              <a:rPr baseline="30000" lang="tr-TR" sz="1875">
                <a:solidFill>
                  <a:schemeClr val="dk1"/>
                </a:solidFill>
                <a:latin typeface="Times New Roman"/>
                <a:ea typeface="Times New Roman"/>
                <a:cs typeface="Times New Roman"/>
                <a:sym typeface="Times New Roman"/>
              </a:rPr>
              <a:t> </a:t>
            </a:r>
            <a:r>
              <a:rPr baseline="30000" i="1" lang="tr-TR" sz="1875">
                <a:solidFill>
                  <a:schemeClr val="dk1"/>
                </a:solidFill>
                <a:latin typeface="Times New Roman"/>
                <a:ea typeface="Times New Roman"/>
                <a:cs typeface="Times New Roman"/>
                <a:sym typeface="Times New Roman"/>
              </a:rPr>
              <a:t>I</a:t>
            </a:r>
            <a:r>
              <a:rPr i="1" lang="tr-TR" sz="850">
                <a:solidFill>
                  <a:schemeClr val="dk1"/>
                </a:solidFill>
                <a:latin typeface="Noto Sans Symbols"/>
                <a:ea typeface="Noto Sans Symbols"/>
                <a:cs typeface="Noto Sans Symbols"/>
                <a:sym typeface="Noto Sans Symbols"/>
              </a:rPr>
              <a:t>φ</a:t>
            </a:r>
            <a:r>
              <a:rPr i="1" lang="tr-TR" sz="850">
                <a:solidFill>
                  <a:schemeClr val="dk1"/>
                </a:solidFill>
                <a:latin typeface="Times New Roman"/>
                <a:ea typeface="Times New Roman"/>
                <a:cs typeface="Times New Roman"/>
                <a:sym typeface="Times New Roman"/>
              </a:rPr>
              <a:t>S</a:t>
            </a:r>
            <a:endParaRPr sz="850">
              <a:solidFill>
                <a:schemeClr val="dk1"/>
              </a:solidFill>
              <a:latin typeface="Times New Roman"/>
              <a:ea typeface="Times New Roman"/>
              <a:cs typeface="Times New Roman"/>
              <a:sym typeface="Times New Roman"/>
            </a:endParaRPr>
          </a:p>
        </p:txBody>
      </p:sp>
      <p:sp>
        <p:nvSpPr>
          <p:cNvPr id="2364" name="Google Shape;2364;p75"/>
          <p:cNvSpPr/>
          <p:nvPr/>
        </p:nvSpPr>
        <p:spPr>
          <a:xfrm>
            <a:off x="6153911" y="1577340"/>
            <a:ext cx="330835" cy="186055"/>
          </a:xfrm>
          <a:custGeom>
            <a:rect b="b" l="l" r="r" t="t"/>
            <a:pathLst>
              <a:path extrusionOk="0" h="186055" w="330835">
                <a:moveTo>
                  <a:pt x="249872" y="35740"/>
                </a:moveTo>
                <a:lnTo>
                  <a:pt x="6096" y="170687"/>
                </a:lnTo>
                <a:lnTo>
                  <a:pt x="1524" y="172212"/>
                </a:lnTo>
                <a:lnTo>
                  <a:pt x="0" y="176784"/>
                </a:lnTo>
                <a:lnTo>
                  <a:pt x="3048" y="181356"/>
                </a:lnTo>
                <a:lnTo>
                  <a:pt x="4572" y="184403"/>
                </a:lnTo>
                <a:lnTo>
                  <a:pt x="9143" y="185927"/>
                </a:lnTo>
                <a:lnTo>
                  <a:pt x="12191" y="184403"/>
                </a:lnTo>
                <a:lnTo>
                  <a:pt x="257509" y="49406"/>
                </a:lnTo>
                <a:lnTo>
                  <a:pt x="249872" y="35740"/>
                </a:lnTo>
                <a:close/>
              </a:path>
              <a:path extrusionOk="0" h="186055" w="330835">
                <a:moveTo>
                  <a:pt x="305714" y="27432"/>
                </a:moveTo>
                <a:lnTo>
                  <a:pt x="266700" y="27432"/>
                </a:lnTo>
                <a:lnTo>
                  <a:pt x="271272" y="28956"/>
                </a:lnTo>
                <a:lnTo>
                  <a:pt x="272796" y="32003"/>
                </a:lnTo>
                <a:lnTo>
                  <a:pt x="274320" y="36575"/>
                </a:lnTo>
                <a:lnTo>
                  <a:pt x="272796" y="41148"/>
                </a:lnTo>
                <a:lnTo>
                  <a:pt x="269748" y="42672"/>
                </a:lnTo>
                <a:lnTo>
                  <a:pt x="257509" y="49406"/>
                </a:lnTo>
                <a:lnTo>
                  <a:pt x="268224" y="68579"/>
                </a:lnTo>
                <a:lnTo>
                  <a:pt x="305714" y="27432"/>
                </a:lnTo>
                <a:close/>
              </a:path>
              <a:path extrusionOk="0" h="186055" w="330835">
                <a:moveTo>
                  <a:pt x="266700" y="27432"/>
                </a:moveTo>
                <a:lnTo>
                  <a:pt x="262127" y="28956"/>
                </a:lnTo>
                <a:lnTo>
                  <a:pt x="249872" y="35740"/>
                </a:lnTo>
                <a:lnTo>
                  <a:pt x="257509" y="49406"/>
                </a:lnTo>
                <a:lnTo>
                  <a:pt x="269748" y="42672"/>
                </a:lnTo>
                <a:lnTo>
                  <a:pt x="272796" y="41148"/>
                </a:lnTo>
                <a:lnTo>
                  <a:pt x="274320" y="36575"/>
                </a:lnTo>
                <a:lnTo>
                  <a:pt x="272796" y="32003"/>
                </a:lnTo>
                <a:lnTo>
                  <a:pt x="271272" y="28956"/>
                </a:lnTo>
                <a:lnTo>
                  <a:pt x="266700" y="27432"/>
                </a:lnTo>
                <a:close/>
              </a:path>
              <a:path extrusionOk="0" h="186055" w="330835">
                <a:moveTo>
                  <a:pt x="330708" y="0"/>
                </a:moveTo>
                <a:lnTo>
                  <a:pt x="239267" y="16763"/>
                </a:lnTo>
                <a:lnTo>
                  <a:pt x="249872" y="35740"/>
                </a:lnTo>
                <a:lnTo>
                  <a:pt x="262127" y="28956"/>
                </a:lnTo>
                <a:lnTo>
                  <a:pt x="266700" y="27432"/>
                </a:lnTo>
                <a:lnTo>
                  <a:pt x="305714" y="27432"/>
                </a:lnTo>
                <a:lnTo>
                  <a:pt x="33070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5" name="Google Shape;2365;p75"/>
          <p:cNvSpPr txBox="1"/>
          <p:nvPr/>
        </p:nvSpPr>
        <p:spPr>
          <a:xfrm>
            <a:off x="5757278" y="1086984"/>
            <a:ext cx="758825" cy="1060450"/>
          </a:xfrm>
          <a:prstGeom prst="rect">
            <a:avLst/>
          </a:prstGeom>
          <a:noFill/>
          <a:ln>
            <a:noFill/>
          </a:ln>
        </p:spPr>
        <p:txBody>
          <a:bodyPr anchorCtr="0" anchor="t" bIns="0" lIns="0" spcFirstLastPara="1" rIns="0" wrap="square" tIns="13950">
            <a:noAutofit/>
          </a:bodyPr>
          <a:lstStyle/>
          <a:p>
            <a:pPr indent="0" lvl="0" marL="0" marR="0" rtl="0" algn="ctr">
              <a:lnSpc>
                <a:spcPct val="100000"/>
              </a:lnSpc>
              <a:spcBef>
                <a:spcPts val="0"/>
              </a:spcBef>
              <a:spcAft>
                <a:spcPts val="0"/>
              </a:spcAft>
              <a:buNone/>
            </a:pPr>
            <a:r>
              <a:rPr i="1" lang="tr-TR" sz="1250">
                <a:solidFill>
                  <a:schemeClr val="dk1"/>
                </a:solidFill>
                <a:latin typeface="Times New Roman"/>
                <a:ea typeface="Times New Roman"/>
                <a:cs typeface="Times New Roman"/>
                <a:sym typeface="Times New Roman"/>
              </a:rPr>
              <a:t>I </a:t>
            </a:r>
            <a:r>
              <a:rPr baseline="-25000" i="1" lang="tr-TR" sz="1275">
                <a:solidFill>
                  <a:schemeClr val="dk1"/>
                </a:solidFill>
                <a:latin typeface="Times New Roman"/>
                <a:ea typeface="Times New Roman"/>
                <a:cs typeface="Times New Roman"/>
                <a:sym typeface="Times New Roman"/>
              </a:rPr>
              <a:t>LP  </a:t>
            </a:r>
            <a:r>
              <a:rPr lang="tr-TR" sz="1250">
                <a:solidFill>
                  <a:schemeClr val="dk1"/>
                </a:solidFill>
                <a:latin typeface="Noto Sans Symbols"/>
                <a:ea typeface="Noto Sans Symbols"/>
                <a:cs typeface="Noto Sans Symbols"/>
                <a:sym typeface="Noto Sans Symbols"/>
              </a:rPr>
              <a:t>=</a:t>
            </a:r>
            <a:r>
              <a:rPr lang="tr-TR" sz="1250">
                <a:solidFill>
                  <a:schemeClr val="dk1"/>
                </a:solidFill>
                <a:latin typeface="Times New Roman"/>
                <a:ea typeface="Times New Roman"/>
                <a:cs typeface="Times New Roman"/>
                <a:sym typeface="Times New Roman"/>
              </a:rPr>
              <a:t>	3</a:t>
            </a:r>
            <a:r>
              <a:rPr i="1" lang="tr-TR" sz="1250">
                <a:solidFill>
                  <a:schemeClr val="dk1"/>
                </a:solidFill>
                <a:latin typeface="Times New Roman"/>
                <a:ea typeface="Times New Roman"/>
                <a:cs typeface="Times New Roman"/>
                <a:sym typeface="Times New Roman"/>
              </a:rPr>
              <a:t>I</a:t>
            </a:r>
            <a:r>
              <a:rPr baseline="-25000" i="1" lang="tr-TR" sz="1275">
                <a:solidFill>
                  <a:schemeClr val="dk1"/>
                </a:solidFill>
                <a:latin typeface="Noto Sans Symbols"/>
                <a:ea typeface="Noto Sans Symbols"/>
                <a:cs typeface="Noto Sans Symbols"/>
                <a:sym typeface="Noto Sans Symbols"/>
              </a:rPr>
              <a:t>φ</a:t>
            </a:r>
            <a:r>
              <a:rPr baseline="-25000" i="1" lang="tr-TR" sz="1275">
                <a:solidFill>
                  <a:schemeClr val="dk1"/>
                </a:solidFill>
                <a:latin typeface="Times New Roman"/>
                <a:ea typeface="Times New Roman"/>
                <a:cs typeface="Times New Roman"/>
                <a:sym typeface="Times New Roman"/>
              </a:rPr>
              <a:t>P</a:t>
            </a:r>
            <a:endParaRPr baseline="-25000" sz="1275">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None/>
            </a:pPr>
            <a:r>
              <a:t/>
            </a:r>
            <a:endParaRPr sz="1500">
              <a:solidFill>
                <a:schemeClr val="dk1"/>
              </a:solidFill>
              <a:latin typeface="Times New Roman"/>
              <a:ea typeface="Times New Roman"/>
              <a:cs typeface="Times New Roman"/>
              <a:sym typeface="Times New Roman"/>
            </a:endParaRPr>
          </a:p>
          <a:p>
            <a:pPr indent="0" lvl="0" marL="47625" marR="0" rtl="0" algn="ctr">
              <a:lnSpc>
                <a:spcPct val="100000"/>
              </a:lnSpc>
              <a:spcBef>
                <a:spcPts val="0"/>
              </a:spcBef>
              <a:spcAft>
                <a:spcPts val="0"/>
              </a:spcAft>
              <a:buNone/>
            </a:pPr>
            <a:r>
              <a:rPr baseline="30000" i="1" lang="tr-TR" sz="1875">
                <a:solidFill>
                  <a:schemeClr val="dk1"/>
                </a:solidFill>
                <a:latin typeface="Times New Roman"/>
                <a:ea typeface="Times New Roman"/>
                <a:cs typeface="Times New Roman"/>
                <a:sym typeface="Times New Roman"/>
              </a:rPr>
              <a:t>I</a:t>
            </a:r>
            <a:r>
              <a:rPr i="1" lang="tr-TR" sz="850">
                <a:solidFill>
                  <a:schemeClr val="dk1"/>
                </a:solidFill>
                <a:latin typeface="Noto Sans Symbols"/>
                <a:ea typeface="Noto Sans Symbols"/>
                <a:cs typeface="Noto Sans Symbols"/>
                <a:sym typeface="Noto Sans Symbols"/>
              </a:rPr>
              <a:t>φ</a:t>
            </a:r>
            <a:r>
              <a:rPr i="1" lang="tr-TR" sz="850">
                <a:solidFill>
                  <a:schemeClr val="dk1"/>
                </a:solidFill>
                <a:latin typeface="Times New Roman"/>
                <a:ea typeface="Times New Roman"/>
                <a:cs typeface="Times New Roman"/>
                <a:sym typeface="Times New Roman"/>
              </a:rPr>
              <a:t>P</a:t>
            </a:r>
            <a:endParaRPr sz="850">
              <a:solidFill>
                <a:schemeClr val="dk1"/>
              </a:solidFill>
              <a:latin typeface="Times New Roman"/>
              <a:ea typeface="Times New Roman"/>
              <a:cs typeface="Times New Roman"/>
              <a:sym typeface="Times New Roman"/>
            </a:endParaRPr>
          </a:p>
          <a:p>
            <a:pPr indent="0" lvl="0" marL="102235" marR="0" rtl="0" algn="l">
              <a:lnSpc>
                <a:spcPct val="100000"/>
              </a:lnSpc>
              <a:spcBef>
                <a:spcPts val="1010"/>
              </a:spcBef>
              <a:spcAft>
                <a:spcPts val="0"/>
              </a:spcAft>
              <a:buNone/>
            </a:pPr>
            <a:r>
              <a:rPr lang="tr-TR" sz="1150">
                <a:solidFill>
                  <a:schemeClr val="dk1"/>
                </a:solidFill>
                <a:latin typeface="Times New Roman"/>
                <a:ea typeface="Times New Roman"/>
                <a:cs typeface="Times New Roman"/>
                <a:sym typeface="Times New Roman"/>
              </a:rPr>
              <a:t>b</a:t>
            </a:r>
            <a:endParaRPr sz="1150">
              <a:solidFill>
                <a:schemeClr val="dk1"/>
              </a:solidFill>
              <a:latin typeface="Times New Roman"/>
              <a:ea typeface="Times New Roman"/>
              <a:cs typeface="Times New Roman"/>
              <a:sym typeface="Times New Roman"/>
            </a:endParaRPr>
          </a:p>
        </p:txBody>
      </p:sp>
      <p:sp>
        <p:nvSpPr>
          <p:cNvPr id="2366" name="Google Shape;2366;p75"/>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7" name="Google Shape;2367;p75"/>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19615"/>
              </a:lnSpc>
              <a:spcBef>
                <a:spcPts val="0"/>
              </a:spcBef>
              <a:spcAft>
                <a:spcPts val="0"/>
              </a:spcAft>
              <a:buNone/>
            </a:pPr>
            <a:r>
              <a:t/>
            </a:r>
            <a:endParaRPr/>
          </a:p>
        </p:txBody>
      </p:sp>
    </p:spTree>
  </p:cSld>
  <p:clrMapOvr>
    <a:masterClrMapping/>
  </p:clrMapOvr>
  <p:transition spd="slow">
    <p:push dir="r"/>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1" name="Shape 2371"/>
        <p:cNvGrpSpPr/>
        <p:nvPr/>
      </p:nvGrpSpPr>
      <p:grpSpPr>
        <a:xfrm>
          <a:off x="0" y="0"/>
          <a:ext cx="0" cy="0"/>
          <a:chOff x="0" y="0"/>
          <a:chExt cx="0" cy="0"/>
        </a:xfrm>
      </p:grpSpPr>
      <p:sp>
        <p:nvSpPr>
          <p:cNvPr id="2372" name="Google Shape;2372;p76"/>
          <p:cNvSpPr txBox="1"/>
          <p:nvPr>
            <p:ph type="title"/>
          </p:nvPr>
        </p:nvSpPr>
        <p:spPr>
          <a:xfrm>
            <a:off x="1003300" y="-251333"/>
            <a:ext cx="8534400" cy="1054100"/>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500"/>
              <a:buFont typeface="Calibri"/>
              <a:buNone/>
            </a:pPr>
            <a:r>
              <a:rPr lang="tr-TR" sz="3500">
                <a:solidFill>
                  <a:srgbClr val="FF0000"/>
                </a:solidFill>
              </a:rPr>
              <a:t> </a:t>
            </a:r>
            <a:br>
              <a:rPr lang="tr-TR" sz="3500">
                <a:solidFill>
                  <a:srgbClr val="FF0000"/>
                </a:solidFill>
              </a:rPr>
            </a:br>
            <a:r>
              <a:rPr lang="tr-TR" sz="3500">
                <a:solidFill>
                  <a:srgbClr val="FF0000"/>
                </a:solidFill>
              </a:rPr>
              <a:t>    Üç Fazlı Transformatörlerde Bağlantılar</a:t>
            </a:r>
            <a:endParaRPr/>
          </a:p>
        </p:txBody>
      </p:sp>
      <p:sp>
        <p:nvSpPr>
          <p:cNvPr id="2373" name="Google Shape;2373;p76"/>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47673"/>
              </a:lnSpc>
              <a:spcBef>
                <a:spcPts val="0"/>
              </a:spcBef>
              <a:spcAft>
                <a:spcPts val="0"/>
              </a:spcAft>
              <a:buNone/>
            </a:pPr>
            <a:r>
              <a:t/>
            </a:r>
            <a:endParaRPr/>
          </a:p>
        </p:txBody>
      </p:sp>
      <p:sp>
        <p:nvSpPr>
          <p:cNvPr id="2374" name="Google Shape;2374;p76"/>
          <p:cNvSpPr txBox="1"/>
          <p:nvPr/>
        </p:nvSpPr>
        <p:spPr>
          <a:xfrm>
            <a:off x="874247" y="1741183"/>
            <a:ext cx="9269095" cy="3832607"/>
          </a:xfrm>
          <a:prstGeom prst="rect">
            <a:avLst/>
          </a:prstGeom>
          <a:noFill/>
          <a:ln>
            <a:noFill/>
          </a:ln>
        </p:spPr>
        <p:txBody>
          <a:bodyPr anchorCtr="0" anchor="t" bIns="0" lIns="0" spcFirstLastPara="1" rIns="0" wrap="square" tIns="138425">
            <a:noAutofit/>
          </a:bodyPr>
          <a:lstStyle/>
          <a:p>
            <a:pPr indent="0" lvl="0" marL="12700" marR="0" rtl="0" algn="l">
              <a:lnSpc>
                <a:spcPct val="100000"/>
              </a:lnSpc>
              <a:spcBef>
                <a:spcPts val="0"/>
              </a:spcBef>
              <a:spcAft>
                <a:spcPts val="0"/>
              </a:spcAft>
              <a:buNone/>
            </a:pPr>
            <a:r>
              <a:rPr lang="tr-TR" sz="1950">
                <a:solidFill>
                  <a:schemeClr val="dk1"/>
                </a:solidFill>
                <a:latin typeface="Arial"/>
                <a:ea typeface="Arial"/>
                <a:cs typeface="Arial"/>
                <a:sym typeface="Arial"/>
              </a:rPr>
              <a:t>Bu bağlantının avantajları ve faz kayması Y-</a:t>
            </a:r>
            <a:r>
              <a:rPr lang="tr-TR" sz="1950">
                <a:solidFill>
                  <a:schemeClr val="dk1"/>
                </a:solidFill>
                <a:latin typeface="Noto Sans Symbols"/>
                <a:ea typeface="Noto Sans Symbols"/>
                <a:cs typeface="Noto Sans Symbols"/>
                <a:sym typeface="Noto Sans Symbols"/>
              </a:rPr>
              <a:t>Δ</a:t>
            </a:r>
            <a:r>
              <a:rPr lang="tr-TR" sz="1950">
                <a:solidFill>
                  <a:schemeClr val="dk1"/>
                </a:solidFill>
                <a:latin typeface="Times New Roman"/>
                <a:ea typeface="Times New Roman"/>
                <a:cs typeface="Times New Roman"/>
                <a:sym typeface="Times New Roman"/>
              </a:rPr>
              <a:t> </a:t>
            </a:r>
            <a:r>
              <a:rPr lang="tr-TR" sz="1950">
                <a:solidFill>
                  <a:schemeClr val="dk1"/>
                </a:solidFill>
                <a:latin typeface="Arial"/>
                <a:ea typeface="Arial"/>
                <a:cs typeface="Arial"/>
                <a:sym typeface="Arial"/>
              </a:rPr>
              <a:t>bağlantı ile aynıdır.</a:t>
            </a:r>
            <a:endParaRPr sz="1950">
              <a:solidFill>
                <a:schemeClr val="dk1"/>
              </a:solidFill>
              <a:latin typeface="Arial"/>
              <a:ea typeface="Arial"/>
              <a:cs typeface="Arial"/>
              <a:sym typeface="Arial"/>
            </a:endParaRPr>
          </a:p>
          <a:p>
            <a:pPr indent="0" lvl="0" marL="12700" marR="0" rtl="0" algn="l">
              <a:lnSpc>
                <a:spcPct val="100000"/>
              </a:lnSpc>
              <a:spcBef>
                <a:spcPts val="994"/>
              </a:spcBef>
              <a:spcAft>
                <a:spcPts val="0"/>
              </a:spcAft>
              <a:buNone/>
            </a:pPr>
            <a:r>
              <a:rPr b="1" lang="tr-TR" sz="1950">
                <a:solidFill>
                  <a:srgbClr val="FF3300"/>
                </a:solidFill>
                <a:latin typeface="Arial"/>
                <a:ea typeface="Arial"/>
                <a:cs typeface="Arial"/>
                <a:sym typeface="Arial"/>
              </a:rPr>
              <a:t>Sekonder sargı gerilimi karşılığı olan primer sargı geriliminden </a:t>
            </a:r>
            <a:r>
              <a:rPr b="1" i="1" lang="tr-TR" sz="1950">
                <a:solidFill>
                  <a:srgbClr val="FF3300"/>
                </a:solidFill>
                <a:latin typeface="Arial"/>
                <a:ea typeface="Arial"/>
                <a:cs typeface="Arial"/>
                <a:sym typeface="Arial"/>
              </a:rPr>
              <a:t>30</a:t>
            </a:r>
            <a:r>
              <a:rPr b="1" baseline="30000" i="1" lang="tr-TR" sz="1950">
                <a:solidFill>
                  <a:srgbClr val="FF3300"/>
                </a:solidFill>
                <a:latin typeface="Arial"/>
                <a:ea typeface="Arial"/>
                <a:cs typeface="Arial"/>
                <a:sym typeface="Arial"/>
              </a:rPr>
              <a:t>o </a:t>
            </a:r>
            <a:r>
              <a:rPr b="1" i="1" lang="tr-TR" sz="1950">
                <a:solidFill>
                  <a:srgbClr val="FF3300"/>
                </a:solidFill>
                <a:latin typeface="Arial"/>
                <a:ea typeface="Arial"/>
                <a:cs typeface="Arial"/>
                <a:sym typeface="Arial"/>
              </a:rPr>
              <a:t>geridedir</a:t>
            </a:r>
            <a:r>
              <a:rPr b="1" lang="tr-TR" sz="1950">
                <a:solidFill>
                  <a:srgbClr val="FF3300"/>
                </a:solidFill>
                <a:latin typeface="Arial"/>
                <a:ea typeface="Arial"/>
                <a:cs typeface="Arial"/>
                <a:sym typeface="Arial"/>
              </a:rPr>
              <a:t>.</a:t>
            </a:r>
            <a:endParaRPr sz="1950">
              <a:solidFill>
                <a:schemeClr val="dk1"/>
              </a:solidFill>
              <a:latin typeface="Arial"/>
              <a:ea typeface="Arial"/>
              <a:cs typeface="Arial"/>
              <a:sym typeface="Arial"/>
            </a:endParaRPr>
          </a:p>
          <a:p>
            <a:pPr indent="0" lvl="0" marL="12700" marR="0" rtl="0" algn="l">
              <a:lnSpc>
                <a:spcPct val="100000"/>
              </a:lnSpc>
              <a:spcBef>
                <a:spcPts val="994"/>
              </a:spcBef>
              <a:spcAft>
                <a:spcPts val="0"/>
              </a:spcAft>
              <a:buNone/>
            </a:pPr>
            <a:r>
              <a:rPr lang="tr-TR" sz="1950">
                <a:solidFill>
                  <a:schemeClr val="dk1"/>
                </a:solidFill>
                <a:latin typeface="Arial"/>
                <a:ea typeface="Arial"/>
                <a:cs typeface="Arial"/>
                <a:sym typeface="Arial"/>
              </a:rPr>
              <a:t>Diğer bir deyişle, primer sargı gerilimi sekonder sargı geriliminden 30</a:t>
            </a:r>
            <a:r>
              <a:rPr baseline="30000" lang="tr-TR" sz="1950">
                <a:solidFill>
                  <a:schemeClr val="dk1"/>
                </a:solidFill>
                <a:latin typeface="Arial"/>
                <a:ea typeface="Arial"/>
                <a:cs typeface="Arial"/>
                <a:sym typeface="Arial"/>
              </a:rPr>
              <a:t>o </a:t>
            </a:r>
            <a:r>
              <a:rPr lang="tr-TR" sz="1950">
                <a:solidFill>
                  <a:schemeClr val="dk1"/>
                </a:solidFill>
                <a:latin typeface="Arial"/>
                <a:ea typeface="Arial"/>
                <a:cs typeface="Arial"/>
                <a:sym typeface="Arial"/>
              </a:rPr>
              <a:t>ileridir.</a:t>
            </a:r>
            <a:endParaRPr sz="1950">
              <a:solidFill>
                <a:schemeClr val="dk1"/>
              </a:solidFill>
              <a:latin typeface="Arial"/>
              <a:ea typeface="Arial"/>
              <a:cs typeface="Arial"/>
              <a:sym typeface="Arial"/>
            </a:endParaRPr>
          </a:p>
          <a:p>
            <a:pPr indent="0" lvl="0" marL="12700" marR="12700" rtl="0" algn="l">
              <a:lnSpc>
                <a:spcPct val="142600"/>
              </a:lnSpc>
              <a:spcBef>
                <a:spcPts val="0"/>
              </a:spcBef>
              <a:spcAft>
                <a:spcPts val="0"/>
              </a:spcAft>
              <a:buNone/>
            </a:pPr>
            <a:r>
              <a:rPr lang="tr-TR" sz="1950">
                <a:solidFill>
                  <a:schemeClr val="dk1"/>
                </a:solidFill>
                <a:latin typeface="Arial"/>
                <a:ea typeface="Arial"/>
                <a:cs typeface="Arial"/>
                <a:sym typeface="Arial"/>
              </a:rPr>
              <a:t>Nötr hattı toprak hattına bağlanarak çoğu endüstrinin ihtiyacını karşılayan 3-fazlı 4-  telli güç sistemi üretilir.</a:t>
            </a:r>
            <a:endParaRPr sz="1950">
              <a:solidFill>
                <a:schemeClr val="dk1"/>
              </a:solidFill>
              <a:latin typeface="Arial"/>
              <a:ea typeface="Arial"/>
              <a:cs typeface="Arial"/>
              <a:sym typeface="Arial"/>
            </a:endParaRPr>
          </a:p>
          <a:p>
            <a:pPr indent="0" lvl="0" marL="12700" marR="13970" rtl="0" algn="l">
              <a:lnSpc>
                <a:spcPct val="142600"/>
              </a:lnSpc>
              <a:spcBef>
                <a:spcPts val="0"/>
              </a:spcBef>
              <a:spcAft>
                <a:spcPts val="0"/>
              </a:spcAft>
              <a:buNone/>
            </a:pPr>
            <a:r>
              <a:rPr b="1" lang="tr-TR" sz="1950">
                <a:solidFill>
                  <a:schemeClr val="dk1"/>
                </a:solidFill>
                <a:latin typeface="Arial"/>
                <a:ea typeface="Arial"/>
                <a:cs typeface="Arial"/>
                <a:sym typeface="Arial"/>
              </a:rPr>
              <a:t>Faz	gerilimleri	hat	gerilimlerinden	</a:t>
            </a:r>
            <a:r>
              <a:rPr b="1" lang="tr-TR" sz="1950">
                <a:solidFill>
                  <a:schemeClr val="dk1"/>
                </a:solidFill>
                <a:latin typeface="Noto Sans Symbols"/>
                <a:ea typeface="Noto Sans Symbols"/>
                <a:cs typeface="Noto Sans Symbols"/>
                <a:sym typeface="Noto Sans Symbols"/>
              </a:rPr>
              <a:t>√</a:t>
            </a:r>
            <a:r>
              <a:rPr b="1" lang="tr-TR" sz="1950">
                <a:solidFill>
                  <a:schemeClr val="dk1"/>
                </a:solidFill>
                <a:latin typeface="Arial"/>
                <a:ea typeface="Arial"/>
                <a:cs typeface="Arial"/>
                <a:sym typeface="Arial"/>
              </a:rPr>
              <a:t>3	kat	daha	düşük	olduğundan  transformator içinde yalıtım miktarı azaltılır.</a:t>
            </a:r>
            <a:endParaRPr sz="1950">
              <a:solidFill>
                <a:schemeClr val="dk1"/>
              </a:solidFill>
              <a:latin typeface="Arial"/>
              <a:ea typeface="Arial"/>
              <a:cs typeface="Arial"/>
              <a:sym typeface="Arial"/>
            </a:endParaRPr>
          </a:p>
          <a:p>
            <a:pPr indent="0" lvl="0" marL="12700" marR="5080" rtl="0" algn="just">
              <a:lnSpc>
                <a:spcPct val="142600"/>
              </a:lnSpc>
              <a:spcBef>
                <a:spcPts val="0"/>
              </a:spcBef>
              <a:spcAft>
                <a:spcPts val="0"/>
              </a:spcAft>
              <a:buNone/>
            </a:pPr>
            <a:r>
              <a:rPr b="1" lang="tr-TR" sz="1950">
                <a:solidFill>
                  <a:srgbClr val="FF3300"/>
                </a:solidFill>
                <a:latin typeface="Arial"/>
                <a:ea typeface="Arial"/>
                <a:cs typeface="Arial"/>
                <a:sym typeface="Arial"/>
              </a:rPr>
              <a:t>Dezavantaj olarak Y-Y transformator ile paralel  bağlanamaz. </a:t>
            </a:r>
            <a:r>
              <a:rPr lang="tr-TR" sz="1950">
                <a:solidFill>
                  <a:schemeClr val="dk1"/>
                </a:solidFill>
                <a:latin typeface="Arial"/>
                <a:ea typeface="Arial"/>
                <a:cs typeface="Arial"/>
                <a:sym typeface="Arial"/>
              </a:rPr>
              <a:t>Çünkü Y-Y  bağlantıda primer ve sekonder gerilimleri aynı fazlı iken </a:t>
            </a:r>
            <a:r>
              <a:rPr lang="tr-TR" sz="1950">
                <a:solidFill>
                  <a:schemeClr val="dk1"/>
                </a:solidFill>
                <a:latin typeface="Noto Sans Symbols"/>
                <a:ea typeface="Noto Sans Symbols"/>
                <a:cs typeface="Noto Sans Symbols"/>
                <a:sym typeface="Noto Sans Symbols"/>
              </a:rPr>
              <a:t>Δ</a:t>
            </a:r>
            <a:r>
              <a:rPr lang="tr-TR" sz="1950">
                <a:solidFill>
                  <a:schemeClr val="dk1"/>
                </a:solidFill>
                <a:latin typeface="Arial"/>
                <a:ea typeface="Arial"/>
                <a:cs typeface="Arial"/>
                <a:sym typeface="Arial"/>
              </a:rPr>
              <a:t>-Y bağlantıda faz farkı  vardır.</a:t>
            </a:r>
            <a:endParaRPr sz="1950">
              <a:solidFill>
                <a:schemeClr val="dk1"/>
              </a:solidFill>
              <a:latin typeface="Arial"/>
              <a:ea typeface="Arial"/>
              <a:cs typeface="Arial"/>
              <a:sym typeface="Arial"/>
            </a:endParaRPr>
          </a:p>
        </p:txBody>
      </p:sp>
      <p:sp>
        <p:nvSpPr>
          <p:cNvPr id="2375" name="Google Shape;2375;p76"/>
          <p:cNvSpPr txBox="1"/>
          <p:nvPr/>
        </p:nvSpPr>
        <p:spPr>
          <a:xfrm>
            <a:off x="687323" y="1092708"/>
            <a:ext cx="3526790" cy="367031"/>
          </a:xfrm>
          <a:prstGeom prst="rect">
            <a:avLst/>
          </a:prstGeom>
          <a:solidFill>
            <a:srgbClr val="FFCC00"/>
          </a:solidFill>
          <a:ln>
            <a:noFill/>
          </a:ln>
        </p:spPr>
        <p:txBody>
          <a:bodyPr anchorCtr="0" anchor="t" bIns="0" lIns="0" spcFirstLastPara="1" rIns="0" wrap="square" tIns="74925">
            <a:noAutofit/>
          </a:bodyPr>
          <a:lstStyle/>
          <a:p>
            <a:pPr indent="0" lvl="0" marL="99695" marR="0" rtl="0" algn="l">
              <a:lnSpc>
                <a:spcPct val="100000"/>
              </a:lnSpc>
              <a:spcBef>
                <a:spcPts val="0"/>
              </a:spcBef>
              <a:spcAft>
                <a:spcPts val="0"/>
              </a:spcAft>
              <a:buNone/>
            </a:pPr>
            <a:r>
              <a:rPr b="1" lang="tr-TR" sz="1950">
                <a:solidFill>
                  <a:schemeClr val="dk1"/>
                </a:solidFill>
                <a:latin typeface="Arial"/>
                <a:ea typeface="Arial"/>
                <a:cs typeface="Arial"/>
                <a:sym typeface="Arial"/>
              </a:rPr>
              <a:t>Üçgen-Yıldız (</a:t>
            </a:r>
            <a:r>
              <a:rPr b="1" lang="tr-TR" sz="1950">
                <a:solidFill>
                  <a:schemeClr val="dk1"/>
                </a:solidFill>
                <a:latin typeface="Noto Sans Symbols"/>
                <a:ea typeface="Noto Sans Symbols"/>
                <a:cs typeface="Noto Sans Symbols"/>
                <a:sym typeface="Noto Sans Symbols"/>
              </a:rPr>
              <a:t>Δ</a:t>
            </a:r>
            <a:r>
              <a:rPr b="1" lang="tr-TR" sz="1950">
                <a:solidFill>
                  <a:schemeClr val="dk1"/>
                </a:solidFill>
                <a:latin typeface="Arial"/>
                <a:ea typeface="Arial"/>
                <a:cs typeface="Arial"/>
                <a:sym typeface="Arial"/>
              </a:rPr>
              <a:t>-Y) bağlantı</a:t>
            </a:r>
            <a:endParaRPr sz="1950">
              <a:solidFill>
                <a:schemeClr val="dk1"/>
              </a:solidFill>
              <a:latin typeface="Arial"/>
              <a:ea typeface="Arial"/>
              <a:cs typeface="Arial"/>
              <a:sym typeface="Arial"/>
            </a:endParaRPr>
          </a:p>
        </p:txBody>
      </p:sp>
      <p:sp>
        <p:nvSpPr>
          <p:cNvPr id="2376" name="Google Shape;2376;p76"/>
          <p:cNvSpPr txBox="1"/>
          <p:nvPr/>
        </p:nvSpPr>
        <p:spPr>
          <a:xfrm>
            <a:off x="2490216" y="6050279"/>
            <a:ext cx="5633085" cy="338456"/>
          </a:xfrm>
          <a:prstGeom prst="rect">
            <a:avLst/>
          </a:prstGeom>
          <a:solidFill>
            <a:srgbClr val="FFCC00"/>
          </a:solidFill>
          <a:ln>
            <a:noFill/>
          </a:ln>
        </p:spPr>
        <p:txBody>
          <a:bodyPr anchorCtr="0" anchor="t" bIns="0" lIns="0" spcFirstLastPara="1" rIns="0" wrap="square" tIns="46350">
            <a:noAutofit/>
          </a:bodyPr>
          <a:lstStyle/>
          <a:p>
            <a:pPr indent="0" lvl="0" marL="99695" marR="0" rtl="0" algn="l">
              <a:lnSpc>
                <a:spcPct val="100000"/>
              </a:lnSpc>
              <a:spcBef>
                <a:spcPts val="0"/>
              </a:spcBef>
              <a:spcAft>
                <a:spcPts val="0"/>
              </a:spcAft>
              <a:buNone/>
            </a:pPr>
            <a:r>
              <a:rPr b="1" i="1" lang="tr-TR" sz="1950">
                <a:solidFill>
                  <a:schemeClr val="dk1"/>
                </a:solidFill>
                <a:latin typeface="Noto Sans Symbols"/>
                <a:ea typeface="Noto Sans Symbols"/>
                <a:cs typeface="Noto Sans Symbols"/>
                <a:sym typeface="Noto Sans Symbols"/>
              </a:rPr>
              <a:t>Δ</a:t>
            </a:r>
            <a:r>
              <a:rPr b="1" i="1" lang="tr-TR" sz="1950">
                <a:solidFill>
                  <a:schemeClr val="dk1"/>
                </a:solidFill>
                <a:latin typeface="Arial"/>
                <a:ea typeface="Arial"/>
                <a:cs typeface="Arial"/>
                <a:sym typeface="Arial"/>
              </a:rPr>
              <a:t>-Y bağlantı gerilim yükseltmek için kullanılır.</a:t>
            </a:r>
            <a:endParaRPr sz="1950">
              <a:solidFill>
                <a:schemeClr val="dk1"/>
              </a:solidFill>
              <a:latin typeface="Arial"/>
              <a:ea typeface="Arial"/>
              <a:cs typeface="Arial"/>
              <a:sym typeface="Arial"/>
            </a:endParaRPr>
          </a:p>
        </p:txBody>
      </p:sp>
      <p:sp>
        <p:nvSpPr>
          <p:cNvPr id="2377" name="Google Shape;2377;p76"/>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1" name="Shape 2381"/>
        <p:cNvGrpSpPr/>
        <p:nvPr/>
      </p:nvGrpSpPr>
      <p:grpSpPr>
        <a:xfrm>
          <a:off x="0" y="0"/>
          <a:ext cx="0" cy="0"/>
          <a:chOff x="0" y="0"/>
          <a:chExt cx="0" cy="0"/>
        </a:xfrm>
      </p:grpSpPr>
      <p:sp>
        <p:nvSpPr>
          <p:cNvPr id="2382" name="Google Shape;2382;p77"/>
          <p:cNvSpPr txBox="1"/>
          <p:nvPr/>
        </p:nvSpPr>
        <p:spPr>
          <a:xfrm>
            <a:off x="2288730" y="445592"/>
            <a:ext cx="6453505" cy="393701"/>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 Üç Fazlı Transformatörlerde Bağlantılar</a:t>
            </a:r>
            <a:endParaRPr sz="2650">
              <a:solidFill>
                <a:schemeClr val="dk1"/>
              </a:solidFill>
              <a:latin typeface="Times New Roman"/>
              <a:ea typeface="Times New Roman"/>
              <a:cs typeface="Times New Roman"/>
              <a:sym typeface="Times New Roman"/>
            </a:endParaRPr>
          </a:p>
        </p:txBody>
      </p:sp>
      <p:sp>
        <p:nvSpPr>
          <p:cNvPr id="2383" name="Google Shape;2383;p77"/>
          <p:cNvSpPr txBox="1"/>
          <p:nvPr/>
        </p:nvSpPr>
        <p:spPr>
          <a:xfrm>
            <a:off x="725423" y="1008888"/>
            <a:ext cx="3828415" cy="386716"/>
          </a:xfrm>
          <a:prstGeom prst="rect">
            <a:avLst/>
          </a:prstGeom>
          <a:solidFill>
            <a:srgbClr val="FFCC00"/>
          </a:solidFill>
          <a:ln>
            <a:noFill/>
          </a:ln>
        </p:spPr>
        <p:txBody>
          <a:bodyPr anchorCtr="0" anchor="t" bIns="0" lIns="0" spcFirstLastPara="1" rIns="0" wrap="square" tIns="94600">
            <a:noAutofit/>
          </a:bodyPr>
          <a:lstStyle/>
          <a:p>
            <a:pPr indent="0" lvl="0" marL="99695" marR="0" rtl="0" algn="l">
              <a:lnSpc>
                <a:spcPct val="100000"/>
              </a:lnSpc>
              <a:spcBef>
                <a:spcPts val="0"/>
              </a:spcBef>
              <a:spcAft>
                <a:spcPts val="0"/>
              </a:spcAft>
              <a:buNone/>
            </a:pPr>
            <a:r>
              <a:rPr b="1" lang="tr-TR" sz="1950">
                <a:solidFill>
                  <a:schemeClr val="dk1"/>
                </a:solidFill>
                <a:latin typeface="Arial"/>
                <a:ea typeface="Arial"/>
                <a:cs typeface="Arial"/>
                <a:sym typeface="Arial"/>
              </a:rPr>
              <a:t>Üçgen-Üçgen (</a:t>
            </a:r>
            <a:r>
              <a:rPr b="1" lang="tr-TR" sz="1950">
                <a:solidFill>
                  <a:schemeClr val="dk1"/>
                </a:solidFill>
                <a:latin typeface="Noto Sans Symbols"/>
                <a:ea typeface="Noto Sans Symbols"/>
                <a:cs typeface="Noto Sans Symbols"/>
                <a:sym typeface="Noto Sans Symbols"/>
              </a:rPr>
              <a:t>Δ</a:t>
            </a:r>
            <a:r>
              <a:rPr b="1" lang="tr-TR" sz="1950">
                <a:solidFill>
                  <a:schemeClr val="dk1"/>
                </a:solidFill>
                <a:latin typeface="Times New Roman"/>
                <a:ea typeface="Times New Roman"/>
                <a:cs typeface="Times New Roman"/>
                <a:sym typeface="Times New Roman"/>
              </a:rPr>
              <a:t> </a:t>
            </a:r>
            <a:r>
              <a:rPr b="1" lang="tr-TR" sz="1950">
                <a:solidFill>
                  <a:schemeClr val="dk1"/>
                </a:solidFill>
                <a:latin typeface="Arial"/>
                <a:ea typeface="Arial"/>
                <a:cs typeface="Arial"/>
                <a:sym typeface="Arial"/>
              </a:rPr>
              <a:t>-</a:t>
            </a:r>
            <a:r>
              <a:rPr b="1" lang="tr-TR" sz="1950">
                <a:solidFill>
                  <a:schemeClr val="dk1"/>
                </a:solidFill>
                <a:latin typeface="Noto Sans Symbols"/>
                <a:ea typeface="Noto Sans Symbols"/>
                <a:cs typeface="Noto Sans Symbols"/>
                <a:sym typeface="Noto Sans Symbols"/>
              </a:rPr>
              <a:t>Δ</a:t>
            </a:r>
            <a:r>
              <a:rPr b="1" lang="tr-TR" sz="1950">
                <a:solidFill>
                  <a:schemeClr val="dk1"/>
                </a:solidFill>
                <a:latin typeface="Arial"/>
                <a:ea typeface="Arial"/>
                <a:cs typeface="Arial"/>
                <a:sym typeface="Arial"/>
              </a:rPr>
              <a:t>) bağlantı</a:t>
            </a:r>
            <a:endParaRPr sz="1950">
              <a:solidFill>
                <a:schemeClr val="dk1"/>
              </a:solidFill>
              <a:latin typeface="Arial"/>
              <a:ea typeface="Arial"/>
              <a:cs typeface="Arial"/>
              <a:sym typeface="Arial"/>
            </a:endParaRPr>
          </a:p>
        </p:txBody>
      </p:sp>
      <p:sp>
        <p:nvSpPr>
          <p:cNvPr id="2384" name="Google Shape;2384;p77"/>
          <p:cNvSpPr txBox="1"/>
          <p:nvPr/>
        </p:nvSpPr>
        <p:spPr>
          <a:xfrm>
            <a:off x="2741676" y="2101596"/>
            <a:ext cx="1243965" cy="1379854"/>
          </a:xfrm>
          <a:prstGeom prst="rect">
            <a:avLst/>
          </a:prstGeom>
          <a:solidFill>
            <a:srgbClr val="009999"/>
          </a:solidFill>
          <a:ln>
            <a:noFill/>
          </a:ln>
        </p:spPr>
        <p:txBody>
          <a:bodyPr anchorCtr="0" anchor="t" bIns="0" lIns="0" spcFirstLastPara="1" rIns="0" wrap="square" tIns="84450">
            <a:noAutofit/>
          </a:bodyPr>
          <a:lstStyle/>
          <a:p>
            <a:pPr indent="0" lvl="0" marL="18415" marR="0" rtl="0" algn="l">
              <a:lnSpc>
                <a:spcPct val="100000"/>
              </a:lnSpc>
              <a:spcBef>
                <a:spcPts val="0"/>
              </a:spcBef>
              <a:spcAft>
                <a:spcPts val="0"/>
              </a:spcAft>
              <a:buNone/>
            </a:pPr>
            <a:r>
              <a:rPr baseline="30000" i="1" lang="tr-TR" sz="3900">
                <a:solidFill>
                  <a:schemeClr val="dk1"/>
                </a:solidFill>
                <a:latin typeface="Times New Roman"/>
                <a:ea typeface="Times New Roman"/>
                <a:cs typeface="Times New Roman"/>
                <a:sym typeface="Times New Roman"/>
              </a:rPr>
              <a:t>V</a:t>
            </a:r>
            <a:r>
              <a:rPr i="1" lang="tr-TR" sz="1500">
                <a:solidFill>
                  <a:schemeClr val="dk1"/>
                </a:solidFill>
                <a:latin typeface="Noto Sans Symbols"/>
                <a:ea typeface="Noto Sans Symbols"/>
                <a:cs typeface="Noto Sans Symbols"/>
                <a:sym typeface="Noto Sans Symbols"/>
              </a:rPr>
              <a:t>φ</a:t>
            </a:r>
            <a:r>
              <a:rPr i="1" lang="tr-TR" sz="1500">
                <a:solidFill>
                  <a:schemeClr val="dk1"/>
                </a:solidFill>
                <a:latin typeface="Times New Roman"/>
                <a:ea typeface="Times New Roman"/>
                <a:cs typeface="Times New Roman"/>
                <a:sym typeface="Times New Roman"/>
              </a:rPr>
              <a:t>P </a:t>
            </a:r>
            <a:r>
              <a:rPr baseline="30000" lang="tr-TR" sz="3900">
                <a:solidFill>
                  <a:schemeClr val="dk1"/>
                </a:solidFill>
                <a:latin typeface="Noto Sans Symbols"/>
                <a:ea typeface="Noto Sans Symbols"/>
                <a:cs typeface="Noto Sans Symbols"/>
                <a:sym typeface="Noto Sans Symbols"/>
              </a:rPr>
              <a:t>=</a:t>
            </a:r>
            <a:r>
              <a:rPr baseline="30000" lang="tr-TR" sz="3900">
                <a:solidFill>
                  <a:schemeClr val="dk1"/>
                </a:solidFill>
                <a:latin typeface="Times New Roman"/>
                <a:ea typeface="Times New Roman"/>
                <a:cs typeface="Times New Roman"/>
                <a:sym typeface="Times New Roman"/>
              </a:rPr>
              <a:t> </a:t>
            </a:r>
            <a:r>
              <a:rPr baseline="30000" i="1" lang="tr-TR" sz="3900">
                <a:solidFill>
                  <a:schemeClr val="dk1"/>
                </a:solidFill>
                <a:latin typeface="Times New Roman"/>
                <a:ea typeface="Times New Roman"/>
                <a:cs typeface="Times New Roman"/>
                <a:sym typeface="Times New Roman"/>
              </a:rPr>
              <a:t>V</a:t>
            </a:r>
            <a:r>
              <a:rPr i="1" lang="tr-TR" sz="1500">
                <a:solidFill>
                  <a:schemeClr val="dk1"/>
                </a:solidFill>
                <a:latin typeface="Times New Roman"/>
                <a:ea typeface="Times New Roman"/>
                <a:cs typeface="Times New Roman"/>
                <a:sym typeface="Times New Roman"/>
              </a:rPr>
              <a:t>LP</a:t>
            </a:r>
            <a:endParaRPr sz="1500">
              <a:solidFill>
                <a:schemeClr val="dk1"/>
              </a:solidFill>
              <a:latin typeface="Times New Roman"/>
              <a:ea typeface="Times New Roman"/>
              <a:cs typeface="Times New Roman"/>
              <a:sym typeface="Times New Roman"/>
            </a:endParaRPr>
          </a:p>
        </p:txBody>
      </p:sp>
      <p:sp>
        <p:nvSpPr>
          <p:cNvPr id="2385" name="Google Shape;2385;p77"/>
          <p:cNvSpPr/>
          <p:nvPr/>
        </p:nvSpPr>
        <p:spPr>
          <a:xfrm>
            <a:off x="819911" y="2112264"/>
            <a:ext cx="1475740" cy="582295"/>
          </a:xfrm>
          <a:custGeom>
            <a:rect b="b" l="l" r="r" t="t"/>
            <a:pathLst>
              <a:path extrusionOk="0" h="582294" w="1475739">
                <a:moveTo>
                  <a:pt x="0" y="582167"/>
                </a:moveTo>
                <a:lnTo>
                  <a:pt x="1475232" y="582167"/>
                </a:lnTo>
                <a:lnTo>
                  <a:pt x="1475232" y="0"/>
                </a:lnTo>
                <a:lnTo>
                  <a:pt x="0" y="0"/>
                </a:lnTo>
                <a:lnTo>
                  <a:pt x="0" y="582167"/>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6" name="Google Shape;2386;p77"/>
          <p:cNvSpPr txBox="1"/>
          <p:nvPr/>
        </p:nvSpPr>
        <p:spPr>
          <a:xfrm>
            <a:off x="841063" y="2191723"/>
            <a:ext cx="464820" cy="965199"/>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aseline="30000" i="1" lang="tr-TR" sz="4350">
                <a:solidFill>
                  <a:schemeClr val="dk1"/>
                </a:solidFill>
                <a:latin typeface="Times New Roman"/>
                <a:ea typeface="Times New Roman"/>
                <a:cs typeface="Times New Roman"/>
                <a:sym typeface="Times New Roman"/>
              </a:rPr>
              <a:t>V</a:t>
            </a:r>
            <a:r>
              <a:rPr i="1" lang="tr-TR" sz="1700">
                <a:solidFill>
                  <a:schemeClr val="dk1"/>
                </a:solidFill>
                <a:latin typeface="Times New Roman"/>
                <a:ea typeface="Times New Roman"/>
                <a:cs typeface="Times New Roman"/>
                <a:sym typeface="Times New Roman"/>
              </a:rPr>
              <a:t>LS</a:t>
            </a:r>
            <a:endParaRPr sz="1700">
              <a:solidFill>
                <a:schemeClr val="dk1"/>
              </a:solidFill>
              <a:latin typeface="Times New Roman"/>
              <a:ea typeface="Times New Roman"/>
              <a:cs typeface="Times New Roman"/>
              <a:sym typeface="Times New Roman"/>
            </a:endParaRPr>
          </a:p>
        </p:txBody>
      </p:sp>
      <p:sp>
        <p:nvSpPr>
          <p:cNvPr id="2387" name="Google Shape;2387;p77"/>
          <p:cNvSpPr txBox="1"/>
          <p:nvPr/>
        </p:nvSpPr>
        <p:spPr>
          <a:xfrm>
            <a:off x="1437144" y="2099560"/>
            <a:ext cx="683895" cy="965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V</a:t>
            </a:r>
            <a:r>
              <a:rPr baseline="-25000" i="1" lang="tr-TR" sz="2550">
                <a:solidFill>
                  <a:schemeClr val="dk1"/>
                </a:solidFill>
                <a:latin typeface="Noto Sans Symbols"/>
                <a:ea typeface="Noto Sans Symbols"/>
                <a:cs typeface="Noto Sans Symbols"/>
                <a:sym typeface="Noto Sans Symbols"/>
              </a:rPr>
              <a:t>φ</a:t>
            </a:r>
            <a:r>
              <a:rPr baseline="-25000" i="1" lang="tr-TR" sz="2550">
                <a:solidFill>
                  <a:schemeClr val="dk1"/>
                </a:solidFill>
                <a:latin typeface="Times New Roman"/>
                <a:ea typeface="Times New Roman"/>
                <a:cs typeface="Times New Roman"/>
                <a:sym typeface="Times New Roman"/>
              </a:rPr>
              <a:t>S</a:t>
            </a:r>
            <a:endParaRPr baseline="-25000" sz="2550">
              <a:solidFill>
                <a:schemeClr val="dk1"/>
              </a:solidFill>
              <a:latin typeface="Times New Roman"/>
              <a:ea typeface="Times New Roman"/>
              <a:cs typeface="Times New Roman"/>
              <a:sym typeface="Times New Roman"/>
            </a:endParaRPr>
          </a:p>
        </p:txBody>
      </p:sp>
      <p:sp>
        <p:nvSpPr>
          <p:cNvPr id="2388" name="Google Shape;2388;p77"/>
          <p:cNvSpPr/>
          <p:nvPr/>
        </p:nvSpPr>
        <p:spPr>
          <a:xfrm>
            <a:off x="893063" y="4117848"/>
            <a:ext cx="1755775" cy="643255"/>
          </a:xfrm>
          <a:custGeom>
            <a:rect b="b" l="l" r="r" t="t"/>
            <a:pathLst>
              <a:path extrusionOk="0" h="643254" w="1755775">
                <a:moveTo>
                  <a:pt x="0" y="643127"/>
                </a:moveTo>
                <a:lnTo>
                  <a:pt x="1755648" y="643127"/>
                </a:lnTo>
                <a:lnTo>
                  <a:pt x="1755648" y="0"/>
                </a:lnTo>
                <a:lnTo>
                  <a:pt x="0" y="0"/>
                </a:lnTo>
                <a:lnTo>
                  <a:pt x="0" y="643127"/>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9" name="Google Shape;2389;p77"/>
          <p:cNvSpPr/>
          <p:nvPr/>
        </p:nvSpPr>
        <p:spPr>
          <a:xfrm>
            <a:off x="1782432" y="4436338"/>
            <a:ext cx="48260" cy="27305"/>
          </a:xfrm>
          <a:custGeom>
            <a:rect b="b" l="l" r="r" t="t"/>
            <a:pathLst>
              <a:path extrusionOk="0" h="27304" w="48260">
                <a:moveTo>
                  <a:pt x="0" y="26860"/>
                </a:moveTo>
                <a:lnTo>
                  <a:pt x="48056" y="0"/>
                </a:lnTo>
              </a:path>
            </a:pathLst>
          </a:custGeom>
          <a:noFill/>
          <a:ln cap="flat" cmpd="sng" w="15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0" name="Google Shape;2390;p77"/>
          <p:cNvSpPr/>
          <p:nvPr/>
        </p:nvSpPr>
        <p:spPr>
          <a:xfrm>
            <a:off x="1830489" y="4444009"/>
            <a:ext cx="69850" cy="125095"/>
          </a:xfrm>
          <a:custGeom>
            <a:rect b="b" l="l" r="r" t="t"/>
            <a:pathLst>
              <a:path extrusionOk="0" h="125095" w="69850">
                <a:moveTo>
                  <a:pt x="0" y="0"/>
                </a:moveTo>
                <a:lnTo>
                  <a:pt x="69608" y="124714"/>
                </a:lnTo>
              </a:path>
            </a:pathLst>
          </a:custGeom>
          <a:noFill/>
          <a:ln cap="flat" cmpd="sng" w="31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1" name="Google Shape;2391;p77"/>
          <p:cNvSpPr/>
          <p:nvPr/>
        </p:nvSpPr>
        <p:spPr>
          <a:xfrm>
            <a:off x="1907946" y="4196512"/>
            <a:ext cx="92710" cy="372745"/>
          </a:xfrm>
          <a:custGeom>
            <a:rect b="b" l="l" r="r" t="t"/>
            <a:pathLst>
              <a:path extrusionOk="0" h="372745" w="92710">
                <a:moveTo>
                  <a:pt x="0" y="372211"/>
                </a:moveTo>
                <a:lnTo>
                  <a:pt x="92176" y="0"/>
                </a:lnTo>
              </a:path>
            </a:pathLst>
          </a:custGeom>
          <a:noFill/>
          <a:ln cap="flat" cmpd="sng" w="15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2" name="Google Shape;2392;p77"/>
          <p:cNvSpPr/>
          <p:nvPr/>
        </p:nvSpPr>
        <p:spPr>
          <a:xfrm>
            <a:off x="2000123" y="4196512"/>
            <a:ext cx="202565" cy="0"/>
          </a:xfrm>
          <a:custGeom>
            <a:rect b="b" l="l" r="r" t="t"/>
            <a:pathLst>
              <a:path extrusionOk="0" h="120000" w="202564">
                <a:moveTo>
                  <a:pt x="0" y="0"/>
                </a:moveTo>
                <a:lnTo>
                  <a:pt x="201993" y="0"/>
                </a:lnTo>
              </a:path>
            </a:pathLst>
          </a:custGeom>
          <a:noFill/>
          <a:ln cap="flat" cmpd="sng" w="15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3" name="Google Shape;2393;p77"/>
          <p:cNvSpPr txBox="1"/>
          <p:nvPr/>
        </p:nvSpPr>
        <p:spPr>
          <a:xfrm>
            <a:off x="961703" y="4258629"/>
            <a:ext cx="422275" cy="965199"/>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aseline="30000" i="1" lang="tr-TR" sz="4350">
                <a:solidFill>
                  <a:schemeClr val="dk1"/>
                </a:solidFill>
                <a:latin typeface="Times New Roman"/>
                <a:ea typeface="Times New Roman"/>
                <a:cs typeface="Times New Roman"/>
                <a:sym typeface="Times New Roman"/>
              </a:rPr>
              <a:t>I </a:t>
            </a:r>
            <a:r>
              <a:rPr i="1" lang="tr-TR" sz="1700">
                <a:solidFill>
                  <a:schemeClr val="dk1"/>
                </a:solidFill>
                <a:latin typeface="Times New Roman"/>
                <a:ea typeface="Times New Roman"/>
                <a:cs typeface="Times New Roman"/>
                <a:sym typeface="Times New Roman"/>
              </a:rPr>
              <a:t>LP</a:t>
            </a:r>
            <a:endParaRPr sz="1700">
              <a:solidFill>
                <a:schemeClr val="dk1"/>
              </a:solidFill>
              <a:latin typeface="Times New Roman"/>
              <a:ea typeface="Times New Roman"/>
              <a:cs typeface="Times New Roman"/>
              <a:sym typeface="Times New Roman"/>
            </a:endParaRPr>
          </a:p>
        </p:txBody>
      </p:sp>
      <p:sp>
        <p:nvSpPr>
          <p:cNvPr id="2394" name="Google Shape;2394;p77"/>
          <p:cNvSpPr/>
          <p:nvPr/>
        </p:nvSpPr>
        <p:spPr>
          <a:xfrm>
            <a:off x="893063" y="4957572"/>
            <a:ext cx="1717675" cy="623570"/>
          </a:xfrm>
          <a:custGeom>
            <a:rect b="b" l="l" r="r" t="t"/>
            <a:pathLst>
              <a:path extrusionOk="0" h="623570" w="1717675">
                <a:moveTo>
                  <a:pt x="0" y="623315"/>
                </a:moveTo>
                <a:lnTo>
                  <a:pt x="1717548" y="623315"/>
                </a:lnTo>
                <a:lnTo>
                  <a:pt x="1717548" y="0"/>
                </a:lnTo>
                <a:lnTo>
                  <a:pt x="0" y="0"/>
                </a:lnTo>
                <a:lnTo>
                  <a:pt x="0" y="623315"/>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5" name="Google Shape;2395;p77"/>
          <p:cNvSpPr/>
          <p:nvPr/>
        </p:nvSpPr>
        <p:spPr>
          <a:xfrm>
            <a:off x="1771446" y="5266270"/>
            <a:ext cx="46355" cy="26034"/>
          </a:xfrm>
          <a:custGeom>
            <a:rect b="b" l="l" r="r" t="t"/>
            <a:pathLst>
              <a:path extrusionOk="0" h="26035" w="46355">
                <a:moveTo>
                  <a:pt x="0" y="26035"/>
                </a:moveTo>
                <a:lnTo>
                  <a:pt x="46189" y="0"/>
                </a:lnTo>
              </a:path>
            </a:pathLst>
          </a:custGeom>
          <a:noFill/>
          <a:ln cap="flat" cmpd="sng" w="15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6" name="Google Shape;2396;p77"/>
          <p:cNvSpPr/>
          <p:nvPr/>
        </p:nvSpPr>
        <p:spPr>
          <a:xfrm>
            <a:off x="1817636" y="5273713"/>
            <a:ext cx="67310" cy="121285"/>
          </a:xfrm>
          <a:custGeom>
            <a:rect b="b" l="l" r="r" t="t"/>
            <a:pathLst>
              <a:path extrusionOk="0" h="121285" w="67310">
                <a:moveTo>
                  <a:pt x="0" y="0"/>
                </a:moveTo>
                <a:lnTo>
                  <a:pt x="66903" y="120878"/>
                </a:lnTo>
              </a:path>
            </a:pathLst>
          </a:custGeom>
          <a:noFill/>
          <a:ln cap="flat" cmpd="sng" w="301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7" name="Google Shape;2397;p77"/>
          <p:cNvSpPr/>
          <p:nvPr/>
        </p:nvSpPr>
        <p:spPr>
          <a:xfrm>
            <a:off x="1892084" y="5033822"/>
            <a:ext cx="88900" cy="361315"/>
          </a:xfrm>
          <a:custGeom>
            <a:rect b="b" l="l" r="r" t="t"/>
            <a:pathLst>
              <a:path extrusionOk="0" h="361314" w="88900">
                <a:moveTo>
                  <a:pt x="0" y="360768"/>
                </a:moveTo>
                <a:lnTo>
                  <a:pt x="88595" y="0"/>
                </a:lnTo>
              </a:path>
            </a:pathLst>
          </a:custGeom>
          <a:noFill/>
          <a:ln cap="flat" cmpd="sng" w="15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8" name="Google Shape;2398;p77"/>
          <p:cNvSpPr/>
          <p:nvPr/>
        </p:nvSpPr>
        <p:spPr>
          <a:xfrm>
            <a:off x="1980679" y="5033822"/>
            <a:ext cx="194310" cy="0"/>
          </a:xfrm>
          <a:custGeom>
            <a:rect b="b" l="l" r="r" t="t"/>
            <a:pathLst>
              <a:path extrusionOk="0" h="120000" w="194310">
                <a:moveTo>
                  <a:pt x="0" y="0"/>
                </a:moveTo>
                <a:lnTo>
                  <a:pt x="194144" y="0"/>
                </a:lnTo>
              </a:path>
            </a:pathLst>
          </a:custGeom>
          <a:noFill/>
          <a:ln cap="flat" cmpd="sng" w="15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9" name="Google Shape;2399;p77"/>
          <p:cNvSpPr txBox="1"/>
          <p:nvPr/>
        </p:nvSpPr>
        <p:spPr>
          <a:xfrm>
            <a:off x="959036" y="5093650"/>
            <a:ext cx="385445" cy="941070"/>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baseline="30000" i="1" lang="tr-TR" sz="4200">
                <a:solidFill>
                  <a:schemeClr val="dk1"/>
                </a:solidFill>
                <a:latin typeface="Times New Roman"/>
                <a:ea typeface="Times New Roman"/>
                <a:cs typeface="Times New Roman"/>
                <a:sym typeface="Times New Roman"/>
              </a:rPr>
              <a:t>I </a:t>
            </a:r>
            <a:r>
              <a:rPr i="1" lang="tr-TR" sz="1600">
                <a:solidFill>
                  <a:schemeClr val="dk1"/>
                </a:solidFill>
                <a:latin typeface="Times New Roman"/>
                <a:ea typeface="Times New Roman"/>
                <a:cs typeface="Times New Roman"/>
                <a:sym typeface="Times New Roman"/>
              </a:rPr>
              <a:t>LS</a:t>
            </a:r>
            <a:endParaRPr sz="1600">
              <a:solidFill>
                <a:schemeClr val="dk1"/>
              </a:solidFill>
              <a:latin typeface="Times New Roman"/>
              <a:ea typeface="Times New Roman"/>
              <a:cs typeface="Times New Roman"/>
              <a:sym typeface="Times New Roman"/>
            </a:endParaRPr>
          </a:p>
        </p:txBody>
      </p:sp>
      <p:sp>
        <p:nvSpPr>
          <p:cNvPr id="2400" name="Google Shape;2400;p77"/>
          <p:cNvSpPr txBox="1"/>
          <p:nvPr/>
        </p:nvSpPr>
        <p:spPr>
          <a:xfrm>
            <a:off x="1475511" y="4166542"/>
            <a:ext cx="1121410" cy="1425575"/>
          </a:xfrm>
          <a:prstGeom prst="rect">
            <a:avLst/>
          </a:prstGeom>
          <a:noFill/>
          <a:ln>
            <a:noFill/>
          </a:ln>
        </p:spPr>
        <p:txBody>
          <a:bodyPr anchorCtr="0" anchor="t" bIns="0" lIns="0" spcFirstLastPara="1" rIns="0" wrap="square" tIns="12700">
            <a:noAutofit/>
          </a:bodyPr>
          <a:lstStyle/>
          <a:p>
            <a:pPr indent="0" lvl="0" marL="34290" marR="0" rtl="0" algn="l">
              <a:lnSpc>
                <a:spcPct val="100000"/>
              </a:lnSpc>
              <a:spcBef>
                <a:spcPts val="0"/>
              </a:spcBef>
              <a:spcAft>
                <a:spcPts val="0"/>
              </a:spcAft>
              <a:buNone/>
            </a:pP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3</a:t>
            </a:r>
            <a:r>
              <a:rPr i="1" lang="tr-TR" sz="2900">
                <a:solidFill>
                  <a:schemeClr val="dk1"/>
                </a:solidFill>
                <a:latin typeface="Times New Roman"/>
                <a:ea typeface="Times New Roman"/>
                <a:cs typeface="Times New Roman"/>
                <a:sym typeface="Times New Roman"/>
              </a:rPr>
              <a:t>I</a:t>
            </a:r>
            <a:r>
              <a:rPr baseline="-25000" i="1" lang="tr-TR" sz="2550">
                <a:solidFill>
                  <a:schemeClr val="dk1"/>
                </a:solidFill>
                <a:latin typeface="Noto Sans Symbols"/>
                <a:ea typeface="Noto Sans Symbols"/>
                <a:cs typeface="Noto Sans Symbols"/>
                <a:sym typeface="Noto Sans Symbols"/>
              </a:rPr>
              <a:t>φ</a:t>
            </a:r>
            <a:r>
              <a:rPr baseline="-25000" i="1" lang="tr-TR" sz="2550">
                <a:solidFill>
                  <a:schemeClr val="dk1"/>
                </a:solidFill>
                <a:latin typeface="Times New Roman"/>
                <a:ea typeface="Times New Roman"/>
                <a:cs typeface="Times New Roman"/>
                <a:sym typeface="Times New Roman"/>
              </a:rPr>
              <a:t>P</a:t>
            </a:r>
            <a:endParaRPr baseline="-25000" sz="2550">
              <a:solidFill>
                <a:schemeClr val="dk1"/>
              </a:solidFill>
              <a:latin typeface="Times New Roman"/>
              <a:ea typeface="Times New Roman"/>
              <a:cs typeface="Times New Roman"/>
              <a:sym typeface="Times New Roman"/>
            </a:endParaRPr>
          </a:p>
          <a:p>
            <a:pPr indent="0" lvl="0" marL="0" marR="0" rtl="0" algn="l">
              <a:lnSpc>
                <a:spcPct val="100000"/>
              </a:lnSpc>
              <a:spcBef>
                <a:spcPts val="3125"/>
              </a:spcBef>
              <a:spcAft>
                <a:spcPts val="0"/>
              </a:spcAft>
              <a:buNone/>
            </a:pPr>
            <a:r>
              <a:rPr lang="tr-TR" sz="2800">
                <a:solidFill>
                  <a:schemeClr val="dk1"/>
                </a:solidFill>
                <a:latin typeface="Noto Sans Symbols"/>
                <a:ea typeface="Noto Sans Symbols"/>
                <a:cs typeface="Noto Sans Symbols"/>
                <a:sym typeface="Noto Sans Symbols"/>
              </a:rPr>
              <a:t>=</a:t>
            </a:r>
            <a:r>
              <a:rPr lang="tr-TR" sz="2800">
                <a:solidFill>
                  <a:schemeClr val="dk1"/>
                </a:solidFill>
                <a:latin typeface="Times New Roman"/>
                <a:ea typeface="Times New Roman"/>
                <a:cs typeface="Times New Roman"/>
                <a:sym typeface="Times New Roman"/>
              </a:rPr>
              <a:t>	3</a:t>
            </a:r>
            <a:r>
              <a:rPr i="1" lang="tr-TR" sz="2800">
                <a:solidFill>
                  <a:schemeClr val="dk1"/>
                </a:solidFill>
                <a:latin typeface="Times New Roman"/>
                <a:ea typeface="Times New Roman"/>
                <a:cs typeface="Times New Roman"/>
                <a:sym typeface="Times New Roman"/>
              </a:rPr>
              <a:t>I</a:t>
            </a:r>
            <a:r>
              <a:rPr baseline="-25000" i="1" lang="tr-TR" sz="2400">
                <a:solidFill>
                  <a:schemeClr val="dk1"/>
                </a:solidFill>
                <a:latin typeface="Noto Sans Symbols"/>
                <a:ea typeface="Noto Sans Symbols"/>
                <a:cs typeface="Noto Sans Symbols"/>
                <a:sym typeface="Noto Sans Symbols"/>
              </a:rPr>
              <a:t>φ</a:t>
            </a:r>
            <a:r>
              <a:rPr baseline="-25000" i="1" lang="tr-TR" sz="2400">
                <a:solidFill>
                  <a:schemeClr val="dk1"/>
                </a:solidFill>
                <a:latin typeface="Times New Roman"/>
                <a:ea typeface="Times New Roman"/>
                <a:cs typeface="Times New Roman"/>
                <a:sym typeface="Times New Roman"/>
              </a:rPr>
              <a:t>S</a:t>
            </a:r>
            <a:endParaRPr baseline="-25000" sz="2400">
              <a:solidFill>
                <a:schemeClr val="dk1"/>
              </a:solidFill>
              <a:latin typeface="Times New Roman"/>
              <a:ea typeface="Times New Roman"/>
              <a:cs typeface="Times New Roman"/>
              <a:sym typeface="Times New Roman"/>
            </a:endParaRPr>
          </a:p>
        </p:txBody>
      </p:sp>
      <p:sp>
        <p:nvSpPr>
          <p:cNvPr id="2401" name="Google Shape;2401;p77"/>
          <p:cNvSpPr/>
          <p:nvPr/>
        </p:nvSpPr>
        <p:spPr>
          <a:xfrm>
            <a:off x="798576" y="2851404"/>
            <a:ext cx="1988820" cy="1066800"/>
          </a:xfrm>
          <a:custGeom>
            <a:rect b="b" l="l" r="r" t="t"/>
            <a:pathLst>
              <a:path extrusionOk="0" h="1066800" w="1988820">
                <a:moveTo>
                  <a:pt x="0" y="1066800"/>
                </a:moveTo>
                <a:lnTo>
                  <a:pt x="1988820" y="1066800"/>
                </a:lnTo>
                <a:lnTo>
                  <a:pt x="1988820" y="0"/>
                </a:lnTo>
                <a:lnTo>
                  <a:pt x="0" y="0"/>
                </a:lnTo>
                <a:lnTo>
                  <a:pt x="0" y="1066800"/>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2" name="Google Shape;2402;p77"/>
          <p:cNvSpPr/>
          <p:nvPr/>
        </p:nvSpPr>
        <p:spPr>
          <a:xfrm>
            <a:off x="856267" y="3371126"/>
            <a:ext cx="462915" cy="0"/>
          </a:xfrm>
          <a:custGeom>
            <a:rect b="b" l="l" r="r" t="t"/>
            <a:pathLst>
              <a:path extrusionOk="0" h="120000" w="462915">
                <a:moveTo>
                  <a:pt x="0" y="0"/>
                </a:moveTo>
                <a:lnTo>
                  <a:pt x="462424" y="0"/>
                </a:lnTo>
              </a:path>
            </a:pathLst>
          </a:custGeom>
          <a:noFill/>
          <a:ln cap="flat" cmpd="sng" w="14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3" name="Google Shape;2403;p77"/>
          <p:cNvSpPr/>
          <p:nvPr/>
        </p:nvSpPr>
        <p:spPr>
          <a:xfrm>
            <a:off x="1686483" y="3371126"/>
            <a:ext cx="497205" cy="0"/>
          </a:xfrm>
          <a:custGeom>
            <a:rect b="b" l="l" r="r" t="t"/>
            <a:pathLst>
              <a:path extrusionOk="0" h="120000" w="497205">
                <a:moveTo>
                  <a:pt x="0" y="0"/>
                </a:moveTo>
                <a:lnTo>
                  <a:pt x="496684" y="0"/>
                </a:lnTo>
              </a:path>
            </a:pathLst>
          </a:custGeom>
          <a:noFill/>
          <a:ln cap="flat" cmpd="sng" w="14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4" name="Google Shape;2404;p77"/>
          <p:cNvSpPr txBox="1"/>
          <p:nvPr/>
        </p:nvSpPr>
        <p:spPr>
          <a:xfrm>
            <a:off x="2275103" y="3098570"/>
            <a:ext cx="456565" cy="441325"/>
          </a:xfrm>
          <a:prstGeom prst="rect">
            <a:avLst/>
          </a:prstGeom>
          <a:noFill/>
          <a:ln>
            <a:noFill/>
          </a:ln>
        </p:spPr>
        <p:txBody>
          <a:bodyPr anchorCtr="0" anchor="t" bIns="0" lIns="0" spcFirstLastPara="1" rIns="0" wrap="square" tIns="15875">
            <a:noAutofit/>
          </a:bodyPr>
          <a:lstStyle/>
          <a:p>
            <a:pPr indent="0" lvl="0" marL="0" marR="0" rtl="0" algn="l">
              <a:lnSpc>
                <a:spcPct val="100000"/>
              </a:lnSpc>
              <a:spcBef>
                <a:spcPts val="0"/>
              </a:spcBef>
              <a:spcAft>
                <a:spcPts val="0"/>
              </a:spcAft>
              <a:buNone/>
            </a:pPr>
            <a:r>
              <a:rPr lang="tr-TR" sz="2700">
                <a:solidFill>
                  <a:schemeClr val="dk1"/>
                </a:solidFill>
                <a:latin typeface="Noto Sans Symbols"/>
                <a:ea typeface="Noto Sans Symbols"/>
                <a:cs typeface="Noto Sans Symbols"/>
                <a:sym typeface="Noto Sans Symbols"/>
              </a:rPr>
              <a:t>=</a:t>
            </a:r>
            <a:r>
              <a:rPr lang="tr-TR" sz="2700">
                <a:solidFill>
                  <a:schemeClr val="dk1"/>
                </a:solidFill>
                <a:latin typeface="Times New Roman"/>
                <a:ea typeface="Times New Roman"/>
                <a:cs typeface="Times New Roman"/>
                <a:sym typeface="Times New Roman"/>
              </a:rPr>
              <a:t> </a:t>
            </a:r>
            <a:r>
              <a:rPr i="1" lang="tr-TR" sz="2700">
                <a:solidFill>
                  <a:schemeClr val="dk1"/>
                </a:solidFill>
                <a:latin typeface="Times New Roman"/>
                <a:ea typeface="Times New Roman"/>
                <a:cs typeface="Times New Roman"/>
                <a:sym typeface="Times New Roman"/>
              </a:rPr>
              <a:t>a</a:t>
            </a:r>
            <a:endParaRPr sz="2700">
              <a:solidFill>
                <a:schemeClr val="dk1"/>
              </a:solidFill>
              <a:latin typeface="Times New Roman"/>
              <a:ea typeface="Times New Roman"/>
              <a:cs typeface="Times New Roman"/>
              <a:sym typeface="Times New Roman"/>
            </a:endParaRPr>
          </a:p>
        </p:txBody>
      </p:sp>
      <p:sp>
        <p:nvSpPr>
          <p:cNvPr id="2405" name="Google Shape;2405;p77"/>
          <p:cNvSpPr txBox="1"/>
          <p:nvPr/>
        </p:nvSpPr>
        <p:spPr>
          <a:xfrm>
            <a:off x="847252" y="2815975"/>
            <a:ext cx="1289685" cy="1484630"/>
          </a:xfrm>
          <a:prstGeom prst="rect">
            <a:avLst/>
          </a:prstGeom>
          <a:noFill/>
          <a:ln>
            <a:noFill/>
          </a:ln>
        </p:spPr>
        <p:txBody>
          <a:bodyPr anchorCtr="0" anchor="t" bIns="0" lIns="0" spcFirstLastPara="1" rIns="0" wrap="square" tIns="11425">
            <a:noAutofit/>
          </a:bodyPr>
          <a:lstStyle/>
          <a:p>
            <a:pPr indent="-4445" lvl="0" marL="4445" marR="5080" rtl="0" algn="l">
              <a:lnSpc>
                <a:spcPct val="128298"/>
              </a:lnSpc>
              <a:spcBef>
                <a:spcPts val="0"/>
              </a:spcBef>
              <a:spcAft>
                <a:spcPts val="0"/>
              </a:spcAft>
              <a:buNone/>
            </a:pPr>
            <a:r>
              <a:rPr baseline="30000" i="1" lang="tr-TR" sz="4050">
                <a:solidFill>
                  <a:schemeClr val="dk1"/>
                </a:solidFill>
                <a:latin typeface="Times New Roman"/>
                <a:ea typeface="Times New Roman"/>
                <a:cs typeface="Times New Roman"/>
                <a:sym typeface="Times New Roman"/>
              </a:rPr>
              <a:t>V</a:t>
            </a:r>
            <a:r>
              <a:rPr i="1" lang="tr-TR" sz="1600">
                <a:solidFill>
                  <a:schemeClr val="dk1"/>
                </a:solidFill>
                <a:latin typeface="Noto Sans Symbols"/>
                <a:ea typeface="Noto Sans Symbols"/>
                <a:cs typeface="Noto Sans Symbols"/>
                <a:sym typeface="Noto Sans Symbols"/>
              </a:rPr>
              <a:t>φ</a:t>
            </a:r>
            <a:r>
              <a:rPr i="1" lang="tr-TR" sz="1600">
                <a:solidFill>
                  <a:schemeClr val="dk1"/>
                </a:solidFill>
                <a:latin typeface="Times New Roman"/>
                <a:ea typeface="Times New Roman"/>
                <a:cs typeface="Times New Roman"/>
                <a:sym typeface="Times New Roman"/>
              </a:rPr>
              <a:t>P	</a:t>
            </a:r>
            <a:r>
              <a:rPr baseline="-25000" lang="tr-TR" sz="4050">
                <a:solidFill>
                  <a:schemeClr val="dk1"/>
                </a:solidFill>
                <a:latin typeface="Noto Sans Symbols"/>
                <a:ea typeface="Noto Sans Symbols"/>
                <a:cs typeface="Noto Sans Symbols"/>
                <a:sym typeface="Noto Sans Symbols"/>
              </a:rPr>
              <a:t>=</a:t>
            </a:r>
            <a:r>
              <a:rPr baseline="-25000" lang="tr-TR" sz="4050">
                <a:solidFill>
                  <a:schemeClr val="dk1"/>
                </a:solidFill>
                <a:latin typeface="Times New Roman"/>
                <a:ea typeface="Times New Roman"/>
                <a:cs typeface="Times New Roman"/>
                <a:sym typeface="Times New Roman"/>
              </a:rPr>
              <a:t> </a:t>
            </a:r>
            <a:r>
              <a:rPr baseline="30000" i="1" lang="tr-TR" sz="4050">
                <a:solidFill>
                  <a:schemeClr val="dk1"/>
                </a:solidFill>
                <a:latin typeface="Times New Roman"/>
                <a:ea typeface="Times New Roman"/>
                <a:cs typeface="Times New Roman"/>
                <a:sym typeface="Times New Roman"/>
              </a:rPr>
              <a:t>V</a:t>
            </a:r>
            <a:r>
              <a:rPr baseline="-25000" i="1" lang="tr-TR" sz="2400">
                <a:solidFill>
                  <a:schemeClr val="dk1"/>
                </a:solidFill>
                <a:latin typeface="Times New Roman"/>
                <a:ea typeface="Times New Roman"/>
                <a:cs typeface="Times New Roman"/>
                <a:sym typeface="Times New Roman"/>
              </a:rPr>
              <a:t>LP  </a:t>
            </a:r>
            <a:r>
              <a:rPr baseline="30000" i="1" lang="tr-TR" sz="4050">
                <a:solidFill>
                  <a:schemeClr val="dk1"/>
                </a:solidFill>
                <a:latin typeface="Times New Roman"/>
                <a:ea typeface="Times New Roman"/>
                <a:cs typeface="Times New Roman"/>
                <a:sym typeface="Times New Roman"/>
              </a:rPr>
              <a:t>V</a:t>
            </a:r>
            <a:r>
              <a:rPr i="1" lang="tr-TR" sz="1600">
                <a:solidFill>
                  <a:schemeClr val="dk1"/>
                </a:solidFill>
                <a:latin typeface="Noto Sans Symbols"/>
                <a:ea typeface="Noto Sans Symbols"/>
                <a:cs typeface="Noto Sans Symbols"/>
                <a:sym typeface="Noto Sans Symbols"/>
              </a:rPr>
              <a:t>φ</a:t>
            </a:r>
            <a:r>
              <a:rPr i="1" lang="tr-TR" sz="1600">
                <a:solidFill>
                  <a:schemeClr val="dk1"/>
                </a:solidFill>
                <a:latin typeface="Times New Roman"/>
                <a:ea typeface="Times New Roman"/>
                <a:cs typeface="Times New Roman"/>
                <a:sym typeface="Times New Roman"/>
              </a:rPr>
              <a:t>S		</a:t>
            </a:r>
            <a:r>
              <a:rPr baseline="30000" i="1" lang="tr-TR" sz="4050">
                <a:solidFill>
                  <a:schemeClr val="dk1"/>
                </a:solidFill>
                <a:latin typeface="Times New Roman"/>
                <a:ea typeface="Times New Roman"/>
                <a:cs typeface="Times New Roman"/>
                <a:sym typeface="Times New Roman"/>
              </a:rPr>
              <a:t>V</a:t>
            </a:r>
            <a:r>
              <a:rPr i="1" lang="tr-TR" sz="1600">
                <a:solidFill>
                  <a:schemeClr val="dk1"/>
                </a:solidFill>
                <a:latin typeface="Times New Roman"/>
                <a:ea typeface="Times New Roman"/>
                <a:cs typeface="Times New Roman"/>
                <a:sym typeface="Times New Roman"/>
              </a:rPr>
              <a:t>LS</a:t>
            </a:r>
            <a:endParaRPr sz="1600">
              <a:solidFill>
                <a:schemeClr val="dk1"/>
              </a:solidFill>
              <a:latin typeface="Times New Roman"/>
              <a:ea typeface="Times New Roman"/>
              <a:cs typeface="Times New Roman"/>
              <a:sym typeface="Times New Roman"/>
            </a:endParaRPr>
          </a:p>
        </p:txBody>
      </p:sp>
      <p:sp>
        <p:nvSpPr>
          <p:cNvPr id="2406" name="Google Shape;2406;p77"/>
          <p:cNvSpPr/>
          <p:nvPr/>
        </p:nvSpPr>
        <p:spPr>
          <a:xfrm>
            <a:off x="6237732" y="3307079"/>
            <a:ext cx="1234439" cy="382524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7" name="Google Shape;2407;p77"/>
          <p:cNvSpPr/>
          <p:nvPr/>
        </p:nvSpPr>
        <p:spPr>
          <a:xfrm>
            <a:off x="8446007" y="3497579"/>
            <a:ext cx="60960" cy="1056640"/>
          </a:xfrm>
          <a:custGeom>
            <a:rect b="b" l="l" r="r" t="t"/>
            <a:pathLst>
              <a:path extrusionOk="0" h="1056639" w="60959">
                <a:moveTo>
                  <a:pt x="22860" y="995172"/>
                </a:moveTo>
                <a:lnTo>
                  <a:pt x="0" y="995172"/>
                </a:lnTo>
                <a:lnTo>
                  <a:pt x="30480" y="1056132"/>
                </a:lnTo>
                <a:lnTo>
                  <a:pt x="49530" y="1018032"/>
                </a:lnTo>
                <a:lnTo>
                  <a:pt x="25908" y="1018032"/>
                </a:lnTo>
                <a:lnTo>
                  <a:pt x="22860" y="1014984"/>
                </a:lnTo>
                <a:lnTo>
                  <a:pt x="22860" y="995172"/>
                </a:lnTo>
                <a:close/>
              </a:path>
              <a:path extrusionOk="0" h="1056639" w="60959">
                <a:moveTo>
                  <a:pt x="33527" y="38100"/>
                </a:moveTo>
                <a:lnTo>
                  <a:pt x="25908" y="38100"/>
                </a:lnTo>
                <a:lnTo>
                  <a:pt x="22860" y="41148"/>
                </a:lnTo>
                <a:lnTo>
                  <a:pt x="22860" y="1014984"/>
                </a:lnTo>
                <a:lnTo>
                  <a:pt x="25908" y="1018032"/>
                </a:lnTo>
                <a:lnTo>
                  <a:pt x="33527" y="1018032"/>
                </a:lnTo>
                <a:lnTo>
                  <a:pt x="38100" y="1014984"/>
                </a:lnTo>
                <a:lnTo>
                  <a:pt x="38100" y="41148"/>
                </a:lnTo>
                <a:lnTo>
                  <a:pt x="33527" y="38100"/>
                </a:lnTo>
                <a:close/>
              </a:path>
              <a:path extrusionOk="0" h="1056639" w="60959">
                <a:moveTo>
                  <a:pt x="60960" y="995172"/>
                </a:moveTo>
                <a:lnTo>
                  <a:pt x="38100" y="995172"/>
                </a:lnTo>
                <a:lnTo>
                  <a:pt x="38100" y="1014984"/>
                </a:lnTo>
                <a:lnTo>
                  <a:pt x="33527" y="1018032"/>
                </a:lnTo>
                <a:lnTo>
                  <a:pt x="49530" y="1018032"/>
                </a:lnTo>
                <a:lnTo>
                  <a:pt x="60960" y="995172"/>
                </a:lnTo>
                <a:close/>
              </a:path>
              <a:path extrusionOk="0" h="1056639" w="60959">
                <a:moveTo>
                  <a:pt x="30480" y="0"/>
                </a:moveTo>
                <a:lnTo>
                  <a:pt x="0" y="60960"/>
                </a:lnTo>
                <a:lnTo>
                  <a:pt x="22860" y="60960"/>
                </a:lnTo>
                <a:lnTo>
                  <a:pt x="22860" y="41148"/>
                </a:lnTo>
                <a:lnTo>
                  <a:pt x="25908" y="38100"/>
                </a:lnTo>
                <a:lnTo>
                  <a:pt x="49530" y="38100"/>
                </a:lnTo>
                <a:lnTo>
                  <a:pt x="30480" y="0"/>
                </a:lnTo>
                <a:close/>
              </a:path>
              <a:path extrusionOk="0" h="1056639" w="60959">
                <a:moveTo>
                  <a:pt x="49530" y="38100"/>
                </a:moveTo>
                <a:lnTo>
                  <a:pt x="33527" y="38100"/>
                </a:lnTo>
                <a:lnTo>
                  <a:pt x="38100" y="41148"/>
                </a:lnTo>
                <a:lnTo>
                  <a:pt x="38100" y="60960"/>
                </a:lnTo>
                <a:lnTo>
                  <a:pt x="60960" y="60960"/>
                </a:lnTo>
                <a:lnTo>
                  <a:pt x="49530" y="381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8" name="Google Shape;2408;p77"/>
          <p:cNvSpPr/>
          <p:nvPr/>
        </p:nvSpPr>
        <p:spPr>
          <a:xfrm>
            <a:off x="7360919" y="5900928"/>
            <a:ext cx="44450" cy="43180"/>
          </a:xfrm>
          <a:custGeom>
            <a:rect b="b" l="l" r="r" t="t"/>
            <a:pathLst>
              <a:path extrusionOk="0" h="43179" w="44450">
                <a:moveTo>
                  <a:pt x="22859" y="0"/>
                </a:moveTo>
                <a:lnTo>
                  <a:pt x="14144" y="1619"/>
                </a:lnTo>
                <a:lnTo>
                  <a:pt x="6857" y="6095"/>
                </a:lnTo>
                <a:lnTo>
                  <a:pt x="1857" y="12858"/>
                </a:lnTo>
                <a:lnTo>
                  <a:pt x="0" y="21336"/>
                </a:lnTo>
                <a:lnTo>
                  <a:pt x="1857" y="29813"/>
                </a:lnTo>
                <a:lnTo>
                  <a:pt x="6857" y="36576"/>
                </a:lnTo>
                <a:lnTo>
                  <a:pt x="14144" y="41052"/>
                </a:lnTo>
                <a:lnTo>
                  <a:pt x="22859" y="42672"/>
                </a:lnTo>
                <a:lnTo>
                  <a:pt x="30694" y="41052"/>
                </a:lnTo>
                <a:lnTo>
                  <a:pt x="37528" y="36576"/>
                </a:lnTo>
                <a:lnTo>
                  <a:pt x="42362" y="29813"/>
                </a:lnTo>
                <a:lnTo>
                  <a:pt x="44196" y="21336"/>
                </a:lnTo>
                <a:lnTo>
                  <a:pt x="42362" y="12858"/>
                </a:lnTo>
                <a:lnTo>
                  <a:pt x="37528" y="6095"/>
                </a:lnTo>
                <a:lnTo>
                  <a:pt x="30694" y="1619"/>
                </a:lnTo>
                <a:lnTo>
                  <a:pt x="2285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9" name="Google Shape;2409;p77"/>
          <p:cNvSpPr/>
          <p:nvPr/>
        </p:nvSpPr>
        <p:spPr>
          <a:xfrm>
            <a:off x="7360919" y="5900928"/>
            <a:ext cx="44450" cy="43180"/>
          </a:xfrm>
          <a:custGeom>
            <a:rect b="b" l="l" r="r" t="t"/>
            <a:pathLst>
              <a:path extrusionOk="0" h="43179" w="44450">
                <a:moveTo>
                  <a:pt x="22859" y="0"/>
                </a:moveTo>
                <a:lnTo>
                  <a:pt x="30694" y="1619"/>
                </a:lnTo>
                <a:lnTo>
                  <a:pt x="37528" y="6095"/>
                </a:lnTo>
                <a:lnTo>
                  <a:pt x="42362" y="12858"/>
                </a:lnTo>
                <a:lnTo>
                  <a:pt x="44196" y="21336"/>
                </a:lnTo>
                <a:lnTo>
                  <a:pt x="42362" y="29813"/>
                </a:lnTo>
                <a:lnTo>
                  <a:pt x="37528" y="36576"/>
                </a:lnTo>
                <a:lnTo>
                  <a:pt x="30694" y="41052"/>
                </a:lnTo>
                <a:lnTo>
                  <a:pt x="22859" y="42672"/>
                </a:lnTo>
                <a:lnTo>
                  <a:pt x="14144" y="41052"/>
                </a:lnTo>
                <a:lnTo>
                  <a:pt x="6857" y="36576"/>
                </a:lnTo>
                <a:lnTo>
                  <a:pt x="1857" y="29813"/>
                </a:lnTo>
                <a:lnTo>
                  <a:pt x="0" y="21336"/>
                </a:lnTo>
                <a:lnTo>
                  <a:pt x="1857" y="12858"/>
                </a:lnTo>
                <a:lnTo>
                  <a:pt x="6857" y="6095"/>
                </a:lnTo>
                <a:lnTo>
                  <a:pt x="14144" y="1619"/>
                </a:lnTo>
                <a:lnTo>
                  <a:pt x="22859"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0" name="Google Shape;2410;p77"/>
          <p:cNvSpPr/>
          <p:nvPr/>
        </p:nvSpPr>
        <p:spPr>
          <a:xfrm>
            <a:off x="7577328" y="6288023"/>
            <a:ext cx="344805" cy="121920"/>
          </a:xfrm>
          <a:custGeom>
            <a:rect b="b" l="l" r="r" t="t"/>
            <a:pathLst>
              <a:path extrusionOk="0" h="121920" w="344804">
                <a:moveTo>
                  <a:pt x="172212" y="0"/>
                </a:moveTo>
                <a:lnTo>
                  <a:pt x="105441" y="4810"/>
                </a:lnTo>
                <a:lnTo>
                  <a:pt x="50673" y="17906"/>
                </a:lnTo>
                <a:lnTo>
                  <a:pt x="13620" y="37290"/>
                </a:lnTo>
                <a:lnTo>
                  <a:pt x="0" y="60959"/>
                </a:lnTo>
                <a:lnTo>
                  <a:pt x="13620" y="84629"/>
                </a:lnTo>
                <a:lnTo>
                  <a:pt x="50673" y="104012"/>
                </a:lnTo>
                <a:lnTo>
                  <a:pt x="105441" y="117109"/>
                </a:lnTo>
                <a:lnTo>
                  <a:pt x="172212" y="121919"/>
                </a:lnTo>
                <a:lnTo>
                  <a:pt x="239625" y="117109"/>
                </a:lnTo>
                <a:lnTo>
                  <a:pt x="294322" y="104012"/>
                </a:lnTo>
                <a:lnTo>
                  <a:pt x="331017" y="84629"/>
                </a:lnTo>
                <a:lnTo>
                  <a:pt x="344424" y="60959"/>
                </a:lnTo>
                <a:lnTo>
                  <a:pt x="331017" y="37290"/>
                </a:lnTo>
                <a:lnTo>
                  <a:pt x="294322" y="17906"/>
                </a:lnTo>
                <a:lnTo>
                  <a:pt x="239625" y="4810"/>
                </a:lnTo>
                <a:lnTo>
                  <a:pt x="1722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1" name="Google Shape;2411;p77"/>
          <p:cNvSpPr/>
          <p:nvPr/>
        </p:nvSpPr>
        <p:spPr>
          <a:xfrm>
            <a:off x="7577328" y="6288023"/>
            <a:ext cx="344805" cy="121920"/>
          </a:xfrm>
          <a:custGeom>
            <a:rect b="b" l="l" r="r" t="t"/>
            <a:pathLst>
              <a:path extrusionOk="0" h="121920" w="344804">
                <a:moveTo>
                  <a:pt x="0" y="60959"/>
                </a:moveTo>
                <a:lnTo>
                  <a:pt x="13620" y="37290"/>
                </a:lnTo>
                <a:lnTo>
                  <a:pt x="50673" y="17906"/>
                </a:lnTo>
                <a:lnTo>
                  <a:pt x="105441" y="4810"/>
                </a:lnTo>
                <a:lnTo>
                  <a:pt x="172212" y="0"/>
                </a:lnTo>
                <a:lnTo>
                  <a:pt x="239625" y="4810"/>
                </a:lnTo>
                <a:lnTo>
                  <a:pt x="294322" y="17906"/>
                </a:lnTo>
                <a:lnTo>
                  <a:pt x="331017" y="37290"/>
                </a:lnTo>
                <a:lnTo>
                  <a:pt x="344424" y="60959"/>
                </a:lnTo>
                <a:lnTo>
                  <a:pt x="331017" y="84629"/>
                </a:lnTo>
                <a:lnTo>
                  <a:pt x="294322" y="104012"/>
                </a:lnTo>
                <a:lnTo>
                  <a:pt x="239625" y="117109"/>
                </a:lnTo>
                <a:lnTo>
                  <a:pt x="172212" y="121919"/>
                </a:lnTo>
                <a:lnTo>
                  <a:pt x="105441" y="117109"/>
                </a:lnTo>
                <a:lnTo>
                  <a:pt x="50673" y="104012"/>
                </a:lnTo>
                <a:lnTo>
                  <a:pt x="13620" y="84629"/>
                </a:lnTo>
                <a:lnTo>
                  <a:pt x="0" y="60959"/>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2" name="Google Shape;2412;p77"/>
          <p:cNvSpPr/>
          <p:nvPr/>
        </p:nvSpPr>
        <p:spPr>
          <a:xfrm>
            <a:off x="7578852" y="6396228"/>
            <a:ext cx="344805" cy="123825"/>
          </a:xfrm>
          <a:custGeom>
            <a:rect b="b" l="l" r="r" t="t"/>
            <a:pathLst>
              <a:path extrusionOk="0" h="123825" w="344804">
                <a:moveTo>
                  <a:pt x="172212" y="0"/>
                </a:moveTo>
                <a:lnTo>
                  <a:pt x="105441" y="4810"/>
                </a:lnTo>
                <a:lnTo>
                  <a:pt x="50673" y="17907"/>
                </a:lnTo>
                <a:lnTo>
                  <a:pt x="13620" y="37290"/>
                </a:lnTo>
                <a:lnTo>
                  <a:pt x="0" y="60960"/>
                </a:lnTo>
                <a:lnTo>
                  <a:pt x="13620" y="85510"/>
                </a:lnTo>
                <a:lnTo>
                  <a:pt x="50673" y="105346"/>
                </a:lnTo>
                <a:lnTo>
                  <a:pt x="105441" y="118610"/>
                </a:lnTo>
                <a:lnTo>
                  <a:pt x="172212" y="123444"/>
                </a:lnTo>
                <a:lnTo>
                  <a:pt x="239625" y="118610"/>
                </a:lnTo>
                <a:lnTo>
                  <a:pt x="294322" y="105346"/>
                </a:lnTo>
                <a:lnTo>
                  <a:pt x="331017" y="85510"/>
                </a:lnTo>
                <a:lnTo>
                  <a:pt x="344424" y="60960"/>
                </a:lnTo>
                <a:lnTo>
                  <a:pt x="331017" y="37290"/>
                </a:lnTo>
                <a:lnTo>
                  <a:pt x="294322" y="17907"/>
                </a:lnTo>
                <a:lnTo>
                  <a:pt x="239625" y="4810"/>
                </a:lnTo>
                <a:lnTo>
                  <a:pt x="1722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3" name="Google Shape;2413;p77"/>
          <p:cNvSpPr/>
          <p:nvPr/>
        </p:nvSpPr>
        <p:spPr>
          <a:xfrm>
            <a:off x="7578852" y="6396228"/>
            <a:ext cx="344805" cy="123825"/>
          </a:xfrm>
          <a:custGeom>
            <a:rect b="b" l="l" r="r" t="t"/>
            <a:pathLst>
              <a:path extrusionOk="0" h="123825" w="344804">
                <a:moveTo>
                  <a:pt x="0" y="60960"/>
                </a:moveTo>
                <a:lnTo>
                  <a:pt x="13620" y="37290"/>
                </a:lnTo>
                <a:lnTo>
                  <a:pt x="50673" y="17907"/>
                </a:lnTo>
                <a:lnTo>
                  <a:pt x="105441" y="4810"/>
                </a:lnTo>
                <a:lnTo>
                  <a:pt x="172212" y="0"/>
                </a:lnTo>
                <a:lnTo>
                  <a:pt x="239625" y="4810"/>
                </a:lnTo>
                <a:lnTo>
                  <a:pt x="294322" y="17906"/>
                </a:lnTo>
                <a:lnTo>
                  <a:pt x="331017" y="37290"/>
                </a:lnTo>
                <a:lnTo>
                  <a:pt x="344424" y="60960"/>
                </a:lnTo>
                <a:lnTo>
                  <a:pt x="331017" y="85510"/>
                </a:lnTo>
                <a:lnTo>
                  <a:pt x="294322" y="105346"/>
                </a:lnTo>
                <a:lnTo>
                  <a:pt x="239625" y="118610"/>
                </a:lnTo>
                <a:lnTo>
                  <a:pt x="172212" y="123444"/>
                </a:lnTo>
                <a:lnTo>
                  <a:pt x="105441" y="118610"/>
                </a:lnTo>
                <a:lnTo>
                  <a:pt x="50673" y="105346"/>
                </a:lnTo>
                <a:lnTo>
                  <a:pt x="13620" y="85510"/>
                </a:lnTo>
                <a:lnTo>
                  <a:pt x="0" y="6096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4" name="Google Shape;2414;p77"/>
          <p:cNvSpPr/>
          <p:nvPr/>
        </p:nvSpPr>
        <p:spPr>
          <a:xfrm>
            <a:off x="7577328" y="6507480"/>
            <a:ext cx="344805" cy="123825"/>
          </a:xfrm>
          <a:custGeom>
            <a:rect b="b" l="l" r="r" t="t"/>
            <a:pathLst>
              <a:path extrusionOk="0" h="123825" w="344804">
                <a:moveTo>
                  <a:pt x="172212" y="0"/>
                </a:moveTo>
                <a:lnTo>
                  <a:pt x="105441" y="4810"/>
                </a:lnTo>
                <a:lnTo>
                  <a:pt x="50673" y="17906"/>
                </a:lnTo>
                <a:lnTo>
                  <a:pt x="13620" y="37290"/>
                </a:lnTo>
                <a:lnTo>
                  <a:pt x="0" y="60959"/>
                </a:lnTo>
                <a:lnTo>
                  <a:pt x="13620" y="85510"/>
                </a:lnTo>
                <a:lnTo>
                  <a:pt x="50673" y="105346"/>
                </a:lnTo>
                <a:lnTo>
                  <a:pt x="105441" y="118610"/>
                </a:lnTo>
                <a:lnTo>
                  <a:pt x="172212" y="123443"/>
                </a:lnTo>
                <a:lnTo>
                  <a:pt x="239625" y="118610"/>
                </a:lnTo>
                <a:lnTo>
                  <a:pt x="294322" y="105346"/>
                </a:lnTo>
                <a:lnTo>
                  <a:pt x="331017" y="85510"/>
                </a:lnTo>
                <a:lnTo>
                  <a:pt x="344424" y="60959"/>
                </a:lnTo>
                <a:lnTo>
                  <a:pt x="331017" y="37290"/>
                </a:lnTo>
                <a:lnTo>
                  <a:pt x="294322" y="17906"/>
                </a:lnTo>
                <a:lnTo>
                  <a:pt x="239625" y="4810"/>
                </a:lnTo>
                <a:lnTo>
                  <a:pt x="1722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5" name="Google Shape;2415;p77"/>
          <p:cNvSpPr/>
          <p:nvPr/>
        </p:nvSpPr>
        <p:spPr>
          <a:xfrm>
            <a:off x="7577328" y="6507480"/>
            <a:ext cx="344805" cy="123825"/>
          </a:xfrm>
          <a:custGeom>
            <a:rect b="b" l="l" r="r" t="t"/>
            <a:pathLst>
              <a:path extrusionOk="0" h="123825" w="344804">
                <a:moveTo>
                  <a:pt x="0" y="60959"/>
                </a:moveTo>
                <a:lnTo>
                  <a:pt x="13620" y="37290"/>
                </a:lnTo>
                <a:lnTo>
                  <a:pt x="50673" y="17906"/>
                </a:lnTo>
                <a:lnTo>
                  <a:pt x="105441" y="4810"/>
                </a:lnTo>
                <a:lnTo>
                  <a:pt x="172212" y="0"/>
                </a:lnTo>
                <a:lnTo>
                  <a:pt x="239625" y="4810"/>
                </a:lnTo>
                <a:lnTo>
                  <a:pt x="294322" y="17906"/>
                </a:lnTo>
                <a:lnTo>
                  <a:pt x="331017" y="37290"/>
                </a:lnTo>
                <a:lnTo>
                  <a:pt x="344424" y="60959"/>
                </a:lnTo>
                <a:lnTo>
                  <a:pt x="331017" y="85510"/>
                </a:lnTo>
                <a:lnTo>
                  <a:pt x="294322" y="105346"/>
                </a:lnTo>
                <a:lnTo>
                  <a:pt x="239625" y="118610"/>
                </a:lnTo>
                <a:lnTo>
                  <a:pt x="172212" y="123443"/>
                </a:lnTo>
                <a:lnTo>
                  <a:pt x="105441" y="118610"/>
                </a:lnTo>
                <a:lnTo>
                  <a:pt x="50673" y="105346"/>
                </a:lnTo>
                <a:lnTo>
                  <a:pt x="13620" y="85510"/>
                </a:lnTo>
                <a:lnTo>
                  <a:pt x="0" y="60959"/>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6" name="Google Shape;2416;p77"/>
          <p:cNvSpPr/>
          <p:nvPr/>
        </p:nvSpPr>
        <p:spPr>
          <a:xfrm>
            <a:off x="7577328" y="6615683"/>
            <a:ext cx="344805" cy="125095"/>
          </a:xfrm>
          <a:custGeom>
            <a:rect b="b" l="l" r="r" t="t"/>
            <a:pathLst>
              <a:path extrusionOk="0" h="125095" w="344804">
                <a:moveTo>
                  <a:pt x="172212" y="0"/>
                </a:moveTo>
                <a:lnTo>
                  <a:pt x="105441" y="5048"/>
                </a:lnTo>
                <a:lnTo>
                  <a:pt x="50673" y="18668"/>
                </a:lnTo>
                <a:lnTo>
                  <a:pt x="13620" y="38576"/>
                </a:lnTo>
                <a:lnTo>
                  <a:pt x="0" y="62483"/>
                </a:lnTo>
                <a:lnTo>
                  <a:pt x="13620" y="86391"/>
                </a:lnTo>
                <a:lnTo>
                  <a:pt x="50673" y="106298"/>
                </a:lnTo>
                <a:lnTo>
                  <a:pt x="105441" y="119919"/>
                </a:lnTo>
                <a:lnTo>
                  <a:pt x="172212" y="124967"/>
                </a:lnTo>
                <a:lnTo>
                  <a:pt x="239625" y="119919"/>
                </a:lnTo>
                <a:lnTo>
                  <a:pt x="294322" y="106298"/>
                </a:lnTo>
                <a:lnTo>
                  <a:pt x="331017" y="86391"/>
                </a:lnTo>
                <a:lnTo>
                  <a:pt x="344424" y="62483"/>
                </a:lnTo>
                <a:lnTo>
                  <a:pt x="331017" y="38576"/>
                </a:lnTo>
                <a:lnTo>
                  <a:pt x="294322" y="18668"/>
                </a:lnTo>
                <a:lnTo>
                  <a:pt x="239625" y="5048"/>
                </a:lnTo>
                <a:lnTo>
                  <a:pt x="1722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7" name="Google Shape;2417;p77"/>
          <p:cNvSpPr/>
          <p:nvPr/>
        </p:nvSpPr>
        <p:spPr>
          <a:xfrm>
            <a:off x="7577328" y="6615683"/>
            <a:ext cx="344805" cy="125095"/>
          </a:xfrm>
          <a:custGeom>
            <a:rect b="b" l="l" r="r" t="t"/>
            <a:pathLst>
              <a:path extrusionOk="0" h="125095" w="344804">
                <a:moveTo>
                  <a:pt x="0" y="62483"/>
                </a:moveTo>
                <a:lnTo>
                  <a:pt x="13620" y="38576"/>
                </a:lnTo>
                <a:lnTo>
                  <a:pt x="50673" y="18668"/>
                </a:lnTo>
                <a:lnTo>
                  <a:pt x="105441" y="5048"/>
                </a:lnTo>
                <a:lnTo>
                  <a:pt x="172212" y="0"/>
                </a:lnTo>
                <a:lnTo>
                  <a:pt x="239625" y="5048"/>
                </a:lnTo>
                <a:lnTo>
                  <a:pt x="294322" y="18668"/>
                </a:lnTo>
                <a:lnTo>
                  <a:pt x="331017" y="38576"/>
                </a:lnTo>
                <a:lnTo>
                  <a:pt x="344424" y="62483"/>
                </a:lnTo>
                <a:lnTo>
                  <a:pt x="331017" y="86391"/>
                </a:lnTo>
                <a:lnTo>
                  <a:pt x="294322" y="106298"/>
                </a:lnTo>
                <a:lnTo>
                  <a:pt x="239625" y="119919"/>
                </a:lnTo>
                <a:lnTo>
                  <a:pt x="172212" y="124967"/>
                </a:lnTo>
                <a:lnTo>
                  <a:pt x="105441" y="119919"/>
                </a:lnTo>
                <a:lnTo>
                  <a:pt x="50673" y="106298"/>
                </a:lnTo>
                <a:lnTo>
                  <a:pt x="13620" y="86391"/>
                </a:lnTo>
                <a:lnTo>
                  <a:pt x="0" y="62483"/>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8" name="Google Shape;2418;p77"/>
          <p:cNvSpPr/>
          <p:nvPr/>
        </p:nvSpPr>
        <p:spPr>
          <a:xfrm>
            <a:off x="7575804" y="6726935"/>
            <a:ext cx="344805" cy="123825"/>
          </a:xfrm>
          <a:custGeom>
            <a:rect b="b" l="l" r="r" t="t"/>
            <a:pathLst>
              <a:path extrusionOk="0" h="123825" w="344804">
                <a:moveTo>
                  <a:pt x="172212" y="0"/>
                </a:moveTo>
                <a:lnTo>
                  <a:pt x="104798" y="4833"/>
                </a:lnTo>
                <a:lnTo>
                  <a:pt x="50101" y="18097"/>
                </a:lnTo>
                <a:lnTo>
                  <a:pt x="13406" y="37933"/>
                </a:lnTo>
                <a:lnTo>
                  <a:pt x="0" y="62483"/>
                </a:lnTo>
                <a:lnTo>
                  <a:pt x="13406" y="86153"/>
                </a:lnTo>
                <a:lnTo>
                  <a:pt x="50101" y="105536"/>
                </a:lnTo>
                <a:lnTo>
                  <a:pt x="104798" y="118633"/>
                </a:lnTo>
                <a:lnTo>
                  <a:pt x="172212" y="123443"/>
                </a:lnTo>
                <a:lnTo>
                  <a:pt x="238982" y="118633"/>
                </a:lnTo>
                <a:lnTo>
                  <a:pt x="293750" y="105536"/>
                </a:lnTo>
                <a:lnTo>
                  <a:pt x="330803" y="86153"/>
                </a:lnTo>
                <a:lnTo>
                  <a:pt x="344424" y="62483"/>
                </a:lnTo>
                <a:lnTo>
                  <a:pt x="330803" y="37933"/>
                </a:lnTo>
                <a:lnTo>
                  <a:pt x="293750" y="18097"/>
                </a:lnTo>
                <a:lnTo>
                  <a:pt x="238982" y="4833"/>
                </a:lnTo>
                <a:lnTo>
                  <a:pt x="1722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9" name="Google Shape;2419;p77"/>
          <p:cNvSpPr/>
          <p:nvPr/>
        </p:nvSpPr>
        <p:spPr>
          <a:xfrm>
            <a:off x="7575804" y="6726935"/>
            <a:ext cx="344805" cy="123825"/>
          </a:xfrm>
          <a:custGeom>
            <a:rect b="b" l="l" r="r" t="t"/>
            <a:pathLst>
              <a:path extrusionOk="0" h="123825" w="344804">
                <a:moveTo>
                  <a:pt x="0" y="62483"/>
                </a:moveTo>
                <a:lnTo>
                  <a:pt x="13406" y="37933"/>
                </a:lnTo>
                <a:lnTo>
                  <a:pt x="50101" y="18097"/>
                </a:lnTo>
                <a:lnTo>
                  <a:pt x="104798" y="4833"/>
                </a:lnTo>
                <a:lnTo>
                  <a:pt x="172212" y="0"/>
                </a:lnTo>
                <a:lnTo>
                  <a:pt x="238982" y="4833"/>
                </a:lnTo>
                <a:lnTo>
                  <a:pt x="293750" y="18097"/>
                </a:lnTo>
                <a:lnTo>
                  <a:pt x="330803" y="37933"/>
                </a:lnTo>
                <a:lnTo>
                  <a:pt x="344424" y="62483"/>
                </a:lnTo>
                <a:lnTo>
                  <a:pt x="330803" y="86153"/>
                </a:lnTo>
                <a:lnTo>
                  <a:pt x="293750" y="105536"/>
                </a:lnTo>
                <a:lnTo>
                  <a:pt x="238982" y="118633"/>
                </a:lnTo>
                <a:lnTo>
                  <a:pt x="172212" y="123443"/>
                </a:lnTo>
                <a:lnTo>
                  <a:pt x="104798" y="118633"/>
                </a:lnTo>
                <a:lnTo>
                  <a:pt x="50101" y="105536"/>
                </a:lnTo>
                <a:lnTo>
                  <a:pt x="13406" y="86153"/>
                </a:lnTo>
                <a:lnTo>
                  <a:pt x="0" y="62483"/>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0" name="Google Shape;2420;p77"/>
          <p:cNvSpPr/>
          <p:nvPr/>
        </p:nvSpPr>
        <p:spPr>
          <a:xfrm>
            <a:off x="7665719" y="6844283"/>
            <a:ext cx="0" cy="276225"/>
          </a:xfrm>
          <a:custGeom>
            <a:rect b="b" l="l" r="r" t="t"/>
            <a:pathLst>
              <a:path extrusionOk="0" h="276225" w="120000">
                <a:moveTo>
                  <a:pt x="0" y="0"/>
                </a:moveTo>
                <a:lnTo>
                  <a:pt x="0" y="275843"/>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1" name="Google Shape;2421;p77"/>
          <p:cNvSpPr/>
          <p:nvPr/>
        </p:nvSpPr>
        <p:spPr>
          <a:xfrm>
            <a:off x="7665719" y="6021323"/>
            <a:ext cx="0" cy="276225"/>
          </a:xfrm>
          <a:custGeom>
            <a:rect b="b" l="l" r="r" t="t"/>
            <a:pathLst>
              <a:path extrusionOk="0" h="276225" w="120000">
                <a:moveTo>
                  <a:pt x="0" y="0"/>
                </a:moveTo>
                <a:lnTo>
                  <a:pt x="0" y="275843"/>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2" name="Google Shape;2422;p77"/>
          <p:cNvSpPr/>
          <p:nvPr/>
        </p:nvSpPr>
        <p:spPr>
          <a:xfrm>
            <a:off x="7662671" y="7120128"/>
            <a:ext cx="624840" cy="0"/>
          </a:xfrm>
          <a:custGeom>
            <a:rect b="b" l="l" r="r" t="t"/>
            <a:pathLst>
              <a:path extrusionOk="0" h="120000" w="624840">
                <a:moveTo>
                  <a:pt x="624839" y="0"/>
                </a:moveTo>
                <a:lnTo>
                  <a:pt x="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3" name="Google Shape;2423;p77"/>
          <p:cNvSpPr/>
          <p:nvPr/>
        </p:nvSpPr>
        <p:spPr>
          <a:xfrm>
            <a:off x="8455152" y="5986272"/>
            <a:ext cx="43180" cy="43180"/>
          </a:xfrm>
          <a:custGeom>
            <a:rect b="b" l="l" r="r" t="t"/>
            <a:pathLst>
              <a:path extrusionOk="0" h="43179" w="43179">
                <a:moveTo>
                  <a:pt x="21336" y="0"/>
                </a:moveTo>
                <a:lnTo>
                  <a:pt x="12858" y="1619"/>
                </a:lnTo>
                <a:lnTo>
                  <a:pt x="6096" y="6095"/>
                </a:lnTo>
                <a:lnTo>
                  <a:pt x="1619" y="12858"/>
                </a:lnTo>
                <a:lnTo>
                  <a:pt x="0" y="21335"/>
                </a:lnTo>
                <a:lnTo>
                  <a:pt x="1619" y="29813"/>
                </a:lnTo>
                <a:lnTo>
                  <a:pt x="6096" y="36575"/>
                </a:lnTo>
                <a:lnTo>
                  <a:pt x="12858" y="41052"/>
                </a:lnTo>
                <a:lnTo>
                  <a:pt x="21336" y="42671"/>
                </a:lnTo>
                <a:lnTo>
                  <a:pt x="29813" y="41052"/>
                </a:lnTo>
                <a:lnTo>
                  <a:pt x="36575" y="36575"/>
                </a:lnTo>
                <a:lnTo>
                  <a:pt x="41052" y="29813"/>
                </a:lnTo>
                <a:lnTo>
                  <a:pt x="42672" y="21335"/>
                </a:lnTo>
                <a:lnTo>
                  <a:pt x="41052" y="12858"/>
                </a:lnTo>
                <a:lnTo>
                  <a:pt x="36575" y="6095"/>
                </a:lnTo>
                <a:lnTo>
                  <a:pt x="29813" y="1619"/>
                </a:lnTo>
                <a:lnTo>
                  <a:pt x="2133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4" name="Google Shape;2424;p77"/>
          <p:cNvSpPr/>
          <p:nvPr/>
        </p:nvSpPr>
        <p:spPr>
          <a:xfrm>
            <a:off x="8455152" y="5986272"/>
            <a:ext cx="43180" cy="43180"/>
          </a:xfrm>
          <a:custGeom>
            <a:rect b="b" l="l" r="r" t="t"/>
            <a:pathLst>
              <a:path extrusionOk="0" h="43179" w="43179">
                <a:moveTo>
                  <a:pt x="21336" y="0"/>
                </a:moveTo>
                <a:lnTo>
                  <a:pt x="29813" y="1619"/>
                </a:lnTo>
                <a:lnTo>
                  <a:pt x="36575" y="6095"/>
                </a:lnTo>
                <a:lnTo>
                  <a:pt x="41052" y="12858"/>
                </a:lnTo>
                <a:lnTo>
                  <a:pt x="42672" y="21335"/>
                </a:lnTo>
                <a:lnTo>
                  <a:pt x="41052" y="29813"/>
                </a:lnTo>
                <a:lnTo>
                  <a:pt x="36575" y="36575"/>
                </a:lnTo>
                <a:lnTo>
                  <a:pt x="29813" y="41052"/>
                </a:lnTo>
                <a:lnTo>
                  <a:pt x="21336" y="42671"/>
                </a:lnTo>
                <a:lnTo>
                  <a:pt x="12858" y="41052"/>
                </a:lnTo>
                <a:lnTo>
                  <a:pt x="6096" y="36575"/>
                </a:lnTo>
                <a:lnTo>
                  <a:pt x="1619" y="29813"/>
                </a:lnTo>
                <a:lnTo>
                  <a:pt x="0" y="21335"/>
                </a:lnTo>
                <a:lnTo>
                  <a:pt x="1619" y="12858"/>
                </a:lnTo>
                <a:lnTo>
                  <a:pt x="6096" y="6095"/>
                </a:lnTo>
                <a:lnTo>
                  <a:pt x="12858" y="1619"/>
                </a:lnTo>
                <a:lnTo>
                  <a:pt x="21336"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5" name="Google Shape;2425;p77"/>
          <p:cNvSpPr/>
          <p:nvPr/>
        </p:nvSpPr>
        <p:spPr>
          <a:xfrm>
            <a:off x="8171688" y="5987796"/>
            <a:ext cx="44450" cy="44450"/>
          </a:xfrm>
          <a:custGeom>
            <a:rect b="b" l="l" r="r" t="t"/>
            <a:pathLst>
              <a:path extrusionOk="0" h="44450" w="44450">
                <a:moveTo>
                  <a:pt x="21335" y="0"/>
                </a:moveTo>
                <a:lnTo>
                  <a:pt x="12858" y="1833"/>
                </a:lnTo>
                <a:lnTo>
                  <a:pt x="6095" y="6667"/>
                </a:lnTo>
                <a:lnTo>
                  <a:pt x="1619" y="13501"/>
                </a:lnTo>
                <a:lnTo>
                  <a:pt x="0" y="21336"/>
                </a:lnTo>
                <a:lnTo>
                  <a:pt x="1619" y="30051"/>
                </a:lnTo>
                <a:lnTo>
                  <a:pt x="6095" y="37338"/>
                </a:lnTo>
                <a:lnTo>
                  <a:pt x="12858" y="42338"/>
                </a:lnTo>
                <a:lnTo>
                  <a:pt x="21335" y="44196"/>
                </a:lnTo>
                <a:lnTo>
                  <a:pt x="30051" y="42338"/>
                </a:lnTo>
                <a:lnTo>
                  <a:pt x="37337" y="37338"/>
                </a:lnTo>
                <a:lnTo>
                  <a:pt x="42338" y="30051"/>
                </a:lnTo>
                <a:lnTo>
                  <a:pt x="44195" y="21336"/>
                </a:lnTo>
                <a:lnTo>
                  <a:pt x="42338" y="13501"/>
                </a:lnTo>
                <a:lnTo>
                  <a:pt x="37337" y="6667"/>
                </a:lnTo>
                <a:lnTo>
                  <a:pt x="30051" y="1833"/>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6" name="Google Shape;2426;p77"/>
          <p:cNvSpPr/>
          <p:nvPr/>
        </p:nvSpPr>
        <p:spPr>
          <a:xfrm>
            <a:off x="8171688" y="5987796"/>
            <a:ext cx="44450" cy="44450"/>
          </a:xfrm>
          <a:custGeom>
            <a:rect b="b" l="l" r="r" t="t"/>
            <a:pathLst>
              <a:path extrusionOk="0" h="44450" w="44450">
                <a:moveTo>
                  <a:pt x="21335" y="0"/>
                </a:moveTo>
                <a:lnTo>
                  <a:pt x="30051" y="1833"/>
                </a:lnTo>
                <a:lnTo>
                  <a:pt x="37337" y="6667"/>
                </a:lnTo>
                <a:lnTo>
                  <a:pt x="42338" y="13501"/>
                </a:lnTo>
                <a:lnTo>
                  <a:pt x="44195" y="21336"/>
                </a:lnTo>
                <a:lnTo>
                  <a:pt x="42338" y="30051"/>
                </a:lnTo>
                <a:lnTo>
                  <a:pt x="37337" y="37338"/>
                </a:lnTo>
                <a:lnTo>
                  <a:pt x="30051" y="42338"/>
                </a:lnTo>
                <a:lnTo>
                  <a:pt x="21335" y="44196"/>
                </a:lnTo>
                <a:lnTo>
                  <a:pt x="12858" y="42338"/>
                </a:lnTo>
                <a:lnTo>
                  <a:pt x="6095" y="37338"/>
                </a:lnTo>
                <a:lnTo>
                  <a:pt x="1619" y="30051"/>
                </a:lnTo>
                <a:lnTo>
                  <a:pt x="0" y="21336"/>
                </a:lnTo>
                <a:lnTo>
                  <a:pt x="1619" y="13501"/>
                </a:lnTo>
                <a:lnTo>
                  <a:pt x="6095" y="6667"/>
                </a:lnTo>
                <a:lnTo>
                  <a:pt x="12858" y="1833"/>
                </a:lnTo>
                <a:lnTo>
                  <a:pt x="21335"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7" name="Google Shape;2427;p77"/>
          <p:cNvSpPr txBox="1"/>
          <p:nvPr/>
        </p:nvSpPr>
        <p:spPr>
          <a:xfrm>
            <a:off x="7015403" y="6509786"/>
            <a:ext cx="231140" cy="3937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N</a:t>
            </a:r>
            <a:r>
              <a:rPr lang="tr-TR" sz="750">
                <a:solidFill>
                  <a:schemeClr val="dk1"/>
                </a:solidFill>
                <a:latin typeface="Times New Roman"/>
                <a:ea typeface="Times New Roman"/>
                <a:cs typeface="Times New Roman"/>
                <a:sym typeface="Times New Roman"/>
              </a:rPr>
              <a:t>P3</a:t>
            </a:r>
            <a:endParaRPr sz="750">
              <a:solidFill>
                <a:schemeClr val="dk1"/>
              </a:solidFill>
              <a:latin typeface="Times New Roman"/>
              <a:ea typeface="Times New Roman"/>
              <a:cs typeface="Times New Roman"/>
              <a:sym typeface="Times New Roman"/>
            </a:endParaRPr>
          </a:p>
        </p:txBody>
      </p:sp>
      <p:sp>
        <p:nvSpPr>
          <p:cNvPr id="2428" name="Google Shape;2428;p77"/>
          <p:cNvSpPr/>
          <p:nvPr/>
        </p:nvSpPr>
        <p:spPr>
          <a:xfrm>
            <a:off x="7665719" y="6016752"/>
            <a:ext cx="794385" cy="0"/>
          </a:xfrm>
          <a:custGeom>
            <a:rect b="b" l="l" r="r" t="t"/>
            <a:pathLst>
              <a:path extrusionOk="0" h="120000" w="794384">
                <a:moveTo>
                  <a:pt x="794003" y="0"/>
                </a:moveTo>
                <a:lnTo>
                  <a:pt x="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9" name="Google Shape;2429;p77"/>
          <p:cNvSpPr txBox="1"/>
          <p:nvPr/>
        </p:nvSpPr>
        <p:spPr>
          <a:xfrm>
            <a:off x="6289065" y="5905661"/>
            <a:ext cx="93345" cy="2089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c</a:t>
            </a:r>
            <a:endParaRPr sz="1200">
              <a:solidFill>
                <a:schemeClr val="dk1"/>
              </a:solidFill>
              <a:latin typeface="Times New Roman"/>
              <a:ea typeface="Times New Roman"/>
              <a:cs typeface="Times New Roman"/>
              <a:sym typeface="Times New Roman"/>
            </a:endParaRPr>
          </a:p>
        </p:txBody>
      </p:sp>
      <p:sp>
        <p:nvSpPr>
          <p:cNvPr id="2430" name="Google Shape;2430;p77"/>
          <p:cNvSpPr txBox="1"/>
          <p:nvPr/>
        </p:nvSpPr>
        <p:spPr>
          <a:xfrm>
            <a:off x="7670292" y="6242304"/>
            <a:ext cx="276225" cy="537846"/>
          </a:xfrm>
          <a:prstGeom prst="rect">
            <a:avLst/>
          </a:prstGeom>
          <a:solidFill>
            <a:srgbClr val="FFFFFF"/>
          </a:solidFill>
          <a:ln>
            <a:noFill/>
          </a:ln>
        </p:spPr>
        <p:txBody>
          <a:bodyPr anchorCtr="0" anchor="t" bIns="0" lIns="0" spcFirstLastPara="1" rIns="0" wrap="square" tIns="4425">
            <a:noAutofit/>
          </a:bodyPr>
          <a:lstStyle/>
          <a:p>
            <a:pPr indent="0" lvl="0" marL="0" marR="0" rtl="0" algn="l">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39370"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N</a:t>
            </a:r>
            <a:r>
              <a:rPr lang="tr-TR" sz="750">
                <a:solidFill>
                  <a:schemeClr val="dk1"/>
                </a:solidFill>
                <a:latin typeface="Times New Roman"/>
                <a:ea typeface="Times New Roman"/>
                <a:cs typeface="Times New Roman"/>
                <a:sym typeface="Times New Roman"/>
              </a:rPr>
              <a:t>S3</a:t>
            </a:r>
            <a:endParaRPr sz="750">
              <a:solidFill>
                <a:schemeClr val="dk1"/>
              </a:solidFill>
              <a:latin typeface="Times New Roman"/>
              <a:ea typeface="Times New Roman"/>
              <a:cs typeface="Times New Roman"/>
              <a:sym typeface="Times New Roman"/>
            </a:endParaRPr>
          </a:p>
        </p:txBody>
      </p:sp>
      <p:sp>
        <p:nvSpPr>
          <p:cNvPr id="2431" name="Google Shape;2431;p77"/>
          <p:cNvSpPr/>
          <p:nvPr/>
        </p:nvSpPr>
        <p:spPr>
          <a:xfrm>
            <a:off x="7365492" y="3221736"/>
            <a:ext cx="43180" cy="44450"/>
          </a:xfrm>
          <a:custGeom>
            <a:rect b="b" l="l" r="r" t="t"/>
            <a:pathLst>
              <a:path extrusionOk="0" h="44450" w="43179">
                <a:moveTo>
                  <a:pt x="21335" y="0"/>
                </a:moveTo>
                <a:lnTo>
                  <a:pt x="12858" y="1857"/>
                </a:lnTo>
                <a:lnTo>
                  <a:pt x="6095" y="6858"/>
                </a:lnTo>
                <a:lnTo>
                  <a:pt x="1619" y="14144"/>
                </a:lnTo>
                <a:lnTo>
                  <a:pt x="0" y="22860"/>
                </a:lnTo>
                <a:lnTo>
                  <a:pt x="1619" y="31337"/>
                </a:lnTo>
                <a:lnTo>
                  <a:pt x="6095" y="38100"/>
                </a:lnTo>
                <a:lnTo>
                  <a:pt x="12858" y="42576"/>
                </a:lnTo>
                <a:lnTo>
                  <a:pt x="21335" y="44195"/>
                </a:lnTo>
                <a:lnTo>
                  <a:pt x="29813" y="42576"/>
                </a:lnTo>
                <a:lnTo>
                  <a:pt x="36575" y="38100"/>
                </a:lnTo>
                <a:lnTo>
                  <a:pt x="41052" y="31337"/>
                </a:lnTo>
                <a:lnTo>
                  <a:pt x="42672" y="22860"/>
                </a:lnTo>
                <a:lnTo>
                  <a:pt x="41052" y="14144"/>
                </a:lnTo>
                <a:lnTo>
                  <a:pt x="36575" y="6858"/>
                </a:lnTo>
                <a:lnTo>
                  <a:pt x="29813" y="1857"/>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2" name="Google Shape;2432;p77"/>
          <p:cNvSpPr/>
          <p:nvPr/>
        </p:nvSpPr>
        <p:spPr>
          <a:xfrm>
            <a:off x="7365492" y="3221736"/>
            <a:ext cx="43180" cy="44450"/>
          </a:xfrm>
          <a:custGeom>
            <a:rect b="b" l="l" r="r" t="t"/>
            <a:pathLst>
              <a:path extrusionOk="0" h="44450" w="43179">
                <a:moveTo>
                  <a:pt x="21335" y="0"/>
                </a:moveTo>
                <a:lnTo>
                  <a:pt x="29813" y="1857"/>
                </a:lnTo>
                <a:lnTo>
                  <a:pt x="36575" y="6858"/>
                </a:lnTo>
                <a:lnTo>
                  <a:pt x="41052" y="14144"/>
                </a:lnTo>
                <a:lnTo>
                  <a:pt x="42672" y="22860"/>
                </a:lnTo>
                <a:lnTo>
                  <a:pt x="41052" y="31337"/>
                </a:lnTo>
                <a:lnTo>
                  <a:pt x="36575" y="38099"/>
                </a:lnTo>
                <a:lnTo>
                  <a:pt x="29813" y="42576"/>
                </a:lnTo>
                <a:lnTo>
                  <a:pt x="21335" y="44195"/>
                </a:lnTo>
                <a:lnTo>
                  <a:pt x="12858" y="42576"/>
                </a:lnTo>
                <a:lnTo>
                  <a:pt x="6095" y="38100"/>
                </a:lnTo>
                <a:lnTo>
                  <a:pt x="1619" y="31337"/>
                </a:lnTo>
                <a:lnTo>
                  <a:pt x="0" y="22860"/>
                </a:lnTo>
                <a:lnTo>
                  <a:pt x="1619" y="14144"/>
                </a:lnTo>
                <a:lnTo>
                  <a:pt x="6095" y="6857"/>
                </a:lnTo>
                <a:lnTo>
                  <a:pt x="12858" y="1857"/>
                </a:lnTo>
                <a:lnTo>
                  <a:pt x="21335"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3" name="Google Shape;2433;p77"/>
          <p:cNvSpPr/>
          <p:nvPr/>
        </p:nvSpPr>
        <p:spPr>
          <a:xfrm>
            <a:off x="7581900" y="3610355"/>
            <a:ext cx="344805" cy="121920"/>
          </a:xfrm>
          <a:custGeom>
            <a:rect b="b" l="l" r="r" t="t"/>
            <a:pathLst>
              <a:path extrusionOk="0" h="121920" w="344804">
                <a:moveTo>
                  <a:pt x="172211" y="0"/>
                </a:moveTo>
                <a:lnTo>
                  <a:pt x="104798" y="4810"/>
                </a:lnTo>
                <a:lnTo>
                  <a:pt x="50101" y="17907"/>
                </a:lnTo>
                <a:lnTo>
                  <a:pt x="13406" y="37290"/>
                </a:lnTo>
                <a:lnTo>
                  <a:pt x="0" y="60960"/>
                </a:lnTo>
                <a:lnTo>
                  <a:pt x="13406" y="84629"/>
                </a:lnTo>
                <a:lnTo>
                  <a:pt x="50101" y="104012"/>
                </a:lnTo>
                <a:lnTo>
                  <a:pt x="104798" y="117109"/>
                </a:lnTo>
                <a:lnTo>
                  <a:pt x="172211" y="121920"/>
                </a:lnTo>
                <a:lnTo>
                  <a:pt x="238982" y="117109"/>
                </a:lnTo>
                <a:lnTo>
                  <a:pt x="293750" y="104012"/>
                </a:lnTo>
                <a:lnTo>
                  <a:pt x="330803" y="84629"/>
                </a:lnTo>
                <a:lnTo>
                  <a:pt x="344424" y="60960"/>
                </a:lnTo>
                <a:lnTo>
                  <a:pt x="330803" y="37290"/>
                </a:lnTo>
                <a:lnTo>
                  <a:pt x="293750" y="17907"/>
                </a:lnTo>
                <a:lnTo>
                  <a:pt x="238982" y="4810"/>
                </a:lnTo>
                <a:lnTo>
                  <a:pt x="1722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4" name="Google Shape;2434;p77"/>
          <p:cNvSpPr/>
          <p:nvPr/>
        </p:nvSpPr>
        <p:spPr>
          <a:xfrm>
            <a:off x="7581900" y="3610355"/>
            <a:ext cx="344805" cy="121920"/>
          </a:xfrm>
          <a:custGeom>
            <a:rect b="b" l="l" r="r" t="t"/>
            <a:pathLst>
              <a:path extrusionOk="0" h="121920" w="344804">
                <a:moveTo>
                  <a:pt x="0" y="60960"/>
                </a:moveTo>
                <a:lnTo>
                  <a:pt x="13406" y="37290"/>
                </a:lnTo>
                <a:lnTo>
                  <a:pt x="50101" y="17907"/>
                </a:lnTo>
                <a:lnTo>
                  <a:pt x="104798" y="4810"/>
                </a:lnTo>
                <a:lnTo>
                  <a:pt x="172211" y="0"/>
                </a:lnTo>
                <a:lnTo>
                  <a:pt x="238982" y="4810"/>
                </a:lnTo>
                <a:lnTo>
                  <a:pt x="293750" y="17907"/>
                </a:lnTo>
                <a:lnTo>
                  <a:pt x="330803" y="37290"/>
                </a:lnTo>
                <a:lnTo>
                  <a:pt x="344424" y="60960"/>
                </a:lnTo>
                <a:lnTo>
                  <a:pt x="330803" y="84629"/>
                </a:lnTo>
                <a:lnTo>
                  <a:pt x="293750" y="104012"/>
                </a:lnTo>
                <a:lnTo>
                  <a:pt x="238982" y="117109"/>
                </a:lnTo>
                <a:lnTo>
                  <a:pt x="172211" y="121920"/>
                </a:lnTo>
                <a:lnTo>
                  <a:pt x="104798" y="117109"/>
                </a:lnTo>
                <a:lnTo>
                  <a:pt x="50101" y="104012"/>
                </a:lnTo>
                <a:lnTo>
                  <a:pt x="13406" y="84629"/>
                </a:lnTo>
                <a:lnTo>
                  <a:pt x="0" y="6096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5" name="Google Shape;2435;p77"/>
          <p:cNvSpPr/>
          <p:nvPr/>
        </p:nvSpPr>
        <p:spPr>
          <a:xfrm>
            <a:off x="7583423" y="3718560"/>
            <a:ext cx="344805" cy="121920"/>
          </a:xfrm>
          <a:custGeom>
            <a:rect b="b" l="l" r="r" t="t"/>
            <a:pathLst>
              <a:path extrusionOk="0" h="121920" w="344804">
                <a:moveTo>
                  <a:pt x="172211" y="0"/>
                </a:moveTo>
                <a:lnTo>
                  <a:pt x="104798" y="4810"/>
                </a:lnTo>
                <a:lnTo>
                  <a:pt x="50101" y="17906"/>
                </a:lnTo>
                <a:lnTo>
                  <a:pt x="13406" y="37290"/>
                </a:lnTo>
                <a:lnTo>
                  <a:pt x="0" y="60959"/>
                </a:lnTo>
                <a:lnTo>
                  <a:pt x="13406" y="84629"/>
                </a:lnTo>
                <a:lnTo>
                  <a:pt x="50101" y="104012"/>
                </a:lnTo>
                <a:lnTo>
                  <a:pt x="104798" y="117109"/>
                </a:lnTo>
                <a:lnTo>
                  <a:pt x="172211" y="121919"/>
                </a:lnTo>
                <a:lnTo>
                  <a:pt x="238982" y="117109"/>
                </a:lnTo>
                <a:lnTo>
                  <a:pt x="293750" y="104012"/>
                </a:lnTo>
                <a:lnTo>
                  <a:pt x="330803" y="84629"/>
                </a:lnTo>
                <a:lnTo>
                  <a:pt x="344424" y="60959"/>
                </a:lnTo>
                <a:lnTo>
                  <a:pt x="330803" y="37290"/>
                </a:lnTo>
                <a:lnTo>
                  <a:pt x="293750" y="17906"/>
                </a:lnTo>
                <a:lnTo>
                  <a:pt x="238982" y="4810"/>
                </a:lnTo>
                <a:lnTo>
                  <a:pt x="1722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6" name="Google Shape;2436;p77"/>
          <p:cNvSpPr/>
          <p:nvPr/>
        </p:nvSpPr>
        <p:spPr>
          <a:xfrm>
            <a:off x="7583423" y="3718560"/>
            <a:ext cx="344805" cy="121920"/>
          </a:xfrm>
          <a:custGeom>
            <a:rect b="b" l="l" r="r" t="t"/>
            <a:pathLst>
              <a:path extrusionOk="0" h="121920" w="344804">
                <a:moveTo>
                  <a:pt x="0" y="60959"/>
                </a:moveTo>
                <a:lnTo>
                  <a:pt x="13406" y="37290"/>
                </a:lnTo>
                <a:lnTo>
                  <a:pt x="50101" y="17906"/>
                </a:lnTo>
                <a:lnTo>
                  <a:pt x="104798" y="4810"/>
                </a:lnTo>
                <a:lnTo>
                  <a:pt x="172211" y="0"/>
                </a:lnTo>
                <a:lnTo>
                  <a:pt x="238982" y="4810"/>
                </a:lnTo>
                <a:lnTo>
                  <a:pt x="293750" y="17906"/>
                </a:lnTo>
                <a:lnTo>
                  <a:pt x="330803" y="37290"/>
                </a:lnTo>
                <a:lnTo>
                  <a:pt x="344424" y="60959"/>
                </a:lnTo>
                <a:lnTo>
                  <a:pt x="330803" y="84629"/>
                </a:lnTo>
                <a:lnTo>
                  <a:pt x="293750" y="104012"/>
                </a:lnTo>
                <a:lnTo>
                  <a:pt x="238982" y="117109"/>
                </a:lnTo>
                <a:lnTo>
                  <a:pt x="172211" y="121919"/>
                </a:lnTo>
                <a:lnTo>
                  <a:pt x="104798" y="117109"/>
                </a:lnTo>
                <a:lnTo>
                  <a:pt x="50101" y="104012"/>
                </a:lnTo>
                <a:lnTo>
                  <a:pt x="13406" y="84629"/>
                </a:lnTo>
                <a:lnTo>
                  <a:pt x="0" y="60959"/>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7" name="Google Shape;2437;p77"/>
          <p:cNvSpPr/>
          <p:nvPr/>
        </p:nvSpPr>
        <p:spPr>
          <a:xfrm>
            <a:off x="7581900" y="3829811"/>
            <a:ext cx="344805" cy="121920"/>
          </a:xfrm>
          <a:custGeom>
            <a:rect b="b" l="l" r="r" t="t"/>
            <a:pathLst>
              <a:path extrusionOk="0" h="121920" w="344804">
                <a:moveTo>
                  <a:pt x="172211" y="0"/>
                </a:moveTo>
                <a:lnTo>
                  <a:pt x="104798" y="4810"/>
                </a:lnTo>
                <a:lnTo>
                  <a:pt x="50101" y="17906"/>
                </a:lnTo>
                <a:lnTo>
                  <a:pt x="13406" y="37290"/>
                </a:lnTo>
                <a:lnTo>
                  <a:pt x="0" y="60960"/>
                </a:lnTo>
                <a:lnTo>
                  <a:pt x="13406" y="84629"/>
                </a:lnTo>
                <a:lnTo>
                  <a:pt x="50101" y="104012"/>
                </a:lnTo>
                <a:lnTo>
                  <a:pt x="104798" y="117109"/>
                </a:lnTo>
                <a:lnTo>
                  <a:pt x="172211" y="121919"/>
                </a:lnTo>
                <a:lnTo>
                  <a:pt x="238982" y="117109"/>
                </a:lnTo>
                <a:lnTo>
                  <a:pt x="293750" y="104012"/>
                </a:lnTo>
                <a:lnTo>
                  <a:pt x="330803" y="84629"/>
                </a:lnTo>
                <a:lnTo>
                  <a:pt x="344424" y="60960"/>
                </a:lnTo>
                <a:lnTo>
                  <a:pt x="330803" y="37290"/>
                </a:lnTo>
                <a:lnTo>
                  <a:pt x="293750" y="17906"/>
                </a:lnTo>
                <a:lnTo>
                  <a:pt x="238982" y="4810"/>
                </a:lnTo>
                <a:lnTo>
                  <a:pt x="1722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8" name="Google Shape;2438;p77"/>
          <p:cNvSpPr/>
          <p:nvPr/>
        </p:nvSpPr>
        <p:spPr>
          <a:xfrm>
            <a:off x="7581900" y="3829811"/>
            <a:ext cx="344805" cy="121920"/>
          </a:xfrm>
          <a:custGeom>
            <a:rect b="b" l="l" r="r" t="t"/>
            <a:pathLst>
              <a:path extrusionOk="0" h="121920" w="344804">
                <a:moveTo>
                  <a:pt x="0" y="60960"/>
                </a:moveTo>
                <a:lnTo>
                  <a:pt x="13406" y="37290"/>
                </a:lnTo>
                <a:lnTo>
                  <a:pt x="50101" y="17906"/>
                </a:lnTo>
                <a:lnTo>
                  <a:pt x="104798" y="4810"/>
                </a:lnTo>
                <a:lnTo>
                  <a:pt x="172211" y="0"/>
                </a:lnTo>
                <a:lnTo>
                  <a:pt x="238982" y="4810"/>
                </a:lnTo>
                <a:lnTo>
                  <a:pt x="293750" y="17906"/>
                </a:lnTo>
                <a:lnTo>
                  <a:pt x="330803" y="37290"/>
                </a:lnTo>
                <a:lnTo>
                  <a:pt x="344424" y="60960"/>
                </a:lnTo>
                <a:lnTo>
                  <a:pt x="330803" y="84629"/>
                </a:lnTo>
                <a:lnTo>
                  <a:pt x="293750" y="104012"/>
                </a:lnTo>
                <a:lnTo>
                  <a:pt x="238982" y="117109"/>
                </a:lnTo>
                <a:lnTo>
                  <a:pt x="172211" y="121919"/>
                </a:lnTo>
                <a:lnTo>
                  <a:pt x="104798" y="117109"/>
                </a:lnTo>
                <a:lnTo>
                  <a:pt x="50101" y="104012"/>
                </a:lnTo>
                <a:lnTo>
                  <a:pt x="13406" y="84629"/>
                </a:lnTo>
                <a:lnTo>
                  <a:pt x="0" y="6096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9" name="Google Shape;2439;p77"/>
          <p:cNvSpPr/>
          <p:nvPr/>
        </p:nvSpPr>
        <p:spPr>
          <a:xfrm>
            <a:off x="7581900" y="3938016"/>
            <a:ext cx="344805" cy="123825"/>
          </a:xfrm>
          <a:custGeom>
            <a:rect b="b" l="l" r="r" t="t"/>
            <a:pathLst>
              <a:path extrusionOk="0" h="123825" w="344804">
                <a:moveTo>
                  <a:pt x="172211" y="0"/>
                </a:moveTo>
                <a:lnTo>
                  <a:pt x="104798" y="4833"/>
                </a:lnTo>
                <a:lnTo>
                  <a:pt x="50101" y="18097"/>
                </a:lnTo>
                <a:lnTo>
                  <a:pt x="13406" y="37933"/>
                </a:lnTo>
                <a:lnTo>
                  <a:pt x="0" y="62484"/>
                </a:lnTo>
                <a:lnTo>
                  <a:pt x="13406" y="86153"/>
                </a:lnTo>
                <a:lnTo>
                  <a:pt x="50101" y="105537"/>
                </a:lnTo>
                <a:lnTo>
                  <a:pt x="104798" y="118633"/>
                </a:lnTo>
                <a:lnTo>
                  <a:pt x="172211" y="123444"/>
                </a:lnTo>
                <a:lnTo>
                  <a:pt x="238982" y="118633"/>
                </a:lnTo>
                <a:lnTo>
                  <a:pt x="293750" y="105537"/>
                </a:lnTo>
                <a:lnTo>
                  <a:pt x="330803" y="86153"/>
                </a:lnTo>
                <a:lnTo>
                  <a:pt x="344424" y="62484"/>
                </a:lnTo>
                <a:lnTo>
                  <a:pt x="330803" y="37933"/>
                </a:lnTo>
                <a:lnTo>
                  <a:pt x="293750" y="18097"/>
                </a:lnTo>
                <a:lnTo>
                  <a:pt x="238982" y="4833"/>
                </a:lnTo>
                <a:lnTo>
                  <a:pt x="1722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0" name="Google Shape;2440;p77"/>
          <p:cNvSpPr/>
          <p:nvPr/>
        </p:nvSpPr>
        <p:spPr>
          <a:xfrm>
            <a:off x="7581900" y="3938016"/>
            <a:ext cx="344805" cy="123825"/>
          </a:xfrm>
          <a:custGeom>
            <a:rect b="b" l="l" r="r" t="t"/>
            <a:pathLst>
              <a:path extrusionOk="0" h="123825" w="344804">
                <a:moveTo>
                  <a:pt x="0" y="62484"/>
                </a:moveTo>
                <a:lnTo>
                  <a:pt x="13406" y="37933"/>
                </a:lnTo>
                <a:lnTo>
                  <a:pt x="50101" y="18097"/>
                </a:lnTo>
                <a:lnTo>
                  <a:pt x="104798" y="4833"/>
                </a:lnTo>
                <a:lnTo>
                  <a:pt x="172211" y="0"/>
                </a:lnTo>
                <a:lnTo>
                  <a:pt x="238982" y="4833"/>
                </a:lnTo>
                <a:lnTo>
                  <a:pt x="293750" y="18097"/>
                </a:lnTo>
                <a:lnTo>
                  <a:pt x="330803" y="37933"/>
                </a:lnTo>
                <a:lnTo>
                  <a:pt x="344424" y="62484"/>
                </a:lnTo>
                <a:lnTo>
                  <a:pt x="330803" y="86153"/>
                </a:lnTo>
                <a:lnTo>
                  <a:pt x="293750" y="105537"/>
                </a:lnTo>
                <a:lnTo>
                  <a:pt x="238982" y="118633"/>
                </a:lnTo>
                <a:lnTo>
                  <a:pt x="172211" y="123444"/>
                </a:lnTo>
                <a:lnTo>
                  <a:pt x="104798" y="118633"/>
                </a:lnTo>
                <a:lnTo>
                  <a:pt x="50101" y="105537"/>
                </a:lnTo>
                <a:lnTo>
                  <a:pt x="13406" y="86153"/>
                </a:lnTo>
                <a:lnTo>
                  <a:pt x="0" y="62484"/>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1" name="Google Shape;2441;p77"/>
          <p:cNvSpPr/>
          <p:nvPr/>
        </p:nvSpPr>
        <p:spPr>
          <a:xfrm>
            <a:off x="7578852" y="4049267"/>
            <a:ext cx="344805" cy="123825"/>
          </a:xfrm>
          <a:custGeom>
            <a:rect b="b" l="l" r="r" t="t"/>
            <a:pathLst>
              <a:path extrusionOk="0" h="123825" w="344804">
                <a:moveTo>
                  <a:pt x="172212" y="0"/>
                </a:moveTo>
                <a:lnTo>
                  <a:pt x="104798" y="4810"/>
                </a:lnTo>
                <a:lnTo>
                  <a:pt x="50101" y="17907"/>
                </a:lnTo>
                <a:lnTo>
                  <a:pt x="13406" y="37290"/>
                </a:lnTo>
                <a:lnTo>
                  <a:pt x="0" y="60960"/>
                </a:lnTo>
                <a:lnTo>
                  <a:pt x="13406" y="85510"/>
                </a:lnTo>
                <a:lnTo>
                  <a:pt x="50101" y="105346"/>
                </a:lnTo>
                <a:lnTo>
                  <a:pt x="104798" y="118610"/>
                </a:lnTo>
                <a:lnTo>
                  <a:pt x="172212" y="123444"/>
                </a:lnTo>
                <a:lnTo>
                  <a:pt x="238982" y="118610"/>
                </a:lnTo>
                <a:lnTo>
                  <a:pt x="293750" y="105346"/>
                </a:lnTo>
                <a:lnTo>
                  <a:pt x="330803" y="85510"/>
                </a:lnTo>
                <a:lnTo>
                  <a:pt x="344424" y="60960"/>
                </a:lnTo>
                <a:lnTo>
                  <a:pt x="330803" y="37290"/>
                </a:lnTo>
                <a:lnTo>
                  <a:pt x="293750" y="17907"/>
                </a:lnTo>
                <a:lnTo>
                  <a:pt x="238982" y="4810"/>
                </a:lnTo>
                <a:lnTo>
                  <a:pt x="1722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2" name="Google Shape;2442;p77"/>
          <p:cNvSpPr/>
          <p:nvPr/>
        </p:nvSpPr>
        <p:spPr>
          <a:xfrm>
            <a:off x="7578852" y="4049267"/>
            <a:ext cx="344805" cy="123825"/>
          </a:xfrm>
          <a:custGeom>
            <a:rect b="b" l="l" r="r" t="t"/>
            <a:pathLst>
              <a:path extrusionOk="0" h="123825" w="344804">
                <a:moveTo>
                  <a:pt x="0" y="60960"/>
                </a:moveTo>
                <a:lnTo>
                  <a:pt x="13406" y="37290"/>
                </a:lnTo>
                <a:lnTo>
                  <a:pt x="50101" y="17907"/>
                </a:lnTo>
                <a:lnTo>
                  <a:pt x="104798" y="4810"/>
                </a:lnTo>
                <a:lnTo>
                  <a:pt x="172212" y="0"/>
                </a:lnTo>
                <a:lnTo>
                  <a:pt x="238982" y="4810"/>
                </a:lnTo>
                <a:lnTo>
                  <a:pt x="293750" y="17907"/>
                </a:lnTo>
                <a:lnTo>
                  <a:pt x="330803" y="37290"/>
                </a:lnTo>
                <a:lnTo>
                  <a:pt x="344424" y="60960"/>
                </a:lnTo>
                <a:lnTo>
                  <a:pt x="330803" y="85510"/>
                </a:lnTo>
                <a:lnTo>
                  <a:pt x="293750" y="105346"/>
                </a:lnTo>
                <a:lnTo>
                  <a:pt x="238982" y="118610"/>
                </a:lnTo>
                <a:lnTo>
                  <a:pt x="172212" y="123444"/>
                </a:lnTo>
                <a:lnTo>
                  <a:pt x="104798" y="118610"/>
                </a:lnTo>
                <a:lnTo>
                  <a:pt x="50101" y="105346"/>
                </a:lnTo>
                <a:lnTo>
                  <a:pt x="13406" y="85510"/>
                </a:lnTo>
                <a:lnTo>
                  <a:pt x="0" y="6096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3" name="Google Shape;2443;p77"/>
          <p:cNvSpPr/>
          <p:nvPr/>
        </p:nvSpPr>
        <p:spPr>
          <a:xfrm>
            <a:off x="7673340" y="3563111"/>
            <a:ext cx="277495" cy="718185"/>
          </a:xfrm>
          <a:custGeom>
            <a:rect b="b" l="l" r="r" t="t"/>
            <a:pathLst>
              <a:path extrusionOk="0" h="718185" w="277495">
                <a:moveTo>
                  <a:pt x="0" y="717803"/>
                </a:moveTo>
                <a:lnTo>
                  <a:pt x="277368" y="717803"/>
                </a:lnTo>
                <a:lnTo>
                  <a:pt x="277368" y="0"/>
                </a:lnTo>
                <a:lnTo>
                  <a:pt x="0" y="0"/>
                </a:lnTo>
                <a:lnTo>
                  <a:pt x="0" y="71780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4" name="Google Shape;2444;p77"/>
          <p:cNvSpPr/>
          <p:nvPr/>
        </p:nvSpPr>
        <p:spPr>
          <a:xfrm>
            <a:off x="7668768" y="4165092"/>
            <a:ext cx="0" cy="276225"/>
          </a:xfrm>
          <a:custGeom>
            <a:rect b="b" l="l" r="r" t="t"/>
            <a:pathLst>
              <a:path extrusionOk="0" h="276225" w="120000">
                <a:moveTo>
                  <a:pt x="0" y="0"/>
                </a:moveTo>
                <a:lnTo>
                  <a:pt x="0" y="275844"/>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5" name="Google Shape;2445;p77"/>
          <p:cNvSpPr/>
          <p:nvPr/>
        </p:nvSpPr>
        <p:spPr>
          <a:xfrm>
            <a:off x="7668768" y="3342132"/>
            <a:ext cx="0" cy="277495"/>
          </a:xfrm>
          <a:custGeom>
            <a:rect b="b" l="l" r="r" t="t"/>
            <a:pathLst>
              <a:path extrusionOk="0" h="277495" w="120000">
                <a:moveTo>
                  <a:pt x="0" y="0"/>
                </a:moveTo>
                <a:lnTo>
                  <a:pt x="0" y="277368"/>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6" name="Google Shape;2446;p77"/>
          <p:cNvSpPr/>
          <p:nvPr/>
        </p:nvSpPr>
        <p:spPr>
          <a:xfrm>
            <a:off x="7612380" y="3221736"/>
            <a:ext cx="44450" cy="44450"/>
          </a:xfrm>
          <a:custGeom>
            <a:rect b="b" l="l" r="r" t="t"/>
            <a:pathLst>
              <a:path extrusionOk="0" h="44450" w="44450">
                <a:moveTo>
                  <a:pt x="21336" y="0"/>
                </a:moveTo>
                <a:lnTo>
                  <a:pt x="12858" y="1857"/>
                </a:lnTo>
                <a:lnTo>
                  <a:pt x="6096" y="6858"/>
                </a:lnTo>
                <a:lnTo>
                  <a:pt x="1619" y="14144"/>
                </a:lnTo>
                <a:lnTo>
                  <a:pt x="0" y="22860"/>
                </a:lnTo>
                <a:lnTo>
                  <a:pt x="1619" y="31337"/>
                </a:lnTo>
                <a:lnTo>
                  <a:pt x="6096" y="38100"/>
                </a:lnTo>
                <a:lnTo>
                  <a:pt x="12858" y="42576"/>
                </a:lnTo>
                <a:lnTo>
                  <a:pt x="21336" y="44195"/>
                </a:lnTo>
                <a:lnTo>
                  <a:pt x="30051" y="42576"/>
                </a:lnTo>
                <a:lnTo>
                  <a:pt x="37337" y="38100"/>
                </a:lnTo>
                <a:lnTo>
                  <a:pt x="42338" y="31337"/>
                </a:lnTo>
                <a:lnTo>
                  <a:pt x="44196" y="22860"/>
                </a:lnTo>
                <a:lnTo>
                  <a:pt x="42338" y="14144"/>
                </a:lnTo>
                <a:lnTo>
                  <a:pt x="37338" y="6858"/>
                </a:lnTo>
                <a:lnTo>
                  <a:pt x="30051" y="1857"/>
                </a:lnTo>
                <a:lnTo>
                  <a:pt x="213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7" name="Google Shape;2447;p77"/>
          <p:cNvSpPr/>
          <p:nvPr/>
        </p:nvSpPr>
        <p:spPr>
          <a:xfrm>
            <a:off x="7612380" y="3221736"/>
            <a:ext cx="44450" cy="44450"/>
          </a:xfrm>
          <a:custGeom>
            <a:rect b="b" l="l" r="r" t="t"/>
            <a:pathLst>
              <a:path extrusionOk="0" h="44450" w="44450">
                <a:moveTo>
                  <a:pt x="21336" y="0"/>
                </a:moveTo>
                <a:lnTo>
                  <a:pt x="30051" y="1857"/>
                </a:lnTo>
                <a:lnTo>
                  <a:pt x="37338" y="6858"/>
                </a:lnTo>
                <a:lnTo>
                  <a:pt x="42338" y="14144"/>
                </a:lnTo>
                <a:lnTo>
                  <a:pt x="44196" y="22860"/>
                </a:lnTo>
                <a:lnTo>
                  <a:pt x="42338" y="31337"/>
                </a:lnTo>
                <a:lnTo>
                  <a:pt x="37338" y="38099"/>
                </a:lnTo>
                <a:lnTo>
                  <a:pt x="30051" y="42576"/>
                </a:lnTo>
                <a:lnTo>
                  <a:pt x="21336" y="44195"/>
                </a:lnTo>
                <a:lnTo>
                  <a:pt x="12858" y="42576"/>
                </a:lnTo>
                <a:lnTo>
                  <a:pt x="6096" y="38100"/>
                </a:lnTo>
                <a:lnTo>
                  <a:pt x="1619" y="31337"/>
                </a:lnTo>
                <a:lnTo>
                  <a:pt x="0" y="22860"/>
                </a:lnTo>
                <a:lnTo>
                  <a:pt x="1619" y="14144"/>
                </a:lnTo>
                <a:lnTo>
                  <a:pt x="6096" y="6857"/>
                </a:lnTo>
                <a:lnTo>
                  <a:pt x="12858" y="1857"/>
                </a:lnTo>
                <a:lnTo>
                  <a:pt x="21336"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8" name="Google Shape;2448;p77"/>
          <p:cNvSpPr txBox="1"/>
          <p:nvPr/>
        </p:nvSpPr>
        <p:spPr>
          <a:xfrm>
            <a:off x="7079754" y="3584913"/>
            <a:ext cx="231140" cy="39369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N</a:t>
            </a:r>
            <a:r>
              <a:rPr lang="tr-TR" sz="750">
                <a:solidFill>
                  <a:schemeClr val="dk1"/>
                </a:solidFill>
                <a:latin typeface="Times New Roman"/>
                <a:ea typeface="Times New Roman"/>
                <a:cs typeface="Times New Roman"/>
                <a:sym typeface="Times New Roman"/>
              </a:rPr>
              <a:t>P1</a:t>
            </a:r>
            <a:endParaRPr sz="750">
              <a:solidFill>
                <a:schemeClr val="dk1"/>
              </a:solidFill>
              <a:latin typeface="Times New Roman"/>
              <a:ea typeface="Times New Roman"/>
              <a:cs typeface="Times New Roman"/>
              <a:sym typeface="Times New Roman"/>
            </a:endParaRPr>
          </a:p>
        </p:txBody>
      </p:sp>
      <p:sp>
        <p:nvSpPr>
          <p:cNvPr id="2449" name="Google Shape;2449;p77"/>
          <p:cNvSpPr/>
          <p:nvPr/>
        </p:nvSpPr>
        <p:spPr>
          <a:xfrm>
            <a:off x="7670292" y="3337560"/>
            <a:ext cx="792480" cy="0"/>
          </a:xfrm>
          <a:custGeom>
            <a:rect b="b" l="l" r="r" t="t"/>
            <a:pathLst>
              <a:path extrusionOk="0" h="120000" w="792479">
                <a:moveTo>
                  <a:pt x="792479" y="0"/>
                </a:moveTo>
                <a:lnTo>
                  <a:pt x="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0" name="Google Shape;2450;p77"/>
          <p:cNvSpPr txBox="1"/>
          <p:nvPr/>
        </p:nvSpPr>
        <p:spPr>
          <a:xfrm>
            <a:off x="6281711" y="3233111"/>
            <a:ext cx="93345" cy="2089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a</a:t>
            </a:r>
            <a:endParaRPr sz="1200">
              <a:solidFill>
                <a:schemeClr val="dk1"/>
              </a:solidFill>
              <a:latin typeface="Times New Roman"/>
              <a:ea typeface="Times New Roman"/>
              <a:cs typeface="Times New Roman"/>
              <a:sym typeface="Times New Roman"/>
            </a:endParaRPr>
          </a:p>
        </p:txBody>
      </p:sp>
      <p:sp>
        <p:nvSpPr>
          <p:cNvPr id="2451" name="Google Shape;2451;p77"/>
          <p:cNvSpPr txBox="1"/>
          <p:nvPr/>
        </p:nvSpPr>
        <p:spPr>
          <a:xfrm>
            <a:off x="7673340" y="3588596"/>
            <a:ext cx="277495" cy="292100"/>
          </a:xfrm>
          <a:prstGeom prst="rect">
            <a:avLst/>
          </a:prstGeom>
          <a:noFill/>
          <a:ln>
            <a:noFill/>
          </a:ln>
        </p:spPr>
        <p:txBody>
          <a:bodyPr anchorCtr="0" anchor="t" bIns="0" lIns="0" spcFirstLastPara="1" rIns="0" wrap="square" tIns="12700">
            <a:noAutofit/>
          </a:bodyPr>
          <a:lstStyle/>
          <a:p>
            <a:pPr indent="0" lvl="0" marL="40005"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N</a:t>
            </a:r>
            <a:r>
              <a:rPr lang="tr-TR" sz="750">
                <a:solidFill>
                  <a:schemeClr val="dk1"/>
                </a:solidFill>
                <a:latin typeface="Times New Roman"/>
                <a:ea typeface="Times New Roman"/>
                <a:cs typeface="Times New Roman"/>
                <a:sym typeface="Times New Roman"/>
              </a:rPr>
              <a:t>S1</a:t>
            </a:r>
            <a:endParaRPr sz="750">
              <a:solidFill>
                <a:schemeClr val="dk1"/>
              </a:solidFill>
              <a:latin typeface="Times New Roman"/>
              <a:ea typeface="Times New Roman"/>
              <a:cs typeface="Times New Roman"/>
              <a:sym typeface="Times New Roman"/>
            </a:endParaRPr>
          </a:p>
        </p:txBody>
      </p:sp>
      <p:sp>
        <p:nvSpPr>
          <p:cNvPr id="2452" name="Google Shape;2452;p77"/>
          <p:cNvSpPr/>
          <p:nvPr/>
        </p:nvSpPr>
        <p:spPr>
          <a:xfrm>
            <a:off x="7376159" y="4561332"/>
            <a:ext cx="44450" cy="43180"/>
          </a:xfrm>
          <a:custGeom>
            <a:rect b="b" l="l" r="r" t="t"/>
            <a:pathLst>
              <a:path extrusionOk="0" h="43179" w="44450">
                <a:moveTo>
                  <a:pt x="22860" y="0"/>
                </a:moveTo>
                <a:lnTo>
                  <a:pt x="14144" y="1619"/>
                </a:lnTo>
                <a:lnTo>
                  <a:pt x="6858" y="6095"/>
                </a:lnTo>
                <a:lnTo>
                  <a:pt x="1857" y="12858"/>
                </a:lnTo>
                <a:lnTo>
                  <a:pt x="0" y="21335"/>
                </a:lnTo>
                <a:lnTo>
                  <a:pt x="1857" y="29813"/>
                </a:lnTo>
                <a:lnTo>
                  <a:pt x="6858" y="36575"/>
                </a:lnTo>
                <a:lnTo>
                  <a:pt x="14144" y="41052"/>
                </a:lnTo>
                <a:lnTo>
                  <a:pt x="22860" y="42671"/>
                </a:lnTo>
                <a:lnTo>
                  <a:pt x="30694" y="41052"/>
                </a:lnTo>
                <a:lnTo>
                  <a:pt x="37528" y="36575"/>
                </a:lnTo>
                <a:lnTo>
                  <a:pt x="42362" y="29813"/>
                </a:lnTo>
                <a:lnTo>
                  <a:pt x="44196" y="21335"/>
                </a:lnTo>
                <a:lnTo>
                  <a:pt x="42362" y="12858"/>
                </a:lnTo>
                <a:lnTo>
                  <a:pt x="37528" y="6095"/>
                </a:lnTo>
                <a:lnTo>
                  <a:pt x="30694" y="1619"/>
                </a:lnTo>
                <a:lnTo>
                  <a:pt x="228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3" name="Google Shape;2453;p77"/>
          <p:cNvSpPr/>
          <p:nvPr/>
        </p:nvSpPr>
        <p:spPr>
          <a:xfrm>
            <a:off x="7376159" y="4561332"/>
            <a:ext cx="44450" cy="43180"/>
          </a:xfrm>
          <a:custGeom>
            <a:rect b="b" l="l" r="r" t="t"/>
            <a:pathLst>
              <a:path extrusionOk="0" h="43179" w="44450">
                <a:moveTo>
                  <a:pt x="22860" y="0"/>
                </a:moveTo>
                <a:lnTo>
                  <a:pt x="30694" y="1619"/>
                </a:lnTo>
                <a:lnTo>
                  <a:pt x="37528" y="6095"/>
                </a:lnTo>
                <a:lnTo>
                  <a:pt x="42362" y="12858"/>
                </a:lnTo>
                <a:lnTo>
                  <a:pt x="44196" y="21335"/>
                </a:lnTo>
                <a:lnTo>
                  <a:pt x="42362" y="29813"/>
                </a:lnTo>
                <a:lnTo>
                  <a:pt x="37528" y="36575"/>
                </a:lnTo>
                <a:lnTo>
                  <a:pt x="30694" y="41052"/>
                </a:lnTo>
                <a:lnTo>
                  <a:pt x="22860" y="42671"/>
                </a:lnTo>
                <a:lnTo>
                  <a:pt x="14144" y="41052"/>
                </a:lnTo>
                <a:lnTo>
                  <a:pt x="6858" y="36575"/>
                </a:lnTo>
                <a:lnTo>
                  <a:pt x="1857" y="29813"/>
                </a:lnTo>
                <a:lnTo>
                  <a:pt x="0" y="21335"/>
                </a:lnTo>
                <a:lnTo>
                  <a:pt x="1857" y="12858"/>
                </a:lnTo>
                <a:lnTo>
                  <a:pt x="6858" y="6095"/>
                </a:lnTo>
                <a:lnTo>
                  <a:pt x="14144" y="1619"/>
                </a:lnTo>
                <a:lnTo>
                  <a:pt x="2286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4" name="Google Shape;2454;p77"/>
          <p:cNvSpPr/>
          <p:nvPr/>
        </p:nvSpPr>
        <p:spPr>
          <a:xfrm>
            <a:off x="7592568" y="4948428"/>
            <a:ext cx="344805" cy="121920"/>
          </a:xfrm>
          <a:custGeom>
            <a:rect b="b" l="l" r="r" t="t"/>
            <a:pathLst>
              <a:path extrusionOk="0" h="121920" w="344804">
                <a:moveTo>
                  <a:pt x="172211" y="0"/>
                </a:moveTo>
                <a:lnTo>
                  <a:pt x="105441" y="4810"/>
                </a:lnTo>
                <a:lnTo>
                  <a:pt x="50673" y="17906"/>
                </a:lnTo>
                <a:lnTo>
                  <a:pt x="13620" y="37290"/>
                </a:lnTo>
                <a:lnTo>
                  <a:pt x="0" y="60960"/>
                </a:lnTo>
                <a:lnTo>
                  <a:pt x="13620" y="84629"/>
                </a:lnTo>
                <a:lnTo>
                  <a:pt x="50673" y="104012"/>
                </a:lnTo>
                <a:lnTo>
                  <a:pt x="105441" y="117109"/>
                </a:lnTo>
                <a:lnTo>
                  <a:pt x="172211" y="121919"/>
                </a:lnTo>
                <a:lnTo>
                  <a:pt x="239625" y="117109"/>
                </a:lnTo>
                <a:lnTo>
                  <a:pt x="294322" y="104012"/>
                </a:lnTo>
                <a:lnTo>
                  <a:pt x="331017" y="84629"/>
                </a:lnTo>
                <a:lnTo>
                  <a:pt x="344424" y="60960"/>
                </a:lnTo>
                <a:lnTo>
                  <a:pt x="331017" y="37290"/>
                </a:lnTo>
                <a:lnTo>
                  <a:pt x="294322" y="17906"/>
                </a:lnTo>
                <a:lnTo>
                  <a:pt x="239625" y="4810"/>
                </a:lnTo>
                <a:lnTo>
                  <a:pt x="1722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5" name="Google Shape;2455;p77"/>
          <p:cNvSpPr/>
          <p:nvPr/>
        </p:nvSpPr>
        <p:spPr>
          <a:xfrm>
            <a:off x="7592568" y="4948428"/>
            <a:ext cx="344805" cy="121920"/>
          </a:xfrm>
          <a:custGeom>
            <a:rect b="b" l="l" r="r" t="t"/>
            <a:pathLst>
              <a:path extrusionOk="0" h="121920" w="344804">
                <a:moveTo>
                  <a:pt x="0" y="60960"/>
                </a:moveTo>
                <a:lnTo>
                  <a:pt x="13620" y="37290"/>
                </a:lnTo>
                <a:lnTo>
                  <a:pt x="50673" y="17906"/>
                </a:lnTo>
                <a:lnTo>
                  <a:pt x="105441" y="4810"/>
                </a:lnTo>
                <a:lnTo>
                  <a:pt x="172211" y="0"/>
                </a:lnTo>
                <a:lnTo>
                  <a:pt x="239625" y="4810"/>
                </a:lnTo>
                <a:lnTo>
                  <a:pt x="294322" y="17906"/>
                </a:lnTo>
                <a:lnTo>
                  <a:pt x="331017" y="37290"/>
                </a:lnTo>
                <a:lnTo>
                  <a:pt x="344424" y="60960"/>
                </a:lnTo>
                <a:lnTo>
                  <a:pt x="331017" y="84629"/>
                </a:lnTo>
                <a:lnTo>
                  <a:pt x="294322" y="104012"/>
                </a:lnTo>
                <a:lnTo>
                  <a:pt x="239625" y="117109"/>
                </a:lnTo>
                <a:lnTo>
                  <a:pt x="172211" y="121919"/>
                </a:lnTo>
                <a:lnTo>
                  <a:pt x="105441" y="117109"/>
                </a:lnTo>
                <a:lnTo>
                  <a:pt x="50673" y="104012"/>
                </a:lnTo>
                <a:lnTo>
                  <a:pt x="13620" y="84629"/>
                </a:lnTo>
                <a:lnTo>
                  <a:pt x="0" y="6096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6" name="Google Shape;2456;p77"/>
          <p:cNvSpPr/>
          <p:nvPr/>
        </p:nvSpPr>
        <p:spPr>
          <a:xfrm>
            <a:off x="7595616" y="5056632"/>
            <a:ext cx="342900" cy="121920"/>
          </a:xfrm>
          <a:custGeom>
            <a:rect b="b" l="l" r="r" t="t"/>
            <a:pathLst>
              <a:path extrusionOk="0" h="121920" w="342900">
                <a:moveTo>
                  <a:pt x="170687" y="0"/>
                </a:moveTo>
                <a:lnTo>
                  <a:pt x="104155" y="4810"/>
                </a:lnTo>
                <a:lnTo>
                  <a:pt x="49911" y="17906"/>
                </a:lnTo>
                <a:lnTo>
                  <a:pt x="13382" y="37290"/>
                </a:lnTo>
                <a:lnTo>
                  <a:pt x="0" y="60959"/>
                </a:lnTo>
                <a:lnTo>
                  <a:pt x="13382" y="84629"/>
                </a:lnTo>
                <a:lnTo>
                  <a:pt x="49910" y="104012"/>
                </a:lnTo>
                <a:lnTo>
                  <a:pt x="104155" y="117109"/>
                </a:lnTo>
                <a:lnTo>
                  <a:pt x="170687" y="121919"/>
                </a:lnTo>
                <a:lnTo>
                  <a:pt x="238101" y="117109"/>
                </a:lnTo>
                <a:lnTo>
                  <a:pt x="292798" y="104012"/>
                </a:lnTo>
                <a:lnTo>
                  <a:pt x="329493" y="84629"/>
                </a:lnTo>
                <a:lnTo>
                  <a:pt x="342900" y="60959"/>
                </a:lnTo>
                <a:lnTo>
                  <a:pt x="329493" y="37290"/>
                </a:lnTo>
                <a:lnTo>
                  <a:pt x="292798" y="17906"/>
                </a:lnTo>
                <a:lnTo>
                  <a:pt x="238101" y="4810"/>
                </a:lnTo>
                <a:lnTo>
                  <a:pt x="1706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7" name="Google Shape;2457;p77"/>
          <p:cNvSpPr/>
          <p:nvPr/>
        </p:nvSpPr>
        <p:spPr>
          <a:xfrm>
            <a:off x="7595616" y="5056632"/>
            <a:ext cx="342900" cy="121920"/>
          </a:xfrm>
          <a:custGeom>
            <a:rect b="b" l="l" r="r" t="t"/>
            <a:pathLst>
              <a:path extrusionOk="0" h="121920" w="342900">
                <a:moveTo>
                  <a:pt x="0" y="60959"/>
                </a:moveTo>
                <a:lnTo>
                  <a:pt x="13382" y="37290"/>
                </a:lnTo>
                <a:lnTo>
                  <a:pt x="49911" y="17906"/>
                </a:lnTo>
                <a:lnTo>
                  <a:pt x="104155" y="4810"/>
                </a:lnTo>
                <a:lnTo>
                  <a:pt x="170687" y="0"/>
                </a:lnTo>
                <a:lnTo>
                  <a:pt x="238101" y="4810"/>
                </a:lnTo>
                <a:lnTo>
                  <a:pt x="292798" y="17906"/>
                </a:lnTo>
                <a:lnTo>
                  <a:pt x="329493" y="37290"/>
                </a:lnTo>
                <a:lnTo>
                  <a:pt x="342900" y="60959"/>
                </a:lnTo>
                <a:lnTo>
                  <a:pt x="329493" y="84629"/>
                </a:lnTo>
                <a:lnTo>
                  <a:pt x="292798" y="104012"/>
                </a:lnTo>
                <a:lnTo>
                  <a:pt x="238101" y="117109"/>
                </a:lnTo>
                <a:lnTo>
                  <a:pt x="170687" y="121919"/>
                </a:lnTo>
                <a:lnTo>
                  <a:pt x="104155" y="117109"/>
                </a:lnTo>
                <a:lnTo>
                  <a:pt x="49910" y="104012"/>
                </a:lnTo>
                <a:lnTo>
                  <a:pt x="13382" y="84629"/>
                </a:lnTo>
                <a:lnTo>
                  <a:pt x="0" y="60959"/>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8" name="Google Shape;2458;p77"/>
          <p:cNvSpPr/>
          <p:nvPr/>
        </p:nvSpPr>
        <p:spPr>
          <a:xfrm>
            <a:off x="7592568" y="5167884"/>
            <a:ext cx="344805" cy="121920"/>
          </a:xfrm>
          <a:custGeom>
            <a:rect b="b" l="l" r="r" t="t"/>
            <a:pathLst>
              <a:path extrusionOk="0" h="121920" w="344804">
                <a:moveTo>
                  <a:pt x="172211" y="0"/>
                </a:moveTo>
                <a:lnTo>
                  <a:pt x="105441" y="4810"/>
                </a:lnTo>
                <a:lnTo>
                  <a:pt x="50673" y="17906"/>
                </a:lnTo>
                <a:lnTo>
                  <a:pt x="13620" y="37290"/>
                </a:lnTo>
                <a:lnTo>
                  <a:pt x="0" y="60959"/>
                </a:lnTo>
                <a:lnTo>
                  <a:pt x="13620" y="84629"/>
                </a:lnTo>
                <a:lnTo>
                  <a:pt x="50673" y="104012"/>
                </a:lnTo>
                <a:lnTo>
                  <a:pt x="105441" y="117109"/>
                </a:lnTo>
                <a:lnTo>
                  <a:pt x="172211" y="121919"/>
                </a:lnTo>
                <a:lnTo>
                  <a:pt x="239625" y="117109"/>
                </a:lnTo>
                <a:lnTo>
                  <a:pt x="294322" y="104012"/>
                </a:lnTo>
                <a:lnTo>
                  <a:pt x="331017" y="84629"/>
                </a:lnTo>
                <a:lnTo>
                  <a:pt x="344424" y="60959"/>
                </a:lnTo>
                <a:lnTo>
                  <a:pt x="331017" y="37290"/>
                </a:lnTo>
                <a:lnTo>
                  <a:pt x="294322" y="17906"/>
                </a:lnTo>
                <a:lnTo>
                  <a:pt x="239625" y="4810"/>
                </a:lnTo>
                <a:lnTo>
                  <a:pt x="1722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9" name="Google Shape;2459;p77"/>
          <p:cNvSpPr/>
          <p:nvPr/>
        </p:nvSpPr>
        <p:spPr>
          <a:xfrm>
            <a:off x="7592568" y="5167884"/>
            <a:ext cx="344805" cy="121920"/>
          </a:xfrm>
          <a:custGeom>
            <a:rect b="b" l="l" r="r" t="t"/>
            <a:pathLst>
              <a:path extrusionOk="0" h="121920" w="344804">
                <a:moveTo>
                  <a:pt x="0" y="60959"/>
                </a:moveTo>
                <a:lnTo>
                  <a:pt x="13620" y="37290"/>
                </a:lnTo>
                <a:lnTo>
                  <a:pt x="50673" y="17906"/>
                </a:lnTo>
                <a:lnTo>
                  <a:pt x="105441" y="4810"/>
                </a:lnTo>
                <a:lnTo>
                  <a:pt x="172211" y="0"/>
                </a:lnTo>
                <a:lnTo>
                  <a:pt x="239625" y="4810"/>
                </a:lnTo>
                <a:lnTo>
                  <a:pt x="294322" y="17906"/>
                </a:lnTo>
                <a:lnTo>
                  <a:pt x="331017" y="37290"/>
                </a:lnTo>
                <a:lnTo>
                  <a:pt x="344424" y="60959"/>
                </a:lnTo>
                <a:lnTo>
                  <a:pt x="331017" y="84629"/>
                </a:lnTo>
                <a:lnTo>
                  <a:pt x="294322" y="104012"/>
                </a:lnTo>
                <a:lnTo>
                  <a:pt x="239625" y="117109"/>
                </a:lnTo>
                <a:lnTo>
                  <a:pt x="172211" y="121919"/>
                </a:lnTo>
                <a:lnTo>
                  <a:pt x="105441" y="117109"/>
                </a:lnTo>
                <a:lnTo>
                  <a:pt x="50673" y="104012"/>
                </a:lnTo>
                <a:lnTo>
                  <a:pt x="13620" y="84629"/>
                </a:lnTo>
                <a:lnTo>
                  <a:pt x="0" y="60959"/>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0" name="Google Shape;2460;p77"/>
          <p:cNvSpPr/>
          <p:nvPr/>
        </p:nvSpPr>
        <p:spPr>
          <a:xfrm>
            <a:off x="7592568" y="5276088"/>
            <a:ext cx="344805" cy="123825"/>
          </a:xfrm>
          <a:custGeom>
            <a:rect b="b" l="l" r="r" t="t"/>
            <a:pathLst>
              <a:path extrusionOk="0" h="123825" w="344804">
                <a:moveTo>
                  <a:pt x="172211" y="0"/>
                </a:moveTo>
                <a:lnTo>
                  <a:pt x="105441" y="4833"/>
                </a:lnTo>
                <a:lnTo>
                  <a:pt x="50673" y="18097"/>
                </a:lnTo>
                <a:lnTo>
                  <a:pt x="13620" y="37933"/>
                </a:lnTo>
                <a:lnTo>
                  <a:pt x="0" y="62483"/>
                </a:lnTo>
                <a:lnTo>
                  <a:pt x="13620" y="86153"/>
                </a:lnTo>
                <a:lnTo>
                  <a:pt x="50673" y="105537"/>
                </a:lnTo>
                <a:lnTo>
                  <a:pt x="105441" y="118633"/>
                </a:lnTo>
                <a:lnTo>
                  <a:pt x="172211" y="123443"/>
                </a:lnTo>
                <a:lnTo>
                  <a:pt x="239625" y="118633"/>
                </a:lnTo>
                <a:lnTo>
                  <a:pt x="294322" y="105537"/>
                </a:lnTo>
                <a:lnTo>
                  <a:pt x="331017" y="86153"/>
                </a:lnTo>
                <a:lnTo>
                  <a:pt x="344424" y="62483"/>
                </a:lnTo>
                <a:lnTo>
                  <a:pt x="331017" y="37933"/>
                </a:lnTo>
                <a:lnTo>
                  <a:pt x="294322" y="18097"/>
                </a:lnTo>
                <a:lnTo>
                  <a:pt x="239625" y="4833"/>
                </a:lnTo>
                <a:lnTo>
                  <a:pt x="1722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1" name="Google Shape;2461;p77"/>
          <p:cNvSpPr/>
          <p:nvPr/>
        </p:nvSpPr>
        <p:spPr>
          <a:xfrm>
            <a:off x="7592568" y="5276088"/>
            <a:ext cx="344805" cy="123825"/>
          </a:xfrm>
          <a:custGeom>
            <a:rect b="b" l="l" r="r" t="t"/>
            <a:pathLst>
              <a:path extrusionOk="0" h="123825" w="344804">
                <a:moveTo>
                  <a:pt x="0" y="62483"/>
                </a:moveTo>
                <a:lnTo>
                  <a:pt x="13620" y="37933"/>
                </a:lnTo>
                <a:lnTo>
                  <a:pt x="50673" y="18097"/>
                </a:lnTo>
                <a:lnTo>
                  <a:pt x="105441" y="4833"/>
                </a:lnTo>
                <a:lnTo>
                  <a:pt x="172211" y="0"/>
                </a:lnTo>
                <a:lnTo>
                  <a:pt x="239625" y="4833"/>
                </a:lnTo>
                <a:lnTo>
                  <a:pt x="294322" y="18097"/>
                </a:lnTo>
                <a:lnTo>
                  <a:pt x="331017" y="37933"/>
                </a:lnTo>
                <a:lnTo>
                  <a:pt x="344424" y="62483"/>
                </a:lnTo>
                <a:lnTo>
                  <a:pt x="331017" y="86153"/>
                </a:lnTo>
                <a:lnTo>
                  <a:pt x="294322" y="105537"/>
                </a:lnTo>
                <a:lnTo>
                  <a:pt x="239625" y="118633"/>
                </a:lnTo>
                <a:lnTo>
                  <a:pt x="172211" y="123443"/>
                </a:lnTo>
                <a:lnTo>
                  <a:pt x="105441" y="118633"/>
                </a:lnTo>
                <a:lnTo>
                  <a:pt x="50673" y="105537"/>
                </a:lnTo>
                <a:lnTo>
                  <a:pt x="13620" y="86153"/>
                </a:lnTo>
                <a:lnTo>
                  <a:pt x="0" y="62483"/>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2" name="Google Shape;2462;p77"/>
          <p:cNvSpPr/>
          <p:nvPr/>
        </p:nvSpPr>
        <p:spPr>
          <a:xfrm>
            <a:off x="7591043" y="5387340"/>
            <a:ext cx="344805" cy="123825"/>
          </a:xfrm>
          <a:custGeom>
            <a:rect b="b" l="l" r="r" t="t"/>
            <a:pathLst>
              <a:path extrusionOk="0" h="123825" w="344804">
                <a:moveTo>
                  <a:pt x="172211" y="0"/>
                </a:moveTo>
                <a:lnTo>
                  <a:pt x="105441" y="4810"/>
                </a:lnTo>
                <a:lnTo>
                  <a:pt x="50673" y="17906"/>
                </a:lnTo>
                <a:lnTo>
                  <a:pt x="13620" y="37290"/>
                </a:lnTo>
                <a:lnTo>
                  <a:pt x="0" y="60960"/>
                </a:lnTo>
                <a:lnTo>
                  <a:pt x="13620" y="85510"/>
                </a:lnTo>
                <a:lnTo>
                  <a:pt x="50673" y="105346"/>
                </a:lnTo>
                <a:lnTo>
                  <a:pt x="105441" y="118610"/>
                </a:lnTo>
                <a:lnTo>
                  <a:pt x="172211" y="123443"/>
                </a:lnTo>
                <a:lnTo>
                  <a:pt x="238982" y="118610"/>
                </a:lnTo>
                <a:lnTo>
                  <a:pt x="293750" y="105346"/>
                </a:lnTo>
                <a:lnTo>
                  <a:pt x="330803" y="85510"/>
                </a:lnTo>
                <a:lnTo>
                  <a:pt x="344424" y="60960"/>
                </a:lnTo>
                <a:lnTo>
                  <a:pt x="330803" y="37290"/>
                </a:lnTo>
                <a:lnTo>
                  <a:pt x="293750" y="17906"/>
                </a:lnTo>
                <a:lnTo>
                  <a:pt x="238982" y="4810"/>
                </a:lnTo>
                <a:lnTo>
                  <a:pt x="1722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3" name="Google Shape;2463;p77"/>
          <p:cNvSpPr/>
          <p:nvPr/>
        </p:nvSpPr>
        <p:spPr>
          <a:xfrm>
            <a:off x="7591043" y="5387340"/>
            <a:ext cx="344805" cy="123825"/>
          </a:xfrm>
          <a:custGeom>
            <a:rect b="b" l="l" r="r" t="t"/>
            <a:pathLst>
              <a:path extrusionOk="0" h="123825" w="344804">
                <a:moveTo>
                  <a:pt x="0" y="60960"/>
                </a:moveTo>
                <a:lnTo>
                  <a:pt x="13620" y="37290"/>
                </a:lnTo>
                <a:lnTo>
                  <a:pt x="50673" y="17906"/>
                </a:lnTo>
                <a:lnTo>
                  <a:pt x="105441" y="4810"/>
                </a:lnTo>
                <a:lnTo>
                  <a:pt x="172211" y="0"/>
                </a:lnTo>
                <a:lnTo>
                  <a:pt x="238982" y="4810"/>
                </a:lnTo>
                <a:lnTo>
                  <a:pt x="293750" y="17906"/>
                </a:lnTo>
                <a:lnTo>
                  <a:pt x="330803" y="37290"/>
                </a:lnTo>
                <a:lnTo>
                  <a:pt x="344424" y="60960"/>
                </a:lnTo>
                <a:lnTo>
                  <a:pt x="330803" y="85510"/>
                </a:lnTo>
                <a:lnTo>
                  <a:pt x="293750" y="105346"/>
                </a:lnTo>
                <a:lnTo>
                  <a:pt x="238982" y="118610"/>
                </a:lnTo>
                <a:lnTo>
                  <a:pt x="172211" y="123443"/>
                </a:lnTo>
                <a:lnTo>
                  <a:pt x="105441" y="118610"/>
                </a:lnTo>
                <a:lnTo>
                  <a:pt x="50673" y="105346"/>
                </a:lnTo>
                <a:lnTo>
                  <a:pt x="13620" y="85510"/>
                </a:lnTo>
                <a:lnTo>
                  <a:pt x="0" y="6096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4" name="Google Shape;2464;p77"/>
          <p:cNvSpPr/>
          <p:nvPr/>
        </p:nvSpPr>
        <p:spPr>
          <a:xfrm>
            <a:off x="7680959" y="5504688"/>
            <a:ext cx="0" cy="277495"/>
          </a:xfrm>
          <a:custGeom>
            <a:rect b="b" l="l" r="r" t="t"/>
            <a:pathLst>
              <a:path extrusionOk="0" h="277495" w="120000">
                <a:moveTo>
                  <a:pt x="0" y="0"/>
                </a:moveTo>
                <a:lnTo>
                  <a:pt x="0" y="277368"/>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5" name="Google Shape;2465;p77"/>
          <p:cNvSpPr/>
          <p:nvPr/>
        </p:nvSpPr>
        <p:spPr>
          <a:xfrm>
            <a:off x="7680959" y="4681728"/>
            <a:ext cx="0" cy="276225"/>
          </a:xfrm>
          <a:custGeom>
            <a:rect b="b" l="l" r="r" t="t"/>
            <a:pathLst>
              <a:path extrusionOk="0" h="276225" w="120000">
                <a:moveTo>
                  <a:pt x="0" y="0"/>
                </a:moveTo>
                <a:lnTo>
                  <a:pt x="0" y="275844"/>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6" name="Google Shape;2466;p77"/>
          <p:cNvSpPr/>
          <p:nvPr/>
        </p:nvSpPr>
        <p:spPr>
          <a:xfrm>
            <a:off x="7685531" y="5782055"/>
            <a:ext cx="498475" cy="0"/>
          </a:xfrm>
          <a:custGeom>
            <a:rect b="b" l="l" r="r" t="t"/>
            <a:pathLst>
              <a:path extrusionOk="0" h="120000" w="498475">
                <a:moveTo>
                  <a:pt x="498348" y="0"/>
                </a:moveTo>
                <a:lnTo>
                  <a:pt x="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7" name="Google Shape;2467;p77"/>
          <p:cNvSpPr/>
          <p:nvPr/>
        </p:nvSpPr>
        <p:spPr>
          <a:xfrm>
            <a:off x="8470392" y="4646676"/>
            <a:ext cx="43180" cy="43180"/>
          </a:xfrm>
          <a:custGeom>
            <a:rect b="b" l="l" r="r" t="t"/>
            <a:pathLst>
              <a:path extrusionOk="0" h="43179" w="43179">
                <a:moveTo>
                  <a:pt x="21335" y="0"/>
                </a:moveTo>
                <a:lnTo>
                  <a:pt x="12858" y="1619"/>
                </a:lnTo>
                <a:lnTo>
                  <a:pt x="6095" y="6095"/>
                </a:lnTo>
                <a:lnTo>
                  <a:pt x="1619" y="12858"/>
                </a:lnTo>
                <a:lnTo>
                  <a:pt x="0" y="21336"/>
                </a:lnTo>
                <a:lnTo>
                  <a:pt x="1619" y="29813"/>
                </a:lnTo>
                <a:lnTo>
                  <a:pt x="6095" y="36575"/>
                </a:lnTo>
                <a:lnTo>
                  <a:pt x="12858" y="41052"/>
                </a:lnTo>
                <a:lnTo>
                  <a:pt x="21335" y="42671"/>
                </a:lnTo>
                <a:lnTo>
                  <a:pt x="29813" y="41052"/>
                </a:lnTo>
                <a:lnTo>
                  <a:pt x="36575" y="36575"/>
                </a:lnTo>
                <a:lnTo>
                  <a:pt x="41052" y="29813"/>
                </a:lnTo>
                <a:lnTo>
                  <a:pt x="42672" y="21336"/>
                </a:lnTo>
                <a:lnTo>
                  <a:pt x="41052" y="12858"/>
                </a:lnTo>
                <a:lnTo>
                  <a:pt x="36575" y="6095"/>
                </a:lnTo>
                <a:lnTo>
                  <a:pt x="29813" y="1619"/>
                </a:lnTo>
                <a:lnTo>
                  <a:pt x="2133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8" name="Google Shape;2468;p77"/>
          <p:cNvSpPr/>
          <p:nvPr/>
        </p:nvSpPr>
        <p:spPr>
          <a:xfrm>
            <a:off x="8470392" y="4646676"/>
            <a:ext cx="43180" cy="43180"/>
          </a:xfrm>
          <a:custGeom>
            <a:rect b="b" l="l" r="r" t="t"/>
            <a:pathLst>
              <a:path extrusionOk="0" h="43179" w="43179">
                <a:moveTo>
                  <a:pt x="21335" y="0"/>
                </a:moveTo>
                <a:lnTo>
                  <a:pt x="29813" y="1619"/>
                </a:lnTo>
                <a:lnTo>
                  <a:pt x="36575" y="6095"/>
                </a:lnTo>
                <a:lnTo>
                  <a:pt x="41052" y="12858"/>
                </a:lnTo>
                <a:lnTo>
                  <a:pt x="42672" y="21336"/>
                </a:lnTo>
                <a:lnTo>
                  <a:pt x="41052" y="29813"/>
                </a:lnTo>
                <a:lnTo>
                  <a:pt x="36575" y="36575"/>
                </a:lnTo>
                <a:lnTo>
                  <a:pt x="29813" y="41052"/>
                </a:lnTo>
                <a:lnTo>
                  <a:pt x="21335" y="42671"/>
                </a:lnTo>
                <a:lnTo>
                  <a:pt x="12858" y="41052"/>
                </a:lnTo>
                <a:lnTo>
                  <a:pt x="6095" y="36575"/>
                </a:lnTo>
                <a:lnTo>
                  <a:pt x="1619" y="29813"/>
                </a:lnTo>
                <a:lnTo>
                  <a:pt x="0" y="21336"/>
                </a:lnTo>
                <a:lnTo>
                  <a:pt x="1619" y="12858"/>
                </a:lnTo>
                <a:lnTo>
                  <a:pt x="6095" y="6095"/>
                </a:lnTo>
                <a:lnTo>
                  <a:pt x="12858" y="1619"/>
                </a:lnTo>
                <a:lnTo>
                  <a:pt x="21335"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9" name="Google Shape;2469;p77"/>
          <p:cNvSpPr/>
          <p:nvPr/>
        </p:nvSpPr>
        <p:spPr>
          <a:xfrm>
            <a:off x="7624571" y="4561332"/>
            <a:ext cx="43180" cy="43180"/>
          </a:xfrm>
          <a:custGeom>
            <a:rect b="b" l="l" r="r" t="t"/>
            <a:pathLst>
              <a:path extrusionOk="0" h="43179" w="43179">
                <a:moveTo>
                  <a:pt x="21335" y="0"/>
                </a:moveTo>
                <a:lnTo>
                  <a:pt x="12858" y="1619"/>
                </a:lnTo>
                <a:lnTo>
                  <a:pt x="6096" y="6095"/>
                </a:lnTo>
                <a:lnTo>
                  <a:pt x="1619" y="12858"/>
                </a:lnTo>
                <a:lnTo>
                  <a:pt x="0" y="21335"/>
                </a:lnTo>
                <a:lnTo>
                  <a:pt x="1619" y="29813"/>
                </a:lnTo>
                <a:lnTo>
                  <a:pt x="6096" y="36575"/>
                </a:lnTo>
                <a:lnTo>
                  <a:pt x="12858" y="41052"/>
                </a:lnTo>
                <a:lnTo>
                  <a:pt x="21335" y="42671"/>
                </a:lnTo>
                <a:lnTo>
                  <a:pt x="29813" y="41052"/>
                </a:lnTo>
                <a:lnTo>
                  <a:pt x="36575" y="36575"/>
                </a:lnTo>
                <a:lnTo>
                  <a:pt x="41052" y="29813"/>
                </a:lnTo>
                <a:lnTo>
                  <a:pt x="42672" y="21335"/>
                </a:lnTo>
                <a:lnTo>
                  <a:pt x="41052" y="12858"/>
                </a:lnTo>
                <a:lnTo>
                  <a:pt x="36575" y="6095"/>
                </a:lnTo>
                <a:lnTo>
                  <a:pt x="29813" y="1619"/>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0" name="Google Shape;2470;p77"/>
          <p:cNvSpPr/>
          <p:nvPr/>
        </p:nvSpPr>
        <p:spPr>
          <a:xfrm>
            <a:off x="7624571" y="4561332"/>
            <a:ext cx="43180" cy="43180"/>
          </a:xfrm>
          <a:custGeom>
            <a:rect b="b" l="l" r="r" t="t"/>
            <a:pathLst>
              <a:path extrusionOk="0" h="43179" w="43179">
                <a:moveTo>
                  <a:pt x="21335" y="0"/>
                </a:moveTo>
                <a:lnTo>
                  <a:pt x="29813" y="1619"/>
                </a:lnTo>
                <a:lnTo>
                  <a:pt x="36575" y="6095"/>
                </a:lnTo>
                <a:lnTo>
                  <a:pt x="41052" y="12858"/>
                </a:lnTo>
                <a:lnTo>
                  <a:pt x="42672" y="21335"/>
                </a:lnTo>
                <a:lnTo>
                  <a:pt x="41052" y="29813"/>
                </a:lnTo>
                <a:lnTo>
                  <a:pt x="36575" y="36575"/>
                </a:lnTo>
                <a:lnTo>
                  <a:pt x="29813" y="41052"/>
                </a:lnTo>
                <a:lnTo>
                  <a:pt x="21335" y="42671"/>
                </a:lnTo>
                <a:lnTo>
                  <a:pt x="12858" y="41052"/>
                </a:lnTo>
                <a:lnTo>
                  <a:pt x="6096" y="36575"/>
                </a:lnTo>
                <a:lnTo>
                  <a:pt x="1619" y="29813"/>
                </a:lnTo>
                <a:lnTo>
                  <a:pt x="0" y="21335"/>
                </a:lnTo>
                <a:lnTo>
                  <a:pt x="1619" y="12858"/>
                </a:lnTo>
                <a:lnTo>
                  <a:pt x="6096" y="6095"/>
                </a:lnTo>
                <a:lnTo>
                  <a:pt x="12858" y="1619"/>
                </a:lnTo>
                <a:lnTo>
                  <a:pt x="21335"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1" name="Google Shape;2471;p77"/>
          <p:cNvSpPr txBox="1"/>
          <p:nvPr/>
        </p:nvSpPr>
        <p:spPr>
          <a:xfrm>
            <a:off x="7030110" y="5154176"/>
            <a:ext cx="231140" cy="3937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N</a:t>
            </a:r>
            <a:r>
              <a:rPr lang="tr-TR" sz="750">
                <a:solidFill>
                  <a:schemeClr val="dk1"/>
                </a:solidFill>
                <a:latin typeface="Times New Roman"/>
                <a:ea typeface="Times New Roman"/>
                <a:cs typeface="Times New Roman"/>
                <a:sym typeface="Times New Roman"/>
              </a:rPr>
              <a:t>P2</a:t>
            </a:r>
            <a:endParaRPr sz="750">
              <a:solidFill>
                <a:schemeClr val="dk1"/>
              </a:solidFill>
              <a:latin typeface="Times New Roman"/>
              <a:ea typeface="Times New Roman"/>
              <a:cs typeface="Times New Roman"/>
              <a:sym typeface="Times New Roman"/>
            </a:endParaRPr>
          </a:p>
        </p:txBody>
      </p:sp>
      <p:sp>
        <p:nvSpPr>
          <p:cNvPr id="2472" name="Google Shape;2472;p77"/>
          <p:cNvSpPr/>
          <p:nvPr/>
        </p:nvSpPr>
        <p:spPr>
          <a:xfrm>
            <a:off x="7680959" y="4677155"/>
            <a:ext cx="794385" cy="0"/>
          </a:xfrm>
          <a:custGeom>
            <a:rect b="b" l="l" r="r" t="t"/>
            <a:pathLst>
              <a:path extrusionOk="0" h="120000" w="794384">
                <a:moveTo>
                  <a:pt x="794004" y="0"/>
                </a:moveTo>
                <a:lnTo>
                  <a:pt x="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3" name="Google Shape;2473;p77"/>
          <p:cNvSpPr txBox="1"/>
          <p:nvPr/>
        </p:nvSpPr>
        <p:spPr>
          <a:xfrm>
            <a:off x="6287223" y="4566623"/>
            <a:ext cx="101600" cy="2089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b</a:t>
            </a:r>
            <a:endParaRPr sz="1200">
              <a:solidFill>
                <a:schemeClr val="dk1"/>
              </a:solidFill>
              <a:latin typeface="Times New Roman"/>
              <a:ea typeface="Times New Roman"/>
              <a:cs typeface="Times New Roman"/>
              <a:sym typeface="Times New Roman"/>
            </a:endParaRPr>
          </a:p>
        </p:txBody>
      </p:sp>
      <p:sp>
        <p:nvSpPr>
          <p:cNvPr id="2474" name="Google Shape;2474;p77"/>
          <p:cNvSpPr txBox="1"/>
          <p:nvPr/>
        </p:nvSpPr>
        <p:spPr>
          <a:xfrm>
            <a:off x="7685531" y="4902708"/>
            <a:ext cx="276225" cy="538481"/>
          </a:xfrm>
          <a:prstGeom prst="rect">
            <a:avLst/>
          </a:prstGeom>
          <a:solidFill>
            <a:srgbClr val="FFFFFF"/>
          </a:solidFill>
          <a:ln>
            <a:noFill/>
          </a:ln>
        </p:spPr>
        <p:txBody>
          <a:bodyPr anchorCtr="0" anchor="t" bIns="0" lIns="0" spcFirstLastPara="1" rIns="0" wrap="square" tIns="5075">
            <a:noAutofit/>
          </a:bodyPr>
          <a:lstStyle/>
          <a:p>
            <a:pPr indent="0" lvl="0" marL="0" marR="0" rtl="0" algn="l">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39370"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N</a:t>
            </a:r>
            <a:r>
              <a:rPr lang="tr-TR" sz="750">
                <a:solidFill>
                  <a:schemeClr val="dk1"/>
                </a:solidFill>
                <a:latin typeface="Times New Roman"/>
                <a:ea typeface="Times New Roman"/>
                <a:cs typeface="Times New Roman"/>
                <a:sym typeface="Times New Roman"/>
              </a:rPr>
              <a:t>S2</a:t>
            </a:r>
            <a:endParaRPr sz="750">
              <a:solidFill>
                <a:schemeClr val="dk1"/>
              </a:solidFill>
              <a:latin typeface="Times New Roman"/>
              <a:ea typeface="Times New Roman"/>
              <a:cs typeface="Times New Roman"/>
              <a:sym typeface="Times New Roman"/>
            </a:endParaRPr>
          </a:p>
        </p:txBody>
      </p:sp>
      <p:sp>
        <p:nvSpPr>
          <p:cNvPr id="2475" name="Google Shape;2475;p77"/>
          <p:cNvSpPr/>
          <p:nvPr/>
        </p:nvSpPr>
        <p:spPr>
          <a:xfrm>
            <a:off x="7670292" y="4437888"/>
            <a:ext cx="527685" cy="0"/>
          </a:xfrm>
          <a:custGeom>
            <a:rect b="b" l="l" r="r" t="t"/>
            <a:pathLst>
              <a:path extrusionOk="0" h="120000" w="527684">
                <a:moveTo>
                  <a:pt x="527303" y="0"/>
                </a:moveTo>
                <a:lnTo>
                  <a:pt x="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6" name="Google Shape;2476;p77"/>
          <p:cNvSpPr/>
          <p:nvPr/>
        </p:nvSpPr>
        <p:spPr>
          <a:xfrm>
            <a:off x="7609331" y="5900928"/>
            <a:ext cx="43180" cy="43180"/>
          </a:xfrm>
          <a:custGeom>
            <a:rect b="b" l="l" r="r" t="t"/>
            <a:pathLst>
              <a:path extrusionOk="0" h="43179" w="43179">
                <a:moveTo>
                  <a:pt x="21336" y="0"/>
                </a:moveTo>
                <a:lnTo>
                  <a:pt x="12858" y="1619"/>
                </a:lnTo>
                <a:lnTo>
                  <a:pt x="6096" y="6095"/>
                </a:lnTo>
                <a:lnTo>
                  <a:pt x="1619" y="12858"/>
                </a:lnTo>
                <a:lnTo>
                  <a:pt x="0" y="21336"/>
                </a:lnTo>
                <a:lnTo>
                  <a:pt x="1619" y="29813"/>
                </a:lnTo>
                <a:lnTo>
                  <a:pt x="6096" y="36576"/>
                </a:lnTo>
                <a:lnTo>
                  <a:pt x="12858" y="41052"/>
                </a:lnTo>
                <a:lnTo>
                  <a:pt x="21336" y="42672"/>
                </a:lnTo>
                <a:lnTo>
                  <a:pt x="29813" y="41052"/>
                </a:lnTo>
                <a:lnTo>
                  <a:pt x="36575" y="36576"/>
                </a:lnTo>
                <a:lnTo>
                  <a:pt x="41052" y="29813"/>
                </a:lnTo>
                <a:lnTo>
                  <a:pt x="42672" y="21336"/>
                </a:lnTo>
                <a:lnTo>
                  <a:pt x="41052" y="12858"/>
                </a:lnTo>
                <a:lnTo>
                  <a:pt x="36575" y="6095"/>
                </a:lnTo>
                <a:lnTo>
                  <a:pt x="29813" y="1619"/>
                </a:lnTo>
                <a:lnTo>
                  <a:pt x="213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7" name="Google Shape;2477;p77"/>
          <p:cNvSpPr/>
          <p:nvPr/>
        </p:nvSpPr>
        <p:spPr>
          <a:xfrm>
            <a:off x="7609331" y="5900928"/>
            <a:ext cx="43180" cy="43180"/>
          </a:xfrm>
          <a:custGeom>
            <a:rect b="b" l="l" r="r" t="t"/>
            <a:pathLst>
              <a:path extrusionOk="0" h="43179" w="43179">
                <a:moveTo>
                  <a:pt x="21336" y="0"/>
                </a:moveTo>
                <a:lnTo>
                  <a:pt x="29813" y="1619"/>
                </a:lnTo>
                <a:lnTo>
                  <a:pt x="36575" y="6095"/>
                </a:lnTo>
                <a:lnTo>
                  <a:pt x="41052" y="12858"/>
                </a:lnTo>
                <a:lnTo>
                  <a:pt x="42672" y="21336"/>
                </a:lnTo>
                <a:lnTo>
                  <a:pt x="41052" y="29813"/>
                </a:lnTo>
                <a:lnTo>
                  <a:pt x="36575" y="36576"/>
                </a:lnTo>
                <a:lnTo>
                  <a:pt x="29813" y="41052"/>
                </a:lnTo>
                <a:lnTo>
                  <a:pt x="21336" y="42672"/>
                </a:lnTo>
                <a:lnTo>
                  <a:pt x="12858" y="41052"/>
                </a:lnTo>
                <a:lnTo>
                  <a:pt x="6096" y="36576"/>
                </a:lnTo>
                <a:lnTo>
                  <a:pt x="1619" y="29813"/>
                </a:lnTo>
                <a:lnTo>
                  <a:pt x="0" y="21336"/>
                </a:lnTo>
                <a:lnTo>
                  <a:pt x="1619" y="12858"/>
                </a:lnTo>
                <a:lnTo>
                  <a:pt x="6096" y="6095"/>
                </a:lnTo>
                <a:lnTo>
                  <a:pt x="12858" y="1619"/>
                </a:lnTo>
                <a:lnTo>
                  <a:pt x="21336"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8" name="Google Shape;2478;p77"/>
          <p:cNvSpPr/>
          <p:nvPr/>
        </p:nvSpPr>
        <p:spPr>
          <a:xfrm>
            <a:off x="8459723" y="3308604"/>
            <a:ext cx="43180" cy="43180"/>
          </a:xfrm>
          <a:custGeom>
            <a:rect b="b" l="l" r="r" t="t"/>
            <a:pathLst>
              <a:path extrusionOk="0" h="43179" w="43179">
                <a:moveTo>
                  <a:pt x="21335" y="0"/>
                </a:moveTo>
                <a:lnTo>
                  <a:pt x="12858" y="1619"/>
                </a:lnTo>
                <a:lnTo>
                  <a:pt x="6096" y="6096"/>
                </a:lnTo>
                <a:lnTo>
                  <a:pt x="1619" y="12858"/>
                </a:lnTo>
                <a:lnTo>
                  <a:pt x="0" y="21336"/>
                </a:lnTo>
                <a:lnTo>
                  <a:pt x="1619" y="29813"/>
                </a:lnTo>
                <a:lnTo>
                  <a:pt x="6096" y="36576"/>
                </a:lnTo>
                <a:lnTo>
                  <a:pt x="12858" y="41052"/>
                </a:lnTo>
                <a:lnTo>
                  <a:pt x="21335" y="42672"/>
                </a:lnTo>
                <a:lnTo>
                  <a:pt x="29170" y="41052"/>
                </a:lnTo>
                <a:lnTo>
                  <a:pt x="36004" y="36576"/>
                </a:lnTo>
                <a:lnTo>
                  <a:pt x="40838" y="29813"/>
                </a:lnTo>
                <a:lnTo>
                  <a:pt x="42672" y="21336"/>
                </a:lnTo>
                <a:lnTo>
                  <a:pt x="40838" y="12858"/>
                </a:lnTo>
                <a:lnTo>
                  <a:pt x="36004" y="6096"/>
                </a:lnTo>
                <a:lnTo>
                  <a:pt x="29170" y="1619"/>
                </a:lnTo>
                <a:lnTo>
                  <a:pt x="2133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9" name="Google Shape;2479;p77"/>
          <p:cNvSpPr/>
          <p:nvPr/>
        </p:nvSpPr>
        <p:spPr>
          <a:xfrm>
            <a:off x="8459723" y="3308604"/>
            <a:ext cx="43180" cy="43180"/>
          </a:xfrm>
          <a:custGeom>
            <a:rect b="b" l="l" r="r" t="t"/>
            <a:pathLst>
              <a:path extrusionOk="0" h="43179" w="43179">
                <a:moveTo>
                  <a:pt x="21335" y="0"/>
                </a:moveTo>
                <a:lnTo>
                  <a:pt x="29170" y="1619"/>
                </a:lnTo>
                <a:lnTo>
                  <a:pt x="36004" y="6096"/>
                </a:lnTo>
                <a:lnTo>
                  <a:pt x="40838" y="12858"/>
                </a:lnTo>
                <a:lnTo>
                  <a:pt x="42672" y="21336"/>
                </a:lnTo>
                <a:lnTo>
                  <a:pt x="40838" y="29813"/>
                </a:lnTo>
                <a:lnTo>
                  <a:pt x="36004" y="36576"/>
                </a:lnTo>
                <a:lnTo>
                  <a:pt x="29170" y="41052"/>
                </a:lnTo>
                <a:lnTo>
                  <a:pt x="21335" y="42672"/>
                </a:lnTo>
                <a:lnTo>
                  <a:pt x="12858" y="41052"/>
                </a:lnTo>
                <a:lnTo>
                  <a:pt x="6096" y="36575"/>
                </a:lnTo>
                <a:lnTo>
                  <a:pt x="1619" y="29813"/>
                </a:lnTo>
                <a:lnTo>
                  <a:pt x="0" y="21336"/>
                </a:lnTo>
                <a:lnTo>
                  <a:pt x="1619" y="12858"/>
                </a:lnTo>
                <a:lnTo>
                  <a:pt x="6096" y="6095"/>
                </a:lnTo>
                <a:lnTo>
                  <a:pt x="12858" y="1619"/>
                </a:lnTo>
                <a:lnTo>
                  <a:pt x="21335"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0" name="Google Shape;2480;p77"/>
          <p:cNvSpPr/>
          <p:nvPr/>
        </p:nvSpPr>
        <p:spPr>
          <a:xfrm>
            <a:off x="7991856" y="3389376"/>
            <a:ext cx="60960" cy="992505"/>
          </a:xfrm>
          <a:custGeom>
            <a:rect b="b" l="l" r="r" t="t"/>
            <a:pathLst>
              <a:path extrusionOk="0" h="992504" w="60959">
                <a:moveTo>
                  <a:pt x="22860" y="929639"/>
                </a:moveTo>
                <a:lnTo>
                  <a:pt x="0" y="929639"/>
                </a:lnTo>
                <a:lnTo>
                  <a:pt x="30479" y="992124"/>
                </a:lnTo>
                <a:lnTo>
                  <a:pt x="49065" y="954024"/>
                </a:lnTo>
                <a:lnTo>
                  <a:pt x="25908" y="954024"/>
                </a:lnTo>
                <a:lnTo>
                  <a:pt x="22860" y="949451"/>
                </a:lnTo>
                <a:lnTo>
                  <a:pt x="22860" y="929639"/>
                </a:lnTo>
                <a:close/>
              </a:path>
              <a:path extrusionOk="0" h="992504" w="60959">
                <a:moveTo>
                  <a:pt x="35051" y="38100"/>
                </a:moveTo>
                <a:lnTo>
                  <a:pt x="25908" y="38100"/>
                </a:lnTo>
                <a:lnTo>
                  <a:pt x="22860" y="41148"/>
                </a:lnTo>
                <a:lnTo>
                  <a:pt x="22860" y="949451"/>
                </a:lnTo>
                <a:lnTo>
                  <a:pt x="25908" y="954024"/>
                </a:lnTo>
                <a:lnTo>
                  <a:pt x="35051" y="954024"/>
                </a:lnTo>
                <a:lnTo>
                  <a:pt x="38100" y="949451"/>
                </a:lnTo>
                <a:lnTo>
                  <a:pt x="38100" y="41148"/>
                </a:lnTo>
                <a:lnTo>
                  <a:pt x="35051" y="38100"/>
                </a:lnTo>
                <a:close/>
              </a:path>
              <a:path extrusionOk="0" h="992504" w="60959">
                <a:moveTo>
                  <a:pt x="60960" y="929639"/>
                </a:moveTo>
                <a:lnTo>
                  <a:pt x="38100" y="929639"/>
                </a:lnTo>
                <a:lnTo>
                  <a:pt x="38100" y="949451"/>
                </a:lnTo>
                <a:lnTo>
                  <a:pt x="35051" y="954024"/>
                </a:lnTo>
                <a:lnTo>
                  <a:pt x="49065" y="954024"/>
                </a:lnTo>
                <a:lnTo>
                  <a:pt x="60960" y="929639"/>
                </a:lnTo>
                <a:close/>
              </a:path>
              <a:path extrusionOk="0" h="992504" w="60959">
                <a:moveTo>
                  <a:pt x="30479" y="0"/>
                </a:moveTo>
                <a:lnTo>
                  <a:pt x="0" y="60960"/>
                </a:lnTo>
                <a:lnTo>
                  <a:pt x="22860" y="60960"/>
                </a:lnTo>
                <a:lnTo>
                  <a:pt x="22860" y="41148"/>
                </a:lnTo>
                <a:lnTo>
                  <a:pt x="25908" y="38100"/>
                </a:lnTo>
                <a:lnTo>
                  <a:pt x="49529" y="38100"/>
                </a:lnTo>
                <a:lnTo>
                  <a:pt x="30479" y="0"/>
                </a:lnTo>
                <a:close/>
              </a:path>
              <a:path extrusionOk="0" h="992504" w="60959">
                <a:moveTo>
                  <a:pt x="49529" y="38100"/>
                </a:moveTo>
                <a:lnTo>
                  <a:pt x="35051" y="38100"/>
                </a:lnTo>
                <a:lnTo>
                  <a:pt x="38100" y="41148"/>
                </a:lnTo>
                <a:lnTo>
                  <a:pt x="38100" y="60960"/>
                </a:lnTo>
                <a:lnTo>
                  <a:pt x="60960" y="60960"/>
                </a:lnTo>
                <a:lnTo>
                  <a:pt x="49529" y="381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1" name="Google Shape;2481;p77"/>
          <p:cNvSpPr txBox="1"/>
          <p:nvPr/>
        </p:nvSpPr>
        <p:spPr>
          <a:xfrm>
            <a:off x="6460083" y="3319686"/>
            <a:ext cx="111125" cy="2089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p:txBody>
      </p:sp>
      <p:sp>
        <p:nvSpPr>
          <p:cNvPr id="2482" name="Google Shape;2482;p77"/>
          <p:cNvSpPr txBox="1"/>
          <p:nvPr/>
        </p:nvSpPr>
        <p:spPr>
          <a:xfrm>
            <a:off x="6460083" y="4434010"/>
            <a:ext cx="101600" cy="2089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_</a:t>
            </a:r>
            <a:endParaRPr sz="1200">
              <a:solidFill>
                <a:schemeClr val="dk1"/>
              </a:solidFill>
              <a:latin typeface="Times New Roman"/>
              <a:ea typeface="Times New Roman"/>
              <a:cs typeface="Times New Roman"/>
              <a:sym typeface="Times New Roman"/>
            </a:endParaRPr>
          </a:p>
        </p:txBody>
      </p:sp>
      <p:sp>
        <p:nvSpPr>
          <p:cNvPr id="2483" name="Google Shape;2483;p77"/>
          <p:cNvSpPr txBox="1"/>
          <p:nvPr/>
        </p:nvSpPr>
        <p:spPr>
          <a:xfrm>
            <a:off x="8401863" y="3319686"/>
            <a:ext cx="111125" cy="2089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p:txBody>
      </p:sp>
      <p:sp>
        <p:nvSpPr>
          <p:cNvPr id="2484" name="Google Shape;2484;p77"/>
          <p:cNvSpPr txBox="1"/>
          <p:nvPr/>
        </p:nvSpPr>
        <p:spPr>
          <a:xfrm>
            <a:off x="8401863" y="4422961"/>
            <a:ext cx="292100" cy="317501"/>
          </a:xfrm>
          <a:prstGeom prst="rect">
            <a:avLst/>
          </a:prstGeom>
          <a:noFill/>
          <a:ln>
            <a:noFill/>
          </a:ln>
        </p:spPr>
        <p:txBody>
          <a:bodyPr anchorCtr="0" anchor="t" bIns="0" lIns="0" spcFirstLastPara="1" rIns="0" wrap="square" tIns="12700">
            <a:noAutofit/>
          </a:bodyPr>
          <a:lstStyle/>
          <a:p>
            <a:pPr indent="0" lvl="0" marL="12700" marR="0" rtl="0" algn="l">
              <a:lnSpc>
                <a:spcPct val="104166"/>
              </a:lnSpc>
              <a:spcBef>
                <a:spcPts val="0"/>
              </a:spcBef>
              <a:spcAft>
                <a:spcPts val="0"/>
              </a:spcAft>
              <a:buNone/>
            </a:pPr>
            <a:r>
              <a:rPr lang="tr-TR" sz="1200">
                <a:solidFill>
                  <a:schemeClr val="dk1"/>
                </a:solidFill>
                <a:latin typeface="Times New Roman"/>
                <a:ea typeface="Times New Roman"/>
                <a:cs typeface="Times New Roman"/>
                <a:sym typeface="Times New Roman"/>
              </a:rPr>
              <a:t>_</a:t>
            </a:r>
            <a:endParaRPr sz="1200">
              <a:solidFill>
                <a:schemeClr val="dk1"/>
              </a:solidFill>
              <a:latin typeface="Times New Roman"/>
              <a:ea typeface="Times New Roman"/>
              <a:cs typeface="Times New Roman"/>
              <a:sym typeface="Times New Roman"/>
            </a:endParaRPr>
          </a:p>
          <a:p>
            <a:pPr indent="0" lvl="0" marL="173990" marR="0" rtl="0" algn="l">
              <a:lnSpc>
                <a:spcPct val="104166"/>
              </a:lnSpc>
              <a:spcBef>
                <a:spcPts val="0"/>
              </a:spcBef>
              <a:spcAft>
                <a:spcPts val="0"/>
              </a:spcAft>
              <a:buNone/>
            </a:pPr>
            <a:r>
              <a:rPr lang="tr-TR" sz="1200">
                <a:solidFill>
                  <a:schemeClr val="dk1"/>
                </a:solidFill>
                <a:latin typeface="Times New Roman"/>
                <a:ea typeface="Times New Roman"/>
                <a:cs typeface="Times New Roman"/>
                <a:sym typeface="Times New Roman"/>
              </a:rPr>
              <a:t>b'</a:t>
            </a:r>
            <a:endParaRPr sz="1200">
              <a:solidFill>
                <a:schemeClr val="dk1"/>
              </a:solidFill>
              <a:latin typeface="Times New Roman"/>
              <a:ea typeface="Times New Roman"/>
              <a:cs typeface="Times New Roman"/>
              <a:sym typeface="Times New Roman"/>
            </a:endParaRPr>
          </a:p>
        </p:txBody>
      </p:sp>
      <p:sp>
        <p:nvSpPr>
          <p:cNvPr id="2485" name="Google Shape;2485;p77"/>
          <p:cNvSpPr txBox="1"/>
          <p:nvPr/>
        </p:nvSpPr>
        <p:spPr>
          <a:xfrm>
            <a:off x="8563686" y="3218379"/>
            <a:ext cx="120650" cy="36830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a'</a:t>
            </a:r>
            <a:endParaRPr sz="1200">
              <a:solidFill>
                <a:schemeClr val="dk1"/>
              </a:solidFill>
              <a:latin typeface="Times New Roman"/>
              <a:ea typeface="Times New Roman"/>
              <a:cs typeface="Times New Roman"/>
              <a:sym typeface="Times New Roman"/>
            </a:endParaRPr>
          </a:p>
        </p:txBody>
      </p:sp>
      <p:sp>
        <p:nvSpPr>
          <p:cNvPr id="2486" name="Google Shape;2486;p77"/>
          <p:cNvSpPr txBox="1"/>
          <p:nvPr/>
        </p:nvSpPr>
        <p:spPr>
          <a:xfrm>
            <a:off x="8519553" y="5883550"/>
            <a:ext cx="120650" cy="2089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c'</a:t>
            </a:r>
            <a:endParaRPr sz="1200">
              <a:solidFill>
                <a:schemeClr val="dk1"/>
              </a:solidFill>
              <a:latin typeface="Times New Roman"/>
              <a:ea typeface="Times New Roman"/>
              <a:cs typeface="Times New Roman"/>
              <a:sym typeface="Times New Roman"/>
            </a:endParaRPr>
          </a:p>
        </p:txBody>
      </p:sp>
      <p:sp>
        <p:nvSpPr>
          <p:cNvPr id="2487" name="Google Shape;2487;p77"/>
          <p:cNvSpPr/>
          <p:nvPr/>
        </p:nvSpPr>
        <p:spPr>
          <a:xfrm>
            <a:off x="8266176" y="3793235"/>
            <a:ext cx="554990" cy="381000"/>
          </a:xfrm>
          <a:custGeom>
            <a:rect b="b" l="l" r="r" t="t"/>
            <a:pathLst>
              <a:path extrusionOk="0" h="381000" w="554990">
                <a:moveTo>
                  <a:pt x="0" y="381000"/>
                </a:moveTo>
                <a:lnTo>
                  <a:pt x="554735" y="381000"/>
                </a:lnTo>
                <a:lnTo>
                  <a:pt x="554735" y="0"/>
                </a:lnTo>
                <a:lnTo>
                  <a:pt x="0" y="0"/>
                </a:lnTo>
                <a:lnTo>
                  <a:pt x="0" y="38100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8" name="Google Shape;2488;p77"/>
          <p:cNvSpPr/>
          <p:nvPr/>
        </p:nvSpPr>
        <p:spPr>
          <a:xfrm>
            <a:off x="7789164" y="3773423"/>
            <a:ext cx="554990" cy="381000"/>
          </a:xfrm>
          <a:custGeom>
            <a:rect b="b" l="l" r="r" t="t"/>
            <a:pathLst>
              <a:path extrusionOk="0" h="381000" w="554990">
                <a:moveTo>
                  <a:pt x="0" y="381000"/>
                </a:moveTo>
                <a:lnTo>
                  <a:pt x="554735" y="381000"/>
                </a:lnTo>
                <a:lnTo>
                  <a:pt x="554735" y="0"/>
                </a:lnTo>
                <a:lnTo>
                  <a:pt x="0" y="0"/>
                </a:lnTo>
                <a:lnTo>
                  <a:pt x="0" y="38100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9" name="Google Shape;2489;p77"/>
          <p:cNvSpPr txBox="1"/>
          <p:nvPr/>
        </p:nvSpPr>
        <p:spPr>
          <a:xfrm>
            <a:off x="7899704" y="3850140"/>
            <a:ext cx="921385" cy="2921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V</a:t>
            </a:r>
            <a:r>
              <a:rPr baseline="30000" lang="tr-TR" sz="1125">
                <a:solidFill>
                  <a:schemeClr val="dk1"/>
                </a:solidFill>
                <a:latin typeface="Noto Sans Symbols"/>
                <a:ea typeface="Noto Sans Symbols"/>
                <a:cs typeface="Noto Sans Symbols"/>
                <a:sym typeface="Noto Sans Symbols"/>
              </a:rPr>
              <a:t>φ</a:t>
            </a:r>
            <a:r>
              <a:rPr baseline="30000" lang="tr-TR" sz="1125">
                <a:solidFill>
                  <a:schemeClr val="dk1"/>
                </a:solidFill>
                <a:latin typeface="Times New Roman"/>
                <a:ea typeface="Times New Roman"/>
                <a:cs typeface="Times New Roman"/>
                <a:sym typeface="Times New Roman"/>
              </a:rPr>
              <a:t>S	</a:t>
            </a:r>
            <a:r>
              <a:rPr baseline="30000" i="1" lang="tr-TR" sz="1800">
                <a:solidFill>
                  <a:schemeClr val="dk1"/>
                </a:solidFill>
                <a:latin typeface="Times New Roman"/>
                <a:ea typeface="Times New Roman"/>
                <a:cs typeface="Times New Roman"/>
                <a:sym typeface="Times New Roman"/>
              </a:rPr>
              <a:t>V</a:t>
            </a:r>
            <a:r>
              <a:rPr lang="tr-TR" sz="750">
                <a:solidFill>
                  <a:schemeClr val="dk1"/>
                </a:solidFill>
                <a:latin typeface="Times New Roman"/>
                <a:ea typeface="Times New Roman"/>
                <a:cs typeface="Times New Roman"/>
                <a:sym typeface="Times New Roman"/>
              </a:rPr>
              <a:t>LS</a:t>
            </a:r>
            <a:endParaRPr sz="750">
              <a:solidFill>
                <a:schemeClr val="dk1"/>
              </a:solidFill>
              <a:latin typeface="Times New Roman"/>
              <a:ea typeface="Times New Roman"/>
              <a:cs typeface="Times New Roman"/>
              <a:sym typeface="Times New Roman"/>
            </a:endParaRPr>
          </a:p>
        </p:txBody>
      </p:sp>
      <p:sp>
        <p:nvSpPr>
          <p:cNvPr id="2490" name="Google Shape;2490;p77"/>
          <p:cNvSpPr txBox="1"/>
          <p:nvPr/>
        </p:nvSpPr>
        <p:spPr>
          <a:xfrm>
            <a:off x="6335039" y="3839091"/>
            <a:ext cx="233045" cy="292099"/>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V</a:t>
            </a:r>
            <a:r>
              <a:rPr lang="tr-TR" sz="750">
                <a:solidFill>
                  <a:schemeClr val="dk1"/>
                </a:solidFill>
                <a:latin typeface="Times New Roman"/>
                <a:ea typeface="Times New Roman"/>
                <a:cs typeface="Times New Roman"/>
                <a:sym typeface="Times New Roman"/>
              </a:rPr>
              <a:t>LP</a:t>
            </a:r>
            <a:endParaRPr sz="750">
              <a:solidFill>
                <a:schemeClr val="dk1"/>
              </a:solidFill>
              <a:latin typeface="Times New Roman"/>
              <a:ea typeface="Times New Roman"/>
              <a:cs typeface="Times New Roman"/>
              <a:sym typeface="Times New Roman"/>
            </a:endParaRPr>
          </a:p>
        </p:txBody>
      </p:sp>
      <p:sp>
        <p:nvSpPr>
          <p:cNvPr id="2491" name="Google Shape;2491;p77"/>
          <p:cNvSpPr txBox="1"/>
          <p:nvPr/>
        </p:nvSpPr>
        <p:spPr>
          <a:xfrm>
            <a:off x="9128200" y="2073852"/>
            <a:ext cx="135890" cy="570865"/>
          </a:xfrm>
          <a:prstGeom prst="rect">
            <a:avLst/>
          </a:prstGeom>
          <a:noFill/>
          <a:ln>
            <a:noFill/>
          </a:ln>
        </p:spPr>
        <p:txBody>
          <a:bodyPr anchorCtr="0" anchor="t" bIns="0" lIns="0" spcFirstLastPara="1" rIns="0" wrap="square" tIns="102225">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b'</a:t>
            </a:r>
            <a:endParaRPr sz="1200">
              <a:solidFill>
                <a:schemeClr val="dk1"/>
              </a:solidFill>
              <a:latin typeface="Times New Roman"/>
              <a:ea typeface="Times New Roman"/>
              <a:cs typeface="Times New Roman"/>
              <a:sym typeface="Times New Roman"/>
            </a:endParaRPr>
          </a:p>
          <a:p>
            <a:pPr indent="0" lvl="0" marL="27305" marR="0" rtl="0" algn="l">
              <a:lnSpc>
                <a:spcPct val="100000"/>
              </a:lnSpc>
              <a:spcBef>
                <a:spcPts val="705"/>
              </a:spcBef>
              <a:spcAft>
                <a:spcPts val="0"/>
              </a:spcAft>
              <a:buNone/>
            </a:pPr>
            <a:r>
              <a:rPr lang="tr-TR" sz="1200">
                <a:solidFill>
                  <a:schemeClr val="dk1"/>
                </a:solidFill>
                <a:latin typeface="Times New Roman"/>
                <a:ea typeface="Times New Roman"/>
                <a:cs typeface="Times New Roman"/>
                <a:sym typeface="Times New Roman"/>
              </a:rPr>
              <a:t>c'</a:t>
            </a:r>
            <a:endParaRPr sz="1200">
              <a:solidFill>
                <a:schemeClr val="dk1"/>
              </a:solidFill>
              <a:latin typeface="Times New Roman"/>
              <a:ea typeface="Times New Roman"/>
              <a:cs typeface="Times New Roman"/>
              <a:sym typeface="Times New Roman"/>
            </a:endParaRPr>
          </a:p>
        </p:txBody>
      </p:sp>
      <p:sp>
        <p:nvSpPr>
          <p:cNvPr id="2492" name="Google Shape;2492;p77"/>
          <p:cNvSpPr/>
          <p:nvPr/>
        </p:nvSpPr>
        <p:spPr>
          <a:xfrm>
            <a:off x="5103876" y="1498092"/>
            <a:ext cx="60960" cy="1053465"/>
          </a:xfrm>
          <a:custGeom>
            <a:rect b="b" l="l" r="r" t="t"/>
            <a:pathLst>
              <a:path extrusionOk="0" h="1053464" w="60960">
                <a:moveTo>
                  <a:pt x="22860" y="992124"/>
                </a:moveTo>
                <a:lnTo>
                  <a:pt x="0" y="992124"/>
                </a:lnTo>
                <a:lnTo>
                  <a:pt x="30479" y="1053084"/>
                </a:lnTo>
                <a:lnTo>
                  <a:pt x="49529" y="1014984"/>
                </a:lnTo>
                <a:lnTo>
                  <a:pt x="27432" y="1014984"/>
                </a:lnTo>
                <a:lnTo>
                  <a:pt x="22860" y="1011936"/>
                </a:lnTo>
                <a:lnTo>
                  <a:pt x="22860" y="992124"/>
                </a:lnTo>
                <a:close/>
              </a:path>
              <a:path extrusionOk="0" h="1053464" w="60960">
                <a:moveTo>
                  <a:pt x="35051" y="39624"/>
                </a:moveTo>
                <a:lnTo>
                  <a:pt x="27432" y="39624"/>
                </a:lnTo>
                <a:lnTo>
                  <a:pt x="22860" y="42672"/>
                </a:lnTo>
                <a:lnTo>
                  <a:pt x="22860" y="1011936"/>
                </a:lnTo>
                <a:lnTo>
                  <a:pt x="27432" y="1014984"/>
                </a:lnTo>
                <a:lnTo>
                  <a:pt x="35051" y="1014984"/>
                </a:lnTo>
                <a:lnTo>
                  <a:pt x="38100" y="1011936"/>
                </a:lnTo>
                <a:lnTo>
                  <a:pt x="38100" y="42672"/>
                </a:lnTo>
                <a:lnTo>
                  <a:pt x="35051" y="39624"/>
                </a:lnTo>
                <a:close/>
              </a:path>
              <a:path extrusionOk="0" h="1053464" w="60960">
                <a:moveTo>
                  <a:pt x="60960" y="992124"/>
                </a:moveTo>
                <a:lnTo>
                  <a:pt x="38100" y="992124"/>
                </a:lnTo>
                <a:lnTo>
                  <a:pt x="38100" y="1011936"/>
                </a:lnTo>
                <a:lnTo>
                  <a:pt x="35051" y="1014984"/>
                </a:lnTo>
                <a:lnTo>
                  <a:pt x="49529" y="1014984"/>
                </a:lnTo>
                <a:lnTo>
                  <a:pt x="60960" y="992124"/>
                </a:lnTo>
                <a:close/>
              </a:path>
              <a:path extrusionOk="0" h="1053464" w="60960">
                <a:moveTo>
                  <a:pt x="30479" y="0"/>
                </a:moveTo>
                <a:lnTo>
                  <a:pt x="0" y="62484"/>
                </a:lnTo>
                <a:lnTo>
                  <a:pt x="22860" y="62484"/>
                </a:lnTo>
                <a:lnTo>
                  <a:pt x="22860" y="42672"/>
                </a:lnTo>
                <a:lnTo>
                  <a:pt x="27432" y="39624"/>
                </a:lnTo>
                <a:lnTo>
                  <a:pt x="49808" y="39624"/>
                </a:lnTo>
                <a:lnTo>
                  <a:pt x="30479" y="0"/>
                </a:lnTo>
                <a:close/>
              </a:path>
              <a:path extrusionOk="0" h="1053464" w="60960">
                <a:moveTo>
                  <a:pt x="49808" y="39624"/>
                </a:moveTo>
                <a:lnTo>
                  <a:pt x="35051" y="39624"/>
                </a:lnTo>
                <a:lnTo>
                  <a:pt x="38100" y="42672"/>
                </a:lnTo>
                <a:lnTo>
                  <a:pt x="38100" y="62484"/>
                </a:lnTo>
                <a:lnTo>
                  <a:pt x="60960" y="62484"/>
                </a:lnTo>
                <a:lnTo>
                  <a:pt x="49808" y="3962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3" name="Google Shape;2493;p77"/>
          <p:cNvSpPr txBox="1"/>
          <p:nvPr/>
        </p:nvSpPr>
        <p:spPr>
          <a:xfrm>
            <a:off x="4892040" y="1891284"/>
            <a:ext cx="570230" cy="303530"/>
          </a:xfrm>
          <a:prstGeom prst="rect">
            <a:avLst/>
          </a:prstGeom>
          <a:solidFill>
            <a:srgbClr val="FFFFFF"/>
          </a:solidFill>
          <a:ln>
            <a:noFill/>
          </a:ln>
        </p:spPr>
        <p:txBody>
          <a:bodyPr anchorCtr="0" anchor="t" bIns="0" lIns="0" spcFirstLastPara="1" rIns="0" wrap="square" tIns="22850">
            <a:noAutofit/>
          </a:bodyPr>
          <a:lstStyle/>
          <a:p>
            <a:pPr indent="0" lvl="0" marL="635"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V</a:t>
            </a:r>
            <a:r>
              <a:rPr lang="tr-TR" sz="750">
                <a:solidFill>
                  <a:schemeClr val="dk1"/>
                </a:solidFill>
                <a:latin typeface="Times New Roman"/>
                <a:ea typeface="Times New Roman"/>
                <a:cs typeface="Times New Roman"/>
                <a:sym typeface="Times New Roman"/>
              </a:rPr>
              <a:t>LP</a:t>
            </a:r>
            <a:r>
              <a:rPr baseline="30000" lang="tr-TR" sz="1800">
                <a:solidFill>
                  <a:schemeClr val="dk1"/>
                </a:solidFill>
                <a:latin typeface="Times New Roman"/>
                <a:ea typeface="Times New Roman"/>
                <a:cs typeface="Times New Roman"/>
                <a:sym typeface="Times New Roman"/>
              </a:rPr>
              <a:t>=</a:t>
            </a:r>
            <a:r>
              <a:rPr baseline="30000" i="1" lang="tr-TR" sz="1800">
                <a:solidFill>
                  <a:schemeClr val="dk1"/>
                </a:solidFill>
                <a:latin typeface="Times New Roman"/>
                <a:ea typeface="Times New Roman"/>
                <a:cs typeface="Times New Roman"/>
                <a:sym typeface="Times New Roman"/>
              </a:rPr>
              <a:t>V</a:t>
            </a:r>
            <a:r>
              <a:rPr lang="tr-TR" sz="750">
                <a:solidFill>
                  <a:schemeClr val="dk1"/>
                </a:solidFill>
                <a:latin typeface="Noto Sans Symbols"/>
                <a:ea typeface="Noto Sans Symbols"/>
                <a:cs typeface="Noto Sans Symbols"/>
                <a:sym typeface="Noto Sans Symbols"/>
              </a:rPr>
              <a:t>φ</a:t>
            </a:r>
            <a:r>
              <a:rPr lang="tr-TR" sz="750">
                <a:solidFill>
                  <a:schemeClr val="dk1"/>
                </a:solidFill>
                <a:latin typeface="Times New Roman"/>
                <a:ea typeface="Times New Roman"/>
                <a:cs typeface="Times New Roman"/>
                <a:sym typeface="Times New Roman"/>
              </a:rPr>
              <a:t>P</a:t>
            </a:r>
            <a:endParaRPr sz="750">
              <a:solidFill>
                <a:schemeClr val="dk1"/>
              </a:solidFill>
              <a:latin typeface="Times New Roman"/>
              <a:ea typeface="Times New Roman"/>
              <a:cs typeface="Times New Roman"/>
              <a:sym typeface="Times New Roman"/>
            </a:endParaRPr>
          </a:p>
        </p:txBody>
      </p:sp>
      <p:sp>
        <p:nvSpPr>
          <p:cNvPr id="2494" name="Google Shape;2494;p77"/>
          <p:cNvSpPr txBox="1"/>
          <p:nvPr/>
        </p:nvSpPr>
        <p:spPr>
          <a:xfrm>
            <a:off x="4939372" y="2468736"/>
            <a:ext cx="93345" cy="2089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c</a:t>
            </a:r>
            <a:endParaRPr sz="1200">
              <a:solidFill>
                <a:schemeClr val="dk1"/>
              </a:solidFill>
              <a:latin typeface="Times New Roman"/>
              <a:ea typeface="Times New Roman"/>
              <a:cs typeface="Times New Roman"/>
              <a:sym typeface="Times New Roman"/>
            </a:endParaRPr>
          </a:p>
        </p:txBody>
      </p:sp>
      <p:sp>
        <p:nvSpPr>
          <p:cNvPr id="2495" name="Google Shape;2495;p77"/>
          <p:cNvSpPr txBox="1"/>
          <p:nvPr/>
        </p:nvSpPr>
        <p:spPr>
          <a:xfrm>
            <a:off x="5012931" y="1291789"/>
            <a:ext cx="93345" cy="2089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a</a:t>
            </a:r>
            <a:endParaRPr sz="1200">
              <a:solidFill>
                <a:schemeClr val="dk1"/>
              </a:solidFill>
              <a:latin typeface="Times New Roman"/>
              <a:ea typeface="Times New Roman"/>
              <a:cs typeface="Times New Roman"/>
              <a:sym typeface="Times New Roman"/>
            </a:endParaRPr>
          </a:p>
        </p:txBody>
      </p:sp>
      <p:sp>
        <p:nvSpPr>
          <p:cNvPr id="2496" name="Google Shape;2496;p77"/>
          <p:cNvSpPr/>
          <p:nvPr/>
        </p:nvSpPr>
        <p:spPr>
          <a:xfrm>
            <a:off x="5148071" y="1408176"/>
            <a:ext cx="1270000" cy="0"/>
          </a:xfrm>
          <a:custGeom>
            <a:rect b="b" l="l" r="r" t="t"/>
            <a:pathLst>
              <a:path extrusionOk="0" h="120000" w="1270000">
                <a:moveTo>
                  <a:pt x="0" y="0"/>
                </a:moveTo>
                <a:lnTo>
                  <a:pt x="1269491"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7" name="Google Shape;2497;p77"/>
          <p:cNvSpPr txBox="1"/>
          <p:nvPr/>
        </p:nvSpPr>
        <p:spPr>
          <a:xfrm>
            <a:off x="5507570" y="2105897"/>
            <a:ext cx="101600" cy="2089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b</a:t>
            </a:r>
            <a:endParaRPr sz="1200">
              <a:solidFill>
                <a:schemeClr val="dk1"/>
              </a:solidFill>
              <a:latin typeface="Times New Roman"/>
              <a:ea typeface="Times New Roman"/>
              <a:cs typeface="Times New Roman"/>
              <a:sym typeface="Times New Roman"/>
            </a:endParaRPr>
          </a:p>
        </p:txBody>
      </p:sp>
      <p:sp>
        <p:nvSpPr>
          <p:cNvPr id="2498" name="Google Shape;2498;p77"/>
          <p:cNvSpPr/>
          <p:nvPr/>
        </p:nvSpPr>
        <p:spPr>
          <a:xfrm>
            <a:off x="5999916" y="1990439"/>
            <a:ext cx="299085" cy="200025"/>
          </a:xfrm>
          <a:custGeom>
            <a:rect b="b" l="l" r="r" t="t"/>
            <a:pathLst>
              <a:path extrusionOk="0" h="200025" w="299085">
                <a:moveTo>
                  <a:pt x="23669" y="0"/>
                </a:moveTo>
                <a:lnTo>
                  <a:pt x="71" y="13620"/>
                </a:lnTo>
                <a:lnTo>
                  <a:pt x="0" y="40862"/>
                </a:lnTo>
                <a:lnTo>
                  <a:pt x="22359" y="76104"/>
                </a:lnTo>
                <a:lnTo>
                  <a:pt x="63293" y="114776"/>
                </a:lnTo>
                <a:lnTo>
                  <a:pt x="118943" y="152304"/>
                </a:lnTo>
                <a:lnTo>
                  <a:pt x="179403" y="181546"/>
                </a:lnTo>
                <a:lnTo>
                  <a:pt x="233433" y="197643"/>
                </a:lnTo>
                <a:lnTo>
                  <a:pt x="275177" y="199453"/>
                </a:lnTo>
                <a:lnTo>
                  <a:pt x="298775" y="185832"/>
                </a:lnTo>
                <a:lnTo>
                  <a:pt x="298846" y="158591"/>
                </a:lnTo>
                <a:lnTo>
                  <a:pt x="276486" y="123348"/>
                </a:lnTo>
                <a:lnTo>
                  <a:pt x="235553" y="84677"/>
                </a:lnTo>
                <a:lnTo>
                  <a:pt x="179903" y="47148"/>
                </a:lnTo>
                <a:lnTo>
                  <a:pt x="119443" y="17906"/>
                </a:lnTo>
                <a:lnTo>
                  <a:pt x="65412" y="1809"/>
                </a:lnTo>
                <a:lnTo>
                  <a:pt x="2366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9" name="Google Shape;2499;p77"/>
          <p:cNvSpPr/>
          <p:nvPr/>
        </p:nvSpPr>
        <p:spPr>
          <a:xfrm>
            <a:off x="5999916" y="1990439"/>
            <a:ext cx="299085" cy="200025"/>
          </a:xfrm>
          <a:custGeom>
            <a:rect b="b" l="l" r="r" t="t"/>
            <a:pathLst>
              <a:path extrusionOk="0" h="200025" w="299085">
                <a:moveTo>
                  <a:pt x="71" y="13620"/>
                </a:moveTo>
                <a:lnTo>
                  <a:pt x="22359" y="76104"/>
                </a:lnTo>
                <a:lnTo>
                  <a:pt x="63293" y="114776"/>
                </a:lnTo>
                <a:lnTo>
                  <a:pt x="118943" y="152304"/>
                </a:lnTo>
                <a:lnTo>
                  <a:pt x="179403" y="181546"/>
                </a:lnTo>
                <a:lnTo>
                  <a:pt x="233433" y="197643"/>
                </a:lnTo>
                <a:lnTo>
                  <a:pt x="275177" y="199453"/>
                </a:lnTo>
                <a:lnTo>
                  <a:pt x="298775" y="185832"/>
                </a:lnTo>
                <a:lnTo>
                  <a:pt x="298846" y="158591"/>
                </a:lnTo>
                <a:lnTo>
                  <a:pt x="276486" y="123348"/>
                </a:lnTo>
                <a:lnTo>
                  <a:pt x="235553" y="84677"/>
                </a:lnTo>
                <a:lnTo>
                  <a:pt x="179903" y="47148"/>
                </a:lnTo>
                <a:lnTo>
                  <a:pt x="119443" y="17906"/>
                </a:lnTo>
                <a:lnTo>
                  <a:pt x="65412" y="1809"/>
                </a:lnTo>
                <a:lnTo>
                  <a:pt x="23669" y="0"/>
                </a:lnTo>
                <a:lnTo>
                  <a:pt x="71" y="1362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0" name="Google Shape;2500;p77"/>
          <p:cNvSpPr/>
          <p:nvPr/>
        </p:nvSpPr>
        <p:spPr>
          <a:xfrm>
            <a:off x="6055423" y="1898118"/>
            <a:ext cx="298450" cy="200660"/>
          </a:xfrm>
          <a:custGeom>
            <a:rect b="b" l="l" r="r" t="t"/>
            <a:pathLst>
              <a:path extrusionOk="0" h="200660" w="298450">
                <a:moveTo>
                  <a:pt x="24312" y="0"/>
                </a:moveTo>
                <a:lnTo>
                  <a:pt x="952" y="14501"/>
                </a:lnTo>
                <a:lnTo>
                  <a:pt x="0" y="41743"/>
                </a:lnTo>
                <a:lnTo>
                  <a:pt x="21907" y="76985"/>
                </a:lnTo>
                <a:lnTo>
                  <a:pt x="62674" y="115657"/>
                </a:lnTo>
                <a:lnTo>
                  <a:pt x="118300" y="153185"/>
                </a:lnTo>
                <a:lnTo>
                  <a:pt x="178760" y="182427"/>
                </a:lnTo>
                <a:lnTo>
                  <a:pt x="232790" y="198524"/>
                </a:lnTo>
                <a:lnTo>
                  <a:pt x="274534" y="200334"/>
                </a:lnTo>
                <a:lnTo>
                  <a:pt x="298132" y="186713"/>
                </a:lnTo>
                <a:lnTo>
                  <a:pt x="298203" y="158805"/>
                </a:lnTo>
                <a:lnTo>
                  <a:pt x="275843" y="123467"/>
                </a:lnTo>
                <a:lnTo>
                  <a:pt x="234910" y="84701"/>
                </a:lnTo>
                <a:lnTo>
                  <a:pt x="179260" y="46505"/>
                </a:lnTo>
                <a:lnTo>
                  <a:pt x="119038" y="17287"/>
                </a:lnTo>
                <a:lnTo>
                  <a:pt x="65532" y="1357"/>
                </a:lnTo>
                <a:lnTo>
                  <a:pt x="243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1" name="Google Shape;2501;p77"/>
          <p:cNvSpPr/>
          <p:nvPr/>
        </p:nvSpPr>
        <p:spPr>
          <a:xfrm>
            <a:off x="6055423" y="1898118"/>
            <a:ext cx="298450" cy="200660"/>
          </a:xfrm>
          <a:custGeom>
            <a:rect b="b" l="l" r="r" t="t"/>
            <a:pathLst>
              <a:path extrusionOk="0" h="200660" w="298450">
                <a:moveTo>
                  <a:pt x="952" y="14501"/>
                </a:moveTo>
                <a:lnTo>
                  <a:pt x="21907" y="76985"/>
                </a:lnTo>
                <a:lnTo>
                  <a:pt x="62674" y="115657"/>
                </a:lnTo>
                <a:lnTo>
                  <a:pt x="118300" y="153185"/>
                </a:lnTo>
                <a:lnTo>
                  <a:pt x="178760" y="182427"/>
                </a:lnTo>
                <a:lnTo>
                  <a:pt x="232790" y="198524"/>
                </a:lnTo>
                <a:lnTo>
                  <a:pt x="274534" y="200334"/>
                </a:lnTo>
                <a:lnTo>
                  <a:pt x="298132" y="186713"/>
                </a:lnTo>
                <a:lnTo>
                  <a:pt x="298203" y="158805"/>
                </a:lnTo>
                <a:lnTo>
                  <a:pt x="275843" y="123467"/>
                </a:lnTo>
                <a:lnTo>
                  <a:pt x="234910" y="84701"/>
                </a:lnTo>
                <a:lnTo>
                  <a:pt x="179260" y="46505"/>
                </a:lnTo>
                <a:lnTo>
                  <a:pt x="119038" y="17287"/>
                </a:lnTo>
                <a:lnTo>
                  <a:pt x="65532" y="1357"/>
                </a:lnTo>
                <a:lnTo>
                  <a:pt x="24312" y="0"/>
                </a:lnTo>
                <a:lnTo>
                  <a:pt x="952" y="14501"/>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2" name="Google Shape;2502;p77"/>
          <p:cNvSpPr/>
          <p:nvPr/>
        </p:nvSpPr>
        <p:spPr>
          <a:xfrm>
            <a:off x="6109644" y="1800582"/>
            <a:ext cx="299085" cy="200660"/>
          </a:xfrm>
          <a:custGeom>
            <a:rect b="b" l="l" r="r" t="t"/>
            <a:pathLst>
              <a:path extrusionOk="0" h="200660" w="299085">
                <a:moveTo>
                  <a:pt x="23669" y="0"/>
                </a:moveTo>
                <a:lnTo>
                  <a:pt x="71" y="14501"/>
                </a:lnTo>
                <a:lnTo>
                  <a:pt x="0" y="41743"/>
                </a:lnTo>
                <a:lnTo>
                  <a:pt x="22359" y="76985"/>
                </a:lnTo>
                <a:lnTo>
                  <a:pt x="63293" y="115657"/>
                </a:lnTo>
                <a:lnTo>
                  <a:pt x="118943" y="153185"/>
                </a:lnTo>
                <a:lnTo>
                  <a:pt x="179403" y="182427"/>
                </a:lnTo>
                <a:lnTo>
                  <a:pt x="233433" y="198524"/>
                </a:lnTo>
                <a:lnTo>
                  <a:pt x="275177" y="200334"/>
                </a:lnTo>
                <a:lnTo>
                  <a:pt x="298775" y="186713"/>
                </a:lnTo>
                <a:lnTo>
                  <a:pt x="298846" y="159448"/>
                </a:lnTo>
                <a:lnTo>
                  <a:pt x="276486" y="124039"/>
                </a:lnTo>
                <a:lnTo>
                  <a:pt x="235553" y="84915"/>
                </a:lnTo>
                <a:lnTo>
                  <a:pt x="179903" y="46505"/>
                </a:lnTo>
                <a:lnTo>
                  <a:pt x="119443" y="17287"/>
                </a:lnTo>
                <a:lnTo>
                  <a:pt x="65412" y="1357"/>
                </a:lnTo>
                <a:lnTo>
                  <a:pt x="2366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3" name="Google Shape;2503;p77"/>
          <p:cNvSpPr/>
          <p:nvPr/>
        </p:nvSpPr>
        <p:spPr>
          <a:xfrm>
            <a:off x="6109644" y="1800582"/>
            <a:ext cx="299085" cy="200660"/>
          </a:xfrm>
          <a:custGeom>
            <a:rect b="b" l="l" r="r" t="t"/>
            <a:pathLst>
              <a:path extrusionOk="0" h="200660" w="299085">
                <a:moveTo>
                  <a:pt x="71" y="14501"/>
                </a:moveTo>
                <a:lnTo>
                  <a:pt x="22359" y="76985"/>
                </a:lnTo>
                <a:lnTo>
                  <a:pt x="63293" y="115657"/>
                </a:lnTo>
                <a:lnTo>
                  <a:pt x="118943" y="153185"/>
                </a:lnTo>
                <a:lnTo>
                  <a:pt x="179403" y="182427"/>
                </a:lnTo>
                <a:lnTo>
                  <a:pt x="233433" y="198524"/>
                </a:lnTo>
                <a:lnTo>
                  <a:pt x="275177" y="200334"/>
                </a:lnTo>
                <a:lnTo>
                  <a:pt x="298775" y="186713"/>
                </a:lnTo>
                <a:lnTo>
                  <a:pt x="298846" y="159448"/>
                </a:lnTo>
                <a:lnTo>
                  <a:pt x="276486" y="124039"/>
                </a:lnTo>
                <a:lnTo>
                  <a:pt x="235553" y="84915"/>
                </a:lnTo>
                <a:lnTo>
                  <a:pt x="179903" y="46505"/>
                </a:lnTo>
                <a:lnTo>
                  <a:pt x="119443" y="17287"/>
                </a:lnTo>
                <a:lnTo>
                  <a:pt x="65412" y="1357"/>
                </a:lnTo>
                <a:lnTo>
                  <a:pt x="23669" y="0"/>
                </a:lnTo>
                <a:lnTo>
                  <a:pt x="71" y="14501"/>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4" name="Google Shape;2504;p77"/>
          <p:cNvSpPr/>
          <p:nvPr/>
        </p:nvSpPr>
        <p:spPr>
          <a:xfrm>
            <a:off x="6164508" y="1705213"/>
            <a:ext cx="299085" cy="200025"/>
          </a:xfrm>
          <a:custGeom>
            <a:rect b="b" l="l" r="r" t="t"/>
            <a:pathLst>
              <a:path extrusionOk="0" h="200025" w="299085">
                <a:moveTo>
                  <a:pt x="24312" y="0"/>
                </a:moveTo>
                <a:lnTo>
                  <a:pt x="71" y="13858"/>
                </a:lnTo>
                <a:lnTo>
                  <a:pt x="0" y="41124"/>
                </a:lnTo>
                <a:lnTo>
                  <a:pt x="22359" y="76533"/>
                </a:lnTo>
                <a:lnTo>
                  <a:pt x="63293" y="115657"/>
                </a:lnTo>
                <a:lnTo>
                  <a:pt x="118943" y="154066"/>
                </a:lnTo>
                <a:lnTo>
                  <a:pt x="179403" y="183070"/>
                </a:lnTo>
                <a:lnTo>
                  <a:pt x="233433" y="198643"/>
                </a:lnTo>
                <a:lnTo>
                  <a:pt x="275177" y="199929"/>
                </a:lnTo>
                <a:lnTo>
                  <a:pt x="298775" y="186070"/>
                </a:lnTo>
                <a:lnTo>
                  <a:pt x="298846" y="158805"/>
                </a:lnTo>
                <a:lnTo>
                  <a:pt x="276486" y="123396"/>
                </a:lnTo>
                <a:lnTo>
                  <a:pt x="235553" y="84272"/>
                </a:lnTo>
                <a:lnTo>
                  <a:pt x="179903" y="45862"/>
                </a:lnTo>
                <a:lnTo>
                  <a:pt x="119657" y="16859"/>
                </a:lnTo>
                <a:lnTo>
                  <a:pt x="65984" y="1285"/>
                </a:lnTo>
                <a:lnTo>
                  <a:pt x="243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5" name="Google Shape;2505;p77"/>
          <p:cNvSpPr/>
          <p:nvPr/>
        </p:nvSpPr>
        <p:spPr>
          <a:xfrm>
            <a:off x="6164508" y="1705213"/>
            <a:ext cx="299085" cy="200025"/>
          </a:xfrm>
          <a:custGeom>
            <a:rect b="b" l="l" r="r" t="t"/>
            <a:pathLst>
              <a:path extrusionOk="0" h="200025" w="299085">
                <a:moveTo>
                  <a:pt x="71" y="13858"/>
                </a:moveTo>
                <a:lnTo>
                  <a:pt x="22359" y="76533"/>
                </a:lnTo>
                <a:lnTo>
                  <a:pt x="63293" y="115657"/>
                </a:lnTo>
                <a:lnTo>
                  <a:pt x="118943" y="154066"/>
                </a:lnTo>
                <a:lnTo>
                  <a:pt x="179403" y="183070"/>
                </a:lnTo>
                <a:lnTo>
                  <a:pt x="233433" y="198643"/>
                </a:lnTo>
                <a:lnTo>
                  <a:pt x="275177" y="199929"/>
                </a:lnTo>
                <a:lnTo>
                  <a:pt x="298775" y="186070"/>
                </a:lnTo>
                <a:lnTo>
                  <a:pt x="298846" y="158805"/>
                </a:lnTo>
                <a:lnTo>
                  <a:pt x="276486" y="123396"/>
                </a:lnTo>
                <a:lnTo>
                  <a:pt x="235553" y="84272"/>
                </a:lnTo>
                <a:lnTo>
                  <a:pt x="179903" y="45862"/>
                </a:lnTo>
                <a:lnTo>
                  <a:pt x="119657" y="16859"/>
                </a:lnTo>
                <a:lnTo>
                  <a:pt x="65984" y="1285"/>
                </a:lnTo>
                <a:lnTo>
                  <a:pt x="24312" y="0"/>
                </a:lnTo>
                <a:lnTo>
                  <a:pt x="71" y="13858"/>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6" name="Google Shape;2506;p77"/>
          <p:cNvSpPr/>
          <p:nvPr/>
        </p:nvSpPr>
        <p:spPr>
          <a:xfrm>
            <a:off x="6217848" y="1607700"/>
            <a:ext cx="299085" cy="200660"/>
          </a:xfrm>
          <a:custGeom>
            <a:rect b="b" l="l" r="r" t="t"/>
            <a:pathLst>
              <a:path extrusionOk="0" h="200660" w="299084">
                <a:moveTo>
                  <a:pt x="23669" y="0"/>
                </a:moveTo>
                <a:lnTo>
                  <a:pt x="71" y="13835"/>
                </a:lnTo>
                <a:lnTo>
                  <a:pt x="0" y="41314"/>
                </a:lnTo>
                <a:lnTo>
                  <a:pt x="22359" y="77081"/>
                </a:lnTo>
                <a:lnTo>
                  <a:pt x="63293" y="116276"/>
                </a:lnTo>
                <a:lnTo>
                  <a:pt x="118943" y="154043"/>
                </a:lnTo>
                <a:lnTo>
                  <a:pt x="179189" y="183261"/>
                </a:lnTo>
                <a:lnTo>
                  <a:pt x="232862" y="199191"/>
                </a:lnTo>
                <a:lnTo>
                  <a:pt x="274534" y="200548"/>
                </a:lnTo>
                <a:lnTo>
                  <a:pt x="298775" y="186047"/>
                </a:lnTo>
                <a:lnTo>
                  <a:pt x="298846" y="158805"/>
                </a:lnTo>
                <a:lnTo>
                  <a:pt x="276486" y="123563"/>
                </a:lnTo>
                <a:lnTo>
                  <a:pt x="235553" y="84891"/>
                </a:lnTo>
                <a:lnTo>
                  <a:pt x="179903" y="47363"/>
                </a:lnTo>
                <a:lnTo>
                  <a:pt x="119443" y="17478"/>
                </a:lnTo>
                <a:lnTo>
                  <a:pt x="65412" y="1452"/>
                </a:lnTo>
                <a:lnTo>
                  <a:pt x="2366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7" name="Google Shape;2507;p77"/>
          <p:cNvSpPr/>
          <p:nvPr/>
        </p:nvSpPr>
        <p:spPr>
          <a:xfrm>
            <a:off x="6217848" y="1607700"/>
            <a:ext cx="299085" cy="200660"/>
          </a:xfrm>
          <a:custGeom>
            <a:rect b="b" l="l" r="r" t="t"/>
            <a:pathLst>
              <a:path extrusionOk="0" h="200660" w="299084">
                <a:moveTo>
                  <a:pt x="71" y="13835"/>
                </a:moveTo>
                <a:lnTo>
                  <a:pt x="22359" y="77081"/>
                </a:lnTo>
                <a:lnTo>
                  <a:pt x="63293" y="116276"/>
                </a:lnTo>
                <a:lnTo>
                  <a:pt x="118943" y="154043"/>
                </a:lnTo>
                <a:lnTo>
                  <a:pt x="179189" y="183261"/>
                </a:lnTo>
                <a:lnTo>
                  <a:pt x="232862" y="199191"/>
                </a:lnTo>
                <a:lnTo>
                  <a:pt x="274534" y="200548"/>
                </a:lnTo>
                <a:lnTo>
                  <a:pt x="298775" y="186047"/>
                </a:lnTo>
                <a:lnTo>
                  <a:pt x="298846" y="158805"/>
                </a:lnTo>
                <a:lnTo>
                  <a:pt x="276486" y="123563"/>
                </a:lnTo>
                <a:lnTo>
                  <a:pt x="235553" y="84891"/>
                </a:lnTo>
                <a:lnTo>
                  <a:pt x="179903" y="47363"/>
                </a:lnTo>
                <a:lnTo>
                  <a:pt x="119443" y="17478"/>
                </a:lnTo>
                <a:lnTo>
                  <a:pt x="65412" y="1452"/>
                </a:lnTo>
                <a:lnTo>
                  <a:pt x="23669" y="0"/>
                </a:lnTo>
                <a:lnTo>
                  <a:pt x="71" y="13835"/>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8" name="Google Shape;2508;p77"/>
          <p:cNvSpPr/>
          <p:nvPr/>
        </p:nvSpPr>
        <p:spPr>
          <a:xfrm>
            <a:off x="6025896" y="1522476"/>
            <a:ext cx="599440" cy="762000"/>
          </a:xfrm>
          <a:custGeom>
            <a:rect b="b" l="l" r="r" t="t"/>
            <a:pathLst>
              <a:path extrusionOk="0" h="762000" w="599440">
                <a:moveTo>
                  <a:pt x="358139" y="0"/>
                </a:moveTo>
                <a:lnTo>
                  <a:pt x="0" y="621791"/>
                </a:lnTo>
                <a:lnTo>
                  <a:pt x="240791" y="762000"/>
                </a:lnTo>
                <a:lnTo>
                  <a:pt x="598931" y="138684"/>
                </a:lnTo>
                <a:lnTo>
                  <a:pt x="35813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9" name="Google Shape;2509;p77"/>
          <p:cNvSpPr/>
          <p:nvPr/>
        </p:nvSpPr>
        <p:spPr>
          <a:xfrm>
            <a:off x="5922264" y="2098548"/>
            <a:ext cx="120650" cy="213360"/>
          </a:xfrm>
          <a:custGeom>
            <a:rect b="b" l="l" r="r" t="t"/>
            <a:pathLst>
              <a:path extrusionOk="0" h="213360" w="120650">
                <a:moveTo>
                  <a:pt x="120396" y="0"/>
                </a:moveTo>
                <a:lnTo>
                  <a:pt x="0" y="21336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0" name="Google Shape;2510;p77"/>
          <p:cNvSpPr/>
          <p:nvPr/>
        </p:nvSpPr>
        <p:spPr>
          <a:xfrm>
            <a:off x="6316979" y="1414272"/>
            <a:ext cx="121920" cy="213360"/>
          </a:xfrm>
          <a:custGeom>
            <a:rect b="b" l="l" r="r" t="t"/>
            <a:pathLst>
              <a:path extrusionOk="0" h="213360" w="121920">
                <a:moveTo>
                  <a:pt x="121920" y="0"/>
                </a:moveTo>
                <a:lnTo>
                  <a:pt x="0" y="213359"/>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1" name="Google Shape;2511;p77"/>
          <p:cNvSpPr/>
          <p:nvPr/>
        </p:nvSpPr>
        <p:spPr>
          <a:xfrm>
            <a:off x="5896355" y="2293620"/>
            <a:ext cx="43180" cy="43180"/>
          </a:xfrm>
          <a:custGeom>
            <a:rect b="b" l="l" r="r" t="t"/>
            <a:pathLst>
              <a:path extrusionOk="0" h="43180" w="43179">
                <a:moveTo>
                  <a:pt x="21336" y="0"/>
                </a:moveTo>
                <a:lnTo>
                  <a:pt x="12858" y="1619"/>
                </a:lnTo>
                <a:lnTo>
                  <a:pt x="6095" y="6096"/>
                </a:lnTo>
                <a:lnTo>
                  <a:pt x="1619" y="12858"/>
                </a:lnTo>
                <a:lnTo>
                  <a:pt x="0" y="21336"/>
                </a:lnTo>
                <a:lnTo>
                  <a:pt x="1619" y="29813"/>
                </a:lnTo>
                <a:lnTo>
                  <a:pt x="6096" y="36576"/>
                </a:lnTo>
                <a:lnTo>
                  <a:pt x="12858" y="41052"/>
                </a:lnTo>
                <a:lnTo>
                  <a:pt x="21336" y="42672"/>
                </a:lnTo>
                <a:lnTo>
                  <a:pt x="29813" y="41052"/>
                </a:lnTo>
                <a:lnTo>
                  <a:pt x="36575" y="36576"/>
                </a:lnTo>
                <a:lnTo>
                  <a:pt x="41052" y="29813"/>
                </a:lnTo>
                <a:lnTo>
                  <a:pt x="42672" y="21336"/>
                </a:lnTo>
                <a:lnTo>
                  <a:pt x="41052" y="12858"/>
                </a:lnTo>
                <a:lnTo>
                  <a:pt x="36576" y="6096"/>
                </a:lnTo>
                <a:lnTo>
                  <a:pt x="29813" y="1619"/>
                </a:lnTo>
                <a:lnTo>
                  <a:pt x="2133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2" name="Google Shape;2512;p77"/>
          <p:cNvSpPr/>
          <p:nvPr/>
        </p:nvSpPr>
        <p:spPr>
          <a:xfrm>
            <a:off x="5896355" y="2293620"/>
            <a:ext cx="43180" cy="43180"/>
          </a:xfrm>
          <a:custGeom>
            <a:rect b="b" l="l" r="r" t="t"/>
            <a:pathLst>
              <a:path extrusionOk="0" h="43180" w="43179">
                <a:moveTo>
                  <a:pt x="42672" y="21336"/>
                </a:moveTo>
                <a:lnTo>
                  <a:pt x="41052" y="12858"/>
                </a:lnTo>
                <a:lnTo>
                  <a:pt x="36575" y="6095"/>
                </a:lnTo>
                <a:lnTo>
                  <a:pt x="29813" y="1619"/>
                </a:lnTo>
                <a:lnTo>
                  <a:pt x="21336" y="0"/>
                </a:lnTo>
                <a:lnTo>
                  <a:pt x="12858" y="1619"/>
                </a:lnTo>
                <a:lnTo>
                  <a:pt x="6095" y="6096"/>
                </a:lnTo>
                <a:lnTo>
                  <a:pt x="1619" y="12858"/>
                </a:lnTo>
                <a:lnTo>
                  <a:pt x="0" y="21336"/>
                </a:lnTo>
                <a:lnTo>
                  <a:pt x="1619" y="29813"/>
                </a:lnTo>
                <a:lnTo>
                  <a:pt x="6096" y="36576"/>
                </a:lnTo>
                <a:lnTo>
                  <a:pt x="12858" y="41052"/>
                </a:lnTo>
                <a:lnTo>
                  <a:pt x="21336" y="42672"/>
                </a:lnTo>
                <a:lnTo>
                  <a:pt x="29813" y="41052"/>
                </a:lnTo>
                <a:lnTo>
                  <a:pt x="36576" y="36575"/>
                </a:lnTo>
                <a:lnTo>
                  <a:pt x="41052" y="29813"/>
                </a:lnTo>
                <a:lnTo>
                  <a:pt x="42672" y="21336"/>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3" name="Google Shape;2513;p77"/>
          <p:cNvSpPr/>
          <p:nvPr/>
        </p:nvSpPr>
        <p:spPr>
          <a:xfrm>
            <a:off x="6251447" y="1516380"/>
            <a:ext cx="43180" cy="44450"/>
          </a:xfrm>
          <a:custGeom>
            <a:rect b="b" l="l" r="r" t="t"/>
            <a:pathLst>
              <a:path extrusionOk="0" h="44450" w="43179">
                <a:moveTo>
                  <a:pt x="21336" y="0"/>
                </a:moveTo>
                <a:lnTo>
                  <a:pt x="13501" y="1857"/>
                </a:lnTo>
                <a:lnTo>
                  <a:pt x="6667" y="6858"/>
                </a:lnTo>
                <a:lnTo>
                  <a:pt x="1833" y="14144"/>
                </a:lnTo>
                <a:lnTo>
                  <a:pt x="0" y="22860"/>
                </a:lnTo>
                <a:lnTo>
                  <a:pt x="1833" y="30694"/>
                </a:lnTo>
                <a:lnTo>
                  <a:pt x="6667" y="37528"/>
                </a:lnTo>
                <a:lnTo>
                  <a:pt x="13501" y="42362"/>
                </a:lnTo>
                <a:lnTo>
                  <a:pt x="21336" y="44196"/>
                </a:lnTo>
                <a:lnTo>
                  <a:pt x="29813" y="42362"/>
                </a:lnTo>
                <a:lnTo>
                  <a:pt x="36576" y="37528"/>
                </a:lnTo>
                <a:lnTo>
                  <a:pt x="41052" y="30694"/>
                </a:lnTo>
                <a:lnTo>
                  <a:pt x="42672" y="22860"/>
                </a:lnTo>
                <a:lnTo>
                  <a:pt x="41052" y="14144"/>
                </a:lnTo>
                <a:lnTo>
                  <a:pt x="36575" y="6858"/>
                </a:lnTo>
                <a:lnTo>
                  <a:pt x="29813" y="1857"/>
                </a:lnTo>
                <a:lnTo>
                  <a:pt x="21336" y="0"/>
                </a:lnTo>
                <a:close/>
              </a:path>
            </a:pathLst>
          </a:custGeom>
          <a:solidFill>
            <a:srgbClr val="33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4" name="Google Shape;2514;p77"/>
          <p:cNvSpPr/>
          <p:nvPr/>
        </p:nvSpPr>
        <p:spPr>
          <a:xfrm>
            <a:off x="6251447" y="1516380"/>
            <a:ext cx="43180" cy="44450"/>
          </a:xfrm>
          <a:custGeom>
            <a:rect b="b" l="l" r="r" t="t"/>
            <a:pathLst>
              <a:path extrusionOk="0" h="44450" w="43179">
                <a:moveTo>
                  <a:pt x="42672" y="22860"/>
                </a:moveTo>
                <a:lnTo>
                  <a:pt x="41052" y="14144"/>
                </a:lnTo>
                <a:lnTo>
                  <a:pt x="36575" y="6858"/>
                </a:lnTo>
                <a:lnTo>
                  <a:pt x="29813" y="1857"/>
                </a:lnTo>
                <a:lnTo>
                  <a:pt x="21336" y="0"/>
                </a:lnTo>
                <a:lnTo>
                  <a:pt x="13501" y="1857"/>
                </a:lnTo>
                <a:lnTo>
                  <a:pt x="6667" y="6858"/>
                </a:lnTo>
                <a:lnTo>
                  <a:pt x="1833" y="14144"/>
                </a:lnTo>
                <a:lnTo>
                  <a:pt x="0" y="22860"/>
                </a:lnTo>
                <a:lnTo>
                  <a:pt x="1833" y="30694"/>
                </a:lnTo>
                <a:lnTo>
                  <a:pt x="6667" y="37528"/>
                </a:lnTo>
                <a:lnTo>
                  <a:pt x="13501" y="42362"/>
                </a:lnTo>
                <a:lnTo>
                  <a:pt x="21336" y="44196"/>
                </a:lnTo>
                <a:lnTo>
                  <a:pt x="29813" y="42362"/>
                </a:lnTo>
                <a:lnTo>
                  <a:pt x="36576" y="37528"/>
                </a:lnTo>
                <a:lnTo>
                  <a:pt x="41052" y="30694"/>
                </a:lnTo>
                <a:lnTo>
                  <a:pt x="42672" y="2286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5" name="Google Shape;2515;p77"/>
          <p:cNvSpPr/>
          <p:nvPr/>
        </p:nvSpPr>
        <p:spPr>
          <a:xfrm>
            <a:off x="6412991" y="1395984"/>
            <a:ext cx="43180" cy="43180"/>
          </a:xfrm>
          <a:custGeom>
            <a:rect b="b" l="l" r="r" t="t"/>
            <a:pathLst>
              <a:path extrusionOk="0" h="43180" w="43179">
                <a:moveTo>
                  <a:pt x="21336" y="0"/>
                </a:moveTo>
                <a:lnTo>
                  <a:pt x="12858" y="1619"/>
                </a:lnTo>
                <a:lnTo>
                  <a:pt x="6095" y="6096"/>
                </a:lnTo>
                <a:lnTo>
                  <a:pt x="1619" y="12858"/>
                </a:lnTo>
                <a:lnTo>
                  <a:pt x="0" y="21335"/>
                </a:lnTo>
                <a:lnTo>
                  <a:pt x="1619" y="29813"/>
                </a:lnTo>
                <a:lnTo>
                  <a:pt x="6096" y="36575"/>
                </a:lnTo>
                <a:lnTo>
                  <a:pt x="12858" y="41052"/>
                </a:lnTo>
                <a:lnTo>
                  <a:pt x="21336" y="42671"/>
                </a:lnTo>
                <a:lnTo>
                  <a:pt x="29813" y="41052"/>
                </a:lnTo>
                <a:lnTo>
                  <a:pt x="36575" y="36575"/>
                </a:lnTo>
                <a:lnTo>
                  <a:pt x="41052" y="29813"/>
                </a:lnTo>
                <a:lnTo>
                  <a:pt x="42672" y="21335"/>
                </a:lnTo>
                <a:lnTo>
                  <a:pt x="41052" y="12858"/>
                </a:lnTo>
                <a:lnTo>
                  <a:pt x="36575" y="6096"/>
                </a:lnTo>
                <a:lnTo>
                  <a:pt x="29813" y="1619"/>
                </a:lnTo>
                <a:lnTo>
                  <a:pt x="2133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6" name="Google Shape;2516;p77"/>
          <p:cNvSpPr/>
          <p:nvPr/>
        </p:nvSpPr>
        <p:spPr>
          <a:xfrm>
            <a:off x="6412991" y="1395984"/>
            <a:ext cx="43180" cy="43180"/>
          </a:xfrm>
          <a:custGeom>
            <a:rect b="b" l="l" r="r" t="t"/>
            <a:pathLst>
              <a:path extrusionOk="0" h="43180" w="43179">
                <a:moveTo>
                  <a:pt x="42672" y="21335"/>
                </a:moveTo>
                <a:lnTo>
                  <a:pt x="41052" y="12858"/>
                </a:lnTo>
                <a:lnTo>
                  <a:pt x="36575" y="6096"/>
                </a:lnTo>
                <a:lnTo>
                  <a:pt x="29813" y="1619"/>
                </a:lnTo>
                <a:lnTo>
                  <a:pt x="21336" y="0"/>
                </a:lnTo>
                <a:lnTo>
                  <a:pt x="12858" y="1619"/>
                </a:lnTo>
                <a:lnTo>
                  <a:pt x="6095" y="6095"/>
                </a:lnTo>
                <a:lnTo>
                  <a:pt x="1619" y="12858"/>
                </a:lnTo>
                <a:lnTo>
                  <a:pt x="0" y="21335"/>
                </a:lnTo>
                <a:lnTo>
                  <a:pt x="1619" y="29813"/>
                </a:lnTo>
                <a:lnTo>
                  <a:pt x="6096" y="36575"/>
                </a:lnTo>
                <a:lnTo>
                  <a:pt x="12858" y="41052"/>
                </a:lnTo>
                <a:lnTo>
                  <a:pt x="21336" y="42671"/>
                </a:lnTo>
                <a:lnTo>
                  <a:pt x="29813" y="41052"/>
                </a:lnTo>
                <a:lnTo>
                  <a:pt x="36576" y="36575"/>
                </a:lnTo>
                <a:lnTo>
                  <a:pt x="41052" y="29813"/>
                </a:lnTo>
                <a:lnTo>
                  <a:pt x="42672" y="21335"/>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7" name="Google Shape;2517;p77"/>
          <p:cNvSpPr/>
          <p:nvPr/>
        </p:nvSpPr>
        <p:spPr>
          <a:xfrm>
            <a:off x="5899570" y="2292262"/>
            <a:ext cx="42545" cy="42545"/>
          </a:xfrm>
          <a:custGeom>
            <a:rect b="b" l="l" r="r" t="t"/>
            <a:pathLst>
              <a:path extrusionOk="0" h="42544" w="42545">
                <a:moveTo>
                  <a:pt x="18669" y="0"/>
                </a:moveTo>
                <a:lnTo>
                  <a:pt x="10501" y="2881"/>
                </a:lnTo>
                <a:lnTo>
                  <a:pt x="3952" y="8477"/>
                </a:lnTo>
                <a:lnTo>
                  <a:pt x="404" y="15644"/>
                </a:lnTo>
                <a:lnTo>
                  <a:pt x="0" y="23669"/>
                </a:lnTo>
                <a:lnTo>
                  <a:pt x="2881" y="31837"/>
                </a:lnTo>
                <a:lnTo>
                  <a:pt x="8477" y="38385"/>
                </a:lnTo>
                <a:lnTo>
                  <a:pt x="15644" y="41933"/>
                </a:lnTo>
                <a:lnTo>
                  <a:pt x="23669" y="42338"/>
                </a:lnTo>
                <a:lnTo>
                  <a:pt x="31837" y="39457"/>
                </a:lnTo>
                <a:lnTo>
                  <a:pt x="38385" y="33861"/>
                </a:lnTo>
                <a:lnTo>
                  <a:pt x="41933" y="26693"/>
                </a:lnTo>
                <a:lnTo>
                  <a:pt x="42338" y="18669"/>
                </a:lnTo>
                <a:lnTo>
                  <a:pt x="39457" y="10501"/>
                </a:lnTo>
                <a:lnTo>
                  <a:pt x="33861" y="3952"/>
                </a:lnTo>
                <a:lnTo>
                  <a:pt x="26693" y="404"/>
                </a:lnTo>
                <a:lnTo>
                  <a:pt x="1866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8" name="Google Shape;2518;p77"/>
          <p:cNvSpPr/>
          <p:nvPr/>
        </p:nvSpPr>
        <p:spPr>
          <a:xfrm>
            <a:off x="5899570" y="2292262"/>
            <a:ext cx="42545" cy="42545"/>
          </a:xfrm>
          <a:custGeom>
            <a:rect b="b" l="l" r="r" t="t"/>
            <a:pathLst>
              <a:path extrusionOk="0" h="42544" w="42545">
                <a:moveTo>
                  <a:pt x="31837" y="39457"/>
                </a:moveTo>
                <a:lnTo>
                  <a:pt x="38385" y="33861"/>
                </a:lnTo>
                <a:lnTo>
                  <a:pt x="41933" y="26693"/>
                </a:lnTo>
                <a:lnTo>
                  <a:pt x="42338" y="18669"/>
                </a:lnTo>
                <a:lnTo>
                  <a:pt x="39457" y="10501"/>
                </a:lnTo>
                <a:lnTo>
                  <a:pt x="33861" y="3952"/>
                </a:lnTo>
                <a:lnTo>
                  <a:pt x="26693" y="404"/>
                </a:lnTo>
                <a:lnTo>
                  <a:pt x="18669" y="0"/>
                </a:lnTo>
                <a:lnTo>
                  <a:pt x="10501" y="2881"/>
                </a:lnTo>
                <a:lnTo>
                  <a:pt x="3952" y="8477"/>
                </a:lnTo>
                <a:lnTo>
                  <a:pt x="404" y="15644"/>
                </a:lnTo>
                <a:lnTo>
                  <a:pt x="0" y="23669"/>
                </a:lnTo>
                <a:lnTo>
                  <a:pt x="2881" y="31837"/>
                </a:lnTo>
                <a:lnTo>
                  <a:pt x="8477" y="38385"/>
                </a:lnTo>
                <a:lnTo>
                  <a:pt x="15644" y="41933"/>
                </a:lnTo>
                <a:lnTo>
                  <a:pt x="23669" y="42338"/>
                </a:lnTo>
                <a:lnTo>
                  <a:pt x="31837" y="39457"/>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9" name="Google Shape;2519;p77"/>
          <p:cNvSpPr/>
          <p:nvPr/>
        </p:nvSpPr>
        <p:spPr>
          <a:xfrm>
            <a:off x="5901094" y="2293143"/>
            <a:ext cx="42545" cy="43180"/>
          </a:xfrm>
          <a:custGeom>
            <a:rect b="b" l="l" r="r" t="t"/>
            <a:pathLst>
              <a:path extrusionOk="0" h="43180" w="42545">
                <a:moveTo>
                  <a:pt x="23669" y="0"/>
                </a:moveTo>
                <a:lnTo>
                  <a:pt x="15644" y="857"/>
                </a:lnTo>
                <a:lnTo>
                  <a:pt x="8477" y="4572"/>
                </a:lnTo>
                <a:lnTo>
                  <a:pt x="2881" y="11144"/>
                </a:lnTo>
                <a:lnTo>
                  <a:pt x="0" y="18668"/>
                </a:lnTo>
                <a:lnTo>
                  <a:pt x="404" y="26765"/>
                </a:lnTo>
                <a:lnTo>
                  <a:pt x="3952" y="34289"/>
                </a:lnTo>
                <a:lnTo>
                  <a:pt x="10501" y="40100"/>
                </a:lnTo>
                <a:lnTo>
                  <a:pt x="18669" y="42767"/>
                </a:lnTo>
                <a:lnTo>
                  <a:pt x="26693" y="42005"/>
                </a:lnTo>
                <a:lnTo>
                  <a:pt x="33861" y="38385"/>
                </a:lnTo>
                <a:lnTo>
                  <a:pt x="39457" y="32480"/>
                </a:lnTo>
                <a:lnTo>
                  <a:pt x="42338" y="24074"/>
                </a:lnTo>
                <a:lnTo>
                  <a:pt x="41933" y="15525"/>
                </a:lnTo>
                <a:lnTo>
                  <a:pt x="38385" y="7834"/>
                </a:lnTo>
                <a:lnTo>
                  <a:pt x="31837" y="2000"/>
                </a:lnTo>
                <a:lnTo>
                  <a:pt x="2366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0" name="Google Shape;2520;p77"/>
          <p:cNvSpPr/>
          <p:nvPr/>
        </p:nvSpPr>
        <p:spPr>
          <a:xfrm>
            <a:off x="5901094" y="2293143"/>
            <a:ext cx="42545" cy="43180"/>
          </a:xfrm>
          <a:custGeom>
            <a:rect b="b" l="l" r="r" t="t"/>
            <a:pathLst>
              <a:path extrusionOk="0" h="43180" w="42545">
                <a:moveTo>
                  <a:pt x="10501" y="40100"/>
                </a:moveTo>
                <a:lnTo>
                  <a:pt x="18669" y="42767"/>
                </a:lnTo>
                <a:lnTo>
                  <a:pt x="26693" y="42005"/>
                </a:lnTo>
                <a:lnTo>
                  <a:pt x="33861" y="38385"/>
                </a:lnTo>
                <a:lnTo>
                  <a:pt x="39457" y="32480"/>
                </a:lnTo>
                <a:lnTo>
                  <a:pt x="42338" y="24074"/>
                </a:lnTo>
                <a:lnTo>
                  <a:pt x="41933" y="15525"/>
                </a:lnTo>
                <a:lnTo>
                  <a:pt x="38385" y="7834"/>
                </a:lnTo>
                <a:lnTo>
                  <a:pt x="31837" y="2000"/>
                </a:lnTo>
                <a:lnTo>
                  <a:pt x="23669" y="0"/>
                </a:lnTo>
                <a:lnTo>
                  <a:pt x="15644" y="857"/>
                </a:lnTo>
                <a:lnTo>
                  <a:pt x="8477" y="4572"/>
                </a:lnTo>
                <a:lnTo>
                  <a:pt x="2881" y="11144"/>
                </a:lnTo>
                <a:lnTo>
                  <a:pt x="0" y="18668"/>
                </a:lnTo>
                <a:lnTo>
                  <a:pt x="404" y="26765"/>
                </a:lnTo>
                <a:lnTo>
                  <a:pt x="3952" y="34289"/>
                </a:lnTo>
                <a:lnTo>
                  <a:pt x="10501" y="4010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1" name="Google Shape;2521;p77"/>
          <p:cNvSpPr/>
          <p:nvPr/>
        </p:nvSpPr>
        <p:spPr>
          <a:xfrm>
            <a:off x="6380892" y="1624464"/>
            <a:ext cx="297815" cy="200025"/>
          </a:xfrm>
          <a:custGeom>
            <a:rect b="b" l="l" r="r" t="t"/>
            <a:pathLst>
              <a:path extrusionOk="0" h="200025" w="297815">
                <a:moveTo>
                  <a:pt x="273677" y="0"/>
                </a:moveTo>
                <a:lnTo>
                  <a:pt x="231933" y="1452"/>
                </a:lnTo>
                <a:lnTo>
                  <a:pt x="177903" y="17478"/>
                </a:lnTo>
                <a:lnTo>
                  <a:pt x="117443" y="47363"/>
                </a:lnTo>
                <a:lnTo>
                  <a:pt x="62674" y="84891"/>
                </a:lnTo>
                <a:lnTo>
                  <a:pt x="22193" y="123563"/>
                </a:lnTo>
                <a:lnTo>
                  <a:pt x="0" y="158805"/>
                </a:lnTo>
                <a:lnTo>
                  <a:pt x="95" y="186047"/>
                </a:lnTo>
                <a:lnTo>
                  <a:pt x="23455" y="199667"/>
                </a:lnTo>
                <a:lnTo>
                  <a:pt x="64674" y="197858"/>
                </a:lnTo>
                <a:lnTo>
                  <a:pt x="118181" y="181760"/>
                </a:lnTo>
                <a:lnTo>
                  <a:pt x="178403" y="152519"/>
                </a:lnTo>
                <a:lnTo>
                  <a:pt x="234053" y="114990"/>
                </a:lnTo>
                <a:lnTo>
                  <a:pt x="274986" y="76319"/>
                </a:lnTo>
                <a:lnTo>
                  <a:pt x="297346" y="41076"/>
                </a:lnTo>
                <a:lnTo>
                  <a:pt x="297275" y="13835"/>
                </a:lnTo>
                <a:lnTo>
                  <a:pt x="27367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2" name="Google Shape;2522;p77"/>
          <p:cNvSpPr/>
          <p:nvPr/>
        </p:nvSpPr>
        <p:spPr>
          <a:xfrm>
            <a:off x="6380892" y="1624464"/>
            <a:ext cx="297815" cy="200025"/>
          </a:xfrm>
          <a:custGeom>
            <a:rect b="b" l="l" r="r" t="t"/>
            <a:pathLst>
              <a:path extrusionOk="0" h="200025" w="297815">
                <a:moveTo>
                  <a:pt x="297275" y="13835"/>
                </a:moveTo>
                <a:lnTo>
                  <a:pt x="273677" y="0"/>
                </a:lnTo>
                <a:lnTo>
                  <a:pt x="231933" y="1452"/>
                </a:lnTo>
                <a:lnTo>
                  <a:pt x="177903" y="17478"/>
                </a:lnTo>
                <a:lnTo>
                  <a:pt x="117443" y="47363"/>
                </a:lnTo>
                <a:lnTo>
                  <a:pt x="62674" y="84891"/>
                </a:lnTo>
                <a:lnTo>
                  <a:pt x="22193" y="123563"/>
                </a:lnTo>
                <a:lnTo>
                  <a:pt x="0" y="158805"/>
                </a:lnTo>
                <a:lnTo>
                  <a:pt x="95" y="186047"/>
                </a:lnTo>
                <a:lnTo>
                  <a:pt x="23455" y="199667"/>
                </a:lnTo>
                <a:lnTo>
                  <a:pt x="64674" y="197858"/>
                </a:lnTo>
                <a:lnTo>
                  <a:pt x="118181" y="181760"/>
                </a:lnTo>
                <a:lnTo>
                  <a:pt x="178403" y="152519"/>
                </a:lnTo>
                <a:lnTo>
                  <a:pt x="234053" y="114990"/>
                </a:lnTo>
                <a:lnTo>
                  <a:pt x="274986" y="76319"/>
                </a:lnTo>
                <a:lnTo>
                  <a:pt x="297346" y="41076"/>
                </a:lnTo>
                <a:lnTo>
                  <a:pt x="297275" y="13835"/>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3" name="Google Shape;2523;p77"/>
          <p:cNvSpPr/>
          <p:nvPr/>
        </p:nvSpPr>
        <p:spPr>
          <a:xfrm>
            <a:off x="6432732" y="1717643"/>
            <a:ext cx="298450" cy="200660"/>
          </a:xfrm>
          <a:custGeom>
            <a:rect b="b" l="l" r="r" t="t"/>
            <a:pathLst>
              <a:path extrusionOk="0" h="200660" w="298450">
                <a:moveTo>
                  <a:pt x="273891" y="0"/>
                </a:moveTo>
                <a:lnTo>
                  <a:pt x="232671" y="1809"/>
                </a:lnTo>
                <a:lnTo>
                  <a:pt x="179165" y="17906"/>
                </a:lnTo>
                <a:lnTo>
                  <a:pt x="118943" y="47148"/>
                </a:lnTo>
                <a:lnTo>
                  <a:pt x="63293" y="84677"/>
                </a:lnTo>
                <a:lnTo>
                  <a:pt x="22359" y="123348"/>
                </a:lnTo>
                <a:lnTo>
                  <a:pt x="0" y="158591"/>
                </a:lnTo>
                <a:lnTo>
                  <a:pt x="71" y="185832"/>
                </a:lnTo>
                <a:lnTo>
                  <a:pt x="23669" y="200334"/>
                </a:lnTo>
                <a:lnTo>
                  <a:pt x="65412" y="198977"/>
                </a:lnTo>
                <a:lnTo>
                  <a:pt x="119443" y="183046"/>
                </a:lnTo>
                <a:lnTo>
                  <a:pt x="179903" y="153828"/>
                </a:lnTo>
                <a:lnTo>
                  <a:pt x="235529" y="116276"/>
                </a:lnTo>
                <a:lnTo>
                  <a:pt x="276296" y="77438"/>
                </a:lnTo>
                <a:lnTo>
                  <a:pt x="298203" y="41743"/>
                </a:lnTo>
                <a:lnTo>
                  <a:pt x="297251" y="13620"/>
                </a:lnTo>
                <a:lnTo>
                  <a:pt x="27389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4" name="Google Shape;2524;p77"/>
          <p:cNvSpPr/>
          <p:nvPr/>
        </p:nvSpPr>
        <p:spPr>
          <a:xfrm>
            <a:off x="6432732" y="1717643"/>
            <a:ext cx="298450" cy="200660"/>
          </a:xfrm>
          <a:custGeom>
            <a:rect b="b" l="l" r="r" t="t"/>
            <a:pathLst>
              <a:path extrusionOk="0" h="200660" w="298450">
                <a:moveTo>
                  <a:pt x="297251" y="13620"/>
                </a:moveTo>
                <a:lnTo>
                  <a:pt x="273891" y="0"/>
                </a:lnTo>
                <a:lnTo>
                  <a:pt x="232671" y="1809"/>
                </a:lnTo>
                <a:lnTo>
                  <a:pt x="179165" y="17906"/>
                </a:lnTo>
                <a:lnTo>
                  <a:pt x="118943" y="47148"/>
                </a:lnTo>
                <a:lnTo>
                  <a:pt x="63293" y="84677"/>
                </a:lnTo>
                <a:lnTo>
                  <a:pt x="22359" y="123348"/>
                </a:lnTo>
                <a:lnTo>
                  <a:pt x="0" y="158591"/>
                </a:lnTo>
                <a:lnTo>
                  <a:pt x="71" y="185832"/>
                </a:lnTo>
                <a:lnTo>
                  <a:pt x="23669" y="200334"/>
                </a:lnTo>
                <a:lnTo>
                  <a:pt x="65412" y="198977"/>
                </a:lnTo>
                <a:lnTo>
                  <a:pt x="119443" y="183046"/>
                </a:lnTo>
                <a:lnTo>
                  <a:pt x="179903" y="153828"/>
                </a:lnTo>
                <a:lnTo>
                  <a:pt x="235529" y="116276"/>
                </a:lnTo>
                <a:lnTo>
                  <a:pt x="276296" y="77438"/>
                </a:lnTo>
                <a:lnTo>
                  <a:pt x="298203" y="41743"/>
                </a:lnTo>
                <a:lnTo>
                  <a:pt x="297251" y="1362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5" name="Google Shape;2525;p77"/>
          <p:cNvSpPr/>
          <p:nvPr/>
        </p:nvSpPr>
        <p:spPr>
          <a:xfrm>
            <a:off x="6489120" y="1813655"/>
            <a:ext cx="299085" cy="200660"/>
          </a:xfrm>
          <a:custGeom>
            <a:rect b="b" l="l" r="r" t="t"/>
            <a:pathLst>
              <a:path extrusionOk="0" h="200660" w="299084">
                <a:moveTo>
                  <a:pt x="274534" y="0"/>
                </a:moveTo>
                <a:lnTo>
                  <a:pt x="232862" y="1809"/>
                </a:lnTo>
                <a:lnTo>
                  <a:pt x="179189" y="17906"/>
                </a:lnTo>
                <a:lnTo>
                  <a:pt x="118943" y="47148"/>
                </a:lnTo>
                <a:lnTo>
                  <a:pt x="63293" y="84677"/>
                </a:lnTo>
                <a:lnTo>
                  <a:pt x="22359" y="123348"/>
                </a:lnTo>
                <a:lnTo>
                  <a:pt x="0" y="158591"/>
                </a:lnTo>
                <a:lnTo>
                  <a:pt x="71" y="185832"/>
                </a:lnTo>
                <a:lnTo>
                  <a:pt x="23669" y="200334"/>
                </a:lnTo>
                <a:lnTo>
                  <a:pt x="65412" y="198977"/>
                </a:lnTo>
                <a:lnTo>
                  <a:pt x="119443" y="183046"/>
                </a:lnTo>
                <a:lnTo>
                  <a:pt x="179903" y="153828"/>
                </a:lnTo>
                <a:lnTo>
                  <a:pt x="235553" y="115633"/>
                </a:lnTo>
                <a:lnTo>
                  <a:pt x="276486" y="76866"/>
                </a:lnTo>
                <a:lnTo>
                  <a:pt x="298846" y="41528"/>
                </a:lnTo>
                <a:lnTo>
                  <a:pt x="298775" y="13620"/>
                </a:lnTo>
                <a:lnTo>
                  <a:pt x="27453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6" name="Google Shape;2526;p77"/>
          <p:cNvSpPr/>
          <p:nvPr/>
        </p:nvSpPr>
        <p:spPr>
          <a:xfrm>
            <a:off x="6489120" y="1813655"/>
            <a:ext cx="299085" cy="200660"/>
          </a:xfrm>
          <a:custGeom>
            <a:rect b="b" l="l" r="r" t="t"/>
            <a:pathLst>
              <a:path extrusionOk="0" h="200660" w="299084">
                <a:moveTo>
                  <a:pt x="298775" y="13620"/>
                </a:moveTo>
                <a:lnTo>
                  <a:pt x="274534" y="0"/>
                </a:lnTo>
                <a:lnTo>
                  <a:pt x="232862" y="1809"/>
                </a:lnTo>
                <a:lnTo>
                  <a:pt x="179189" y="17906"/>
                </a:lnTo>
                <a:lnTo>
                  <a:pt x="118943" y="47148"/>
                </a:lnTo>
                <a:lnTo>
                  <a:pt x="63293" y="84677"/>
                </a:lnTo>
                <a:lnTo>
                  <a:pt x="22359" y="123348"/>
                </a:lnTo>
                <a:lnTo>
                  <a:pt x="0" y="158591"/>
                </a:lnTo>
                <a:lnTo>
                  <a:pt x="71" y="185832"/>
                </a:lnTo>
                <a:lnTo>
                  <a:pt x="23669" y="200334"/>
                </a:lnTo>
                <a:lnTo>
                  <a:pt x="65412" y="198977"/>
                </a:lnTo>
                <a:lnTo>
                  <a:pt x="119443" y="183046"/>
                </a:lnTo>
                <a:lnTo>
                  <a:pt x="179903" y="153828"/>
                </a:lnTo>
                <a:lnTo>
                  <a:pt x="235553" y="115633"/>
                </a:lnTo>
                <a:lnTo>
                  <a:pt x="276486" y="76866"/>
                </a:lnTo>
                <a:lnTo>
                  <a:pt x="298846" y="41528"/>
                </a:lnTo>
                <a:lnTo>
                  <a:pt x="298775" y="1362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7" name="Google Shape;2527;p77"/>
          <p:cNvSpPr/>
          <p:nvPr/>
        </p:nvSpPr>
        <p:spPr>
          <a:xfrm>
            <a:off x="6543984" y="1908143"/>
            <a:ext cx="299085" cy="201295"/>
          </a:xfrm>
          <a:custGeom>
            <a:rect b="b" l="l" r="r" t="t"/>
            <a:pathLst>
              <a:path extrusionOk="0" h="201294" w="299084">
                <a:moveTo>
                  <a:pt x="275177" y="0"/>
                </a:moveTo>
                <a:lnTo>
                  <a:pt x="233433" y="1809"/>
                </a:lnTo>
                <a:lnTo>
                  <a:pt x="179403" y="17906"/>
                </a:lnTo>
                <a:lnTo>
                  <a:pt x="118943" y="47148"/>
                </a:lnTo>
                <a:lnTo>
                  <a:pt x="63293" y="84701"/>
                </a:lnTo>
                <a:lnTo>
                  <a:pt x="22359" y="123539"/>
                </a:lnTo>
                <a:lnTo>
                  <a:pt x="0" y="159234"/>
                </a:lnTo>
                <a:lnTo>
                  <a:pt x="71" y="187356"/>
                </a:lnTo>
                <a:lnTo>
                  <a:pt x="23669" y="200977"/>
                </a:lnTo>
                <a:lnTo>
                  <a:pt x="65412" y="199167"/>
                </a:lnTo>
                <a:lnTo>
                  <a:pt x="119443" y="183070"/>
                </a:lnTo>
                <a:lnTo>
                  <a:pt x="179903" y="153828"/>
                </a:lnTo>
                <a:lnTo>
                  <a:pt x="235553" y="116276"/>
                </a:lnTo>
                <a:lnTo>
                  <a:pt x="276486" y="77438"/>
                </a:lnTo>
                <a:lnTo>
                  <a:pt x="298846" y="41743"/>
                </a:lnTo>
                <a:lnTo>
                  <a:pt x="298775" y="13620"/>
                </a:lnTo>
                <a:lnTo>
                  <a:pt x="27517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8" name="Google Shape;2528;p77"/>
          <p:cNvSpPr/>
          <p:nvPr/>
        </p:nvSpPr>
        <p:spPr>
          <a:xfrm>
            <a:off x="6543984" y="1908143"/>
            <a:ext cx="299085" cy="201295"/>
          </a:xfrm>
          <a:custGeom>
            <a:rect b="b" l="l" r="r" t="t"/>
            <a:pathLst>
              <a:path extrusionOk="0" h="201294" w="299084">
                <a:moveTo>
                  <a:pt x="298775" y="13620"/>
                </a:moveTo>
                <a:lnTo>
                  <a:pt x="275177" y="0"/>
                </a:lnTo>
                <a:lnTo>
                  <a:pt x="233433" y="1809"/>
                </a:lnTo>
                <a:lnTo>
                  <a:pt x="179403" y="17906"/>
                </a:lnTo>
                <a:lnTo>
                  <a:pt x="118943" y="47148"/>
                </a:lnTo>
                <a:lnTo>
                  <a:pt x="63293" y="84701"/>
                </a:lnTo>
                <a:lnTo>
                  <a:pt x="22359" y="123539"/>
                </a:lnTo>
                <a:lnTo>
                  <a:pt x="0" y="159234"/>
                </a:lnTo>
                <a:lnTo>
                  <a:pt x="71" y="187356"/>
                </a:lnTo>
                <a:lnTo>
                  <a:pt x="23669" y="200977"/>
                </a:lnTo>
                <a:lnTo>
                  <a:pt x="65412" y="199167"/>
                </a:lnTo>
                <a:lnTo>
                  <a:pt x="119443" y="183070"/>
                </a:lnTo>
                <a:lnTo>
                  <a:pt x="179903" y="153828"/>
                </a:lnTo>
                <a:lnTo>
                  <a:pt x="235553" y="116276"/>
                </a:lnTo>
                <a:lnTo>
                  <a:pt x="276486" y="77438"/>
                </a:lnTo>
                <a:lnTo>
                  <a:pt x="298846" y="41743"/>
                </a:lnTo>
                <a:lnTo>
                  <a:pt x="298775" y="1362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9" name="Google Shape;2529;p77"/>
          <p:cNvSpPr/>
          <p:nvPr/>
        </p:nvSpPr>
        <p:spPr>
          <a:xfrm>
            <a:off x="6601896" y="2003917"/>
            <a:ext cx="298450" cy="200025"/>
          </a:xfrm>
          <a:custGeom>
            <a:rect b="b" l="l" r="r" t="t"/>
            <a:pathLst>
              <a:path extrusionOk="0" h="200025" w="298450">
                <a:moveTo>
                  <a:pt x="273891" y="0"/>
                </a:moveTo>
                <a:lnTo>
                  <a:pt x="232671" y="1285"/>
                </a:lnTo>
                <a:lnTo>
                  <a:pt x="179165" y="16859"/>
                </a:lnTo>
                <a:lnTo>
                  <a:pt x="118943" y="45862"/>
                </a:lnTo>
                <a:lnTo>
                  <a:pt x="63293" y="84272"/>
                </a:lnTo>
                <a:lnTo>
                  <a:pt x="22359" y="123396"/>
                </a:lnTo>
                <a:lnTo>
                  <a:pt x="0" y="158805"/>
                </a:lnTo>
                <a:lnTo>
                  <a:pt x="71" y="186070"/>
                </a:lnTo>
                <a:lnTo>
                  <a:pt x="23669" y="199929"/>
                </a:lnTo>
                <a:lnTo>
                  <a:pt x="65412" y="198643"/>
                </a:lnTo>
                <a:lnTo>
                  <a:pt x="119443" y="183070"/>
                </a:lnTo>
                <a:lnTo>
                  <a:pt x="179903" y="154066"/>
                </a:lnTo>
                <a:lnTo>
                  <a:pt x="235529" y="115657"/>
                </a:lnTo>
                <a:lnTo>
                  <a:pt x="276296" y="76533"/>
                </a:lnTo>
                <a:lnTo>
                  <a:pt x="298203" y="41124"/>
                </a:lnTo>
                <a:lnTo>
                  <a:pt x="297251" y="13858"/>
                </a:lnTo>
                <a:lnTo>
                  <a:pt x="27389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0" name="Google Shape;2530;p77"/>
          <p:cNvSpPr/>
          <p:nvPr/>
        </p:nvSpPr>
        <p:spPr>
          <a:xfrm>
            <a:off x="6601896" y="2003917"/>
            <a:ext cx="298450" cy="200025"/>
          </a:xfrm>
          <a:custGeom>
            <a:rect b="b" l="l" r="r" t="t"/>
            <a:pathLst>
              <a:path extrusionOk="0" h="200025" w="298450">
                <a:moveTo>
                  <a:pt x="297251" y="13858"/>
                </a:moveTo>
                <a:lnTo>
                  <a:pt x="273891" y="0"/>
                </a:lnTo>
                <a:lnTo>
                  <a:pt x="232671" y="1285"/>
                </a:lnTo>
                <a:lnTo>
                  <a:pt x="179165" y="16859"/>
                </a:lnTo>
                <a:lnTo>
                  <a:pt x="118943" y="45862"/>
                </a:lnTo>
                <a:lnTo>
                  <a:pt x="63293" y="84272"/>
                </a:lnTo>
                <a:lnTo>
                  <a:pt x="22359" y="123396"/>
                </a:lnTo>
                <a:lnTo>
                  <a:pt x="0" y="158805"/>
                </a:lnTo>
                <a:lnTo>
                  <a:pt x="71" y="186070"/>
                </a:lnTo>
                <a:lnTo>
                  <a:pt x="23669" y="199929"/>
                </a:lnTo>
                <a:lnTo>
                  <a:pt x="65412" y="198643"/>
                </a:lnTo>
                <a:lnTo>
                  <a:pt x="119443" y="183070"/>
                </a:lnTo>
                <a:lnTo>
                  <a:pt x="179903" y="154066"/>
                </a:lnTo>
                <a:lnTo>
                  <a:pt x="235529" y="115657"/>
                </a:lnTo>
                <a:lnTo>
                  <a:pt x="276296" y="76533"/>
                </a:lnTo>
                <a:lnTo>
                  <a:pt x="298203" y="41124"/>
                </a:lnTo>
                <a:lnTo>
                  <a:pt x="297251" y="13858"/>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1" name="Google Shape;2531;p77"/>
          <p:cNvSpPr/>
          <p:nvPr/>
        </p:nvSpPr>
        <p:spPr>
          <a:xfrm>
            <a:off x="6304788" y="1589532"/>
            <a:ext cx="599440" cy="762000"/>
          </a:xfrm>
          <a:custGeom>
            <a:rect b="b" l="l" r="r" t="t"/>
            <a:pathLst>
              <a:path extrusionOk="0" h="762000" w="599440">
                <a:moveTo>
                  <a:pt x="240791" y="0"/>
                </a:moveTo>
                <a:lnTo>
                  <a:pt x="0" y="140208"/>
                </a:lnTo>
                <a:lnTo>
                  <a:pt x="358139" y="762000"/>
                </a:lnTo>
                <a:lnTo>
                  <a:pt x="598932" y="621792"/>
                </a:lnTo>
                <a:lnTo>
                  <a:pt x="24079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2" name="Google Shape;2532;p77"/>
          <p:cNvSpPr/>
          <p:nvPr/>
        </p:nvSpPr>
        <p:spPr>
          <a:xfrm>
            <a:off x="6452615" y="1415796"/>
            <a:ext cx="123825" cy="212090"/>
          </a:xfrm>
          <a:custGeom>
            <a:rect b="b" l="l" r="r" t="t"/>
            <a:pathLst>
              <a:path extrusionOk="0" h="212089" w="123825">
                <a:moveTo>
                  <a:pt x="123443" y="211835"/>
                </a:moveTo>
                <a:lnTo>
                  <a:pt x="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3" name="Google Shape;2533;p77"/>
          <p:cNvSpPr/>
          <p:nvPr/>
        </p:nvSpPr>
        <p:spPr>
          <a:xfrm>
            <a:off x="6839711" y="2081950"/>
            <a:ext cx="158329" cy="25265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4" name="Google Shape;2534;p77"/>
          <p:cNvSpPr/>
          <p:nvPr/>
        </p:nvSpPr>
        <p:spPr>
          <a:xfrm>
            <a:off x="5926835" y="2314956"/>
            <a:ext cx="243840" cy="1905"/>
          </a:xfrm>
          <a:custGeom>
            <a:rect b="b" l="l" r="r" t="t"/>
            <a:pathLst>
              <a:path extrusionOk="0" h="1905" w="243839">
                <a:moveTo>
                  <a:pt x="243839" y="0"/>
                </a:moveTo>
                <a:lnTo>
                  <a:pt x="0" y="1524"/>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5" name="Google Shape;2535;p77"/>
          <p:cNvSpPr/>
          <p:nvPr/>
        </p:nvSpPr>
        <p:spPr>
          <a:xfrm>
            <a:off x="6716268" y="2316480"/>
            <a:ext cx="243840" cy="1905"/>
          </a:xfrm>
          <a:custGeom>
            <a:rect b="b" l="l" r="r" t="t"/>
            <a:pathLst>
              <a:path extrusionOk="0" h="1905" w="243840">
                <a:moveTo>
                  <a:pt x="243839" y="0"/>
                </a:moveTo>
                <a:lnTo>
                  <a:pt x="0" y="1524"/>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6" name="Google Shape;2536;p77"/>
          <p:cNvSpPr/>
          <p:nvPr/>
        </p:nvSpPr>
        <p:spPr>
          <a:xfrm>
            <a:off x="5899808" y="2293143"/>
            <a:ext cx="43815" cy="43180"/>
          </a:xfrm>
          <a:custGeom>
            <a:rect b="b" l="l" r="r" t="t"/>
            <a:pathLst>
              <a:path extrusionOk="0" h="43180" w="43814">
                <a:moveTo>
                  <a:pt x="19311" y="0"/>
                </a:moveTo>
                <a:lnTo>
                  <a:pt x="11787" y="2000"/>
                </a:lnTo>
                <a:lnTo>
                  <a:pt x="5000" y="7834"/>
                </a:lnTo>
                <a:lnTo>
                  <a:pt x="928" y="15525"/>
                </a:lnTo>
                <a:lnTo>
                  <a:pt x="0" y="24074"/>
                </a:lnTo>
                <a:lnTo>
                  <a:pt x="2643" y="32480"/>
                </a:lnTo>
                <a:lnTo>
                  <a:pt x="8477" y="38385"/>
                </a:lnTo>
                <a:lnTo>
                  <a:pt x="16168" y="42005"/>
                </a:lnTo>
                <a:lnTo>
                  <a:pt x="24717" y="42767"/>
                </a:lnTo>
                <a:lnTo>
                  <a:pt x="33123" y="40100"/>
                </a:lnTo>
                <a:lnTo>
                  <a:pt x="39028" y="34289"/>
                </a:lnTo>
                <a:lnTo>
                  <a:pt x="42648" y="26765"/>
                </a:lnTo>
                <a:lnTo>
                  <a:pt x="43410" y="18669"/>
                </a:lnTo>
                <a:lnTo>
                  <a:pt x="40743" y="11144"/>
                </a:lnTo>
                <a:lnTo>
                  <a:pt x="34932" y="4572"/>
                </a:lnTo>
                <a:lnTo>
                  <a:pt x="27408" y="857"/>
                </a:lnTo>
                <a:lnTo>
                  <a:pt x="193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7" name="Google Shape;2537;p77"/>
          <p:cNvSpPr/>
          <p:nvPr/>
        </p:nvSpPr>
        <p:spPr>
          <a:xfrm>
            <a:off x="5899808" y="2293143"/>
            <a:ext cx="43815" cy="43180"/>
          </a:xfrm>
          <a:custGeom>
            <a:rect b="b" l="l" r="r" t="t"/>
            <a:pathLst>
              <a:path extrusionOk="0" h="43180" w="43814">
                <a:moveTo>
                  <a:pt x="33123" y="40100"/>
                </a:moveTo>
                <a:lnTo>
                  <a:pt x="39028" y="34289"/>
                </a:lnTo>
                <a:lnTo>
                  <a:pt x="42648" y="26765"/>
                </a:lnTo>
                <a:lnTo>
                  <a:pt x="43410" y="18669"/>
                </a:lnTo>
                <a:lnTo>
                  <a:pt x="40743" y="11144"/>
                </a:lnTo>
                <a:lnTo>
                  <a:pt x="34932" y="4572"/>
                </a:lnTo>
                <a:lnTo>
                  <a:pt x="27408" y="857"/>
                </a:lnTo>
                <a:lnTo>
                  <a:pt x="19311" y="0"/>
                </a:lnTo>
                <a:lnTo>
                  <a:pt x="11787" y="2000"/>
                </a:lnTo>
                <a:lnTo>
                  <a:pt x="5000" y="7834"/>
                </a:lnTo>
                <a:lnTo>
                  <a:pt x="928" y="15525"/>
                </a:lnTo>
                <a:lnTo>
                  <a:pt x="0" y="24074"/>
                </a:lnTo>
                <a:lnTo>
                  <a:pt x="2643" y="32480"/>
                </a:lnTo>
                <a:lnTo>
                  <a:pt x="8477" y="38385"/>
                </a:lnTo>
                <a:lnTo>
                  <a:pt x="16168" y="42005"/>
                </a:lnTo>
                <a:lnTo>
                  <a:pt x="24717" y="42767"/>
                </a:lnTo>
                <a:lnTo>
                  <a:pt x="33123" y="4010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8" name="Google Shape;2538;p77"/>
          <p:cNvSpPr/>
          <p:nvPr/>
        </p:nvSpPr>
        <p:spPr>
          <a:xfrm>
            <a:off x="6042826" y="2350389"/>
            <a:ext cx="42545" cy="43815"/>
          </a:xfrm>
          <a:custGeom>
            <a:rect b="b" l="l" r="r" t="t"/>
            <a:pathLst>
              <a:path extrusionOk="0" h="43814" w="42545">
                <a:moveTo>
                  <a:pt x="18669" y="0"/>
                </a:moveTo>
                <a:lnTo>
                  <a:pt x="10501" y="2667"/>
                </a:lnTo>
                <a:lnTo>
                  <a:pt x="3952" y="8477"/>
                </a:lnTo>
                <a:lnTo>
                  <a:pt x="404" y="16002"/>
                </a:lnTo>
                <a:lnTo>
                  <a:pt x="0" y="24098"/>
                </a:lnTo>
                <a:lnTo>
                  <a:pt x="2881" y="31623"/>
                </a:lnTo>
                <a:lnTo>
                  <a:pt x="8477" y="38409"/>
                </a:lnTo>
                <a:lnTo>
                  <a:pt x="15644" y="42481"/>
                </a:lnTo>
                <a:lnTo>
                  <a:pt x="23669" y="43410"/>
                </a:lnTo>
                <a:lnTo>
                  <a:pt x="31837" y="40767"/>
                </a:lnTo>
                <a:lnTo>
                  <a:pt x="38385" y="34932"/>
                </a:lnTo>
                <a:lnTo>
                  <a:pt x="41933" y="27241"/>
                </a:lnTo>
                <a:lnTo>
                  <a:pt x="42338" y="18692"/>
                </a:lnTo>
                <a:lnTo>
                  <a:pt x="39457" y="10287"/>
                </a:lnTo>
                <a:lnTo>
                  <a:pt x="33861" y="4381"/>
                </a:lnTo>
                <a:lnTo>
                  <a:pt x="26693" y="762"/>
                </a:lnTo>
                <a:lnTo>
                  <a:pt x="18669" y="0"/>
                </a:lnTo>
                <a:close/>
              </a:path>
            </a:pathLst>
          </a:custGeom>
          <a:solidFill>
            <a:srgbClr val="33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9" name="Google Shape;2539;p77"/>
          <p:cNvSpPr/>
          <p:nvPr/>
        </p:nvSpPr>
        <p:spPr>
          <a:xfrm>
            <a:off x="6042826" y="2350389"/>
            <a:ext cx="42545" cy="43815"/>
          </a:xfrm>
          <a:custGeom>
            <a:rect b="b" l="l" r="r" t="t"/>
            <a:pathLst>
              <a:path extrusionOk="0" h="43814" w="42545">
                <a:moveTo>
                  <a:pt x="31837" y="40767"/>
                </a:moveTo>
                <a:lnTo>
                  <a:pt x="38385" y="34932"/>
                </a:lnTo>
                <a:lnTo>
                  <a:pt x="41933" y="27241"/>
                </a:lnTo>
                <a:lnTo>
                  <a:pt x="42338" y="18692"/>
                </a:lnTo>
                <a:lnTo>
                  <a:pt x="39457" y="10287"/>
                </a:lnTo>
                <a:lnTo>
                  <a:pt x="33861" y="4381"/>
                </a:lnTo>
                <a:lnTo>
                  <a:pt x="26693" y="762"/>
                </a:lnTo>
                <a:lnTo>
                  <a:pt x="18669" y="0"/>
                </a:lnTo>
                <a:lnTo>
                  <a:pt x="10501" y="2667"/>
                </a:lnTo>
                <a:lnTo>
                  <a:pt x="3952" y="8477"/>
                </a:lnTo>
                <a:lnTo>
                  <a:pt x="404" y="16002"/>
                </a:lnTo>
                <a:lnTo>
                  <a:pt x="0" y="24098"/>
                </a:lnTo>
                <a:lnTo>
                  <a:pt x="2881" y="31623"/>
                </a:lnTo>
                <a:lnTo>
                  <a:pt x="8477" y="38409"/>
                </a:lnTo>
                <a:lnTo>
                  <a:pt x="15644" y="42481"/>
                </a:lnTo>
                <a:lnTo>
                  <a:pt x="23669" y="43410"/>
                </a:lnTo>
                <a:lnTo>
                  <a:pt x="31837" y="40767"/>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0" name="Google Shape;2540;p77"/>
          <p:cNvSpPr/>
          <p:nvPr/>
        </p:nvSpPr>
        <p:spPr>
          <a:xfrm>
            <a:off x="6758940" y="3340608"/>
            <a:ext cx="0" cy="3787140"/>
          </a:xfrm>
          <a:custGeom>
            <a:rect b="b" l="l" r="r" t="t"/>
            <a:pathLst>
              <a:path extrusionOk="0" h="3787140" w="120000">
                <a:moveTo>
                  <a:pt x="0" y="3787140"/>
                </a:moveTo>
                <a:lnTo>
                  <a:pt x="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1" name="Google Shape;2541;p77"/>
          <p:cNvSpPr/>
          <p:nvPr/>
        </p:nvSpPr>
        <p:spPr>
          <a:xfrm>
            <a:off x="6726935" y="3317748"/>
            <a:ext cx="44450" cy="44450"/>
          </a:xfrm>
          <a:custGeom>
            <a:rect b="b" l="l" r="r" t="t"/>
            <a:pathLst>
              <a:path extrusionOk="0" h="44450" w="44450">
                <a:moveTo>
                  <a:pt x="22860" y="0"/>
                </a:moveTo>
                <a:lnTo>
                  <a:pt x="14144" y="1857"/>
                </a:lnTo>
                <a:lnTo>
                  <a:pt x="6858" y="6858"/>
                </a:lnTo>
                <a:lnTo>
                  <a:pt x="1857" y="14144"/>
                </a:lnTo>
                <a:lnTo>
                  <a:pt x="0" y="22860"/>
                </a:lnTo>
                <a:lnTo>
                  <a:pt x="1857" y="31337"/>
                </a:lnTo>
                <a:lnTo>
                  <a:pt x="6858" y="38100"/>
                </a:lnTo>
                <a:lnTo>
                  <a:pt x="14144" y="42576"/>
                </a:lnTo>
                <a:lnTo>
                  <a:pt x="22860" y="44195"/>
                </a:lnTo>
                <a:lnTo>
                  <a:pt x="31337" y="42576"/>
                </a:lnTo>
                <a:lnTo>
                  <a:pt x="38100" y="38100"/>
                </a:lnTo>
                <a:lnTo>
                  <a:pt x="42576" y="31337"/>
                </a:lnTo>
                <a:lnTo>
                  <a:pt x="44196" y="22860"/>
                </a:lnTo>
                <a:lnTo>
                  <a:pt x="42576" y="14144"/>
                </a:lnTo>
                <a:lnTo>
                  <a:pt x="38100" y="6858"/>
                </a:lnTo>
                <a:lnTo>
                  <a:pt x="31337" y="1857"/>
                </a:lnTo>
                <a:lnTo>
                  <a:pt x="228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2" name="Google Shape;2542;p77"/>
          <p:cNvSpPr/>
          <p:nvPr/>
        </p:nvSpPr>
        <p:spPr>
          <a:xfrm>
            <a:off x="6726935" y="3317748"/>
            <a:ext cx="44450" cy="44450"/>
          </a:xfrm>
          <a:custGeom>
            <a:rect b="b" l="l" r="r" t="t"/>
            <a:pathLst>
              <a:path extrusionOk="0" h="44450" w="44450">
                <a:moveTo>
                  <a:pt x="22860" y="0"/>
                </a:moveTo>
                <a:lnTo>
                  <a:pt x="31337" y="1857"/>
                </a:lnTo>
                <a:lnTo>
                  <a:pt x="38100" y="6858"/>
                </a:lnTo>
                <a:lnTo>
                  <a:pt x="42576" y="14144"/>
                </a:lnTo>
                <a:lnTo>
                  <a:pt x="44196" y="22860"/>
                </a:lnTo>
                <a:lnTo>
                  <a:pt x="42576" y="31337"/>
                </a:lnTo>
                <a:lnTo>
                  <a:pt x="38100" y="38099"/>
                </a:lnTo>
                <a:lnTo>
                  <a:pt x="31337" y="42576"/>
                </a:lnTo>
                <a:lnTo>
                  <a:pt x="22860" y="44195"/>
                </a:lnTo>
                <a:lnTo>
                  <a:pt x="14144" y="42576"/>
                </a:lnTo>
                <a:lnTo>
                  <a:pt x="6858" y="38100"/>
                </a:lnTo>
                <a:lnTo>
                  <a:pt x="1857" y="31337"/>
                </a:lnTo>
                <a:lnTo>
                  <a:pt x="0" y="22860"/>
                </a:lnTo>
                <a:lnTo>
                  <a:pt x="1857" y="14144"/>
                </a:lnTo>
                <a:lnTo>
                  <a:pt x="6858" y="6857"/>
                </a:lnTo>
                <a:lnTo>
                  <a:pt x="14144" y="1857"/>
                </a:lnTo>
                <a:lnTo>
                  <a:pt x="2286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3" name="Google Shape;2543;p77"/>
          <p:cNvSpPr txBox="1"/>
          <p:nvPr/>
        </p:nvSpPr>
        <p:spPr>
          <a:xfrm>
            <a:off x="6839711" y="3823716"/>
            <a:ext cx="334010" cy="304164"/>
          </a:xfrm>
          <a:prstGeom prst="rect">
            <a:avLst/>
          </a:prstGeom>
          <a:solidFill>
            <a:srgbClr val="FFFFFF"/>
          </a:solidFill>
          <a:ln>
            <a:noFill/>
          </a:ln>
        </p:spPr>
        <p:txBody>
          <a:bodyPr anchorCtr="0" anchor="t" bIns="0" lIns="0" spcFirstLastPara="1" rIns="0" wrap="square" tIns="24750">
            <a:noAutofit/>
          </a:bodyPr>
          <a:lstStyle/>
          <a:p>
            <a:pPr indent="0" lvl="0" marL="635"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V</a:t>
            </a:r>
            <a:r>
              <a:rPr lang="tr-TR" sz="750">
                <a:solidFill>
                  <a:schemeClr val="dk1"/>
                </a:solidFill>
                <a:latin typeface="Noto Sans Symbols"/>
                <a:ea typeface="Noto Sans Symbols"/>
                <a:cs typeface="Noto Sans Symbols"/>
                <a:sym typeface="Noto Sans Symbols"/>
              </a:rPr>
              <a:t>φ</a:t>
            </a:r>
            <a:r>
              <a:rPr lang="tr-TR" sz="750">
                <a:solidFill>
                  <a:schemeClr val="dk1"/>
                </a:solidFill>
                <a:latin typeface="Times New Roman"/>
                <a:ea typeface="Times New Roman"/>
                <a:cs typeface="Times New Roman"/>
                <a:sym typeface="Times New Roman"/>
              </a:rPr>
              <a:t>P</a:t>
            </a:r>
            <a:endParaRPr sz="750">
              <a:solidFill>
                <a:schemeClr val="dk1"/>
              </a:solidFill>
              <a:latin typeface="Times New Roman"/>
              <a:ea typeface="Times New Roman"/>
              <a:cs typeface="Times New Roman"/>
              <a:sym typeface="Times New Roman"/>
            </a:endParaRPr>
          </a:p>
        </p:txBody>
      </p:sp>
      <p:sp>
        <p:nvSpPr>
          <p:cNvPr id="2544" name="Google Shape;2544;p77"/>
          <p:cNvSpPr/>
          <p:nvPr/>
        </p:nvSpPr>
        <p:spPr>
          <a:xfrm>
            <a:off x="8990076" y="1421892"/>
            <a:ext cx="60960" cy="807720"/>
          </a:xfrm>
          <a:custGeom>
            <a:rect b="b" l="l" r="r" t="t"/>
            <a:pathLst>
              <a:path extrusionOk="0" h="807719" w="60959">
                <a:moveTo>
                  <a:pt x="22859" y="745236"/>
                </a:moveTo>
                <a:lnTo>
                  <a:pt x="0" y="745236"/>
                </a:lnTo>
                <a:lnTo>
                  <a:pt x="30479" y="807720"/>
                </a:lnTo>
                <a:lnTo>
                  <a:pt x="49065" y="769620"/>
                </a:lnTo>
                <a:lnTo>
                  <a:pt x="25907" y="769620"/>
                </a:lnTo>
                <a:lnTo>
                  <a:pt x="22859" y="765048"/>
                </a:lnTo>
                <a:lnTo>
                  <a:pt x="22859" y="745236"/>
                </a:lnTo>
                <a:close/>
              </a:path>
              <a:path extrusionOk="0" h="807719" w="60959">
                <a:moveTo>
                  <a:pt x="35051" y="38100"/>
                </a:moveTo>
                <a:lnTo>
                  <a:pt x="25907" y="38100"/>
                </a:lnTo>
                <a:lnTo>
                  <a:pt x="22859" y="41148"/>
                </a:lnTo>
                <a:lnTo>
                  <a:pt x="22859" y="765048"/>
                </a:lnTo>
                <a:lnTo>
                  <a:pt x="25907" y="769620"/>
                </a:lnTo>
                <a:lnTo>
                  <a:pt x="35051" y="769620"/>
                </a:lnTo>
                <a:lnTo>
                  <a:pt x="38100" y="765048"/>
                </a:lnTo>
                <a:lnTo>
                  <a:pt x="38100" y="41148"/>
                </a:lnTo>
                <a:lnTo>
                  <a:pt x="35051" y="38100"/>
                </a:lnTo>
                <a:close/>
              </a:path>
              <a:path extrusionOk="0" h="807719" w="60959">
                <a:moveTo>
                  <a:pt x="60959" y="745236"/>
                </a:moveTo>
                <a:lnTo>
                  <a:pt x="38100" y="745236"/>
                </a:lnTo>
                <a:lnTo>
                  <a:pt x="38100" y="765048"/>
                </a:lnTo>
                <a:lnTo>
                  <a:pt x="35051" y="769620"/>
                </a:lnTo>
                <a:lnTo>
                  <a:pt x="49065" y="769620"/>
                </a:lnTo>
                <a:lnTo>
                  <a:pt x="60959" y="745236"/>
                </a:lnTo>
                <a:close/>
              </a:path>
              <a:path extrusionOk="0" h="807719" w="60959">
                <a:moveTo>
                  <a:pt x="30479" y="0"/>
                </a:moveTo>
                <a:lnTo>
                  <a:pt x="0" y="60960"/>
                </a:lnTo>
                <a:lnTo>
                  <a:pt x="22859" y="60960"/>
                </a:lnTo>
                <a:lnTo>
                  <a:pt x="22859" y="41148"/>
                </a:lnTo>
                <a:lnTo>
                  <a:pt x="25907" y="38100"/>
                </a:lnTo>
                <a:lnTo>
                  <a:pt x="49529" y="38100"/>
                </a:lnTo>
                <a:lnTo>
                  <a:pt x="30479" y="0"/>
                </a:lnTo>
                <a:close/>
              </a:path>
              <a:path extrusionOk="0" h="807719" w="60959">
                <a:moveTo>
                  <a:pt x="49529" y="38100"/>
                </a:moveTo>
                <a:lnTo>
                  <a:pt x="35051" y="38100"/>
                </a:lnTo>
                <a:lnTo>
                  <a:pt x="38100" y="41148"/>
                </a:lnTo>
                <a:lnTo>
                  <a:pt x="38100" y="60960"/>
                </a:lnTo>
                <a:lnTo>
                  <a:pt x="60959" y="60960"/>
                </a:lnTo>
                <a:lnTo>
                  <a:pt x="49529" y="381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5" name="Google Shape;2545;p77"/>
          <p:cNvSpPr/>
          <p:nvPr/>
        </p:nvSpPr>
        <p:spPr>
          <a:xfrm>
            <a:off x="8782811" y="1752600"/>
            <a:ext cx="556260" cy="242570"/>
          </a:xfrm>
          <a:custGeom>
            <a:rect b="b" l="l" r="r" t="t"/>
            <a:pathLst>
              <a:path extrusionOk="0" h="242569" w="556259">
                <a:moveTo>
                  <a:pt x="0" y="242315"/>
                </a:moveTo>
                <a:lnTo>
                  <a:pt x="556259" y="242315"/>
                </a:lnTo>
                <a:lnTo>
                  <a:pt x="556259" y="0"/>
                </a:lnTo>
                <a:lnTo>
                  <a:pt x="0" y="0"/>
                </a:lnTo>
                <a:lnTo>
                  <a:pt x="0" y="242315"/>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6" name="Google Shape;2546;p77"/>
          <p:cNvSpPr txBox="1"/>
          <p:nvPr/>
        </p:nvSpPr>
        <p:spPr>
          <a:xfrm>
            <a:off x="8782329" y="1763314"/>
            <a:ext cx="556895" cy="2921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V</a:t>
            </a:r>
            <a:r>
              <a:rPr lang="tr-TR" sz="750">
                <a:solidFill>
                  <a:schemeClr val="dk1"/>
                </a:solidFill>
                <a:latin typeface="Times New Roman"/>
                <a:ea typeface="Times New Roman"/>
                <a:cs typeface="Times New Roman"/>
                <a:sym typeface="Times New Roman"/>
              </a:rPr>
              <a:t>LS</a:t>
            </a:r>
            <a:r>
              <a:rPr baseline="30000" lang="tr-TR" sz="1800">
                <a:solidFill>
                  <a:schemeClr val="dk1"/>
                </a:solidFill>
                <a:latin typeface="Times New Roman"/>
                <a:ea typeface="Times New Roman"/>
                <a:cs typeface="Times New Roman"/>
                <a:sym typeface="Times New Roman"/>
              </a:rPr>
              <a:t>=</a:t>
            </a:r>
            <a:r>
              <a:rPr baseline="30000" i="1" lang="tr-TR" sz="1800">
                <a:solidFill>
                  <a:schemeClr val="dk1"/>
                </a:solidFill>
                <a:latin typeface="Times New Roman"/>
                <a:ea typeface="Times New Roman"/>
                <a:cs typeface="Times New Roman"/>
                <a:sym typeface="Times New Roman"/>
              </a:rPr>
              <a:t>V</a:t>
            </a:r>
            <a:r>
              <a:rPr lang="tr-TR" sz="750">
                <a:solidFill>
                  <a:schemeClr val="dk1"/>
                </a:solidFill>
                <a:latin typeface="Noto Sans Symbols"/>
                <a:ea typeface="Noto Sans Symbols"/>
                <a:cs typeface="Noto Sans Symbols"/>
                <a:sym typeface="Noto Sans Symbols"/>
              </a:rPr>
              <a:t>φ</a:t>
            </a:r>
            <a:r>
              <a:rPr lang="tr-TR" sz="750">
                <a:solidFill>
                  <a:schemeClr val="dk1"/>
                </a:solidFill>
                <a:latin typeface="Times New Roman"/>
                <a:ea typeface="Times New Roman"/>
                <a:cs typeface="Times New Roman"/>
                <a:sym typeface="Times New Roman"/>
              </a:rPr>
              <a:t>S</a:t>
            </a:r>
            <a:endParaRPr sz="750">
              <a:solidFill>
                <a:schemeClr val="dk1"/>
              </a:solidFill>
              <a:latin typeface="Times New Roman"/>
              <a:ea typeface="Times New Roman"/>
              <a:cs typeface="Times New Roman"/>
              <a:sym typeface="Times New Roman"/>
            </a:endParaRPr>
          </a:p>
        </p:txBody>
      </p:sp>
      <p:sp>
        <p:nvSpPr>
          <p:cNvPr id="2547" name="Google Shape;2547;p77"/>
          <p:cNvSpPr/>
          <p:nvPr/>
        </p:nvSpPr>
        <p:spPr>
          <a:xfrm>
            <a:off x="7331964" y="1115568"/>
            <a:ext cx="1804416" cy="14859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8" name="Google Shape;2548;p77"/>
          <p:cNvSpPr/>
          <p:nvPr/>
        </p:nvSpPr>
        <p:spPr>
          <a:xfrm>
            <a:off x="6170676" y="2232660"/>
            <a:ext cx="121920" cy="344805"/>
          </a:xfrm>
          <a:custGeom>
            <a:rect b="b" l="l" r="r" t="t"/>
            <a:pathLst>
              <a:path extrusionOk="0" h="344805" w="121920">
                <a:moveTo>
                  <a:pt x="60960" y="0"/>
                </a:moveTo>
                <a:lnTo>
                  <a:pt x="37290" y="13406"/>
                </a:lnTo>
                <a:lnTo>
                  <a:pt x="17907" y="50101"/>
                </a:lnTo>
                <a:lnTo>
                  <a:pt x="4810" y="104798"/>
                </a:lnTo>
                <a:lnTo>
                  <a:pt x="0" y="172212"/>
                </a:lnTo>
                <a:lnTo>
                  <a:pt x="4810" y="238982"/>
                </a:lnTo>
                <a:lnTo>
                  <a:pt x="17907" y="293750"/>
                </a:lnTo>
                <a:lnTo>
                  <a:pt x="37290" y="330803"/>
                </a:lnTo>
                <a:lnTo>
                  <a:pt x="60960" y="344424"/>
                </a:lnTo>
                <a:lnTo>
                  <a:pt x="84629" y="330803"/>
                </a:lnTo>
                <a:lnTo>
                  <a:pt x="104012" y="293750"/>
                </a:lnTo>
                <a:lnTo>
                  <a:pt x="117109" y="238982"/>
                </a:lnTo>
                <a:lnTo>
                  <a:pt x="121920" y="172212"/>
                </a:lnTo>
                <a:lnTo>
                  <a:pt x="117109" y="104798"/>
                </a:lnTo>
                <a:lnTo>
                  <a:pt x="104012" y="50101"/>
                </a:lnTo>
                <a:lnTo>
                  <a:pt x="84629" y="13406"/>
                </a:lnTo>
                <a:lnTo>
                  <a:pt x="609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9" name="Google Shape;2549;p77"/>
          <p:cNvSpPr/>
          <p:nvPr/>
        </p:nvSpPr>
        <p:spPr>
          <a:xfrm>
            <a:off x="6170676" y="2232660"/>
            <a:ext cx="121920" cy="344805"/>
          </a:xfrm>
          <a:custGeom>
            <a:rect b="b" l="l" r="r" t="t"/>
            <a:pathLst>
              <a:path extrusionOk="0" h="344805" w="121920">
                <a:moveTo>
                  <a:pt x="60960" y="0"/>
                </a:moveTo>
                <a:lnTo>
                  <a:pt x="37290" y="13406"/>
                </a:lnTo>
                <a:lnTo>
                  <a:pt x="17907" y="50101"/>
                </a:lnTo>
                <a:lnTo>
                  <a:pt x="4810" y="104798"/>
                </a:lnTo>
                <a:lnTo>
                  <a:pt x="0" y="172212"/>
                </a:lnTo>
                <a:lnTo>
                  <a:pt x="4810" y="238982"/>
                </a:lnTo>
                <a:lnTo>
                  <a:pt x="17907" y="293750"/>
                </a:lnTo>
                <a:lnTo>
                  <a:pt x="37290" y="330803"/>
                </a:lnTo>
                <a:lnTo>
                  <a:pt x="60960" y="344424"/>
                </a:lnTo>
                <a:lnTo>
                  <a:pt x="84629" y="330803"/>
                </a:lnTo>
                <a:lnTo>
                  <a:pt x="104012" y="293750"/>
                </a:lnTo>
                <a:lnTo>
                  <a:pt x="117109" y="238982"/>
                </a:lnTo>
                <a:lnTo>
                  <a:pt x="121920" y="172212"/>
                </a:lnTo>
                <a:lnTo>
                  <a:pt x="117109" y="104798"/>
                </a:lnTo>
                <a:lnTo>
                  <a:pt x="104012" y="50101"/>
                </a:lnTo>
                <a:lnTo>
                  <a:pt x="84629" y="13406"/>
                </a:lnTo>
                <a:lnTo>
                  <a:pt x="6096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0" name="Google Shape;2550;p77"/>
          <p:cNvSpPr/>
          <p:nvPr/>
        </p:nvSpPr>
        <p:spPr>
          <a:xfrm>
            <a:off x="6278879" y="2234184"/>
            <a:ext cx="121920" cy="344805"/>
          </a:xfrm>
          <a:custGeom>
            <a:rect b="b" l="l" r="r" t="t"/>
            <a:pathLst>
              <a:path extrusionOk="0" h="344805" w="121920">
                <a:moveTo>
                  <a:pt x="60960" y="0"/>
                </a:moveTo>
                <a:lnTo>
                  <a:pt x="37290" y="13406"/>
                </a:lnTo>
                <a:lnTo>
                  <a:pt x="17907" y="50101"/>
                </a:lnTo>
                <a:lnTo>
                  <a:pt x="4810" y="104798"/>
                </a:lnTo>
                <a:lnTo>
                  <a:pt x="0" y="172212"/>
                </a:lnTo>
                <a:lnTo>
                  <a:pt x="4810" y="238982"/>
                </a:lnTo>
                <a:lnTo>
                  <a:pt x="17907" y="293750"/>
                </a:lnTo>
                <a:lnTo>
                  <a:pt x="37290" y="330803"/>
                </a:lnTo>
                <a:lnTo>
                  <a:pt x="60960" y="344424"/>
                </a:lnTo>
                <a:lnTo>
                  <a:pt x="84629" y="330803"/>
                </a:lnTo>
                <a:lnTo>
                  <a:pt x="104012" y="293750"/>
                </a:lnTo>
                <a:lnTo>
                  <a:pt x="117109" y="238982"/>
                </a:lnTo>
                <a:lnTo>
                  <a:pt x="121920" y="172212"/>
                </a:lnTo>
                <a:lnTo>
                  <a:pt x="117109" y="104798"/>
                </a:lnTo>
                <a:lnTo>
                  <a:pt x="104012" y="50101"/>
                </a:lnTo>
                <a:lnTo>
                  <a:pt x="84629" y="13406"/>
                </a:lnTo>
                <a:lnTo>
                  <a:pt x="609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1" name="Google Shape;2551;p77"/>
          <p:cNvSpPr/>
          <p:nvPr/>
        </p:nvSpPr>
        <p:spPr>
          <a:xfrm>
            <a:off x="6278879" y="2234184"/>
            <a:ext cx="121920" cy="344805"/>
          </a:xfrm>
          <a:custGeom>
            <a:rect b="b" l="l" r="r" t="t"/>
            <a:pathLst>
              <a:path extrusionOk="0" h="344805" w="121920">
                <a:moveTo>
                  <a:pt x="60960" y="0"/>
                </a:moveTo>
                <a:lnTo>
                  <a:pt x="37290" y="13406"/>
                </a:lnTo>
                <a:lnTo>
                  <a:pt x="17907" y="50101"/>
                </a:lnTo>
                <a:lnTo>
                  <a:pt x="4810" y="104798"/>
                </a:lnTo>
                <a:lnTo>
                  <a:pt x="0" y="172212"/>
                </a:lnTo>
                <a:lnTo>
                  <a:pt x="4810" y="238982"/>
                </a:lnTo>
                <a:lnTo>
                  <a:pt x="17907" y="293750"/>
                </a:lnTo>
                <a:lnTo>
                  <a:pt x="37290" y="330803"/>
                </a:lnTo>
                <a:lnTo>
                  <a:pt x="60960" y="344424"/>
                </a:lnTo>
                <a:lnTo>
                  <a:pt x="84629" y="330803"/>
                </a:lnTo>
                <a:lnTo>
                  <a:pt x="104012" y="293750"/>
                </a:lnTo>
                <a:lnTo>
                  <a:pt x="117109" y="238982"/>
                </a:lnTo>
                <a:lnTo>
                  <a:pt x="121920" y="172212"/>
                </a:lnTo>
                <a:lnTo>
                  <a:pt x="117109" y="104798"/>
                </a:lnTo>
                <a:lnTo>
                  <a:pt x="104012" y="50101"/>
                </a:lnTo>
                <a:lnTo>
                  <a:pt x="84629" y="13406"/>
                </a:lnTo>
                <a:lnTo>
                  <a:pt x="6096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2" name="Google Shape;2552;p77"/>
          <p:cNvSpPr/>
          <p:nvPr/>
        </p:nvSpPr>
        <p:spPr>
          <a:xfrm>
            <a:off x="6390132" y="2232660"/>
            <a:ext cx="121920" cy="344805"/>
          </a:xfrm>
          <a:custGeom>
            <a:rect b="b" l="l" r="r" t="t"/>
            <a:pathLst>
              <a:path extrusionOk="0" h="344805" w="121920">
                <a:moveTo>
                  <a:pt x="60959" y="0"/>
                </a:moveTo>
                <a:lnTo>
                  <a:pt x="37290" y="13406"/>
                </a:lnTo>
                <a:lnTo>
                  <a:pt x="17906" y="50101"/>
                </a:lnTo>
                <a:lnTo>
                  <a:pt x="4810" y="104798"/>
                </a:lnTo>
                <a:lnTo>
                  <a:pt x="0" y="172212"/>
                </a:lnTo>
                <a:lnTo>
                  <a:pt x="4810" y="238982"/>
                </a:lnTo>
                <a:lnTo>
                  <a:pt x="17906" y="293750"/>
                </a:lnTo>
                <a:lnTo>
                  <a:pt x="37290" y="330803"/>
                </a:lnTo>
                <a:lnTo>
                  <a:pt x="60959" y="344424"/>
                </a:lnTo>
                <a:lnTo>
                  <a:pt x="84629" y="330803"/>
                </a:lnTo>
                <a:lnTo>
                  <a:pt x="104013" y="293750"/>
                </a:lnTo>
                <a:lnTo>
                  <a:pt x="117109" y="238982"/>
                </a:lnTo>
                <a:lnTo>
                  <a:pt x="121919" y="172212"/>
                </a:lnTo>
                <a:lnTo>
                  <a:pt x="117109" y="104798"/>
                </a:lnTo>
                <a:lnTo>
                  <a:pt x="104012" y="50101"/>
                </a:lnTo>
                <a:lnTo>
                  <a:pt x="84629" y="13406"/>
                </a:lnTo>
                <a:lnTo>
                  <a:pt x="6095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3" name="Google Shape;2553;p77"/>
          <p:cNvSpPr/>
          <p:nvPr/>
        </p:nvSpPr>
        <p:spPr>
          <a:xfrm>
            <a:off x="6390132" y="2232660"/>
            <a:ext cx="121920" cy="344805"/>
          </a:xfrm>
          <a:custGeom>
            <a:rect b="b" l="l" r="r" t="t"/>
            <a:pathLst>
              <a:path extrusionOk="0" h="344805" w="121920">
                <a:moveTo>
                  <a:pt x="60959" y="0"/>
                </a:moveTo>
                <a:lnTo>
                  <a:pt x="37290" y="13406"/>
                </a:lnTo>
                <a:lnTo>
                  <a:pt x="17906" y="50101"/>
                </a:lnTo>
                <a:lnTo>
                  <a:pt x="4810" y="104798"/>
                </a:lnTo>
                <a:lnTo>
                  <a:pt x="0" y="172212"/>
                </a:lnTo>
                <a:lnTo>
                  <a:pt x="4810" y="238982"/>
                </a:lnTo>
                <a:lnTo>
                  <a:pt x="17906" y="293750"/>
                </a:lnTo>
                <a:lnTo>
                  <a:pt x="37290" y="330803"/>
                </a:lnTo>
                <a:lnTo>
                  <a:pt x="60959" y="344424"/>
                </a:lnTo>
                <a:lnTo>
                  <a:pt x="84629" y="330803"/>
                </a:lnTo>
                <a:lnTo>
                  <a:pt x="104013" y="293750"/>
                </a:lnTo>
                <a:lnTo>
                  <a:pt x="117109" y="238982"/>
                </a:lnTo>
                <a:lnTo>
                  <a:pt x="121919" y="172212"/>
                </a:lnTo>
                <a:lnTo>
                  <a:pt x="117109" y="104798"/>
                </a:lnTo>
                <a:lnTo>
                  <a:pt x="104012" y="50101"/>
                </a:lnTo>
                <a:lnTo>
                  <a:pt x="84629" y="13406"/>
                </a:lnTo>
                <a:lnTo>
                  <a:pt x="60959"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4" name="Google Shape;2554;p77"/>
          <p:cNvSpPr/>
          <p:nvPr/>
        </p:nvSpPr>
        <p:spPr>
          <a:xfrm>
            <a:off x="6499859" y="2232660"/>
            <a:ext cx="123825" cy="344805"/>
          </a:xfrm>
          <a:custGeom>
            <a:rect b="b" l="l" r="r" t="t"/>
            <a:pathLst>
              <a:path extrusionOk="0" h="344805" w="123825">
                <a:moveTo>
                  <a:pt x="60960" y="0"/>
                </a:moveTo>
                <a:lnTo>
                  <a:pt x="37290" y="13406"/>
                </a:lnTo>
                <a:lnTo>
                  <a:pt x="17907" y="50101"/>
                </a:lnTo>
                <a:lnTo>
                  <a:pt x="4810" y="104798"/>
                </a:lnTo>
                <a:lnTo>
                  <a:pt x="0" y="172212"/>
                </a:lnTo>
                <a:lnTo>
                  <a:pt x="4810" y="238982"/>
                </a:lnTo>
                <a:lnTo>
                  <a:pt x="17907" y="293750"/>
                </a:lnTo>
                <a:lnTo>
                  <a:pt x="37290" y="330803"/>
                </a:lnTo>
                <a:lnTo>
                  <a:pt x="60960" y="344424"/>
                </a:lnTo>
                <a:lnTo>
                  <a:pt x="84867" y="330803"/>
                </a:lnTo>
                <a:lnTo>
                  <a:pt x="104774" y="293750"/>
                </a:lnTo>
                <a:lnTo>
                  <a:pt x="118395" y="238982"/>
                </a:lnTo>
                <a:lnTo>
                  <a:pt x="123443" y="172212"/>
                </a:lnTo>
                <a:lnTo>
                  <a:pt x="118395" y="104798"/>
                </a:lnTo>
                <a:lnTo>
                  <a:pt x="104774" y="50101"/>
                </a:lnTo>
                <a:lnTo>
                  <a:pt x="84867" y="13406"/>
                </a:lnTo>
                <a:lnTo>
                  <a:pt x="609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5" name="Google Shape;2555;p77"/>
          <p:cNvSpPr/>
          <p:nvPr/>
        </p:nvSpPr>
        <p:spPr>
          <a:xfrm>
            <a:off x="6499859" y="2232660"/>
            <a:ext cx="123825" cy="344805"/>
          </a:xfrm>
          <a:custGeom>
            <a:rect b="b" l="l" r="r" t="t"/>
            <a:pathLst>
              <a:path extrusionOk="0" h="344805" w="123825">
                <a:moveTo>
                  <a:pt x="60960" y="0"/>
                </a:moveTo>
                <a:lnTo>
                  <a:pt x="37290" y="13406"/>
                </a:lnTo>
                <a:lnTo>
                  <a:pt x="17907" y="50101"/>
                </a:lnTo>
                <a:lnTo>
                  <a:pt x="4810" y="104798"/>
                </a:lnTo>
                <a:lnTo>
                  <a:pt x="0" y="172212"/>
                </a:lnTo>
                <a:lnTo>
                  <a:pt x="4810" y="238982"/>
                </a:lnTo>
                <a:lnTo>
                  <a:pt x="17907" y="293750"/>
                </a:lnTo>
                <a:lnTo>
                  <a:pt x="37290" y="330803"/>
                </a:lnTo>
                <a:lnTo>
                  <a:pt x="60960" y="344424"/>
                </a:lnTo>
                <a:lnTo>
                  <a:pt x="84867" y="330803"/>
                </a:lnTo>
                <a:lnTo>
                  <a:pt x="104774" y="293750"/>
                </a:lnTo>
                <a:lnTo>
                  <a:pt x="118395" y="238982"/>
                </a:lnTo>
                <a:lnTo>
                  <a:pt x="123443" y="172212"/>
                </a:lnTo>
                <a:lnTo>
                  <a:pt x="118395" y="104798"/>
                </a:lnTo>
                <a:lnTo>
                  <a:pt x="104774" y="50101"/>
                </a:lnTo>
                <a:lnTo>
                  <a:pt x="84867" y="13406"/>
                </a:lnTo>
                <a:lnTo>
                  <a:pt x="6096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6" name="Google Shape;2556;p77"/>
          <p:cNvSpPr/>
          <p:nvPr/>
        </p:nvSpPr>
        <p:spPr>
          <a:xfrm>
            <a:off x="6609588" y="2229612"/>
            <a:ext cx="123825" cy="344805"/>
          </a:xfrm>
          <a:custGeom>
            <a:rect b="b" l="l" r="r" t="t"/>
            <a:pathLst>
              <a:path extrusionOk="0" h="344805" w="123825">
                <a:moveTo>
                  <a:pt x="60959" y="0"/>
                </a:moveTo>
                <a:lnTo>
                  <a:pt x="37290" y="13406"/>
                </a:lnTo>
                <a:lnTo>
                  <a:pt x="17906" y="50101"/>
                </a:lnTo>
                <a:lnTo>
                  <a:pt x="4810" y="104798"/>
                </a:lnTo>
                <a:lnTo>
                  <a:pt x="0" y="172212"/>
                </a:lnTo>
                <a:lnTo>
                  <a:pt x="4810" y="238982"/>
                </a:lnTo>
                <a:lnTo>
                  <a:pt x="17906" y="293750"/>
                </a:lnTo>
                <a:lnTo>
                  <a:pt x="37290" y="330803"/>
                </a:lnTo>
                <a:lnTo>
                  <a:pt x="60959" y="344424"/>
                </a:lnTo>
                <a:lnTo>
                  <a:pt x="85510" y="330803"/>
                </a:lnTo>
                <a:lnTo>
                  <a:pt x="105346" y="293750"/>
                </a:lnTo>
                <a:lnTo>
                  <a:pt x="118610" y="238982"/>
                </a:lnTo>
                <a:lnTo>
                  <a:pt x="123443" y="172212"/>
                </a:lnTo>
                <a:lnTo>
                  <a:pt x="118610" y="104798"/>
                </a:lnTo>
                <a:lnTo>
                  <a:pt x="105346" y="50101"/>
                </a:lnTo>
                <a:lnTo>
                  <a:pt x="85510" y="13406"/>
                </a:lnTo>
                <a:lnTo>
                  <a:pt x="6095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7" name="Google Shape;2557;p77"/>
          <p:cNvSpPr/>
          <p:nvPr/>
        </p:nvSpPr>
        <p:spPr>
          <a:xfrm>
            <a:off x="6609588" y="2229612"/>
            <a:ext cx="123825" cy="344805"/>
          </a:xfrm>
          <a:custGeom>
            <a:rect b="b" l="l" r="r" t="t"/>
            <a:pathLst>
              <a:path extrusionOk="0" h="344805" w="123825">
                <a:moveTo>
                  <a:pt x="60959" y="0"/>
                </a:moveTo>
                <a:lnTo>
                  <a:pt x="37290" y="13406"/>
                </a:lnTo>
                <a:lnTo>
                  <a:pt x="17906" y="50101"/>
                </a:lnTo>
                <a:lnTo>
                  <a:pt x="4810" y="104798"/>
                </a:lnTo>
                <a:lnTo>
                  <a:pt x="0" y="172212"/>
                </a:lnTo>
                <a:lnTo>
                  <a:pt x="4810" y="238982"/>
                </a:lnTo>
                <a:lnTo>
                  <a:pt x="17906" y="293750"/>
                </a:lnTo>
                <a:lnTo>
                  <a:pt x="37290" y="330803"/>
                </a:lnTo>
                <a:lnTo>
                  <a:pt x="60959" y="344424"/>
                </a:lnTo>
                <a:lnTo>
                  <a:pt x="85510" y="330803"/>
                </a:lnTo>
                <a:lnTo>
                  <a:pt x="105346" y="293750"/>
                </a:lnTo>
                <a:lnTo>
                  <a:pt x="118610" y="238982"/>
                </a:lnTo>
                <a:lnTo>
                  <a:pt x="123443" y="172212"/>
                </a:lnTo>
                <a:lnTo>
                  <a:pt x="118610" y="104798"/>
                </a:lnTo>
                <a:lnTo>
                  <a:pt x="105346" y="50101"/>
                </a:lnTo>
                <a:lnTo>
                  <a:pt x="85510" y="13406"/>
                </a:lnTo>
                <a:lnTo>
                  <a:pt x="60959"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8" name="Google Shape;2558;p77"/>
          <p:cNvSpPr/>
          <p:nvPr/>
        </p:nvSpPr>
        <p:spPr>
          <a:xfrm>
            <a:off x="6124955" y="2324100"/>
            <a:ext cx="715010" cy="277495"/>
          </a:xfrm>
          <a:custGeom>
            <a:rect b="b" l="l" r="r" t="t"/>
            <a:pathLst>
              <a:path extrusionOk="0" h="277494" w="715009">
                <a:moveTo>
                  <a:pt x="0" y="277367"/>
                </a:moveTo>
                <a:lnTo>
                  <a:pt x="714755" y="277367"/>
                </a:lnTo>
                <a:lnTo>
                  <a:pt x="714755" y="0"/>
                </a:lnTo>
                <a:lnTo>
                  <a:pt x="0" y="0"/>
                </a:lnTo>
                <a:lnTo>
                  <a:pt x="0" y="27736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9" name="Google Shape;2559;p77"/>
          <p:cNvSpPr/>
          <p:nvPr/>
        </p:nvSpPr>
        <p:spPr>
          <a:xfrm>
            <a:off x="5096255" y="2610612"/>
            <a:ext cx="1865630" cy="0"/>
          </a:xfrm>
          <a:custGeom>
            <a:rect b="b" l="l" r="r" t="t"/>
            <a:pathLst>
              <a:path extrusionOk="0" h="120000" w="1865629">
                <a:moveTo>
                  <a:pt x="0" y="0"/>
                </a:moveTo>
                <a:lnTo>
                  <a:pt x="1865376"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0" name="Google Shape;2560;p77"/>
          <p:cNvSpPr/>
          <p:nvPr/>
        </p:nvSpPr>
        <p:spPr>
          <a:xfrm>
            <a:off x="6964680" y="2316480"/>
            <a:ext cx="0" cy="283845"/>
          </a:xfrm>
          <a:custGeom>
            <a:rect b="b" l="l" r="r" t="t"/>
            <a:pathLst>
              <a:path extrusionOk="0" h="283844" w="120000">
                <a:moveTo>
                  <a:pt x="0" y="0"/>
                </a:moveTo>
                <a:lnTo>
                  <a:pt x="0" y="283463"/>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1" name="Google Shape;2561;p77"/>
          <p:cNvSpPr/>
          <p:nvPr/>
        </p:nvSpPr>
        <p:spPr>
          <a:xfrm>
            <a:off x="5530596" y="2316480"/>
            <a:ext cx="367665" cy="0"/>
          </a:xfrm>
          <a:custGeom>
            <a:rect b="b" l="l" r="r" t="t"/>
            <a:pathLst>
              <a:path extrusionOk="0" h="120000" w="367664">
                <a:moveTo>
                  <a:pt x="0" y="0"/>
                </a:moveTo>
                <a:lnTo>
                  <a:pt x="367283"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2" name="Google Shape;2562;p77"/>
          <p:cNvSpPr/>
          <p:nvPr/>
        </p:nvSpPr>
        <p:spPr>
          <a:xfrm>
            <a:off x="8206740" y="4439411"/>
            <a:ext cx="0" cy="241300"/>
          </a:xfrm>
          <a:custGeom>
            <a:rect b="b" l="l" r="r" t="t"/>
            <a:pathLst>
              <a:path extrusionOk="0" h="241300" w="120000">
                <a:moveTo>
                  <a:pt x="0" y="0"/>
                </a:moveTo>
                <a:lnTo>
                  <a:pt x="0" y="240791"/>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3" name="Google Shape;2563;p77"/>
          <p:cNvSpPr/>
          <p:nvPr/>
        </p:nvSpPr>
        <p:spPr>
          <a:xfrm>
            <a:off x="8189976" y="4657344"/>
            <a:ext cx="43180" cy="44450"/>
          </a:xfrm>
          <a:custGeom>
            <a:rect b="b" l="l" r="r" t="t"/>
            <a:pathLst>
              <a:path extrusionOk="0" h="44450" w="43179">
                <a:moveTo>
                  <a:pt x="21335" y="0"/>
                </a:moveTo>
                <a:lnTo>
                  <a:pt x="12858" y="1619"/>
                </a:lnTo>
                <a:lnTo>
                  <a:pt x="6096" y="6096"/>
                </a:lnTo>
                <a:lnTo>
                  <a:pt x="1619" y="12858"/>
                </a:lnTo>
                <a:lnTo>
                  <a:pt x="0" y="21336"/>
                </a:lnTo>
                <a:lnTo>
                  <a:pt x="1619" y="30051"/>
                </a:lnTo>
                <a:lnTo>
                  <a:pt x="6096" y="37338"/>
                </a:lnTo>
                <a:lnTo>
                  <a:pt x="12858" y="42338"/>
                </a:lnTo>
                <a:lnTo>
                  <a:pt x="21335" y="44196"/>
                </a:lnTo>
                <a:lnTo>
                  <a:pt x="29813" y="42338"/>
                </a:lnTo>
                <a:lnTo>
                  <a:pt x="36575" y="37338"/>
                </a:lnTo>
                <a:lnTo>
                  <a:pt x="41052" y="30051"/>
                </a:lnTo>
                <a:lnTo>
                  <a:pt x="42672" y="21336"/>
                </a:lnTo>
                <a:lnTo>
                  <a:pt x="41052" y="12858"/>
                </a:lnTo>
                <a:lnTo>
                  <a:pt x="36575" y="6096"/>
                </a:lnTo>
                <a:lnTo>
                  <a:pt x="29813" y="1619"/>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4" name="Google Shape;2564;p77"/>
          <p:cNvSpPr/>
          <p:nvPr/>
        </p:nvSpPr>
        <p:spPr>
          <a:xfrm>
            <a:off x="8189976" y="4657344"/>
            <a:ext cx="43180" cy="44450"/>
          </a:xfrm>
          <a:custGeom>
            <a:rect b="b" l="l" r="r" t="t"/>
            <a:pathLst>
              <a:path extrusionOk="0" h="44450" w="43179">
                <a:moveTo>
                  <a:pt x="21335" y="0"/>
                </a:moveTo>
                <a:lnTo>
                  <a:pt x="29813" y="1619"/>
                </a:lnTo>
                <a:lnTo>
                  <a:pt x="36575" y="6096"/>
                </a:lnTo>
                <a:lnTo>
                  <a:pt x="41052" y="12858"/>
                </a:lnTo>
                <a:lnTo>
                  <a:pt x="42672" y="21336"/>
                </a:lnTo>
                <a:lnTo>
                  <a:pt x="41052" y="30051"/>
                </a:lnTo>
                <a:lnTo>
                  <a:pt x="36575" y="37338"/>
                </a:lnTo>
                <a:lnTo>
                  <a:pt x="29813" y="42338"/>
                </a:lnTo>
                <a:lnTo>
                  <a:pt x="21335" y="44196"/>
                </a:lnTo>
                <a:lnTo>
                  <a:pt x="12858" y="42338"/>
                </a:lnTo>
                <a:lnTo>
                  <a:pt x="6096" y="37337"/>
                </a:lnTo>
                <a:lnTo>
                  <a:pt x="1619" y="30051"/>
                </a:lnTo>
                <a:lnTo>
                  <a:pt x="0" y="21336"/>
                </a:lnTo>
                <a:lnTo>
                  <a:pt x="1619" y="12858"/>
                </a:lnTo>
                <a:lnTo>
                  <a:pt x="6096" y="6096"/>
                </a:lnTo>
                <a:lnTo>
                  <a:pt x="12858" y="1619"/>
                </a:lnTo>
                <a:lnTo>
                  <a:pt x="21335"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5" name="Google Shape;2565;p77"/>
          <p:cNvSpPr/>
          <p:nvPr/>
        </p:nvSpPr>
        <p:spPr>
          <a:xfrm>
            <a:off x="8191500" y="5780532"/>
            <a:ext cx="0" cy="257810"/>
          </a:xfrm>
          <a:custGeom>
            <a:rect b="b" l="l" r="r" t="t"/>
            <a:pathLst>
              <a:path extrusionOk="0" h="257810" w="120000">
                <a:moveTo>
                  <a:pt x="0" y="0"/>
                </a:moveTo>
                <a:lnTo>
                  <a:pt x="0" y="257555"/>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6" name="Google Shape;2566;p77"/>
          <p:cNvSpPr/>
          <p:nvPr/>
        </p:nvSpPr>
        <p:spPr>
          <a:xfrm>
            <a:off x="8290559" y="3340608"/>
            <a:ext cx="0" cy="3775075"/>
          </a:xfrm>
          <a:custGeom>
            <a:rect b="b" l="l" r="r" t="t"/>
            <a:pathLst>
              <a:path extrusionOk="0" h="3775075" w="120000">
                <a:moveTo>
                  <a:pt x="0" y="0"/>
                </a:moveTo>
                <a:lnTo>
                  <a:pt x="0" y="3774947"/>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7" name="Google Shape;2567;p77"/>
          <p:cNvSpPr/>
          <p:nvPr/>
        </p:nvSpPr>
        <p:spPr>
          <a:xfrm>
            <a:off x="8238743" y="3319272"/>
            <a:ext cx="44450" cy="44450"/>
          </a:xfrm>
          <a:custGeom>
            <a:rect b="b" l="l" r="r" t="t"/>
            <a:pathLst>
              <a:path extrusionOk="0" h="44450" w="44450">
                <a:moveTo>
                  <a:pt x="22859" y="0"/>
                </a:moveTo>
                <a:lnTo>
                  <a:pt x="14144" y="1857"/>
                </a:lnTo>
                <a:lnTo>
                  <a:pt x="6857" y="6858"/>
                </a:lnTo>
                <a:lnTo>
                  <a:pt x="1857" y="14144"/>
                </a:lnTo>
                <a:lnTo>
                  <a:pt x="0" y="22859"/>
                </a:lnTo>
                <a:lnTo>
                  <a:pt x="1857" y="31337"/>
                </a:lnTo>
                <a:lnTo>
                  <a:pt x="6858" y="38100"/>
                </a:lnTo>
                <a:lnTo>
                  <a:pt x="14144" y="42576"/>
                </a:lnTo>
                <a:lnTo>
                  <a:pt x="22859" y="44195"/>
                </a:lnTo>
                <a:lnTo>
                  <a:pt x="31337" y="42576"/>
                </a:lnTo>
                <a:lnTo>
                  <a:pt x="38100" y="38100"/>
                </a:lnTo>
                <a:lnTo>
                  <a:pt x="42576" y="31337"/>
                </a:lnTo>
                <a:lnTo>
                  <a:pt x="44196" y="22859"/>
                </a:lnTo>
                <a:lnTo>
                  <a:pt x="42576" y="14144"/>
                </a:lnTo>
                <a:lnTo>
                  <a:pt x="38100" y="6858"/>
                </a:lnTo>
                <a:lnTo>
                  <a:pt x="31337" y="1857"/>
                </a:lnTo>
                <a:lnTo>
                  <a:pt x="2285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8" name="Google Shape;2568;p77"/>
          <p:cNvSpPr/>
          <p:nvPr/>
        </p:nvSpPr>
        <p:spPr>
          <a:xfrm>
            <a:off x="8238743" y="3319272"/>
            <a:ext cx="44450" cy="44450"/>
          </a:xfrm>
          <a:custGeom>
            <a:rect b="b" l="l" r="r" t="t"/>
            <a:pathLst>
              <a:path extrusionOk="0" h="44450" w="44450">
                <a:moveTo>
                  <a:pt x="22859" y="0"/>
                </a:moveTo>
                <a:lnTo>
                  <a:pt x="31337" y="1857"/>
                </a:lnTo>
                <a:lnTo>
                  <a:pt x="38100" y="6858"/>
                </a:lnTo>
                <a:lnTo>
                  <a:pt x="42576" y="14144"/>
                </a:lnTo>
                <a:lnTo>
                  <a:pt x="44196" y="22859"/>
                </a:lnTo>
                <a:lnTo>
                  <a:pt x="42576" y="31337"/>
                </a:lnTo>
                <a:lnTo>
                  <a:pt x="38100" y="38100"/>
                </a:lnTo>
                <a:lnTo>
                  <a:pt x="31337" y="42576"/>
                </a:lnTo>
                <a:lnTo>
                  <a:pt x="22859" y="44195"/>
                </a:lnTo>
                <a:lnTo>
                  <a:pt x="14144" y="42576"/>
                </a:lnTo>
                <a:lnTo>
                  <a:pt x="6857" y="38099"/>
                </a:lnTo>
                <a:lnTo>
                  <a:pt x="1857" y="31337"/>
                </a:lnTo>
                <a:lnTo>
                  <a:pt x="0" y="22859"/>
                </a:lnTo>
                <a:lnTo>
                  <a:pt x="1857" y="14144"/>
                </a:lnTo>
                <a:lnTo>
                  <a:pt x="6857" y="6858"/>
                </a:lnTo>
                <a:lnTo>
                  <a:pt x="14144" y="1857"/>
                </a:lnTo>
                <a:lnTo>
                  <a:pt x="22859"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9" name="Google Shape;2569;p77"/>
          <p:cNvSpPr/>
          <p:nvPr/>
        </p:nvSpPr>
        <p:spPr>
          <a:xfrm>
            <a:off x="5398008" y="1277112"/>
            <a:ext cx="640080" cy="60960"/>
          </a:xfrm>
          <a:custGeom>
            <a:rect b="b" l="l" r="r" t="t"/>
            <a:pathLst>
              <a:path extrusionOk="0" h="60959" w="640079">
                <a:moveTo>
                  <a:pt x="548639" y="0"/>
                </a:moveTo>
                <a:lnTo>
                  <a:pt x="548639" y="60960"/>
                </a:lnTo>
                <a:lnTo>
                  <a:pt x="617219" y="38100"/>
                </a:lnTo>
                <a:lnTo>
                  <a:pt x="566927" y="38100"/>
                </a:lnTo>
                <a:lnTo>
                  <a:pt x="571500" y="35051"/>
                </a:lnTo>
                <a:lnTo>
                  <a:pt x="571500" y="25907"/>
                </a:lnTo>
                <a:lnTo>
                  <a:pt x="566927" y="22860"/>
                </a:lnTo>
                <a:lnTo>
                  <a:pt x="617220" y="22860"/>
                </a:lnTo>
                <a:lnTo>
                  <a:pt x="548639" y="0"/>
                </a:lnTo>
                <a:close/>
              </a:path>
              <a:path extrusionOk="0" h="60959" w="640079">
                <a:moveTo>
                  <a:pt x="548639" y="22860"/>
                </a:moveTo>
                <a:lnTo>
                  <a:pt x="3047" y="22860"/>
                </a:lnTo>
                <a:lnTo>
                  <a:pt x="0" y="25907"/>
                </a:lnTo>
                <a:lnTo>
                  <a:pt x="0" y="35051"/>
                </a:lnTo>
                <a:lnTo>
                  <a:pt x="3047" y="38100"/>
                </a:lnTo>
                <a:lnTo>
                  <a:pt x="548639" y="38100"/>
                </a:lnTo>
                <a:lnTo>
                  <a:pt x="548639" y="22860"/>
                </a:lnTo>
                <a:close/>
              </a:path>
              <a:path extrusionOk="0" h="60959" w="640079">
                <a:moveTo>
                  <a:pt x="617220" y="22860"/>
                </a:moveTo>
                <a:lnTo>
                  <a:pt x="566927" y="22860"/>
                </a:lnTo>
                <a:lnTo>
                  <a:pt x="571500" y="25907"/>
                </a:lnTo>
                <a:lnTo>
                  <a:pt x="571500" y="35051"/>
                </a:lnTo>
                <a:lnTo>
                  <a:pt x="566927" y="38100"/>
                </a:lnTo>
                <a:lnTo>
                  <a:pt x="617219" y="38100"/>
                </a:lnTo>
                <a:lnTo>
                  <a:pt x="640079" y="30479"/>
                </a:lnTo>
                <a:lnTo>
                  <a:pt x="617220" y="2286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0" name="Google Shape;2570;p77"/>
          <p:cNvSpPr/>
          <p:nvPr/>
        </p:nvSpPr>
        <p:spPr>
          <a:xfrm>
            <a:off x="8478011" y="1277112"/>
            <a:ext cx="640080" cy="60960"/>
          </a:xfrm>
          <a:custGeom>
            <a:rect b="b" l="l" r="r" t="t"/>
            <a:pathLst>
              <a:path extrusionOk="0" h="60959" w="640079">
                <a:moveTo>
                  <a:pt x="548640" y="0"/>
                </a:moveTo>
                <a:lnTo>
                  <a:pt x="548640" y="60960"/>
                </a:lnTo>
                <a:lnTo>
                  <a:pt x="617220" y="38100"/>
                </a:lnTo>
                <a:lnTo>
                  <a:pt x="566928" y="38100"/>
                </a:lnTo>
                <a:lnTo>
                  <a:pt x="571500" y="35051"/>
                </a:lnTo>
                <a:lnTo>
                  <a:pt x="571500" y="25907"/>
                </a:lnTo>
                <a:lnTo>
                  <a:pt x="566928" y="22860"/>
                </a:lnTo>
                <a:lnTo>
                  <a:pt x="617220" y="22860"/>
                </a:lnTo>
                <a:lnTo>
                  <a:pt x="548640" y="0"/>
                </a:lnTo>
                <a:close/>
              </a:path>
              <a:path extrusionOk="0" h="60959" w="640079">
                <a:moveTo>
                  <a:pt x="548640" y="22860"/>
                </a:moveTo>
                <a:lnTo>
                  <a:pt x="3048" y="22860"/>
                </a:lnTo>
                <a:lnTo>
                  <a:pt x="0" y="25907"/>
                </a:lnTo>
                <a:lnTo>
                  <a:pt x="0" y="35051"/>
                </a:lnTo>
                <a:lnTo>
                  <a:pt x="3048" y="38100"/>
                </a:lnTo>
                <a:lnTo>
                  <a:pt x="548640" y="38100"/>
                </a:lnTo>
                <a:lnTo>
                  <a:pt x="548640" y="22860"/>
                </a:lnTo>
                <a:close/>
              </a:path>
              <a:path extrusionOk="0" h="60959" w="640079">
                <a:moveTo>
                  <a:pt x="617220" y="22860"/>
                </a:moveTo>
                <a:lnTo>
                  <a:pt x="566928" y="22860"/>
                </a:lnTo>
                <a:lnTo>
                  <a:pt x="571500" y="25907"/>
                </a:lnTo>
                <a:lnTo>
                  <a:pt x="571500" y="35051"/>
                </a:lnTo>
                <a:lnTo>
                  <a:pt x="566928" y="38100"/>
                </a:lnTo>
                <a:lnTo>
                  <a:pt x="617220" y="38100"/>
                </a:lnTo>
                <a:lnTo>
                  <a:pt x="640080" y="30479"/>
                </a:lnTo>
                <a:lnTo>
                  <a:pt x="617220" y="2286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1" name="Google Shape;2571;p77"/>
          <p:cNvSpPr/>
          <p:nvPr/>
        </p:nvSpPr>
        <p:spPr>
          <a:xfrm>
            <a:off x="5902452" y="1595628"/>
            <a:ext cx="227329" cy="342900"/>
          </a:xfrm>
          <a:custGeom>
            <a:rect b="b" l="l" r="r" t="t"/>
            <a:pathLst>
              <a:path extrusionOk="0" h="342900" w="227329">
                <a:moveTo>
                  <a:pt x="171209" y="72592"/>
                </a:moveTo>
                <a:lnTo>
                  <a:pt x="3048" y="329184"/>
                </a:lnTo>
                <a:lnTo>
                  <a:pt x="0" y="332232"/>
                </a:lnTo>
                <a:lnTo>
                  <a:pt x="1524" y="338327"/>
                </a:lnTo>
                <a:lnTo>
                  <a:pt x="4572" y="339851"/>
                </a:lnTo>
                <a:lnTo>
                  <a:pt x="9144" y="342900"/>
                </a:lnTo>
                <a:lnTo>
                  <a:pt x="13715" y="341375"/>
                </a:lnTo>
                <a:lnTo>
                  <a:pt x="15239" y="338327"/>
                </a:lnTo>
                <a:lnTo>
                  <a:pt x="183978" y="80855"/>
                </a:lnTo>
                <a:lnTo>
                  <a:pt x="171209" y="72592"/>
                </a:lnTo>
                <a:close/>
              </a:path>
              <a:path extrusionOk="0" h="342900" w="227329">
                <a:moveTo>
                  <a:pt x="212685" y="54863"/>
                </a:moveTo>
                <a:lnTo>
                  <a:pt x="185927" y="54863"/>
                </a:lnTo>
                <a:lnTo>
                  <a:pt x="190500" y="57912"/>
                </a:lnTo>
                <a:lnTo>
                  <a:pt x="193548" y="59436"/>
                </a:lnTo>
                <a:lnTo>
                  <a:pt x="193548" y="64008"/>
                </a:lnTo>
                <a:lnTo>
                  <a:pt x="192024" y="68580"/>
                </a:lnTo>
                <a:lnTo>
                  <a:pt x="183978" y="80855"/>
                </a:lnTo>
                <a:lnTo>
                  <a:pt x="202692" y="92963"/>
                </a:lnTo>
                <a:lnTo>
                  <a:pt x="212685" y="54863"/>
                </a:lnTo>
                <a:close/>
              </a:path>
              <a:path extrusionOk="0" h="342900" w="227329">
                <a:moveTo>
                  <a:pt x="185927" y="54863"/>
                </a:moveTo>
                <a:lnTo>
                  <a:pt x="181356" y="56387"/>
                </a:lnTo>
                <a:lnTo>
                  <a:pt x="179832" y="59436"/>
                </a:lnTo>
                <a:lnTo>
                  <a:pt x="171209" y="72592"/>
                </a:lnTo>
                <a:lnTo>
                  <a:pt x="183978" y="80855"/>
                </a:lnTo>
                <a:lnTo>
                  <a:pt x="192024" y="68580"/>
                </a:lnTo>
                <a:lnTo>
                  <a:pt x="193548" y="64008"/>
                </a:lnTo>
                <a:lnTo>
                  <a:pt x="193548" y="59436"/>
                </a:lnTo>
                <a:lnTo>
                  <a:pt x="190500" y="57912"/>
                </a:lnTo>
                <a:lnTo>
                  <a:pt x="185927" y="54863"/>
                </a:lnTo>
                <a:close/>
              </a:path>
              <a:path extrusionOk="0" h="342900" w="227329">
                <a:moveTo>
                  <a:pt x="227075" y="0"/>
                </a:moveTo>
                <a:lnTo>
                  <a:pt x="150875" y="59436"/>
                </a:lnTo>
                <a:lnTo>
                  <a:pt x="171209" y="72592"/>
                </a:lnTo>
                <a:lnTo>
                  <a:pt x="179832" y="59436"/>
                </a:lnTo>
                <a:lnTo>
                  <a:pt x="181356" y="56387"/>
                </a:lnTo>
                <a:lnTo>
                  <a:pt x="185927" y="54863"/>
                </a:lnTo>
                <a:lnTo>
                  <a:pt x="212685" y="54863"/>
                </a:lnTo>
                <a:lnTo>
                  <a:pt x="22707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2" name="Google Shape;2572;p77"/>
          <p:cNvSpPr/>
          <p:nvPr/>
        </p:nvSpPr>
        <p:spPr>
          <a:xfrm>
            <a:off x="7650480" y="1287780"/>
            <a:ext cx="410209" cy="62865"/>
          </a:xfrm>
          <a:custGeom>
            <a:rect b="b" l="l" r="r" t="t"/>
            <a:pathLst>
              <a:path extrusionOk="0" h="62865" w="410209">
                <a:moveTo>
                  <a:pt x="318516" y="0"/>
                </a:moveTo>
                <a:lnTo>
                  <a:pt x="318516" y="62484"/>
                </a:lnTo>
                <a:lnTo>
                  <a:pt x="387096" y="39624"/>
                </a:lnTo>
                <a:lnTo>
                  <a:pt x="338327" y="39624"/>
                </a:lnTo>
                <a:lnTo>
                  <a:pt x="341375" y="35051"/>
                </a:lnTo>
                <a:lnTo>
                  <a:pt x="341375" y="27432"/>
                </a:lnTo>
                <a:lnTo>
                  <a:pt x="338327" y="24384"/>
                </a:lnTo>
                <a:lnTo>
                  <a:pt x="388184" y="24384"/>
                </a:lnTo>
                <a:lnTo>
                  <a:pt x="318516" y="0"/>
                </a:lnTo>
                <a:close/>
              </a:path>
              <a:path extrusionOk="0" h="62865" w="410209">
                <a:moveTo>
                  <a:pt x="318516" y="24384"/>
                </a:moveTo>
                <a:lnTo>
                  <a:pt x="3048" y="24384"/>
                </a:lnTo>
                <a:lnTo>
                  <a:pt x="0" y="27432"/>
                </a:lnTo>
                <a:lnTo>
                  <a:pt x="0" y="35051"/>
                </a:lnTo>
                <a:lnTo>
                  <a:pt x="3048" y="39624"/>
                </a:lnTo>
                <a:lnTo>
                  <a:pt x="318516" y="39624"/>
                </a:lnTo>
                <a:lnTo>
                  <a:pt x="318516" y="24384"/>
                </a:lnTo>
                <a:close/>
              </a:path>
              <a:path extrusionOk="0" h="62865" w="410209">
                <a:moveTo>
                  <a:pt x="388184" y="24384"/>
                </a:moveTo>
                <a:lnTo>
                  <a:pt x="338327" y="24384"/>
                </a:lnTo>
                <a:lnTo>
                  <a:pt x="341375" y="27432"/>
                </a:lnTo>
                <a:lnTo>
                  <a:pt x="341375" y="35051"/>
                </a:lnTo>
                <a:lnTo>
                  <a:pt x="338327" y="39624"/>
                </a:lnTo>
                <a:lnTo>
                  <a:pt x="387096" y="39624"/>
                </a:lnTo>
                <a:lnTo>
                  <a:pt x="409955" y="32004"/>
                </a:lnTo>
                <a:lnTo>
                  <a:pt x="388184" y="2438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3" name="Google Shape;2573;p77"/>
          <p:cNvSpPr/>
          <p:nvPr/>
        </p:nvSpPr>
        <p:spPr>
          <a:xfrm>
            <a:off x="5725604" y="1179055"/>
            <a:ext cx="19685" cy="12700"/>
          </a:xfrm>
          <a:custGeom>
            <a:rect b="b" l="l" r="r" t="t"/>
            <a:pathLst>
              <a:path extrusionOk="0" h="12700" w="19685">
                <a:moveTo>
                  <a:pt x="0" y="12573"/>
                </a:moveTo>
                <a:lnTo>
                  <a:pt x="1926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4" name="Google Shape;2574;p77"/>
          <p:cNvSpPr/>
          <p:nvPr/>
        </p:nvSpPr>
        <p:spPr>
          <a:xfrm>
            <a:off x="5744870" y="1183246"/>
            <a:ext cx="27305" cy="57785"/>
          </a:xfrm>
          <a:custGeom>
            <a:rect b="b" l="l" r="r" t="t"/>
            <a:pathLst>
              <a:path extrusionOk="0" h="57784" w="27304">
                <a:moveTo>
                  <a:pt x="0" y="0"/>
                </a:moveTo>
                <a:lnTo>
                  <a:pt x="26974" y="57619"/>
                </a:lnTo>
              </a:path>
            </a:pathLst>
          </a:custGeom>
          <a:noFill/>
          <a:ln cap="flat" cmpd="sng" w="1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5" name="Google Shape;2575;p77"/>
          <p:cNvSpPr/>
          <p:nvPr/>
        </p:nvSpPr>
        <p:spPr>
          <a:xfrm>
            <a:off x="5775693" y="1063802"/>
            <a:ext cx="38735" cy="177165"/>
          </a:xfrm>
          <a:custGeom>
            <a:rect b="b" l="l" r="r" t="t"/>
            <a:pathLst>
              <a:path extrusionOk="0" h="177165" w="38735">
                <a:moveTo>
                  <a:pt x="0" y="177063"/>
                </a:moveTo>
                <a:lnTo>
                  <a:pt x="3853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6" name="Google Shape;2576;p77"/>
          <p:cNvSpPr/>
          <p:nvPr/>
        </p:nvSpPr>
        <p:spPr>
          <a:xfrm>
            <a:off x="5814224" y="1063802"/>
            <a:ext cx="85725" cy="0"/>
          </a:xfrm>
          <a:custGeom>
            <a:rect b="b" l="l" r="r" t="t"/>
            <a:pathLst>
              <a:path extrusionOk="0" h="120000" w="85725">
                <a:moveTo>
                  <a:pt x="0" y="0"/>
                </a:moveTo>
                <a:lnTo>
                  <a:pt x="8525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7" name="Google Shape;2577;p77"/>
          <p:cNvSpPr txBox="1"/>
          <p:nvPr/>
        </p:nvSpPr>
        <p:spPr>
          <a:xfrm>
            <a:off x="5317959" y="1049527"/>
            <a:ext cx="784860" cy="22669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i="1" lang="tr-TR" sz="1300">
                <a:solidFill>
                  <a:schemeClr val="dk1"/>
                </a:solidFill>
                <a:latin typeface="Times New Roman"/>
                <a:ea typeface="Times New Roman"/>
                <a:cs typeface="Times New Roman"/>
                <a:sym typeface="Times New Roman"/>
              </a:rPr>
              <a:t>I </a:t>
            </a:r>
            <a:r>
              <a:rPr baseline="-25000" i="1" lang="tr-TR" sz="1350">
                <a:solidFill>
                  <a:schemeClr val="dk1"/>
                </a:solidFill>
                <a:latin typeface="Times New Roman"/>
                <a:ea typeface="Times New Roman"/>
                <a:cs typeface="Times New Roman"/>
                <a:sym typeface="Times New Roman"/>
              </a:rPr>
              <a:t>LP  </a:t>
            </a:r>
            <a:r>
              <a:rPr lang="tr-TR" sz="1300">
                <a:solidFill>
                  <a:schemeClr val="dk1"/>
                </a:solidFill>
                <a:latin typeface="Noto Sans Symbols"/>
                <a:ea typeface="Noto Sans Symbols"/>
                <a:cs typeface="Noto Sans Symbols"/>
                <a:sym typeface="Noto Sans Symbols"/>
              </a:rPr>
              <a:t>=</a:t>
            </a:r>
            <a:r>
              <a:rPr lang="tr-TR" sz="1300">
                <a:solidFill>
                  <a:schemeClr val="dk1"/>
                </a:solidFill>
                <a:latin typeface="Times New Roman"/>
                <a:ea typeface="Times New Roman"/>
                <a:cs typeface="Times New Roman"/>
                <a:sym typeface="Times New Roman"/>
              </a:rPr>
              <a:t>	3</a:t>
            </a:r>
            <a:r>
              <a:rPr i="1" lang="tr-TR" sz="1300">
                <a:solidFill>
                  <a:schemeClr val="dk1"/>
                </a:solidFill>
                <a:latin typeface="Times New Roman"/>
                <a:ea typeface="Times New Roman"/>
                <a:cs typeface="Times New Roman"/>
                <a:sym typeface="Times New Roman"/>
              </a:rPr>
              <a:t>I</a:t>
            </a:r>
            <a:r>
              <a:rPr baseline="-25000" i="1" lang="tr-TR" sz="1350">
                <a:solidFill>
                  <a:schemeClr val="dk1"/>
                </a:solidFill>
                <a:latin typeface="Noto Sans Symbols"/>
                <a:ea typeface="Noto Sans Symbols"/>
                <a:cs typeface="Noto Sans Symbols"/>
                <a:sym typeface="Noto Sans Symbols"/>
              </a:rPr>
              <a:t>φ</a:t>
            </a:r>
            <a:r>
              <a:rPr baseline="-25000" i="1" lang="tr-TR" sz="1350">
                <a:solidFill>
                  <a:schemeClr val="dk1"/>
                </a:solidFill>
                <a:latin typeface="Times New Roman"/>
                <a:ea typeface="Times New Roman"/>
                <a:cs typeface="Times New Roman"/>
                <a:sym typeface="Times New Roman"/>
              </a:rPr>
              <a:t>P</a:t>
            </a:r>
            <a:endParaRPr baseline="-25000" sz="1350">
              <a:solidFill>
                <a:schemeClr val="dk1"/>
              </a:solidFill>
              <a:latin typeface="Times New Roman"/>
              <a:ea typeface="Times New Roman"/>
              <a:cs typeface="Times New Roman"/>
              <a:sym typeface="Times New Roman"/>
            </a:endParaRPr>
          </a:p>
        </p:txBody>
      </p:sp>
      <p:sp>
        <p:nvSpPr>
          <p:cNvPr id="2578" name="Google Shape;2578;p77"/>
          <p:cNvSpPr txBox="1"/>
          <p:nvPr/>
        </p:nvSpPr>
        <p:spPr>
          <a:xfrm>
            <a:off x="5767374" y="1593077"/>
            <a:ext cx="213360" cy="32067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baseline="30000" i="1" lang="tr-TR" sz="1950">
                <a:solidFill>
                  <a:schemeClr val="dk1"/>
                </a:solidFill>
                <a:latin typeface="Times New Roman"/>
                <a:ea typeface="Times New Roman"/>
                <a:cs typeface="Times New Roman"/>
                <a:sym typeface="Times New Roman"/>
              </a:rPr>
              <a:t>I</a:t>
            </a:r>
            <a:r>
              <a:rPr i="1" lang="tr-TR" sz="900">
                <a:solidFill>
                  <a:schemeClr val="dk1"/>
                </a:solidFill>
                <a:latin typeface="Noto Sans Symbols"/>
                <a:ea typeface="Noto Sans Symbols"/>
                <a:cs typeface="Noto Sans Symbols"/>
                <a:sym typeface="Noto Sans Symbols"/>
              </a:rPr>
              <a:t>φ</a:t>
            </a:r>
            <a:r>
              <a:rPr i="1" lang="tr-TR" sz="900">
                <a:solidFill>
                  <a:schemeClr val="dk1"/>
                </a:solidFill>
                <a:latin typeface="Times New Roman"/>
                <a:ea typeface="Times New Roman"/>
                <a:cs typeface="Times New Roman"/>
                <a:sym typeface="Times New Roman"/>
              </a:rPr>
              <a:t>P</a:t>
            </a:r>
            <a:endParaRPr sz="900">
              <a:solidFill>
                <a:schemeClr val="dk1"/>
              </a:solidFill>
              <a:latin typeface="Times New Roman"/>
              <a:ea typeface="Times New Roman"/>
              <a:cs typeface="Times New Roman"/>
              <a:sym typeface="Times New Roman"/>
            </a:endParaRPr>
          </a:p>
        </p:txBody>
      </p:sp>
      <p:sp>
        <p:nvSpPr>
          <p:cNvPr id="2579" name="Google Shape;2579;p77"/>
          <p:cNvSpPr txBox="1"/>
          <p:nvPr/>
        </p:nvSpPr>
        <p:spPr>
          <a:xfrm>
            <a:off x="7721345" y="1086866"/>
            <a:ext cx="201295" cy="32004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1950">
                <a:solidFill>
                  <a:schemeClr val="dk1"/>
                </a:solidFill>
                <a:latin typeface="Times New Roman"/>
                <a:ea typeface="Times New Roman"/>
                <a:cs typeface="Times New Roman"/>
                <a:sym typeface="Times New Roman"/>
              </a:rPr>
              <a:t>I</a:t>
            </a:r>
            <a:r>
              <a:rPr i="1" lang="tr-TR" sz="900">
                <a:solidFill>
                  <a:schemeClr val="dk1"/>
                </a:solidFill>
                <a:latin typeface="Noto Sans Symbols"/>
                <a:ea typeface="Noto Sans Symbols"/>
                <a:cs typeface="Noto Sans Symbols"/>
                <a:sym typeface="Noto Sans Symbols"/>
              </a:rPr>
              <a:t>φ</a:t>
            </a:r>
            <a:r>
              <a:rPr i="1" lang="tr-TR" sz="900">
                <a:solidFill>
                  <a:schemeClr val="dk1"/>
                </a:solidFill>
                <a:latin typeface="Times New Roman"/>
                <a:ea typeface="Times New Roman"/>
                <a:cs typeface="Times New Roman"/>
                <a:sym typeface="Times New Roman"/>
              </a:rPr>
              <a:t>S</a:t>
            </a:r>
            <a:endParaRPr sz="900">
              <a:solidFill>
                <a:schemeClr val="dk1"/>
              </a:solidFill>
              <a:latin typeface="Times New Roman"/>
              <a:ea typeface="Times New Roman"/>
              <a:cs typeface="Times New Roman"/>
              <a:sym typeface="Times New Roman"/>
            </a:endParaRPr>
          </a:p>
        </p:txBody>
      </p:sp>
      <p:sp>
        <p:nvSpPr>
          <p:cNvPr id="2580" name="Google Shape;2580;p77"/>
          <p:cNvSpPr/>
          <p:nvPr/>
        </p:nvSpPr>
        <p:spPr>
          <a:xfrm>
            <a:off x="8788679" y="1145527"/>
            <a:ext cx="19685" cy="12700"/>
          </a:xfrm>
          <a:custGeom>
            <a:rect b="b" l="l" r="r" t="t"/>
            <a:pathLst>
              <a:path extrusionOk="0" h="12700" w="19684">
                <a:moveTo>
                  <a:pt x="0" y="12573"/>
                </a:moveTo>
                <a:lnTo>
                  <a:pt x="1926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1" name="Google Shape;2581;p77"/>
          <p:cNvSpPr/>
          <p:nvPr/>
        </p:nvSpPr>
        <p:spPr>
          <a:xfrm>
            <a:off x="8807945" y="1149718"/>
            <a:ext cx="27305" cy="57785"/>
          </a:xfrm>
          <a:custGeom>
            <a:rect b="b" l="l" r="r" t="t"/>
            <a:pathLst>
              <a:path extrusionOk="0" h="57784" w="27304">
                <a:moveTo>
                  <a:pt x="0" y="0"/>
                </a:moveTo>
                <a:lnTo>
                  <a:pt x="26974" y="57619"/>
                </a:lnTo>
              </a:path>
            </a:pathLst>
          </a:custGeom>
          <a:noFill/>
          <a:ln cap="flat" cmpd="sng" w="1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2" name="Google Shape;2582;p77"/>
          <p:cNvSpPr/>
          <p:nvPr/>
        </p:nvSpPr>
        <p:spPr>
          <a:xfrm>
            <a:off x="8838768" y="1030274"/>
            <a:ext cx="38735" cy="177165"/>
          </a:xfrm>
          <a:custGeom>
            <a:rect b="b" l="l" r="r" t="t"/>
            <a:pathLst>
              <a:path extrusionOk="0" h="177165" w="38734">
                <a:moveTo>
                  <a:pt x="0" y="177063"/>
                </a:moveTo>
                <a:lnTo>
                  <a:pt x="3853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3" name="Google Shape;2583;p77"/>
          <p:cNvSpPr/>
          <p:nvPr/>
        </p:nvSpPr>
        <p:spPr>
          <a:xfrm>
            <a:off x="8877300" y="1030274"/>
            <a:ext cx="85725" cy="0"/>
          </a:xfrm>
          <a:custGeom>
            <a:rect b="b" l="l" r="r" t="t"/>
            <a:pathLst>
              <a:path extrusionOk="0" h="120000" w="85725">
                <a:moveTo>
                  <a:pt x="0" y="0"/>
                </a:moveTo>
                <a:lnTo>
                  <a:pt x="8525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4" name="Google Shape;2584;p77"/>
          <p:cNvSpPr txBox="1"/>
          <p:nvPr/>
        </p:nvSpPr>
        <p:spPr>
          <a:xfrm>
            <a:off x="8387295" y="980617"/>
            <a:ext cx="883919" cy="478155"/>
          </a:xfrm>
          <a:prstGeom prst="rect">
            <a:avLst/>
          </a:prstGeom>
          <a:noFill/>
          <a:ln>
            <a:noFill/>
          </a:ln>
        </p:spPr>
        <p:txBody>
          <a:bodyPr anchorCtr="0" anchor="t" bIns="0" lIns="0" spcFirstLastPara="1" rIns="0" wrap="square" tIns="50150">
            <a:noAutofit/>
          </a:bodyPr>
          <a:lstStyle/>
          <a:p>
            <a:pPr indent="0" lvl="0" marL="12700" marR="0" rtl="0" algn="l">
              <a:lnSpc>
                <a:spcPct val="100000"/>
              </a:lnSpc>
              <a:spcBef>
                <a:spcPts val="0"/>
              </a:spcBef>
              <a:spcAft>
                <a:spcPts val="0"/>
              </a:spcAft>
              <a:buNone/>
            </a:pPr>
            <a:r>
              <a:rPr i="1" lang="tr-TR" sz="1300">
                <a:solidFill>
                  <a:schemeClr val="dk1"/>
                </a:solidFill>
                <a:latin typeface="Times New Roman"/>
                <a:ea typeface="Times New Roman"/>
                <a:cs typeface="Times New Roman"/>
                <a:sym typeface="Times New Roman"/>
              </a:rPr>
              <a:t>I </a:t>
            </a:r>
            <a:r>
              <a:rPr baseline="-25000" i="1" lang="tr-TR" sz="1350">
                <a:solidFill>
                  <a:schemeClr val="dk1"/>
                </a:solidFill>
                <a:latin typeface="Times New Roman"/>
                <a:ea typeface="Times New Roman"/>
                <a:cs typeface="Times New Roman"/>
                <a:sym typeface="Times New Roman"/>
              </a:rPr>
              <a:t>LS  </a:t>
            </a:r>
            <a:r>
              <a:rPr lang="tr-TR" sz="1300">
                <a:solidFill>
                  <a:schemeClr val="dk1"/>
                </a:solidFill>
                <a:latin typeface="Noto Sans Symbols"/>
                <a:ea typeface="Noto Sans Symbols"/>
                <a:cs typeface="Noto Sans Symbols"/>
                <a:sym typeface="Noto Sans Symbols"/>
              </a:rPr>
              <a:t>=</a:t>
            </a:r>
            <a:r>
              <a:rPr lang="tr-TR" sz="1300">
                <a:solidFill>
                  <a:schemeClr val="dk1"/>
                </a:solidFill>
                <a:latin typeface="Times New Roman"/>
                <a:ea typeface="Times New Roman"/>
                <a:cs typeface="Times New Roman"/>
                <a:sym typeface="Times New Roman"/>
              </a:rPr>
              <a:t>	3</a:t>
            </a:r>
            <a:r>
              <a:rPr i="1" lang="tr-TR" sz="1300">
                <a:solidFill>
                  <a:schemeClr val="dk1"/>
                </a:solidFill>
                <a:latin typeface="Times New Roman"/>
                <a:ea typeface="Times New Roman"/>
                <a:cs typeface="Times New Roman"/>
                <a:sym typeface="Times New Roman"/>
              </a:rPr>
              <a:t>I</a:t>
            </a:r>
            <a:r>
              <a:rPr baseline="-25000" i="1" lang="tr-TR" sz="1350">
                <a:solidFill>
                  <a:schemeClr val="dk1"/>
                </a:solidFill>
                <a:latin typeface="Noto Sans Symbols"/>
                <a:ea typeface="Noto Sans Symbols"/>
                <a:cs typeface="Noto Sans Symbols"/>
                <a:sym typeface="Noto Sans Symbols"/>
              </a:rPr>
              <a:t>φ</a:t>
            </a:r>
            <a:r>
              <a:rPr baseline="-25000" i="1" lang="tr-TR" sz="1350">
                <a:solidFill>
                  <a:schemeClr val="dk1"/>
                </a:solidFill>
                <a:latin typeface="Times New Roman"/>
                <a:ea typeface="Times New Roman"/>
                <a:cs typeface="Times New Roman"/>
                <a:sym typeface="Times New Roman"/>
              </a:rPr>
              <a:t>S</a:t>
            </a:r>
            <a:endParaRPr baseline="-25000" sz="1350">
              <a:solidFill>
                <a:schemeClr val="dk1"/>
              </a:solidFill>
              <a:latin typeface="Times New Roman"/>
              <a:ea typeface="Times New Roman"/>
              <a:cs typeface="Times New Roman"/>
              <a:sym typeface="Times New Roman"/>
            </a:endParaRPr>
          </a:p>
          <a:p>
            <a:pPr indent="0" lvl="0" marL="0" marR="5080" rtl="0" algn="r">
              <a:lnSpc>
                <a:spcPct val="100000"/>
              </a:lnSpc>
              <a:spcBef>
                <a:spcPts val="265"/>
              </a:spcBef>
              <a:spcAft>
                <a:spcPts val="0"/>
              </a:spcAft>
              <a:buNone/>
            </a:pPr>
            <a:r>
              <a:rPr lang="tr-TR" sz="1200">
                <a:solidFill>
                  <a:schemeClr val="dk1"/>
                </a:solidFill>
                <a:latin typeface="Times New Roman"/>
                <a:ea typeface="Times New Roman"/>
                <a:cs typeface="Times New Roman"/>
                <a:sym typeface="Times New Roman"/>
              </a:rPr>
              <a:t>a'</a:t>
            </a:r>
            <a:endParaRPr sz="1200">
              <a:solidFill>
                <a:schemeClr val="dk1"/>
              </a:solidFill>
              <a:latin typeface="Times New Roman"/>
              <a:ea typeface="Times New Roman"/>
              <a:cs typeface="Times New Roman"/>
              <a:sym typeface="Times New Roman"/>
            </a:endParaRPr>
          </a:p>
        </p:txBody>
      </p:sp>
      <p:sp>
        <p:nvSpPr>
          <p:cNvPr id="2585" name="Google Shape;2585;p77"/>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6" name="Google Shape;2586;p77"/>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19615"/>
              </a:lnSpc>
              <a:spcBef>
                <a:spcPts val="0"/>
              </a:spcBef>
              <a:spcAft>
                <a:spcPts val="0"/>
              </a:spcAft>
              <a:buNone/>
            </a:pPr>
            <a:r>
              <a:t/>
            </a:r>
            <a:endParaRPr/>
          </a:p>
        </p:txBody>
      </p:sp>
    </p:spTree>
  </p:cSld>
  <p:clrMapOvr>
    <a:masterClrMapping/>
  </p:clrMapOvr>
  <p:transition spd="slow">
    <p:push dir="r"/>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0" name="Shape 2590"/>
        <p:cNvGrpSpPr/>
        <p:nvPr/>
      </p:nvGrpSpPr>
      <p:grpSpPr>
        <a:xfrm>
          <a:off x="0" y="0"/>
          <a:ext cx="0" cy="0"/>
          <a:chOff x="0" y="0"/>
          <a:chExt cx="0" cy="0"/>
        </a:xfrm>
      </p:grpSpPr>
      <p:sp>
        <p:nvSpPr>
          <p:cNvPr id="2591" name="Google Shape;2591;p78"/>
          <p:cNvSpPr txBox="1"/>
          <p:nvPr>
            <p:ph type="title"/>
          </p:nvPr>
        </p:nvSpPr>
        <p:spPr>
          <a:xfrm>
            <a:off x="1917700" y="714896"/>
            <a:ext cx="8111237" cy="551433"/>
          </a:xfrm>
          <a:prstGeom prst="rect">
            <a:avLst/>
          </a:prstGeom>
          <a:noFill/>
          <a:ln>
            <a:noFill/>
          </a:ln>
        </p:spPr>
        <p:txBody>
          <a:bodyPr anchorCtr="0" anchor="ctr" bIns="0" lIns="0" spcFirstLastPara="1" rIns="0" wrap="square" tIns="12700">
            <a:noAutofit/>
          </a:bodyPr>
          <a:lstStyle/>
          <a:p>
            <a:pPr indent="0" lvl="0" marL="12700" rtl="0" algn="ctr">
              <a:lnSpc>
                <a:spcPct val="100000"/>
              </a:lnSpc>
              <a:spcBef>
                <a:spcPts val="0"/>
              </a:spcBef>
              <a:spcAft>
                <a:spcPts val="0"/>
              </a:spcAft>
              <a:buClr>
                <a:srgbClr val="FF0000"/>
              </a:buClr>
              <a:buSzPts val="3500"/>
              <a:buFont typeface="Calibri"/>
              <a:buNone/>
            </a:pPr>
            <a:r>
              <a:rPr lang="tr-TR" sz="3500">
                <a:solidFill>
                  <a:srgbClr val="FF0000"/>
                </a:solidFill>
              </a:rPr>
              <a:t>Üç Fazlı Transformatörlerde Bağlantılar</a:t>
            </a:r>
            <a:endParaRPr/>
          </a:p>
        </p:txBody>
      </p:sp>
      <p:sp>
        <p:nvSpPr>
          <p:cNvPr id="2592" name="Google Shape;2592;p78"/>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47673"/>
              </a:lnSpc>
              <a:spcBef>
                <a:spcPts val="0"/>
              </a:spcBef>
              <a:spcAft>
                <a:spcPts val="0"/>
              </a:spcAft>
              <a:buNone/>
            </a:pPr>
            <a:r>
              <a:t/>
            </a:r>
            <a:endParaRPr/>
          </a:p>
        </p:txBody>
      </p:sp>
      <p:sp>
        <p:nvSpPr>
          <p:cNvPr id="2593" name="Google Shape;2593;p78"/>
          <p:cNvSpPr txBox="1"/>
          <p:nvPr/>
        </p:nvSpPr>
        <p:spPr>
          <a:xfrm>
            <a:off x="1289037" y="1647736"/>
            <a:ext cx="3828415" cy="369571"/>
          </a:xfrm>
          <a:prstGeom prst="rect">
            <a:avLst/>
          </a:prstGeom>
          <a:solidFill>
            <a:srgbClr val="FFCC00"/>
          </a:solidFill>
          <a:ln>
            <a:noFill/>
          </a:ln>
        </p:spPr>
        <p:txBody>
          <a:bodyPr anchorCtr="0" anchor="t" bIns="0" lIns="0" spcFirstLastPara="1" rIns="0" wrap="square" tIns="77450">
            <a:noAutofit/>
          </a:bodyPr>
          <a:lstStyle/>
          <a:p>
            <a:pPr indent="0" lvl="0" marL="99695" marR="0" rtl="0" algn="l">
              <a:lnSpc>
                <a:spcPct val="100000"/>
              </a:lnSpc>
              <a:spcBef>
                <a:spcPts val="0"/>
              </a:spcBef>
              <a:spcAft>
                <a:spcPts val="0"/>
              </a:spcAft>
              <a:buNone/>
            </a:pPr>
            <a:r>
              <a:rPr b="1" lang="tr-TR" sz="1950">
                <a:solidFill>
                  <a:schemeClr val="dk1"/>
                </a:solidFill>
                <a:latin typeface="Times New Roman"/>
                <a:ea typeface="Times New Roman"/>
                <a:cs typeface="Times New Roman"/>
                <a:sym typeface="Times New Roman"/>
              </a:rPr>
              <a:t>Üçgen-Üçgen (</a:t>
            </a:r>
            <a:r>
              <a:rPr b="1" lang="tr-TR" sz="1950">
                <a:solidFill>
                  <a:schemeClr val="dk1"/>
                </a:solidFill>
                <a:latin typeface="Noto Sans Symbols"/>
                <a:ea typeface="Noto Sans Symbols"/>
                <a:cs typeface="Noto Sans Symbols"/>
                <a:sym typeface="Noto Sans Symbols"/>
              </a:rPr>
              <a:t>Δ</a:t>
            </a:r>
            <a:r>
              <a:rPr b="1" lang="tr-TR" sz="1950">
                <a:solidFill>
                  <a:schemeClr val="dk1"/>
                </a:solidFill>
                <a:latin typeface="Times New Roman"/>
                <a:ea typeface="Times New Roman"/>
                <a:cs typeface="Times New Roman"/>
                <a:sym typeface="Times New Roman"/>
              </a:rPr>
              <a:t> -</a:t>
            </a:r>
            <a:r>
              <a:rPr b="1" lang="tr-TR" sz="1950">
                <a:solidFill>
                  <a:schemeClr val="dk1"/>
                </a:solidFill>
                <a:latin typeface="Noto Sans Symbols"/>
                <a:ea typeface="Noto Sans Symbols"/>
                <a:cs typeface="Noto Sans Symbols"/>
                <a:sym typeface="Noto Sans Symbols"/>
              </a:rPr>
              <a:t>Δ</a:t>
            </a:r>
            <a:r>
              <a:rPr b="1" lang="tr-TR" sz="1950">
                <a:solidFill>
                  <a:schemeClr val="dk1"/>
                </a:solidFill>
                <a:latin typeface="Times New Roman"/>
                <a:ea typeface="Times New Roman"/>
                <a:cs typeface="Times New Roman"/>
                <a:sym typeface="Times New Roman"/>
              </a:rPr>
              <a:t>) bağlantı</a:t>
            </a:r>
            <a:endParaRPr sz="1950">
              <a:solidFill>
                <a:schemeClr val="dk1"/>
              </a:solidFill>
              <a:latin typeface="Times New Roman"/>
              <a:ea typeface="Times New Roman"/>
              <a:cs typeface="Times New Roman"/>
              <a:sym typeface="Times New Roman"/>
            </a:endParaRPr>
          </a:p>
        </p:txBody>
      </p:sp>
      <p:sp>
        <p:nvSpPr>
          <p:cNvPr id="2594" name="Google Shape;2594;p78"/>
          <p:cNvSpPr txBox="1"/>
          <p:nvPr/>
        </p:nvSpPr>
        <p:spPr>
          <a:xfrm>
            <a:off x="1291577" y="2022246"/>
            <a:ext cx="8843645" cy="4021454"/>
          </a:xfrm>
          <a:prstGeom prst="rect">
            <a:avLst/>
          </a:prstGeom>
          <a:noFill/>
          <a:ln>
            <a:noFill/>
          </a:ln>
        </p:spPr>
        <p:txBody>
          <a:bodyPr anchorCtr="0" anchor="t" bIns="0" lIns="0" spcFirstLastPara="1" rIns="0" wrap="square" tIns="168900">
            <a:noAutofit/>
          </a:bodyPr>
          <a:lstStyle/>
          <a:p>
            <a:pPr indent="0" lvl="0" marL="12700" marR="0" rtl="0" algn="l">
              <a:lnSpc>
                <a:spcPct val="100000"/>
              </a:lnSpc>
              <a:spcBef>
                <a:spcPts val="0"/>
              </a:spcBef>
              <a:spcAft>
                <a:spcPts val="0"/>
              </a:spcAft>
              <a:buNone/>
            </a:pPr>
            <a:r>
              <a:rPr b="1" lang="tr-TR" sz="1950">
                <a:solidFill>
                  <a:srgbClr val="FF3300"/>
                </a:solidFill>
                <a:latin typeface="Times New Roman"/>
                <a:ea typeface="Times New Roman"/>
                <a:cs typeface="Times New Roman"/>
                <a:sym typeface="Times New Roman"/>
              </a:rPr>
              <a:t>Bu bağlantıda faz kayması yoktur.</a:t>
            </a:r>
            <a:endParaRPr sz="1950">
              <a:solidFill>
                <a:schemeClr val="dk1"/>
              </a:solidFill>
              <a:latin typeface="Times New Roman"/>
              <a:ea typeface="Times New Roman"/>
              <a:cs typeface="Times New Roman"/>
              <a:sym typeface="Times New Roman"/>
            </a:endParaRPr>
          </a:p>
          <a:p>
            <a:pPr indent="0" lvl="0" marL="12700" marR="5715" rtl="0" algn="l">
              <a:lnSpc>
                <a:spcPct val="152800"/>
              </a:lnSpc>
              <a:spcBef>
                <a:spcPts val="0"/>
              </a:spcBef>
              <a:spcAft>
                <a:spcPts val="0"/>
              </a:spcAft>
              <a:buNone/>
            </a:pPr>
            <a:r>
              <a:rPr b="1" lang="tr-TR" sz="1950">
                <a:solidFill>
                  <a:schemeClr val="dk1"/>
                </a:solidFill>
                <a:latin typeface="Times New Roman"/>
                <a:ea typeface="Times New Roman"/>
                <a:cs typeface="Times New Roman"/>
                <a:sym typeface="Times New Roman"/>
              </a:rPr>
              <a:t>Ayrıca	yük	dengesizliği	veya	harmonikler	ile	ilgili	bir	problem	de	meydana  gelmemektedir.</a:t>
            </a:r>
            <a:endParaRPr sz="1950">
              <a:solidFill>
                <a:schemeClr val="dk1"/>
              </a:solidFill>
              <a:latin typeface="Times New Roman"/>
              <a:ea typeface="Times New Roman"/>
              <a:cs typeface="Times New Roman"/>
              <a:sym typeface="Times New Roman"/>
            </a:endParaRPr>
          </a:p>
          <a:p>
            <a:pPr indent="57785" lvl="0" marL="12700" marR="5080" rtl="0" algn="l">
              <a:lnSpc>
                <a:spcPct val="152800"/>
              </a:lnSpc>
              <a:spcBef>
                <a:spcPts val="0"/>
              </a:spcBef>
              <a:spcAft>
                <a:spcPts val="0"/>
              </a:spcAft>
              <a:buNone/>
            </a:pPr>
            <a:r>
              <a:rPr lang="tr-TR" sz="1950">
                <a:solidFill>
                  <a:schemeClr val="dk1"/>
                </a:solidFill>
                <a:latin typeface="Times New Roman"/>
                <a:ea typeface="Times New Roman"/>
                <a:cs typeface="Times New Roman"/>
                <a:sym typeface="Times New Roman"/>
              </a:rPr>
              <a:t>Transformatörün	birisi	arızalandığında	ya	da	bakıma	alındığında	(yani	yerinden  söküldüğünde) diğer iki transformatör görevlerini yapmaya devam ederler.</a:t>
            </a:r>
            <a:endParaRPr sz="1950">
              <a:solidFill>
                <a:schemeClr val="dk1"/>
              </a:solidFill>
              <a:latin typeface="Times New Roman"/>
              <a:ea typeface="Times New Roman"/>
              <a:cs typeface="Times New Roman"/>
              <a:sym typeface="Times New Roman"/>
            </a:endParaRPr>
          </a:p>
          <a:p>
            <a:pPr indent="0" lvl="0" marL="12700" marR="0" rtl="0" algn="l">
              <a:lnSpc>
                <a:spcPct val="100000"/>
              </a:lnSpc>
              <a:spcBef>
                <a:spcPts val="1235"/>
              </a:spcBef>
              <a:spcAft>
                <a:spcPts val="0"/>
              </a:spcAft>
              <a:buNone/>
            </a:pPr>
            <a:r>
              <a:rPr lang="tr-TR" sz="1950">
                <a:solidFill>
                  <a:srgbClr val="FF3300"/>
                </a:solidFill>
                <a:latin typeface="Times New Roman"/>
                <a:ea typeface="Times New Roman"/>
                <a:cs typeface="Times New Roman"/>
                <a:sym typeface="Times New Roman"/>
              </a:rPr>
              <a:t>Metal ergitme işlemleri için elektrik enerjisinin devamlılığı çok önemlidir.</a:t>
            </a:r>
            <a:endParaRPr sz="1950">
              <a:solidFill>
                <a:schemeClr val="dk1"/>
              </a:solidFill>
              <a:latin typeface="Times New Roman"/>
              <a:ea typeface="Times New Roman"/>
              <a:cs typeface="Times New Roman"/>
              <a:sym typeface="Times New Roman"/>
            </a:endParaRPr>
          </a:p>
          <a:p>
            <a:pPr indent="0" lvl="0" marL="12700" marR="5080" rtl="0" algn="l">
              <a:lnSpc>
                <a:spcPct val="152800"/>
              </a:lnSpc>
              <a:spcBef>
                <a:spcPts val="0"/>
              </a:spcBef>
              <a:spcAft>
                <a:spcPts val="0"/>
              </a:spcAft>
              <a:buNone/>
            </a:pPr>
            <a:r>
              <a:rPr lang="tr-TR" sz="1950">
                <a:solidFill>
                  <a:schemeClr val="dk1"/>
                </a:solidFill>
                <a:latin typeface="Times New Roman"/>
                <a:ea typeface="Times New Roman"/>
                <a:cs typeface="Times New Roman"/>
                <a:sym typeface="Times New Roman"/>
              </a:rPr>
              <a:t>Ancak	transformator	ünitesinin	gücü	azaltılmış	olur.	Bu	duruma	açık-</a:t>
            </a:r>
            <a:r>
              <a:rPr lang="tr-TR" sz="1950">
                <a:solidFill>
                  <a:schemeClr val="dk1"/>
                </a:solidFill>
                <a:latin typeface="Noto Sans Symbols"/>
                <a:ea typeface="Noto Sans Symbols"/>
                <a:cs typeface="Noto Sans Symbols"/>
                <a:sym typeface="Noto Sans Symbols"/>
              </a:rPr>
              <a:t>Δ</a:t>
            </a:r>
            <a:r>
              <a:rPr lang="tr-TR" sz="1950">
                <a:solidFill>
                  <a:schemeClr val="dk1"/>
                </a:solidFill>
                <a:latin typeface="Times New Roman"/>
                <a:ea typeface="Times New Roman"/>
                <a:cs typeface="Times New Roman"/>
                <a:sym typeface="Times New Roman"/>
              </a:rPr>
              <a:t>	veya	V-  bağlantı denir.</a:t>
            </a:r>
            <a:endParaRPr sz="1950">
              <a:solidFill>
                <a:schemeClr val="dk1"/>
              </a:solidFill>
              <a:latin typeface="Times New Roman"/>
              <a:ea typeface="Times New Roman"/>
              <a:cs typeface="Times New Roman"/>
              <a:sym typeface="Times New Roman"/>
            </a:endParaRPr>
          </a:p>
        </p:txBody>
      </p:sp>
      <p:sp>
        <p:nvSpPr>
          <p:cNvPr id="2595" name="Google Shape;2595;p78"/>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9" name="Shape 2599"/>
        <p:cNvGrpSpPr/>
        <p:nvPr/>
      </p:nvGrpSpPr>
      <p:grpSpPr>
        <a:xfrm>
          <a:off x="0" y="0"/>
          <a:ext cx="0" cy="0"/>
          <a:chOff x="0" y="0"/>
          <a:chExt cx="0" cy="0"/>
        </a:xfrm>
      </p:grpSpPr>
      <p:sp>
        <p:nvSpPr>
          <p:cNvPr id="2600" name="Google Shape;2600;p79"/>
          <p:cNvSpPr txBox="1"/>
          <p:nvPr>
            <p:ph type="title"/>
          </p:nvPr>
        </p:nvSpPr>
        <p:spPr>
          <a:xfrm>
            <a:off x="927100" y="445592"/>
            <a:ext cx="9391015" cy="551433"/>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500"/>
              <a:buFont typeface="Calibri"/>
              <a:buNone/>
            </a:pPr>
            <a:r>
              <a:rPr lang="tr-TR" sz="3500">
                <a:solidFill>
                  <a:srgbClr val="FF0000"/>
                </a:solidFill>
              </a:rPr>
              <a:t> Üç Fazlı Transformatörlerde Harmonikler</a:t>
            </a:r>
            <a:endParaRPr/>
          </a:p>
        </p:txBody>
      </p:sp>
      <p:sp>
        <p:nvSpPr>
          <p:cNvPr id="2601" name="Google Shape;2601;p79"/>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47673"/>
              </a:lnSpc>
              <a:spcBef>
                <a:spcPts val="0"/>
              </a:spcBef>
              <a:spcAft>
                <a:spcPts val="0"/>
              </a:spcAft>
              <a:buNone/>
            </a:pPr>
            <a:r>
              <a:t/>
            </a:r>
            <a:endParaRPr/>
          </a:p>
        </p:txBody>
      </p:sp>
      <p:sp>
        <p:nvSpPr>
          <p:cNvPr id="2602" name="Google Shape;2602;p79"/>
          <p:cNvSpPr txBox="1"/>
          <p:nvPr/>
        </p:nvSpPr>
        <p:spPr>
          <a:xfrm>
            <a:off x="644959" y="1192135"/>
            <a:ext cx="9391015" cy="5124323"/>
          </a:xfrm>
          <a:prstGeom prst="rect">
            <a:avLst/>
          </a:prstGeom>
          <a:noFill/>
          <a:ln>
            <a:noFill/>
          </a:ln>
        </p:spPr>
        <p:txBody>
          <a:bodyPr anchorCtr="0" anchor="t" bIns="0" lIns="0" spcFirstLastPara="1" rIns="0" wrap="square" tIns="11425">
            <a:noAutofit/>
          </a:bodyPr>
          <a:lstStyle/>
          <a:p>
            <a:pPr indent="0" lvl="0" marL="12700" marR="6350" rtl="0" algn="l">
              <a:lnSpc>
                <a:spcPct val="122100"/>
              </a:lnSpc>
              <a:spcBef>
                <a:spcPts val="0"/>
              </a:spcBef>
              <a:spcAft>
                <a:spcPts val="0"/>
              </a:spcAft>
              <a:buNone/>
            </a:pPr>
            <a:r>
              <a:rPr lang="tr-TR" sz="1950">
                <a:solidFill>
                  <a:schemeClr val="dk1"/>
                </a:solidFill>
                <a:latin typeface="Times New Roman"/>
                <a:ea typeface="Times New Roman"/>
                <a:cs typeface="Times New Roman"/>
                <a:sym typeface="Times New Roman"/>
              </a:rPr>
              <a:t>Transformatör sargılarının bağlantıları yapılmadan önce bilinmesi gereken konulardan birisi  de harmoniklerdir.</a:t>
            </a:r>
            <a:endParaRPr/>
          </a:p>
          <a:p>
            <a:pPr indent="0" lvl="0" marL="12700" marR="0" rtl="0" algn="l">
              <a:lnSpc>
                <a:spcPct val="100000"/>
              </a:lnSpc>
              <a:spcBef>
                <a:spcPts val="515"/>
              </a:spcBef>
              <a:spcAft>
                <a:spcPts val="0"/>
              </a:spcAft>
              <a:buNone/>
            </a:pPr>
            <a:r>
              <a:rPr b="1" lang="tr-TR" sz="1950">
                <a:solidFill>
                  <a:schemeClr val="dk1"/>
                </a:solidFill>
                <a:latin typeface="Times New Roman"/>
                <a:ea typeface="Times New Roman"/>
                <a:cs typeface="Times New Roman"/>
                <a:sym typeface="Times New Roman"/>
              </a:rPr>
              <a:t>Uyartım akımı harmonikleri: </a:t>
            </a:r>
            <a:r>
              <a:rPr lang="tr-TR" sz="1950">
                <a:solidFill>
                  <a:schemeClr val="dk1"/>
                </a:solidFill>
                <a:latin typeface="Times New Roman"/>
                <a:ea typeface="Times New Roman"/>
                <a:cs typeface="Times New Roman"/>
                <a:sym typeface="Times New Roman"/>
              </a:rPr>
              <a:t>Transformatörlerde manyetik nüvenin doğrusal olmayan B-</a:t>
            </a:r>
            <a:endParaRPr sz="1950">
              <a:solidFill>
                <a:schemeClr val="dk1"/>
              </a:solidFill>
              <a:latin typeface="Times New Roman"/>
              <a:ea typeface="Times New Roman"/>
              <a:cs typeface="Times New Roman"/>
              <a:sym typeface="Times New Roman"/>
            </a:endParaRPr>
          </a:p>
          <a:p>
            <a:pPr indent="0" lvl="0" marL="12700" marR="6350" rtl="0" algn="l">
              <a:lnSpc>
                <a:spcPct val="122100"/>
              </a:lnSpc>
              <a:spcBef>
                <a:spcPts val="15"/>
              </a:spcBef>
              <a:spcAft>
                <a:spcPts val="0"/>
              </a:spcAft>
              <a:buNone/>
            </a:pPr>
            <a:r>
              <a:rPr lang="tr-TR" sz="1950">
                <a:solidFill>
                  <a:schemeClr val="dk1"/>
                </a:solidFill>
                <a:latin typeface="Times New Roman"/>
                <a:ea typeface="Times New Roman"/>
                <a:cs typeface="Times New Roman"/>
                <a:sym typeface="Times New Roman"/>
              </a:rPr>
              <a:t>H eğrisinden dolayı uyartım akımı sinüsoaidal değildir ve harmonikler içerir. Bir-faz için  uyartım akımı harmonikleri:</a:t>
            </a:r>
            <a:endParaRPr sz="1950">
              <a:solidFill>
                <a:schemeClr val="dk1"/>
              </a:solidFill>
              <a:latin typeface="Times New Roman"/>
              <a:ea typeface="Times New Roman"/>
              <a:cs typeface="Times New Roman"/>
              <a:sym typeface="Times New Roman"/>
            </a:endParaRPr>
          </a:p>
          <a:p>
            <a:pPr indent="0" lvl="0" marL="140970" marR="0" rtl="0" algn="l">
              <a:lnSpc>
                <a:spcPct val="100000"/>
              </a:lnSpc>
              <a:spcBef>
                <a:spcPts val="290"/>
              </a:spcBef>
              <a:spcAft>
                <a:spcPts val="0"/>
              </a:spcAft>
              <a:buNone/>
            </a:pPr>
            <a:r>
              <a:rPr i="1" lang="tr-TR" sz="2550">
                <a:solidFill>
                  <a:schemeClr val="dk1"/>
                </a:solidFill>
                <a:latin typeface="Times New Roman"/>
                <a:ea typeface="Times New Roman"/>
                <a:cs typeface="Times New Roman"/>
                <a:sym typeface="Times New Roman"/>
              </a:rPr>
              <a:t>i</a:t>
            </a:r>
            <a:r>
              <a:rPr baseline="-25000" i="1" lang="tr-TR" sz="2175">
                <a:solidFill>
                  <a:schemeClr val="dk1"/>
                </a:solidFill>
                <a:latin typeface="Noto Sans Symbols"/>
                <a:ea typeface="Noto Sans Symbols"/>
                <a:cs typeface="Noto Sans Symbols"/>
                <a:sym typeface="Noto Sans Symbols"/>
              </a:rPr>
              <a:t>φ</a:t>
            </a:r>
            <a:r>
              <a:rPr baseline="-25000" lang="tr-TR" sz="2175">
                <a:solidFill>
                  <a:schemeClr val="dk1"/>
                </a:solidFill>
                <a:latin typeface="Times New Roman"/>
                <a:ea typeface="Times New Roman"/>
                <a:cs typeface="Times New Roman"/>
                <a:sym typeface="Times New Roman"/>
              </a:rPr>
              <a:t>	</a:t>
            </a:r>
            <a:r>
              <a:rPr lang="tr-TR" sz="2550">
                <a:solidFill>
                  <a:schemeClr val="dk1"/>
                </a:solidFill>
                <a:latin typeface="Noto Sans Symbols"/>
                <a:ea typeface="Noto Sans Symbols"/>
                <a:cs typeface="Noto Sans Symbols"/>
                <a:sym typeface="Noto Sans Symbols"/>
              </a:rPr>
              <a:t>=</a:t>
            </a:r>
            <a:r>
              <a:rPr lang="tr-TR" sz="2550">
                <a:solidFill>
                  <a:schemeClr val="dk1"/>
                </a:solidFill>
                <a:latin typeface="Times New Roman"/>
                <a:ea typeface="Times New Roman"/>
                <a:cs typeface="Times New Roman"/>
                <a:sym typeface="Times New Roman"/>
              </a:rPr>
              <a:t> </a:t>
            </a:r>
            <a:r>
              <a:rPr i="1" lang="tr-TR" sz="2550">
                <a:solidFill>
                  <a:schemeClr val="dk1"/>
                </a:solidFill>
                <a:latin typeface="Times New Roman"/>
                <a:ea typeface="Times New Roman"/>
                <a:cs typeface="Times New Roman"/>
                <a:sym typeface="Times New Roman"/>
              </a:rPr>
              <a:t>i</a:t>
            </a:r>
            <a:r>
              <a:rPr baseline="-25000" i="1" lang="tr-TR" sz="2175">
                <a:solidFill>
                  <a:schemeClr val="dk1"/>
                </a:solidFill>
                <a:latin typeface="Noto Sans Symbols"/>
                <a:ea typeface="Noto Sans Symbols"/>
                <a:cs typeface="Noto Sans Symbols"/>
                <a:sym typeface="Noto Sans Symbols"/>
              </a:rPr>
              <a:t>φ</a:t>
            </a:r>
            <a:r>
              <a:rPr baseline="-25000" lang="tr-TR" sz="2175">
                <a:solidFill>
                  <a:schemeClr val="dk1"/>
                </a:solidFill>
                <a:latin typeface="Times New Roman"/>
                <a:ea typeface="Times New Roman"/>
                <a:cs typeface="Times New Roman"/>
                <a:sym typeface="Times New Roman"/>
              </a:rPr>
              <a:t>1 </a:t>
            </a:r>
            <a:r>
              <a:rPr lang="tr-TR" sz="2550">
                <a:solidFill>
                  <a:schemeClr val="dk1"/>
                </a:solidFill>
                <a:latin typeface="Noto Sans Symbols"/>
                <a:ea typeface="Noto Sans Symbols"/>
                <a:cs typeface="Noto Sans Symbols"/>
                <a:sym typeface="Noto Sans Symbols"/>
              </a:rPr>
              <a:t>+</a:t>
            </a:r>
            <a:r>
              <a:rPr lang="tr-TR" sz="2550">
                <a:solidFill>
                  <a:schemeClr val="dk1"/>
                </a:solidFill>
                <a:latin typeface="Times New Roman"/>
                <a:ea typeface="Times New Roman"/>
                <a:cs typeface="Times New Roman"/>
                <a:sym typeface="Times New Roman"/>
              </a:rPr>
              <a:t> </a:t>
            </a:r>
            <a:r>
              <a:rPr i="1" lang="tr-TR" sz="2550">
                <a:solidFill>
                  <a:schemeClr val="dk1"/>
                </a:solidFill>
                <a:latin typeface="Times New Roman"/>
                <a:ea typeface="Times New Roman"/>
                <a:cs typeface="Times New Roman"/>
                <a:sym typeface="Times New Roman"/>
              </a:rPr>
              <a:t>i</a:t>
            </a:r>
            <a:r>
              <a:rPr baseline="-25000" i="1" lang="tr-TR" sz="2175">
                <a:solidFill>
                  <a:schemeClr val="dk1"/>
                </a:solidFill>
                <a:latin typeface="Noto Sans Symbols"/>
                <a:ea typeface="Noto Sans Symbols"/>
                <a:cs typeface="Noto Sans Symbols"/>
                <a:sym typeface="Noto Sans Symbols"/>
              </a:rPr>
              <a:t>φ</a:t>
            </a:r>
            <a:r>
              <a:rPr baseline="-25000" i="1" lang="tr-TR" sz="2175">
                <a:solidFill>
                  <a:schemeClr val="dk1"/>
                </a:solidFill>
                <a:latin typeface="Times New Roman"/>
                <a:ea typeface="Times New Roman"/>
                <a:cs typeface="Times New Roman"/>
                <a:sym typeface="Times New Roman"/>
              </a:rPr>
              <a:t> </a:t>
            </a:r>
            <a:r>
              <a:rPr baseline="-25000" lang="tr-TR" sz="2175">
                <a:solidFill>
                  <a:schemeClr val="dk1"/>
                </a:solidFill>
                <a:latin typeface="Times New Roman"/>
                <a:ea typeface="Times New Roman"/>
                <a:cs typeface="Times New Roman"/>
                <a:sym typeface="Times New Roman"/>
              </a:rPr>
              <a:t>2 </a:t>
            </a:r>
            <a:r>
              <a:rPr lang="tr-TR" sz="2550">
                <a:solidFill>
                  <a:schemeClr val="dk1"/>
                </a:solidFill>
                <a:latin typeface="Noto Sans Symbols"/>
                <a:ea typeface="Noto Sans Symbols"/>
                <a:cs typeface="Noto Sans Symbols"/>
                <a:sym typeface="Noto Sans Symbols"/>
              </a:rPr>
              <a:t>+</a:t>
            </a:r>
            <a:r>
              <a:rPr lang="tr-TR" sz="2550">
                <a:solidFill>
                  <a:schemeClr val="dk1"/>
                </a:solidFill>
                <a:latin typeface="Times New Roman"/>
                <a:ea typeface="Times New Roman"/>
                <a:cs typeface="Times New Roman"/>
                <a:sym typeface="Times New Roman"/>
              </a:rPr>
              <a:t> </a:t>
            </a:r>
            <a:r>
              <a:rPr i="1" lang="tr-TR" sz="2550">
                <a:solidFill>
                  <a:schemeClr val="dk1"/>
                </a:solidFill>
                <a:latin typeface="Times New Roman"/>
                <a:ea typeface="Times New Roman"/>
                <a:cs typeface="Times New Roman"/>
                <a:sym typeface="Times New Roman"/>
              </a:rPr>
              <a:t>i</a:t>
            </a:r>
            <a:r>
              <a:rPr baseline="-25000" i="1" lang="tr-TR" sz="2175">
                <a:solidFill>
                  <a:schemeClr val="dk1"/>
                </a:solidFill>
                <a:latin typeface="Noto Sans Symbols"/>
                <a:ea typeface="Noto Sans Symbols"/>
                <a:cs typeface="Noto Sans Symbols"/>
                <a:sym typeface="Noto Sans Symbols"/>
              </a:rPr>
              <a:t>φ</a:t>
            </a:r>
            <a:r>
              <a:rPr baseline="-25000" i="1" lang="tr-TR" sz="2175">
                <a:solidFill>
                  <a:schemeClr val="dk1"/>
                </a:solidFill>
                <a:latin typeface="Times New Roman"/>
                <a:ea typeface="Times New Roman"/>
                <a:cs typeface="Times New Roman"/>
                <a:sym typeface="Times New Roman"/>
              </a:rPr>
              <a:t> </a:t>
            </a:r>
            <a:r>
              <a:rPr baseline="-25000" lang="tr-TR" sz="2175">
                <a:solidFill>
                  <a:schemeClr val="dk1"/>
                </a:solidFill>
                <a:latin typeface="Times New Roman"/>
                <a:ea typeface="Times New Roman"/>
                <a:cs typeface="Times New Roman"/>
                <a:sym typeface="Times New Roman"/>
              </a:rPr>
              <a:t>3 </a:t>
            </a:r>
            <a:r>
              <a:rPr lang="tr-TR" sz="2550">
                <a:solidFill>
                  <a:schemeClr val="dk1"/>
                </a:solidFill>
                <a:latin typeface="Noto Sans Symbols"/>
                <a:ea typeface="Noto Sans Symbols"/>
                <a:cs typeface="Noto Sans Symbols"/>
                <a:sym typeface="Noto Sans Symbols"/>
              </a:rPr>
              <a:t>+</a:t>
            </a:r>
            <a:r>
              <a:rPr lang="tr-TR" sz="2550">
                <a:solidFill>
                  <a:schemeClr val="dk1"/>
                </a:solidFill>
                <a:latin typeface="Times New Roman"/>
                <a:ea typeface="Times New Roman"/>
                <a:cs typeface="Times New Roman"/>
                <a:sym typeface="Times New Roman"/>
              </a:rPr>
              <a:t> ......</a:t>
            </a:r>
            <a:endParaRPr/>
          </a:p>
          <a:p>
            <a:pPr indent="0" lvl="0" marL="119379" marR="0" rtl="0" algn="l">
              <a:lnSpc>
                <a:spcPct val="100000"/>
              </a:lnSpc>
              <a:spcBef>
                <a:spcPts val="1220"/>
              </a:spcBef>
              <a:spcAft>
                <a:spcPts val="0"/>
              </a:spcAft>
              <a:buNone/>
            </a:pPr>
            <a:r>
              <a:rPr i="1" lang="tr-TR" sz="2250">
                <a:solidFill>
                  <a:schemeClr val="dk1"/>
                </a:solidFill>
                <a:latin typeface="Times New Roman"/>
                <a:ea typeface="Times New Roman"/>
                <a:cs typeface="Times New Roman"/>
                <a:sym typeface="Times New Roman"/>
              </a:rPr>
              <a:t>i</a:t>
            </a:r>
            <a:r>
              <a:rPr baseline="-25000" i="1" lang="tr-TR" sz="1950">
                <a:solidFill>
                  <a:schemeClr val="dk1"/>
                </a:solidFill>
                <a:latin typeface="Noto Sans Symbols"/>
                <a:ea typeface="Noto Sans Symbols"/>
                <a:cs typeface="Noto Sans Symbols"/>
                <a:sym typeface="Noto Sans Symbols"/>
              </a:rPr>
              <a:t>φ</a:t>
            </a:r>
            <a:r>
              <a:rPr baseline="-25000" lang="tr-TR" sz="1950">
                <a:solidFill>
                  <a:schemeClr val="dk1"/>
                </a:solidFill>
                <a:latin typeface="Times New Roman"/>
                <a:ea typeface="Times New Roman"/>
                <a:cs typeface="Times New Roman"/>
                <a:sym typeface="Times New Roman"/>
              </a:rPr>
              <a:t>	</a:t>
            </a:r>
            <a:r>
              <a:rPr lang="tr-TR" sz="2250">
                <a:solidFill>
                  <a:schemeClr val="dk1"/>
                </a:solidFill>
                <a:latin typeface="Noto Sans Symbols"/>
                <a:ea typeface="Noto Sans Symbols"/>
                <a:cs typeface="Noto Sans Symbols"/>
                <a:sym typeface="Noto Sans Symbols"/>
              </a:rPr>
              <a:t>=</a:t>
            </a:r>
            <a:r>
              <a:rPr lang="tr-TR" sz="2250">
                <a:solidFill>
                  <a:schemeClr val="dk1"/>
                </a:solidFill>
                <a:latin typeface="Times New Roman"/>
                <a:ea typeface="Times New Roman"/>
                <a:cs typeface="Times New Roman"/>
                <a:sym typeface="Times New Roman"/>
              </a:rPr>
              <a:t> </a:t>
            </a:r>
            <a:r>
              <a:rPr i="1" lang="tr-TR" sz="2250">
                <a:solidFill>
                  <a:schemeClr val="dk1"/>
                </a:solidFill>
                <a:latin typeface="Times New Roman"/>
                <a:ea typeface="Times New Roman"/>
                <a:cs typeface="Times New Roman"/>
                <a:sym typeface="Times New Roman"/>
              </a:rPr>
              <a:t>I </a:t>
            </a:r>
            <a:r>
              <a:rPr baseline="-25000" i="1" lang="tr-TR" sz="1950">
                <a:solidFill>
                  <a:schemeClr val="dk1"/>
                </a:solidFill>
                <a:latin typeface="Times New Roman"/>
                <a:ea typeface="Times New Roman"/>
                <a:cs typeface="Times New Roman"/>
                <a:sym typeface="Times New Roman"/>
              </a:rPr>
              <a:t>m</a:t>
            </a:r>
            <a:r>
              <a:rPr baseline="-25000" lang="tr-TR" sz="1950">
                <a:solidFill>
                  <a:schemeClr val="dk1"/>
                </a:solidFill>
                <a:latin typeface="Times New Roman"/>
                <a:ea typeface="Times New Roman"/>
                <a:cs typeface="Times New Roman"/>
                <a:sym typeface="Times New Roman"/>
              </a:rPr>
              <a:t>1 </a:t>
            </a:r>
            <a:r>
              <a:rPr lang="tr-TR" sz="2250">
                <a:solidFill>
                  <a:schemeClr val="dk1"/>
                </a:solidFill>
                <a:latin typeface="Times New Roman"/>
                <a:ea typeface="Times New Roman"/>
                <a:cs typeface="Times New Roman"/>
                <a:sym typeface="Times New Roman"/>
              </a:rPr>
              <a:t>cos </a:t>
            </a:r>
            <a:r>
              <a:rPr i="1" lang="tr-TR" sz="2250">
                <a:solidFill>
                  <a:schemeClr val="dk1"/>
                </a:solidFill>
                <a:latin typeface="Noto Sans Symbols"/>
                <a:ea typeface="Noto Sans Symbols"/>
                <a:cs typeface="Noto Sans Symbols"/>
                <a:sym typeface="Noto Sans Symbols"/>
              </a:rPr>
              <a:t>ω</a:t>
            </a:r>
            <a:r>
              <a:rPr i="1" lang="tr-TR" sz="2250">
                <a:solidFill>
                  <a:schemeClr val="dk1"/>
                </a:solidFill>
                <a:latin typeface="Times New Roman"/>
                <a:ea typeface="Times New Roman"/>
                <a:cs typeface="Times New Roman"/>
                <a:sym typeface="Times New Roman"/>
              </a:rPr>
              <a:t>t </a:t>
            </a:r>
            <a:r>
              <a:rPr lang="tr-TR" sz="2250">
                <a:solidFill>
                  <a:schemeClr val="dk1"/>
                </a:solidFill>
                <a:latin typeface="Noto Sans Symbols"/>
                <a:ea typeface="Noto Sans Symbols"/>
                <a:cs typeface="Noto Sans Symbols"/>
                <a:sym typeface="Noto Sans Symbols"/>
              </a:rPr>
              <a:t>+</a:t>
            </a:r>
            <a:r>
              <a:rPr lang="tr-TR" sz="2250">
                <a:solidFill>
                  <a:schemeClr val="dk1"/>
                </a:solidFill>
                <a:latin typeface="Times New Roman"/>
                <a:ea typeface="Times New Roman"/>
                <a:cs typeface="Times New Roman"/>
                <a:sym typeface="Times New Roman"/>
              </a:rPr>
              <a:t> </a:t>
            </a:r>
            <a:r>
              <a:rPr i="1" lang="tr-TR" sz="2250">
                <a:solidFill>
                  <a:schemeClr val="dk1"/>
                </a:solidFill>
                <a:latin typeface="Times New Roman"/>
                <a:ea typeface="Times New Roman"/>
                <a:cs typeface="Times New Roman"/>
                <a:sym typeface="Times New Roman"/>
              </a:rPr>
              <a:t>I </a:t>
            </a:r>
            <a:r>
              <a:rPr baseline="-25000" i="1" lang="tr-TR" sz="1950">
                <a:solidFill>
                  <a:schemeClr val="dk1"/>
                </a:solidFill>
                <a:latin typeface="Times New Roman"/>
                <a:ea typeface="Times New Roman"/>
                <a:cs typeface="Times New Roman"/>
                <a:sym typeface="Times New Roman"/>
              </a:rPr>
              <a:t>m </a:t>
            </a:r>
            <a:r>
              <a:rPr baseline="-25000" lang="tr-TR" sz="1950">
                <a:solidFill>
                  <a:schemeClr val="dk1"/>
                </a:solidFill>
                <a:latin typeface="Times New Roman"/>
                <a:ea typeface="Times New Roman"/>
                <a:cs typeface="Times New Roman"/>
                <a:sym typeface="Times New Roman"/>
              </a:rPr>
              <a:t>2 </a:t>
            </a:r>
            <a:r>
              <a:rPr lang="tr-TR" sz="2250">
                <a:solidFill>
                  <a:schemeClr val="dk1"/>
                </a:solidFill>
                <a:latin typeface="Times New Roman"/>
                <a:ea typeface="Times New Roman"/>
                <a:cs typeface="Times New Roman"/>
                <a:sym typeface="Times New Roman"/>
              </a:rPr>
              <a:t>cos 2</a:t>
            </a:r>
            <a:r>
              <a:rPr i="1" lang="tr-TR" sz="2250">
                <a:solidFill>
                  <a:schemeClr val="dk1"/>
                </a:solidFill>
                <a:latin typeface="Noto Sans Symbols"/>
                <a:ea typeface="Noto Sans Symbols"/>
                <a:cs typeface="Noto Sans Symbols"/>
                <a:sym typeface="Noto Sans Symbols"/>
              </a:rPr>
              <a:t>ω</a:t>
            </a:r>
            <a:r>
              <a:rPr i="1" lang="tr-TR" sz="2250">
                <a:solidFill>
                  <a:schemeClr val="dk1"/>
                </a:solidFill>
                <a:latin typeface="Times New Roman"/>
                <a:ea typeface="Times New Roman"/>
                <a:cs typeface="Times New Roman"/>
                <a:sym typeface="Times New Roman"/>
              </a:rPr>
              <a:t>t </a:t>
            </a:r>
            <a:r>
              <a:rPr lang="tr-TR" sz="2250">
                <a:solidFill>
                  <a:schemeClr val="dk1"/>
                </a:solidFill>
                <a:latin typeface="Noto Sans Symbols"/>
                <a:ea typeface="Noto Sans Symbols"/>
                <a:cs typeface="Noto Sans Symbols"/>
                <a:sym typeface="Noto Sans Symbols"/>
              </a:rPr>
              <a:t>+</a:t>
            </a:r>
            <a:r>
              <a:rPr lang="tr-TR" sz="2250">
                <a:solidFill>
                  <a:schemeClr val="dk1"/>
                </a:solidFill>
                <a:latin typeface="Times New Roman"/>
                <a:ea typeface="Times New Roman"/>
                <a:cs typeface="Times New Roman"/>
                <a:sym typeface="Times New Roman"/>
              </a:rPr>
              <a:t> </a:t>
            </a:r>
            <a:r>
              <a:rPr i="1" lang="tr-TR" sz="2250">
                <a:solidFill>
                  <a:schemeClr val="dk1"/>
                </a:solidFill>
                <a:latin typeface="Times New Roman"/>
                <a:ea typeface="Times New Roman"/>
                <a:cs typeface="Times New Roman"/>
                <a:sym typeface="Times New Roman"/>
              </a:rPr>
              <a:t>I </a:t>
            </a:r>
            <a:r>
              <a:rPr baseline="-25000" i="1" lang="tr-TR" sz="1950">
                <a:solidFill>
                  <a:schemeClr val="dk1"/>
                </a:solidFill>
                <a:latin typeface="Times New Roman"/>
                <a:ea typeface="Times New Roman"/>
                <a:cs typeface="Times New Roman"/>
                <a:sym typeface="Times New Roman"/>
              </a:rPr>
              <a:t>m</a:t>
            </a:r>
            <a:r>
              <a:rPr baseline="-25000" lang="tr-TR" sz="1950">
                <a:solidFill>
                  <a:schemeClr val="dk1"/>
                </a:solidFill>
                <a:latin typeface="Times New Roman"/>
                <a:ea typeface="Times New Roman"/>
                <a:cs typeface="Times New Roman"/>
                <a:sym typeface="Times New Roman"/>
              </a:rPr>
              <a:t>3 </a:t>
            </a:r>
            <a:r>
              <a:rPr lang="tr-TR" sz="2250">
                <a:solidFill>
                  <a:schemeClr val="dk1"/>
                </a:solidFill>
                <a:latin typeface="Times New Roman"/>
                <a:ea typeface="Times New Roman"/>
                <a:cs typeface="Times New Roman"/>
                <a:sym typeface="Times New Roman"/>
              </a:rPr>
              <a:t>cos 3</a:t>
            </a:r>
            <a:r>
              <a:rPr i="1" lang="tr-TR" sz="2250">
                <a:solidFill>
                  <a:schemeClr val="dk1"/>
                </a:solidFill>
                <a:latin typeface="Noto Sans Symbols"/>
                <a:ea typeface="Noto Sans Symbols"/>
                <a:cs typeface="Noto Sans Symbols"/>
                <a:sym typeface="Noto Sans Symbols"/>
              </a:rPr>
              <a:t>ω</a:t>
            </a:r>
            <a:r>
              <a:rPr i="1" lang="tr-TR" sz="2250">
                <a:solidFill>
                  <a:schemeClr val="dk1"/>
                </a:solidFill>
                <a:latin typeface="Times New Roman"/>
                <a:ea typeface="Times New Roman"/>
                <a:cs typeface="Times New Roman"/>
                <a:sym typeface="Times New Roman"/>
              </a:rPr>
              <a:t>t </a:t>
            </a:r>
            <a:r>
              <a:rPr lang="tr-TR" sz="2250">
                <a:solidFill>
                  <a:schemeClr val="dk1"/>
                </a:solidFill>
                <a:latin typeface="Noto Sans Symbols"/>
                <a:ea typeface="Noto Sans Symbols"/>
                <a:cs typeface="Noto Sans Symbols"/>
                <a:sym typeface="Noto Sans Symbols"/>
              </a:rPr>
              <a:t>+</a:t>
            </a:r>
            <a:r>
              <a:rPr lang="tr-TR" sz="2250">
                <a:solidFill>
                  <a:schemeClr val="dk1"/>
                </a:solidFill>
                <a:latin typeface="Times New Roman"/>
                <a:ea typeface="Times New Roman"/>
                <a:cs typeface="Times New Roman"/>
                <a:sym typeface="Times New Roman"/>
              </a:rPr>
              <a:t> ....</a:t>
            </a:r>
            <a:endParaRPr/>
          </a:p>
          <a:p>
            <a:pPr indent="0" lvl="0" marL="12700" marR="0" rtl="0" algn="l">
              <a:lnSpc>
                <a:spcPct val="100000"/>
              </a:lnSpc>
              <a:spcBef>
                <a:spcPts val="1785"/>
              </a:spcBef>
              <a:spcAft>
                <a:spcPts val="0"/>
              </a:spcAft>
              <a:buNone/>
            </a:pPr>
            <a:r>
              <a:rPr lang="tr-TR" sz="1750">
                <a:solidFill>
                  <a:schemeClr val="dk1"/>
                </a:solidFill>
                <a:latin typeface="Times New Roman"/>
                <a:ea typeface="Times New Roman"/>
                <a:cs typeface="Times New Roman"/>
                <a:sym typeface="Times New Roman"/>
              </a:rPr>
              <a:t>Burada, </a:t>
            </a:r>
            <a:r>
              <a:rPr i="1" lang="tr-TR" sz="1750">
                <a:solidFill>
                  <a:schemeClr val="dk1"/>
                </a:solidFill>
                <a:latin typeface="Times New Roman"/>
                <a:ea typeface="Times New Roman"/>
                <a:cs typeface="Times New Roman"/>
                <a:sym typeface="Times New Roman"/>
              </a:rPr>
              <a:t>I</a:t>
            </a:r>
            <a:r>
              <a:rPr baseline="-25000" lang="tr-TR" sz="1725">
                <a:solidFill>
                  <a:schemeClr val="dk1"/>
                </a:solidFill>
                <a:latin typeface="Times New Roman"/>
                <a:ea typeface="Times New Roman"/>
                <a:cs typeface="Times New Roman"/>
                <a:sym typeface="Times New Roman"/>
              </a:rPr>
              <a:t>m1</a:t>
            </a:r>
            <a:r>
              <a:rPr lang="tr-TR" sz="1750">
                <a:solidFill>
                  <a:schemeClr val="dk1"/>
                </a:solidFill>
                <a:latin typeface="Times New Roman"/>
                <a:ea typeface="Times New Roman"/>
                <a:cs typeface="Times New Roman"/>
                <a:sym typeface="Times New Roman"/>
              </a:rPr>
              <a:t>, </a:t>
            </a:r>
            <a:r>
              <a:rPr i="1" lang="tr-TR" sz="1750">
                <a:solidFill>
                  <a:schemeClr val="dk1"/>
                </a:solidFill>
                <a:latin typeface="Times New Roman"/>
                <a:ea typeface="Times New Roman"/>
                <a:cs typeface="Times New Roman"/>
                <a:sym typeface="Times New Roman"/>
              </a:rPr>
              <a:t>I</a:t>
            </a:r>
            <a:r>
              <a:rPr baseline="-25000" lang="tr-TR" sz="1725">
                <a:solidFill>
                  <a:schemeClr val="dk1"/>
                </a:solidFill>
                <a:latin typeface="Times New Roman"/>
                <a:ea typeface="Times New Roman"/>
                <a:cs typeface="Times New Roman"/>
                <a:sym typeface="Times New Roman"/>
              </a:rPr>
              <a:t>m2 </a:t>
            </a:r>
            <a:r>
              <a:rPr lang="tr-TR" sz="1750">
                <a:solidFill>
                  <a:schemeClr val="dk1"/>
                </a:solidFill>
                <a:latin typeface="Times New Roman"/>
                <a:ea typeface="Times New Roman"/>
                <a:cs typeface="Times New Roman"/>
                <a:sym typeface="Times New Roman"/>
              </a:rPr>
              <a:t>ve </a:t>
            </a:r>
            <a:r>
              <a:rPr i="1" lang="tr-TR" sz="1750">
                <a:solidFill>
                  <a:schemeClr val="dk1"/>
                </a:solidFill>
                <a:latin typeface="Times New Roman"/>
                <a:ea typeface="Times New Roman"/>
                <a:cs typeface="Times New Roman"/>
                <a:sym typeface="Times New Roman"/>
              </a:rPr>
              <a:t>I</a:t>
            </a:r>
            <a:r>
              <a:rPr baseline="-25000" lang="tr-TR" sz="1725">
                <a:solidFill>
                  <a:schemeClr val="dk1"/>
                </a:solidFill>
                <a:latin typeface="Times New Roman"/>
                <a:ea typeface="Times New Roman"/>
                <a:cs typeface="Times New Roman"/>
                <a:sym typeface="Times New Roman"/>
              </a:rPr>
              <a:t>m3 </a:t>
            </a:r>
            <a:r>
              <a:rPr lang="tr-TR" sz="1750">
                <a:solidFill>
                  <a:schemeClr val="dk1"/>
                </a:solidFill>
                <a:latin typeface="Times New Roman"/>
                <a:ea typeface="Times New Roman"/>
                <a:cs typeface="Times New Roman"/>
                <a:sym typeface="Times New Roman"/>
              </a:rPr>
              <a:t>sırasıyla temel, ikinci ve üçüncü harmoniklerin tepe değerleridir.</a:t>
            </a:r>
            <a:endParaRPr sz="1750">
              <a:solidFill>
                <a:schemeClr val="dk1"/>
              </a:solidFill>
              <a:latin typeface="Times New Roman"/>
              <a:ea typeface="Times New Roman"/>
              <a:cs typeface="Times New Roman"/>
              <a:sym typeface="Times New Roman"/>
            </a:endParaRPr>
          </a:p>
          <a:p>
            <a:pPr indent="0" lvl="0" marL="12700" marR="0" rtl="0" algn="l">
              <a:lnSpc>
                <a:spcPct val="100000"/>
              </a:lnSpc>
              <a:spcBef>
                <a:spcPts val="484"/>
              </a:spcBef>
              <a:spcAft>
                <a:spcPts val="0"/>
              </a:spcAft>
              <a:buNone/>
            </a:pPr>
            <a:r>
              <a:rPr lang="tr-TR" sz="1950">
                <a:solidFill>
                  <a:schemeClr val="dk1"/>
                </a:solidFill>
                <a:latin typeface="Times New Roman"/>
                <a:ea typeface="Times New Roman"/>
                <a:cs typeface="Times New Roman"/>
                <a:sym typeface="Times New Roman"/>
              </a:rPr>
              <a:t>Üç-faza ait 2. harmoniklerin vektöryel toplamı:</a:t>
            </a:r>
            <a:endParaRPr sz="195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2100">
              <a:solidFill>
                <a:schemeClr val="dk1"/>
              </a:solidFill>
              <a:latin typeface="Times New Roman"/>
              <a:ea typeface="Times New Roman"/>
              <a:cs typeface="Times New Roman"/>
              <a:sym typeface="Times New Roman"/>
            </a:endParaRPr>
          </a:p>
          <a:p>
            <a:pPr indent="0" lvl="0" marL="58419" marR="0" rtl="0" algn="l">
              <a:lnSpc>
                <a:spcPct val="32444"/>
              </a:lnSpc>
              <a:spcBef>
                <a:spcPts val="0"/>
              </a:spcBef>
              <a:spcAft>
                <a:spcPts val="0"/>
              </a:spcAft>
              <a:buNone/>
            </a:pPr>
            <a:r>
              <a:rPr i="1" lang="tr-TR" sz="2250">
                <a:solidFill>
                  <a:schemeClr val="dk1"/>
                </a:solidFill>
                <a:latin typeface="Times New Roman"/>
                <a:ea typeface="Times New Roman"/>
                <a:cs typeface="Times New Roman"/>
                <a:sym typeface="Times New Roman"/>
              </a:rPr>
              <a:t>i</a:t>
            </a:r>
            <a:r>
              <a:rPr baseline="-25000" lang="tr-TR" sz="1950">
                <a:solidFill>
                  <a:schemeClr val="dk1"/>
                </a:solidFill>
                <a:latin typeface="Times New Roman"/>
                <a:ea typeface="Times New Roman"/>
                <a:cs typeface="Times New Roman"/>
                <a:sym typeface="Times New Roman"/>
              </a:rPr>
              <a:t>2  </a:t>
            </a:r>
            <a:r>
              <a:rPr lang="tr-TR" sz="2250">
                <a:solidFill>
                  <a:schemeClr val="dk1"/>
                </a:solidFill>
                <a:latin typeface="Noto Sans Symbols"/>
                <a:ea typeface="Noto Sans Symbols"/>
                <a:cs typeface="Noto Sans Symbols"/>
                <a:sym typeface="Noto Sans Symbols"/>
              </a:rPr>
              <a:t>=</a:t>
            </a:r>
            <a:r>
              <a:rPr lang="tr-TR" sz="2250">
                <a:solidFill>
                  <a:schemeClr val="dk1"/>
                </a:solidFill>
                <a:latin typeface="Times New Roman"/>
                <a:ea typeface="Times New Roman"/>
                <a:cs typeface="Times New Roman"/>
                <a:sym typeface="Times New Roman"/>
              </a:rPr>
              <a:t> </a:t>
            </a:r>
            <a:r>
              <a:rPr i="1" lang="tr-TR" sz="2250">
                <a:solidFill>
                  <a:schemeClr val="dk1"/>
                </a:solidFill>
                <a:latin typeface="Times New Roman"/>
                <a:ea typeface="Times New Roman"/>
                <a:cs typeface="Times New Roman"/>
                <a:sym typeface="Times New Roman"/>
              </a:rPr>
              <a:t>I</a:t>
            </a:r>
            <a:r>
              <a:rPr baseline="-25000" i="1" lang="tr-TR" sz="1950">
                <a:solidFill>
                  <a:schemeClr val="dk1"/>
                </a:solidFill>
                <a:latin typeface="Times New Roman"/>
                <a:ea typeface="Times New Roman"/>
                <a:cs typeface="Times New Roman"/>
                <a:sym typeface="Times New Roman"/>
              </a:rPr>
              <a:t>m </a:t>
            </a:r>
            <a:r>
              <a:rPr baseline="-25000" lang="tr-TR" sz="1950">
                <a:solidFill>
                  <a:schemeClr val="dk1"/>
                </a:solidFill>
                <a:latin typeface="Times New Roman"/>
                <a:ea typeface="Times New Roman"/>
                <a:cs typeface="Times New Roman"/>
                <a:sym typeface="Times New Roman"/>
              </a:rPr>
              <a:t>2 </a:t>
            </a:r>
            <a:r>
              <a:rPr lang="tr-TR" sz="2250">
                <a:solidFill>
                  <a:schemeClr val="dk1"/>
                </a:solidFill>
                <a:latin typeface="Times New Roman"/>
                <a:ea typeface="Times New Roman"/>
                <a:cs typeface="Times New Roman"/>
                <a:sym typeface="Times New Roman"/>
              </a:rPr>
              <a:t>cos 2</a:t>
            </a:r>
            <a:r>
              <a:rPr i="1" lang="tr-TR" sz="2250">
                <a:solidFill>
                  <a:schemeClr val="dk1"/>
                </a:solidFill>
                <a:latin typeface="Noto Sans Symbols"/>
                <a:ea typeface="Noto Sans Symbols"/>
                <a:cs typeface="Noto Sans Symbols"/>
                <a:sym typeface="Noto Sans Symbols"/>
              </a:rPr>
              <a:t>ω</a:t>
            </a:r>
            <a:r>
              <a:rPr i="1" lang="tr-TR" sz="2250">
                <a:solidFill>
                  <a:schemeClr val="dk1"/>
                </a:solidFill>
                <a:latin typeface="Times New Roman"/>
                <a:ea typeface="Times New Roman"/>
                <a:cs typeface="Times New Roman"/>
                <a:sym typeface="Times New Roman"/>
              </a:rPr>
              <a:t>t </a:t>
            </a:r>
            <a:r>
              <a:rPr lang="tr-TR" sz="2250">
                <a:solidFill>
                  <a:schemeClr val="dk1"/>
                </a:solidFill>
                <a:latin typeface="Noto Sans Symbols"/>
                <a:ea typeface="Noto Sans Symbols"/>
                <a:cs typeface="Noto Sans Symbols"/>
                <a:sym typeface="Noto Sans Symbols"/>
              </a:rPr>
              <a:t>+</a:t>
            </a:r>
            <a:r>
              <a:rPr lang="tr-TR" sz="2250">
                <a:solidFill>
                  <a:schemeClr val="dk1"/>
                </a:solidFill>
                <a:latin typeface="Times New Roman"/>
                <a:ea typeface="Times New Roman"/>
                <a:cs typeface="Times New Roman"/>
                <a:sym typeface="Times New Roman"/>
              </a:rPr>
              <a:t> </a:t>
            </a:r>
            <a:r>
              <a:rPr i="1" lang="tr-TR" sz="2250">
                <a:solidFill>
                  <a:schemeClr val="dk1"/>
                </a:solidFill>
                <a:latin typeface="Times New Roman"/>
                <a:ea typeface="Times New Roman"/>
                <a:cs typeface="Times New Roman"/>
                <a:sym typeface="Times New Roman"/>
              </a:rPr>
              <a:t>I</a:t>
            </a:r>
            <a:r>
              <a:rPr baseline="-25000" i="1" lang="tr-TR" sz="1950">
                <a:solidFill>
                  <a:schemeClr val="dk1"/>
                </a:solidFill>
                <a:latin typeface="Times New Roman"/>
                <a:ea typeface="Times New Roman"/>
                <a:cs typeface="Times New Roman"/>
                <a:sym typeface="Times New Roman"/>
              </a:rPr>
              <a:t>m </a:t>
            </a:r>
            <a:r>
              <a:rPr baseline="-25000" lang="tr-TR" sz="1950">
                <a:solidFill>
                  <a:schemeClr val="dk1"/>
                </a:solidFill>
                <a:latin typeface="Times New Roman"/>
                <a:ea typeface="Times New Roman"/>
                <a:cs typeface="Times New Roman"/>
                <a:sym typeface="Times New Roman"/>
              </a:rPr>
              <a:t>2 </a:t>
            </a:r>
            <a:r>
              <a:rPr lang="tr-TR" sz="2250">
                <a:solidFill>
                  <a:schemeClr val="dk1"/>
                </a:solidFill>
                <a:latin typeface="Times New Roman"/>
                <a:ea typeface="Times New Roman"/>
                <a:cs typeface="Times New Roman"/>
                <a:sym typeface="Times New Roman"/>
              </a:rPr>
              <a:t>cos 2(</a:t>
            </a:r>
            <a:r>
              <a:rPr i="1" lang="tr-TR" sz="2250">
                <a:solidFill>
                  <a:schemeClr val="dk1"/>
                </a:solidFill>
                <a:latin typeface="Noto Sans Symbols"/>
                <a:ea typeface="Noto Sans Symbols"/>
                <a:cs typeface="Noto Sans Symbols"/>
                <a:sym typeface="Noto Sans Symbols"/>
              </a:rPr>
              <a:t>ω</a:t>
            </a:r>
            <a:r>
              <a:rPr i="1" lang="tr-TR" sz="2250">
                <a:solidFill>
                  <a:schemeClr val="dk1"/>
                </a:solidFill>
                <a:latin typeface="Times New Roman"/>
                <a:ea typeface="Times New Roman"/>
                <a:cs typeface="Times New Roman"/>
                <a:sym typeface="Times New Roman"/>
              </a:rPr>
              <a:t>t </a:t>
            </a:r>
            <a:r>
              <a:rPr lang="tr-TR" sz="2250">
                <a:solidFill>
                  <a:schemeClr val="dk1"/>
                </a:solidFill>
                <a:latin typeface="Noto Sans Symbols"/>
                <a:ea typeface="Noto Sans Symbols"/>
                <a:cs typeface="Noto Sans Symbols"/>
                <a:sym typeface="Noto Sans Symbols"/>
              </a:rPr>
              <a:t>+</a:t>
            </a:r>
            <a:r>
              <a:rPr lang="tr-TR" sz="2250">
                <a:solidFill>
                  <a:schemeClr val="dk1"/>
                </a:solidFill>
                <a:latin typeface="Times New Roman"/>
                <a:ea typeface="Times New Roman"/>
                <a:cs typeface="Times New Roman"/>
                <a:sym typeface="Times New Roman"/>
              </a:rPr>
              <a:t>120	) </a:t>
            </a:r>
            <a:r>
              <a:rPr lang="tr-TR" sz="2250">
                <a:solidFill>
                  <a:schemeClr val="dk1"/>
                </a:solidFill>
                <a:latin typeface="Noto Sans Symbols"/>
                <a:ea typeface="Noto Sans Symbols"/>
                <a:cs typeface="Noto Sans Symbols"/>
                <a:sym typeface="Noto Sans Symbols"/>
              </a:rPr>
              <a:t>+</a:t>
            </a:r>
            <a:r>
              <a:rPr lang="tr-TR" sz="2250">
                <a:solidFill>
                  <a:schemeClr val="dk1"/>
                </a:solidFill>
                <a:latin typeface="Times New Roman"/>
                <a:ea typeface="Times New Roman"/>
                <a:cs typeface="Times New Roman"/>
                <a:sym typeface="Times New Roman"/>
              </a:rPr>
              <a:t> </a:t>
            </a:r>
            <a:r>
              <a:rPr i="1" lang="tr-TR" sz="2250">
                <a:solidFill>
                  <a:schemeClr val="dk1"/>
                </a:solidFill>
                <a:latin typeface="Times New Roman"/>
                <a:ea typeface="Times New Roman"/>
                <a:cs typeface="Times New Roman"/>
                <a:sym typeface="Times New Roman"/>
              </a:rPr>
              <a:t>I	</a:t>
            </a:r>
            <a:r>
              <a:rPr lang="tr-TR" sz="2250">
                <a:solidFill>
                  <a:schemeClr val="dk1"/>
                </a:solidFill>
                <a:latin typeface="Times New Roman"/>
                <a:ea typeface="Times New Roman"/>
                <a:cs typeface="Times New Roman"/>
                <a:sym typeface="Times New Roman"/>
              </a:rPr>
              <a:t>cos 2(</a:t>
            </a:r>
            <a:r>
              <a:rPr i="1" lang="tr-TR" sz="2250">
                <a:solidFill>
                  <a:schemeClr val="dk1"/>
                </a:solidFill>
                <a:latin typeface="Noto Sans Symbols"/>
                <a:ea typeface="Noto Sans Symbols"/>
                <a:cs typeface="Noto Sans Symbols"/>
                <a:sym typeface="Noto Sans Symbols"/>
              </a:rPr>
              <a:t>ω</a:t>
            </a:r>
            <a:r>
              <a:rPr i="1" lang="tr-TR" sz="2250">
                <a:solidFill>
                  <a:schemeClr val="dk1"/>
                </a:solidFill>
                <a:latin typeface="Times New Roman"/>
                <a:ea typeface="Times New Roman"/>
                <a:cs typeface="Times New Roman"/>
                <a:sym typeface="Times New Roman"/>
              </a:rPr>
              <a:t>t </a:t>
            </a:r>
            <a:r>
              <a:rPr lang="tr-TR" sz="2250">
                <a:solidFill>
                  <a:schemeClr val="dk1"/>
                </a:solidFill>
                <a:latin typeface="Noto Sans Symbols"/>
                <a:ea typeface="Noto Sans Symbols"/>
                <a:cs typeface="Noto Sans Symbols"/>
                <a:sym typeface="Noto Sans Symbols"/>
              </a:rPr>
              <a:t>+</a:t>
            </a:r>
            <a:r>
              <a:rPr lang="tr-TR" sz="2250">
                <a:solidFill>
                  <a:schemeClr val="dk1"/>
                </a:solidFill>
                <a:latin typeface="Times New Roman"/>
                <a:ea typeface="Times New Roman"/>
                <a:cs typeface="Times New Roman"/>
                <a:sym typeface="Times New Roman"/>
              </a:rPr>
              <a:t> 240	) </a:t>
            </a:r>
            <a:r>
              <a:rPr lang="tr-TR" sz="2250">
                <a:solidFill>
                  <a:schemeClr val="dk1"/>
                </a:solidFill>
                <a:latin typeface="Noto Sans Symbols"/>
                <a:ea typeface="Noto Sans Symbols"/>
                <a:cs typeface="Noto Sans Symbols"/>
                <a:sym typeface="Noto Sans Symbols"/>
              </a:rPr>
              <a:t>=</a:t>
            </a:r>
            <a:r>
              <a:rPr lang="tr-TR" sz="2250">
                <a:solidFill>
                  <a:schemeClr val="dk1"/>
                </a:solidFill>
                <a:latin typeface="Times New Roman"/>
                <a:ea typeface="Times New Roman"/>
                <a:cs typeface="Times New Roman"/>
                <a:sym typeface="Times New Roman"/>
              </a:rPr>
              <a:t> 0</a:t>
            </a:r>
            <a:endParaRPr/>
          </a:p>
          <a:p>
            <a:pPr indent="0" lvl="0" marL="4108450" marR="0" rtl="0" algn="l">
              <a:lnSpc>
                <a:spcPct val="59230"/>
              </a:lnSpc>
              <a:spcBef>
                <a:spcPts val="0"/>
              </a:spcBef>
              <a:spcAft>
                <a:spcPts val="0"/>
              </a:spcAft>
              <a:buNone/>
            </a:pPr>
            <a:r>
              <a:rPr i="1" lang="tr-TR" sz="1300">
                <a:solidFill>
                  <a:schemeClr val="dk1"/>
                </a:solidFill>
                <a:latin typeface="Times New Roman"/>
                <a:ea typeface="Times New Roman"/>
                <a:cs typeface="Times New Roman"/>
                <a:sym typeface="Times New Roman"/>
              </a:rPr>
              <a:t>o	o</a:t>
            </a:r>
            <a:endParaRPr sz="1300">
              <a:solidFill>
                <a:schemeClr val="dk1"/>
              </a:solidFill>
              <a:latin typeface="Times New Roman"/>
              <a:ea typeface="Times New Roman"/>
              <a:cs typeface="Times New Roman"/>
              <a:sym typeface="Times New Roman"/>
            </a:endParaRPr>
          </a:p>
          <a:p>
            <a:pPr indent="0" lvl="0" marL="257175" marR="0" rtl="0" algn="ctr">
              <a:lnSpc>
                <a:spcPct val="100000"/>
              </a:lnSpc>
              <a:spcBef>
                <a:spcPts val="20"/>
              </a:spcBef>
              <a:spcAft>
                <a:spcPts val="0"/>
              </a:spcAft>
              <a:buNone/>
            </a:pPr>
            <a:r>
              <a:rPr i="1" lang="tr-TR" sz="1300">
                <a:solidFill>
                  <a:schemeClr val="dk1"/>
                </a:solidFill>
                <a:latin typeface="Times New Roman"/>
                <a:ea typeface="Times New Roman"/>
                <a:cs typeface="Times New Roman"/>
                <a:sym typeface="Times New Roman"/>
              </a:rPr>
              <a:t>m </a:t>
            </a:r>
            <a:r>
              <a:rPr lang="tr-TR" sz="1300">
                <a:solidFill>
                  <a:schemeClr val="dk1"/>
                </a:solidFill>
                <a:latin typeface="Times New Roman"/>
                <a:ea typeface="Times New Roman"/>
                <a:cs typeface="Times New Roman"/>
                <a:sym typeface="Times New Roman"/>
              </a:rPr>
              <a:t>2</a:t>
            </a:r>
            <a:endParaRPr sz="1300">
              <a:solidFill>
                <a:schemeClr val="dk1"/>
              </a:solidFill>
              <a:latin typeface="Times New Roman"/>
              <a:ea typeface="Times New Roman"/>
              <a:cs typeface="Times New Roman"/>
              <a:sym typeface="Times New Roman"/>
            </a:endParaRPr>
          </a:p>
          <a:p>
            <a:pPr indent="0" lvl="0" marL="12700" marR="5080" rtl="0" algn="l">
              <a:lnSpc>
                <a:spcPct val="122100"/>
              </a:lnSpc>
              <a:spcBef>
                <a:spcPts val="185"/>
              </a:spcBef>
              <a:spcAft>
                <a:spcPts val="0"/>
              </a:spcAft>
              <a:buNone/>
            </a:pPr>
            <a:r>
              <a:rPr lang="tr-TR" sz="1950">
                <a:solidFill>
                  <a:schemeClr val="dk1"/>
                </a:solidFill>
                <a:latin typeface="Times New Roman"/>
                <a:ea typeface="Times New Roman"/>
                <a:cs typeface="Times New Roman"/>
                <a:sym typeface="Times New Roman"/>
              </a:rPr>
              <a:t>Üç-fazlı transformatörün sargılarının bağlanış şekline bakılmaksızın 2. harmoniklerinin veya  çift sayılı harmoniklerinin vektöryel toplamı sıfır olmaktadır.</a:t>
            </a:r>
            <a:endParaRPr/>
          </a:p>
        </p:txBody>
      </p:sp>
      <p:sp>
        <p:nvSpPr>
          <p:cNvPr id="2603" name="Google Shape;2603;p79"/>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7" name="Shape 2607"/>
        <p:cNvGrpSpPr/>
        <p:nvPr/>
      </p:nvGrpSpPr>
      <p:grpSpPr>
        <a:xfrm>
          <a:off x="0" y="0"/>
          <a:ext cx="0" cy="0"/>
          <a:chOff x="0" y="0"/>
          <a:chExt cx="0" cy="0"/>
        </a:xfrm>
      </p:grpSpPr>
      <p:sp>
        <p:nvSpPr>
          <p:cNvPr id="2608" name="Google Shape;2608;p80"/>
          <p:cNvSpPr txBox="1"/>
          <p:nvPr>
            <p:ph type="title"/>
          </p:nvPr>
        </p:nvSpPr>
        <p:spPr>
          <a:xfrm>
            <a:off x="2159215" y="463563"/>
            <a:ext cx="6712584" cy="1054100"/>
          </a:xfrm>
          <a:prstGeom prst="rect">
            <a:avLst/>
          </a:prstGeom>
          <a:noFill/>
          <a:ln>
            <a:noFill/>
          </a:ln>
        </p:spPr>
        <p:txBody>
          <a:bodyPr anchorCtr="0" anchor="ctr" bIns="0" lIns="0" spcFirstLastPara="1" rIns="0" wrap="square" tIns="12700">
            <a:noAutofit/>
          </a:bodyPr>
          <a:lstStyle/>
          <a:p>
            <a:pPr indent="0" lvl="0" marL="12700" rtl="0" algn="ctr">
              <a:lnSpc>
                <a:spcPct val="100000"/>
              </a:lnSpc>
              <a:spcBef>
                <a:spcPts val="0"/>
              </a:spcBef>
              <a:spcAft>
                <a:spcPts val="0"/>
              </a:spcAft>
              <a:buClr>
                <a:srgbClr val="FF0000"/>
              </a:buClr>
              <a:buSzPts val="3500"/>
              <a:buFont typeface="Calibri"/>
              <a:buNone/>
            </a:pPr>
            <a:r>
              <a:rPr lang="tr-TR" sz="3500">
                <a:solidFill>
                  <a:srgbClr val="FF0000"/>
                </a:solidFill>
              </a:rPr>
              <a:t> Üç Fazlı Transformatörlerde Harmonikler</a:t>
            </a:r>
            <a:endParaRPr/>
          </a:p>
        </p:txBody>
      </p:sp>
      <p:sp>
        <p:nvSpPr>
          <p:cNvPr id="2609" name="Google Shape;2609;p80"/>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47673"/>
              </a:lnSpc>
              <a:spcBef>
                <a:spcPts val="0"/>
              </a:spcBef>
              <a:spcAft>
                <a:spcPts val="0"/>
              </a:spcAft>
              <a:buNone/>
            </a:pPr>
            <a:r>
              <a:t/>
            </a:r>
            <a:endParaRPr/>
          </a:p>
        </p:txBody>
      </p:sp>
      <p:sp>
        <p:nvSpPr>
          <p:cNvPr id="2610" name="Google Shape;2610;p80"/>
          <p:cNvSpPr txBox="1"/>
          <p:nvPr/>
        </p:nvSpPr>
        <p:spPr>
          <a:xfrm>
            <a:off x="720222" y="1404391"/>
            <a:ext cx="9499600" cy="5053330"/>
          </a:xfrm>
          <a:prstGeom prst="rect">
            <a:avLst/>
          </a:prstGeom>
          <a:noFill/>
          <a:ln>
            <a:noFill/>
          </a:ln>
        </p:spPr>
        <p:txBody>
          <a:bodyPr anchorCtr="0" anchor="t" bIns="0" lIns="0" spcFirstLastPara="1" rIns="0" wrap="square" tIns="12050">
            <a:noAutofit/>
          </a:bodyPr>
          <a:lstStyle/>
          <a:p>
            <a:pPr indent="0" lvl="0" marL="12700" marR="6350" rtl="0" algn="just">
              <a:lnSpc>
                <a:spcPct val="132300"/>
              </a:lnSpc>
              <a:spcBef>
                <a:spcPts val="0"/>
              </a:spcBef>
              <a:spcAft>
                <a:spcPts val="0"/>
              </a:spcAft>
              <a:buNone/>
            </a:pPr>
            <a:r>
              <a:rPr lang="tr-TR" sz="1950">
                <a:solidFill>
                  <a:schemeClr val="dk1"/>
                </a:solidFill>
                <a:latin typeface="Times New Roman"/>
                <a:ea typeface="Times New Roman"/>
                <a:cs typeface="Times New Roman"/>
                <a:sym typeface="Times New Roman"/>
              </a:rPr>
              <a:t>Üç-fazlı bağlantıda hat akımlarını oluşturan faz akımlarının içeriğinde uyartım akımlarından  kaynaklanan tek sayılı harmonikler vardır. Tek sayılı harmoniklerinin vektöryel toplamı 2.  harmoniklerde olduğu gibi sıfır olmamaktadır.</a:t>
            </a:r>
            <a:endParaRPr sz="19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300">
              <a:solidFill>
                <a:schemeClr val="dk1"/>
              </a:solidFill>
              <a:latin typeface="Times New Roman"/>
              <a:ea typeface="Times New Roman"/>
              <a:cs typeface="Times New Roman"/>
              <a:sym typeface="Times New Roman"/>
            </a:endParaRPr>
          </a:p>
          <a:p>
            <a:pPr indent="0" lvl="0" marL="140970" marR="0" rtl="0" algn="l">
              <a:lnSpc>
                <a:spcPct val="31860"/>
              </a:lnSpc>
              <a:spcBef>
                <a:spcPts val="0"/>
              </a:spcBef>
              <a:spcAft>
                <a:spcPts val="0"/>
              </a:spcAft>
              <a:buNone/>
            </a:pPr>
            <a:r>
              <a:rPr i="1" lang="tr-TR" sz="2150">
                <a:solidFill>
                  <a:schemeClr val="dk1"/>
                </a:solidFill>
                <a:latin typeface="Times New Roman"/>
                <a:ea typeface="Times New Roman"/>
                <a:cs typeface="Times New Roman"/>
                <a:sym typeface="Times New Roman"/>
              </a:rPr>
              <a:t>i</a:t>
            </a:r>
            <a:r>
              <a:rPr baseline="-25000" lang="tr-TR" sz="1875">
                <a:solidFill>
                  <a:schemeClr val="dk1"/>
                </a:solidFill>
                <a:latin typeface="Times New Roman"/>
                <a:ea typeface="Times New Roman"/>
                <a:cs typeface="Times New Roman"/>
                <a:sym typeface="Times New Roman"/>
              </a:rPr>
              <a:t>3  </a:t>
            </a: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a:t>
            </a:r>
            <a:r>
              <a:rPr i="1" lang="tr-TR" sz="2150">
                <a:solidFill>
                  <a:schemeClr val="dk1"/>
                </a:solidFill>
                <a:latin typeface="Times New Roman"/>
                <a:ea typeface="Times New Roman"/>
                <a:cs typeface="Times New Roman"/>
                <a:sym typeface="Times New Roman"/>
              </a:rPr>
              <a:t>I </a:t>
            </a:r>
            <a:r>
              <a:rPr baseline="-25000" i="1" lang="tr-TR" sz="1875">
                <a:solidFill>
                  <a:schemeClr val="dk1"/>
                </a:solidFill>
                <a:latin typeface="Times New Roman"/>
                <a:ea typeface="Times New Roman"/>
                <a:cs typeface="Times New Roman"/>
                <a:sym typeface="Times New Roman"/>
              </a:rPr>
              <a:t>m</a:t>
            </a:r>
            <a:r>
              <a:rPr baseline="-25000" lang="tr-TR" sz="1875">
                <a:solidFill>
                  <a:schemeClr val="dk1"/>
                </a:solidFill>
                <a:latin typeface="Times New Roman"/>
                <a:ea typeface="Times New Roman"/>
                <a:cs typeface="Times New Roman"/>
                <a:sym typeface="Times New Roman"/>
              </a:rPr>
              <a:t>3 </a:t>
            </a:r>
            <a:r>
              <a:rPr lang="tr-TR" sz="2150">
                <a:solidFill>
                  <a:schemeClr val="dk1"/>
                </a:solidFill>
                <a:latin typeface="Times New Roman"/>
                <a:ea typeface="Times New Roman"/>
                <a:cs typeface="Times New Roman"/>
                <a:sym typeface="Times New Roman"/>
              </a:rPr>
              <a:t>cos 3</a:t>
            </a:r>
            <a:r>
              <a:rPr i="1" lang="tr-TR" sz="2150">
                <a:solidFill>
                  <a:schemeClr val="dk1"/>
                </a:solidFill>
                <a:latin typeface="Noto Sans Symbols"/>
                <a:ea typeface="Noto Sans Symbols"/>
                <a:cs typeface="Noto Sans Symbols"/>
                <a:sym typeface="Noto Sans Symbols"/>
              </a:rPr>
              <a:t>ω</a:t>
            </a:r>
            <a:r>
              <a:rPr i="1" lang="tr-TR" sz="2150">
                <a:solidFill>
                  <a:schemeClr val="dk1"/>
                </a:solidFill>
                <a:latin typeface="Times New Roman"/>
                <a:ea typeface="Times New Roman"/>
                <a:cs typeface="Times New Roman"/>
                <a:sym typeface="Times New Roman"/>
              </a:rPr>
              <a:t>t </a:t>
            </a: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a:t>
            </a:r>
            <a:r>
              <a:rPr i="1" lang="tr-TR" sz="2150">
                <a:solidFill>
                  <a:schemeClr val="dk1"/>
                </a:solidFill>
                <a:latin typeface="Times New Roman"/>
                <a:ea typeface="Times New Roman"/>
                <a:cs typeface="Times New Roman"/>
                <a:sym typeface="Times New Roman"/>
              </a:rPr>
              <a:t>I </a:t>
            </a:r>
            <a:r>
              <a:rPr baseline="-25000" i="1" lang="tr-TR" sz="1875">
                <a:solidFill>
                  <a:schemeClr val="dk1"/>
                </a:solidFill>
                <a:latin typeface="Times New Roman"/>
                <a:ea typeface="Times New Roman"/>
                <a:cs typeface="Times New Roman"/>
                <a:sym typeface="Times New Roman"/>
              </a:rPr>
              <a:t>m</a:t>
            </a:r>
            <a:r>
              <a:rPr baseline="-25000" lang="tr-TR" sz="1875">
                <a:solidFill>
                  <a:schemeClr val="dk1"/>
                </a:solidFill>
                <a:latin typeface="Times New Roman"/>
                <a:ea typeface="Times New Roman"/>
                <a:cs typeface="Times New Roman"/>
                <a:sym typeface="Times New Roman"/>
              </a:rPr>
              <a:t>3 </a:t>
            </a:r>
            <a:r>
              <a:rPr lang="tr-TR" sz="2150">
                <a:solidFill>
                  <a:schemeClr val="dk1"/>
                </a:solidFill>
                <a:latin typeface="Times New Roman"/>
                <a:ea typeface="Times New Roman"/>
                <a:cs typeface="Times New Roman"/>
                <a:sym typeface="Times New Roman"/>
              </a:rPr>
              <a:t>cos 3(</a:t>
            </a:r>
            <a:r>
              <a:rPr i="1" lang="tr-TR" sz="2150">
                <a:solidFill>
                  <a:schemeClr val="dk1"/>
                </a:solidFill>
                <a:latin typeface="Noto Sans Symbols"/>
                <a:ea typeface="Noto Sans Symbols"/>
                <a:cs typeface="Noto Sans Symbols"/>
                <a:sym typeface="Noto Sans Symbols"/>
              </a:rPr>
              <a:t>ω</a:t>
            </a:r>
            <a:r>
              <a:rPr i="1" lang="tr-TR" sz="2150">
                <a:solidFill>
                  <a:schemeClr val="dk1"/>
                </a:solidFill>
                <a:latin typeface="Times New Roman"/>
                <a:ea typeface="Times New Roman"/>
                <a:cs typeface="Times New Roman"/>
                <a:sym typeface="Times New Roman"/>
              </a:rPr>
              <a:t>t </a:t>
            </a: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120	) </a:t>
            </a: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a:t>
            </a:r>
            <a:r>
              <a:rPr i="1" lang="tr-TR" sz="2150">
                <a:solidFill>
                  <a:schemeClr val="dk1"/>
                </a:solidFill>
                <a:latin typeface="Times New Roman"/>
                <a:ea typeface="Times New Roman"/>
                <a:cs typeface="Times New Roman"/>
                <a:sym typeface="Times New Roman"/>
              </a:rPr>
              <a:t>I	</a:t>
            </a:r>
            <a:r>
              <a:rPr lang="tr-TR" sz="2150">
                <a:solidFill>
                  <a:schemeClr val="dk1"/>
                </a:solidFill>
                <a:latin typeface="Times New Roman"/>
                <a:ea typeface="Times New Roman"/>
                <a:cs typeface="Times New Roman"/>
                <a:sym typeface="Times New Roman"/>
              </a:rPr>
              <a:t>cos 3(</a:t>
            </a:r>
            <a:r>
              <a:rPr i="1" lang="tr-TR" sz="2150">
                <a:solidFill>
                  <a:schemeClr val="dk1"/>
                </a:solidFill>
                <a:latin typeface="Noto Sans Symbols"/>
                <a:ea typeface="Noto Sans Symbols"/>
                <a:cs typeface="Noto Sans Symbols"/>
                <a:sym typeface="Noto Sans Symbols"/>
              </a:rPr>
              <a:t>ω</a:t>
            </a:r>
            <a:r>
              <a:rPr i="1" lang="tr-TR" sz="2150">
                <a:solidFill>
                  <a:schemeClr val="dk1"/>
                </a:solidFill>
                <a:latin typeface="Times New Roman"/>
                <a:ea typeface="Times New Roman"/>
                <a:cs typeface="Times New Roman"/>
                <a:sym typeface="Times New Roman"/>
              </a:rPr>
              <a:t>t </a:t>
            </a: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240	)</a:t>
            </a:r>
            <a:endParaRPr sz="2150">
              <a:solidFill>
                <a:schemeClr val="dk1"/>
              </a:solidFill>
              <a:latin typeface="Times New Roman"/>
              <a:ea typeface="Times New Roman"/>
              <a:cs typeface="Times New Roman"/>
              <a:sym typeface="Times New Roman"/>
            </a:endParaRPr>
          </a:p>
          <a:p>
            <a:pPr indent="0" lvl="0" marL="4121150" marR="0" rtl="0" algn="l">
              <a:lnSpc>
                <a:spcPct val="58800"/>
              </a:lnSpc>
              <a:spcBef>
                <a:spcPts val="0"/>
              </a:spcBef>
              <a:spcAft>
                <a:spcPts val="0"/>
              </a:spcAft>
              <a:buNone/>
            </a:pPr>
            <a:r>
              <a:rPr i="1" lang="tr-TR" sz="1250">
                <a:solidFill>
                  <a:schemeClr val="dk1"/>
                </a:solidFill>
                <a:latin typeface="Times New Roman"/>
                <a:ea typeface="Times New Roman"/>
                <a:cs typeface="Times New Roman"/>
                <a:sym typeface="Times New Roman"/>
              </a:rPr>
              <a:t>o	o</a:t>
            </a:r>
            <a:endParaRPr sz="1250">
              <a:solidFill>
                <a:schemeClr val="dk1"/>
              </a:solidFill>
              <a:latin typeface="Times New Roman"/>
              <a:ea typeface="Times New Roman"/>
              <a:cs typeface="Times New Roman"/>
              <a:sym typeface="Times New Roman"/>
            </a:endParaRPr>
          </a:p>
          <a:p>
            <a:pPr indent="0" lvl="0" marL="196215" marR="0" rtl="0" algn="ctr">
              <a:lnSpc>
                <a:spcPct val="100000"/>
              </a:lnSpc>
              <a:spcBef>
                <a:spcPts val="25"/>
              </a:spcBef>
              <a:spcAft>
                <a:spcPts val="0"/>
              </a:spcAft>
              <a:buNone/>
            </a:pPr>
            <a:r>
              <a:rPr i="1" lang="tr-TR" sz="1250">
                <a:solidFill>
                  <a:schemeClr val="dk1"/>
                </a:solidFill>
                <a:latin typeface="Times New Roman"/>
                <a:ea typeface="Times New Roman"/>
                <a:cs typeface="Times New Roman"/>
                <a:sym typeface="Times New Roman"/>
              </a:rPr>
              <a:t>m</a:t>
            </a:r>
            <a:r>
              <a:rPr lang="tr-TR" sz="1250">
                <a:solidFill>
                  <a:schemeClr val="dk1"/>
                </a:solidFill>
                <a:latin typeface="Times New Roman"/>
                <a:ea typeface="Times New Roman"/>
                <a:cs typeface="Times New Roman"/>
                <a:sym typeface="Times New Roman"/>
              </a:rPr>
              <a:t>3</a:t>
            </a:r>
            <a:endParaRPr sz="12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139700" marR="0" rtl="0" algn="l">
              <a:lnSpc>
                <a:spcPct val="100000"/>
              </a:lnSpc>
              <a:spcBef>
                <a:spcPts val="1155"/>
              </a:spcBef>
              <a:spcAft>
                <a:spcPts val="0"/>
              </a:spcAft>
              <a:buNone/>
            </a:pPr>
            <a:r>
              <a:rPr i="1" lang="tr-TR" sz="2250">
                <a:solidFill>
                  <a:schemeClr val="dk1"/>
                </a:solidFill>
                <a:latin typeface="Times New Roman"/>
                <a:ea typeface="Times New Roman"/>
                <a:cs typeface="Times New Roman"/>
                <a:sym typeface="Times New Roman"/>
              </a:rPr>
              <a:t>i</a:t>
            </a:r>
            <a:r>
              <a:rPr baseline="-25000" lang="tr-TR" sz="1950">
                <a:solidFill>
                  <a:schemeClr val="dk1"/>
                </a:solidFill>
                <a:latin typeface="Times New Roman"/>
                <a:ea typeface="Times New Roman"/>
                <a:cs typeface="Times New Roman"/>
                <a:sym typeface="Times New Roman"/>
              </a:rPr>
              <a:t>3 </a:t>
            </a:r>
            <a:r>
              <a:rPr lang="tr-TR" sz="2250">
                <a:solidFill>
                  <a:schemeClr val="dk1"/>
                </a:solidFill>
                <a:latin typeface="Noto Sans Symbols"/>
                <a:ea typeface="Noto Sans Symbols"/>
                <a:cs typeface="Noto Sans Symbols"/>
                <a:sym typeface="Noto Sans Symbols"/>
              </a:rPr>
              <a:t>=</a:t>
            </a:r>
            <a:r>
              <a:rPr lang="tr-TR" sz="2250">
                <a:solidFill>
                  <a:schemeClr val="dk1"/>
                </a:solidFill>
                <a:latin typeface="Times New Roman"/>
                <a:ea typeface="Times New Roman"/>
                <a:cs typeface="Times New Roman"/>
                <a:sym typeface="Times New Roman"/>
              </a:rPr>
              <a:t> 3</a:t>
            </a:r>
            <a:r>
              <a:rPr i="1" lang="tr-TR" sz="2250">
                <a:solidFill>
                  <a:schemeClr val="dk1"/>
                </a:solidFill>
                <a:latin typeface="Times New Roman"/>
                <a:ea typeface="Times New Roman"/>
                <a:cs typeface="Times New Roman"/>
                <a:sym typeface="Times New Roman"/>
              </a:rPr>
              <a:t>I </a:t>
            </a:r>
            <a:r>
              <a:rPr baseline="-25000" i="1" lang="tr-TR" sz="1950">
                <a:solidFill>
                  <a:schemeClr val="dk1"/>
                </a:solidFill>
                <a:latin typeface="Times New Roman"/>
                <a:ea typeface="Times New Roman"/>
                <a:cs typeface="Times New Roman"/>
                <a:sym typeface="Times New Roman"/>
              </a:rPr>
              <a:t>m</a:t>
            </a:r>
            <a:r>
              <a:rPr baseline="-25000" lang="tr-TR" sz="1950">
                <a:solidFill>
                  <a:schemeClr val="dk1"/>
                </a:solidFill>
                <a:latin typeface="Times New Roman"/>
                <a:ea typeface="Times New Roman"/>
                <a:cs typeface="Times New Roman"/>
                <a:sym typeface="Times New Roman"/>
              </a:rPr>
              <a:t>3 </a:t>
            </a:r>
            <a:r>
              <a:rPr lang="tr-TR" sz="2250">
                <a:solidFill>
                  <a:schemeClr val="dk1"/>
                </a:solidFill>
                <a:latin typeface="Times New Roman"/>
                <a:ea typeface="Times New Roman"/>
                <a:cs typeface="Times New Roman"/>
                <a:sym typeface="Times New Roman"/>
              </a:rPr>
              <a:t>cos 3</a:t>
            </a:r>
            <a:r>
              <a:rPr i="1" lang="tr-TR" sz="2250">
                <a:solidFill>
                  <a:schemeClr val="dk1"/>
                </a:solidFill>
                <a:latin typeface="Noto Sans Symbols"/>
                <a:ea typeface="Noto Sans Symbols"/>
                <a:cs typeface="Noto Sans Symbols"/>
                <a:sym typeface="Noto Sans Symbols"/>
              </a:rPr>
              <a:t>ω</a:t>
            </a:r>
            <a:r>
              <a:rPr i="1" lang="tr-TR" sz="2250">
                <a:solidFill>
                  <a:schemeClr val="dk1"/>
                </a:solidFill>
                <a:latin typeface="Times New Roman"/>
                <a:ea typeface="Times New Roman"/>
                <a:cs typeface="Times New Roman"/>
                <a:sym typeface="Times New Roman"/>
              </a:rPr>
              <a:t>t</a:t>
            </a:r>
            <a:endParaRPr sz="2250">
              <a:solidFill>
                <a:schemeClr val="dk1"/>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None/>
            </a:pPr>
            <a:r>
              <a:t/>
            </a:r>
            <a:endParaRPr sz="4150">
              <a:solidFill>
                <a:schemeClr val="dk1"/>
              </a:solidFill>
              <a:latin typeface="Times New Roman"/>
              <a:ea typeface="Times New Roman"/>
              <a:cs typeface="Times New Roman"/>
              <a:sym typeface="Times New Roman"/>
            </a:endParaRPr>
          </a:p>
          <a:p>
            <a:pPr indent="0" lvl="0" marL="12700" marR="0" rtl="0" algn="just">
              <a:lnSpc>
                <a:spcPct val="100000"/>
              </a:lnSpc>
              <a:spcBef>
                <a:spcPts val="0"/>
              </a:spcBef>
              <a:spcAft>
                <a:spcPts val="0"/>
              </a:spcAft>
              <a:buNone/>
            </a:pPr>
            <a:r>
              <a:rPr lang="tr-TR" sz="1750">
                <a:solidFill>
                  <a:schemeClr val="dk1"/>
                </a:solidFill>
                <a:latin typeface="Times New Roman"/>
                <a:ea typeface="Times New Roman"/>
                <a:cs typeface="Times New Roman"/>
                <a:sym typeface="Times New Roman"/>
              </a:rPr>
              <a:t>Burada, </a:t>
            </a:r>
            <a:r>
              <a:rPr i="1" lang="tr-TR" sz="1750">
                <a:solidFill>
                  <a:schemeClr val="dk1"/>
                </a:solidFill>
                <a:latin typeface="Times New Roman"/>
                <a:ea typeface="Times New Roman"/>
                <a:cs typeface="Times New Roman"/>
                <a:sym typeface="Times New Roman"/>
              </a:rPr>
              <a:t>I</a:t>
            </a:r>
            <a:r>
              <a:rPr baseline="-25000" lang="tr-TR" sz="1725">
                <a:solidFill>
                  <a:schemeClr val="dk1"/>
                </a:solidFill>
                <a:latin typeface="Times New Roman"/>
                <a:ea typeface="Times New Roman"/>
                <a:cs typeface="Times New Roman"/>
                <a:sym typeface="Times New Roman"/>
              </a:rPr>
              <a:t>m3 </a:t>
            </a:r>
            <a:r>
              <a:rPr lang="tr-TR" sz="1750">
                <a:solidFill>
                  <a:schemeClr val="dk1"/>
                </a:solidFill>
                <a:latin typeface="Times New Roman"/>
                <a:ea typeface="Times New Roman"/>
                <a:cs typeface="Times New Roman"/>
                <a:sym typeface="Times New Roman"/>
              </a:rPr>
              <a:t>3.harmonik akımlarının tepe değeridir.</a:t>
            </a:r>
            <a:endParaRPr sz="17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650">
              <a:solidFill>
                <a:schemeClr val="dk1"/>
              </a:solidFill>
              <a:latin typeface="Times New Roman"/>
              <a:ea typeface="Times New Roman"/>
              <a:cs typeface="Times New Roman"/>
              <a:sym typeface="Times New Roman"/>
            </a:endParaRPr>
          </a:p>
          <a:p>
            <a:pPr indent="0" lvl="0" marL="12700" marR="5080" rtl="0" algn="just">
              <a:lnSpc>
                <a:spcPct val="132600"/>
              </a:lnSpc>
              <a:spcBef>
                <a:spcPts val="0"/>
              </a:spcBef>
              <a:spcAft>
                <a:spcPts val="0"/>
              </a:spcAft>
              <a:buNone/>
            </a:pPr>
            <a:r>
              <a:rPr lang="tr-TR" sz="1950">
                <a:solidFill>
                  <a:schemeClr val="dk1"/>
                </a:solidFill>
                <a:latin typeface="Times New Roman"/>
                <a:ea typeface="Times New Roman"/>
                <a:cs typeface="Times New Roman"/>
                <a:sym typeface="Times New Roman"/>
              </a:rPr>
              <a:t>Üçüncü harmonik akımları sekonderde sinüzoidal olmayan gerilimler endükler. Bu nedenle,  üç-fazlı transformatörlerde bağlantı şekli belirlenirken harmoniklerin olumsuz etkileri dikkate  alınmalıdır.</a:t>
            </a:r>
            <a:endParaRPr sz="1950">
              <a:solidFill>
                <a:schemeClr val="dk1"/>
              </a:solidFill>
              <a:latin typeface="Times New Roman"/>
              <a:ea typeface="Times New Roman"/>
              <a:cs typeface="Times New Roman"/>
              <a:sym typeface="Times New Roman"/>
            </a:endParaRPr>
          </a:p>
        </p:txBody>
      </p:sp>
      <p:sp>
        <p:nvSpPr>
          <p:cNvPr id="2611" name="Google Shape;2611;p80"/>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5" name="Shape 2615"/>
        <p:cNvGrpSpPr/>
        <p:nvPr/>
      </p:nvGrpSpPr>
      <p:grpSpPr>
        <a:xfrm>
          <a:off x="0" y="0"/>
          <a:ext cx="0" cy="0"/>
          <a:chOff x="0" y="0"/>
          <a:chExt cx="0" cy="0"/>
        </a:xfrm>
      </p:grpSpPr>
      <p:sp>
        <p:nvSpPr>
          <p:cNvPr id="2616" name="Google Shape;2616;p81"/>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3800"/>
              <a:buFont typeface="Calibri"/>
              <a:buNone/>
            </a:pPr>
            <a:r>
              <a:rPr lang="tr-TR">
                <a:solidFill>
                  <a:srgbClr val="FF0000"/>
                </a:solidFill>
              </a:rPr>
              <a:t>Soru : 1</a:t>
            </a:r>
            <a:endParaRPr>
              <a:solidFill>
                <a:srgbClr val="FF0000"/>
              </a:solidFill>
            </a:endParaRPr>
          </a:p>
        </p:txBody>
      </p:sp>
      <p:sp>
        <p:nvSpPr>
          <p:cNvPr id="2617" name="Google Shape;2617;p81"/>
          <p:cNvSpPr txBox="1"/>
          <p:nvPr>
            <p:ph idx="1" type="body"/>
          </p:nvPr>
        </p:nvSpPr>
        <p:spPr>
          <a:xfrm>
            <a:off x="735171" y="2013259"/>
            <a:ext cx="9223058" cy="4798559"/>
          </a:xfrm>
          <a:prstGeom prst="rect">
            <a:avLst/>
          </a:prstGeom>
          <a:noFill/>
          <a:ln>
            <a:noFill/>
          </a:ln>
        </p:spPr>
        <p:txBody>
          <a:bodyPr anchorCtr="0" anchor="t" bIns="45700" lIns="91425" spcFirstLastPara="1" rIns="91425" wrap="square" tIns="45700">
            <a:noAutofit/>
          </a:bodyPr>
          <a:lstStyle/>
          <a:p>
            <a:pPr indent="-200505" lvl="0" marL="200505" rtl="0" algn="l">
              <a:lnSpc>
                <a:spcPct val="90000"/>
              </a:lnSpc>
              <a:spcBef>
                <a:spcPts val="0"/>
              </a:spcBef>
              <a:spcAft>
                <a:spcPts val="0"/>
              </a:spcAft>
              <a:buClr>
                <a:srgbClr val="FF0000"/>
              </a:buClr>
              <a:buSzPts val="2400"/>
              <a:buChar char="•"/>
            </a:pPr>
            <a:r>
              <a:rPr lang="tr-TR">
                <a:solidFill>
                  <a:srgbClr val="FF0000"/>
                </a:solidFill>
              </a:rPr>
              <a:t>Yıldız-Üçgen bağlantı ile ilgili hangisi doğrudur?</a:t>
            </a:r>
            <a:endParaRPr/>
          </a:p>
          <a:p>
            <a:pPr indent="-200505" lvl="0" marL="200505" rtl="0" algn="l">
              <a:lnSpc>
                <a:spcPct val="90000"/>
              </a:lnSpc>
              <a:spcBef>
                <a:spcPts val="877"/>
              </a:spcBef>
              <a:spcAft>
                <a:spcPts val="0"/>
              </a:spcAft>
              <a:buClr>
                <a:schemeClr val="dk1"/>
              </a:buClr>
              <a:buSzPts val="2400"/>
              <a:buChar char="•"/>
            </a:pPr>
            <a:r>
              <a:rPr lang="tr-TR"/>
              <a:t>a-Yüksek  gerilim tarafında nötr hattının topraklanması imkanını sağlar. </a:t>
            </a:r>
            <a:endParaRPr/>
          </a:p>
          <a:p>
            <a:pPr indent="-200505" lvl="0" marL="200505" rtl="0" algn="l">
              <a:lnSpc>
                <a:spcPct val="90000"/>
              </a:lnSpc>
              <a:spcBef>
                <a:spcPts val="877"/>
              </a:spcBef>
              <a:spcAft>
                <a:spcPts val="0"/>
              </a:spcAft>
              <a:buClr>
                <a:schemeClr val="dk1"/>
              </a:buClr>
              <a:buSzPts val="2400"/>
              <a:buChar char="•"/>
            </a:pPr>
            <a:r>
              <a:rPr lang="tr-TR"/>
              <a:t>b-Gerilim yükseltmek için kullanılır.</a:t>
            </a:r>
            <a:endParaRPr/>
          </a:p>
          <a:p>
            <a:pPr indent="-200505" lvl="0" marL="200505" rtl="0" algn="l">
              <a:lnSpc>
                <a:spcPct val="90000"/>
              </a:lnSpc>
              <a:spcBef>
                <a:spcPts val="877"/>
              </a:spcBef>
              <a:spcAft>
                <a:spcPts val="0"/>
              </a:spcAft>
              <a:buClr>
                <a:schemeClr val="dk1"/>
              </a:buClr>
              <a:buSzPts val="2400"/>
              <a:buChar char="•"/>
            </a:pPr>
            <a:r>
              <a:rPr lang="tr-TR"/>
              <a:t>c-Sekonder sargı gerilimi karşılığı olan primer sargı geriliminden 30o geridedir.</a:t>
            </a:r>
            <a:endParaRPr/>
          </a:p>
          <a:p>
            <a:pPr indent="-200505" lvl="0" marL="200505" rtl="0" algn="l">
              <a:lnSpc>
                <a:spcPct val="90000"/>
              </a:lnSpc>
              <a:spcBef>
                <a:spcPts val="877"/>
              </a:spcBef>
              <a:spcAft>
                <a:spcPts val="0"/>
              </a:spcAft>
              <a:buClr>
                <a:schemeClr val="dk1"/>
              </a:buClr>
              <a:buSzPts val="2400"/>
              <a:buChar char="•"/>
            </a:pPr>
            <a:r>
              <a:rPr lang="tr-TR"/>
              <a:t>d-Faz kayması yoktur.</a:t>
            </a:r>
            <a:endParaRPr/>
          </a:p>
          <a:p>
            <a:pPr indent="-200505" lvl="0" marL="200505" rtl="0" algn="l">
              <a:lnSpc>
                <a:spcPct val="90000"/>
              </a:lnSpc>
              <a:spcBef>
                <a:spcPts val="877"/>
              </a:spcBef>
              <a:spcAft>
                <a:spcPts val="0"/>
              </a:spcAft>
              <a:buClr>
                <a:schemeClr val="dk1"/>
              </a:buClr>
              <a:buSzPts val="2400"/>
              <a:buChar char="•"/>
            </a:pPr>
            <a:r>
              <a:rPr lang="tr-TR"/>
              <a:t>e-Bağlantının yaptığı işi diğer bağlantılar da yapabilir.</a:t>
            </a:r>
            <a:endParaRPr/>
          </a:p>
          <a:p>
            <a:pPr indent="-44549" lvl="0" marL="200505" rtl="0" algn="l">
              <a:lnSpc>
                <a:spcPct val="90000"/>
              </a:lnSpc>
              <a:spcBef>
                <a:spcPts val="877"/>
              </a:spcBef>
              <a:spcAft>
                <a:spcPts val="0"/>
              </a:spcAft>
              <a:buClr>
                <a:schemeClr val="dk1"/>
              </a:buClr>
              <a:buSzPts val="2456"/>
              <a:buNone/>
            </a:pPr>
            <a:r>
              <a:t/>
            </a:r>
            <a:endParaRPr/>
          </a:p>
          <a:p>
            <a:pPr indent="-200505" lvl="0" marL="200505" rtl="0" algn="l">
              <a:lnSpc>
                <a:spcPct val="90000"/>
              </a:lnSpc>
              <a:spcBef>
                <a:spcPts val="877"/>
              </a:spcBef>
              <a:spcAft>
                <a:spcPts val="0"/>
              </a:spcAft>
              <a:buClr>
                <a:srgbClr val="FF0000"/>
              </a:buClr>
              <a:buSzPts val="2400"/>
              <a:buChar char="•"/>
            </a:pPr>
            <a:r>
              <a:rPr lang="tr-TR">
                <a:solidFill>
                  <a:srgbClr val="FF0000"/>
                </a:solidFill>
              </a:rPr>
              <a:t>Cevap : A</a:t>
            </a:r>
            <a:endParaRPr>
              <a:solidFill>
                <a:srgbClr val="FF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82"/>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3800"/>
              <a:buFont typeface="Calibri"/>
              <a:buNone/>
            </a:pPr>
            <a:r>
              <a:rPr lang="tr-TR">
                <a:solidFill>
                  <a:srgbClr val="FF0000"/>
                </a:solidFill>
              </a:rPr>
              <a:t>Soru : 2</a:t>
            </a:r>
            <a:endParaRPr>
              <a:solidFill>
                <a:srgbClr val="FF0000"/>
              </a:solidFill>
            </a:endParaRPr>
          </a:p>
        </p:txBody>
      </p:sp>
      <p:sp>
        <p:nvSpPr>
          <p:cNvPr id="2623" name="Google Shape;2623;p82"/>
          <p:cNvSpPr txBox="1"/>
          <p:nvPr>
            <p:ph idx="1" type="body"/>
          </p:nvPr>
        </p:nvSpPr>
        <p:spPr>
          <a:xfrm>
            <a:off x="735171" y="2013259"/>
            <a:ext cx="9223058" cy="4798559"/>
          </a:xfrm>
          <a:prstGeom prst="rect">
            <a:avLst/>
          </a:prstGeom>
          <a:noFill/>
          <a:ln>
            <a:noFill/>
          </a:ln>
        </p:spPr>
        <p:txBody>
          <a:bodyPr anchorCtr="0" anchor="t" bIns="45700" lIns="91425" spcFirstLastPara="1" rIns="91425" wrap="square" tIns="45700">
            <a:noAutofit/>
          </a:bodyPr>
          <a:lstStyle/>
          <a:p>
            <a:pPr indent="-200505" lvl="0" marL="200505" rtl="0" algn="l">
              <a:lnSpc>
                <a:spcPct val="90000"/>
              </a:lnSpc>
              <a:spcBef>
                <a:spcPts val="0"/>
              </a:spcBef>
              <a:spcAft>
                <a:spcPts val="0"/>
              </a:spcAft>
              <a:buClr>
                <a:srgbClr val="FF0000"/>
              </a:buClr>
              <a:buSzPts val="2400"/>
              <a:buChar char="•"/>
            </a:pPr>
            <a:r>
              <a:rPr lang="tr-TR">
                <a:solidFill>
                  <a:srgbClr val="FF0000"/>
                </a:solidFill>
              </a:rPr>
              <a:t>Transformatorlerin ideal sayilabilmesi icin yapilan genel varsayimlardan degildir?</a:t>
            </a:r>
            <a:endParaRPr/>
          </a:p>
          <a:p>
            <a:pPr indent="-200505" lvl="0" marL="200505" rtl="0" algn="l">
              <a:lnSpc>
                <a:spcPct val="90000"/>
              </a:lnSpc>
              <a:spcBef>
                <a:spcPts val="877"/>
              </a:spcBef>
              <a:spcAft>
                <a:spcPts val="0"/>
              </a:spcAft>
              <a:buClr>
                <a:schemeClr val="dk1"/>
              </a:buClr>
              <a:buSzPts val="2400"/>
              <a:buChar char="•"/>
            </a:pPr>
            <a:r>
              <a:rPr lang="tr-TR"/>
              <a:t>A)Nuve kayiplarini olusturan histerisis ve eddy akimi kayiplari ihmal edilmistir.</a:t>
            </a:r>
            <a:endParaRPr/>
          </a:p>
          <a:p>
            <a:pPr indent="-200505" lvl="0" marL="200505" rtl="0" algn="l">
              <a:lnSpc>
                <a:spcPct val="90000"/>
              </a:lnSpc>
              <a:spcBef>
                <a:spcPts val="877"/>
              </a:spcBef>
              <a:spcAft>
                <a:spcPts val="0"/>
              </a:spcAft>
              <a:buClr>
                <a:schemeClr val="dk1"/>
              </a:buClr>
              <a:buSzPts val="2400"/>
              <a:buChar char="•"/>
            </a:pPr>
            <a:r>
              <a:rPr lang="tr-TR"/>
              <a:t>B) kacak akilar ihmal edilmistir.</a:t>
            </a:r>
            <a:endParaRPr/>
          </a:p>
          <a:p>
            <a:pPr indent="-200505" lvl="0" marL="200505" rtl="0" algn="l">
              <a:lnSpc>
                <a:spcPct val="90000"/>
              </a:lnSpc>
              <a:spcBef>
                <a:spcPts val="877"/>
              </a:spcBef>
              <a:spcAft>
                <a:spcPts val="0"/>
              </a:spcAft>
              <a:buClr>
                <a:schemeClr val="dk1"/>
              </a:buClr>
              <a:buSzPts val="2400"/>
              <a:buChar char="•"/>
            </a:pPr>
            <a:r>
              <a:rPr lang="tr-TR"/>
              <a:t>C) Primer sargi yok sayilmistir </a:t>
            </a:r>
            <a:endParaRPr/>
          </a:p>
          <a:p>
            <a:pPr indent="-200505" lvl="0" marL="200505" rtl="0" algn="l">
              <a:lnSpc>
                <a:spcPct val="90000"/>
              </a:lnSpc>
              <a:spcBef>
                <a:spcPts val="877"/>
              </a:spcBef>
              <a:spcAft>
                <a:spcPts val="0"/>
              </a:spcAft>
              <a:buClr>
                <a:schemeClr val="dk1"/>
              </a:buClr>
              <a:buSzPts val="2400"/>
              <a:buChar char="•"/>
            </a:pPr>
            <a:r>
              <a:rPr lang="tr-TR"/>
              <a:t>D) akiyi meydana getirmek icin gerekli uyartim akimi ihmal edilmistir</a:t>
            </a:r>
            <a:endParaRPr/>
          </a:p>
          <a:p>
            <a:pPr indent="-200505" lvl="0" marL="200505" rtl="0" algn="l">
              <a:lnSpc>
                <a:spcPct val="90000"/>
              </a:lnSpc>
              <a:spcBef>
                <a:spcPts val="877"/>
              </a:spcBef>
              <a:spcAft>
                <a:spcPts val="0"/>
              </a:spcAft>
              <a:buClr>
                <a:schemeClr val="dk1"/>
              </a:buClr>
              <a:buSzPts val="2400"/>
              <a:buChar char="•"/>
            </a:pPr>
            <a:r>
              <a:rPr lang="tr-TR"/>
              <a:t>E) sargilarin direncleri ihmal edilmiştir</a:t>
            </a:r>
            <a:endParaRPr/>
          </a:p>
          <a:p>
            <a:pPr indent="-44549" lvl="0" marL="200505" rtl="0" algn="l">
              <a:lnSpc>
                <a:spcPct val="90000"/>
              </a:lnSpc>
              <a:spcBef>
                <a:spcPts val="877"/>
              </a:spcBef>
              <a:spcAft>
                <a:spcPts val="0"/>
              </a:spcAft>
              <a:buClr>
                <a:schemeClr val="dk1"/>
              </a:buClr>
              <a:buSzPts val="2456"/>
              <a:buNone/>
            </a:pPr>
            <a:r>
              <a:t/>
            </a:r>
            <a:endParaRPr/>
          </a:p>
          <a:p>
            <a:pPr indent="-200505" lvl="0" marL="200505" rtl="0" algn="l">
              <a:lnSpc>
                <a:spcPct val="90000"/>
              </a:lnSpc>
              <a:spcBef>
                <a:spcPts val="877"/>
              </a:spcBef>
              <a:spcAft>
                <a:spcPts val="0"/>
              </a:spcAft>
              <a:buClr>
                <a:srgbClr val="FF0000"/>
              </a:buClr>
              <a:buSzPts val="2400"/>
              <a:buChar char="•"/>
            </a:pPr>
            <a:r>
              <a:rPr lang="tr-TR">
                <a:solidFill>
                  <a:srgbClr val="FF0000"/>
                </a:solidFill>
              </a:rPr>
              <a:t>Cevap : C</a:t>
            </a:r>
            <a:endParaRPr>
              <a:solidFill>
                <a:srgbClr val="FF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7" name="Shape 2627"/>
        <p:cNvGrpSpPr/>
        <p:nvPr/>
      </p:nvGrpSpPr>
      <p:grpSpPr>
        <a:xfrm>
          <a:off x="0" y="0"/>
          <a:ext cx="0" cy="0"/>
          <a:chOff x="0" y="0"/>
          <a:chExt cx="0" cy="0"/>
        </a:xfrm>
      </p:grpSpPr>
      <p:sp>
        <p:nvSpPr>
          <p:cNvPr id="2628" name="Google Shape;2628;p83"/>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3800"/>
              <a:buFont typeface="Calibri"/>
              <a:buNone/>
            </a:pPr>
            <a:r>
              <a:rPr lang="tr-TR">
                <a:solidFill>
                  <a:srgbClr val="FF0000"/>
                </a:solidFill>
              </a:rPr>
              <a:t>Soru : 3</a:t>
            </a:r>
            <a:endParaRPr>
              <a:solidFill>
                <a:srgbClr val="FF0000"/>
              </a:solidFill>
            </a:endParaRPr>
          </a:p>
        </p:txBody>
      </p:sp>
      <p:sp>
        <p:nvSpPr>
          <p:cNvPr id="2629" name="Google Shape;2629;p83"/>
          <p:cNvSpPr txBox="1"/>
          <p:nvPr>
            <p:ph idx="1" type="body"/>
          </p:nvPr>
        </p:nvSpPr>
        <p:spPr>
          <a:xfrm>
            <a:off x="735171" y="2013259"/>
            <a:ext cx="9223058" cy="4798559"/>
          </a:xfrm>
          <a:prstGeom prst="rect">
            <a:avLst/>
          </a:prstGeom>
          <a:noFill/>
          <a:ln>
            <a:noFill/>
          </a:ln>
        </p:spPr>
        <p:txBody>
          <a:bodyPr anchorCtr="0" anchor="t" bIns="45700" lIns="91425" spcFirstLastPara="1" rIns="91425" wrap="square" tIns="45700">
            <a:noAutofit/>
          </a:bodyPr>
          <a:lstStyle/>
          <a:p>
            <a:pPr indent="-200505" lvl="0" marL="200505" rtl="0" algn="l">
              <a:lnSpc>
                <a:spcPct val="90000"/>
              </a:lnSpc>
              <a:spcBef>
                <a:spcPts val="0"/>
              </a:spcBef>
              <a:spcAft>
                <a:spcPts val="0"/>
              </a:spcAft>
              <a:buClr>
                <a:srgbClr val="FF0000"/>
              </a:buClr>
              <a:buSzPts val="2400"/>
              <a:buChar char="•"/>
            </a:pPr>
            <a:r>
              <a:rPr lang="tr-TR">
                <a:solidFill>
                  <a:srgbClr val="FF0000"/>
                </a:solidFill>
              </a:rPr>
              <a:t>Aşağıdakilerden hangisi ya da hangileri gerilim transformatörlerinin görevlerindendir ?</a:t>
            </a:r>
            <a:endParaRPr/>
          </a:p>
          <a:p>
            <a:pPr indent="-200505" lvl="0" marL="200505" rtl="0" algn="l">
              <a:lnSpc>
                <a:spcPct val="90000"/>
              </a:lnSpc>
              <a:spcBef>
                <a:spcPts val="877"/>
              </a:spcBef>
              <a:spcAft>
                <a:spcPts val="0"/>
              </a:spcAft>
              <a:buClr>
                <a:schemeClr val="dk1"/>
              </a:buClr>
              <a:buSzPts val="2400"/>
              <a:buChar char="•"/>
            </a:pPr>
            <a:r>
              <a:rPr lang="tr-TR"/>
              <a:t>1-)İletim hatlarının gerilimini ölçmek ve izlemek</a:t>
            </a:r>
            <a:endParaRPr/>
          </a:p>
          <a:p>
            <a:pPr indent="-200505" lvl="0" marL="200505" rtl="0" algn="l">
              <a:lnSpc>
                <a:spcPct val="90000"/>
              </a:lnSpc>
              <a:spcBef>
                <a:spcPts val="877"/>
              </a:spcBef>
              <a:spcAft>
                <a:spcPts val="0"/>
              </a:spcAft>
              <a:buClr>
                <a:schemeClr val="dk1"/>
              </a:buClr>
              <a:buSzPts val="2400"/>
              <a:buChar char="•"/>
            </a:pPr>
            <a:r>
              <a:rPr lang="tr-TR"/>
              <a:t>2-) Ölçü aletlerini iletim hatlarından yalıtmak için kullanılırlar</a:t>
            </a:r>
            <a:endParaRPr/>
          </a:p>
          <a:p>
            <a:pPr indent="-200505" lvl="0" marL="200505" rtl="0" algn="l">
              <a:lnSpc>
                <a:spcPct val="90000"/>
              </a:lnSpc>
              <a:spcBef>
                <a:spcPts val="877"/>
              </a:spcBef>
              <a:spcAft>
                <a:spcPts val="0"/>
              </a:spcAft>
              <a:buClr>
                <a:schemeClr val="dk1"/>
              </a:buClr>
              <a:buSzPts val="2400"/>
              <a:buChar char="•"/>
            </a:pPr>
            <a:r>
              <a:rPr lang="tr-TR"/>
              <a:t>3-) Sekonder gerilimlerinin anma değerleri genellikle 5V ve 10V'dir.</a:t>
            </a:r>
            <a:endParaRPr/>
          </a:p>
          <a:p>
            <a:pPr indent="-44549" lvl="0" marL="200505" rtl="0" algn="l">
              <a:lnSpc>
                <a:spcPct val="90000"/>
              </a:lnSpc>
              <a:spcBef>
                <a:spcPts val="877"/>
              </a:spcBef>
              <a:spcAft>
                <a:spcPts val="0"/>
              </a:spcAft>
              <a:buClr>
                <a:schemeClr val="dk1"/>
              </a:buClr>
              <a:buSzPts val="2456"/>
              <a:buNone/>
            </a:pPr>
            <a:r>
              <a:t/>
            </a:r>
            <a:endParaRPr>
              <a:solidFill>
                <a:srgbClr val="FF0000"/>
              </a:solidFill>
            </a:endParaRPr>
          </a:p>
          <a:p>
            <a:pPr indent="-200505" lvl="0" marL="200505" rtl="0" algn="l">
              <a:lnSpc>
                <a:spcPct val="90000"/>
              </a:lnSpc>
              <a:spcBef>
                <a:spcPts val="877"/>
              </a:spcBef>
              <a:spcAft>
                <a:spcPts val="0"/>
              </a:spcAft>
              <a:buClr>
                <a:schemeClr val="dk1"/>
              </a:buClr>
              <a:buSzPts val="2400"/>
              <a:buChar char="•"/>
            </a:pPr>
            <a:r>
              <a:rPr lang="tr-TR"/>
              <a:t>A) Yalnızca 1  B) 1 ve 2  C) 1 ve 3  D)2 ve 3  E) Hepsi</a:t>
            </a:r>
            <a:endParaRPr/>
          </a:p>
          <a:p>
            <a:pPr indent="-44549" lvl="0" marL="200505" rtl="0" algn="l">
              <a:lnSpc>
                <a:spcPct val="90000"/>
              </a:lnSpc>
              <a:spcBef>
                <a:spcPts val="877"/>
              </a:spcBef>
              <a:spcAft>
                <a:spcPts val="0"/>
              </a:spcAft>
              <a:buClr>
                <a:schemeClr val="dk1"/>
              </a:buClr>
              <a:buSzPts val="2456"/>
              <a:buNone/>
            </a:pPr>
            <a:r>
              <a:t/>
            </a:r>
            <a:endParaRPr/>
          </a:p>
          <a:p>
            <a:pPr indent="-200505" lvl="0" marL="200505" rtl="0" algn="l">
              <a:lnSpc>
                <a:spcPct val="90000"/>
              </a:lnSpc>
              <a:spcBef>
                <a:spcPts val="877"/>
              </a:spcBef>
              <a:spcAft>
                <a:spcPts val="0"/>
              </a:spcAft>
              <a:buClr>
                <a:srgbClr val="FF0000"/>
              </a:buClr>
              <a:buSzPts val="2400"/>
              <a:buChar char="•"/>
            </a:pPr>
            <a:r>
              <a:rPr lang="tr-TR">
                <a:solidFill>
                  <a:srgbClr val="FF0000"/>
                </a:solidFill>
              </a:rPr>
              <a:t>Cevap : B</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2527300" y="123826"/>
            <a:ext cx="6553200"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Transformatör Çeşitleri</a:t>
            </a:r>
            <a:endParaRPr/>
          </a:p>
        </p:txBody>
      </p:sp>
      <p:sp>
        <p:nvSpPr>
          <p:cNvPr id="142" name="Google Shape;142;p21"/>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
        <p:nvSpPr>
          <p:cNvPr id="143" name="Google Shape;143;p21"/>
          <p:cNvSpPr txBox="1"/>
          <p:nvPr/>
        </p:nvSpPr>
        <p:spPr>
          <a:xfrm>
            <a:off x="1116262" y="1038225"/>
            <a:ext cx="8898890" cy="5205095"/>
          </a:xfrm>
          <a:prstGeom prst="rect">
            <a:avLst/>
          </a:prstGeom>
          <a:noFill/>
          <a:ln>
            <a:noFill/>
          </a:ln>
        </p:spPr>
        <p:txBody>
          <a:bodyPr anchorCtr="0" anchor="t" bIns="0" lIns="0" spcFirstLastPara="1" rIns="0" wrap="square" tIns="11425">
            <a:noAutofit/>
          </a:bodyPr>
          <a:lstStyle/>
          <a:p>
            <a:pPr indent="-146049" lvl="0" marL="12700" marR="5080" rtl="0" algn="just">
              <a:lnSpc>
                <a:spcPct val="101099"/>
              </a:lnSpc>
              <a:spcBef>
                <a:spcPts val="0"/>
              </a:spcBef>
              <a:spcAft>
                <a:spcPts val="0"/>
              </a:spcAft>
              <a:buClr>
                <a:schemeClr val="dk1"/>
              </a:buClr>
              <a:buSzPts val="2300"/>
              <a:buFont typeface="Noto Sans Symbols"/>
              <a:buChar char="⮚"/>
            </a:pPr>
            <a:r>
              <a:rPr b="1" lang="tr-TR" sz="2400">
                <a:solidFill>
                  <a:schemeClr val="dk1"/>
                </a:solidFill>
                <a:latin typeface="Times New Roman"/>
                <a:ea typeface="Times New Roman"/>
                <a:cs typeface="Times New Roman"/>
                <a:sym typeface="Times New Roman"/>
              </a:rPr>
              <a:t>Yalıtım (izolasyon) transformatörleri</a:t>
            </a:r>
            <a:r>
              <a:rPr lang="tr-TR" sz="2400">
                <a:solidFill>
                  <a:schemeClr val="dk1"/>
                </a:solidFill>
                <a:latin typeface="Times New Roman"/>
                <a:ea typeface="Times New Roman"/>
                <a:cs typeface="Times New Roman"/>
                <a:sym typeface="Times New Roman"/>
              </a:rPr>
              <a:t>, giriş ve çıkış gerilimleri eşit  olan transformatörlerdir. Yalıtım transformatörü doğru akımın yalıtımı  amacıyla kullanılır. Primere uygulanan gerilim hem doğru akım hem de  alternatif akım bileşenlerini bulunduruyorsa, sekonder gerilimi sadece  alternatif akım bileşeninden oluşacaktır.</a:t>
            </a:r>
            <a:endParaRPr sz="2400">
              <a:solidFill>
                <a:schemeClr val="dk1"/>
              </a:solidFill>
              <a:latin typeface="Times New Roman"/>
              <a:ea typeface="Times New Roman"/>
              <a:cs typeface="Times New Roman"/>
              <a:sym typeface="Times New Roman"/>
            </a:endParaRPr>
          </a:p>
          <a:p>
            <a:pPr indent="-146049" lvl="0" marL="12700" marR="5715" rtl="0" algn="just">
              <a:lnSpc>
                <a:spcPct val="101099"/>
              </a:lnSpc>
              <a:spcBef>
                <a:spcPts val="5"/>
              </a:spcBef>
              <a:spcAft>
                <a:spcPts val="0"/>
              </a:spcAft>
              <a:buClr>
                <a:schemeClr val="dk1"/>
              </a:buClr>
              <a:buSzPts val="2300"/>
              <a:buFont typeface="Noto Sans Symbols"/>
              <a:buChar char="⮚"/>
            </a:pPr>
            <a:r>
              <a:rPr lang="tr-TR" sz="2400">
                <a:solidFill>
                  <a:schemeClr val="dk1"/>
                </a:solidFill>
                <a:latin typeface="Times New Roman"/>
                <a:ea typeface="Times New Roman"/>
                <a:cs typeface="Times New Roman"/>
                <a:sym typeface="Times New Roman"/>
              </a:rPr>
              <a:t>Yani, doğru akım bileşeni çıkışa aktarılmayacaktır. Yalıtım  transformatörleri, primer ve sekonder (yük) arasında elektrik yalıtımını  sağlamak amacıyla da kullanılırlar. Yalıtım transformatörleri, küçük  güçlüdürler ve normalde elektronik devreler ile topraklama hattı  arasında olaşabilecek gürültüyü yalıtmak için de kullanılırlar.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Clr>
                <a:schemeClr val="dk1"/>
              </a:buClr>
              <a:buSzPts val="2500"/>
              <a:buFont typeface="Noto Sans Symbols"/>
              <a:buNone/>
            </a:pPr>
            <a:r>
              <a:t/>
            </a:r>
            <a:endParaRPr sz="2500">
              <a:solidFill>
                <a:schemeClr val="dk1"/>
              </a:solidFill>
              <a:latin typeface="Times New Roman"/>
              <a:ea typeface="Times New Roman"/>
              <a:cs typeface="Times New Roman"/>
              <a:sym typeface="Times New Roman"/>
            </a:endParaRPr>
          </a:p>
          <a:p>
            <a:pPr indent="-146049" lvl="0" marL="12700" marR="5715" rtl="0" algn="just">
              <a:lnSpc>
                <a:spcPct val="101200"/>
              </a:lnSpc>
              <a:spcBef>
                <a:spcPts val="0"/>
              </a:spcBef>
              <a:spcAft>
                <a:spcPts val="0"/>
              </a:spcAft>
              <a:buClr>
                <a:schemeClr val="dk1"/>
              </a:buClr>
              <a:buSzPts val="2300"/>
              <a:buFont typeface="Noto Sans Symbols"/>
              <a:buChar char="⮚"/>
            </a:pPr>
            <a:r>
              <a:rPr b="1" lang="tr-TR" sz="2400">
                <a:solidFill>
                  <a:schemeClr val="dk1"/>
                </a:solidFill>
                <a:latin typeface="Times New Roman"/>
                <a:ea typeface="Times New Roman"/>
                <a:cs typeface="Times New Roman"/>
                <a:sym typeface="Times New Roman"/>
              </a:rPr>
              <a:t>Ses (audio) frekansı transformatörleri, </a:t>
            </a:r>
            <a:r>
              <a:rPr lang="tr-TR" sz="2400">
                <a:solidFill>
                  <a:schemeClr val="dk1"/>
                </a:solidFill>
                <a:latin typeface="Times New Roman"/>
                <a:ea typeface="Times New Roman"/>
                <a:cs typeface="Times New Roman"/>
                <a:sym typeface="Times New Roman"/>
              </a:rPr>
              <a:t>ses frekansı (20kHz'e  kadar) yükseltici devresi çıkış veya girişinde veya yükselticiler arasında  empedans eşlemesi için kullanılır.</a:t>
            </a:r>
            <a:endParaRPr sz="2400">
              <a:solidFill>
                <a:schemeClr val="dk1"/>
              </a:solidFill>
              <a:latin typeface="Times New Roman"/>
              <a:ea typeface="Times New Roman"/>
              <a:cs typeface="Times New Roman"/>
              <a:sym typeface="Times New Roman"/>
            </a:endParaRPr>
          </a:p>
        </p:txBody>
      </p:sp>
      <p:sp>
        <p:nvSpPr>
          <p:cNvPr id="144" name="Google Shape;144;p21"/>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3" name="Shape 2633"/>
        <p:cNvGrpSpPr/>
        <p:nvPr/>
      </p:nvGrpSpPr>
      <p:grpSpPr>
        <a:xfrm>
          <a:off x="0" y="0"/>
          <a:ext cx="0" cy="0"/>
          <a:chOff x="0" y="0"/>
          <a:chExt cx="0" cy="0"/>
        </a:xfrm>
      </p:grpSpPr>
      <p:sp>
        <p:nvSpPr>
          <p:cNvPr id="2634" name="Google Shape;2634;p84"/>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3800"/>
              <a:buFont typeface="Calibri"/>
              <a:buNone/>
            </a:pPr>
            <a:r>
              <a:rPr lang="tr-TR">
                <a:solidFill>
                  <a:srgbClr val="FF0000"/>
                </a:solidFill>
              </a:rPr>
              <a:t>Soru : 4</a:t>
            </a:r>
            <a:endParaRPr>
              <a:solidFill>
                <a:srgbClr val="FF0000"/>
              </a:solidFill>
            </a:endParaRPr>
          </a:p>
        </p:txBody>
      </p:sp>
      <p:sp>
        <p:nvSpPr>
          <p:cNvPr id="2635" name="Google Shape;2635;p84"/>
          <p:cNvSpPr txBox="1"/>
          <p:nvPr>
            <p:ph idx="1" type="body"/>
          </p:nvPr>
        </p:nvSpPr>
        <p:spPr>
          <a:xfrm>
            <a:off x="735171" y="2013259"/>
            <a:ext cx="9223058" cy="4798559"/>
          </a:xfrm>
          <a:prstGeom prst="rect">
            <a:avLst/>
          </a:prstGeom>
          <a:noFill/>
          <a:ln>
            <a:noFill/>
          </a:ln>
        </p:spPr>
        <p:txBody>
          <a:bodyPr anchorCtr="0" anchor="t" bIns="45700" lIns="91425" spcFirstLastPara="1" rIns="91425" wrap="square" tIns="45700">
            <a:noAutofit/>
          </a:bodyPr>
          <a:lstStyle/>
          <a:p>
            <a:pPr indent="-200505" lvl="0" marL="200505" rtl="0" algn="l">
              <a:lnSpc>
                <a:spcPct val="90000"/>
              </a:lnSpc>
              <a:spcBef>
                <a:spcPts val="0"/>
              </a:spcBef>
              <a:spcAft>
                <a:spcPts val="0"/>
              </a:spcAft>
              <a:buClr>
                <a:schemeClr val="dk1"/>
              </a:buClr>
              <a:buSzPts val="2400"/>
              <a:buChar char="•"/>
            </a:pPr>
            <a:r>
              <a:rPr lang="tr-TR"/>
              <a:t>Üç fazlı bir Δ-Δ  bağlantıdaki transformatör 625kV’lik hat geriliminde 12.5kV gerilime düşürmek için kullanılmaktadır.Bunun için %85’lik  gecikme gücü faktörü ile 40MW bir güç çekiyor .Bu yükün çektiği akımı bulunuz?</a:t>
            </a:r>
            <a:endParaRPr/>
          </a:p>
          <a:p>
            <a:pPr indent="-44549" lvl="0" marL="200505" rtl="0" algn="l">
              <a:lnSpc>
                <a:spcPct val="90000"/>
              </a:lnSpc>
              <a:spcBef>
                <a:spcPts val="877"/>
              </a:spcBef>
              <a:spcAft>
                <a:spcPts val="0"/>
              </a:spcAft>
              <a:buClr>
                <a:schemeClr val="dk1"/>
              </a:buClr>
              <a:buSzPts val="2456"/>
              <a:buNone/>
            </a:pPr>
            <a:r>
              <a:t/>
            </a:r>
            <a:endParaRPr/>
          </a:p>
          <a:p>
            <a:pPr indent="-200505" lvl="0" marL="200505" rtl="0" algn="l">
              <a:lnSpc>
                <a:spcPct val="90000"/>
              </a:lnSpc>
              <a:spcBef>
                <a:spcPts val="877"/>
              </a:spcBef>
              <a:spcAft>
                <a:spcPts val="0"/>
              </a:spcAft>
              <a:buClr>
                <a:srgbClr val="FF0000"/>
              </a:buClr>
              <a:buSzPts val="2400"/>
              <a:buChar char="•"/>
            </a:pPr>
            <a:r>
              <a:rPr lang="tr-TR">
                <a:solidFill>
                  <a:srgbClr val="FF0000"/>
                </a:solidFill>
              </a:rPr>
              <a:t>Çözüm: </a:t>
            </a:r>
            <a:endParaRPr/>
          </a:p>
          <a:p>
            <a:pPr indent="-44549" lvl="0" marL="200505" rtl="0" algn="l">
              <a:lnSpc>
                <a:spcPct val="90000"/>
              </a:lnSpc>
              <a:spcBef>
                <a:spcPts val="877"/>
              </a:spcBef>
              <a:spcAft>
                <a:spcPts val="0"/>
              </a:spcAft>
              <a:buClr>
                <a:schemeClr val="dk1"/>
              </a:buClr>
              <a:buSzPts val="2456"/>
              <a:buNone/>
            </a:pPr>
            <a:r>
              <a:t/>
            </a:r>
            <a:endParaRPr>
              <a:solidFill>
                <a:srgbClr val="FF0000"/>
              </a:solidFill>
            </a:endParaRPr>
          </a:p>
        </p:txBody>
      </p:sp>
      <p:pic>
        <p:nvPicPr>
          <p:cNvPr id="2636" name="Google Shape;2636;p84"/>
          <p:cNvPicPr preferRelativeResize="0"/>
          <p:nvPr/>
        </p:nvPicPr>
        <p:blipFill rotWithShape="1">
          <a:blip r:embed="rId3">
            <a:alphaModFix/>
          </a:blip>
          <a:srcRect b="0" l="0" r="0" t="0"/>
          <a:stretch/>
        </p:blipFill>
        <p:spPr>
          <a:xfrm>
            <a:off x="3060700" y="3476625"/>
            <a:ext cx="6333831" cy="39600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0" name="Shape 2640"/>
        <p:cNvGrpSpPr/>
        <p:nvPr/>
      </p:nvGrpSpPr>
      <p:grpSpPr>
        <a:xfrm>
          <a:off x="0" y="0"/>
          <a:ext cx="0" cy="0"/>
          <a:chOff x="0" y="0"/>
          <a:chExt cx="0" cy="0"/>
        </a:xfrm>
      </p:grpSpPr>
      <p:sp>
        <p:nvSpPr>
          <p:cNvPr id="2641" name="Google Shape;2641;p85"/>
          <p:cNvSpPr txBox="1"/>
          <p:nvPr>
            <p:ph type="title"/>
          </p:nvPr>
        </p:nvSpPr>
        <p:spPr>
          <a:xfrm>
            <a:off x="3370808" y="123825"/>
            <a:ext cx="4490492" cy="73094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3800"/>
              <a:buFont typeface="Calibri"/>
              <a:buNone/>
            </a:pPr>
            <a:r>
              <a:rPr lang="tr-TR">
                <a:solidFill>
                  <a:srgbClr val="FF0000"/>
                </a:solidFill>
              </a:rPr>
              <a:t>KAYNAKÇA</a:t>
            </a:r>
            <a:endParaRPr/>
          </a:p>
        </p:txBody>
      </p:sp>
      <p:sp>
        <p:nvSpPr>
          <p:cNvPr id="2642" name="Google Shape;2642;p85"/>
          <p:cNvSpPr txBox="1"/>
          <p:nvPr>
            <p:ph idx="1" type="body"/>
          </p:nvPr>
        </p:nvSpPr>
        <p:spPr>
          <a:xfrm>
            <a:off x="1536699" y="733425"/>
            <a:ext cx="8569325" cy="6892426"/>
          </a:xfrm>
          <a:prstGeom prst="rect">
            <a:avLst/>
          </a:prstGeom>
          <a:noFill/>
          <a:ln>
            <a:noFill/>
          </a:ln>
        </p:spPr>
        <p:txBody>
          <a:bodyPr anchorCtr="0" anchor="t" bIns="45700" lIns="91425" spcFirstLastPara="1" rIns="91425" wrap="square" tIns="45700">
            <a:noAutofit/>
          </a:bodyPr>
          <a:lstStyle/>
          <a:p>
            <a:pPr indent="-200505" lvl="0" marL="200505" rtl="0" algn="l">
              <a:lnSpc>
                <a:spcPct val="80000"/>
              </a:lnSpc>
              <a:spcBef>
                <a:spcPts val="0"/>
              </a:spcBef>
              <a:spcAft>
                <a:spcPts val="0"/>
              </a:spcAft>
              <a:buClr>
                <a:srgbClr val="002060"/>
              </a:buClr>
              <a:buSzPts val="2256"/>
              <a:buChar char="•"/>
            </a:pPr>
            <a:r>
              <a:rPr lang="tr-TR" sz="2256" u="sng">
                <a:solidFill>
                  <a:schemeClr val="hlink"/>
                </a:solidFill>
                <a:hlinkClick r:id="rId3"/>
              </a:rPr>
              <a:t>http://www.elektrikrehberiniz.com/elektrik-trafolari/oto-transformator-6594/</a:t>
            </a:r>
            <a:endParaRPr sz="2256">
              <a:solidFill>
                <a:srgbClr val="002060"/>
              </a:solidFill>
            </a:endParaRPr>
          </a:p>
          <a:p>
            <a:pPr indent="-57249" lvl="0" marL="200505" rtl="0" algn="l">
              <a:lnSpc>
                <a:spcPct val="80000"/>
              </a:lnSpc>
              <a:spcBef>
                <a:spcPts val="877"/>
              </a:spcBef>
              <a:spcAft>
                <a:spcPts val="0"/>
              </a:spcAft>
              <a:buClr>
                <a:schemeClr val="dk1"/>
              </a:buClr>
              <a:buSzPts val="2256"/>
              <a:buNone/>
            </a:pPr>
            <a:r>
              <a:t/>
            </a:r>
            <a:endParaRPr sz="2256">
              <a:solidFill>
                <a:srgbClr val="002060"/>
              </a:solidFill>
            </a:endParaRPr>
          </a:p>
          <a:p>
            <a:pPr indent="-200505" lvl="0" marL="200505" rtl="0" algn="l">
              <a:lnSpc>
                <a:spcPct val="80000"/>
              </a:lnSpc>
              <a:spcBef>
                <a:spcPts val="877"/>
              </a:spcBef>
              <a:spcAft>
                <a:spcPts val="0"/>
              </a:spcAft>
              <a:buClr>
                <a:srgbClr val="002060"/>
              </a:buClr>
              <a:buSzPts val="2256"/>
              <a:buChar char="•"/>
            </a:pPr>
            <a:r>
              <a:rPr lang="tr-TR" sz="2256" u="sng">
                <a:solidFill>
                  <a:schemeClr val="hlink"/>
                </a:solidFill>
                <a:hlinkClick r:id="rId4"/>
              </a:rPr>
              <a:t>https://www.kontrolkalemi.com/trafolarin-paralel-baglanma-sartlari/</a:t>
            </a:r>
            <a:endParaRPr sz="2256">
              <a:solidFill>
                <a:srgbClr val="002060"/>
              </a:solidFill>
            </a:endParaRPr>
          </a:p>
          <a:p>
            <a:pPr indent="-57249" lvl="0" marL="200505" rtl="0" algn="l">
              <a:lnSpc>
                <a:spcPct val="80000"/>
              </a:lnSpc>
              <a:spcBef>
                <a:spcPts val="877"/>
              </a:spcBef>
              <a:spcAft>
                <a:spcPts val="0"/>
              </a:spcAft>
              <a:buClr>
                <a:schemeClr val="dk1"/>
              </a:buClr>
              <a:buSzPts val="2256"/>
              <a:buNone/>
            </a:pPr>
            <a:r>
              <a:t/>
            </a:r>
            <a:endParaRPr sz="2256">
              <a:solidFill>
                <a:srgbClr val="002060"/>
              </a:solidFill>
            </a:endParaRPr>
          </a:p>
          <a:p>
            <a:pPr indent="-200505" lvl="0" marL="200505" rtl="0" algn="l">
              <a:lnSpc>
                <a:spcPct val="80000"/>
              </a:lnSpc>
              <a:spcBef>
                <a:spcPts val="877"/>
              </a:spcBef>
              <a:spcAft>
                <a:spcPts val="0"/>
              </a:spcAft>
              <a:buClr>
                <a:srgbClr val="002060"/>
              </a:buClr>
              <a:buSzPts val="2256"/>
              <a:buChar char="•"/>
            </a:pPr>
            <a:r>
              <a:rPr lang="tr-TR" sz="2256" u="sng">
                <a:solidFill>
                  <a:schemeClr val="hlink"/>
                </a:solidFill>
                <a:hlinkClick r:id="rId5"/>
              </a:rPr>
              <a:t>http://www.elektrikbilgisi.com/YaziOku.asp?id=91#.XG6Wi-gzaUk</a:t>
            </a:r>
            <a:endParaRPr sz="2256">
              <a:solidFill>
                <a:srgbClr val="002060"/>
              </a:solidFill>
            </a:endParaRPr>
          </a:p>
          <a:p>
            <a:pPr indent="-57249" lvl="0" marL="200505" rtl="0" algn="l">
              <a:lnSpc>
                <a:spcPct val="80000"/>
              </a:lnSpc>
              <a:spcBef>
                <a:spcPts val="877"/>
              </a:spcBef>
              <a:spcAft>
                <a:spcPts val="0"/>
              </a:spcAft>
              <a:buClr>
                <a:schemeClr val="dk1"/>
              </a:buClr>
              <a:buSzPts val="2256"/>
              <a:buNone/>
            </a:pPr>
            <a:r>
              <a:t/>
            </a:r>
            <a:endParaRPr sz="2256">
              <a:solidFill>
                <a:srgbClr val="002060"/>
              </a:solidFill>
            </a:endParaRPr>
          </a:p>
          <a:p>
            <a:pPr indent="-200505" lvl="0" marL="200505" rtl="0" algn="l">
              <a:lnSpc>
                <a:spcPct val="80000"/>
              </a:lnSpc>
              <a:spcBef>
                <a:spcPts val="877"/>
              </a:spcBef>
              <a:spcAft>
                <a:spcPts val="0"/>
              </a:spcAft>
              <a:buClr>
                <a:srgbClr val="002060"/>
              </a:buClr>
              <a:buSzPts val="2256"/>
              <a:buChar char="•"/>
            </a:pPr>
            <a:r>
              <a:rPr lang="tr-TR" sz="2256" u="sng">
                <a:solidFill>
                  <a:schemeClr val="hlink"/>
                </a:solidFill>
                <a:hlinkClick r:id="rId6"/>
              </a:rPr>
              <a:t>https://muhendistan.com/3-fazli-trafo-nedir/</a:t>
            </a:r>
            <a:endParaRPr sz="2256">
              <a:solidFill>
                <a:srgbClr val="002060"/>
              </a:solidFill>
            </a:endParaRPr>
          </a:p>
          <a:p>
            <a:pPr indent="-57249" lvl="0" marL="200505" rtl="0" algn="l">
              <a:lnSpc>
                <a:spcPct val="80000"/>
              </a:lnSpc>
              <a:spcBef>
                <a:spcPts val="877"/>
              </a:spcBef>
              <a:spcAft>
                <a:spcPts val="0"/>
              </a:spcAft>
              <a:buClr>
                <a:schemeClr val="dk1"/>
              </a:buClr>
              <a:buSzPts val="2256"/>
              <a:buNone/>
            </a:pPr>
            <a:r>
              <a:t/>
            </a:r>
            <a:endParaRPr sz="2256">
              <a:solidFill>
                <a:srgbClr val="002060"/>
              </a:solidFill>
            </a:endParaRPr>
          </a:p>
          <a:p>
            <a:pPr indent="-200505" lvl="0" marL="200505" rtl="0" algn="l">
              <a:lnSpc>
                <a:spcPct val="80000"/>
              </a:lnSpc>
              <a:spcBef>
                <a:spcPts val="877"/>
              </a:spcBef>
              <a:spcAft>
                <a:spcPts val="0"/>
              </a:spcAft>
              <a:buClr>
                <a:srgbClr val="002060"/>
              </a:buClr>
              <a:buSzPts val="2256"/>
              <a:buChar char="•"/>
            </a:pPr>
            <a:r>
              <a:rPr lang="tr-TR" sz="2256" u="sng">
                <a:solidFill>
                  <a:schemeClr val="hlink"/>
                </a:solidFill>
                <a:hlinkClick r:id="rId7"/>
              </a:rPr>
              <a:t>http://www.robotiksistem.com/transformator_nedir_transformator_yapisi.html</a:t>
            </a:r>
            <a:endParaRPr sz="2256">
              <a:solidFill>
                <a:srgbClr val="002060"/>
              </a:solidFill>
            </a:endParaRPr>
          </a:p>
          <a:p>
            <a:pPr indent="-57249" lvl="0" marL="200505" rtl="0" algn="l">
              <a:lnSpc>
                <a:spcPct val="80000"/>
              </a:lnSpc>
              <a:spcBef>
                <a:spcPts val="877"/>
              </a:spcBef>
              <a:spcAft>
                <a:spcPts val="0"/>
              </a:spcAft>
              <a:buClr>
                <a:schemeClr val="dk1"/>
              </a:buClr>
              <a:buSzPts val="2256"/>
              <a:buNone/>
            </a:pPr>
            <a:r>
              <a:t/>
            </a:r>
            <a:endParaRPr sz="2256">
              <a:solidFill>
                <a:srgbClr val="002060"/>
              </a:solidFill>
            </a:endParaRPr>
          </a:p>
          <a:p>
            <a:pPr indent="-200505" lvl="0" marL="200505" rtl="0" algn="l">
              <a:lnSpc>
                <a:spcPct val="80000"/>
              </a:lnSpc>
              <a:spcBef>
                <a:spcPts val="877"/>
              </a:spcBef>
              <a:spcAft>
                <a:spcPts val="0"/>
              </a:spcAft>
              <a:buClr>
                <a:srgbClr val="002060"/>
              </a:buClr>
              <a:buSzPts val="2256"/>
              <a:buChar char="•"/>
            </a:pPr>
            <a:r>
              <a:rPr lang="tr-TR" sz="2256" u="sng">
                <a:solidFill>
                  <a:schemeClr val="hlink"/>
                </a:solidFill>
                <a:hlinkClick r:id="rId8"/>
              </a:rPr>
              <a:t>https://maker.robotistan.com/transformator-nedir/</a:t>
            </a:r>
            <a:endParaRPr sz="2256">
              <a:solidFill>
                <a:srgbClr val="002060"/>
              </a:solidFill>
            </a:endParaRPr>
          </a:p>
          <a:p>
            <a:pPr indent="-57249" lvl="0" marL="200505" rtl="0" algn="l">
              <a:lnSpc>
                <a:spcPct val="80000"/>
              </a:lnSpc>
              <a:spcBef>
                <a:spcPts val="877"/>
              </a:spcBef>
              <a:spcAft>
                <a:spcPts val="0"/>
              </a:spcAft>
              <a:buClr>
                <a:schemeClr val="dk1"/>
              </a:buClr>
              <a:buSzPts val="2256"/>
              <a:buNone/>
            </a:pPr>
            <a:r>
              <a:t/>
            </a:r>
            <a:endParaRPr sz="2256">
              <a:solidFill>
                <a:srgbClr val="002060"/>
              </a:solidFill>
            </a:endParaRPr>
          </a:p>
          <a:p>
            <a:pPr indent="-200505" lvl="0" marL="200505" rtl="0" algn="l">
              <a:lnSpc>
                <a:spcPct val="80000"/>
              </a:lnSpc>
              <a:spcBef>
                <a:spcPts val="877"/>
              </a:spcBef>
              <a:spcAft>
                <a:spcPts val="0"/>
              </a:spcAft>
              <a:buClr>
                <a:srgbClr val="002060"/>
              </a:buClr>
              <a:buSzPts val="2256"/>
              <a:buChar char="•"/>
            </a:pPr>
            <a:r>
              <a:rPr lang="tr-TR" sz="2256" u="sng">
                <a:solidFill>
                  <a:schemeClr val="hlink"/>
                </a:solidFill>
                <a:hlinkClick r:id="rId9"/>
              </a:rPr>
              <a:t>http://www.wikizero.biz/index.php?q=aHR0cHM6Ly90ci53aWtpcGVkaWEub3JnL3dpa2kvVHJhbnNmb3JtYXQlQzMlQjZy</a:t>
            </a:r>
            <a:endParaRPr sz="2256">
              <a:solidFill>
                <a:srgbClr val="002060"/>
              </a:solidFill>
            </a:endParaRPr>
          </a:p>
          <a:p>
            <a:pPr indent="-57249" lvl="0" marL="200505" rtl="0" algn="l">
              <a:lnSpc>
                <a:spcPct val="80000"/>
              </a:lnSpc>
              <a:spcBef>
                <a:spcPts val="877"/>
              </a:spcBef>
              <a:spcAft>
                <a:spcPts val="0"/>
              </a:spcAft>
              <a:buClr>
                <a:schemeClr val="dk1"/>
              </a:buClr>
              <a:buSzPts val="2256"/>
              <a:buNone/>
            </a:pPr>
            <a:r>
              <a:t/>
            </a:r>
            <a:endParaRPr sz="2256"/>
          </a:p>
          <a:p>
            <a:pPr indent="-57249" lvl="0" marL="200505" rtl="0" algn="l">
              <a:lnSpc>
                <a:spcPct val="80000"/>
              </a:lnSpc>
              <a:spcBef>
                <a:spcPts val="877"/>
              </a:spcBef>
              <a:spcAft>
                <a:spcPts val="0"/>
              </a:spcAft>
              <a:buClr>
                <a:schemeClr val="dk1"/>
              </a:buClr>
              <a:buSzPts val="2256"/>
              <a:buNone/>
            </a:pPr>
            <a:r>
              <a:t/>
            </a:r>
            <a:endParaRPr sz="2256"/>
          </a:p>
          <a:p>
            <a:pPr indent="-57249" lvl="0" marL="200505" rtl="0" algn="l">
              <a:lnSpc>
                <a:spcPct val="80000"/>
              </a:lnSpc>
              <a:spcBef>
                <a:spcPts val="877"/>
              </a:spcBef>
              <a:spcAft>
                <a:spcPts val="0"/>
              </a:spcAft>
              <a:buClr>
                <a:schemeClr val="dk1"/>
              </a:buClr>
              <a:buSzPts val="2256"/>
              <a:buNone/>
            </a:pPr>
            <a:r>
              <a:t/>
            </a:r>
            <a:endParaRPr sz="2256"/>
          </a:p>
          <a:p>
            <a:pPr indent="-57249" lvl="0" marL="200505" rtl="0" algn="l">
              <a:lnSpc>
                <a:spcPct val="80000"/>
              </a:lnSpc>
              <a:spcBef>
                <a:spcPts val="877"/>
              </a:spcBef>
              <a:spcAft>
                <a:spcPts val="0"/>
              </a:spcAft>
              <a:buClr>
                <a:schemeClr val="dk1"/>
              </a:buClr>
              <a:buSzPts val="2256"/>
              <a:buNone/>
            </a:pPr>
            <a:r>
              <a:t/>
            </a:r>
            <a:endParaRPr sz="2256"/>
          </a:p>
          <a:p>
            <a:pPr indent="-57249" lvl="0" marL="200505" rtl="0" algn="l">
              <a:lnSpc>
                <a:spcPct val="80000"/>
              </a:lnSpc>
              <a:spcBef>
                <a:spcPts val="877"/>
              </a:spcBef>
              <a:spcAft>
                <a:spcPts val="0"/>
              </a:spcAft>
              <a:buClr>
                <a:schemeClr val="dk1"/>
              </a:buClr>
              <a:buSzPts val="2256"/>
              <a:buNone/>
            </a:pPr>
            <a:r>
              <a:t/>
            </a:r>
            <a:endParaRPr sz="2256"/>
          </a:p>
          <a:p>
            <a:pPr indent="-57249" lvl="0" marL="200505" rtl="0" algn="l">
              <a:lnSpc>
                <a:spcPct val="80000"/>
              </a:lnSpc>
              <a:spcBef>
                <a:spcPts val="877"/>
              </a:spcBef>
              <a:spcAft>
                <a:spcPts val="0"/>
              </a:spcAft>
              <a:buClr>
                <a:schemeClr val="dk1"/>
              </a:buClr>
              <a:buSzPts val="2256"/>
              <a:buNone/>
            </a:pPr>
            <a:r>
              <a:t/>
            </a:r>
            <a:endParaRPr sz="2256"/>
          </a:p>
        </p:txBody>
      </p:sp>
    </p:spTree>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2451100" y="339974"/>
            <a:ext cx="6934200"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Transformatör</a:t>
            </a:r>
            <a:r>
              <a:rPr lang="tr-TR"/>
              <a:t> </a:t>
            </a:r>
            <a:r>
              <a:rPr lang="tr-TR">
                <a:solidFill>
                  <a:srgbClr val="FF0000"/>
                </a:solidFill>
              </a:rPr>
              <a:t>Çeşitleri</a:t>
            </a:r>
            <a:endParaRPr/>
          </a:p>
        </p:txBody>
      </p:sp>
      <p:sp>
        <p:nvSpPr>
          <p:cNvPr id="150" name="Google Shape;150;p22"/>
          <p:cNvSpPr txBox="1"/>
          <p:nvPr>
            <p:ph idx="12" type="sldNum"/>
          </p:nvPr>
        </p:nvSpPr>
        <p:spPr>
          <a:xfrm>
            <a:off x="4660901" y="6219825"/>
            <a:ext cx="719238" cy="1003051"/>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
        <p:nvSpPr>
          <p:cNvPr id="151" name="Google Shape;151;p22"/>
          <p:cNvSpPr txBox="1"/>
          <p:nvPr/>
        </p:nvSpPr>
        <p:spPr>
          <a:xfrm>
            <a:off x="850900" y="1035201"/>
            <a:ext cx="9220200" cy="3359574"/>
          </a:xfrm>
          <a:prstGeom prst="rect">
            <a:avLst/>
          </a:prstGeom>
          <a:noFill/>
          <a:ln>
            <a:noFill/>
          </a:ln>
        </p:spPr>
        <p:txBody>
          <a:bodyPr anchorCtr="0" anchor="t" bIns="0" lIns="0" spcFirstLastPara="1" rIns="0" wrap="square" tIns="11425">
            <a:noAutofit/>
          </a:bodyPr>
          <a:lstStyle/>
          <a:p>
            <a:pPr indent="-146049" lvl="0" marL="12700" marR="5080" rtl="0" algn="just">
              <a:lnSpc>
                <a:spcPct val="101099"/>
              </a:lnSpc>
              <a:spcBef>
                <a:spcPts val="0"/>
              </a:spcBef>
              <a:spcAft>
                <a:spcPts val="0"/>
              </a:spcAft>
              <a:buClr>
                <a:schemeClr val="dk1"/>
              </a:buClr>
              <a:buSzPts val="2300"/>
              <a:buFont typeface="Noto Sans Symbols"/>
              <a:buChar char="⮚"/>
            </a:pPr>
            <a:r>
              <a:rPr b="1" lang="tr-TR" sz="2400">
                <a:solidFill>
                  <a:schemeClr val="dk1"/>
                </a:solidFill>
                <a:latin typeface="Times New Roman"/>
                <a:ea typeface="Times New Roman"/>
                <a:cs typeface="Times New Roman"/>
                <a:sym typeface="Times New Roman"/>
              </a:rPr>
              <a:t>Kontrol transformatörleri</a:t>
            </a:r>
            <a:r>
              <a:rPr lang="tr-TR" sz="2400">
                <a:solidFill>
                  <a:schemeClr val="dk1"/>
                </a:solidFill>
                <a:latin typeface="Times New Roman"/>
                <a:ea typeface="Times New Roman"/>
                <a:cs typeface="Times New Roman"/>
                <a:sym typeface="Times New Roman"/>
              </a:rPr>
              <a:t>, düşük güç veya VA değerlerinde sabit  gerilim veya sabit akım gerekli devrelerde, elektrik sisteminde değişik  noktalarda gerilimin genliği ve fazında istenen düzenlemeleri  sağlamak için kullanılır.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Clr>
                <a:schemeClr val="dk1"/>
              </a:buClr>
              <a:buSzPts val="2500"/>
              <a:buFont typeface="Noto Sans Symbols"/>
              <a:buNone/>
            </a:pPr>
            <a:r>
              <a:t/>
            </a:r>
            <a:endParaRPr sz="2500">
              <a:solidFill>
                <a:schemeClr val="dk1"/>
              </a:solidFill>
              <a:latin typeface="Times New Roman"/>
              <a:ea typeface="Times New Roman"/>
              <a:cs typeface="Times New Roman"/>
              <a:sym typeface="Times New Roman"/>
            </a:endParaRPr>
          </a:p>
          <a:p>
            <a:pPr indent="-146049" lvl="0" marL="12700" marR="5080" rtl="0" algn="just">
              <a:lnSpc>
                <a:spcPct val="101099"/>
              </a:lnSpc>
              <a:spcBef>
                <a:spcPts val="0"/>
              </a:spcBef>
              <a:spcAft>
                <a:spcPts val="0"/>
              </a:spcAft>
              <a:buClr>
                <a:schemeClr val="dk1"/>
              </a:buClr>
              <a:buSzPts val="2300"/>
              <a:buFont typeface="Noto Sans Symbols"/>
              <a:buChar char="⮚"/>
            </a:pPr>
            <a:r>
              <a:rPr b="1" lang="tr-TR" sz="2400">
                <a:solidFill>
                  <a:schemeClr val="dk1"/>
                </a:solidFill>
                <a:latin typeface="Times New Roman"/>
                <a:ea typeface="Times New Roman"/>
                <a:cs typeface="Times New Roman"/>
                <a:sym typeface="Times New Roman"/>
              </a:rPr>
              <a:t>Ölçü tipi transformatörler, </a:t>
            </a:r>
            <a:r>
              <a:rPr lang="tr-TR" sz="2400">
                <a:solidFill>
                  <a:schemeClr val="dk1"/>
                </a:solidFill>
                <a:latin typeface="Times New Roman"/>
                <a:ea typeface="Times New Roman"/>
                <a:cs typeface="Times New Roman"/>
                <a:sym typeface="Times New Roman"/>
              </a:rPr>
              <a:t>sistemin yüksek enerjili kısmı ile ölçü  aletleri ve elemanları (ampermetre, voltmetre, vatmetre ve röleler gibi  çeşitli koruma amaçlı kullanılan aletler) arasında emniyetli bir  bağlantının sağlanması ve yüksek gerilim ve akımların izlenmesi için  kullanılır.</a:t>
            </a:r>
            <a:endParaRPr sz="2400">
              <a:solidFill>
                <a:schemeClr val="dk1"/>
              </a:solidFill>
              <a:latin typeface="Times New Roman"/>
              <a:ea typeface="Times New Roman"/>
              <a:cs typeface="Times New Roman"/>
              <a:sym typeface="Times New Roman"/>
            </a:endParaRPr>
          </a:p>
        </p:txBody>
      </p:sp>
      <p:sp>
        <p:nvSpPr>
          <p:cNvPr id="152" name="Google Shape;152;p22"/>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nvSpPr>
        <p:spPr>
          <a:xfrm>
            <a:off x="3013710" y="1114425"/>
            <a:ext cx="4662170" cy="1503680"/>
          </a:xfrm>
          <a:prstGeom prst="rect">
            <a:avLst/>
          </a:prstGeom>
          <a:noFill/>
          <a:ln>
            <a:noFill/>
          </a:ln>
        </p:spPr>
        <p:txBody>
          <a:bodyPr anchorCtr="0" anchor="t" bIns="0" lIns="0" spcFirstLastPara="1" rIns="0" wrap="square" tIns="12050">
            <a:noAutofit/>
          </a:bodyPr>
          <a:lstStyle/>
          <a:p>
            <a:pPr indent="962660" lvl="0" marL="12700" marR="5080" rtl="0" algn="l">
              <a:lnSpc>
                <a:spcPct val="100000"/>
              </a:lnSpc>
              <a:spcBef>
                <a:spcPts val="0"/>
              </a:spcBef>
              <a:spcAft>
                <a:spcPts val="0"/>
              </a:spcAft>
              <a:buNone/>
            </a:pPr>
            <a:r>
              <a:rPr b="1" lang="tr-TR" sz="4850">
                <a:solidFill>
                  <a:srgbClr val="CC3300"/>
                </a:solidFill>
                <a:latin typeface="Times New Roman"/>
                <a:ea typeface="Times New Roman"/>
                <a:cs typeface="Times New Roman"/>
                <a:sym typeface="Times New Roman"/>
              </a:rPr>
              <a:t> Transformatörler</a:t>
            </a:r>
            <a:endParaRPr sz="4850">
              <a:solidFill>
                <a:schemeClr val="dk1"/>
              </a:solidFill>
              <a:latin typeface="Times New Roman"/>
              <a:ea typeface="Times New Roman"/>
              <a:cs typeface="Times New Roman"/>
              <a:sym typeface="Times New Roman"/>
            </a:endParaRPr>
          </a:p>
        </p:txBody>
      </p:sp>
      <p:sp>
        <p:nvSpPr>
          <p:cNvPr id="158" name="Google Shape;158;p23"/>
          <p:cNvSpPr txBox="1"/>
          <p:nvPr/>
        </p:nvSpPr>
        <p:spPr>
          <a:xfrm>
            <a:off x="2451100" y="3760938"/>
            <a:ext cx="6798309" cy="623248"/>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1" lang="tr-TR" sz="3950">
                <a:solidFill>
                  <a:srgbClr val="CC3300"/>
                </a:solidFill>
                <a:latin typeface="Times New Roman"/>
                <a:ea typeface="Times New Roman"/>
                <a:cs typeface="Times New Roman"/>
                <a:sym typeface="Times New Roman"/>
              </a:rPr>
              <a:t>Tek Fazlı Transformatörler</a:t>
            </a:r>
            <a:endParaRPr sz="3950">
              <a:solidFill>
                <a:schemeClr val="dk1"/>
              </a:solidFill>
              <a:latin typeface="Times New Roman"/>
              <a:ea typeface="Times New Roman"/>
              <a:cs typeface="Times New Roman"/>
              <a:sym typeface="Times New Roman"/>
            </a:endParaRPr>
          </a:p>
        </p:txBody>
      </p:sp>
      <p:sp>
        <p:nvSpPr>
          <p:cNvPr id="159" name="Google Shape;159;p23"/>
          <p:cNvSpPr/>
          <p:nvPr/>
        </p:nvSpPr>
        <p:spPr>
          <a:xfrm>
            <a:off x="473963" y="210312"/>
            <a:ext cx="7726680" cy="0"/>
          </a:xfrm>
          <a:custGeom>
            <a:rect b="b" l="l" r="r" t="t"/>
            <a:pathLst>
              <a:path extrusionOk="0" h="120000" w="7726680">
                <a:moveTo>
                  <a:pt x="0" y="0"/>
                </a:moveTo>
                <a:lnTo>
                  <a:pt x="7726680" y="0"/>
                </a:lnTo>
              </a:path>
            </a:pathLst>
          </a:custGeom>
          <a:noFill/>
          <a:ln cap="flat" cmpd="sng" w="82275">
            <a:solidFill>
              <a:srgbClr val="3333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23"/>
          <p:cNvSpPr/>
          <p:nvPr/>
        </p:nvSpPr>
        <p:spPr>
          <a:xfrm>
            <a:off x="515112" y="252984"/>
            <a:ext cx="0" cy="5880100"/>
          </a:xfrm>
          <a:custGeom>
            <a:rect b="b" l="l" r="r" t="t"/>
            <a:pathLst>
              <a:path extrusionOk="0" h="5880100" w="120000">
                <a:moveTo>
                  <a:pt x="0" y="0"/>
                </a:moveTo>
                <a:lnTo>
                  <a:pt x="0" y="5879592"/>
                </a:lnTo>
              </a:path>
            </a:pathLst>
          </a:custGeom>
          <a:noFill/>
          <a:ln cap="flat" cmpd="sng" w="82275">
            <a:solidFill>
              <a:srgbClr val="3333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23"/>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23"/>
          <p:cNvSpPr txBox="1"/>
          <p:nvPr>
            <p:ph idx="12" type="sldNum"/>
          </p:nvPr>
        </p:nvSpPr>
        <p:spPr>
          <a:xfrm>
            <a:off x="597853" y="969728"/>
            <a:ext cx="68409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Tree>
  </p:cSld>
  <p:clrMapOvr>
    <a:masterClrMapping/>
  </p:clrMapOvr>
  <p:transition spd="slow">
    <p:push dir="r"/>
  </p:transition>
</p:sld>
</file>

<file path=ppt/theme/theme1.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