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7562850" cx="10693400"/>
  <p:notesSz cx="10693400" cy="7562850"/>
  <p:embeddedFontLst>
    <p:embeddedFont>
      <p:font typeface="Noto Sans Symbols"/>
      <p:regular r:id="rId74"/>
      <p:bold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NotoSansSymbols-bold.fntdata"/><Relationship Id="rId30" Type="http://schemas.openxmlformats.org/officeDocument/2006/relationships/slide" Target="slides/slide25.xml"/><Relationship Id="rId74" Type="http://schemas.openxmlformats.org/officeDocument/2006/relationships/font" Target="fonts/NotoSansSymbols-regular.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69325" y="3592350"/>
            <a:ext cx="8554700" cy="3403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3: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4: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6: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7: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8: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9: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9: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0: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0: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1: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2: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3: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3: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4: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4: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25: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5: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26: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6: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27: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7: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28: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8: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29: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30: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31: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32: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33: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3: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34: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4: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35: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36: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p37: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7: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38: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5" name="Shape 925"/>
        <p:cNvGrpSpPr/>
        <p:nvPr/>
      </p:nvGrpSpPr>
      <p:grpSpPr>
        <a:xfrm>
          <a:off x="0" y="0"/>
          <a:ext cx="0" cy="0"/>
          <a:chOff x="0" y="0"/>
          <a:chExt cx="0" cy="0"/>
        </a:xfrm>
      </p:grpSpPr>
      <p:sp>
        <p:nvSpPr>
          <p:cNvPr id="926" name="Google Shape;926;p39: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9: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40: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0: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p41: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4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42: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43: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43: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44: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4: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45: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5: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46: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6: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47: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7: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48: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8: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49: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9: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50: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p51: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5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p52: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p53: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3: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p54: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4: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p55: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5: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1" name="Shape 1891"/>
        <p:cNvGrpSpPr/>
        <p:nvPr/>
      </p:nvGrpSpPr>
      <p:grpSpPr>
        <a:xfrm>
          <a:off x="0" y="0"/>
          <a:ext cx="0" cy="0"/>
          <a:chOff x="0" y="0"/>
          <a:chExt cx="0" cy="0"/>
        </a:xfrm>
      </p:grpSpPr>
      <p:sp>
        <p:nvSpPr>
          <p:cNvPr id="1892" name="Google Shape;1892;p56: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6: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p57: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7: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0" name="Shape 1910"/>
        <p:cNvGrpSpPr/>
        <p:nvPr/>
      </p:nvGrpSpPr>
      <p:grpSpPr>
        <a:xfrm>
          <a:off x="0" y="0"/>
          <a:ext cx="0" cy="0"/>
          <a:chOff x="0" y="0"/>
          <a:chExt cx="0" cy="0"/>
        </a:xfrm>
      </p:grpSpPr>
      <p:sp>
        <p:nvSpPr>
          <p:cNvPr id="1911" name="Google Shape;1911;p58: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8: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0" name="Shape 2130"/>
        <p:cNvGrpSpPr/>
        <p:nvPr/>
      </p:nvGrpSpPr>
      <p:grpSpPr>
        <a:xfrm>
          <a:off x="0" y="0"/>
          <a:ext cx="0" cy="0"/>
          <a:chOff x="0" y="0"/>
          <a:chExt cx="0" cy="0"/>
        </a:xfrm>
      </p:grpSpPr>
      <p:sp>
        <p:nvSpPr>
          <p:cNvPr id="2131" name="Google Shape;2131;p59: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9: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p60: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60: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8" name="Shape 2358"/>
        <p:cNvGrpSpPr/>
        <p:nvPr/>
      </p:nvGrpSpPr>
      <p:grpSpPr>
        <a:xfrm>
          <a:off x="0" y="0"/>
          <a:ext cx="0" cy="0"/>
          <a:chOff x="0" y="0"/>
          <a:chExt cx="0" cy="0"/>
        </a:xfrm>
      </p:grpSpPr>
      <p:sp>
        <p:nvSpPr>
          <p:cNvPr id="2359" name="Google Shape;2359;p61: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61: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8" name="Shape 2368"/>
        <p:cNvGrpSpPr/>
        <p:nvPr/>
      </p:nvGrpSpPr>
      <p:grpSpPr>
        <a:xfrm>
          <a:off x="0" y="0"/>
          <a:ext cx="0" cy="0"/>
          <a:chOff x="0" y="0"/>
          <a:chExt cx="0" cy="0"/>
        </a:xfrm>
      </p:grpSpPr>
      <p:sp>
        <p:nvSpPr>
          <p:cNvPr id="2369" name="Google Shape;2369;p62: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62: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63: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63: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6" name="Shape 2586"/>
        <p:cNvGrpSpPr/>
        <p:nvPr/>
      </p:nvGrpSpPr>
      <p:grpSpPr>
        <a:xfrm>
          <a:off x="0" y="0"/>
          <a:ext cx="0" cy="0"/>
          <a:chOff x="0" y="0"/>
          <a:chExt cx="0" cy="0"/>
        </a:xfrm>
      </p:grpSpPr>
      <p:sp>
        <p:nvSpPr>
          <p:cNvPr id="2587" name="Google Shape;2587;p64: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64: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p65: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65: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p66: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66: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8" name="Shape 2608"/>
        <p:cNvGrpSpPr/>
        <p:nvPr/>
      </p:nvGrpSpPr>
      <p:grpSpPr>
        <a:xfrm>
          <a:off x="0" y="0"/>
          <a:ext cx="0" cy="0"/>
          <a:chOff x="0" y="0"/>
          <a:chExt cx="0" cy="0"/>
        </a:xfrm>
      </p:grpSpPr>
      <p:sp>
        <p:nvSpPr>
          <p:cNvPr id="2609" name="Google Shape;2609;p67: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67: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4" name="Shape 2614"/>
        <p:cNvGrpSpPr/>
        <p:nvPr/>
      </p:nvGrpSpPr>
      <p:grpSpPr>
        <a:xfrm>
          <a:off x="0" y="0"/>
          <a:ext cx="0" cy="0"/>
          <a:chOff x="0" y="0"/>
          <a:chExt cx="0" cy="0"/>
        </a:xfrm>
      </p:grpSpPr>
      <p:sp>
        <p:nvSpPr>
          <p:cNvPr id="2615" name="Google Shape;2615;p68: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68: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1069325" y="3592350"/>
            <a:ext cx="8554700" cy="3403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782575" y="567200"/>
            <a:ext cx="7129275" cy="2836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1" name="Shape 11"/>
        <p:cNvGrpSpPr/>
        <p:nvPr/>
      </p:nvGrpSpPr>
      <p:grpSpPr>
        <a:xfrm>
          <a:off x="0" y="0"/>
          <a:ext cx="0" cy="0"/>
          <a:chOff x="0" y="0"/>
          <a:chExt cx="0" cy="0"/>
        </a:xfrm>
      </p:grpSpPr>
      <p:sp>
        <p:nvSpPr>
          <p:cNvPr id="12" name="Google Shape;12;p2"/>
          <p:cNvSpPr txBox="1"/>
          <p:nvPr>
            <p:ph type="ctrTitle"/>
          </p:nvPr>
        </p:nvSpPr>
        <p:spPr>
          <a:xfrm>
            <a:off x="2815716" y="2054885"/>
            <a:ext cx="5061966" cy="1503679"/>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3859"/>
              <a:buFont typeface="Calibri"/>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604010" y="4235196"/>
            <a:ext cx="7485380" cy="1890712"/>
          </a:xfrm>
          <a:prstGeom prst="rect">
            <a:avLst/>
          </a:prstGeom>
          <a:noFill/>
          <a:ln>
            <a:noFill/>
          </a:ln>
        </p:spPr>
        <p:txBody>
          <a:bodyPr anchorCtr="0" anchor="t" bIns="0" lIns="0" spcFirstLastPara="1" rIns="0" wrap="square" tIns="0">
            <a:noAutofit/>
          </a:bodyPr>
          <a:lstStyle>
            <a:lvl1pPr lvl="0" algn="l">
              <a:lnSpc>
                <a:spcPct val="90000"/>
              </a:lnSpc>
              <a:spcBef>
                <a:spcPts val="877"/>
              </a:spcBef>
              <a:spcAft>
                <a:spcPts val="0"/>
              </a:spcAft>
              <a:buClr>
                <a:schemeClr val="dk1"/>
              </a:buClr>
              <a:buSzPts val="2456"/>
              <a:buChar char="•"/>
              <a:defRPr/>
            </a:lvl1pPr>
            <a:lvl2pPr lvl="1" algn="l">
              <a:lnSpc>
                <a:spcPct val="90000"/>
              </a:lnSpc>
              <a:spcBef>
                <a:spcPts val="439"/>
              </a:spcBef>
              <a:spcAft>
                <a:spcPts val="0"/>
              </a:spcAft>
              <a:buClr>
                <a:schemeClr val="dk1"/>
              </a:buClr>
              <a:buSzPts val="1800"/>
              <a:buChar char="•"/>
              <a:defRPr/>
            </a:lvl2pPr>
            <a:lvl3pPr lvl="2" algn="l">
              <a:lnSpc>
                <a:spcPct val="90000"/>
              </a:lnSpc>
              <a:spcBef>
                <a:spcPts val="439"/>
              </a:spcBef>
              <a:spcAft>
                <a:spcPts val="0"/>
              </a:spcAft>
              <a:buClr>
                <a:schemeClr val="dk1"/>
              </a:buClr>
              <a:buSzPts val="1800"/>
              <a:buChar char="•"/>
              <a:defRPr/>
            </a:lvl3pPr>
            <a:lvl4pPr lvl="3" algn="l">
              <a:lnSpc>
                <a:spcPct val="90000"/>
              </a:lnSpc>
              <a:spcBef>
                <a:spcPts val="439"/>
              </a:spcBef>
              <a:spcAft>
                <a:spcPts val="0"/>
              </a:spcAft>
              <a:buClr>
                <a:schemeClr val="dk1"/>
              </a:buClr>
              <a:buSzPts val="1800"/>
              <a:buChar char="•"/>
              <a:defRPr/>
            </a:lvl4pPr>
            <a:lvl5pPr lvl="4" algn="l">
              <a:lnSpc>
                <a:spcPct val="90000"/>
              </a:lnSpc>
              <a:spcBef>
                <a:spcPts val="439"/>
              </a:spcBef>
              <a:spcAft>
                <a:spcPts val="0"/>
              </a:spcAft>
              <a:buClr>
                <a:schemeClr val="dk1"/>
              </a:buClr>
              <a:buSzPts val="1800"/>
              <a:buChar char="•"/>
              <a:defRPr/>
            </a:lvl5pPr>
            <a:lvl6pPr lvl="5" algn="l">
              <a:lnSpc>
                <a:spcPct val="90000"/>
              </a:lnSpc>
              <a:spcBef>
                <a:spcPts val="439"/>
              </a:spcBef>
              <a:spcAft>
                <a:spcPts val="0"/>
              </a:spcAft>
              <a:buClr>
                <a:schemeClr val="dk1"/>
              </a:buClr>
              <a:buSzPts val="1800"/>
              <a:buChar char="•"/>
              <a:defRPr/>
            </a:lvl6pPr>
            <a:lvl7pPr lvl="6" algn="l">
              <a:lnSpc>
                <a:spcPct val="90000"/>
              </a:lnSpc>
              <a:spcBef>
                <a:spcPts val="439"/>
              </a:spcBef>
              <a:spcAft>
                <a:spcPts val="0"/>
              </a:spcAft>
              <a:buClr>
                <a:schemeClr val="dk1"/>
              </a:buClr>
              <a:buSzPts val="1800"/>
              <a:buChar char="•"/>
              <a:defRPr/>
            </a:lvl7pPr>
            <a:lvl8pPr lvl="7" algn="l">
              <a:lnSpc>
                <a:spcPct val="90000"/>
              </a:lnSpc>
              <a:spcBef>
                <a:spcPts val="439"/>
              </a:spcBef>
              <a:spcAft>
                <a:spcPts val="0"/>
              </a:spcAft>
              <a:buClr>
                <a:schemeClr val="dk1"/>
              </a:buClr>
              <a:buSzPts val="1800"/>
              <a:buChar char="•"/>
              <a:defRPr/>
            </a:lvl8pPr>
            <a:lvl9pPr lvl="8" algn="l">
              <a:lnSpc>
                <a:spcPct val="90000"/>
              </a:lnSpc>
              <a:spcBef>
                <a:spcPts val="439"/>
              </a:spcBef>
              <a:spcAft>
                <a:spcPts val="0"/>
              </a:spcAft>
              <a:buClr>
                <a:schemeClr val="dk1"/>
              </a:buClr>
              <a:buSzPts val="1800"/>
              <a:buChar char="•"/>
              <a:defRPr/>
            </a:lvl9pPr>
          </a:lstStyle>
          <a:p/>
        </p:txBody>
      </p:sp>
      <p:sp>
        <p:nvSpPr>
          <p:cNvPr id="14" name="Google Shape;14;p2"/>
          <p:cNvSpPr txBox="1"/>
          <p:nvPr>
            <p:ph idx="11" type="ftr"/>
          </p:nvPr>
        </p:nvSpPr>
        <p:spPr>
          <a:xfrm>
            <a:off x="3542189" y="7009642"/>
            <a:ext cx="3609023" cy="402652"/>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735171" y="7009642"/>
            <a:ext cx="2406015" cy="40265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7552214" y="7009642"/>
            <a:ext cx="2406015" cy="402652"/>
          </a:xfrm>
          <a:prstGeom prst="rect">
            <a:avLst/>
          </a:prstGeom>
          <a:noFill/>
          <a:ln>
            <a:noFill/>
          </a:ln>
        </p:spPr>
        <p:txBody>
          <a:bodyPr anchorCtr="0" anchor="ctr" bIns="0" lIns="0" spcFirstLastPara="1" rIns="0" wrap="square" tIns="0">
            <a:noAutofit/>
          </a:bodyPr>
          <a:lstStyle>
            <a:lvl1pPr indent="0" lvl="0" marL="25400" marR="0" algn="r">
              <a:lnSpc>
                <a:spcPct val="100000"/>
              </a:lnSpc>
              <a:spcBef>
                <a:spcPts val="0"/>
              </a:spcBef>
              <a:buNone/>
              <a:defRPr b="1" i="0" sz="1300" u="none" cap="none" strike="noStrike">
                <a:solidFill>
                  <a:schemeClr val="dk1"/>
                </a:solidFill>
                <a:latin typeface="Arial"/>
                <a:ea typeface="Arial"/>
                <a:cs typeface="Arial"/>
                <a:sym typeface="Arial"/>
              </a:defRPr>
            </a:lvl1pPr>
            <a:lvl2pPr indent="0" lvl="1" marL="25400" marR="0" algn="r">
              <a:lnSpc>
                <a:spcPct val="100000"/>
              </a:lnSpc>
              <a:spcBef>
                <a:spcPts val="0"/>
              </a:spcBef>
              <a:buNone/>
              <a:defRPr b="1" i="0" sz="1300" u="none" cap="none" strike="noStrike">
                <a:solidFill>
                  <a:schemeClr val="dk1"/>
                </a:solidFill>
                <a:latin typeface="Arial"/>
                <a:ea typeface="Arial"/>
                <a:cs typeface="Arial"/>
                <a:sym typeface="Arial"/>
              </a:defRPr>
            </a:lvl2pPr>
            <a:lvl3pPr indent="0" lvl="2" marL="25400" marR="0" algn="r">
              <a:lnSpc>
                <a:spcPct val="100000"/>
              </a:lnSpc>
              <a:spcBef>
                <a:spcPts val="0"/>
              </a:spcBef>
              <a:buNone/>
              <a:defRPr b="1" i="0" sz="1300" u="none" cap="none" strike="noStrike">
                <a:solidFill>
                  <a:schemeClr val="dk1"/>
                </a:solidFill>
                <a:latin typeface="Arial"/>
                <a:ea typeface="Arial"/>
                <a:cs typeface="Arial"/>
                <a:sym typeface="Arial"/>
              </a:defRPr>
            </a:lvl3pPr>
            <a:lvl4pPr indent="0" lvl="3" marL="25400" marR="0" algn="r">
              <a:lnSpc>
                <a:spcPct val="100000"/>
              </a:lnSpc>
              <a:spcBef>
                <a:spcPts val="0"/>
              </a:spcBef>
              <a:buNone/>
              <a:defRPr b="1" i="0" sz="1300" u="none" cap="none" strike="noStrike">
                <a:solidFill>
                  <a:schemeClr val="dk1"/>
                </a:solidFill>
                <a:latin typeface="Arial"/>
                <a:ea typeface="Arial"/>
                <a:cs typeface="Arial"/>
                <a:sym typeface="Arial"/>
              </a:defRPr>
            </a:lvl4pPr>
            <a:lvl5pPr indent="0" lvl="4" marL="25400" marR="0" algn="r">
              <a:lnSpc>
                <a:spcPct val="100000"/>
              </a:lnSpc>
              <a:spcBef>
                <a:spcPts val="0"/>
              </a:spcBef>
              <a:buNone/>
              <a:defRPr b="1" i="0" sz="1300" u="none" cap="none" strike="noStrike">
                <a:solidFill>
                  <a:schemeClr val="dk1"/>
                </a:solidFill>
                <a:latin typeface="Arial"/>
                <a:ea typeface="Arial"/>
                <a:cs typeface="Arial"/>
                <a:sym typeface="Arial"/>
              </a:defRPr>
            </a:lvl5pPr>
            <a:lvl6pPr indent="0" lvl="5" marL="25400" marR="0" algn="r">
              <a:lnSpc>
                <a:spcPct val="100000"/>
              </a:lnSpc>
              <a:spcBef>
                <a:spcPts val="0"/>
              </a:spcBef>
              <a:buNone/>
              <a:defRPr b="1" i="0" sz="1300" u="none" cap="none" strike="noStrike">
                <a:solidFill>
                  <a:schemeClr val="dk1"/>
                </a:solidFill>
                <a:latin typeface="Arial"/>
                <a:ea typeface="Arial"/>
                <a:cs typeface="Arial"/>
                <a:sym typeface="Arial"/>
              </a:defRPr>
            </a:lvl6pPr>
            <a:lvl7pPr indent="0" lvl="6" marL="25400" marR="0" algn="r">
              <a:lnSpc>
                <a:spcPct val="100000"/>
              </a:lnSpc>
              <a:spcBef>
                <a:spcPts val="0"/>
              </a:spcBef>
              <a:buNone/>
              <a:defRPr b="1" i="0" sz="1300" u="none" cap="none" strike="noStrike">
                <a:solidFill>
                  <a:schemeClr val="dk1"/>
                </a:solidFill>
                <a:latin typeface="Arial"/>
                <a:ea typeface="Arial"/>
                <a:cs typeface="Arial"/>
                <a:sym typeface="Arial"/>
              </a:defRPr>
            </a:lvl7pPr>
            <a:lvl8pPr indent="0" lvl="7" marL="25400" marR="0" algn="r">
              <a:lnSpc>
                <a:spcPct val="100000"/>
              </a:lnSpc>
              <a:spcBef>
                <a:spcPts val="0"/>
              </a:spcBef>
              <a:buNone/>
              <a:defRPr b="1" i="0" sz="1300" u="none" cap="none" strike="noStrike">
                <a:solidFill>
                  <a:schemeClr val="dk1"/>
                </a:solidFill>
                <a:latin typeface="Arial"/>
                <a:ea typeface="Arial"/>
                <a:cs typeface="Arial"/>
                <a:sym typeface="Arial"/>
              </a:defRPr>
            </a:lvl8pPr>
            <a:lvl9pPr indent="0" lvl="8" marL="25400" marR="0" algn="r">
              <a:lnSpc>
                <a:spcPct val="100000"/>
              </a:lnSpc>
              <a:spcBef>
                <a:spcPts val="0"/>
              </a:spcBef>
              <a:buNone/>
              <a:defRPr b="1" i="0" sz="1300" u="none" cap="none" strike="noStrike">
                <a:solidFill>
                  <a:schemeClr val="dk1"/>
                </a:solidFill>
                <a:latin typeface="Arial"/>
                <a:ea typeface="Arial"/>
                <a:cs typeface="Arial"/>
                <a:sym typeface="Arial"/>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64" name="Shape 64"/>
        <p:cNvGrpSpPr/>
        <p:nvPr/>
      </p:nvGrpSpPr>
      <p:grpSpPr>
        <a:xfrm>
          <a:off x="0" y="0"/>
          <a:ext cx="0" cy="0"/>
          <a:chOff x="0" y="0"/>
          <a:chExt cx="0" cy="0"/>
        </a:xfrm>
      </p:grpSpPr>
      <p:sp>
        <p:nvSpPr>
          <p:cNvPr id="65" name="Google Shape;65;p11"/>
          <p:cNvSpPr txBox="1"/>
          <p:nvPr>
            <p:ph type="title"/>
          </p:nvPr>
        </p:nvSpPr>
        <p:spPr>
          <a:xfrm>
            <a:off x="736564" y="504190"/>
            <a:ext cx="3448900" cy="176466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7"/>
              <a:buFont typeface="Calibri"/>
              <a:buNone/>
              <a:defRPr sz="280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1"/>
          <p:cNvSpPr txBox="1"/>
          <p:nvPr>
            <p:ph idx="1" type="body"/>
          </p:nvPr>
        </p:nvSpPr>
        <p:spPr>
          <a:xfrm>
            <a:off x="4546088" y="1088911"/>
            <a:ext cx="5413534" cy="5374525"/>
          </a:xfrm>
          <a:prstGeom prst="rect">
            <a:avLst/>
          </a:prstGeom>
          <a:noFill/>
          <a:ln>
            <a:noFill/>
          </a:ln>
        </p:spPr>
        <p:txBody>
          <a:bodyPr anchorCtr="0" anchor="t" bIns="45700" lIns="91425" spcFirstLastPara="1" rIns="91425" wrap="square" tIns="45700">
            <a:noAutofit/>
          </a:bodyPr>
          <a:lstStyle>
            <a:lvl1pPr indent="-406844" lvl="0" marL="457200" algn="l">
              <a:lnSpc>
                <a:spcPct val="90000"/>
              </a:lnSpc>
              <a:spcBef>
                <a:spcPts val="877"/>
              </a:spcBef>
              <a:spcAft>
                <a:spcPts val="0"/>
              </a:spcAft>
              <a:buClr>
                <a:schemeClr val="dk1"/>
              </a:buClr>
              <a:buSzPts val="2807"/>
              <a:buChar char="•"/>
              <a:defRPr sz="2807"/>
            </a:lvl1pPr>
            <a:lvl2pPr indent="-384556" lvl="1" marL="914400" algn="l">
              <a:lnSpc>
                <a:spcPct val="90000"/>
              </a:lnSpc>
              <a:spcBef>
                <a:spcPts val="439"/>
              </a:spcBef>
              <a:spcAft>
                <a:spcPts val="0"/>
              </a:spcAft>
              <a:buClr>
                <a:schemeClr val="dk1"/>
              </a:buClr>
              <a:buSzPts val="2456"/>
              <a:buChar char="•"/>
              <a:defRPr sz="2456"/>
            </a:lvl2pPr>
            <a:lvl3pPr indent="-362267" lvl="2" marL="1371600" algn="l">
              <a:lnSpc>
                <a:spcPct val="90000"/>
              </a:lnSpc>
              <a:spcBef>
                <a:spcPts val="439"/>
              </a:spcBef>
              <a:spcAft>
                <a:spcPts val="0"/>
              </a:spcAft>
              <a:buClr>
                <a:schemeClr val="dk1"/>
              </a:buClr>
              <a:buSzPts val="2105"/>
              <a:buChar char="•"/>
              <a:defRPr sz="2105"/>
            </a:lvl3pPr>
            <a:lvl4pPr indent="-339979" lvl="3" marL="1828800" algn="l">
              <a:lnSpc>
                <a:spcPct val="90000"/>
              </a:lnSpc>
              <a:spcBef>
                <a:spcPts val="439"/>
              </a:spcBef>
              <a:spcAft>
                <a:spcPts val="0"/>
              </a:spcAft>
              <a:buClr>
                <a:schemeClr val="dk1"/>
              </a:buClr>
              <a:buSzPts val="1754"/>
              <a:buChar char="•"/>
              <a:defRPr sz="1754"/>
            </a:lvl4pPr>
            <a:lvl5pPr indent="-339979" lvl="4" marL="2286000" algn="l">
              <a:lnSpc>
                <a:spcPct val="90000"/>
              </a:lnSpc>
              <a:spcBef>
                <a:spcPts val="439"/>
              </a:spcBef>
              <a:spcAft>
                <a:spcPts val="0"/>
              </a:spcAft>
              <a:buClr>
                <a:schemeClr val="dk1"/>
              </a:buClr>
              <a:buSzPts val="1754"/>
              <a:buChar char="•"/>
              <a:defRPr sz="1754"/>
            </a:lvl5pPr>
            <a:lvl6pPr indent="-339979" lvl="5" marL="2743200" algn="l">
              <a:lnSpc>
                <a:spcPct val="90000"/>
              </a:lnSpc>
              <a:spcBef>
                <a:spcPts val="439"/>
              </a:spcBef>
              <a:spcAft>
                <a:spcPts val="0"/>
              </a:spcAft>
              <a:buClr>
                <a:schemeClr val="dk1"/>
              </a:buClr>
              <a:buSzPts val="1754"/>
              <a:buChar char="•"/>
              <a:defRPr sz="1754"/>
            </a:lvl6pPr>
            <a:lvl7pPr indent="-339979" lvl="6" marL="3200400" algn="l">
              <a:lnSpc>
                <a:spcPct val="90000"/>
              </a:lnSpc>
              <a:spcBef>
                <a:spcPts val="439"/>
              </a:spcBef>
              <a:spcAft>
                <a:spcPts val="0"/>
              </a:spcAft>
              <a:buClr>
                <a:schemeClr val="dk1"/>
              </a:buClr>
              <a:buSzPts val="1754"/>
              <a:buChar char="•"/>
              <a:defRPr sz="1754"/>
            </a:lvl7pPr>
            <a:lvl8pPr indent="-339978" lvl="7" marL="3657600" algn="l">
              <a:lnSpc>
                <a:spcPct val="90000"/>
              </a:lnSpc>
              <a:spcBef>
                <a:spcPts val="439"/>
              </a:spcBef>
              <a:spcAft>
                <a:spcPts val="0"/>
              </a:spcAft>
              <a:buClr>
                <a:schemeClr val="dk1"/>
              </a:buClr>
              <a:buSzPts val="1754"/>
              <a:buChar char="•"/>
              <a:defRPr sz="1754"/>
            </a:lvl8pPr>
            <a:lvl9pPr indent="-339978" lvl="8" marL="4114800" algn="l">
              <a:lnSpc>
                <a:spcPct val="90000"/>
              </a:lnSpc>
              <a:spcBef>
                <a:spcPts val="439"/>
              </a:spcBef>
              <a:spcAft>
                <a:spcPts val="0"/>
              </a:spcAft>
              <a:buClr>
                <a:schemeClr val="dk1"/>
              </a:buClr>
              <a:buSzPts val="1754"/>
              <a:buChar char="•"/>
              <a:defRPr sz="1754"/>
            </a:lvl9pPr>
          </a:lstStyle>
          <a:p/>
        </p:txBody>
      </p:sp>
      <p:sp>
        <p:nvSpPr>
          <p:cNvPr id="67" name="Google Shape;67;p11"/>
          <p:cNvSpPr txBox="1"/>
          <p:nvPr>
            <p:ph idx="2" type="body"/>
          </p:nvPr>
        </p:nvSpPr>
        <p:spPr>
          <a:xfrm>
            <a:off x="736564" y="2268855"/>
            <a:ext cx="3448900" cy="420333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77"/>
              </a:spcBef>
              <a:spcAft>
                <a:spcPts val="0"/>
              </a:spcAft>
              <a:buClr>
                <a:schemeClr val="dk1"/>
              </a:buClr>
              <a:buSzPts val="1403"/>
              <a:buNone/>
              <a:defRPr sz="1403"/>
            </a:lvl1pPr>
            <a:lvl2pPr indent="-228600" lvl="1" marL="914400" algn="l">
              <a:lnSpc>
                <a:spcPct val="90000"/>
              </a:lnSpc>
              <a:spcBef>
                <a:spcPts val="439"/>
              </a:spcBef>
              <a:spcAft>
                <a:spcPts val="0"/>
              </a:spcAft>
              <a:buClr>
                <a:schemeClr val="dk1"/>
              </a:buClr>
              <a:buSzPts val="1228"/>
              <a:buNone/>
              <a:defRPr sz="1228"/>
            </a:lvl2pPr>
            <a:lvl3pPr indent="-228600" lvl="2" marL="1371600" algn="l">
              <a:lnSpc>
                <a:spcPct val="90000"/>
              </a:lnSpc>
              <a:spcBef>
                <a:spcPts val="439"/>
              </a:spcBef>
              <a:spcAft>
                <a:spcPts val="0"/>
              </a:spcAft>
              <a:buClr>
                <a:schemeClr val="dk1"/>
              </a:buClr>
              <a:buSzPts val="1053"/>
              <a:buNone/>
              <a:defRPr sz="1053"/>
            </a:lvl3pPr>
            <a:lvl4pPr indent="-228600" lvl="3" marL="1828800" algn="l">
              <a:lnSpc>
                <a:spcPct val="90000"/>
              </a:lnSpc>
              <a:spcBef>
                <a:spcPts val="439"/>
              </a:spcBef>
              <a:spcAft>
                <a:spcPts val="0"/>
              </a:spcAft>
              <a:buClr>
                <a:schemeClr val="dk1"/>
              </a:buClr>
              <a:buSzPts val="877"/>
              <a:buNone/>
              <a:defRPr sz="877"/>
            </a:lvl4pPr>
            <a:lvl5pPr indent="-228600" lvl="4" marL="2286000" algn="l">
              <a:lnSpc>
                <a:spcPct val="90000"/>
              </a:lnSpc>
              <a:spcBef>
                <a:spcPts val="439"/>
              </a:spcBef>
              <a:spcAft>
                <a:spcPts val="0"/>
              </a:spcAft>
              <a:buClr>
                <a:schemeClr val="dk1"/>
              </a:buClr>
              <a:buSzPts val="877"/>
              <a:buNone/>
              <a:defRPr sz="877"/>
            </a:lvl5pPr>
            <a:lvl6pPr indent="-228600" lvl="5" marL="2743200" algn="l">
              <a:lnSpc>
                <a:spcPct val="90000"/>
              </a:lnSpc>
              <a:spcBef>
                <a:spcPts val="439"/>
              </a:spcBef>
              <a:spcAft>
                <a:spcPts val="0"/>
              </a:spcAft>
              <a:buClr>
                <a:schemeClr val="dk1"/>
              </a:buClr>
              <a:buSzPts val="877"/>
              <a:buNone/>
              <a:defRPr sz="877"/>
            </a:lvl6pPr>
            <a:lvl7pPr indent="-228600" lvl="6" marL="3200400" algn="l">
              <a:lnSpc>
                <a:spcPct val="90000"/>
              </a:lnSpc>
              <a:spcBef>
                <a:spcPts val="439"/>
              </a:spcBef>
              <a:spcAft>
                <a:spcPts val="0"/>
              </a:spcAft>
              <a:buClr>
                <a:schemeClr val="dk1"/>
              </a:buClr>
              <a:buSzPts val="877"/>
              <a:buNone/>
              <a:defRPr sz="877"/>
            </a:lvl7pPr>
            <a:lvl8pPr indent="-228600" lvl="7" marL="3657600" algn="l">
              <a:lnSpc>
                <a:spcPct val="90000"/>
              </a:lnSpc>
              <a:spcBef>
                <a:spcPts val="439"/>
              </a:spcBef>
              <a:spcAft>
                <a:spcPts val="0"/>
              </a:spcAft>
              <a:buClr>
                <a:schemeClr val="dk1"/>
              </a:buClr>
              <a:buSzPts val="877"/>
              <a:buNone/>
              <a:defRPr sz="877"/>
            </a:lvl8pPr>
            <a:lvl9pPr indent="-228600" lvl="8" marL="4114800" algn="l">
              <a:lnSpc>
                <a:spcPct val="90000"/>
              </a:lnSpc>
              <a:spcBef>
                <a:spcPts val="439"/>
              </a:spcBef>
              <a:spcAft>
                <a:spcPts val="0"/>
              </a:spcAft>
              <a:buClr>
                <a:schemeClr val="dk1"/>
              </a:buClr>
              <a:buSzPts val="877"/>
              <a:buNone/>
              <a:defRPr sz="877"/>
            </a:lvl9pPr>
          </a:lstStyle>
          <a:p/>
        </p:txBody>
      </p:sp>
      <p:sp>
        <p:nvSpPr>
          <p:cNvPr id="68" name="Google Shape;68;p11"/>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1"/>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71" name="Shape 71"/>
        <p:cNvGrpSpPr/>
        <p:nvPr/>
      </p:nvGrpSpPr>
      <p:grpSpPr>
        <a:xfrm>
          <a:off x="0" y="0"/>
          <a:ext cx="0" cy="0"/>
          <a:chOff x="0" y="0"/>
          <a:chExt cx="0" cy="0"/>
        </a:xfrm>
      </p:grpSpPr>
      <p:sp>
        <p:nvSpPr>
          <p:cNvPr id="72" name="Google Shape;72;p12"/>
          <p:cNvSpPr txBox="1"/>
          <p:nvPr>
            <p:ph type="title"/>
          </p:nvPr>
        </p:nvSpPr>
        <p:spPr>
          <a:xfrm>
            <a:off x="736564" y="504190"/>
            <a:ext cx="3448900" cy="176466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2807"/>
              <a:buFont typeface="Calibri"/>
              <a:buNone/>
              <a:defRPr sz="280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2"/>
          <p:cNvSpPr/>
          <p:nvPr>
            <p:ph idx="2" type="pic"/>
          </p:nvPr>
        </p:nvSpPr>
        <p:spPr>
          <a:xfrm>
            <a:off x="4546088" y="1088911"/>
            <a:ext cx="5413534" cy="53745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77"/>
              </a:spcBef>
              <a:spcAft>
                <a:spcPts val="0"/>
              </a:spcAft>
              <a:buClr>
                <a:schemeClr val="dk1"/>
              </a:buClr>
              <a:buSzPts val="2807"/>
              <a:buFont typeface="Arial"/>
              <a:buNone/>
              <a:defRPr b="0" i="0" sz="2807" u="none" cap="none" strike="noStrike">
                <a:solidFill>
                  <a:schemeClr val="dk1"/>
                </a:solidFill>
                <a:latin typeface="Calibri"/>
                <a:ea typeface="Calibri"/>
                <a:cs typeface="Calibri"/>
                <a:sym typeface="Calibri"/>
              </a:defRPr>
            </a:lvl1pPr>
            <a:lvl2pPr lvl="1" marR="0" rtl="0" algn="l">
              <a:lnSpc>
                <a:spcPct val="90000"/>
              </a:lnSpc>
              <a:spcBef>
                <a:spcPts val="439"/>
              </a:spcBef>
              <a:spcAft>
                <a:spcPts val="0"/>
              </a:spcAft>
              <a:buClr>
                <a:schemeClr val="dk1"/>
              </a:buClr>
              <a:buSzPts val="2456"/>
              <a:buFont typeface="Arial"/>
              <a:buNone/>
              <a:defRPr b="0" i="0" sz="2456" u="none" cap="none" strike="noStrike">
                <a:solidFill>
                  <a:schemeClr val="dk1"/>
                </a:solidFill>
                <a:latin typeface="Calibri"/>
                <a:ea typeface="Calibri"/>
                <a:cs typeface="Calibri"/>
                <a:sym typeface="Calibri"/>
              </a:defRPr>
            </a:lvl2pPr>
            <a:lvl3pPr lvl="2" marR="0" rtl="0" algn="l">
              <a:lnSpc>
                <a:spcPct val="90000"/>
              </a:lnSpc>
              <a:spcBef>
                <a:spcPts val="439"/>
              </a:spcBef>
              <a:spcAft>
                <a:spcPts val="0"/>
              </a:spcAft>
              <a:buClr>
                <a:schemeClr val="dk1"/>
              </a:buClr>
              <a:buSzPts val="2105"/>
              <a:buFont typeface="Arial"/>
              <a:buNone/>
              <a:defRPr b="0" i="0" sz="2105" u="none" cap="none" strike="noStrike">
                <a:solidFill>
                  <a:schemeClr val="dk1"/>
                </a:solidFill>
                <a:latin typeface="Calibri"/>
                <a:ea typeface="Calibri"/>
                <a:cs typeface="Calibri"/>
                <a:sym typeface="Calibri"/>
              </a:defRPr>
            </a:lvl3pPr>
            <a:lvl4pPr lvl="3"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4pPr>
            <a:lvl5pPr lvl="4"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5pPr>
            <a:lvl6pPr lvl="5"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6pPr>
            <a:lvl7pPr lvl="6"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7pPr>
            <a:lvl8pPr lvl="7"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8pPr>
            <a:lvl9pPr lvl="8" marR="0" rtl="0" algn="l">
              <a:lnSpc>
                <a:spcPct val="90000"/>
              </a:lnSpc>
              <a:spcBef>
                <a:spcPts val="439"/>
              </a:spcBef>
              <a:spcAft>
                <a:spcPts val="0"/>
              </a:spcAft>
              <a:buClr>
                <a:schemeClr val="dk1"/>
              </a:buClr>
              <a:buSzPts val="1754"/>
              <a:buFont typeface="Arial"/>
              <a:buNone/>
              <a:defRPr b="0" i="0" sz="1754" u="none" cap="none" strike="noStrike">
                <a:solidFill>
                  <a:schemeClr val="dk1"/>
                </a:solidFill>
                <a:latin typeface="Calibri"/>
                <a:ea typeface="Calibri"/>
                <a:cs typeface="Calibri"/>
                <a:sym typeface="Calibri"/>
              </a:defRPr>
            </a:lvl9pPr>
          </a:lstStyle>
          <a:p/>
        </p:txBody>
      </p:sp>
      <p:sp>
        <p:nvSpPr>
          <p:cNvPr id="74" name="Google Shape;74;p12"/>
          <p:cNvSpPr txBox="1"/>
          <p:nvPr>
            <p:ph idx="1" type="body"/>
          </p:nvPr>
        </p:nvSpPr>
        <p:spPr>
          <a:xfrm>
            <a:off x="736564" y="2268855"/>
            <a:ext cx="3448900" cy="420333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77"/>
              </a:spcBef>
              <a:spcAft>
                <a:spcPts val="0"/>
              </a:spcAft>
              <a:buClr>
                <a:schemeClr val="dk1"/>
              </a:buClr>
              <a:buSzPts val="1403"/>
              <a:buNone/>
              <a:defRPr sz="1403"/>
            </a:lvl1pPr>
            <a:lvl2pPr indent="-228600" lvl="1" marL="914400" algn="l">
              <a:lnSpc>
                <a:spcPct val="90000"/>
              </a:lnSpc>
              <a:spcBef>
                <a:spcPts val="439"/>
              </a:spcBef>
              <a:spcAft>
                <a:spcPts val="0"/>
              </a:spcAft>
              <a:buClr>
                <a:schemeClr val="dk1"/>
              </a:buClr>
              <a:buSzPts val="1228"/>
              <a:buNone/>
              <a:defRPr sz="1228"/>
            </a:lvl2pPr>
            <a:lvl3pPr indent="-228600" lvl="2" marL="1371600" algn="l">
              <a:lnSpc>
                <a:spcPct val="90000"/>
              </a:lnSpc>
              <a:spcBef>
                <a:spcPts val="439"/>
              </a:spcBef>
              <a:spcAft>
                <a:spcPts val="0"/>
              </a:spcAft>
              <a:buClr>
                <a:schemeClr val="dk1"/>
              </a:buClr>
              <a:buSzPts val="1053"/>
              <a:buNone/>
              <a:defRPr sz="1053"/>
            </a:lvl3pPr>
            <a:lvl4pPr indent="-228600" lvl="3" marL="1828800" algn="l">
              <a:lnSpc>
                <a:spcPct val="90000"/>
              </a:lnSpc>
              <a:spcBef>
                <a:spcPts val="439"/>
              </a:spcBef>
              <a:spcAft>
                <a:spcPts val="0"/>
              </a:spcAft>
              <a:buClr>
                <a:schemeClr val="dk1"/>
              </a:buClr>
              <a:buSzPts val="877"/>
              <a:buNone/>
              <a:defRPr sz="877"/>
            </a:lvl4pPr>
            <a:lvl5pPr indent="-228600" lvl="4" marL="2286000" algn="l">
              <a:lnSpc>
                <a:spcPct val="90000"/>
              </a:lnSpc>
              <a:spcBef>
                <a:spcPts val="439"/>
              </a:spcBef>
              <a:spcAft>
                <a:spcPts val="0"/>
              </a:spcAft>
              <a:buClr>
                <a:schemeClr val="dk1"/>
              </a:buClr>
              <a:buSzPts val="877"/>
              <a:buNone/>
              <a:defRPr sz="877"/>
            </a:lvl5pPr>
            <a:lvl6pPr indent="-228600" lvl="5" marL="2743200" algn="l">
              <a:lnSpc>
                <a:spcPct val="90000"/>
              </a:lnSpc>
              <a:spcBef>
                <a:spcPts val="439"/>
              </a:spcBef>
              <a:spcAft>
                <a:spcPts val="0"/>
              </a:spcAft>
              <a:buClr>
                <a:schemeClr val="dk1"/>
              </a:buClr>
              <a:buSzPts val="877"/>
              <a:buNone/>
              <a:defRPr sz="877"/>
            </a:lvl6pPr>
            <a:lvl7pPr indent="-228600" lvl="6" marL="3200400" algn="l">
              <a:lnSpc>
                <a:spcPct val="90000"/>
              </a:lnSpc>
              <a:spcBef>
                <a:spcPts val="439"/>
              </a:spcBef>
              <a:spcAft>
                <a:spcPts val="0"/>
              </a:spcAft>
              <a:buClr>
                <a:schemeClr val="dk1"/>
              </a:buClr>
              <a:buSzPts val="877"/>
              <a:buNone/>
              <a:defRPr sz="877"/>
            </a:lvl7pPr>
            <a:lvl8pPr indent="-228600" lvl="7" marL="3657600" algn="l">
              <a:lnSpc>
                <a:spcPct val="90000"/>
              </a:lnSpc>
              <a:spcBef>
                <a:spcPts val="439"/>
              </a:spcBef>
              <a:spcAft>
                <a:spcPts val="0"/>
              </a:spcAft>
              <a:buClr>
                <a:schemeClr val="dk1"/>
              </a:buClr>
              <a:buSzPts val="877"/>
              <a:buNone/>
              <a:defRPr sz="877"/>
            </a:lvl8pPr>
            <a:lvl9pPr indent="-228600" lvl="8" marL="4114800" algn="l">
              <a:lnSpc>
                <a:spcPct val="90000"/>
              </a:lnSpc>
              <a:spcBef>
                <a:spcPts val="439"/>
              </a:spcBef>
              <a:spcAft>
                <a:spcPts val="0"/>
              </a:spcAft>
              <a:buClr>
                <a:schemeClr val="dk1"/>
              </a:buClr>
              <a:buSzPts val="877"/>
              <a:buNone/>
              <a:defRPr sz="877"/>
            </a:lvl9pPr>
          </a:lstStyle>
          <a:p/>
        </p:txBody>
      </p:sp>
      <p:sp>
        <p:nvSpPr>
          <p:cNvPr id="75" name="Google Shape;75;p12"/>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78" name="Shape 78"/>
        <p:cNvGrpSpPr/>
        <p:nvPr/>
      </p:nvGrpSpPr>
      <p:grpSpPr>
        <a:xfrm>
          <a:off x="0" y="0"/>
          <a:ext cx="0" cy="0"/>
          <a:chOff x="0" y="0"/>
          <a:chExt cx="0" cy="0"/>
        </a:xfrm>
      </p:grpSpPr>
      <p:sp>
        <p:nvSpPr>
          <p:cNvPr id="79" name="Google Shape;79;p13"/>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2947420" y="-198991"/>
            <a:ext cx="4798559" cy="922305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81" name="Google Shape;81;p13"/>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84" name="Shape 84"/>
        <p:cNvGrpSpPr/>
        <p:nvPr/>
      </p:nvGrpSpPr>
      <p:grpSpPr>
        <a:xfrm>
          <a:off x="0" y="0"/>
          <a:ext cx="0" cy="0"/>
          <a:chOff x="0" y="0"/>
          <a:chExt cx="0" cy="0"/>
        </a:xfrm>
      </p:grpSpPr>
      <p:sp>
        <p:nvSpPr>
          <p:cNvPr id="85" name="Google Shape;85;p14"/>
          <p:cNvSpPr txBox="1"/>
          <p:nvPr>
            <p:ph type="title"/>
          </p:nvPr>
        </p:nvSpPr>
        <p:spPr>
          <a:xfrm rot="5400000">
            <a:off x="5600764" y="2454353"/>
            <a:ext cx="6409166" cy="230576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4"/>
          <p:cNvSpPr txBox="1"/>
          <p:nvPr>
            <p:ph idx="1" type="body"/>
          </p:nvPr>
        </p:nvSpPr>
        <p:spPr>
          <a:xfrm rot="5400000">
            <a:off x="922401" y="215422"/>
            <a:ext cx="6409166" cy="678362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87" name="Google Shape;87;p14"/>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4"/>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4"/>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17" name="Shape 17"/>
        <p:cNvGrpSpPr/>
        <p:nvPr/>
      </p:nvGrpSpPr>
      <p:grpSpPr>
        <a:xfrm>
          <a:off x="0" y="0"/>
          <a:ext cx="0" cy="0"/>
          <a:chOff x="0" y="0"/>
          <a:chExt cx="0" cy="0"/>
        </a:xfrm>
      </p:grpSpPr>
      <p:sp>
        <p:nvSpPr>
          <p:cNvPr id="18" name="Google Shape;18;p3"/>
          <p:cNvSpPr txBox="1"/>
          <p:nvPr>
            <p:ph idx="11" type="ftr"/>
          </p:nvPr>
        </p:nvSpPr>
        <p:spPr>
          <a:xfrm>
            <a:off x="3542189" y="7009642"/>
            <a:ext cx="3609023" cy="402652"/>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0" type="dt"/>
          </p:nvPr>
        </p:nvSpPr>
        <p:spPr>
          <a:xfrm>
            <a:off x="735171" y="7009642"/>
            <a:ext cx="2406015" cy="40265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7552214" y="7009642"/>
            <a:ext cx="2406015" cy="402652"/>
          </a:xfrm>
          <a:prstGeom prst="rect">
            <a:avLst/>
          </a:prstGeom>
          <a:noFill/>
          <a:ln>
            <a:noFill/>
          </a:ln>
        </p:spPr>
        <p:txBody>
          <a:bodyPr anchorCtr="0" anchor="ctr" bIns="0" lIns="0" spcFirstLastPara="1" rIns="0" wrap="square" tIns="0">
            <a:noAutofit/>
          </a:bodyPr>
          <a:lstStyle>
            <a:lvl1pPr indent="0" lvl="0" marL="25400" marR="0" algn="r">
              <a:lnSpc>
                <a:spcPct val="100000"/>
              </a:lnSpc>
              <a:spcBef>
                <a:spcPts val="0"/>
              </a:spcBef>
              <a:buNone/>
              <a:defRPr b="1" i="0" sz="1300">
                <a:solidFill>
                  <a:schemeClr val="dk1"/>
                </a:solidFill>
                <a:latin typeface="Arial"/>
                <a:ea typeface="Arial"/>
                <a:cs typeface="Arial"/>
                <a:sym typeface="Arial"/>
              </a:defRPr>
            </a:lvl1pPr>
            <a:lvl2pPr indent="0" lvl="1" marL="25400" marR="0" algn="r">
              <a:lnSpc>
                <a:spcPct val="100000"/>
              </a:lnSpc>
              <a:spcBef>
                <a:spcPts val="0"/>
              </a:spcBef>
              <a:buNone/>
              <a:defRPr b="1" i="0" sz="1300">
                <a:solidFill>
                  <a:schemeClr val="dk1"/>
                </a:solidFill>
                <a:latin typeface="Arial"/>
                <a:ea typeface="Arial"/>
                <a:cs typeface="Arial"/>
                <a:sym typeface="Arial"/>
              </a:defRPr>
            </a:lvl2pPr>
            <a:lvl3pPr indent="0" lvl="2" marL="25400" marR="0" algn="r">
              <a:lnSpc>
                <a:spcPct val="100000"/>
              </a:lnSpc>
              <a:spcBef>
                <a:spcPts val="0"/>
              </a:spcBef>
              <a:buNone/>
              <a:defRPr b="1" i="0" sz="1300">
                <a:solidFill>
                  <a:schemeClr val="dk1"/>
                </a:solidFill>
                <a:latin typeface="Arial"/>
                <a:ea typeface="Arial"/>
                <a:cs typeface="Arial"/>
                <a:sym typeface="Arial"/>
              </a:defRPr>
            </a:lvl3pPr>
            <a:lvl4pPr indent="0" lvl="3" marL="25400" marR="0" algn="r">
              <a:lnSpc>
                <a:spcPct val="100000"/>
              </a:lnSpc>
              <a:spcBef>
                <a:spcPts val="0"/>
              </a:spcBef>
              <a:buNone/>
              <a:defRPr b="1" i="0" sz="1300">
                <a:solidFill>
                  <a:schemeClr val="dk1"/>
                </a:solidFill>
                <a:latin typeface="Arial"/>
                <a:ea typeface="Arial"/>
                <a:cs typeface="Arial"/>
                <a:sym typeface="Arial"/>
              </a:defRPr>
            </a:lvl4pPr>
            <a:lvl5pPr indent="0" lvl="4" marL="25400" marR="0" algn="r">
              <a:lnSpc>
                <a:spcPct val="100000"/>
              </a:lnSpc>
              <a:spcBef>
                <a:spcPts val="0"/>
              </a:spcBef>
              <a:buNone/>
              <a:defRPr b="1" i="0" sz="1300">
                <a:solidFill>
                  <a:schemeClr val="dk1"/>
                </a:solidFill>
                <a:latin typeface="Arial"/>
                <a:ea typeface="Arial"/>
                <a:cs typeface="Arial"/>
                <a:sym typeface="Arial"/>
              </a:defRPr>
            </a:lvl5pPr>
            <a:lvl6pPr indent="0" lvl="5" marL="25400" marR="0" algn="r">
              <a:lnSpc>
                <a:spcPct val="100000"/>
              </a:lnSpc>
              <a:spcBef>
                <a:spcPts val="0"/>
              </a:spcBef>
              <a:buNone/>
              <a:defRPr b="1" i="0" sz="1300">
                <a:solidFill>
                  <a:schemeClr val="dk1"/>
                </a:solidFill>
                <a:latin typeface="Arial"/>
                <a:ea typeface="Arial"/>
                <a:cs typeface="Arial"/>
                <a:sym typeface="Arial"/>
              </a:defRPr>
            </a:lvl6pPr>
            <a:lvl7pPr indent="0" lvl="6" marL="25400" marR="0" algn="r">
              <a:lnSpc>
                <a:spcPct val="100000"/>
              </a:lnSpc>
              <a:spcBef>
                <a:spcPts val="0"/>
              </a:spcBef>
              <a:buNone/>
              <a:defRPr b="1" i="0" sz="1300">
                <a:solidFill>
                  <a:schemeClr val="dk1"/>
                </a:solidFill>
                <a:latin typeface="Arial"/>
                <a:ea typeface="Arial"/>
                <a:cs typeface="Arial"/>
                <a:sym typeface="Arial"/>
              </a:defRPr>
            </a:lvl7pPr>
            <a:lvl8pPr indent="0" lvl="7" marL="25400" marR="0" algn="r">
              <a:lnSpc>
                <a:spcPct val="100000"/>
              </a:lnSpc>
              <a:spcBef>
                <a:spcPts val="0"/>
              </a:spcBef>
              <a:buNone/>
              <a:defRPr b="1" i="0" sz="1300">
                <a:solidFill>
                  <a:schemeClr val="dk1"/>
                </a:solidFill>
                <a:latin typeface="Arial"/>
                <a:ea typeface="Arial"/>
                <a:cs typeface="Arial"/>
                <a:sym typeface="Arial"/>
              </a:defRPr>
            </a:lvl8pPr>
            <a:lvl9pPr indent="0" lvl="8" marL="25400" marR="0" algn="r">
              <a:lnSpc>
                <a:spcPct val="100000"/>
              </a:lnSpc>
              <a:spcBef>
                <a:spcPts val="0"/>
              </a:spcBef>
              <a:buNone/>
              <a:defRPr b="1" i="0" sz="1300">
                <a:solidFill>
                  <a:schemeClr val="dk1"/>
                </a:solidFill>
                <a:latin typeface="Arial"/>
                <a:ea typeface="Arial"/>
                <a:cs typeface="Arial"/>
                <a:sym typeface="Arial"/>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p:cSld name="Başlık ve İçerik">
    <p:spTree>
      <p:nvGrpSpPr>
        <p:cNvPr id="21" name="Shape 21"/>
        <p:cNvGrpSpPr/>
        <p:nvPr/>
      </p:nvGrpSpPr>
      <p:grpSpPr>
        <a:xfrm>
          <a:off x="0" y="0"/>
          <a:ext cx="0" cy="0"/>
          <a:chOff x="0" y="0"/>
          <a:chExt cx="0" cy="0"/>
        </a:xfrm>
      </p:grpSpPr>
      <p:sp>
        <p:nvSpPr>
          <p:cNvPr id="22" name="Google Shape;22;p4"/>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24" name="Google Shape;24;p4"/>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27" name="Shape 27"/>
        <p:cNvGrpSpPr/>
        <p:nvPr/>
      </p:nvGrpSpPr>
      <p:grpSpPr>
        <a:xfrm>
          <a:off x="0" y="0"/>
          <a:ext cx="0" cy="0"/>
          <a:chOff x="0" y="0"/>
          <a:chExt cx="0" cy="0"/>
        </a:xfrm>
      </p:grpSpPr>
      <p:sp>
        <p:nvSpPr>
          <p:cNvPr id="28" name="Google Shape;28;p5"/>
          <p:cNvSpPr txBox="1"/>
          <p:nvPr>
            <p:ph type="ctrTitle"/>
          </p:nvPr>
        </p:nvSpPr>
        <p:spPr>
          <a:xfrm>
            <a:off x="1336675" y="1237717"/>
            <a:ext cx="8020050" cy="2632992"/>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5263"/>
              <a:buFont typeface="Calibri"/>
              <a:buNone/>
              <a:defRPr sz="526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subTitle"/>
          </p:nvPr>
        </p:nvSpPr>
        <p:spPr>
          <a:xfrm>
            <a:off x="1336675" y="3972247"/>
            <a:ext cx="8020050" cy="1825938"/>
          </a:xfrm>
          <a:prstGeom prst="rect">
            <a:avLst/>
          </a:prstGeom>
          <a:noFill/>
          <a:ln>
            <a:noFill/>
          </a:ln>
        </p:spPr>
        <p:txBody>
          <a:bodyPr anchorCtr="0" anchor="t" bIns="45700" lIns="91425" spcFirstLastPara="1" rIns="91425" wrap="square" tIns="45700">
            <a:noAutofit/>
          </a:bodyPr>
          <a:lstStyle>
            <a:lvl1pPr lvl="0" algn="ctr">
              <a:lnSpc>
                <a:spcPct val="90000"/>
              </a:lnSpc>
              <a:spcBef>
                <a:spcPts val="877"/>
              </a:spcBef>
              <a:spcAft>
                <a:spcPts val="0"/>
              </a:spcAft>
              <a:buClr>
                <a:schemeClr val="dk1"/>
              </a:buClr>
              <a:buSzPts val="2105"/>
              <a:buNone/>
              <a:defRPr sz="2105"/>
            </a:lvl1pPr>
            <a:lvl2pPr lvl="1" algn="ctr">
              <a:lnSpc>
                <a:spcPct val="90000"/>
              </a:lnSpc>
              <a:spcBef>
                <a:spcPts val="439"/>
              </a:spcBef>
              <a:spcAft>
                <a:spcPts val="0"/>
              </a:spcAft>
              <a:buClr>
                <a:schemeClr val="dk1"/>
              </a:buClr>
              <a:buSzPts val="1754"/>
              <a:buNone/>
              <a:defRPr sz="1754"/>
            </a:lvl2pPr>
            <a:lvl3pPr lvl="2" algn="ctr">
              <a:lnSpc>
                <a:spcPct val="90000"/>
              </a:lnSpc>
              <a:spcBef>
                <a:spcPts val="439"/>
              </a:spcBef>
              <a:spcAft>
                <a:spcPts val="0"/>
              </a:spcAft>
              <a:buClr>
                <a:schemeClr val="dk1"/>
              </a:buClr>
              <a:buSzPts val="1579"/>
              <a:buNone/>
              <a:defRPr sz="1579"/>
            </a:lvl3pPr>
            <a:lvl4pPr lvl="3" algn="ctr">
              <a:lnSpc>
                <a:spcPct val="90000"/>
              </a:lnSpc>
              <a:spcBef>
                <a:spcPts val="439"/>
              </a:spcBef>
              <a:spcAft>
                <a:spcPts val="0"/>
              </a:spcAft>
              <a:buClr>
                <a:schemeClr val="dk1"/>
              </a:buClr>
              <a:buSzPts val="1403"/>
              <a:buNone/>
              <a:defRPr sz="1403"/>
            </a:lvl4pPr>
            <a:lvl5pPr lvl="4" algn="ctr">
              <a:lnSpc>
                <a:spcPct val="90000"/>
              </a:lnSpc>
              <a:spcBef>
                <a:spcPts val="439"/>
              </a:spcBef>
              <a:spcAft>
                <a:spcPts val="0"/>
              </a:spcAft>
              <a:buClr>
                <a:schemeClr val="dk1"/>
              </a:buClr>
              <a:buSzPts val="1403"/>
              <a:buNone/>
              <a:defRPr sz="1403"/>
            </a:lvl5pPr>
            <a:lvl6pPr lvl="5" algn="ctr">
              <a:lnSpc>
                <a:spcPct val="90000"/>
              </a:lnSpc>
              <a:spcBef>
                <a:spcPts val="439"/>
              </a:spcBef>
              <a:spcAft>
                <a:spcPts val="0"/>
              </a:spcAft>
              <a:buClr>
                <a:schemeClr val="dk1"/>
              </a:buClr>
              <a:buSzPts val="1403"/>
              <a:buNone/>
              <a:defRPr sz="1403"/>
            </a:lvl6pPr>
            <a:lvl7pPr lvl="6" algn="ctr">
              <a:lnSpc>
                <a:spcPct val="90000"/>
              </a:lnSpc>
              <a:spcBef>
                <a:spcPts val="439"/>
              </a:spcBef>
              <a:spcAft>
                <a:spcPts val="0"/>
              </a:spcAft>
              <a:buClr>
                <a:schemeClr val="dk1"/>
              </a:buClr>
              <a:buSzPts val="1403"/>
              <a:buNone/>
              <a:defRPr sz="1403"/>
            </a:lvl7pPr>
            <a:lvl8pPr lvl="7" algn="ctr">
              <a:lnSpc>
                <a:spcPct val="90000"/>
              </a:lnSpc>
              <a:spcBef>
                <a:spcPts val="439"/>
              </a:spcBef>
              <a:spcAft>
                <a:spcPts val="0"/>
              </a:spcAft>
              <a:buClr>
                <a:schemeClr val="dk1"/>
              </a:buClr>
              <a:buSzPts val="1403"/>
              <a:buNone/>
              <a:defRPr sz="1403"/>
            </a:lvl8pPr>
            <a:lvl9pPr lvl="8" algn="ctr">
              <a:lnSpc>
                <a:spcPct val="90000"/>
              </a:lnSpc>
              <a:spcBef>
                <a:spcPts val="439"/>
              </a:spcBef>
              <a:spcAft>
                <a:spcPts val="0"/>
              </a:spcAft>
              <a:buClr>
                <a:schemeClr val="dk1"/>
              </a:buClr>
              <a:buSzPts val="1403"/>
              <a:buNone/>
              <a:defRPr sz="1403"/>
            </a:lvl9pPr>
          </a:lstStyle>
          <a:p/>
        </p:txBody>
      </p:sp>
      <p:sp>
        <p:nvSpPr>
          <p:cNvPr id="30" name="Google Shape;30;p5"/>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33" name="Shape 33"/>
        <p:cNvGrpSpPr/>
        <p:nvPr/>
      </p:nvGrpSpPr>
      <p:grpSpPr>
        <a:xfrm>
          <a:off x="0" y="0"/>
          <a:ext cx="0" cy="0"/>
          <a:chOff x="0" y="0"/>
          <a:chExt cx="0" cy="0"/>
        </a:xfrm>
      </p:grpSpPr>
      <p:sp>
        <p:nvSpPr>
          <p:cNvPr id="34" name="Google Shape;34;p6"/>
          <p:cNvSpPr txBox="1"/>
          <p:nvPr>
            <p:ph type="title"/>
          </p:nvPr>
        </p:nvSpPr>
        <p:spPr>
          <a:xfrm>
            <a:off x="729602" y="1885462"/>
            <a:ext cx="9223058" cy="31459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5263"/>
              <a:buFont typeface="Calibri"/>
              <a:buNone/>
              <a:defRPr sz="526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729602" y="5061158"/>
            <a:ext cx="9223058" cy="1654373"/>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877"/>
              </a:spcBef>
              <a:spcAft>
                <a:spcPts val="0"/>
              </a:spcAft>
              <a:buClr>
                <a:srgbClr val="888888"/>
              </a:buClr>
              <a:buSzPts val="2105"/>
              <a:buNone/>
              <a:defRPr sz="2105">
                <a:solidFill>
                  <a:srgbClr val="888888"/>
                </a:solidFill>
              </a:defRPr>
            </a:lvl1pPr>
            <a:lvl2pPr indent="-228600" lvl="1" marL="914400" algn="l">
              <a:lnSpc>
                <a:spcPct val="90000"/>
              </a:lnSpc>
              <a:spcBef>
                <a:spcPts val="439"/>
              </a:spcBef>
              <a:spcAft>
                <a:spcPts val="0"/>
              </a:spcAft>
              <a:buClr>
                <a:srgbClr val="888888"/>
              </a:buClr>
              <a:buSzPts val="1754"/>
              <a:buNone/>
              <a:defRPr sz="1754">
                <a:solidFill>
                  <a:srgbClr val="888888"/>
                </a:solidFill>
              </a:defRPr>
            </a:lvl2pPr>
            <a:lvl3pPr indent="-228600" lvl="2" marL="1371600" algn="l">
              <a:lnSpc>
                <a:spcPct val="90000"/>
              </a:lnSpc>
              <a:spcBef>
                <a:spcPts val="439"/>
              </a:spcBef>
              <a:spcAft>
                <a:spcPts val="0"/>
              </a:spcAft>
              <a:buClr>
                <a:srgbClr val="888888"/>
              </a:buClr>
              <a:buSzPts val="1579"/>
              <a:buNone/>
              <a:defRPr sz="1579">
                <a:solidFill>
                  <a:srgbClr val="888888"/>
                </a:solidFill>
              </a:defRPr>
            </a:lvl3pPr>
            <a:lvl4pPr indent="-228600" lvl="3" marL="1828800" algn="l">
              <a:lnSpc>
                <a:spcPct val="90000"/>
              </a:lnSpc>
              <a:spcBef>
                <a:spcPts val="439"/>
              </a:spcBef>
              <a:spcAft>
                <a:spcPts val="0"/>
              </a:spcAft>
              <a:buClr>
                <a:srgbClr val="888888"/>
              </a:buClr>
              <a:buSzPts val="1403"/>
              <a:buNone/>
              <a:defRPr sz="1403">
                <a:solidFill>
                  <a:srgbClr val="888888"/>
                </a:solidFill>
              </a:defRPr>
            </a:lvl4pPr>
            <a:lvl5pPr indent="-228600" lvl="4" marL="2286000" algn="l">
              <a:lnSpc>
                <a:spcPct val="90000"/>
              </a:lnSpc>
              <a:spcBef>
                <a:spcPts val="439"/>
              </a:spcBef>
              <a:spcAft>
                <a:spcPts val="0"/>
              </a:spcAft>
              <a:buClr>
                <a:srgbClr val="888888"/>
              </a:buClr>
              <a:buSzPts val="1403"/>
              <a:buNone/>
              <a:defRPr sz="1403">
                <a:solidFill>
                  <a:srgbClr val="888888"/>
                </a:solidFill>
              </a:defRPr>
            </a:lvl5pPr>
            <a:lvl6pPr indent="-228600" lvl="5" marL="2743200" algn="l">
              <a:lnSpc>
                <a:spcPct val="90000"/>
              </a:lnSpc>
              <a:spcBef>
                <a:spcPts val="439"/>
              </a:spcBef>
              <a:spcAft>
                <a:spcPts val="0"/>
              </a:spcAft>
              <a:buClr>
                <a:srgbClr val="888888"/>
              </a:buClr>
              <a:buSzPts val="1403"/>
              <a:buNone/>
              <a:defRPr sz="1403">
                <a:solidFill>
                  <a:srgbClr val="888888"/>
                </a:solidFill>
              </a:defRPr>
            </a:lvl6pPr>
            <a:lvl7pPr indent="-228600" lvl="6" marL="3200400" algn="l">
              <a:lnSpc>
                <a:spcPct val="90000"/>
              </a:lnSpc>
              <a:spcBef>
                <a:spcPts val="439"/>
              </a:spcBef>
              <a:spcAft>
                <a:spcPts val="0"/>
              </a:spcAft>
              <a:buClr>
                <a:srgbClr val="888888"/>
              </a:buClr>
              <a:buSzPts val="1403"/>
              <a:buNone/>
              <a:defRPr sz="1403">
                <a:solidFill>
                  <a:srgbClr val="888888"/>
                </a:solidFill>
              </a:defRPr>
            </a:lvl7pPr>
            <a:lvl8pPr indent="-228600" lvl="7" marL="3657600" algn="l">
              <a:lnSpc>
                <a:spcPct val="90000"/>
              </a:lnSpc>
              <a:spcBef>
                <a:spcPts val="439"/>
              </a:spcBef>
              <a:spcAft>
                <a:spcPts val="0"/>
              </a:spcAft>
              <a:buClr>
                <a:srgbClr val="888888"/>
              </a:buClr>
              <a:buSzPts val="1403"/>
              <a:buNone/>
              <a:defRPr sz="1403">
                <a:solidFill>
                  <a:srgbClr val="888888"/>
                </a:solidFill>
              </a:defRPr>
            </a:lvl8pPr>
            <a:lvl9pPr indent="-228600" lvl="8" marL="4114800" algn="l">
              <a:lnSpc>
                <a:spcPct val="90000"/>
              </a:lnSpc>
              <a:spcBef>
                <a:spcPts val="439"/>
              </a:spcBef>
              <a:spcAft>
                <a:spcPts val="0"/>
              </a:spcAft>
              <a:buClr>
                <a:srgbClr val="888888"/>
              </a:buClr>
              <a:buSzPts val="1403"/>
              <a:buNone/>
              <a:defRPr sz="1403">
                <a:solidFill>
                  <a:srgbClr val="888888"/>
                </a:solidFill>
              </a:defRPr>
            </a:lvl9pPr>
          </a:lstStyle>
          <a:p/>
        </p:txBody>
      </p:sp>
      <p:sp>
        <p:nvSpPr>
          <p:cNvPr id="36" name="Google Shape;36;p6"/>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9" name="Shape 39"/>
        <p:cNvGrpSpPr/>
        <p:nvPr/>
      </p:nvGrpSpPr>
      <p:grpSpPr>
        <a:xfrm>
          <a:off x="0" y="0"/>
          <a:ext cx="0" cy="0"/>
          <a:chOff x="0" y="0"/>
          <a:chExt cx="0" cy="0"/>
        </a:xfrm>
      </p:grpSpPr>
      <p:sp>
        <p:nvSpPr>
          <p:cNvPr id="40" name="Google Shape;40;p7"/>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txBox="1"/>
          <p:nvPr>
            <p:ph idx="1" type="body"/>
          </p:nvPr>
        </p:nvSpPr>
        <p:spPr>
          <a:xfrm>
            <a:off x="735171" y="2013259"/>
            <a:ext cx="4544695" cy="479855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42" name="Google Shape;42;p7"/>
          <p:cNvSpPr txBox="1"/>
          <p:nvPr>
            <p:ph idx="2" type="body"/>
          </p:nvPr>
        </p:nvSpPr>
        <p:spPr>
          <a:xfrm>
            <a:off x="5413534" y="2013259"/>
            <a:ext cx="4544695" cy="4798559"/>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43" name="Google Shape;43;p7"/>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6" name="Shape 46"/>
        <p:cNvGrpSpPr/>
        <p:nvPr/>
      </p:nvGrpSpPr>
      <p:grpSpPr>
        <a:xfrm>
          <a:off x="0" y="0"/>
          <a:ext cx="0" cy="0"/>
          <a:chOff x="0" y="0"/>
          <a:chExt cx="0" cy="0"/>
        </a:xfrm>
      </p:grpSpPr>
      <p:sp>
        <p:nvSpPr>
          <p:cNvPr id="47" name="Google Shape;47;p8"/>
          <p:cNvSpPr txBox="1"/>
          <p:nvPr>
            <p:ph type="title"/>
          </p:nvPr>
        </p:nvSpPr>
        <p:spPr>
          <a:xfrm>
            <a:off x="736564"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8"/>
          <p:cNvSpPr txBox="1"/>
          <p:nvPr>
            <p:ph idx="1" type="body"/>
          </p:nvPr>
        </p:nvSpPr>
        <p:spPr>
          <a:xfrm>
            <a:off x="736565" y="1853949"/>
            <a:ext cx="4523809" cy="90859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77"/>
              </a:spcBef>
              <a:spcAft>
                <a:spcPts val="0"/>
              </a:spcAft>
              <a:buClr>
                <a:schemeClr val="dk1"/>
              </a:buClr>
              <a:buSzPts val="2105"/>
              <a:buNone/>
              <a:defRPr b="1" sz="2105"/>
            </a:lvl1pPr>
            <a:lvl2pPr indent="-228600" lvl="1" marL="914400" algn="l">
              <a:lnSpc>
                <a:spcPct val="90000"/>
              </a:lnSpc>
              <a:spcBef>
                <a:spcPts val="439"/>
              </a:spcBef>
              <a:spcAft>
                <a:spcPts val="0"/>
              </a:spcAft>
              <a:buClr>
                <a:schemeClr val="dk1"/>
              </a:buClr>
              <a:buSzPts val="1754"/>
              <a:buNone/>
              <a:defRPr b="1" sz="1754"/>
            </a:lvl2pPr>
            <a:lvl3pPr indent="-228600" lvl="2" marL="1371600" algn="l">
              <a:lnSpc>
                <a:spcPct val="90000"/>
              </a:lnSpc>
              <a:spcBef>
                <a:spcPts val="439"/>
              </a:spcBef>
              <a:spcAft>
                <a:spcPts val="0"/>
              </a:spcAft>
              <a:buClr>
                <a:schemeClr val="dk1"/>
              </a:buClr>
              <a:buSzPts val="1579"/>
              <a:buNone/>
              <a:defRPr b="1" sz="1579"/>
            </a:lvl3pPr>
            <a:lvl4pPr indent="-228600" lvl="3" marL="1828800" algn="l">
              <a:lnSpc>
                <a:spcPct val="90000"/>
              </a:lnSpc>
              <a:spcBef>
                <a:spcPts val="439"/>
              </a:spcBef>
              <a:spcAft>
                <a:spcPts val="0"/>
              </a:spcAft>
              <a:buClr>
                <a:schemeClr val="dk1"/>
              </a:buClr>
              <a:buSzPts val="1403"/>
              <a:buNone/>
              <a:defRPr b="1" sz="1403"/>
            </a:lvl4pPr>
            <a:lvl5pPr indent="-228600" lvl="4" marL="2286000" algn="l">
              <a:lnSpc>
                <a:spcPct val="90000"/>
              </a:lnSpc>
              <a:spcBef>
                <a:spcPts val="439"/>
              </a:spcBef>
              <a:spcAft>
                <a:spcPts val="0"/>
              </a:spcAft>
              <a:buClr>
                <a:schemeClr val="dk1"/>
              </a:buClr>
              <a:buSzPts val="1403"/>
              <a:buNone/>
              <a:defRPr b="1" sz="1403"/>
            </a:lvl5pPr>
            <a:lvl6pPr indent="-228600" lvl="5" marL="2743200" algn="l">
              <a:lnSpc>
                <a:spcPct val="90000"/>
              </a:lnSpc>
              <a:spcBef>
                <a:spcPts val="439"/>
              </a:spcBef>
              <a:spcAft>
                <a:spcPts val="0"/>
              </a:spcAft>
              <a:buClr>
                <a:schemeClr val="dk1"/>
              </a:buClr>
              <a:buSzPts val="1403"/>
              <a:buNone/>
              <a:defRPr b="1" sz="1403"/>
            </a:lvl6pPr>
            <a:lvl7pPr indent="-228600" lvl="6" marL="3200400" algn="l">
              <a:lnSpc>
                <a:spcPct val="90000"/>
              </a:lnSpc>
              <a:spcBef>
                <a:spcPts val="439"/>
              </a:spcBef>
              <a:spcAft>
                <a:spcPts val="0"/>
              </a:spcAft>
              <a:buClr>
                <a:schemeClr val="dk1"/>
              </a:buClr>
              <a:buSzPts val="1403"/>
              <a:buNone/>
              <a:defRPr b="1" sz="1403"/>
            </a:lvl7pPr>
            <a:lvl8pPr indent="-228600" lvl="7" marL="3657600" algn="l">
              <a:lnSpc>
                <a:spcPct val="90000"/>
              </a:lnSpc>
              <a:spcBef>
                <a:spcPts val="439"/>
              </a:spcBef>
              <a:spcAft>
                <a:spcPts val="0"/>
              </a:spcAft>
              <a:buClr>
                <a:schemeClr val="dk1"/>
              </a:buClr>
              <a:buSzPts val="1403"/>
              <a:buNone/>
              <a:defRPr b="1" sz="1403"/>
            </a:lvl8pPr>
            <a:lvl9pPr indent="-228600" lvl="8" marL="4114800" algn="l">
              <a:lnSpc>
                <a:spcPct val="90000"/>
              </a:lnSpc>
              <a:spcBef>
                <a:spcPts val="439"/>
              </a:spcBef>
              <a:spcAft>
                <a:spcPts val="0"/>
              </a:spcAft>
              <a:buClr>
                <a:schemeClr val="dk1"/>
              </a:buClr>
              <a:buSzPts val="1403"/>
              <a:buNone/>
              <a:defRPr b="1" sz="1403"/>
            </a:lvl9pPr>
          </a:lstStyle>
          <a:p/>
        </p:txBody>
      </p:sp>
      <p:sp>
        <p:nvSpPr>
          <p:cNvPr id="49" name="Google Shape;49;p8"/>
          <p:cNvSpPr txBox="1"/>
          <p:nvPr>
            <p:ph idx="2" type="body"/>
          </p:nvPr>
        </p:nvSpPr>
        <p:spPr>
          <a:xfrm>
            <a:off x="736565" y="2762541"/>
            <a:ext cx="4523809" cy="406328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50" name="Google Shape;50;p8"/>
          <p:cNvSpPr txBox="1"/>
          <p:nvPr>
            <p:ph idx="3" type="body"/>
          </p:nvPr>
        </p:nvSpPr>
        <p:spPr>
          <a:xfrm>
            <a:off x="5413534" y="1853949"/>
            <a:ext cx="4546088" cy="90859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877"/>
              </a:spcBef>
              <a:spcAft>
                <a:spcPts val="0"/>
              </a:spcAft>
              <a:buClr>
                <a:schemeClr val="dk1"/>
              </a:buClr>
              <a:buSzPts val="2105"/>
              <a:buNone/>
              <a:defRPr b="1" sz="2105"/>
            </a:lvl1pPr>
            <a:lvl2pPr indent="-228600" lvl="1" marL="914400" algn="l">
              <a:lnSpc>
                <a:spcPct val="90000"/>
              </a:lnSpc>
              <a:spcBef>
                <a:spcPts val="439"/>
              </a:spcBef>
              <a:spcAft>
                <a:spcPts val="0"/>
              </a:spcAft>
              <a:buClr>
                <a:schemeClr val="dk1"/>
              </a:buClr>
              <a:buSzPts val="1754"/>
              <a:buNone/>
              <a:defRPr b="1" sz="1754"/>
            </a:lvl2pPr>
            <a:lvl3pPr indent="-228600" lvl="2" marL="1371600" algn="l">
              <a:lnSpc>
                <a:spcPct val="90000"/>
              </a:lnSpc>
              <a:spcBef>
                <a:spcPts val="439"/>
              </a:spcBef>
              <a:spcAft>
                <a:spcPts val="0"/>
              </a:spcAft>
              <a:buClr>
                <a:schemeClr val="dk1"/>
              </a:buClr>
              <a:buSzPts val="1579"/>
              <a:buNone/>
              <a:defRPr b="1" sz="1579"/>
            </a:lvl3pPr>
            <a:lvl4pPr indent="-228600" lvl="3" marL="1828800" algn="l">
              <a:lnSpc>
                <a:spcPct val="90000"/>
              </a:lnSpc>
              <a:spcBef>
                <a:spcPts val="439"/>
              </a:spcBef>
              <a:spcAft>
                <a:spcPts val="0"/>
              </a:spcAft>
              <a:buClr>
                <a:schemeClr val="dk1"/>
              </a:buClr>
              <a:buSzPts val="1403"/>
              <a:buNone/>
              <a:defRPr b="1" sz="1403"/>
            </a:lvl4pPr>
            <a:lvl5pPr indent="-228600" lvl="4" marL="2286000" algn="l">
              <a:lnSpc>
                <a:spcPct val="90000"/>
              </a:lnSpc>
              <a:spcBef>
                <a:spcPts val="439"/>
              </a:spcBef>
              <a:spcAft>
                <a:spcPts val="0"/>
              </a:spcAft>
              <a:buClr>
                <a:schemeClr val="dk1"/>
              </a:buClr>
              <a:buSzPts val="1403"/>
              <a:buNone/>
              <a:defRPr b="1" sz="1403"/>
            </a:lvl5pPr>
            <a:lvl6pPr indent="-228600" lvl="5" marL="2743200" algn="l">
              <a:lnSpc>
                <a:spcPct val="90000"/>
              </a:lnSpc>
              <a:spcBef>
                <a:spcPts val="439"/>
              </a:spcBef>
              <a:spcAft>
                <a:spcPts val="0"/>
              </a:spcAft>
              <a:buClr>
                <a:schemeClr val="dk1"/>
              </a:buClr>
              <a:buSzPts val="1403"/>
              <a:buNone/>
              <a:defRPr b="1" sz="1403"/>
            </a:lvl6pPr>
            <a:lvl7pPr indent="-228600" lvl="6" marL="3200400" algn="l">
              <a:lnSpc>
                <a:spcPct val="90000"/>
              </a:lnSpc>
              <a:spcBef>
                <a:spcPts val="439"/>
              </a:spcBef>
              <a:spcAft>
                <a:spcPts val="0"/>
              </a:spcAft>
              <a:buClr>
                <a:schemeClr val="dk1"/>
              </a:buClr>
              <a:buSzPts val="1403"/>
              <a:buNone/>
              <a:defRPr b="1" sz="1403"/>
            </a:lvl7pPr>
            <a:lvl8pPr indent="-228600" lvl="7" marL="3657600" algn="l">
              <a:lnSpc>
                <a:spcPct val="90000"/>
              </a:lnSpc>
              <a:spcBef>
                <a:spcPts val="439"/>
              </a:spcBef>
              <a:spcAft>
                <a:spcPts val="0"/>
              </a:spcAft>
              <a:buClr>
                <a:schemeClr val="dk1"/>
              </a:buClr>
              <a:buSzPts val="1403"/>
              <a:buNone/>
              <a:defRPr b="1" sz="1403"/>
            </a:lvl8pPr>
            <a:lvl9pPr indent="-228600" lvl="8" marL="4114800" algn="l">
              <a:lnSpc>
                <a:spcPct val="90000"/>
              </a:lnSpc>
              <a:spcBef>
                <a:spcPts val="439"/>
              </a:spcBef>
              <a:spcAft>
                <a:spcPts val="0"/>
              </a:spcAft>
              <a:buClr>
                <a:schemeClr val="dk1"/>
              </a:buClr>
              <a:buSzPts val="1403"/>
              <a:buNone/>
              <a:defRPr b="1" sz="1403"/>
            </a:lvl9pPr>
          </a:lstStyle>
          <a:p/>
        </p:txBody>
      </p:sp>
      <p:sp>
        <p:nvSpPr>
          <p:cNvPr id="51" name="Google Shape;51;p8"/>
          <p:cNvSpPr txBox="1"/>
          <p:nvPr>
            <p:ph idx="4" type="body"/>
          </p:nvPr>
        </p:nvSpPr>
        <p:spPr>
          <a:xfrm>
            <a:off x="5413534" y="2762541"/>
            <a:ext cx="4546088" cy="4063282"/>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877"/>
              </a:spcBef>
              <a:spcAft>
                <a:spcPts val="0"/>
              </a:spcAft>
              <a:buClr>
                <a:schemeClr val="dk1"/>
              </a:buClr>
              <a:buSzPts val="1800"/>
              <a:buChar char="•"/>
              <a:defRPr/>
            </a:lvl1pPr>
            <a:lvl2pPr indent="-342900" lvl="1" marL="914400" algn="l">
              <a:lnSpc>
                <a:spcPct val="90000"/>
              </a:lnSpc>
              <a:spcBef>
                <a:spcPts val="439"/>
              </a:spcBef>
              <a:spcAft>
                <a:spcPts val="0"/>
              </a:spcAft>
              <a:buClr>
                <a:schemeClr val="dk1"/>
              </a:buClr>
              <a:buSzPts val="1800"/>
              <a:buChar char="•"/>
              <a:defRPr/>
            </a:lvl2pPr>
            <a:lvl3pPr indent="-342900" lvl="2" marL="1371600" algn="l">
              <a:lnSpc>
                <a:spcPct val="90000"/>
              </a:lnSpc>
              <a:spcBef>
                <a:spcPts val="439"/>
              </a:spcBef>
              <a:spcAft>
                <a:spcPts val="0"/>
              </a:spcAft>
              <a:buClr>
                <a:schemeClr val="dk1"/>
              </a:buClr>
              <a:buSzPts val="1800"/>
              <a:buChar char="•"/>
              <a:defRPr/>
            </a:lvl3pPr>
            <a:lvl4pPr indent="-342900" lvl="3" marL="1828800" algn="l">
              <a:lnSpc>
                <a:spcPct val="90000"/>
              </a:lnSpc>
              <a:spcBef>
                <a:spcPts val="439"/>
              </a:spcBef>
              <a:spcAft>
                <a:spcPts val="0"/>
              </a:spcAft>
              <a:buClr>
                <a:schemeClr val="dk1"/>
              </a:buClr>
              <a:buSzPts val="1800"/>
              <a:buChar char="•"/>
              <a:defRPr/>
            </a:lvl4pPr>
            <a:lvl5pPr indent="-342900" lvl="4" marL="2286000" algn="l">
              <a:lnSpc>
                <a:spcPct val="90000"/>
              </a:lnSpc>
              <a:spcBef>
                <a:spcPts val="439"/>
              </a:spcBef>
              <a:spcAft>
                <a:spcPts val="0"/>
              </a:spcAft>
              <a:buClr>
                <a:schemeClr val="dk1"/>
              </a:buClr>
              <a:buSzPts val="1800"/>
              <a:buChar char="•"/>
              <a:defRPr/>
            </a:lvl5pPr>
            <a:lvl6pPr indent="-342900" lvl="5" marL="2743200" algn="l">
              <a:lnSpc>
                <a:spcPct val="90000"/>
              </a:lnSpc>
              <a:spcBef>
                <a:spcPts val="439"/>
              </a:spcBef>
              <a:spcAft>
                <a:spcPts val="0"/>
              </a:spcAft>
              <a:buClr>
                <a:schemeClr val="dk1"/>
              </a:buClr>
              <a:buSzPts val="1800"/>
              <a:buChar char="•"/>
              <a:defRPr/>
            </a:lvl6pPr>
            <a:lvl7pPr indent="-342900" lvl="6" marL="3200400" algn="l">
              <a:lnSpc>
                <a:spcPct val="90000"/>
              </a:lnSpc>
              <a:spcBef>
                <a:spcPts val="439"/>
              </a:spcBef>
              <a:spcAft>
                <a:spcPts val="0"/>
              </a:spcAft>
              <a:buClr>
                <a:schemeClr val="dk1"/>
              </a:buClr>
              <a:buSzPts val="1800"/>
              <a:buChar char="•"/>
              <a:defRPr/>
            </a:lvl7pPr>
            <a:lvl8pPr indent="-342900" lvl="7" marL="3657600" algn="l">
              <a:lnSpc>
                <a:spcPct val="90000"/>
              </a:lnSpc>
              <a:spcBef>
                <a:spcPts val="439"/>
              </a:spcBef>
              <a:spcAft>
                <a:spcPts val="0"/>
              </a:spcAft>
              <a:buClr>
                <a:schemeClr val="dk1"/>
              </a:buClr>
              <a:buSzPts val="1800"/>
              <a:buChar char="•"/>
              <a:defRPr/>
            </a:lvl8pPr>
            <a:lvl9pPr indent="-342900" lvl="8" marL="4114800" algn="l">
              <a:lnSpc>
                <a:spcPct val="90000"/>
              </a:lnSpc>
              <a:spcBef>
                <a:spcPts val="439"/>
              </a:spcBef>
              <a:spcAft>
                <a:spcPts val="0"/>
              </a:spcAft>
              <a:buClr>
                <a:schemeClr val="dk1"/>
              </a:buClr>
              <a:buSzPts val="1800"/>
              <a:buChar char="•"/>
              <a:defRPr/>
            </a:lvl9pPr>
          </a:lstStyle>
          <a:p/>
        </p:txBody>
      </p:sp>
      <p:sp>
        <p:nvSpPr>
          <p:cNvPr id="52" name="Google Shape;52;p8"/>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55" name="Shape 55"/>
        <p:cNvGrpSpPr/>
        <p:nvPr/>
      </p:nvGrpSpPr>
      <p:grpSpPr>
        <a:xfrm>
          <a:off x="0" y="0"/>
          <a:ext cx="0" cy="0"/>
          <a:chOff x="0" y="0"/>
          <a:chExt cx="0" cy="0"/>
        </a:xfrm>
      </p:grpSpPr>
      <p:sp>
        <p:nvSpPr>
          <p:cNvPr id="56" name="Google Shape;56;p9"/>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60" name="Shape 60"/>
        <p:cNvGrpSpPr/>
        <p:nvPr/>
      </p:nvGrpSpPr>
      <p:grpSpPr>
        <a:xfrm>
          <a:off x="0" y="0"/>
          <a:ext cx="0" cy="0"/>
          <a:chOff x="0" y="0"/>
          <a:chExt cx="0" cy="0"/>
        </a:xfrm>
      </p:grpSpPr>
      <p:sp>
        <p:nvSpPr>
          <p:cNvPr id="61" name="Google Shape;61;p10"/>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algn="r">
              <a:lnSpc>
                <a:spcPct val="100000"/>
              </a:lnSpc>
              <a:spcBef>
                <a:spcPts val="0"/>
              </a:spcBef>
              <a:buNone/>
              <a:defRPr/>
            </a:lvl1pPr>
            <a:lvl2pPr indent="0" lvl="1" marL="25400" algn="r">
              <a:lnSpc>
                <a:spcPct val="100000"/>
              </a:lnSpc>
              <a:spcBef>
                <a:spcPts val="0"/>
              </a:spcBef>
              <a:buNone/>
              <a:defRPr/>
            </a:lvl2pPr>
            <a:lvl3pPr indent="0" lvl="2" marL="25400" algn="r">
              <a:lnSpc>
                <a:spcPct val="100000"/>
              </a:lnSpc>
              <a:spcBef>
                <a:spcPts val="0"/>
              </a:spcBef>
              <a:buNone/>
              <a:defRPr/>
            </a:lvl3pPr>
            <a:lvl4pPr indent="0" lvl="3" marL="25400" algn="r">
              <a:lnSpc>
                <a:spcPct val="100000"/>
              </a:lnSpc>
              <a:spcBef>
                <a:spcPts val="0"/>
              </a:spcBef>
              <a:buNone/>
              <a:defRPr/>
            </a:lvl4pPr>
            <a:lvl5pPr indent="0" lvl="4" marL="25400" algn="r">
              <a:lnSpc>
                <a:spcPct val="100000"/>
              </a:lnSpc>
              <a:spcBef>
                <a:spcPts val="0"/>
              </a:spcBef>
              <a:buNone/>
              <a:defRPr/>
            </a:lvl5pPr>
            <a:lvl6pPr indent="0" lvl="5" marL="25400" algn="r">
              <a:lnSpc>
                <a:spcPct val="100000"/>
              </a:lnSpc>
              <a:spcBef>
                <a:spcPts val="0"/>
              </a:spcBef>
              <a:buNone/>
              <a:defRPr/>
            </a:lvl6pPr>
            <a:lvl7pPr indent="0" lvl="6" marL="25400" algn="r">
              <a:lnSpc>
                <a:spcPct val="100000"/>
              </a:lnSpc>
              <a:spcBef>
                <a:spcPts val="0"/>
              </a:spcBef>
              <a:buNone/>
              <a:defRPr/>
            </a:lvl7pPr>
            <a:lvl8pPr indent="0" lvl="7" marL="25400" algn="r">
              <a:lnSpc>
                <a:spcPct val="100000"/>
              </a:lnSpc>
              <a:spcBef>
                <a:spcPts val="0"/>
              </a:spcBef>
              <a:buNone/>
              <a:defRPr/>
            </a:lvl8pPr>
            <a:lvl9pPr indent="0" lvl="8" marL="25400" algn="r">
              <a:lnSpc>
                <a:spcPct val="100000"/>
              </a:lnSpc>
              <a:spcBef>
                <a:spcPts val="0"/>
              </a:spcBef>
              <a:buNone/>
              <a:defRPr/>
            </a:lvl9pPr>
          </a:lstStyle>
          <a:p>
            <a:pPr indent="0" lvl="0" marL="2540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3859"/>
              <a:buFont typeface="Calibri"/>
              <a:buNone/>
              <a:defRPr b="0" i="0" sz="385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lvl1pPr indent="-384556" lvl="0" marL="457200" marR="0" rtl="0" algn="l">
              <a:lnSpc>
                <a:spcPct val="90000"/>
              </a:lnSpc>
              <a:spcBef>
                <a:spcPts val="877"/>
              </a:spcBef>
              <a:spcAft>
                <a:spcPts val="0"/>
              </a:spcAft>
              <a:buClr>
                <a:schemeClr val="dk1"/>
              </a:buClr>
              <a:buSzPts val="2456"/>
              <a:buFont typeface="Arial"/>
              <a:buChar char="•"/>
              <a:defRPr b="0" i="0" sz="2456" u="none" cap="none" strike="noStrike">
                <a:solidFill>
                  <a:schemeClr val="dk1"/>
                </a:solidFill>
                <a:latin typeface="Calibri"/>
                <a:ea typeface="Calibri"/>
                <a:cs typeface="Calibri"/>
                <a:sym typeface="Calibri"/>
              </a:defRPr>
            </a:lvl1pPr>
            <a:lvl2pPr indent="-362267" lvl="1" marL="914400" marR="0" rtl="0" algn="l">
              <a:lnSpc>
                <a:spcPct val="90000"/>
              </a:lnSpc>
              <a:spcBef>
                <a:spcPts val="439"/>
              </a:spcBef>
              <a:spcAft>
                <a:spcPts val="0"/>
              </a:spcAft>
              <a:buClr>
                <a:schemeClr val="dk1"/>
              </a:buClr>
              <a:buSzPts val="2105"/>
              <a:buFont typeface="Arial"/>
              <a:buChar char="•"/>
              <a:defRPr b="0" i="0" sz="2105" u="none" cap="none" strike="noStrike">
                <a:solidFill>
                  <a:schemeClr val="dk1"/>
                </a:solidFill>
                <a:latin typeface="Calibri"/>
                <a:ea typeface="Calibri"/>
                <a:cs typeface="Calibri"/>
                <a:sym typeface="Calibri"/>
              </a:defRPr>
            </a:lvl2pPr>
            <a:lvl3pPr indent="-339979" lvl="2" marL="1371600" marR="0" rtl="0" algn="l">
              <a:lnSpc>
                <a:spcPct val="90000"/>
              </a:lnSpc>
              <a:spcBef>
                <a:spcPts val="439"/>
              </a:spcBef>
              <a:spcAft>
                <a:spcPts val="0"/>
              </a:spcAft>
              <a:buClr>
                <a:schemeClr val="dk1"/>
              </a:buClr>
              <a:buSzPts val="1754"/>
              <a:buFont typeface="Arial"/>
              <a:buChar char="•"/>
              <a:defRPr b="0" i="0" sz="1754" u="none" cap="none" strike="noStrike">
                <a:solidFill>
                  <a:schemeClr val="dk1"/>
                </a:solidFill>
                <a:latin typeface="Calibri"/>
                <a:ea typeface="Calibri"/>
                <a:cs typeface="Calibri"/>
                <a:sym typeface="Calibri"/>
              </a:defRPr>
            </a:lvl3pPr>
            <a:lvl4pPr indent="-328866" lvl="3" marL="18288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4pPr>
            <a:lvl5pPr indent="-328866" lvl="4" marL="22860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5pPr>
            <a:lvl6pPr indent="-328866" lvl="5" marL="27432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6pPr>
            <a:lvl7pPr indent="-328866" lvl="6" marL="32004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7pPr>
            <a:lvl8pPr indent="-328866" lvl="7" marL="36576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8pPr>
            <a:lvl9pPr indent="-328866" lvl="8" marL="4114800" marR="0" rtl="0" algn="l">
              <a:lnSpc>
                <a:spcPct val="90000"/>
              </a:lnSpc>
              <a:spcBef>
                <a:spcPts val="439"/>
              </a:spcBef>
              <a:spcAft>
                <a:spcPts val="0"/>
              </a:spcAft>
              <a:buClr>
                <a:schemeClr val="dk1"/>
              </a:buClr>
              <a:buSzPts val="1579"/>
              <a:buFont typeface="Arial"/>
              <a:buChar char="•"/>
              <a:defRPr b="0" i="0" sz="1579"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735171" y="7009642"/>
            <a:ext cx="2406015" cy="40265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3"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542189" y="7009642"/>
            <a:ext cx="3609023" cy="40265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53"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7552214" y="7009642"/>
            <a:ext cx="2406015" cy="402652"/>
          </a:xfrm>
          <a:prstGeom prst="rect">
            <a:avLst/>
          </a:prstGeom>
          <a:noFill/>
          <a:ln>
            <a:noFill/>
          </a:ln>
        </p:spPr>
        <p:txBody>
          <a:bodyPr anchorCtr="0" anchor="ctr" bIns="45700" lIns="91425" spcFirstLastPara="1" rIns="91425" wrap="square" tIns="45700">
            <a:noAutofit/>
          </a:bodyPr>
          <a:lstStyle>
            <a:lvl1pPr indent="0" lvl="0"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1pPr>
            <a:lvl2pPr indent="0" lvl="1"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2pPr>
            <a:lvl3pPr indent="0" lvl="2"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3pPr>
            <a:lvl4pPr indent="0" lvl="3"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4pPr>
            <a:lvl5pPr indent="0" lvl="4"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5pPr>
            <a:lvl6pPr indent="0" lvl="5"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6pPr>
            <a:lvl7pPr indent="0" lvl="6"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7pPr>
            <a:lvl8pPr indent="0" lvl="7"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8pPr>
            <a:lvl9pPr indent="0" lvl="8" marL="25400" marR="0" rtl="0" algn="r">
              <a:lnSpc>
                <a:spcPct val="100000"/>
              </a:lnSpc>
              <a:spcBef>
                <a:spcPts val="0"/>
              </a:spcBef>
              <a:buNone/>
              <a:defRPr b="0" i="0" sz="1053" u="none" cap="none" strike="noStrike">
                <a:solidFill>
                  <a:srgbClr val="888888"/>
                </a:solidFill>
                <a:latin typeface="Calibri"/>
                <a:ea typeface="Calibri"/>
                <a:cs typeface="Calibri"/>
                <a:sym typeface="Calibri"/>
              </a:defRPr>
            </a:lvl9pPr>
          </a:lstStyle>
          <a:p>
            <a:pPr indent="0" lvl="0" marL="2540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0"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1.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10.png"/><Relationship Id="rId8"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1" Type="http://schemas.openxmlformats.org/officeDocument/2006/relationships/image" Target="../media/image28.png"/><Relationship Id="rId10" Type="http://schemas.openxmlformats.org/officeDocument/2006/relationships/image" Target="../media/image25.png"/><Relationship Id="rId13" Type="http://schemas.openxmlformats.org/officeDocument/2006/relationships/image" Target="../media/image26.png"/><Relationship Id="rId12" Type="http://schemas.openxmlformats.org/officeDocument/2006/relationships/image" Target="../media/image37.png"/><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22.png"/><Relationship Id="rId15" Type="http://schemas.openxmlformats.org/officeDocument/2006/relationships/image" Target="../media/image24.png"/><Relationship Id="rId14" Type="http://schemas.openxmlformats.org/officeDocument/2006/relationships/image" Target="../media/image20.png"/><Relationship Id="rId17" Type="http://schemas.openxmlformats.org/officeDocument/2006/relationships/image" Target="../media/image31.png"/><Relationship Id="rId16" Type="http://schemas.openxmlformats.org/officeDocument/2006/relationships/image" Target="../media/image23.png"/><Relationship Id="rId5" Type="http://schemas.openxmlformats.org/officeDocument/2006/relationships/image" Target="../media/image13.png"/><Relationship Id="rId19" Type="http://schemas.openxmlformats.org/officeDocument/2006/relationships/image" Target="../media/image40.png"/><Relationship Id="rId6" Type="http://schemas.openxmlformats.org/officeDocument/2006/relationships/image" Target="../media/image19.png"/><Relationship Id="rId18" Type="http://schemas.openxmlformats.org/officeDocument/2006/relationships/image" Target="../media/image29.png"/><Relationship Id="rId7" Type="http://schemas.openxmlformats.org/officeDocument/2006/relationships/image" Target="../media/image14.png"/><Relationship Id="rId8"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5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3.jpg"/><Relationship Id="rId4" Type="http://schemas.openxmlformats.org/officeDocument/2006/relationships/image" Target="../media/image42.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4.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6.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46.jpg"/></Relationships>
</file>

<file path=ppt/slides/_rels/slide48.xml.rels><?xml version="1.0" encoding="UTF-8" standalone="yes"?><Relationships xmlns="http://schemas.openxmlformats.org/package/2006/relationships"><Relationship Id="rId11" Type="http://schemas.openxmlformats.org/officeDocument/2006/relationships/image" Target="../media/image49.png"/><Relationship Id="rId10" Type="http://schemas.openxmlformats.org/officeDocument/2006/relationships/image" Target="../media/image50.png"/><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5.png"/><Relationship Id="rId4" Type="http://schemas.openxmlformats.org/officeDocument/2006/relationships/image" Target="../media/image47.png"/><Relationship Id="rId9" Type="http://schemas.openxmlformats.org/officeDocument/2006/relationships/image" Target="../media/image58.png"/><Relationship Id="rId5" Type="http://schemas.openxmlformats.org/officeDocument/2006/relationships/image" Target="../media/image66.png"/><Relationship Id="rId6" Type="http://schemas.openxmlformats.org/officeDocument/2006/relationships/image" Target="../media/image52.png"/><Relationship Id="rId7" Type="http://schemas.openxmlformats.org/officeDocument/2006/relationships/image" Target="../media/image59.png"/><Relationship Id="rId8" Type="http://schemas.openxmlformats.org/officeDocument/2006/relationships/image" Target="../media/image4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60.png"/><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1.png"/><Relationship Id="rId4" Type="http://schemas.openxmlformats.org/officeDocument/2006/relationships/image" Target="../media/image5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4.jpg"/><Relationship Id="rId4" Type="http://schemas.openxmlformats.org/officeDocument/2006/relationships/image" Target="../media/image64.png"/><Relationship Id="rId5" Type="http://schemas.openxmlformats.org/officeDocument/2006/relationships/image" Target="../media/image61.png"/><Relationship Id="rId6" Type="http://schemas.openxmlformats.org/officeDocument/2006/relationships/image" Target="../media/image6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7.png"/><Relationship Id="rId4" Type="http://schemas.openxmlformats.org/officeDocument/2006/relationships/image" Target="../media/image7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3.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70.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75.png"/><Relationship Id="rId4" Type="http://schemas.openxmlformats.org/officeDocument/2006/relationships/image" Target="../media/image6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67.png"/><Relationship Id="rId4" Type="http://schemas.openxmlformats.org/officeDocument/2006/relationships/image" Target="../media/image7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68.png"/><Relationship Id="rId4" Type="http://schemas.openxmlformats.org/officeDocument/2006/relationships/image" Target="../media/image71.png"/><Relationship Id="rId5" Type="http://schemas.openxmlformats.org/officeDocument/2006/relationships/image" Target="../media/image7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www.elektrikrehberiniz.com/elektrik-trafolari/oto-transformator-6594/" TargetMode="External"/><Relationship Id="rId4" Type="http://schemas.openxmlformats.org/officeDocument/2006/relationships/hyperlink" Target="https://www.kontrolkalemi.com/trafolarin-paralel-baglanma-sartlari/" TargetMode="External"/><Relationship Id="rId9" Type="http://schemas.openxmlformats.org/officeDocument/2006/relationships/hyperlink" Target="http://www.wikizero.biz/index.php?q=aHR0cHM6Ly90ci53aWtpcGVkaWEub3JnL3dpa2kvVHJhbnNmb3JtYXQlQzMlQjZy" TargetMode="External"/><Relationship Id="rId5" Type="http://schemas.openxmlformats.org/officeDocument/2006/relationships/hyperlink" Target="http://www.elektrikbilgisi.com/YaziOku.asp?id=91#.XG6Wi-gzaUk" TargetMode="External"/><Relationship Id="rId6" Type="http://schemas.openxmlformats.org/officeDocument/2006/relationships/hyperlink" Target="https://muhendistan.com/3-fazli-trafo-nedir/" TargetMode="External"/><Relationship Id="rId7" Type="http://schemas.openxmlformats.org/officeDocument/2006/relationships/hyperlink" Target="http://www.robotiksistem.com/transformator_nedir_transformator_yapisi.html" TargetMode="External"/><Relationship Id="rId8" Type="http://schemas.openxmlformats.org/officeDocument/2006/relationships/hyperlink" Target="https://maker.robotistan.com/transformator-nedi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nvSpPr>
        <p:spPr>
          <a:xfrm>
            <a:off x="2858833" y="1114425"/>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i="0" lang="tr-TR" sz="4850" u="none" cap="none" strike="noStrike">
                <a:solidFill>
                  <a:srgbClr val="CC3300"/>
                </a:solidFill>
                <a:latin typeface="Times New Roman"/>
                <a:ea typeface="Times New Roman"/>
                <a:cs typeface="Times New Roman"/>
                <a:sym typeface="Times New Roman"/>
              </a:rPr>
              <a:t>  Transformatörler</a:t>
            </a:r>
            <a:endParaRPr b="0" i="0" sz="4850" u="none" cap="none" strike="noStrike">
              <a:solidFill>
                <a:schemeClr val="dk1"/>
              </a:solidFill>
              <a:latin typeface="Times New Roman"/>
              <a:ea typeface="Times New Roman"/>
              <a:cs typeface="Times New Roman"/>
              <a:sym typeface="Times New Roman"/>
            </a:endParaRPr>
          </a:p>
        </p:txBody>
      </p:sp>
      <p:sp>
        <p:nvSpPr>
          <p:cNvPr id="95" name="Google Shape;95;p15"/>
          <p:cNvSpPr txBox="1"/>
          <p:nvPr/>
        </p:nvSpPr>
        <p:spPr>
          <a:xfrm>
            <a:off x="1308100" y="2836603"/>
            <a:ext cx="8610600" cy="3449662"/>
          </a:xfrm>
          <a:prstGeom prst="rect">
            <a:avLst/>
          </a:prstGeom>
          <a:noFill/>
          <a:ln>
            <a:noFill/>
          </a:ln>
        </p:spPr>
        <p:txBody>
          <a:bodyPr anchorCtr="0" anchor="t" bIns="0" lIns="0" spcFirstLastPara="1" rIns="0" wrap="square" tIns="15225">
            <a:noAutofit/>
          </a:bodyPr>
          <a:lstStyle/>
          <a:p>
            <a:pPr indent="0" lvl="0" marL="12700" marR="0" rtl="0" algn="ctr">
              <a:lnSpc>
                <a:spcPct val="100000"/>
              </a:lnSpc>
              <a:spcBef>
                <a:spcPts val="0"/>
              </a:spcBef>
              <a:spcAft>
                <a:spcPts val="0"/>
              </a:spcAft>
              <a:buNone/>
            </a:pPr>
            <a:r>
              <a:rPr b="1" i="0" lang="tr-TR" sz="3950" u="none" cap="none" strike="noStrike">
                <a:solidFill>
                  <a:srgbClr val="CC3300"/>
                </a:solidFill>
                <a:latin typeface="Times New Roman"/>
                <a:ea typeface="Times New Roman"/>
                <a:cs typeface="Times New Roman"/>
                <a:sym typeface="Times New Roman"/>
              </a:rPr>
              <a:t>Transformatörlere Giriş</a:t>
            </a:r>
            <a:endParaRPr b="1" i="0" sz="3950" u="none" cap="none" strike="noStrike">
              <a:solidFill>
                <a:srgbClr val="CC3300"/>
              </a:solidFill>
              <a:latin typeface="Times New Roman"/>
              <a:ea typeface="Times New Roman"/>
              <a:cs typeface="Times New Roman"/>
              <a:sym typeface="Times New Roman"/>
            </a:endParaRPr>
          </a:p>
          <a:p>
            <a:pPr indent="0" lvl="0" marL="12700" marR="0" rtl="0" algn="l">
              <a:lnSpc>
                <a:spcPct val="100000"/>
              </a:lnSpc>
              <a:spcBef>
                <a:spcPts val="120"/>
              </a:spcBef>
              <a:spcAft>
                <a:spcPts val="0"/>
              </a:spcAft>
              <a:buNone/>
            </a:pPr>
            <a:r>
              <a:t/>
            </a:r>
            <a:endParaRPr b="1" i="0" sz="3950" u="none" cap="none" strike="noStrike">
              <a:solidFill>
                <a:srgbClr val="CC3300"/>
              </a:solidFill>
              <a:latin typeface="Times New Roman"/>
              <a:ea typeface="Times New Roman"/>
              <a:cs typeface="Times New Roman"/>
              <a:sym typeface="Times New Roman"/>
            </a:endParaRPr>
          </a:p>
          <a:p>
            <a:pPr indent="0" lvl="0" marL="12700" marR="0" rtl="0" algn="l">
              <a:lnSpc>
                <a:spcPct val="100000"/>
              </a:lnSpc>
              <a:spcBef>
                <a:spcPts val="120"/>
              </a:spcBef>
              <a:spcAft>
                <a:spcPts val="0"/>
              </a:spcAft>
              <a:buNone/>
            </a:pPr>
            <a:r>
              <a:rPr b="1" i="0" lang="tr-TR" sz="3500" u="none" cap="none" strike="noStrike">
                <a:solidFill>
                  <a:srgbClr val="2F5496"/>
                </a:solidFill>
                <a:latin typeface="Times New Roman"/>
                <a:ea typeface="Times New Roman"/>
                <a:cs typeface="Times New Roman"/>
                <a:sym typeface="Times New Roman"/>
              </a:rPr>
              <a:t>Aşkın Genç 2015010225031</a:t>
            </a:r>
            <a:endParaRPr/>
          </a:p>
          <a:p>
            <a:pPr indent="0" lvl="0" marL="12700" marR="0" rtl="0" algn="l">
              <a:lnSpc>
                <a:spcPct val="100000"/>
              </a:lnSpc>
              <a:spcBef>
                <a:spcPts val="120"/>
              </a:spcBef>
              <a:spcAft>
                <a:spcPts val="0"/>
              </a:spcAft>
              <a:buNone/>
            </a:pPr>
            <a:r>
              <a:rPr b="1" i="0" lang="tr-TR" sz="3500" u="none" cap="none" strike="noStrike">
                <a:solidFill>
                  <a:srgbClr val="2F5496"/>
                </a:solidFill>
                <a:latin typeface="Times New Roman"/>
                <a:ea typeface="Times New Roman"/>
                <a:cs typeface="Times New Roman"/>
                <a:sym typeface="Times New Roman"/>
              </a:rPr>
              <a:t>Buse Yücel 2014010225092</a:t>
            </a:r>
            <a:endParaRPr/>
          </a:p>
          <a:p>
            <a:pPr indent="0" lvl="0" marL="12700" marR="0" rtl="0" algn="l">
              <a:lnSpc>
                <a:spcPct val="100000"/>
              </a:lnSpc>
              <a:spcBef>
                <a:spcPts val="120"/>
              </a:spcBef>
              <a:spcAft>
                <a:spcPts val="0"/>
              </a:spcAft>
              <a:buNone/>
            </a:pPr>
            <a:r>
              <a:rPr b="1" i="0" lang="tr-TR" sz="3500" u="none" cap="none" strike="noStrike">
                <a:solidFill>
                  <a:srgbClr val="2F5496"/>
                </a:solidFill>
                <a:latin typeface="Times New Roman"/>
                <a:ea typeface="Times New Roman"/>
                <a:cs typeface="Times New Roman"/>
                <a:sym typeface="Times New Roman"/>
              </a:rPr>
              <a:t>Berkan Yapıcı 2015010225057</a:t>
            </a:r>
            <a:endParaRPr/>
          </a:p>
          <a:p>
            <a:pPr indent="0" lvl="0" marL="12700" marR="0" rtl="0" algn="l">
              <a:lnSpc>
                <a:spcPct val="100000"/>
              </a:lnSpc>
              <a:spcBef>
                <a:spcPts val="120"/>
              </a:spcBef>
              <a:spcAft>
                <a:spcPts val="0"/>
              </a:spcAft>
              <a:buNone/>
            </a:pPr>
            <a:r>
              <a:rPr b="1" i="0" lang="tr-TR" sz="3500" u="none" cap="none" strike="noStrike">
                <a:solidFill>
                  <a:srgbClr val="2F5496"/>
                </a:solidFill>
                <a:latin typeface="Times New Roman"/>
                <a:ea typeface="Times New Roman"/>
                <a:cs typeface="Times New Roman"/>
                <a:sym typeface="Times New Roman"/>
              </a:rPr>
              <a:t>Kerem Onurhan Küreşen 2014010225061</a:t>
            </a:r>
            <a:endParaRPr b="0" i="0" sz="3500" u="none" cap="none" strike="noStrike">
              <a:solidFill>
                <a:srgbClr val="2F5496"/>
              </a:solidFill>
              <a:latin typeface="Times New Roman"/>
              <a:ea typeface="Times New Roman"/>
              <a:cs typeface="Times New Roman"/>
              <a:sym typeface="Times New Roman"/>
            </a:endParaRPr>
          </a:p>
        </p:txBody>
      </p:sp>
      <p:sp>
        <p:nvSpPr>
          <p:cNvPr id="96" name="Google Shape;96;p15"/>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5"/>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2222500" y="339974"/>
            <a:ext cx="6096000"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İdeal Transformatörler</a:t>
            </a:r>
            <a:endParaRPr/>
          </a:p>
        </p:txBody>
      </p:sp>
      <p:sp>
        <p:nvSpPr>
          <p:cNvPr id="166" name="Google Shape;166;p24"/>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67" name="Google Shape;167;p24"/>
          <p:cNvSpPr txBox="1"/>
          <p:nvPr/>
        </p:nvSpPr>
        <p:spPr>
          <a:xfrm>
            <a:off x="924238" y="1405534"/>
            <a:ext cx="9091295" cy="4464050"/>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2400">
                <a:solidFill>
                  <a:schemeClr val="dk1"/>
                </a:solidFill>
                <a:latin typeface="Times New Roman"/>
                <a:ea typeface="Times New Roman"/>
                <a:cs typeface="Times New Roman"/>
                <a:sym typeface="Times New Roman"/>
              </a:rPr>
              <a:t>Transformatörlerin ideal sayılabilmesi için	yapılan genel varsayımlar: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2500">
              <a:solidFill>
                <a:schemeClr val="dk1"/>
              </a:solidFill>
              <a:latin typeface="Times New Roman"/>
              <a:ea typeface="Times New Roman"/>
              <a:cs typeface="Times New Roman"/>
              <a:sym typeface="Times New Roman"/>
            </a:endParaRPr>
          </a:p>
          <a:p>
            <a:pPr indent="-146049" lvl="0" marL="12700" marR="8255" rtl="0" algn="l">
              <a:lnSpc>
                <a:spcPct val="1012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Nüve	kayıplarını	oluşturan	histerisis	ve	eddy	akımı	kayıpları	ihmal  edilmiştir.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l">
              <a:lnSpc>
                <a:spcPct val="1008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Kaçak akılar ihmal edilmiştir. Yani, bütün akı nüve içinde sınırlıdır ve  her iki sargıyı da keser.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l">
              <a:lnSpc>
                <a:spcPct val="1012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Akıyı meydana getirmek için gerekli uyartım akımı ihmal edilmiştir.  Yani nüvenin geçirgenliği çok yüksektir.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chemeClr val="dk1"/>
              </a:buClr>
              <a:buSzPts val="2550"/>
              <a:buFont typeface="Noto Sans Symbols"/>
              <a:buNone/>
            </a:pPr>
            <a:r>
              <a:t/>
            </a:r>
            <a:endParaRPr sz="2550">
              <a:solidFill>
                <a:schemeClr val="dk1"/>
              </a:solidFill>
              <a:latin typeface="Times New Roman"/>
              <a:ea typeface="Times New Roman"/>
              <a:cs typeface="Times New Roman"/>
              <a:sym typeface="Times New Roman"/>
            </a:endParaRPr>
          </a:p>
          <a:p>
            <a:pPr indent="-322580" lvl="0" marL="335280" marR="0" rtl="0" algn="l">
              <a:lnSpc>
                <a:spcPct val="1000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Sargıların dirençleri ihmal edilmiştir.</a:t>
            </a:r>
            <a:endParaRPr sz="2400">
              <a:solidFill>
                <a:schemeClr val="dk1"/>
              </a:solidFill>
              <a:latin typeface="Times New Roman"/>
              <a:ea typeface="Times New Roman"/>
              <a:cs typeface="Times New Roman"/>
              <a:sym typeface="Times New Roman"/>
            </a:endParaRPr>
          </a:p>
        </p:txBody>
      </p:sp>
      <p:sp>
        <p:nvSpPr>
          <p:cNvPr id="168" name="Google Shape;168;p2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260268" y="759588"/>
            <a:ext cx="4361092" cy="606705"/>
          </a:xfrm>
          <a:prstGeom prst="rect">
            <a:avLst/>
          </a:prstGeom>
          <a:noFill/>
          <a:ln>
            <a:noFill/>
          </a:ln>
        </p:spPr>
        <p:txBody>
          <a:bodyPr anchorCtr="0" anchor="ctr" bIns="0" lIns="0" spcFirstLastPara="1" rIns="0" wrap="square" tIns="12700">
            <a:noAutofit/>
          </a:bodyPr>
          <a:lstStyle/>
          <a:p>
            <a:pPr indent="0" lvl="0" marL="12700" rtl="0" algn="ctr">
              <a:lnSpc>
                <a:spcPct val="100000"/>
              </a:lnSpc>
              <a:spcBef>
                <a:spcPts val="0"/>
              </a:spcBef>
              <a:spcAft>
                <a:spcPts val="0"/>
              </a:spcAft>
              <a:buClr>
                <a:srgbClr val="FF0000"/>
              </a:buClr>
              <a:buSzPts val="3800"/>
              <a:buFont typeface="Calibri"/>
              <a:buNone/>
            </a:pPr>
            <a:r>
              <a:rPr lang="tr-TR">
                <a:solidFill>
                  <a:srgbClr val="FF0000"/>
                </a:solidFill>
              </a:rPr>
              <a:t>İdeal Transformatörler</a:t>
            </a:r>
            <a:endParaRPr/>
          </a:p>
        </p:txBody>
      </p:sp>
      <p:sp>
        <p:nvSpPr>
          <p:cNvPr id="174" name="Google Shape;174;p25"/>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75" name="Google Shape;175;p25"/>
          <p:cNvSpPr txBox="1"/>
          <p:nvPr/>
        </p:nvSpPr>
        <p:spPr>
          <a:xfrm>
            <a:off x="4104652" y="5241175"/>
            <a:ext cx="1906905" cy="29464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750">
                <a:solidFill>
                  <a:srgbClr val="333399"/>
                </a:solidFill>
                <a:latin typeface="Arial"/>
                <a:ea typeface="Arial"/>
                <a:cs typeface="Arial"/>
                <a:sym typeface="Arial"/>
              </a:rPr>
              <a:t>İdeal transformator</a:t>
            </a:r>
            <a:endParaRPr sz="1750">
              <a:solidFill>
                <a:schemeClr val="dk1"/>
              </a:solidFill>
              <a:latin typeface="Arial"/>
              <a:ea typeface="Arial"/>
              <a:cs typeface="Arial"/>
              <a:sym typeface="Arial"/>
            </a:endParaRPr>
          </a:p>
        </p:txBody>
      </p:sp>
      <p:sp>
        <p:nvSpPr>
          <p:cNvPr id="176" name="Google Shape;176;p25"/>
          <p:cNvSpPr/>
          <p:nvPr/>
        </p:nvSpPr>
        <p:spPr>
          <a:xfrm>
            <a:off x="3616452" y="2048256"/>
            <a:ext cx="3191510" cy="2787650"/>
          </a:xfrm>
          <a:custGeom>
            <a:rect b="b" l="l" r="r" t="t"/>
            <a:pathLst>
              <a:path extrusionOk="0" h="2787650" w="3191509">
                <a:moveTo>
                  <a:pt x="0" y="2787395"/>
                </a:moveTo>
                <a:lnTo>
                  <a:pt x="3191255" y="2787395"/>
                </a:lnTo>
                <a:lnTo>
                  <a:pt x="3191255" y="0"/>
                </a:lnTo>
                <a:lnTo>
                  <a:pt x="0" y="0"/>
                </a:lnTo>
                <a:lnTo>
                  <a:pt x="0" y="2787395"/>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25"/>
          <p:cNvSpPr/>
          <p:nvPr/>
        </p:nvSpPr>
        <p:spPr>
          <a:xfrm>
            <a:off x="3616452" y="2048256"/>
            <a:ext cx="3192780" cy="2788920"/>
          </a:xfrm>
          <a:custGeom>
            <a:rect b="b" l="l" r="r" t="t"/>
            <a:pathLst>
              <a:path extrusionOk="0" h="2788920" w="3192779">
                <a:moveTo>
                  <a:pt x="0" y="0"/>
                </a:moveTo>
                <a:lnTo>
                  <a:pt x="0" y="2788920"/>
                </a:lnTo>
                <a:lnTo>
                  <a:pt x="3192779" y="2788920"/>
                </a:lnTo>
                <a:lnTo>
                  <a:pt x="3192779" y="0"/>
                </a:lnTo>
                <a:lnTo>
                  <a:pt x="0" y="0"/>
                </a:lnTo>
                <a:close/>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5"/>
          <p:cNvSpPr/>
          <p:nvPr/>
        </p:nvSpPr>
        <p:spPr>
          <a:xfrm>
            <a:off x="4134611" y="2487168"/>
            <a:ext cx="2153920" cy="1981200"/>
          </a:xfrm>
          <a:custGeom>
            <a:rect b="b" l="l" r="r" t="t"/>
            <a:pathLst>
              <a:path extrusionOk="0" h="1981200" w="2153920">
                <a:moveTo>
                  <a:pt x="0" y="1981200"/>
                </a:moveTo>
                <a:lnTo>
                  <a:pt x="2153412" y="1981200"/>
                </a:lnTo>
                <a:lnTo>
                  <a:pt x="2153412" y="0"/>
                </a:lnTo>
                <a:lnTo>
                  <a:pt x="0" y="0"/>
                </a:lnTo>
                <a:lnTo>
                  <a:pt x="0" y="19812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25"/>
          <p:cNvSpPr/>
          <p:nvPr/>
        </p:nvSpPr>
        <p:spPr>
          <a:xfrm>
            <a:off x="4134611" y="2487168"/>
            <a:ext cx="2155190" cy="1983105"/>
          </a:xfrm>
          <a:custGeom>
            <a:rect b="b" l="l" r="r" t="t"/>
            <a:pathLst>
              <a:path extrusionOk="0" h="1983104" w="2155190">
                <a:moveTo>
                  <a:pt x="0" y="0"/>
                </a:moveTo>
                <a:lnTo>
                  <a:pt x="0" y="1982724"/>
                </a:lnTo>
                <a:lnTo>
                  <a:pt x="2154936" y="1982724"/>
                </a:lnTo>
                <a:lnTo>
                  <a:pt x="2154936" y="0"/>
                </a:lnTo>
                <a:lnTo>
                  <a:pt x="0" y="0"/>
                </a:lnTo>
                <a:close/>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5"/>
          <p:cNvSpPr/>
          <p:nvPr/>
        </p:nvSpPr>
        <p:spPr>
          <a:xfrm>
            <a:off x="3828288" y="2258568"/>
            <a:ext cx="2711450" cy="2441575"/>
          </a:xfrm>
          <a:custGeom>
            <a:rect b="b" l="l" r="r" t="t"/>
            <a:pathLst>
              <a:path extrusionOk="0" h="2441575" w="2711450">
                <a:moveTo>
                  <a:pt x="2279904" y="0"/>
                </a:moveTo>
                <a:lnTo>
                  <a:pt x="2209800" y="0"/>
                </a:lnTo>
                <a:lnTo>
                  <a:pt x="2205228" y="4572"/>
                </a:lnTo>
                <a:lnTo>
                  <a:pt x="2205228" y="15240"/>
                </a:lnTo>
                <a:lnTo>
                  <a:pt x="2209800" y="19812"/>
                </a:lnTo>
                <a:lnTo>
                  <a:pt x="2279904" y="19812"/>
                </a:lnTo>
                <a:lnTo>
                  <a:pt x="2282952" y="15240"/>
                </a:lnTo>
                <a:lnTo>
                  <a:pt x="2282952" y="4572"/>
                </a:lnTo>
                <a:lnTo>
                  <a:pt x="2279904" y="0"/>
                </a:lnTo>
                <a:close/>
              </a:path>
              <a:path extrusionOk="0" h="2441575" w="2711450">
                <a:moveTo>
                  <a:pt x="2142744" y="0"/>
                </a:moveTo>
                <a:lnTo>
                  <a:pt x="2072639" y="0"/>
                </a:lnTo>
                <a:lnTo>
                  <a:pt x="2068067" y="4572"/>
                </a:lnTo>
                <a:lnTo>
                  <a:pt x="2068067" y="15240"/>
                </a:lnTo>
                <a:lnTo>
                  <a:pt x="2072639" y="19812"/>
                </a:lnTo>
                <a:lnTo>
                  <a:pt x="2142744" y="19812"/>
                </a:lnTo>
                <a:lnTo>
                  <a:pt x="2147316" y="15240"/>
                </a:lnTo>
                <a:lnTo>
                  <a:pt x="2147316" y="4572"/>
                </a:lnTo>
                <a:lnTo>
                  <a:pt x="2142744" y="0"/>
                </a:lnTo>
                <a:close/>
              </a:path>
              <a:path extrusionOk="0" h="2441575" w="2711450">
                <a:moveTo>
                  <a:pt x="2005584" y="0"/>
                </a:moveTo>
                <a:lnTo>
                  <a:pt x="1937003" y="0"/>
                </a:lnTo>
                <a:lnTo>
                  <a:pt x="1932432" y="4572"/>
                </a:lnTo>
                <a:lnTo>
                  <a:pt x="1932432" y="15240"/>
                </a:lnTo>
                <a:lnTo>
                  <a:pt x="1937003" y="19812"/>
                </a:lnTo>
                <a:lnTo>
                  <a:pt x="2005584" y="19812"/>
                </a:lnTo>
                <a:lnTo>
                  <a:pt x="2010156" y="15240"/>
                </a:lnTo>
                <a:lnTo>
                  <a:pt x="2010156" y="4572"/>
                </a:lnTo>
                <a:lnTo>
                  <a:pt x="2005584" y="0"/>
                </a:lnTo>
                <a:close/>
              </a:path>
              <a:path extrusionOk="0" h="2441575" w="2711450">
                <a:moveTo>
                  <a:pt x="1868424" y="0"/>
                </a:moveTo>
                <a:lnTo>
                  <a:pt x="1799844" y="0"/>
                </a:lnTo>
                <a:lnTo>
                  <a:pt x="1795272" y="4572"/>
                </a:lnTo>
                <a:lnTo>
                  <a:pt x="1795272" y="15240"/>
                </a:lnTo>
                <a:lnTo>
                  <a:pt x="1799844" y="19812"/>
                </a:lnTo>
                <a:lnTo>
                  <a:pt x="1868424" y="19812"/>
                </a:lnTo>
                <a:lnTo>
                  <a:pt x="1872996" y="15240"/>
                </a:lnTo>
                <a:lnTo>
                  <a:pt x="1872996" y="4572"/>
                </a:lnTo>
                <a:lnTo>
                  <a:pt x="1868424" y="0"/>
                </a:lnTo>
                <a:close/>
              </a:path>
              <a:path extrusionOk="0" h="2441575" w="2711450">
                <a:moveTo>
                  <a:pt x="1732788" y="0"/>
                </a:moveTo>
                <a:lnTo>
                  <a:pt x="1662684" y="0"/>
                </a:lnTo>
                <a:lnTo>
                  <a:pt x="1658112" y="4572"/>
                </a:lnTo>
                <a:lnTo>
                  <a:pt x="1658112" y="15240"/>
                </a:lnTo>
                <a:lnTo>
                  <a:pt x="1662684" y="19812"/>
                </a:lnTo>
                <a:lnTo>
                  <a:pt x="1732788" y="19812"/>
                </a:lnTo>
                <a:lnTo>
                  <a:pt x="1735836" y="15240"/>
                </a:lnTo>
                <a:lnTo>
                  <a:pt x="1735836" y="4572"/>
                </a:lnTo>
                <a:lnTo>
                  <a:pt x="1732788" y="0"/>
                </a:lnTo>
                <a:close/>
              </a:path>
              <a:path extrusionOk="0" h="2441575" w="2711450">
                <a:moveTo>
                  <a:pt x="1595627" y="0"/>
                </a:moveTo>
                <a:lnTo>
                  <a:pt x="1525524" y="0"/>
                </a:lnTo>
                <a:lnTo>
                  <a:pt x="1520952" y="4572"/>
                </a:lnTo>
                <a:lnTo>
                  <a:pt x="1520952" y="15240"/>
                </a:lnTo>
                <a:lnTo>
                  <a:pt x="1525524" y="19812"/>
                </a:lnTo>
                <a:lnTo>
                  <a:pt x="1595627" y="19812"/>
                </a:lnTo>
                <a:lnTo>
                  <a:pt x="1600200" y="15240"/>
                </a:lnTo>
                <a:lnTo>
                  <a:pt x="1600200" y="4572"/>
                </a:lnTo>
                <a:lnTo>
                  <a:pt x="1595627" y="0"/>
                </a:lnTo>
                <a:close/>
              </a:path>
              <a:path extrusionOk="0" h="2441575" w="2711450">
                <a:moveTo>
                  <a:pt x="1458467" y="0"/>
                </a:moveTo>
                <a:lnTo>
                  <a:pt x="1389888" y="0"/>
                </a:lnTo>
                <a:lnTo>
                  <a:pt x="1385315" y="4572"/>
                </a:lnTo>
                <a:lnTo>
                  <a:pt x="1385315" y="15240"/>
                </a:lnTo>
                <a:lnTo>
                  <a:pt x="1389888" y="19812"/>
                </a:lnTo>
                <a:lnTo>
                  <a:pt x="1458467" y="19812"/>
                </a:lnTo>
                <a:lnTo>
                  <a:pt x="1463039" y="15240"/>
                </a:lnTo>
                <a:lnTo>
                  <a:pt x="1463039" y="4572"/>
                </a:lnTo>
                <a:lnTo>
                  <a:pt x="1458467" y="0"/>
                </a:lnTo>
                <a:close/>
              </a:path>
              <a:path extrusionOk="0" h="2441575" w="2711450">
                <a:moveTo>
                  <a:pt x="1321308" y="0"/>
                </a:moveTo>
                <a:lnTo>
                  <a:pt x="1252727" y="0"/>
                </a:lnTo>
                <a:lnTo>
                  <a:pt x="1248156" y="4572"/>
                </a:lnTo>
                <a:lnTo>
                  <a:pt x="1248156" y="15240"/>
                </a:lnTo>
                <a:lnTo>
                  <a:pt x="1252727" y="19812"/>
                </a:lnTo>
                <a:lnTo>
                  <a:pt x="1321308" y="19812"/>
                </a:lnTo>
                <a:lnTo>
                  <a:pt x="1325879" y="15240"/>
                </a:lnTo>
                <a:lnTo>
                  <a:pt x="1325879" y="4572"/>
                </a:lnTo>
                <a:lnTo>
                  <a:pt x="1321308" y="0"/>
                </a:lnTo>
                <a:close/>
              </a:path>
              <a:path extrusionOk="0" h="2441575" w="2711450">
                <a:moveTo>
                  <a:pt x="1185672" y="0"/>
                </a:moveTo>
                <a:lnTo>
                  <a:pt x="1115567" y="0"/>
                </a:lnTo>
                <a:lnTo>
                  <a:pt x="1110996" y="4572"/>
                </a:lnTo>
                <a:lnTo>
                  <a:pt x="1110996" y="15240"/>
                </a:lnTo>
                <a:lnTo>
                  <a:pt x="1115567" y="19812"/>
                </a:lnTo>
                <a:lnTo>
                  <a:pt x="1185672" y="19812"/>
                </a:lnTo>
                <a:lnTo>
                  <a:pt x="1188720" y="15240"/>
                </a:lnTo>
                <a:lnTo>
                  <a:pt x="1188720" y="4572"/>
                </a:lnTo>
                <a:lnTo>
                  <a:pt x="1185672" y="0"/>
                </a:lnTo>
                <a:close/>
              </a:path>
              <a:path extrusionOk="0" h="2441575" w="2711450">
                <a:moveTo>
                  <a:pt x="1048512" y="0"/>
                </a:moveTo>
                <a:lnTo>
                  <a:pt x="978408" y="0"/>
                </a:lnTo>
                <a:lnTo>
                  <a:pt x="973836" y="4572"/>
                </a:lnTo>
                <a:lnTo>
                  <a:pt x="973836" y="15240"/>
                </a:lnTo>
                <a:lnTo>
                  <a:pt x="978408" y="19812"/>
                </a:lnTo>
                <a:lnTo>
                  <a:pt x="1048512" y="19812"/>
                </a:lnTo>
                <a:lnTo>
                  <a:pt x="1053084" y="15240"/>
                </a:lnTo>
                <a:lnTo>
                  <a:pt x="1053084" y="4572"/>
                </a:lnTo>
                <a:lnTo>
                  <a:pt x="1048512" y="0"/>
                </a:lnTo>
                <a:close/>
              </a:path>
              <a:path extrusionOk="0" h="2441575" w="2711450">
                <a:moveTo>
                  <a:pt x="911351" y="0"/>
                </a:moveTo>
                <a:lnTo>
                  <a:pt x="841248" y="0"/>
                </a:lnTo>
                <a:lnTo>
                  <a:pt x="838200" y="4572"/>
                </a:lnTo>
                <a:lnTo>
                  <a:pt x="838200" y="15240"/>
                </a:lnTo>
                <a:lnTo>
                  <a:pt x="841248" y="19812"/>
                </a:lnTo>
                <a:lnTo>
                  <a:pt x="911351" y="19812"/>
                </a:lnTo>
                <a:lnTo>
                  <a:pt x="915924" y="15240"/>
                </a:lnTo>
                <a:lnTo>
                  <a:pt x="915924" y="4572"/>
                </a:lnTo>
                <a:lnTo>
                  <a:pt x="911351" y="0"/>
                </a:lnTo>
                <a:close/>
              </a:path>
              <a:path extrusionOk="0" h="2441575" w="2711450">
                <a:moveTo>
                  <a:pt x="774191" y="0"/>
                </a:moveTo>
                <a:lnTo>
                  <a:pt x="705612" y="0"/>
                </a:lnTo>
                <a:lnTo>
                  <a:pt x="701039" y="4572"/>
                </a:lnTo>
                <a:lnTo>
                  <a:pt x="701039" y="15240"/>
                </a:lnTo>
                <a:lnTo>
                  <a:pt x="705612" y="19812"/>
                </a:lnTo>
                <a:lnTo>
                  <a:pt x="774191" y="19812"/>
                </a:lnTo>
                <a:lnTo>
                  <a:pt x="778763" y="15240"/>
                </a:lnTo>
                <a:lnTo>
                  <a:pt x="778763" y="4572"/>
                </a:lnTo>
                <a:lnTo>
                  <a:pt x="774191" y="0"/>
                </a:lnTo>
                <a:close/>
              </a:path>
              <a:path extrusionOk="0" h="2441575" w="2711450">
                <a:moveTo>
                  <a:pt x="637032" y="0"/>
                </a:moveTo>
                <a:lnTo>
                  <a:pt x="568451" y="0"/>
                </a:lnTo>
                <a:lnTo>
                  <a:pt x="563879" y="4572"/>
                </a:lnTo>
                <a:lnTo>
                  <a:pt x="563879" y="15240"/>
                </a:lnTo>
                <a:lnTo>
                  <a:pt x="568451" y="19812"/>
                </a:lnTo>
                <a:lnTo>
                  <a:pt x="637032" y="19812"/>
                </a:lnTo>
                <a:lnTo>
                  <a:pt x="641603" y="15240"/>
                </a:lnTo>
                <a:lnTo>
                  <a:pt x="641603" y="4572"/>
                </a:lnTo>
                <a:lnTo>
                  <a:pt x="637032" y="0"/>
                </a:lnTo>
                <a:close/>
              </a:path>
              <a:path extrusionOk="0" h="2441575" w="2711450">
                <a:moveTo>
                  <a:pt x="501396" y="0"/>
                </a:moveTo>
                <a:lnTo>
                  <a:pt x="431291" y="0"/>
                </a:lnTo>
                <a:lnTo>
                  <a:pt x="426720" y="4572"/>
                </a:lnTo>
                <a:lnTo>
                  <a:pt x="426720" y="15240"/>
                </a:lnTo>
                <a:lnTo>
                  <a:pt x="431291" y="19812"/>
                </a:lnTo>
                <a:lnTo>
                  <a:pt x="501396" y="19812"/>
                </a:lnTo>
                <a:lnTo>
                  <a:pt x="505967" y="15240"/>
                </a:lnTo>
                <a:lnTo>
                  <a:pt x="505967" y="4572"/>
                </a:lnTo>
                <a:lnTo>
                  <a:pt x="501396" y="0"/>
                </a:lnTo>
                <a:close/>
              </a:path>
              <a:path extrusionOk="0" h="2441575" w="2711450">
                <a:moveTo>
                  <a:pt x="362712" y="4572"/>
                </a:moveTo>
                <a:lnTo>
                  <a:pt x="358139" y="6096"/>
                </a:lnTo>
                <a:lnTo>
                  <a:pt x="335279" y="9144"/>
                </a:lnTo>
                <a:lnTo>
                  <a:pt x="298703" y="18287"/>
                </a:lnTo>
                <a:lnTo>
                  <a:pt x="294132" y="19812"/>
                </a:lnTo>
                <a:lnTo>
                  <a:pt x="291084" y="24384"/>
                </a:lnTo>
                <a:lnTo>
                  <a:pt x="292608" y="28956"/>
                </a:lnTo>
                <a:lnTo>
                  <a:pt x="294132" y="35051"/>
                </a:lnTo>
                <a:lnTo>
                  <a:pt x="298703" y="38100"/>
                </a:lnTo>
                <a:lnTo>
                  <a:pt x="304800" y="36575"/>
                </a:lnTo>
                <a:lnTo>
                  <a:pt x="338327" y="27432"/>
                </a:lnTo>
                <a:lnTo>
                  <a:pt x="361188" y="24384"/>
                </a:lnTo>
                <a:lnTo>
                  <a:pt x="365760" y="24384"/>
                </a:lnTo>
                <a:lnTo>
                  <a:pt x="368808" y="18287"/>
                </a:lnTo>
                <a:lnTo>
                  <a:pt x="368808" y="13716"/>
                </a:lnTo>
                <a:lnTo>
                  <a:pt x="367284" y="7620"/>
                </a:lnTo>
                <a:lnTo>
                  <a:pt x="362712" y="4572"/>
                </a:lnTo>
                <a:close/>
              </a:path>
              <a:path extrusionOk="0" h="2441575" w="2711450">
                <a:moveTo>
                  <a:pt x="230124" y="45720"/>
                </a:moveTo>
                <a:lnTo>
                  <a:pt x="225551" y="47244"/>
                </a:lnTo>
                <a:lnTo>
                  <a:pt x="219456" y="50292"/>
                </a:lnTo>
                <a:lnTo>
                  <a:pt x="185927" y="71628"/>
                </a:lnTo>
                <a:lnTo>
                  <a:pt x="173736" y="79248"/>
                </a:lnTo>
                <a:lnTo>
                  <a:pt x="169163" y="82296"/>
                </a:lnTo>
                <a:lnTo>
                  <a:pt x="169163" y="88392"/>
                </a:lnTo>
                <a:lnTo>
                  <a:pt x="175260" y="97536"/>
                </a:lnTo>
                <a:lnTo>
                  <a:pt x="181356" y="97536"/>
                </a:lnTo>
                <a:lnTo>
                  <a:pt x="185927" y="94487"/>
                </a:lnTo>
                <a:lnTo>
                  <a:pt x="195072" y="86868"/>
                </a:lnTo>
                <a:lnTo>
                  <a:pt x="228600" y="67056"/>
                </a:lnTo>
                <a:lnTo>
                  <a:pt x="233172" y="65532"/>
                </a:lnTo>
                <a:lnTo>
                  <a:pt x="239267" y="62484"/>
                </a:lnTo>
                <a:lnTo>
                  <a:pt x="240791" y="56387"/>
                </a:lnTo>
                <a:lnTo>
                  <a:pt x="237744" y="51816"/>
                </a:lnTo>
                <a:lnTo>
                  <a:pt x="236220" y="47244"/>
                </a:lnTo>
                <a:lnTo>
                  <a:pt x="230124" y="45720"/>
                </a:lnTo>
                <a:close/>
              </a:path>
              <a:path extrusionOk="0" h="2441575" w="2711450">
                <a:moveTo>
                  <a:pt x="123444" y="126492"/>
                </a:moveTo>
                <a:lnTo>
                  <a:pt x="76200" y="176784"/>
                </a:lnTo>
                <a:lnTo>
                  <a:pt x="73151" y="181356"/>
                </a:lnTo>
                <a:lnTo>
                  <a:pt x="74675" y="187451"/>
                </a:lnTo>
                <a:lnTo>
                  <a:pt x="79248" y="190500"/>
                </a:lnTo>
                <a:lnTo>
                  <a:pt x="82296" y="193548"/>
                </a:lnTo>
                <a:lnTo>
                  <a:pt x="88391" y="193548"/>
                </a:lnTo>
                <a:lnTo>
                  <a:pt x="91439" y="188975"/>
                </a:lnTo>
                <a:lnTo>
                  <a:pt x="111251" y="163068"/>
                </a:lnTo>
                <a:lnTo>
                  <a:pt x="128015" y="144780"/>
                </a:lnTo>
                <a:lnTo>
                  <a:pt x="132587" y="140208"/>
                </a:lnTo>
                <a:lnTo>
                  <a:pt x="132587" y="134112"/>
                </a:lnTo>
                <a:lnTo>
                  <a:pt x="128015" y="131063"/>
                </a:lnTo>
                <a:lnTo>
                  <a:pt x="123444" y="126492"/>
                </a:lnTo>
                <a:close/>
              </a:path>
              <a:path extrusionOk="0" h="2441575" w="2711450">
                <a:moveTo>
                  <a:pt x="45720" y="239268"/>
                </a:moveTo>
                <a:lnTo>
                  <a:pt x="19812" y="291084"/>
                </a:lnTo>
                <a:lnTo>
                  <a:pt x="16763" y="301751"/>
                </a:lnTo>
                <a:lnTo>
                  <a:pt x="15239" y="306324"/>
                </a:lnTo>
                <a:lnTo>
                  <a:pt x="18287" y="312420"/>
                </a:lnTo>
                <a:lnTo>
                  <a:pt x="22860" y="313944"/>
                </a:lnTo>
                <a:lnTo>
                  <a:pt x="28956" y="315468"/>
                </a:lnTo>
                <a:lnTo>
                  <a:pt x="33527" y="312420"/>
                </a:lnTo>
                <a:lnTo>
                  <a:pt x="35051" y="306324"/>
                </a:lnTo>
                <a:lnTo>
                  <a:pt x="38100" y="297180"/>
                </a:lnTo>
                <a:lnTo>
                  <a:pt x="51815" y="260604"/>
                </a:lnTo>
                <a:lnTo>
                  <a:pt x="54863" y="254508"/>
                </a:lnTo>
                <a:lnTo>
                  <a:pt x="56387" y="249936"/>
                </a:lnTo>
                <a:lnTo>
                  <a:pt x="54863" y="243840"/>
                </a:lnTo>
                <a:lnTo>
                  <a:pt x="50291" y="240792"/>
                </a:lnTo>
                <a:lnTo>
                  <a:pt x="45720" y="239268"/>
                </a:lnTo>
                <a:close/>
              </a:path>
              <a:path extrusionOk="0" h="2441575" w="2711450">
                <a:moveTo>
                  <a:pt x="18287" y="370332"/>
                </a:moveTo>
                <a:lnTo>
                  <a:pt x="7620" y="370332"/>
                </a:lnTo>
                <a:lnTo>
                  <a:pt x="3048" y="374904"/>
                </a:lnTo>
                <a:lnTo>
                  <a:pt x="3048" y="379475"/>
                </a:lnTo>
                <a:lnTo>
                  <a:pt x="0" y="413004"/>
                </a:lnTo>
                <a:lnTo>
                  <a:pt x="0" y="443484"/>
                </a:lnTo>
                <a:lnTo>
                  <a:pt x="4572" y="448056"/>
                </a:lnTo>
                <a:lnTo>
                  <a:pt x="15239" y="448056"/>
                </a:lnTo>
                <a:lnTo>
                  <a:pt x="19812" y="443484"/>
                </a:lnTo>
                <a:lnTo>
                  <a:pt x="19881" y="413004"/>
                </a:lnTo>
                <a:lnTo>
                  <a:pt x="21336" y="381000"/>
                </a:lnTo>
                <a:lnTo>
                  <a:pt x="22860" y="374904"/>
                </a:lnTo>
                <a:lnTo>
                  <a:pt x="18287" y="370332"/>
                </a:lnTo>
                <a:close/>
              </a:path>
              <a:path extrusionOk="0" h="2441575" w="2711450">
                <a:moveTo>
                  <a:pt x="15239" y="505968"/>
                </a:moveTo>
                <a:lnTo>
                  <a:pt x="4572" y="505968"/>
                </a:lnTo>
                <a:lnTo>
                  <a:pt x="0" y="510540"/>
                </a:lnTo>
                <a:lnTo>
                  <a:pt x="0" y="579120"/>
                </a:lnTo>
                <a:lnTo>
                  <a:pt x="4572" y="582168"/>
                </a:lnTo>
                <a:lnTo>
                  <a:pt x="15239" y="582168"/>
                </a:lnTo>
                <a:lnTo>
                  <a:pt x="19812" y="579120"/>
                </a:lnTo>
                <a:lnTo>
                  <a:pt x="19812" y="510540"/>
                </a:lnTo>
                <a:lnTo>
                  <a:pt x="15239" y="505968"/>
                </a:lnTo>
                <a:close/>
              </a:path>
              <a:path extrusionOk="0" h="2441575" w="2711450">
                <a:moveTo>
                  <a:pt x="15239" y="640080"/>
                </a:moveTo>
                <a:lnTo>
                  <a:pt x="4572" y="640080"/>
                </a:lnTo>
                <a:lnTo>
                  <a:pt x="0" y="644651"/>
                </a:lnTo>
                <a:lnTo>
                  <a:pt x="0" y="713232"/>
                </a:lnTo>
                <a:lnTo>
                  <a:pt x="4572" y="717804"/>
                </a:lnTo>
                <a:lnTo>
                  <a:pt x="15239" y="717804"/>
                </a:lnTo>
                <a:lnTo>
                  <a:pt x="19812" y="713232"/>
                </a:lnTo>
                <a:lnTo>
                  <a:pt x="19812" y="644651"/>
                </a:lnTo>
                <a:lnTo>
                  <a:pt x="15239" y="640080"/>
                </a:lnTo>
                <a:close/>
              </a:path>
              <a:path extrusionOk="0" h="2441575" w="2711450">
                <a:moveTo>
                  <a:pt x="15239" y="775716"/>
                </a:moveTo>
                <a:lnTo>
                  <a:pt x="4572" y="775716"/>
                </a:lnTo>
                <a:lnTo>
                  <a:pt x="0" y="780288"/>
                </a:lnTo>
                <a:lnTo>
                  <a:pt x="0" y="848868"/>
                </a:lnTo>
                <a:lnTo>
                  <a:pt x="4572" y="853440"/>
                </a:lnTo>
                <a:lnTo>
                  <a:pt x="15239" y="853440"/>
                </a:lnTo>
                <a:lnTo>
                  <a:pt x="19812" y="848868"/>
                </a:lnTo>
                <a:lnTo>
                  <a:pt x="19812" y="780288"/>
                </a:lnTo>
                <a:lnTo>
                  <a:pt x="15239" y="775716"/>
                </a:lnTo>
                <a:close/>
              </a:path>
              <a:path extrusionOk="0" h="2441575" w="2711450">
                <a:moveTo>
                  <a:pt x="15239" y="911351"/>
                </a:moveTo>
                <a:lnTo>
                  <a:pt x="4572" y="911351"/>
                </a:lnTo>
                <a:lnTo>
                  <a:pt x="0" y="915924"/>
                </a:lnTo>
                <a:lnTo>
                  <a:pt x="0" y="984504"/>
                </a:lnTo>
                <a:lnTo>
                  <a:pt x="4572" y="987551"/>
                </a:lnTo>
                <a:lnTo>
                  <a:pt x="15239" y="987551"/>
                </a:lnTo>
                <a:lnTo>
                  <a:pt x="19812" y="984504"/>
                </a:lnTo>
                <a:lnTo>
                  <a:pt x="19812" y="915924"/>
                </a:lnTo>
                <a:lnTo>
                  <a:pt x="15239" y="911351"/>
                </a:lnTo>
                <a:close/>
              </a:path>
              <a:path extrusionOk="0" h="2441575" w="2711450">
                <a:moveTo>
                  <a:pt x="15239" y="1045463"/>
                </a:moveTo>
                <a:lnTo>
                  <a:pt x="4572" y="1045463"/>
                </a:lnTo>
                <a:lnTo>
                  <a:pt x="0" y="1050036"/>
                </a:lnTo>
                <a:lnTo>
                  <a:pt x="0" y="1118616"/>
                </a:lnTo>
                <a:lnTo>
                  <a:pt x="4572" y="1123188"/>
                </a:lnTo>
                <a:lnTo>
                  <a:pt x="15239" y="1123188"/>
                </a:lnTo>
                <a:lnTo>
                  <a:pt x="19812" y="1118616"/>
                </a:lnTo>
                <a:lnTo>
                  <a:pt x="19812" y="1050036"/>
                </a:lnTo>
                <a:lnTo>
                  <a:pt x="15239" y="1045463"/>
                </a:lnTo>
                <a:close/>
              </a:path>
              <a:path extrusionOk="0" h="2441575" w="2711450">
                <a:moveTo>
                  <a:pt x="15239" y="1181100"/>
                </a:moveTo>
                <a:lnTo>
                  <a:pt x="4572" y="1181100"/>
                </a:lnTo>
                <a:lnTo>
                  <a:pt x="0" y="1185672"/>
                </a:lnTo>
                <a:lnTo>
                  <a:pt x="0" y="1254252"/>
                </a:lnTo>
                <a:lnTo>
                  <a:pt x="4572" y="1258824"/>
                </a:lnTo>
                <a:lnTo>
                  <a:pt x="15239" y="1258824"/>
                </a:lnTo>
                <a:lnTo>
                  <a:pt x="19812" y="1254252"/>
                </a:lnTo>
                <a:lnTo>
                  <a:pt x="19812" y="1185672"/>
                </a:lnTo>
                <a:lnTo>
                  <a:pt x="15239" y="1181100"/>
                </a:lnTo>
                <a:close/>
              </a:path>
              <a:path extrusionOk="0" h="2441575" w="2711450">
                <a:moveTo>
                  <a:pt x="15239" y="1316736"/>
                </a:moveTo>
                <a:lnTo>
                  <a:pt x="4572" y="1316736"/>
                </a:lnTo>
                <a:lnTo>
                  <a:pt x="0" y="1321308"/>
                </a:lnTo>
                <a:lnTo>
                  <a:pt x="0" y="1389888"/>
                </a:lnTo>
                <a:lnTo>
                  <a:pt x="4572" y="1392936"/>
                </a:lnTo>
                <a:lnTo>
                  <a:pt x="15239" y="1392936"/>
                </a:lnTo>
                <a:lnTo>
                  <a:pt x="19812" y="1389888"/>
                </a:lnTo>
                <a:lnTo>
                  <a:pt x="19812" y="1321308"/>
                </a:lnTo>
                <a:lnTo>
                  <a:pt x="15239" y="1316736"/>
                </a:lnTo>
                <a:close/>
              </a:path>
              <a:path extrusionOk="0" h="2441575" w="2711450">
                <a:moveTo>
                  <a:pt x="15239" y="1452372"/>
                </a:moveTo>
                <a:lnTo>
                  <a:pt x="4572" y="1452372"/>
                </a:lnTo>
                <a:lnTo>
                  <a:pt x="0" y="1455420"/>
                </a:lnTo>
                <a:lnTo>
                  <a:pt x="0" y="1524000"/>
                </a:lnTo>
                <a:lnTo>
                  <a:pt x="4572" y="1528572"/>
                </a:lnTo>
                <a:lnTo>
                  <a:pt x="15239" y="1528572"/>
                </a:lnTo>
                <a:lnTo>
                  <a:pt x="19812" y="1524000"/>
                </a:lnTo>
                <a:lnTo>
                  <a:pt x="19812" y="1455420"/>
                </a:lnTo>
                <a:lnTo>
                  <a:pt x="15239" y="1452372"/>
                </a:lnTo>
                <a:close/>
              </a:path>
              <a:path extrusionOk="0" h="2441575" w="2711450">
                <a:moveTo>
                  <a:pt x="15239" y="1586484"/>
                </a:moveTo>
                <a:lnTo>
                  <a:pt x="4572" y="1586484"/>
                </a:lnTo>
                <a:lnTo>
                  <a:pt x="0" y="1591056"/>
                </a:lnTo>
                <a:lnTo>
                  <a:pt x="0" y="1659636"/>
                </a:lnTo>
                <a:lnTo>
                  <a:pt x="4572" y="1664208"/>
                </a:lnTo>
                <a:lnTo>
                  <a:pt x="15239" y="1664208"/>
                </a:lnTo>
                <a:lnTo>
                  <a:pt x="19812" y="1659636"/>
                </a:lnTo>
                <a:lnTo>
                  <a:pt x="19812" y="1591056"/>
                </a:lnTo>
                <a:lnTo>
                  <a:pt x="15239" y="1586484"/>
                </a:lnTo>
                <a:close/>
              </a:path>
              <a:path extrusionOk="0" h="2441575" w="2711450">
                <a:moveTo>
                  <a:pt x="15239" y="1722120"/>
                </a:moveTo>
                <a:lnTo>
                  <a:pt x="4572" y="1722120"/>
                </a:lnTo>
                <a:lnTo>
                  <a:pt x="0" y="1726692"/>
                </a:lnTo>
                <a:lnTo>
                  <a:pt x="0" y="1795272"/>
                </a:lnTo>
                <a:lnTo>
                  <a:pt x="4572" y="1799844"/>
                </a:lnTo>
                <a:lnTo>
                  <a:pt x="15239" y="1799844"/>
                </a:lnTo>
                <a:lnTo>
                  <a:pt x="19812" y="1795272"/>
                </a:lnTo>
                <a:lnTo>
                  <a:pt x="19812" y="1726692"/>
                </a:lnTo>
                <a:lnTo>
                  <a:pt x="15239" y="1722120"/>
                </a:lnTo>
                <a:close/>
              </a:path>
              <a:path extrusionOk="0" h="2441575" w="2711450">
                <a:moveTo>
                  <a:pt x="15239" y="1857756"/>
                </a:moveTo>
                <a:lnTo>
                  <a:pt x="4572" y="1857756"/>
                </a:lnTo>
                <a:lnTo>
                  <a:pt x="0" y="1860804"/>
                </a:lnTo>
                <a:lnTo>
                  <a:pt x="0" y="1929384"/>
                </a:lnTo>
                <a:lnTo>
                  <a:pt x="4572" y="1933956"/>
                </a:lnTo>
                <a:lnTo>
                  <a:pt x="15239" y="1933956"/>
                </a:lnTo>
                <a:lnTo>
                  <a:pt x="19812" y="1929384"/>
                </a:lnTo>
                <a:lnTo>
                  <a:pt x="19812" y="1860804"/>
                </a:lnTo>
                <a:lnTo>
                  <a:pt x="15239" y="1857756"/>
                </a:lnTo>
                <a:close/>
              </a:path>
              <a:path extrusionOk="0" h="2441575" w="2711450">
                <a:moveTo>
                  <a:pt x="15239" y="1991868"/>
                </a:moveTo>
                <a:lnTo>
                  <a:pt x="4572" y="1991868"/>
                </a:lnTo>
                <a:lnTo>
                  <a:pt x="0" y="1996440"/>
                </a:lnTo>
                <a:lnTo>
                  <a:pt x="0" y="2028444"/>
                </a:lnTo>
                <a:lnTo>
                  <a:pt x="1524" y="2060448"/>
                </a:lnTo>
                <a:lnTo>
                  <a:pt x="3048" y="2065020"/>
                </a:lnTo>
                <a:lnTo>
                  <a:pt x="7620" y="2069592"/>
                </a:lnTo>
                <a:lnTo>
                  <a:pt x="18287" y="2069592"/>
                </a:lnTo>
                <a:lnTo>
                  <a:pt x="21336" y="2065020"/>
                </a:lnTo>
                <a:lnTo>
                  <a:pt x="21336" y="2058924"/>
                </a:lnTo>
                <a:lnTo>
                  <a:pt x="19812" y="2028444"/>
                </a:lnTo>
                <a:lnTo>
                  <a:pt x="19812" y="1996440"/>
                </a:lnTo>
                <a:lnTo>
                  <a:pt x="15239" y="1991868"/>
                </a:lnTo>
                <a:close/>
              </a:path>
              <a:path extrusionOk="0" h="2441575" w="2711450">
                <a:moveTo>
                  <a:pt x="28956" y="2124456"/>
                </a:moveTo>
                <a:lnTo>
                  <a:pt x="22860" y="2125980"/>
                </a:lnTo>
                <a:lnTo>
                  <a:pt x="18287" y="2127504"/>
                </a:lnTo>
                <a:lnTo>
                  <a:pt x="15239" y="2133600"/>
                </a:lnTo>
                <a:lnTo>
                  <a:pt x="16763" y="2138172"/>
                </a:lnTo>
                <a:lnTo>
                  <a:pt x="19812" y="2150364"/>
                </a:lnTo>
                <a:lnTo>
                  <a:pt x="33527" y="2188464"/>
                </a:lnTo>
                <a:lnTo>
                  <a:pt x="36575" y="2194560"/>
                </a:lnTo>
                <a:lnTo>
                  <a:pt x="38100" y="2199132"/>
                </a:lnTo>
                <a:lnTo>
                  <a:pt x="44196" y="2200656"/>
                </a:lnTo>
                <a:lnTo>
                  <a:pt x="48767" y="2199132"/>
                </a:lnTo>
                <a:lnTo>
                  <a:pt x="53339" y="2196084"/>
                </a:lnTo>
                <a:lnTo>
                  <a:pt x="56387" y="2191512"/>
                </a:lnTo>
                <a:lnTo>
                  <a:pt x="51815" y="2182368"/>
                </a:lnTo>
                <a:lnTo>
                  <a:pt x="38100" y="2145792"/>
                </a:lnTo>
                <a:lnTo>
                  <a:pt x="33527" y="2127504"/>
                </a:lnTo>
                <a:lnTo>
                  <a:pt x="28956" y="2124456"/>
                </a:lnTo>
                <a:close/>
              </a:path>
              <a:path extrusionOk="0" h="2441575" w="2711450">
                <a:moveTo>
                  <a:pt x="82296" y="2246376"/>
                </a:moveTo>
                <a:lnTo>
                  <a:pt x="73151" y="2252472"/>
                </a:lnTo>
                <a:lnTo>
                  <a:pt x="71627" y="2258568"/>
                </a:lnTo>
                <a:lnTo>
                  <a:pt x="74675" y="2263140"/>
                </a:lnTo>
                <a:lnTo>
                  <a:pt x="96012" y="2290572"/>
                </a:lnTo>
                <a:lnTo>
                  <a:pt x="112775" y="2308860"/>
                </a:lnTo>
                <a:lnTo>
                  <a:pt x="115824" y="2313432"/>
                </a:lnTo>
                <a:lnTo>
                  <a:pt x="121920" y="2313432"/>
                </a:lnTo>
                <a:lnTo>
                  <a:pt x="126491" y="2310384"/>
                </a:lnTo>
                <a:lnTo>
                  <a:pt x="131063" y="2305812"/>
                </a:lnTo>
                <a:lnTo>
                  <a:pt x="131063" y="2299716"/>
                </a:lnTo>
                <a:lnTo>
                  <a:pt x="126491" y="2296668"/>
                </a:lnTo>
                <a:lnTo>
                  <a:pt x="111251" y="2278380"/>
                </a:lnTo>
                <a:lnTo>
                  <a:pt x="91439" y="2252472"/>
                </a:lnTo>
                <a:lnTo>
                  <a:pt x="88391" y="2247900"/>
                </a:lnTo>
                <a:lnTo>
                  <a:pt x="82296" y="2246376"/>
                </a:lnTo>
                <a:close/>
              </a:path>
              <a:path extrusionOk="0" h="2441575" w="2711450">
                <a:moveTo>
                  <a:pt x="179832" y="2342388"/>
                </a:moveTo>
                <a:lnTo>
                  <a:pt x="173736" y="2343912"/>
                </a:lnTo>
                <a:lnTo>
                  <a:pt x="170687" y="2348484"/>
                </a:lnTo>
                <a:lnTo>
                  <a:pt x="167639" y="2351532"/>
                </a:lnTo>
                <a:lnTo>
                  <a:pt x="167639" y="2357628"/>
                </a:lnTo>
                <a:lnTo>
                  <a:pt x="172212" y="2362200"/>
                </a:lnTo>
                <a:lnTo>
                  <a:pt x="184403" y="2369820"/>
                </a:lnTo>
                <a:lnTo>
                  <a:pt x="219456" y="2391156"/>
                </a:lnTo>
                <a:lnTo>
                  <a:pt x="224027" y="2392680"/>
                </a:lnTo>
                <a:lnTo>
                  <a:pt x="228600" y="2395728"/>
                </a:lnTo>
                <a:lnTo>
                  <a:pt x="234696" y="2394204"/>
                </a:lnTo>
                <a:lnTo>
                  <a:pt x="236220" y="2389632"/>
                </a:lnTo>
                <a:lnTo>
                  <a:pt x="239267" y="2383536"/>
                </a:lnTo>
                <a:lnTo>
                  <a:pt x="236220" y="2378964"/>
                </a:lnTo>
                <a:lnTo>
                  <a:pt x="231648" y="2375916"/>
                </a:lnTo>
                <a:lnTo>
                  <a:pt x="228600" y="2374392"/>
                </a:lnTo>
                <a:lnTo>
                  <a:pt x="196596" y="2354580"/>
                </a:lnTo>
                <a:lnTo>
                  <a:pt x="184403" y="2345436"/>
                </a:lnTo>
                <a:lnTo>
                  <a:pt x="179832" y="2342388"/>
                </a:lnTo>
                <a:close/>
              </a:path>
              <a:path extrusionOk="0" h="2441575" w="2711450">
                <a:moveTo>
                  <a:pt x="297179" y="2403348"/>
                </a:moveTo>
                <a:lnTo>
                  <a:pt x="292608" y="2406396"/>
                </a:lnTo>
                <a:lnTo>
                  <a:pt x="291084" y="2410968"/>
                </a:lnTo>
                <a:lnTo>
                  <a:pt x="289560" y="2417064"/>
                </a:lnTo>
                <a:lnTo>
                  <a:pt x="292608" y="2421636"/>
                </a:lnTo>
                <a:lnTo>
                  <a:pt x="297179" y="2423160"/>
                </a:lnTo>
                <a:lnTo>
                  <a:pt x="333756" y="2432304"/>
                </a:lnTo>
                <a:lnTo>
                  <a:pt x="355091" y="2436876"/>
                </a:lnTo>
                <a:lnTo>
                  <a:pt x="361188" y="2436876"/>
                </a:lnTo>
                <a:lnTo>
                  <a:pt x="365760" y="2433828"/>
                </a:lnTo>
                <a:lnTo>
                  <a:pt x="367284" y="2427732"/>
                </a:lnTo>
                <a:lnTo>
                  <a:pt x="367284" y="2423160"/>
                </a:lnTo>
                <a:lnTo>
                  <a:pt x="364236" y="2418588"/>
                </a:lnTo>
                <a:lnTo>
                  <a:pt x="358139" y="2417064"/>
                </a:lnTo>
                <a:lnTo>
                  <a:pt x="338327" y="2414016"/>
                </a:lnTo>
                <a:lnTo>
                  <a:pt x="301751" y="2404872"/>
                </a:lnTo>
                <a:lnTo>
                  <a:pt x="297179" y="2403348"/>
                </a:lnTo>
                <a:close/>
              </a:path>
              <a:path extrusionOk="0" h="2441575" w="2711450">
                <a:moveTo>
                  <a:pt x="498348" y="2421636"/>
                </a:moveTo>
                <a:lnTo>
                  <a:pt x="429767" y="2421636"/>
                </a:lnTo>
                <a:lnTo>
                  <a:pt x="425196" y="2426208"/>
                </a:lnTo>
                <a:lnTo>
                  <a:pt x="425196" y="2436876"/>
                </a:lnTo>
                <a:lnTo>
                  <a:pt x="429767" y="2441448"/>
                </a:lnTo>
                <a:lnTo>
                  <a:pt x="498348" y="2441448"/>
                </a:lnTo>
                <a:lnTo>
                  <a:pt x="502920" y="2436876"/>
                </a:lnTo>
                <a:lnTo>
                  <a:pt x="502920" y="2426208"/>
                </a:lnTo>
                <a:lnTo>
                  <a:pt x="498348" y="2421636"/>
                </a:lnTo>
                <a:close/>
              </a:path>
              <a:path extrusionOk="0" h="2441575" w="2711450">
                <a:moveTo>
                  <a:pt x="635508" y="2421636"/>
                </a:moveTo>
                <a:lnTo>
                  <a:pt x="566927" y="2421636"/>
                </a:lnTo>
                <a:lnTo>
                  <a:pt x="562356" y="2426208"/>
                </a:lnTo>
                <a:lnTo>
                  <a:pt x="562356" y="2436876"/>
                </a:lnTo>
                <a:lnTo>
                  <a:pt x="566927" y="2441448"/>
                </a:lnTo>
                <a:lnTo>
                  <a:pt x="635508" y="2441448"/>
                </a:lnTo>
                <a:lnTo>
                  <a:pt x="640079" y="2436876"/>
                </a:lnTo>
                <a:lnTo>
                  <a:pt x="640079" y="2426208"/>
                </a:lnTo>
                <a:lnTo>
                  <a:pt x="635508" y="2421636"/>
                </a:lnTo>
                <a:close/>
              </a:path>
              <a:path extrusionOk="0" h="2441575" w="2711450">
                <a:moveTo>
                  <a:pt x="772667" y="2421636"/>
                </a:moveTo>
                <a:lnTo>
                  <a:pt x="702563" y="2421636"/>
                </a:lnTo>
                <a:lnTo>
                  <a:pt x="699515" y="2426208"/>
                </a:lnTo>
                <a:lnTo>
                  <a:pt x="699515" y="2436876"/>
                </a:lnTo>
                <a:lnTo>
                  <a:pt x="702563" y="2441448"/>
                </a:lnTo>
                <a:lnTo>
                  <a:pt x="772667" y="2441448"/>
                </a:lnTo>
                <a:lnTo>
                  <a:pt x="777239" y="2436876"/>
                </a:lnTo>
                <a:lnTo>
                  <a:pt x="777239" y="2426208"/>
                </a:lnTo>
                <a:lnTo>
                  <a:pt x="772667" y="2421636"/>
                </a:lnTo>
                <a:close/>
              </a:path>
              <a:path extrusionOk="0" h="2441575" w="2711450">
                <a:moveTo>
                  <a:pt x="909827" y="2421636"/>
                </a:moveTo>
                <a:lnTo>
                  <a:pt x="839724" y="2421636"/>
                </a:lnTo>
                <a:lnTo>
                  <a:pt x="835151" y="2426208"/>
                </a:lnTo>
                <a:lnTo>
                  <a:pt x="835151" y="2436876"/>
                </a:lnTo>
                <a:lnTo>
                  <a:pt x="839724" y="2441448"/>
                </a:lnTo>
                <a:lnTo>
                  <a:pt x="909827" y="2441448"/>
                </a:lnTo>
                <a:lnTo>
                  <a:pt x="914400" y="2436876"/>
                </a:lnTo>
                <a:lnTo>
                  <a:pt x="914400" y="2426208"/>
                </a:lnTo>
                <a:lnTo>
                  <a:pt x="909827" y="2421636"/>
                </a:lnTo>
                <a:close/>
              </a:path>
              <a:path extrusionOk="0" h="2441575" w="2711450">
                <a:moveTo>
                  <a:pt x="1045463" y="2421636"/>
                </a:moveTo>
                <a:lnTo>
                  <a:pt x="976884" y="2421636"/>
                </a:lnTo>
                <a:lnTo>
                  <a:pt x="972312" y="2426208"/>
                </a:lnTo>
                <a:lnTo>
                  <a:pt x="972312" y="2436876"/>
                </a:lnTo>
                <a:lnTo>
                  <a:pt x="976884" y="2441448"/>
                </a:lnTo>
                <a:lnTo>
                  <a:pt x="1045463" y="2441448"/>
                </a:lnTo>
                <a:lnTo>
                  <a:pt x="1050036" y="2436876"/>
                </a:lnTo>
                <a:lnTo>
                  <a:pt x="1050036" y="2426208"/>
                </a:lnTo>
                <a:lnTo>
                  <a:pt x="1045463" y="2421636"/>
                </a:lnTo>
                <a:close/>
              </a:path>
              <a:path extrusionOk="0" h="2441575" w="2711450">
                <a:moveTo>
                  <a:pt x="1182624" y="2421636"/>
                </a:moveTo>
                <a:lnTo>
                  <a:pt x="1114044" y="2421636"/>
                </a:lnTo>
                <a:lnTo>
                  <a:pt x="1109472" y="2426208"/>
                </a:lnTo>
                <a:lnTo>
                  <a:pt x="1109472" y="2436876"/>
                </a:lnTo>
                <a:lnTo>
                  <a:pt x="1114044" y="2441448"/>
                </a:lnTo>
                <a:lnTo>
                  <a:pt x="1182624" y="2441448"/>
                </a:lnTo>
                <a:lnTo>
                  <a:pt x="1187196" y="2436876"/>
                </a:lnTo>
                <a:lnTo>
                  <a:pt x="1187196" y="2426208"/>
                </a:lnTo>
                <a:lnTo>
                  <a:pt x="1182624" y="2421636"/>
                </a:lnTo>
                <a:close/>
              </a:path>
              <a:path extrusionOk="0" h="2441575" w="2711450">
                <a:moveTo>
                  <a:pt x="1319784" y="2421636"/>
                </a:moveTo>
                <a:lnTo>
                  <a:pt x="1249679" y="2421636"/>
                </a:lnTo>
                <a:lnTo>
                  <a:pt x="1246632" y="2426208"/>
                </a:lnTo>
                <a:lnTo>
                  <a:pt x="1246632" y="2436876"/>
                </a:lnTo>
                <a:lnTo>
                  <a:pt x="1249679" y="2441448"/>
                </a:lnTo>
                <a:lnTo>
                  <a:pt x="1319784" y="2441448"/>
                </a:lnTo>
                <a:lnTo>
                  <a:pt x="1324356" y="2436876"/>
                </a:lnTo>
                <a:lnTo>
                  <a:pt x="1324356" y="2426208"/>
                </a:lnTo>
                <a:lnTo>
                  <a:pt x="1319784" y="2421636"/>
                </a:lnTo>
                <a:close/>
              </a:path>
              <a:path extrusionOk="0" h="2441575" w="2711450">
                <a:moveTo>
                  <a:pt x="1456944" y="2421636"/>
                </a:moveTo>
                <a:lnTo>
                  <a:pt x="1386839" y="2421636"/>
                </a:lnTo>
                <a:lnTo>
                  <a:pt x="1382267" y="2426208"/>
                </a:lnTo>
                <a:lnTo>
                  <a:pt x="1382267" y="2436876"/>
                </a:lnTo>
                <a:lnTo>
                  <a:pt x="1386839" y="2441448"/>
                </a:lnTo>
                <a:lnTo>
                  <a:pt x="1456944" y="2441448"/>
                </a:lnTo>
                <a:lnTo>
                  <a:pt x="1461515" y="2436876"/>
                </a:lnTo>
                <a:lnTo>
                  <a:pt x="1461515" y="2426208"/>
                </a:lnTo>
                <a:lnTo>
                  <a:pt x="1456944" y="2421636"/>
                </a:lnTo>
                <a:close/>
              </a:path>
              <a:path extrusionOk="0" h="2441575" w="2711450">
                <a:moveTo>
                  <a:pt x="1594103" y="2421636"/>
                </a:moveTo>
                <a:lnTo>
                  <a:pt x="1524000" y="2421636"/>
                </a:lnTo>
                <a:lnTo>
                  <a:pt x="1519427" y="2426208"/>
                </a:lnTo>
                <a:lnTo>
                  <a:pt x="1519427" y="2436876"/>
                </a:lnTo>
                <a:lnTo>
                  <a:pt x="1524000" y="2441448"/>
                </a:lnTo>
                <a:lnTo>
                  <a:pt x="1594103" y="2441448"/>
                </a:lnTo>
                <a:lnTo>
                  <a:pt x="1597152" y="2436876"/>
                </a:lnTo>
                <a:lnTo>
                  <a:pt x="1597152" y="2426208"/>
                </a:lnTo>
                <a:lnTo>
                  <a:pt x="1594103" y="2421636"/>
                </a:lnTo>
                <a:close/>
              </a:path>
              <a:path extrusionOk="0" h="2441575" w="2711450">
                <a:moveTo>
                  <a:pt x="1729739" y="2421636"/>
                </a:moveTo>
                <a:lnTo>
                  <a:pt x="1661160" y="2421636"/>
                </a:lnTo>
                <a:lnTo>
                  <a:pt x="1656588" y="2426208"/>
                </a:lnTo>
                <a:lnTo>
                  <a:pt x="1656588" y="2436876"/>
                </a:lnTo>
                <a:lnTo>
                  <a:pt x="1661160" y="2441448"/>
                </a:lnTo>
                <a:lnTo>
                  <a:pt x="1729739" y="2441448"/>
                </a:lnTo>
                <a:lnTo>
                  <a:pt x="1734312" y="2436876"/>
                </a:lnTo>
                <a:lnTo>
                  <a:pt x="1734312" y="2426208"/>
                </a:lnTo>
                <a:lnTo>
                  <a:pt x="1729739" y="2421636"/>
                </a:lnTo>
                <a:close/>
              </a:path>
              <a:path extrusionOk="0" h="2441575" w="2711450">
                <a:moveTo>
                  <a:pt x="1866900" y="2421636"/>
                </a:moveTo>
                <a:lnTo>
                  <a:pt x="1798320" y="2421636"/>
                </a:lnTo>
                <a:lnTo>
                  <a:pt x="1793748" y="2426208"/>
                </a:lnTo>
                <a:lnTo>
                  <a:pt x="1793748" y="2436876"/>
                </a:lnTo>
                <a:lnTo>
                  <a:pt x="1798320" y="2441448"/>
                </a:lnTo>
                <a:lnTo>
                  <a:pt x="1866900" y="2441448"/>
                </a:lnTo>
                <a:lnTo>
                  <a:pt x="1871472" y="2436876"/>
                </a:lnTo>
                <a:lnTo>
                  <a:pt x="1871472" y="2426208"/>
                </a:lnTo>
                <a:lnTo>
                  <a:pt x="1866900" y="2421636"/>
                </a:lnTo>
                <a:close/>
              </a:path>
              <a:path extrusionOk="0" h="2441575" w="2711450">
                <a:moveTo>
                  <a:pt x="2004060" y="2421636"/>
                </a:moveTo>
                <a:lnTo>
                  <a:pt x="1933956" y="2421636"/>
                </a:lnTo>
                <a:lnTo>
                  <a:pt x="1929384" y="2426208"/>
                </a:lnTo>
                <a:lnTo>
                  <a:pt x="1929384" y="2436876"/>
                </a:lnTo>
                <a:lnTo>
                  <a:pt x="1933956" y="2441448"/>
                </a:lnTo>
                <a:lnTo>
                  <a:pt x="2004060" y="2441448"/>
                </a:lnTo>
                <a:lnTo>
                  <a:pt x="2008632" y="2436876"/>
                </a:lnTo>
                <a:lnTo>
                  <a:pt x="2008632" y="2426208"/>
                </a:lnTo>
                <a:lnTo>
                  <a:pt x="2004060" y="2421636"/>
                </a:lnTo>
                <a:close/>
              </a:path>
              <a:path extrusionOk="0" h="2441575" w="2711450">
                <a:moveTo>
                  <a:pt x="2141220" y="2421636"/>
                </a:moveTo>
                <a:lnTo>
                  <a:pt x="2071115" y="2421636"/>
                </a:lnTo>
                <a:lnTo>
                  <a:pt x="2066544" y="2426208"/>
                </a:lnTo>
                <a:lnTo>
                  <a:pt x="2066544" y="2436876"/>
                </a:lnTo>
                <a:lnTo>
                  <a:pt x="2071115" y="2441448"/>
                </a:lnTo>
                <a:lnTo>
                  <a:pt x="2141220" y="2441448"/>
                </a:lnTo>
                <a:lnTo>
                  <a:pt x="2144267" y="2436876"/>
                </a:lnTo>
                <a:lnTo>
                  <a:pt x="2144267" y="2426208"/>
                </a:lnTo>
                <a:lnTo>
                  <a:pt x="2141220" y="2421636"/>
                </a:lnTo>
                <a:close/>
              </a:path>
              <a:path extrusionOk="0" h="2441575" w="2711450">
                <a:moveTo>
                  <a:pt x="2276856" y="2421636"/>
                </a:moveTo>
                <a:lnTo>
                  <a:pt x="2208276" y="2421636"/>
                </a:lnTo>
                <a:lnTo>
                  <a:pt x="2203704" y="2426208"/>
                </a:lnTo>
                <a:lnTo>
                  <a:pt x="2203704" y="2436876"/>
                </a:lnTo>
                <a:lnTo>
                  <a:pt x="2208276" y="2441448"/>
                </a:lnTo>
                <a:lnTo>
                  <a:pt x="2276856" y="2441448"/>
                </a:lnTo>
                <a:lnTo>
                  <a:pt x="2281428" y="2436876"/>
                </a:lnTo>
                <a:lnTo>
                  <a:pt x="2281428" y="2426208"/>
                </a:lnTo>
                <a:lnTo>
                  <a:pt x="2276856" y="2421636"/>
                </a:lnTo>
                <a:close/>
              </a:path>
              <a:path extrusionOk="0" h="2441575" w="2711450">
                <a:moveTo>
                  <a:pt x="2409444" y="2404872"/>
                </a:moveTo>
                <a:lnTo>
                  <a:pt x="2404872" y="2406396"/>
                </a:lnTo>
                <a:lnTo>
                  <a:pt x="2374391" y="2414016"/>
                </a:lnTo>
                <a:lnTo>
                  <a:pt x="2348484" y="2418588"/>
                </a:lnTo>
                <a:lnTo>
                  <a:pt x="2342388" y="2418588"/>
                </a:lnTo>
                <a:lnTo>
                  <a:pt x="2339340" y="2423160"/>
                </a:lnTo>
                <a:lnTo>
                  <a:pt x="2340864" y="2429256"/>
                </a:lnTo>
                <a:lnTo>
                  <a:pt x="2340864" y="2433828"/>
                </a:lnTo>
                <a:lnTo>
                  <a:pt x="2345436" y="2438400"/>
                </a:lnTo>
                <a:lnTo>
                  <a:pt x="2351532" y="2436876"/>
                </a:lnTo>
                <a:lnTo>
                  <a:pt x="2377440" y="2433828"/>
                </a:lnTo>
                <a:lnTo>
                  <a:pt x="2409444" y="2424684"/>
                </a:lnTo>
                <a:lnTo>
                  <a:pt x="2415540" y="2423160"/>
                </a:lnTo>
                <a:lnTo>
                  <a:pt x="2418588" y="2418588"/>
                </a:lnTo>
                <a:lnTo>
                  <a:pt x="2417064" y="2412492"/>
                </a:lnTo>
                <a:lnTo>
                  <a:pt x="2415540" y="2407920"/>
                </a:lnTo>
                <a:lnTo>
                  <a:pt x="2409444" y="2404872"/>
                </a:lnTo>
                <a:close/>
              </a:path>
              <a:path extrusionOk="0" h="2441575" w="2711450">
                <a:moveTo>
                  <a:pt x="2528316" y="2345436"/>
                </a:moveTo>
                <a:lnTo>
                  <a:pt x="2523744" y="2348484"/>
                </a:lnTo>
                <a:lnTo>
                  <a:pt x="2516124" y="2354580"/>
                </a:lnTo>
                <a:lnTo>
                  <a:pt x="2484120" y="2374392"/>
                </a:lnTo>
                <a:lnTo>
                  <a:pt x="2474976" y="2378964"/>
                </a:lnTo>
                <a:lnTo>
                  <a:pt x="2470404" y="2380488"/>
                </a:lnTo>
                <a:lnTo>
                  <a:pt x="2468879" y="2386584"/>
                </a:lnTo>
                <a:lnTo>
                  <a:pt x="2470404" y="2391156"/>
                </a:lnTo>
                <a:lnTo>
                  <a:pt x="2473452" y="2395728"/>
                </a:lnTo>
                <a:lnTo>
                  <a:pt x="2479548" y="2397252"/>
                </a:lnTo>
                <a:lnTo>
                  <a:pt x="2484120" y="2395728"/>
                </a:lnTo>
                <a:lnTo>
                  <a:pt x="2491740" y="2391156"/>
                </a:lnTo>
                <a:lnTo>
                  <a:pt x="2526791" y="2371344"/>
                </a:lnTo>
                <a:lnTo>
                  <a:pt x="2540508" y="2362200"/>
                </a:lnTo>
                <a:lnTo>
                  <a:pt x="2540508" y="2354580"/>
                </a:lnTo>
                <a:lnTo>
                  <a:pt x="2537460" y="2351532"/>
                </a:lnTo>
                <a:lnTo>
                  <a:pt x="2534412" y="2346960"/>
                </a:lnTo>
                <a:lnTo>
                  <a:pt x="2528316" y="2345436"/>
                </a:lnTo>
                <a:close/>
              </a:path>
              <a:path extrusionOk="0" h="2441575" w="2711450">
                <a:moveTo>
                  <a:pt x="2627376" y="2250948"/>
                </a:moveTo>
                <a:lnTo>
                  <a:pt x="2621279" y="2252472"/>
                </a:lnTo>
                <a:lnTo>
                  <a:pt x="2618232" y="2255520"/>
                </a:lnTo>
                <a:lnTo>
                  <a:pt x="2601467" y="2278380"/>
                </a:lnTo>
                <a:lnTo>
                  <a:pt x="2581656" y="2299716"/>
                </a:lnTo>
                <a:lnTo>
                  <a:pt x="2578608" y="2304288"/>
                </a:lnTo>
                <a:lnTo>
                  <a:pt x="2578608" y="2310384"/>
                </a:lnTo>
                <a:lnTo>
                  <a:pt x="2586228" y="2318004"/>
                </a:lnTo>
                <a:lnTo>
                  <a:pt x="2592324" y="2316480"/>
                </a:lnTo>
                <a:lnTo>
                  <a:pt x="2595372" y="2313432"/>
                </a:lnTo>
                <a:lnTo>
                  <a:pt x="2616708" y="2290572"/>
                </a:lnTo>
                <a:lnTo>
                  <a:pt x="2633472" y="2267712"/>
                </a:lnTo>
                <a:lnTo>
                  <a:pt x="2636520" y="2263140"/>
                </a:lnTo>
                <a:lnTo>
                  <a:pt x="2636520" y="2257044"/>
                </a:lnTo>
                <a:lnTo>
                  <a:pt x="2627376" y="2250948"/>
                </a:lnTo>
                <a:close/>
              </a:path>
              <a:path extrusionOk="0" h="2441575" w="2711450">
                <a:moveTo>
                  <a:pt x="2682240" y="2130552"/>
                </a:moveTo>
                <a:lnTo>
                  <a:pt x="2677667" y="2133600"/>
                </a:lnTo>
                <a:lnTo>
                  <a:pt x="2676143" y="2138172"/>
                </a:lnTo>
                <a:lnTo>
                  <a:pt x="2674619" y="2144268"/>
                </a:lnTo>
                <a:lnTo>
                  <a:pt x="2660904" y="2180844"/>
                </a:lnTo>
                <a:lnTo>
                  <a:pt x="2656332" y="2191512"/>
                </a:lnTo>
                <a:lnTo>
                  <a:pt x="2653284" y="2196084"/>
                </a:lnTo>
                <a:lnTo>
                  <a:pt x="2656332" y="2202180"/>
                </a:lnTo>
                <a:lnTo>
                  <a:pt x="2660904" y="2203704"/>
                </a:lnTo>
                <a:lnTo>
                  <a:pt x="2665476" y="2206752"/>
                </a:lnTo>
                <a:lnTo>
                  <a:pt x="2671572" y="2203704"/>
                </a:lnTo>
                <a:lnTo>
                  <a:pt x="2673096" y="2199132"/>
                </a:lnTo>
                <a:lnTo>
                  <a:pt x="2679191" y="2189988"/>
                </a:lnTo>
                <a:lnTo>
                  <a:pt x="2692908" y="2151888"/>
                </a:lnTo>
                <a:lnTo>
                  <a:pt x="2694432" y="2142744"/>
                </a:lnTo>
                <a:lnTo>
                  <a:pt x="2695956" y="2138172"/>
                </a:lnTo>
                <a:lnTo>
                  <a:pt x="2692908" y="2133600"/>
                </a:lnTo>
                <a:lnTo>
                  <a:pt x="2688336" y="2132076"/>
                </a:lnTo>
                <a:lnTo>
                  <a:pt x="2682240" y="2130552"/>
                </a:lnTo>
                <a:close/>
              </a:path>
              <a:path extrusionOk="0" h="2441575" w="2711450">
                <a:moveTo>
                  <a:pt x="2706623" y="1997964"/>
                </a:moveTo>
                <a:lnTo>
                  <a:pt x="2695956" y="1997964"/>
                </a:lnTo>
                <a:lnTo>
                  <a:pt x="2691384" y="2002536"/>
                </a:lnTo>
                <a:lnTo>
                  <a:pt x="2691384" y="2007108"/>
                </a:lnTo>
                <a:lnTo>
                  <a:pt x="2692908" y="2026920"/>
                </a:lnTo>
                <a:lnTo>
                  <a:pt x="2689860" y="2065020"/>
                </a:lnTo>
                <a:lnTo>
                  <a:pt x="2689860" y="2069592"/>
                </a:lnTo>
                <a:lnTo>
                  <a:pt x="2694432" y="2074164"/>
                </a:lnTo>
                <a:lnTo>
                  <a:pt x="2699004" y="2074164"/>
                </a:lnTo>
                <a:lnTo>
                  <a:pt x="2705100" y="2075688"/>
                </a:lnTo>
                <a:lnTo>
                  <a:pt x="2709671" y="2071116"/>
                </a:lnTo>
                <a:lnTo>
                  <a:pt x="2709671" y="2065020"/>
                </a:lnTo>
                <a:lnTo>
                  <a:pt x="2711195" y="2028444"/>
                </a:lnTo>
                <a:lnTo>
                  <a:pt x="2711195" y="2002536"/>
                </a:lnTo>
                <a:lnTo>
                  <a:pt x="2706623" y="1997964"/>
                </a:lnTo>
                <a:close/>
              </a:path>
              <a:path extrusionOk="0" h="2441575" w="2711450">
                <a:moveTo>
                  <a:pt x="2706623" y="1862328"/>
                </a:moveTo>
                <a:lnTo>
                  <a:pt x="2695956" y="1862328"/>
                </a:lnTo>
                <a:lnTo>
                  <a:pt x="2691384" y="1866900"/>
                </a:lnTo>
                <a:lnTo>
                  <a:pt x="2691384" y="1935480"/>
                </a:lnTo>
                <a:lnTo>
                  <a:pt x="2695956" y="1940052"/>
                </a:lnTo>
                <a:lnTo>
                  <a:pt x="2706623" y="1940052"/>
                </a:lnTo>
                <a:lnTo>
                  <a:pt x="2711195" y="1935480"/>
                </a:lnTo>
                <a:lnTo>
                  <a:pt x="2711195" y="1866900"/>
                </a:lnTo>
                <a:lnTo>
                  <a:pt x="2706623" y="1862328"/>
                </a:lnTo>
                <a:close/>
              </a:path>
              <a:path extrusionOk="0" h="2441575" w="2711450">
                <a:moveTo>
                  <a:pt x="2706623" y="1726692"/>
                </a:moveTo>
                <a:lnTo>
                  <a:pt x="2695956" y="1726692"/>
                </a:lnTo>
                <a:lnTo>
                  <a:pt x="2691384" y="1731264"/>
                </a:lnTo>
                <a:lnTo>
                  <a:pt x="2691384" y="1799844"/>
                </a:lnTo>
                <a:lnTo>
                  <a:pt x="2695956" y="1804416"/>
                </a:lnTo>
                <a:lnTo>
                  <a:pt x="2706623" y="1804416"/>
                </a:lnTo>
                <a:lnTo>
                  <a:pt x="2711195" y="1799844"/>
                </a:lnTo>
                <a:lnTo>
                  <a:pt x="2711195" y="1731264"/>
                </a:lnTo>
                <a:lnTo>
                  <a:pt x="2706623" y="1726692"/>
                </a:lnTo>
                <a:close/>
              </a:path>
              <a:path extrusionOk="0" h="2441575" w="2711450">
                <a:moveTo>
                  <a:pt x="2706623" y="1592580"/>
                </a:moveTo>
                <a:lnTo>
                  <a:pt x="2695956" y="1592580"/>
                </a:lnTo>
                <a:lnTo>
                  <a:pt x="2691384" y="1597152"/>
                </a:lnTo>
                <a:lnTo>
                  <a:pt x="2691384" y="1665732"/>
                </a:lnTo>
                <a:lnTo>
                  <a:pt x="2695956" y="1668780"/>
                </a:lnTo>
                <a:lnTo>
                  <a:pt x="2706623" y="1668780"/>
                </a:lnTo>
                <a:lnTo>
                  <a:pt x="2711195" y="1665732"/>
                </a:lnTo>
                <a:lnTo>
                  <a:pt x="2711195" y="1597152"/>
                </a:lnTo>
                <a:lnTo>
                  <a:pt x="2706623" y="1592580"/>
                </a:lnTo>
                <a:close/>
              </a:path>
              <a:path extrusionOk="0" h="2441575" w="2711450">
                <a:moveTo>
                  <a:pt x="2706623" y="1456944"/>
                </a:moveTo>
                <a:lnTo>
                  <a:pt x="2695956" y="1456944"/>
                </a:lnTo>
                <a:lnTo>
                  <a:pt x="2691384" y="1461516"/>
                </a:lnTo>
                <a:lnTo>
                  <a:pt x="2691384" y="1530096"/>
                </a:lnTo>
                <a:lnTo>
                  <a:pt x="2695956" y="1534668"/>
                </a:lnTo>
                <a:lnTo>
                  <a:pt x="2706623" y="1534668"/>
                </a:lnTo>
                <a:lnTo>
                  <a:pt x="2711195" y="1530096"/>
                </a:lnTo>
                <a:lnTo>
                  <a:pt x="2711195" y="1461516"/>
                </a:lnTo>
                <a:lnTo>
                  <a:pt x="2706623" y="1456944"/>
                </a:lnTo>
                <a:close/>
              </a:path>
              <a:path extrusionOk="0" h="2441575" w="2711450">
                <a:moveTo>
                  <a:pt x="2706623" y="1321308"/>
                </a:moveTo>
                <a:lnTo>
                  <a:pt x="2695956" y="1321308"/>
                </a:lnTo>
                <a:lnTo>
                  <a:pt x="2691384" y="1325880"/>
                </a:lnTo>
                <a:lnTo>
                  <a:pt x="2691384" y="1394460"/>
                </a:lnTo>
                <a:lnTo>
                  <a:pt x="2695956" y="1399032"/>
                </a:lnTo>
                <a:lnTo>
                  <a:pt x="2706623" y="1399032"/>
                </a:lnTo>
                <a:lnTo>
                  <a:pt x="2711195" y="1394460"/>
                </a:lnTo>
                <a:lnTo>
                  <a:pt x="2711195" y="1325880"/>
                </a:lnTo>
                <a:lnTo>
                  <a:pt x="2706623" y="1321308"/>
                </a:lnTo>
                <a:close/>
              </a:path>
              <a:path extrusionOk="0" h="2441575" w="2711450">
                <a:moveTo>
                  <a:pt x="2706623" y="1187196"/>
                </a:moveTo>
                <a:lnTo>
                  <a:pt x="2695956" y="1187196"/>
                </a:lnTo>
                <a:lnTo>
                  <a:pt x="2691384" y="1190244"/>
                </a:lnTo>
                <a:lnTo>
                  <a:pt x="2691384" y="1258824"/>
                </a:lnTo>
                <a:lnTo>
                  <a:pt x="2695956" y="1263396"/>
                </a:lnTo>
                <a:lnTo>
                  <a:pt x="2706623" y="1263396"/>
                </a:lnTo>
                <a:lnTo>
                  <a:pt x="2711195" y="1258824"/>
                </a:lnTo>
                <a:lnTo>
                  <a:pt x="2711195" y="1190244"/>
                </a:lnTo>
                <a:lnTo>
                  <a:pt x="2706623" y="1187196"/>
                </a:lnTo>
                <a:close/>
              </a:path>
              <a:path extrusionOk="0" h="2441575" w="2711450">
                <a:moveTo>
                  <a:pt x="2706623" y="1051560"/>
                </a:moveTo>
                <a:lnTo>
                  <a:pt x="2695956" y="1051560"/>
                </a:lnTo>
                <a:lnTo>
                  <a:pt x="2691384" y="1056132"/>
                </a:lnTo>
                <a:lnTo>
                  <a:pt x="2691384" y="1124712"/>
                </a:lnTo>
                <a:lnTo>
                  <a:pt x="2695956" y="1129284"/>
                </a:lnTo>
                <a:lnTo>
                  <a:pt x="2706623" y="1129284"/>
                </a:lnTo>
                <a:lnTo>
                  <a:pt x="2711195" y="1124712"/>
                </a:lnTo>
                <a:lnTo>
                  <a:pt x="2711195" y="1056132"/>
                </a:lnTo>
                <a:lnTo>
                  <a:pt x="2706623" y="1051560"/>
                </a:lnTo>
                <a:close/>
              </a:path>
              <a:path extrusionOk="0" h="2441575" w="2711450">
                <a:moveTo>
                  <a:pt x="2706623" y="915924"/>
                </a:moveTo>
                <a:lnTo>
                  <a:pt x="2695956" y="915924"/>
                </a:lnTo>
                <a:lnTo>
                  <a:pt x="2691384" y="920496"/>
                </a:lnTo>
                <a:lnTo>
                  <a:pt x="2691384" y="989076"/>
                </a:lnTo>
                <a:lnTo>
                  <a:pt x="2695956" y="993648"/>
                </a:lnTo>
                <a:lnTo>
                  <a:pt x="2706623" y="993648"/>
                </a:lnTo>
                <a:lnTo>
                  <a:pt x="2711195" y="989076"/>
                </a:lnTo>
                <a:lnTo>
                  <a:pt x="2711195" y="920496"/>
                </a:lnTo>
                <a:lnTo>
                  <a:pt x="2706623" y="915924"/>
                </a:lnTo>
                <a:close/>
              </a:path>
              <a:path extrusionOk="0" h="2441575" w="2711450">
                <a:moveTo>
                  <a:pt x="2706623" y="781812"/>
                </a:moveTo>
                <a:lnTo>
                  <a:pt x="2695956" y="781812"/>
                </a:lnTo>
                <a:lnTo>
                  <a:pt x="2691384" y="784860"/>
                </a:lnTo>
                <a:lnTo>
                  <a:pt x="2691384" y="853440"/>
                </a:lnTo>
                <a:lnTo>
                  <a:pt x="2695956" y="858012"/>
                </a:lnTo>
                <a:lnTo>
                  <a:pt x="2706623" y="858012"/>
                </a:lnTo>
                <a:lnTo>
                  <a:pt x="2711195" y="853440"/>
                </a:lnTo>
                <a:lnTo>
                  <a:pt x="2711195" y="784860"/>
                </a:lnTo>
                <a:lnTo>
                  <a:pt x="2706623" y="781812"/>
                </a:lnTo>
                <a:close/>
              </a:path>
              <a:path extrusionOk="0" h="2441575" w="2711450">
                <a:moveTo>
                  <a:pt x="2706623" y="646176"/>
                </a:moveTo>
                <a:lnTo>
                  <a:pt x="2695956" y="646176"/>
                </a:lnTo>
                <a:lnTo>
                  <a:pt x="2691384" y="650748"/>
                </a:lnTo>
                <a:lnTo>
                  <a:pt x="2691384" y="719328"/>
                </a:lnTo>
                <a:lnTo>
                  <a:pt x="2695956" y="723900"/>
                </a:lnTo>
                <a:lnTo>
                  <a:pt x="2706623" y="723900"/>
                </a:lnTo>
                <a:lnTo>
                  <a:pt x="2711195" y="719328"/>
                </a:lnTo>
                <a:lnTo>
                  <a:pt x="2711195" y="650748"/>
                </a:lnTo>
                <a:lnTo>
                  <a:pt x="2706623" y="646176"/>
                </a:lnTo>
                <a:close/>
              </a:path>
              <a:path extrusionOk="0" h="2441575" w="2711450">
                <a:moveTo>
                  <a:pt x="2706623" y="510540"/>
                </a:moveTo>
                <a:lnTo>
                  <a:pt x="2695956" y="510540"/>
                </a:lnTo>
                <a:lnTo>
                  <a:pt x="2691384" y="515112"/>
                </a:lnTo>
                <a:lnTo>
                  <a:pt x="2691384" y="583692"/>
                </a:lnTo>
                <a:lnTo>
                  <a:pt x="2695956" y="588263"/>
                </a:lnTo>
                <a:lnTo>
                  <a:pt x="2706623" y="588263"/>
                </a:lnTo>
                <a:lnTo>
                  <a:pt x="2711195" y="583692"/>
                </a:lnTo>
                <a:lnTo>
                  <a:pt x="2711195" y="515112"/>
                </a:lnTo>
                <a:lnTo>
                  <a:pt x="2706623" y="510540"/>
                </a:lnTo>
                <a:close/>
              </a:path>
              <a:path extrusionOk="0" h="2441575" w="2711450">
                <a:moveTo>
                  <a:pt x="2705100" y="374904"/>
                </a:moveTo>
                <a:lnTo>
                  <a:pt x="2700528" y="376428"/>
                </a:lnTo>
                <a:lnTo>
                  <a:pt x="2694432" y="376428"/>
                </a:lnTo>
                <a:lnTo>
                  <a:pt x="2689860" y="381000"/>
                </a:lnTo>
                <a:lnTo>
                  <a:pt x="2691384" y="385572"/>
                </a:lnTo>
                <a:lnTo>
                  <a:pt x="2691384" y="448056"/>
                </a:lnTo>
                <a:lnTo>
                  <a:pt x="2695956" y="452628"/>
                </a:lnTo>
                <a:lnTo>
                  <a:pt x="2706623" y="452628"/>
                </a:lnTo>
                <a:lnTo>
                  <a:pt x="2711195" y="448056"/>
                </a:lnTo>
                <a:lnTo>
                  <a:pt x="2711195" y="413004"/>
                </a:lnTo>
                <a:lnTo>
                  <a:pt x="2709752" y="385572"/>
                </a:lnTo>
                <a:lnTo>
                  <a:pt x="2709671" y="379475"/>
                </a:lnTo>
                <a:lnTo>
                  <a:pt x="2705100" y="374904"/>
                </a:lnTo>
                <a:close/>
              </a:path>
              <a:path extrusionOk="0" h="2441575" w="2711450">
                <a:moveTo>
                  <a:pt x="2670048" y="243840"/>
                </a:moveTo>
                <a:lnTo>
                  <a:pt x="2663952" y="245363"/>
                </a:lnTo>
                <a:lnTo>
                  <a:pt x="2659379" y="248412"/>
                </a:lnTo>
                <a:lnTo>
                  <a:pt x="2657856" y="254508"/>
                </a:lnTo>
                <a:lnTo>
                  <a:pt x="2659379" y="259080"/>
                </a:lnTo>
                <a:lnTo>
                  <a:pt x="2660904" y="260604"/>
                </a:lnTo>
                <a:lnTo>
                  <a:pt x="2674619" y="295656"/>
                </a:lnTo>
                <a:lnTo>
                  <a:pt x="2677667" y="312420"/>
                </a:lnTo>
                <a:lnTo>
                  <a:pt x="2679191" y="316992"/>
                </a:lnTo>
                <a:lnTo>
                  <a:pt x="2685288" y="320040"/>
                </a:lnTo>
                <a:lnTo>
                  <a:pt x="2689860" y="318516"/>
                </a:lnTo>
                <a:lnTo>
                  <a:pt x="2695956" y="316992"/>
                </a:lnTo>
                <a:lnTo>
                  <a:pt x="2699004" y="312420"/>
                </a:lnTo>
                <a:lnTo>
                  <a:pt x="2697480" y="306324"/>
                </a:lnTo>
                <a:lnTo>
                  <a:pt x="2692908" y="291084"/>
                </a:lnTo>
                <a:lnTo>
                  <a:pt x="2679191" y="252984"/>
                </a:lnTo>
                <a:lnTo>
                  <a:pt x="2677667" y="249936"/>
                </a:lnTo>
                <a:lnTo>
                  <a:pt x="2674619" y="245363"/>
                </a:lnTo>
                <a:lnTo>
                  <a:pt x="2670048" y="243840"/>
                </a:lnTo>
                <a:close/>
              </a:path>
              <a:path extrusionOk="0" h="2441575" w="2711450">
                <a:moveTo>
                  <a:pt x="2598420" y="131063"/>
                </a:moveTo>
                <a:lnTo>
                  <a:pt x="2592324" y="131063"/>
                </a:lnTo>
                <a:lnTo>
                  <a:pt x="2587752" y="134112"/>
                </a:lnTo>
                <a:lnTo>
                  <a:pt x="2584704" y="138684"/>
                </a:lnTo>
                <a:lnTo>
                  <a:pt x="2583179" y="144780"/>
                </a:lnTo>
                <a:lnTo>
                  <a:pt x="2587752" y="147828"/>
                </a:lnTo>
                <a:lnTo>
                  <a:pt x="2601467" y="163068"/>
                </a:lnTo>
                <a:lnTo>
                  <a:pt x="2622804" y="192024"/>
                </a:lnTo>
                <a:lnTo>
                  <a:pt x="2625852" y="196596"/>
                </a:lnTo>
                <a:lnTo>
                  <a:pt x="2631948" y="198120"/>
                </a:lnTo>
                <a:lnTo>
                  <a:pt x="2641091" y="192024"/>
                </a:lnTo>
                <a:lnTo>
                  <a:pt x="2642616" y="185928"/>
                </a:lnTo>
                <a:lnTo>
                  <a:pt x="2639567" y="181356"/>
                </a:lnTo>
                <a:lnTo>
                  <a:pt x="2616708" y="150875"/>
                </a:lnTo>
                <a:lnTo>
                  <a:pt x="2601467" y="135636"/>
                </a:lnTo>
                <a:lnTo>
                  <a:pt x="2598420" y="131063"/>
                </a:lnTo>
                <a:close/>
              </a:path>
              <a:path extrusionOk="0" h="2441575" w="2711450">
                <a:moveTo>
                  <a:pt x="2487167" y="47244"/>
                </a:moveTo>
                <a:lnTo>
                  <a:pt x="2481072" y="50292"/>
                </a:lnTo>
                <a:lnTo>
                  <a:pt x="2478024" y="54863"/>
                </a:lnTo>
                <a:lnTo>
                  <a:pt x="2476500" y="59436"/>
                </a:lnTo>
                <a:lnTo>
                  <a:pt x="2478024" y="65532"/>
                </a:lnTo>
                <a:lnTo>
                  <a:pt x="2482596" y="67056"/>
                </a:lnTo>
                <a:lnTo>
                  <a:pt x="2516124" y="86868"/>
                </a:lnTo>
                <a:lnTo>
                  <a:pt x="2531364" y="97536"/>
                </a:lnTo>
                <a:lnTo>
                  <a:pt x="2534412" y="100584"/>
                </a:lnTo>
                <a:lnTo>
                  <a:pt x="2540508" y="100584"/>
                </a:lnTo>
                <a:lnTo>
                  <a:pt x="2545079" y="96012"/>
                </a:lnTo>
                <a:lnTo>
                  <a:pt x="2548128" y="91440"/>
                </a:lnTo>
                <a:lnTo>
                  <a:pt x="2546604" y="85344"/>
                </a:lnTo>
                <a:lnTo>
                  <a:pt x="2542032" y="82296"/>
                </a:lnTo>
                <a:lnTo>
                  <a:pt x="2526791" y="71628"/>
                </a:lnTo>
                <a:lnTo>
                  <a:pt x="2493264" y="50292"/>
                </a:lnTo>
                <a:lnTo>
                  <a:pt x="2491740" y="50292"/>
                </a:lnTo>
                <a:lnTo>
                  <a:pt x="2487167" y="47244"/>
                </a:lnTo>
                <a:close/>
              </a:path>
              <a:path extrusionOk="0" h="2441575" w="2711450">
                <a:moveTo>
                  <a:pt x="2360676" y="6096"/>
                </a:moveTo>
                <a:lnTo>
                  <a:pt x="2354579" y="6096"/>
                </a:lnTo>
                <a:lnTo>
                  <a:pt x="2350008" y="9144"/>
                </a:lnTo>
                <a:lnTo>
                  <a:pt x="2348484" y="13716"/>
                </a:lnTo>
                <a:lnTo>
                  <a:pt x="2348484" y="19812"/>
                </a:lnTo>
                <a:lnTo>
                  <a:pt x="2351532" y="24384"/>
                </a:lnTo>
                <a:lnTo>
                  <a:pt x="2357628" y="25908"/>
                </a:lnTo>
                <a:lnTo>
                  <a:pt x="2372867" y="27432"/>
                </a:lnTo>
                <a:lnTo>
                  <a:pt x="2410967" y="38100"/>
                </a:lnTo>
                <a:lnTo>
                  <a:pt x="2412491" y="38100"/>
                </a:lnTo>
                <a:lnTo>
                  <a:pt x="2417064" y="39624"/>
                </a:lnTo>
                <a:lnTo>
                  <a:pt x="2423160" y="36575"/>
                </a:lnTo>
                <a:lnTo>
                  <a:pt x="2426208" y="27432"/>
                </a:lnTo>
                <a:lnTo>
                  <a:pt x="2423160" y="21336"/>
                </a:lnTo>
                <a:lnTo>
                  <a:pt x="2418588" y="19812"/>
                </a:lnTo>
                <a:lnTo>
                  <a:pt x="2377440" y="9144"/>
                </a:lnTo>
                <a:lnTo>
                  <a:pt x="2360676" y="609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5"/>
          <p:cNvSpPr/>
          <p:nvPr/>
        </p:nvSpPr>
        <p:spPr>
          <a:xfrm>
            <a:off x="2132838" y="2066544"/>
            <a:ext cx="5987795" cy="26349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5"/>
          <p:cNvSpPr txBox="1"/>
          <p:nvPr/>
        </p:nvSpPr>
        <p:spPr>
          <a:xfrm>
            <a:off x="7044423" y="2687737"/>
            <a:ext cx="142875" cy="2749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183" name="Google Shape;183;p25"/>
          <p:cNvSpPr txBox="1"/>
          <p:nvPr/>
        </p:nvSpPr>
        <p:spPr>
          <a:xfrm>
            <a:off x="7091209" y="3960354"/>
            <a:ext cx="95250" cy="2749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184" name="Google Shape;184;p25"/>
          <p:cNvSpPr txBox="1"/>
          <p:nvPr/>
        </p:nvSpPr>
        <p:spPr>
          <a:xfrm>
            <a:off x="4234662" y="2855347"/>
            <a:ext cx="347980" cy="3981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N</a:t>
            </a:r>
            <a:r>
              <a:rPr baseline="-25000" lang="tr-TR" sz="2400">
                <a:solidFill>
                  <a:schemeClr val="dk1"/>
                </a:solidFill>
                <a:latin typeface="Times New Roman"/>
                <a:ea typeface="Times New Roman"/>
                <a:cs typeface="Times New Roman"/>
                <a:sym typeface="Times New Roman"/>
              </a:rPr>
              <a:t>1</a:t>
            </a:r>
            <a:endParaRPr baseline="-25000" sz="2400">
              <a:solidFill>
                <a:schemeClr val="dk1"/>
              </a:solidFill>
              <a:latin typeface="Times New Roman"/>
              <a:ea typeface="Times New Roman"/>
              <a:cs typeface="Times New Roman"/>
              <a:sym typeface="Times New Roman"/>
            </a:endParaRPr>
          </a:p>
        </p:txBody>
      </p:sp>
      <p:sp>
        <p:nvSpPr>
          <p:cNvPr id="185" name="Google Shape;185;p25"/>
          <p:cNvSpPr txBox="1"/>
          <p:nvPr/>
        </p:nvSpPr>
        <p:spPr>
          <a:xfrm>
            <a:off x="5694121" y="2858459"/>
            <a:ext cx="369570" cy="3981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N</a:t>
            </a:r>
            <a:r>
              <a:rPr baseline="-25000" lang="tr-TR" sz="2400">
                <a:solidFill>
                  <a:schemeClr val="dk1"/>
                </a:solidFill>
                <a:latin typeface="Times New Roman"/>
                <a:ea typeface="Times New Roman"/>
                <a:cs typeface="Times New Roman"/>
                <a:sym typeface="Times New Roman"/>
              </a:rPr>
              <a:t>2</a:t>
            </a:r>
            <a:endParaRPr baseline="-25000" sz="2400">
              <a:solidFill>
                <a:schemeClr val="dk1"/>
              </a:solidFill>
              <a:latin typeface="Times New Roman"/>
              <a:ea typeface="Times New Roman"/>
              <a:cs typeface="Times New Roman"/>
              <a:sym typeface="Times New Roman"/>
            </a:endParaRPr>
          </a:p>
        </p:txBody>
      </p:sp>
      <p:sp>
        <p:nvSpPr>
          <p:cNvPr id="186" name="Google Shape;186;p25"/>
          <p:cNvSpPr txBox="1"/>
          <p:nvPr/>
        </p:nvSpPr>
        <p:spPr>
          <a:xfrm>
            <a:off x="7139063" y="3190748"/>
            <a:ext cx="252095"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2450">
                <a:solidFill>
                  <a:schemeClr val="dk1"/>
                </a:solidFill>
                <a:latin typeface="Times New Roman"/>
                <a:ea typeface="Times New Roman"/>
                <a:cs typeface="Times New Roman"/>
                <a:sym typeface="Times New Roman"/>
              </a:rPr>
              <a:t>e</a:t>
            </a:r>
            <a:r>
              <a:rPr baseline="-25000" lang="tr-TR" sz="2100">
                <a:solidFill>
                  <a:schemeClr val="dk1"/>
                </a:solidFill>
                <a:latin typeface="Times New Roman"/>
                <a:ea typeface="Times New Roman"/>
                <a:cs typeface="Times New Roman"/>
                <a:sym typeface="Times New Roman"/>
              </a:rPr>
              <a:t>2</a:t>
            </a:r>
            <a:endParaRPr baseline="-25000" sz="2100">
              <a:solidFill>
                <a:schemeClr val="dk1"/>
              </a:solidFill>
              <a:latin typeface="Times New Roman"/>
              <a:ea typeface="Times New Roman"/>
              <a:cs typeface="Times New Roman"/>
              <a:sym typeface="Times New Roman"/>
            </a:endParaRPr>
          </a:p>
        </p:txBody>
      </p:sp>
      <p:sp>
        <p:nvSpPr>
          <p:cNvPr id="187" name="Google Shape;187;p25"/>
          <p:cNvSpPr txBox="1"/>
          <p:nvPr/>
        </p:nvSpPr>
        <p:spPr>
          <a:xfrm>
            <a:off x="2599067" y="3187700"/>
            <a:ext cx="246379" cy="39878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2450">
                <a:solidFill>
                  <a:schemeClr val="dk1"/>
                </a:solidFill>
                <a:latin typeface="Times New Roman"/>
                <a:ea typeface="Times New Roman"/>
                <a:cs typeface="Times New Roman"/>
                <a:sym typeface="Times New Roman"/>
              </a:rPr>
              <a:t>v</a:t>
            </a:r>
            <a:r>
              <a:rPr baseline="-25000" lang="tr-TR" sz="2100">
                <a:solidFill>
                  <a:schemeClr val="dk1"/>
                </a:solidFill>
                <a:latin typeface="Times New Roman"/>
                <a:ea typeface="Times New Roman"/>
                <a:cs typeface="Times New Roman"/>
                <a:sym typeface="Times New Roman"/>
              </a:rPr>
              <a:t>1</a:t>
            </a:r>
            <a:endParaRPr baseline="-25000" sz="2100">
              <a:solidFill>
                <a:schemeClr val="dk1"/>
              </a:solidFill>
              <a:latin typeface="Times New Roman"/>
              <a:ea typeface="Times New Roman"/>
              <a:cs typeface="Times New Roman"/>
              <a:sym typeface="Times New Roman"/>
            </a:endParaRPr>
          </a:p>
        </p:txBody>
      </p:sp>
      <p:sp>
        <p:nvSpPr>
          <p:cNvPr id="188" name="Google Shape;188;p25"/>
          <p:cNvSpPr txBox="1"/>
          <p:nvPr/>
        </p:nvSpPr>
        <p:spPr>
          <a:xfrm>
            <a:off x="7974012" y="3138930"/>
            <a:ext cx="255904" cy="397510"/>
          </a:xfrm>
          <a:prstGeom prst="rect">
            <a:avLst/>
          </a:prstGeom>
          <a:noFill/>
          <a:ln>
            <a:noFill/>
          </a:ln>
        </p:spPr>
        <p:txBody>
          <a:bodyPr anchorCtr="0" anchor="t" bIns="0" lIns="0" spcFirstLastPara="1" rIns="0" wrap="square" tIns="17775">
            <a:noAutofit/>
          </a:bodyPr>
          <a:lstStyle/>
          <a:p>
            <a:pPr indent="0" lvl="0" marL="12700" marR="0" rtl="0" algn="l">
              <a:lnSpc>
                <a:spcPct val="100000"/>
              </a:lnSpc>
              <a:spcBef>
                <a:spcPts val="0"/>
              </a:spcBef>
              <a:spcAft>
                <a:spcPts val="0"/>
              </a:spcAft>
              <a:buNone/>
            </a:pPr>
            <a:r>
              <a:rPr i="1" lang="tr-TR" sz="2400">
                <a:solidFill>
                  <a:schemeClr val="dk1"/>
                </a:solidFill>
                <a:latin typeface="Times New Roman"/>
                <a:ea typeface="Times New Roman"/>
                <a:cs typeface="Times New Roman"/>
                <a:sym typeface="Times New Roman"/>
              </a:rPr>
              <a:t>v</a:t>
            </a:r>
            <a:r>
              <a:rPr baseline="-25000" lang="tr-TR" sz="2100">
                <a:solidFill>
                  <a:schemeClr val="dk1"/>
                </a:solidFill>
                <a:latin typeface="Times New Roman"/>
                <a:ea typeface="Times New Roman"/>
                <a:cs typeface="Times New Roman"/>
                <a:sym typeface="Times New Roman"/>
              </a:rPr>
              <a:t>2</a:t>
            </a:r>
            <a:endParaRPr baseline="-25000" sz="2100">
              <a:solidFill>
                <a:schemeClr val="dk1"/>
              </a:solidFill>
              <a:latin typeface="Times New Roman"/>
              <a:ea typeface="Times New Roman"/>
              <a:cs typeface="Times New Roman"/>
              <a:sym typeface="Times New Roman"/>
            </a:endParaRPr>
          </a:p>
        </p:txBody>
      </p:sp>
      <p:sp>
        <p:nvSpPr>
          <p:cNvPr id="189" name="Google Shape;189;p25"/>
          <p:cNvSpPr txBox="1"/>
          <p:nvPr/>
        </p:nvSpPr>
        <p:spPr>
          <a:xfrm>
            <a:off x="3024682" y="3988293"/>
            <a:ext cx="235585" cy="612140"/>
          </a:xfrm>
          <a:prstGeom prst="rect">
            <a:avLst/>
          </a:prstGeom>
          <a:noFill/>
          <a:ln>
            <a:noFill/>
          </a:ln>
        </p:spPr>
        <p:txBody>
          <a:bodyPr anchorCtr="0" anchor="t" bIns="0" lIns="0" spcFirstLastPara="1" rIns="0" wrap="square" tIns="17125">
            <a:noAutofit/>
          </a:bodyPr>
          <a:lstStyle/>
          <a:p>
            <a:pPr indent="0" lvl="0" marL="153035" marR="0" rtl="0" algn="l">
              <a:lnSpc>
                <a:spcPct val="111249"/>
              </a:lnSpc>
              <a:spcBef>
                <a:spcPts val="0"/>
              </a:spcBef>
              <a:spcAft>
                <a:spcPts val="0"/>
              </a:spcAft>
              <a:buNone/>
            </a:pP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12700" marR="0" rtl="0" algn="l">
              <a:lnSpc>
                <a:spcPct val="114285"/>
              </a:lnSpc>
              <a:spcBef>
                <a:spcPts val="0"/>
              </a:spcBef>
              <a:spcAft>
                <a:spcPts val="0"/>
              </a:spcAft>
              <a:buNone/>
            </a:pPr>
            <a:r>
              <a:rPr lang="tr-TR" sz="2450">
                <a:solidFill>
                  <a:schemeClr val="dk1"/>
                </a:solidFill>
                <a:latin typeface="Times New Roman"/>
                <a:ea typeface="Times New Roman"/>
                <a:cs typeface="Times New Roman"/>
                <a:sym typeface="Times New Roman"/>
              </a:rPr>
              <a:t>b</a:t>
            </a:r>
            <a:endParaRPr sz="2450">
              <a:solidFill>
                <a:schemeClr val="dk1"/>
              </a:solidFill>
              <a:latin typeface="Times New Roman"/>
              <a:ea typeface="Times New Roman"/>
              <a:cs typeface="Times New Roman"/>
              <a:sym typeface="Times New Roman"/>
            </a:endParaRPr>
          </a:p>
        </p:txBody>
      </p:sp>
      <p:sp>
        <p:nvSpPr>
          <p:cNvPr id="190" name="Google Shape;190;p25"/>
          <p:cNvSpPr txBox="1"/>
          <p:nvPr/>
        </p:nvSpPr>
        <p:spPr>
          <a:xfrm>
            <a:off x="7321969" y="4211770"/>
            <a:ext cx="180975" cy="3981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d</a:t>
            </a:r>
            <a:endParaRPr sz="2450">
              <a:solidFill>
                <a:schemeClr val="dk1"/>
              </a:solidFill>
              <a:latin typeface="Times New Roman"/>
              <a:ea typeface="Times New Roman"/>
              <a:cs typeface="Times New Roman"/>
              <a:sym typeface="Times New Roman"/>
            </a:endParaRPr>
          </a:p>
        </p:txBody>
      </p:sp>
      <p:sp>
        <p:nvSpPr>
          <p:cNvPr id="191" name="Google Shape;191;p25"/>
          <p:cNvSpPr txBox="1"/>
          <p:nvPr/>
        </p:nvSpPr>
        <p:spPr>
          <a:xfrm>
            <a:off x="7340689" y="2572886"/>
            <a:ext cx="163195" cy="3981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c</a:t>
            </a:r>
            <a:endParaRPr sz="2450">
              <a:solidFill>
                <a:schemeClr val="dk1"/>
              </a:solidFill>
              <a:latin typeface="Times New Roman"/>
              <a:ea typeface="Times New Roman"/>
              <a:cs typeface="Times New Roman"/>
              <a:sym typeface="Times New Roman"/>
            </a:endParaRPr>
          </a:p>
        </p:txBody>
      </p:sp>
      <p:sp>
        <p:nvSpPr>
          <p:cNvPr id="192" name="Google Shape;192;p25"/>
          <p:cNvSpPr txBox="1"/>
          <p:nvPr/>
        </p:nvSpPr>
        <p:spPr>
          <a:xfrm>
            <a:off x="3009087" y="2043662"/>
            <a:ext cx="481330" cy="1506220"/>
          </a:xfrm>
          <a:prstGeom prst="rect">
            <a:avLst/>
          </a:prstGeom>
          <a:noFill/>
          <a:ln>
            <a:noFill/>
          </a:ln>
        </p:spPr>
        <p:txBody>
          <a:bodyPr anchorCtr="0" anchor="t" bIns="0" lIns="0" spcFirstLastPara="1" rIns="0" wrap="square" tIns="133350">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i</a:t>
            </a:r>
            <a:endParaRPr sz="1800">
              <a:solidFill>
                <a:schemeClr val="dk1"/>
              </a:solidFill>
              <a:latin typeface="Times New Roman"/>
              <a:ea typeface="Times New Roman"/>
              <a:cs typeface="Times New Roman"/>
              <a:sym typeface="Times New Roman"/>
            </a:endParaRPr>
          </a:p>
          <a:p>
            <a:pPr indent="0" lvl="0" marL="18415" marR="0" rtl="0" algn="l">
              <a:lnSpc>
                <a:spcPct val="100000"/>
              </a:lnSpc>
              <a:spcBef>
                <a:spcPts val="1220"/>
              </a:spcBef>
              <a:spcAft>
                <a:spcPts val="0"/>
              </a:spcAft>
              <a:buNone/>
            </a:pPr>
            <a:r>
              <a:rPr baseline="-25000" lang="tr-TR" sz="3675">
                <a:solidFill>
                  <a:schemeClr val="dk1"/>
                </a:solidFill>
                <a:latin typeface="Times New Roman"/>
                <a:ea typeface="Times New Roman"/>
                <a:cs typeface="Times New Roman"/>
                <a:sym typeface="Times New Roman"/>
              </a:rPr>
              <a:t>a </a:t>
            </a: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256540" marR="0" rtl="0" algn="l">
              <a:lnSpc>
                <a:spcPct val="100000"/>
              </a:lnSpc>
              <a:spcBef>
                <a:spcPts val="1445"/>
              </a:spcBef>
              <a:spcAft>
                <a:spcPts val="0"/>
              </a:spcAft>
              <a:buNone/>
            </a:pPr>
            <a:r>
              <a:rPr i="1" lang="tr-TR" sz="2450">
                <a:solidFill>
                  <a:schemeClr val="dk1"/>
                </a:solidFill>
                <a:latin typeface="Times New Roman"/>
                <a:ea typeface="Times New Roman"/>
                <a:cs typeface="Times New Roman"/>
                <a:sym typeface="Times New Roman"/>
              </a:rPr>
              <a:t>e</a:t>
            </a:r>
            <a:r>
              <a:rPr baseline="-25000" lang="tr-TR" sz="2100">
                <a:solidFill>
                  <a:schemeClr val="dk1"/>
                </a:solidFill>
                <a:latin typeface="Times New Roman"/>
                <a:ea typeface="Times New Roman"/>
                <a:cs typeface="Times New Roman"/>
                <a:sym typeface="Times New Roman"/>
              </a:rPr>
              <a:t>1</a:t>
            </a:r>
            <a:endParaRPr baseline="-25000" sz="2100">
              <a:solidFill>
                <a:schemeClr val="dk1"/>
              </a:solidFill>
              <a:latin typeface="Times New Roman"/>
              <a:ea typeface="Times New Roman"/>
              <a:cs typeface="Times New Roman"/>
              <a:sym typeface="Times New Roman"/>
            </a:endParaRPr>
          </a:p>
        </p:txBody>
      </p:sp>
      <p:sp>
        <p:nvSpPr>
          <p:cNvPr id="193" name="Google Shape;193;p25"/>
          <p:cNvSpPr txBox="1"/>
          <p:nvPr/>
        </p:nvSpPr>
        <p:spPr>
          <a:xfrm>
            <a:off x="5334825" y="2031175"/>
            <a:ext cx="186055" cy="3962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400">
                <a:solidFill>
                  <a:schemeClr val="dk1"/>
                </a:solidFill>
                <a:latin typeface="Noto Sans Symbols"/>
                <a:ea typeface="Noto Sans Symbols"/>
                <a:cs typeface="Noto Sans Symbols"/>
                <a:sym typeface="Noto Sans Symbols"/>
              </a:rPr>
              <a:t>φ</a:t>
            </a:r>
            <a:endParaRPr sz="2400">
              <a:solidFill>
                <a:schemeClr val="dk1"/>
              </a:solidFill>
              <a:latin typeface="Noto Sans Symbols"/>
              <a:ea typeface="Noto Sans Symbols"/>
              <a:cs typeface="Noto Sans Symbols"/>
              <a:sym typeface="Noto Sans Symbols"/>
            </a:endParaRPr>
          </a:p>
        </p:txBody>
      </p:sp>
      <p:sp>
        <p:nvSpPr>
          <p:cNvPr id="194" name="Google Shape;194;p2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2222500" y="445592"/>
            <a:ext cx="7086024"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İdeal Transformatörler </a:t>
            </a:r>
            <a:endParaRPr>
              <a:solidFill>
                <a:srgbClr val="FF0000"/>
              </a:solidFill>
            </a:endParaRPr>
          </a:p>
        </p:txBody>
      </p:sp>
      <p:sp>
        <p:nvSpPr>
          <p:cNvPr id="200" name="Google Shape;200;p26"/>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201" name="Google Shape;201;p26"/>
          <p:cNvSpPr txBox="1"/>
          <p:nvPr/>
        </p:nvSpPr>
        <p:spPr>
          <a:xfrm>
            <a:off x="822130" y="1035202"/>
            <a:ext cx="9193530" cy="2984500"/>
          </a:xfrm>
          <a:prstGeom prst="rect">
            <a:avLst/>
          </a:prstGeom>
          <a:noFill/>
          <a:ln>
            <a:noFill/>
          </a:ln>
        </p:spPr>
        <p:txBody>
          <a:bodyPr anchorCtr="0" anchor="t" bIns="0" lIns="0" spcFirstLastPara="1" rIns="0" wrap="square" tIns="11425">
            <a:noAutofit/>
          </a:bodyPr>
          <a:lstStyle/>
          <a:p>
            <a:pPr indent="-146049" lvl="0" marL="109854" marR="5080" rtl="0" algn="just">
              <a:lnSpc>
                <a:spcPct val="1010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Primer sargı zamanla değişen </a:t>
            </a:r>
            <a:r>
              <a:rPr i="1" lang="tr-TR" sz="2400">
                <a:solidFill>
                  <a:schemeClr val="dk1"/>
                </a:solidFill>
                <a:latin typeface="Times New Roman"/>
                <a:ea typeface="Times New Roman"/>
                <a:cs typeface="Times New Roman"/>
                <a:sym typeface="Times New Roman"/>
              </a:rPr>
              <a:t>v</a:t>
            </a:r>
            <a:r>
              <a:rPr baseline="-25000" lang="tr-TR" sz="2400">
                <a:solidFill>
                  <a:schemeClr val="dk1"/>
                </a:solidFill>
                <a:latin typeface="Times New Roman"/>
                <a:ea typeface="Times New Roman"/>
                <a:cs typeface="Times New Roman"/>
                <a:sym typeface="Times New Roman"/>
              </a:rPr>
              <a:t>1 </a:t>
            </a:r>
            <a:r>
              <a:rPr lang="tr-TR" sz="2400">
                <a:solidFill>
                  <a:schemeClr val="dk1"/>
                </a:solidFill>
                <a:latin typeface="Times New Roman"/>
                <a:ea typeface="Times New Roman"/>
                <a:cs typeface="Times New Roman"/>
                <a:sym typeface="Times New Roman"/>
              </a:rPr>
              <a:t>gerilim kaynağına bağlanır. Bunun  sonucunda gerilimin genliğine, frekansına ve primer sargı sarım sayısına  bağlı olarak devreden geçen primer akımı tarafından üretilen ve zamanla  değişen bir manyetik akı nüvede dolaşır.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09854" marR="5715" rtl="0" algn="just">
              <a:lnSpc>
                <a:spcPct val="1010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Nüvedeki değişken akı primer sargısında bir gerilim endükler ve bu  gerilim primere uygulanan gerilime zıttır. İdeal transformatörde primer  sargı gerilimi ile endüklenen gerilimin polariteleri dikkate alındığında,</a:t>
            </a:r>
            <a:endParaRPr sz="2400">
              <a:solidFill>
                <a:schemeClr val="dk1"/>
              </a:solidFill>
              <a:latin typeface="Times New Roman"/>
              <a:ea typeface="Times New Roman"/>
              <a:cs typeface="Times New Roman"/>
              <a:sym typeface="Times New Roman"/>
            </a:endParaRPr>
          </a:p>
        </p:txBody>
      </p:sp>
      <p:sp>
        <p:nvSpPr>
          <p:cNvPr id="202" name="Google Shape;202;p26"/>
          <p:cNvSpPr txBox="1"/>
          <p:nvPr/>
        </p:nvSpPr>
        <p:spPr>
          <a:xfrm>
            <a:off x="9562274" y="5474614"/>
            <a:ext cx="452755" cy="394970"/>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2400">
                <a:solidFill>
                  <a:schemeClr val="dk1"/>
                </a:solidFill>
                <a:latin typeface="Times New Roman"/>
                <a:ea typeface="Times New Roman"/>
                <a:cs typeface="Times New Roman"/>
                <a:sym typeface="Times New Roman"/>
              </a:rPr>
              <a:t>eşit</a:t>
            </a:r>
            <a:endParaRPr sz="2400">
              <a:solidFill>
                <a:schemeClr val="dk1"/>
              </a:solidFill>
              <a:latin typeface="Times New Roman"/>
              <a:ea typeface="Times New Roman"/>
              <a:cs typeface="Times New Roman"/>
              <a:sym typeface="Times New Roman"/>
            </a:endParaRPr>
          </a:p>
        </p:txBody>
      </p:sp>
      <p:sp>
        <p:nvSpPr>
          <p:cNvPr id="203" name="Google Shape;203;p26"/>
          <p:cNvSpPr txBox="1"/>
          <p:nvPr/>
        </p:nvSpPr>
        <p:spPr>
          <a:xfrm>
            <a:off x="822130" y="5474614"/>
            <a:ext cx="8495665" cy="765175"/>
          </a:xfrm>
          <a:prstGeom prst="rect">
            <a:avLst/>
          </a:prstGeom>
          <a:noFill/>
          <a:ln>
            <a:noFill/>
          </a:ln>
        </p:spPr>
        <p:txBody>
          <a:bodyPr anchorCtr="0" anchor="t" bIns="0" lIns="0" spcFirstLastPara="1" rIns="0" wrap="square" tIns="11425">
            <a:noAutofit/>
          </a:bodyPr>
          <a:lstStyle/>
          <a:p>
            <a:pPr indent="-146049" lvl="0" marL="109854" marR="5080" rtl="0" algn="l">
              <a:lnSpc>
                <a:spcPct val="1012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Sargı	dirençleri	ihmal	edildiği	için	zıt	emk,	uygulanan	gerilime  olur.</a:t>
            </a:r>
            <a:endParaRPr sz="2400">
              <a:solidFill>
                <a:schemeClr val="dk1"/>
              </a:solidFill>
              <a:latin typeface="Times New Roman"/>
              <a:ea typeface="Times New Roman"/>
              <a:cs typeface="Times New Roman"/>
              <a:sym typeface="Times New Roman"/>
            </a:endParaRPr>
          </a:p>
        </p:txBody>
      </p:sp>
      <p:sp>
        <p:nvSpPr>
          <p:cNvPr id="204" name="Google Shape;204;p26"/>
          <p:cNvSpPr txBox="1"/>
          <p:nvPr/>
        </p:nvSpPr>
        <p:spPr>
          <a:xfrm>
            <a:off x="1105594" y="6622192"/>
            <a:ext cx="8202930" cy="294640"/>
          </a:xfrm>
          <a:prstGeom prst="rect">
            <a:avLst/>
          </a:prstGeom>
          <a:noFill/>
          <a:ln>
            <a:noFill/>
          </a:ln>
        </p:spPr>
        <p:txBody>
          <a:bodyPr anchorCtr="0" anchor="t" bIns="0" lIns="0" spcFirstLastPara="1" rIns="0" wrap="square" tIns="14600">
            <a:noAutofit/>
          </a:bodyPr>
          <a:lstStyle/>
          <a:p>
            <a:pPr indent="-178435" lvl="0" marL="191135" marR="0" rtl="0" algn="l">
              <a:lnSpc>
                <a:spcPct val="100000"/>
              </a:lnSpc>
              <a:spcBef>
                <a:spcPts val="0"/>
              </a:spcBef>
              <a:spcAft>
                <a:spcPts val="0"/>
              </a:spcAft>
              <a:buClr>
                <a:schemeClr val="dk1"/>
              </a:buClr>
              <a:buSzPts val="1650"/>
              <a:buFont typeface="Noto Sans Symbols"/>
              <a:buChar char="⮚"/>
            </a:pPr>
            <a:r>
              <a:rPr lang="tr-TR" sz="1750">
                <a:solidFill>
                  <a:schemeClr val="dk1"/>
                </a:solidFill>
                <a:latin typeface="Arial"/>
                <a:ea typeface="Arial"/>
                <a:cs typeface="Arial"/>
                <a:sym typeface="Arial"/>
              </a:rPr>
              <a:t>Burada N</a:t>
            </a:r>
            <a:r>
              <a:rPr baseline="-25000" lang="tr-TR" sz="1725">
                <a:solidFill>
                  <a:schemeClr val="dk1"/>
                </a:solidFill>
                <a:latin typeface="Arial"/>
                <a:ea typeface="Arial"/>
                <a:cs typeface="Arial"/>
                <a:sym typeface="Arial"/>
              </a:rPr>
              <a:t>1  </a:t>
            </a:r>
            <a:r>
              <a:rPr lang="tr-TR" sz="1750">
                <a:solidFill>
                  <a:schemeClr val="dk1"/>
                </a:solidFill>
                <a:latin typeface="Arial"/>
                <a:ea typeface="Arial"/>
                <a:cs typeface="Arial"/>
                <a:sym typeface="Arial"/>
              </a:rPr>
              <a:t>primer sargının sarım sayısını,	</a:t>
            </a:r>
            <a:r>
              <a:rPr i="1" lang="tr-TR" sz="1750">
                <a:solidFill>
                  <a:schemeClr val="dk1"/>
                </a:solidFill>
                <a:latin typeface="Noto Sans Symbols"/>
                <a:ea typeface="Noto Sans Symbols"/>
                <a:cs typeface="Noto Sans Symbols"/>
                <a:sym typeface="Noto Sans Symbols"/>
              </a:rPr>
              <a:t>λ</a:t>
            </a:r>
            <a:r>
              <a:rPr baseline="-25000" i="1" lang="tr-TR" sz="1725">
                <a:solidFill>
                  <a:schemeClr val="dk1"/>
                </a:solidFill>
                <a:latin typeface="Arial"/>
                <a:ea typeface="Arial"/>
                <a:cs typeface="Arial"/>
                <a:sym typeface="Arial"/>
              </a:rPr>
              <a:t>1 </a:t>
            </a:r>
            <a:r>
              <a:rPr lang="tr-TR" sz="1750">
                <a:solidFill>
                  <a:schemeClr val="dk1"/>
                </a:solidFill>
                <a:latin typeface="Arial"/>
                <a:ea typeface="Arial"/>
                <a:cs typeface="Arial"/>
                <a:sym typeface="Arial"/>
              </a:rPr>
              <a:t>ise primer sargı akısını temsil eder.</a:t>
            </a:r>
            <a:endParaRPr sz="1750">
              <a:solidFill>
                <a:schemeClr val="dk1"/>
              </a:solidFill>
              <a:latin typeface="Arial"/>
              <a:ea typeface="Arial"/>
              <a:cs typeface="Arial"/>
              <a:sym typeface="Arial"/>
            </a:endParaRPr>
          </a:p>
        </p:txBody>
      </p:sp>
      <p:sp>
        <p:nvSpPr>
          <p:cNvPr id="205" name="Google Shape;205;p26"/>
          <p:cNvSpPr/>
          <p:nvPr/>
        </p:nvSpPr>
        <p:spPr>
          <a:xfrm>
            <a:off x="4002023" y="4369308"/>
            <a:ext cx="2932430" cy="856615"/>
          </a:xfrm>
          <a:custGeom>
            <a:rect b="b" l="l" r="r" t="t"/>
            <a:pathLst>
              <a:path extrusionOk="0" h="856614" w="2932429">
                <a:moveTo>
                  <a:pt x="0" y="856487"/>
                </a:moveTo>
                <a:lnTo>
                  <a:pt x="2932176" y="856487"/>
                </a:lnTo>
                <a:lnTo>
                  <a:pt x="2932176" y="0"/>
                </a:lnTo>
                <a:lnTo>
                  <a:pt x="0" y="0"/>
                </a:lnTo>
                <a:lnTo>
                  <a:pt x="0" y="85648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6"/>
          <p:cNvSpPr/>
          <p:nvPr/>
        </p:nvSpPr>
        <p:spPr>
          <a:xfrm>
            <a:off x="5641390" y="4825123"/>
            <a:ext cx="388620" cy="0"/>
          </a:xfrm>
          <a:custGeom>
            <a:rect b="b" l="l" r="r" t="t"/>
            <a:pathLst>
              <a:path extrusionOk="0" h="120000" w="388620">
                <a:moveTo>
                  <a:pt x="0" y="0"/>
                </a:moveTo>
                <a:lnTo>
                  <a:pt x="388391" y="0"/>
                </a:lnTo>
              </a:path>
            </a:pathLst>
          </a:custGeom>
          <a:noFill/>
          <a:ln cap="flat" cmpd="sng" w="13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6"/>
          <p:cNvSpPr/>
          <p:nvPr/>
        </p:nvSpPr>
        <p:spPr>
          <a:xfrm>
            <a:off x="6389827" y="4825123"/>
            <a:ext cx="483870" cy="0"/>
          </a:xfrm>
          <a:custGeom>
            <a:rect b="b" l="l" r="r" t="t"/>
            <a:pathLst>
              <a:path extrusionOk="0" h="120000" w="483870">
                <a:moveTo>
                  <a:pt x="0" y="0"/>
                </a:moveTo>
                <a:lnTo>
                  <a:pt x="483387" y="0"/>
                </a:lnTo>
              </a:path>
            </a:pathLst>
          </a:custGeom>
          <a:noFill/>
          <a:ln cap="flat" cmpd="sng" w="133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6"/>
          <p:cNvSpPr txBox="1"/>
          <p:nvPr/>
        </p:nvSpPr>
        <p:spPr>
          <a:xfrm>
            <a:off x="6736536" y="4574465"/>
            <a:ext cx="106680" cy="25082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1450">
                <a:solidFill>
                  <a:schemeClr val="dk1"/>
                </a:solidFill>
                <a:latin typeface="Times New Roman"/>
                <a:ea typeface="Times New Roman"/>
                <a:cs typeface="Times New Roman"/>
                <a:sym typeface="Times New Roman"/>
              </a:rPr>
              <a:t>1</a:t>
            </a:r>
            <a:endParaRPr sz="1450">
              <a:solidFill>
                <a:schemeClr val="dk1"/>
              </a:solidFill>
              <a:latin typeface="Times New Roman"/>
              <a:ea typeface="Times New Roman"/>
              <a:cs typeface="Times New Roman"/>
              <a:sym typeface="Times New Roman"/>
            </a:endParaRPr>
          </a:p>
        </p:txBody>
      </p:sp>
      <p:sp>
        <p:nvSpPr>
          <p:cNvPr id="209" name="Google Shape;209;p26"/>
          <p:cNvSpPr txBox="1"/>
          <p:nvPr/>
        </p:nvSpPr>
        <p:spPr>
          <a:xfrm>
            <a:off x="5471375" y="4785616"/>
            <a:ext cx="106680" cy="25082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1450">
                <a:solidFill>
                  <a:schemeClr val="dk1"/>
                </a:solidFill>
                <a:latin typeface="Times New Roman"/>
                <a:ea typeface="Times New Roman"/>
                <a:cs typeface="Times New Roman"/>
                <a:sym typeface="Times New Roman"/>
              </a:rPr>
              <a:t>1</a:t>
            </a:r>
            <a:endParaRPr sz="1450">
              <a:solidFill>
                <a:schemeClr val="dk1"/>
              </a:solidFill>
              <a:latin typeface="Times New Roman"/>
              <a:ea typeface="Times New Roman"/>
              <a:cs typeface="Times New Roman"/>
              <a:sym typeface="Times New Roman"/>
            </a:endParaRPr>
          </a:p>
        </p:txBody>
      </p:sp>
      <p:sp>
        <p:nvSpPr>
          <p:cNvPr id="210" name="Google Shape;210;p26"/>
          <p:cNvSpPr txBox="1"/>
          <p:nvPr/>
        </p:nvSpPr>
        <p:spPr>
          <a:xfrm>
            <a:off x="5663069" y="4300309"/>
            <a:ext cx="1101725" cy="934085"/>
          </a:xfrm>
          <a:prstGeom prst="rect">
            <a:avLst/>
          </a:prstGeom>
          <a:noFill/>
          <a:ln>
            <a:noFill/>
          </a:ln>
        </p:spPr>
        <p:txBody>
          <a:bodyPr anchorCtr="0" anchor="t" bIns="0" lIns="0" spcFirstLastPara="1" rIns="0" wrap="square" tIns="85075">
            <a:noAutofit/>
          </a:bodyPr>
          <a:lstStyle/>
          <a:p>
            <a:pPr indent="0" lvl="0" marL="0"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d</a:t>
            </a:r>
            <a:r>
              <a:rPr i="1" lang="tr-TR" sz="2500">
                <a:solidFill>
                  <a:schemeClr val="dk1"/>
                </a:solidFill>
                <a:latin typeface="Noto Sans Symbols"/>
                <a:ea typeface="Noto Sans Symbols"/>
                <a:cs typeface="Noto Sans Symbols"/>
                <a:sym typeface="Noto Sans Symbols"/>
              </a:rPr>
              <a:t>φ</a:t>
            </a:r>
            <a:r>
              <a:rPr lang="tr-TR" sz="2500">
                <a:solidFill>
                  <a:schemeClr val="dk1"/>
                </a:solidFill>
                <a:latin typeface="Times New Roman"/>
                <a:ea typeface="Times New Roman"/>
                <a:cs typeface="Times New Roman"/>
                <a:sym typeface="Times New Roman"/>
              </a:rPr>
              <a:t>	</a:t>
            </a:r>
            <a:r>
              <a:rPr baseline="30000" i="1" lang="tr-TR" sz="3750">
                <a:solidFill>
                  <a:schemeClr val="dk1"/>
                </a:solidFill>
                <a:latin typeface="Times New Roman"/>
                <a:ea typeface="Times New Roman"/>
                <a:cs typeface="Times New Roman"/>
                <a:sym typeface="Times New Roman"/>
              </a:rPr>
              <a:t>d</a:t>
            </a:r>
            <a:r>
              <a:rPr baseline="30000" i="1" lang="tr-TR" sz="3750">
                <a:solidFill>
                  <a:schemeClr val="dk1"/>
                </a:solidFill>
                <a:latin typeface="Noto Sans Symbols"/>
                <a:ea typeface="Noto Sans Symbols"/>
                <a:cs typeface="Noto Sans Symbols"/>
                <a:sym typeface="Noto Sans Symbols"/>
              </a:rPr>
              <a:t>λ</a:t>
            </a:r>
            <a:endParaRPr baseline="30000" sz="3750">
              <a:solidFill>
                <a:schemeClr val="dk1"/>
              </a:solidFill>
              <a:latin typeface="Noto Sans Symbols"/>
              <a:ea typeface="Noto Sans Symbols"/>
              <a:cs typeface="Noto Sans Symbols"/>
              <a:sym typeface="Noto Sans Symbols"/>
            </a:endParaRPr>
          </a:p>
          <a:p>
            <a:pPr indent="0" lvl="0" marL="41910" marR="0" rtl="0" algn="l">
              <a:lnSpc>
                <a:spcPct val="100000"/>
              </a:lnSpc>
              <a:spcBef>
                <a:spcPts val="575"/>
              </a:spcBef>
              <a:spcAft>
                <a:spcPts val="0"/>
              </a:spcAft>
              <a:buNone/>
            </a:pPr>
            <a:r>
              <a:rPr i="1" lang="tr-TR" sz="2500">
                <a:solidFill>
                  <a:schemeClr val="dk1"/>
                </a:solidFill>
                <a:latin typeface="Times New Roman"/>
                <a:ea typeface="Times New Roman"/>
                <a:cs typeface="Times New Roman"/>
                <a:sym typeface="Times New Roman"/>
              </a:rPr>
              <a:t>dt	dt</a:t>
            </a:r>
            <a:endParaRPr sz="2500">
              <a:solidFill>
                <a:schemeClr val="dk1"/>
              </a:solidFill>
              <a:latin typeface="Times New Roman"/>
              <a:ea typeface="Times New Roman"/>
              <a:cs typeface="Times New Roman"/>
              <a:sym typeface="Times New Roman"/>
            </a:endParaRPr>
          </a:p>
        </p:txBody>
      </p:sp>
      <p:sp>
        <p:nvSpPr>
          <p:cNvPr id="211" name="Google Shape;211;p26"/>
          <p:cNvSpPr txBox="1"/>
          <p:nvPr/>
        </p:nvSpPr>
        <p:spPr>
          <a:xfrm>
            <a:off x="6124790" y="4571108"/>
            <a:ext cx="189865" cy="412115"/>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2500">
                <a:solidFill>
                  <a:schemeClr val="dk1"/>
                </a:solidFill>
                <a:latin typeface="Noto Sans Symbols"/>
                <a:ea typeface="Noto Sans Symbols"/>
                <a:cs typeface="Noto Sans Symbols"/>
                <a:sym typeface="Noto Sans Symbols"/>
              </a:rPr>
              <a:t>=</a:t>
            </a:r>
            <a:endParaRPr sz="2500">
              <a:solidFill>
                <a:schemeClr val="dk1"/>
              </a:solidFill>
              <a:latin typeface="Noto Sans Symbols"/>
              <a:ea typeface="Noto Sans Symbols"/>
              <a:cs typeface="Noto Sans Symbols"/>
              <a:sym typeface="Noto Sans Symbols"/>
            </a:endParaRPr>
          </a:p>
        </p:txBody>
      </p:sp>
      <p:sp>
        <p:nvSpPr>
          <p:cNvPr id="212" name="Google Shape;212;p26"/>
          <p:cNvSpPr txBox="1"/>
          <p:nvPr/>
        </p:nvSpPr>
        <p:spPr>
          <a:xfrm>
            <a:off x="4045368" y="4571108"/>
            <a:ext cx="1429385" cy="412115"/>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v</a:t>
            </a:r>
            <a:r>
              <a:rPr baseline="-25000" lang="tr-TR" sz="2175">
                <a:solidFill>
                  <a:schemeClr val="dk1"/>
                </a:solidFill>
                <a:latin typeface="Times New Roman"/>
                <a:ea typeface="Times New Roman"/>
                <a:cs typeface="Times New Roman"/>
                <a:sym typeface="Times New Roman"/>
              </a:rPr>
              <a:t>1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e</a:t>
            </a:r>
            <a:r>
              <a:rPr baseline="-25000" lang="tr-TR" sz="2175">
                <a:solidFill>
                  <a:schemeClr val="dk1"/>
                </a:solidFill>
                <a:latin typeface="Times New Roman"/>
                <a:ea typeface="Times New Roman"/>
                <a:cs typeface="Times New Roman"/>
                <a:sym typeface="Times New Roman"/>
              </a:rPr>
              <a:t>1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N</a:t>
            </a:r>
            <a:endParaRPr sz="2500">
              <a:solidFill>
                <a:schemeClr val="dk1"/>
              </a:solidFill>
              <a:latin typeface="Times New Roman"/>
              <a:ea typeface="Times New Roman"/>
              <a:cs typeface="Times New Roman"/>
              <a:sym typeface="Times New Roman"/>
            </a:endParaRPr>
          </a:p>
        </p:txBody>
      </p:sp>
      <p:sp>
        <p:nvSpPr>
          <p:cNvPr id="213" name="Google Shape;213;p2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821942" y="445592"/>
            <a:ext cx="7554125"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İdeal Transformatör- Yüksüz</a:t>
            </a:r>
            <a:endParaRPr/>
          </a:p>
        </p:txBody>
      </p:sp>
      <p:sp>
        <p:nvSpPr>
          <p:cNvPr id="219" name="Google Shape;219;p27"/>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220" name="Google Shape;220;p27"/>
          <p:cNvSpPr txBox="1"/>
          <p:nvPr/>
        </p:nvSpPr>
        <p:spPr>
          <a:xfrm>
            <a:off x="728972" y="957389"/>
            <a:ext cx="4690110" cy="629285"/>
          </a:xfrm>
          <a:prstGeom prst="rect">
            <a:avLst/>
          </a:prstGeom>
          <a:noFill/>
          <a:ln>
            <a:noFill/>
          </a:ln>
        </p:spPr>
        <p:txBody>
          <a:bodyPr anchorCtr="0" anchor="t" bIns="0" lIns="0" spcFirstLastPara="1" rIns="0" wrap="square" tIns="12050">
            <a:noAutofit/>
          </a:bodyPr>
          <a:lstStyle/>
          <a:p>
            <a:pPr indent="0" lvl="0" marL="12700" marR="5080" rtl="0" algn="l">
              <a:lnSpc>
                <a:spcPct val="101499"/>
              </a:lnSpc>
              <a:spcBef>
                <a:spcPts val="0"/>
              </a:spcBef>
              <a:spcAft>
                <a:spcPts val="0"/>
              </a:spcAft>
              <a:buNone/>
            </a:pPr>
            <a:r>
              <a:rPr lang="tr-TR" sz="1950">
                <a:solidFill>
                  <a:schemeClr val="dk1"/>
                </a:solidFill>
                <a:latin typeface="Times New Roman"/>
                <a:ea typeface="Times New Roman"/>
                <a:cs typeface="Times New Roman"/>
                <a:sym typeface="Times New Roman"/>
              </a:rPr>
              <a:t>Zamanla değişen nüve akısı tarafından kesilen  sekonder sargıda	endüklenen emk;</a:t>
            </a:r>
            <a:endParaRPr sz="1950">
              <a:solidFill>
                <a:schemeClr val="dk1"/>
              </a:solidFill>
              <a:latin typeface="Times New Roman"/>
              <a:ea typeface="Times New Roman"/>
              <a:cs typeface="Times New Roman"/>
              <a:sym typeface="Times New Roman"/>
            </a:endParaRPr>
          </a:p>
        </p:txBody>
      </p:sp>
      <p:sp>
        <p:nvSpPr>
          <p:cNvPr id="221" name="Google Shape;221;p27"/>
          <p:cNvSpPr txBox="1"/>
          <p:nvPr/>
        </p:nvSpPr>
        <p:spPr>
          <a:xfrm>
            <a:off x="728972" y="2470721"/>
            <a:ext cx="3063875" cy="26162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1550">
                <a:solidFill>
                  <a:schemeClr val="dk1"/>
                </a:solidFill>
                <a:latin typeface="Times New Roman"/>
                <a:ea typeface="Times New Roman"/>
                <a:cs typeface="Times New Roman"/>
                <a:sym typeface="Times New Roman"/>
              </a:rPr>
              <a:t>Burada N sekonder sargı sarım sayısı,</a:t>
            </a:r>
            <a:endParaRPr sz="1550">
              <a:solidFill>
                <a:schemeClr val="dk1"/>
              </a:solidFill>
              <a:latin typeface="Times New Roman"/>
              <a:ea typeface="Times New Roman"/>
              <a:cs typeface="Times New Roman"/>
              <a:sym typeface="Times New Roman"/>
            </a:endParaRPr>
          </a:p>
        </p:txBody>
      </p:sp>
      <p:sp>
        <p:nvSpPr>
          <p:cNvPr id="222" name="Google Shape;222;p27"/>
          <p:cNvSpPr txBox="1"/>
          <p:nvPr/>
        </p:nvSpPr>
        <p:spPr>
          <a:xfrm>
            <a:off x="728972" y="2583497"/>
            <a:ext cx="4361180" cy="1054100"/>
          </a:xfrm>
          <a:prstGeom prst="rect">
            <a:avLst/>
          </a:prstGeom>
          <a:noFill/>
          <a:ln>
            <a:noFill/>
          </a:ln>
        </p:spPr>
        <p:txBody>
          <a:bodyPr anchorCtr="0" anchor="t" bIns="0" lIns="0" spcFirstLastPara="1" rIns="0" wrap="square" tIns="16500">
            <a:noAutofit/>
          </a:bodyPr>
          <a:lstStyle/>
          <a:p>
            <a:pPr indent="0" lvl="0" marL="771525" marR="0" rtl="0" algn="l">
              <a:lnSpc>
                <a:spcPct val="108500"/>
              </a:lnSpc>
              <a:spcBef>
                <a:spcPts val="0"/>
              </a:spcBef>
              <a:spcAft>
                <a:spcPts val="0"/>
              </a:spcAft>
              <a:buNone/>
            </a:pPr>
            <a:r>
              <a:rPr lang="tr-TR" sz="1000">
                <a:solidFill>
                  <a:schemeClr val="dk1"/>
                </a:solidFill>
                <a:latin typeface="Times New Roman"/>
                <a:ea typeface="Times New Roman"/>
                <a:cs typeface="Times New Roman"/>
                <a:sym typeface="Times New Roman"/>
              </a:rPr>
              <a:t>2</a:t>
            </a:r>
            <a:endParaRPr sz="1000">
              <a:solidFill>
                <a:schemeClr val="dk1"/>
              </a:solidFill>
              <a:latin typeface="Times New Roman"/>
              <a:ea typeface="Times New Roman"/>
              <a:cs typeface="Times New Roman"/>
              <a:sym typeface="Times New Roman"/>
            </a:endParaRPr>
          </a:p>
          <a:p>
            <a:pPr indent="0" lvl="0" marL="60960" marR="0" rtl="0" algn="l">
              <a:lnSpc>
                <a:spcPct val="114102"/>
              </a:lnSpc>
              <a:spcBef>
                <a:spcPts val="0"/>
              </a:spcBef>
              <a:spcAft>
                <a:spcPts val="0"/>
              </a:spcAft>
              <a:buNone/>
            </a:pPr>
            <a:r>
              <a:rPr i="1" lang="tr-TR" sz="1950">
                <a:solidFill>
                  <a:schemeClr val="dk1"/>
                </a:solidFill>
                <a:latin typeface="Noto Sans Symbols"/>
                <a:ea typeface="Noto Sans Symbols"/>
                <a:cs typeface="Noto Sans Symbols"/>
                <a:sym typeface="Noto Sans Symbols"/>
              </a:rPr>
              <a:t>λ</a:t>
            </a:r>
            <a:r>
              <a:rPr baseline="-25000" i="1" lang="tr-TR" sz="1950">
                <a:solidFill>
                  <a:schemeClr val="dk1"/>
                </a:solidFill>
                <a:latin typeface="Times New Roman"/>
                <a:ea typeface="Times New Roman"/>
                <a:cs typeface="Times New Roman"/>
                <a:sym typeface="Times New Roman"/>
              </a:rPr>
              <a:t>2 </a:t>
            </a:r>
            <a:r>
              <a:rPr lang="tr-TR" sz="1550">
                <a:solidFill>
                  <a:schemeClr val="dk1"/>
                </a:solidFill>
                <a:latin typeface="Times New Roman"/>
                <a:ea typeface="Times New Roman"/>
                <a:cs typeface="Times New Roman"/>
                <a:sym typeface="Times New Roman"/>
              </a:rPr>
              <a:t>sekonder sargı akısıdır.</a:t>
            </a:r>
            <a:endParaRPr sz="1550">
              <a:solidFill>
                <a:schemeClr val="dk1"/>
              </a:solidFill>
              <a:latin typeface="Times New Roman"/>
              <a:ea typeface="Times New Roman"/>
              <a:cs typeface="Times New Roman"/>
              <a:sym typeface="Times New Roman"/>
            </a:endParaRPr>
          </a:p>
          <a:p>
            <a:pPr indent="0" lvl="0" marL="12700" marR="0" rtl="0" algn="l">
              <a:lnSpc>
                <a:spcPct val="100000"/>
              </a:lnSpc>
              <a:spcBef>
                <a:spcPts val="2410"/>
              </a:spcBef>
              <a:spcAft>
                <a:spcPts val="0"/>
              </a:spcAft>
              <a:buNone/>
            </a:pPr>
            <a:r>
              <a:rPr lang="tr-TR" sz="1950">
                <a:solidFill>
                  <a:schemeClr val="dk1"/>
                </a:solidFill>
                <a:latin typeface="Times New Roman"/>
                <a:ea typeface="Times New Roman"/>
                <a:cs typeface="Times New Roman"/>
                <a:sym typeface="Times New Roman"/>
              </a:rPr>
              <a:t>Primer ve sekonder gerilimleri oranlanırsa;</a:t>
            </a:r>
            <a:endParaRPr sz="1950">
              <a:solidFill>
                <a:schemeClr val="dk1"/>
              </a:solidFill>
              <a:latin typeface="Times New Roman"/>
              <a:ea typeface="Times New Roman"/>
              <a:cs typeface="Times New Roman"/>
              <a:sym typeface="Times New Roman"/>
            </a:endParaRPr>
          </a:p>
        </p:txBody>
      </p:sp>
      <p:sp>
        <p:nvSpPr>
          <p:cNvPr id="223" name="Google Shape;223;p27"/>
          <p:cNvSpPr/>
          <p:nvPr/>
        </p:nvSpPr>
        <p:spPr>
          <a:xfrm>
            <a:off x="1786127" y="1642872"/>
            <a:ext cx="2577465" cy="708660"/>
          </a:xfrm>
          <a:custGeom>
            <a:rect b="b" l="l" r="r" t="t"/>
            <a:pathLst>
              <a:path extrusionOk="0" h="708660" w="2577465">
                <a:moveTo>
                  <a:pt x="0" y="708660"/>
                </a:moveTo>
                <a:lnTo>
                  <a:pt x="2577083" y="708660"/>
                </a:lnTo>
                <a:lnTo>
                  <a:pt x="2577083" y="0"/>
                </a:lnTo>
                <a:lnTo>
                  <a:pt x="0" y="0"/>
                </a:lnTo>
                <a:lnTo>
                  <a:pt x="0" y="70866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27"/>
          <p:cNvSpPr/>
          <p:nvPr/>
        </p:nvSpPr>
        <p:spPr>
          <a:xfrm>
            <a:off x="3255873" y="2020150"/>
            <a:ext cx="325120" cy="0"/>
          </a:xfrm>
          <a:custGeom>
            <a:rect b="b" l="l" r="r" t="t"/>
            <a:pathLst>
              <a:path extrusionOk="0" h="120000" w="325120">
                <a:moveTo>
                  <a:pt x="0" y="0"/>
                </a:moveTo>
                <a:lnTo>
                  <a:pt x="325081" y="0"/>
                </a:lnTo>
              </a:path>
            </a:pathLst>
          </a:custGeom>
          <a:noFill/>
          <a:ln cap="flat" cmpd="sng" w="11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27"/>
          <p:cNvSpPr txBox="1"/>
          <p:nvPr/>
        </p:nvSpPr>
        <p:spPr>
          <a:xfrm>
            <a:off x="3093339" y="1963065"/>
            <a:ext cx="101600" cy="23876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1400">
                <a:solidFill>
                  <a:schemeClr val="dk1"/>
                </a:solidFill>
                <a:latin typeface="Times New Roman"/>
                <a:ea typeface="Times New Roman"/>
                <a:cs typeface="Times New Roman"/>
                <a:sym typeface="Times New Roman"/>
              </a:rPr>
              <a:t>2</a:t>
            </a:r>
            <a:endParaRPr sz="1400">
              <a:solidFill>
                <a:schemeClr val="dk1"/>
              </a:solidFill>
              <a:latin typeface="Times New Roman"/>
              <a:ea typeface="Times New Roman"/>
              <a:cs typeface="Times New Roman"/>
              <a:sym typeface="Times New Roman"/>
            </a:endParaRPr>
          </a:p>
        </p:txBody>
      </p:sp>
      <p:sp>
        <p:nvSpPr>
          <p:cNvPr id="226" name="Google Shape;226;p27"/>
          <p:cNvSpPr txBox="1"/>
          <p:nvPr/>
        </p:nvSpPr>
        <p:spPr>
          <a:xfrm>
            <a:off x="3273780" y="1583575"/>
            <a:ext cx="1058545" cy="777240"/>
          </a:xfrm>
          <a:prstGeom prst="rect">
            <a:avLst/>
          </a:prstGeom>
          <a:noFill/>
          <a:ln>
            <a:noFill/>
          </a:ln>
        </p:spPr>
        <p:txBody>
          <a:bodyPr anchorCtr="0" anchor="t" bIns="0" lIns="0" spcFirstLastPara="1" rIns="0" wrap="square" tIns="68575">
            <a:noAutofit/>
          </a:bodyPr>
          <a:lstStyle/>
          <a:p>
            <a:pPr indent="0" lvl="0" marL="0" marR="0" rtl="0" algn="l">
              <a:lnSpc>
                <a:spcPct val="100000"/>
              </a:lnSpc>
              <a:spcBef>
                <a:spcPts val="0"/>
              </a:spcBef>
              <a:spcAft>
                <a:spcPts val="0"/>
              </a:spcAft>
              <a:buNone/>
            </a:pPr>
            <a:r>
              <a:rPr i="1" lang="tr-TR" sz="2100">
                <a:solidFill>
                  <a:schemeClr val="dk1"/>
                </a:solidFill>
                <a:latin typeface="Times New Roman"/>
                <a:ea typeface="Times New Roman"/>
                <a:cs typeface="Times New Roman"/>
                <a:sym typeface="Times New Roman"/>
              </a:rPr>
              <a:t>d</a:t>
            </a:r>
            <a:r>
              <a:rPr i="1" lang="tr-TR" sz="2100">
                <a:solidFill>
                  <a:schemeClr val="dk1"/>
                </a:solidFill>
                <a:latin typeface="Noto Sans Symbols"/>
                <a:ea typeface="Noto Sans Symbols"/>
                <a:cs typeface="Noto Sans Symbols"/>
                <a:sym typeface="Noto Sans Symbols"/>
              </a:rPr>
              <a:t>φ</a:t>
            </a:r>
            <a:r>
              <a:rPr i="1" lang="tr-TR" sz="2100">
                <a:solidFill>
                  <a:schemeClr val="dk1"/>
                </a:solidFill>
                <a:latin typeface="Times New Roman"/>
                <a:ea typeface="Times New Roman"/>
                <a:cs typeface="Times New Roman"/>
                <a:sym typeface="Times New Roman"/>
              </a:rPr>
              <a:t> </a:t>
            </a:r>
            <a:r>
              <a:rPr baseline="-25000" lang="tr-TR" sz="3150">
                <a:solidFill>
                  <a:schemeClr val="dk1"/>
                </a:solidFill>
                <a:latin typeface="Noto Sans Symbols"/>
                <a:ea typeface="Noto Sans Symbols"/>
                <a:cs typeface="Noto Sans Symbols"/>
                <a:sym typeface="Noto Sans Symbols"/>
              </a:rPr>
              <a:t>=</a:t>
            </a:r>
            <a:r>
              <a:rPr baseline="-25000" lang="tr-TR" sz="3150" u="sng">
                <a:solidFill>
                  <a:schemeClr val="dk1"/>
                </a:solidFill>
                <a:latin typeface="Times New Roman"/>
                <a:ea typeface="Times New Roman"/>
                <a:cs typeface="Times New Roman"/>
                <a:sym typeface="Times New Roman"/>
              </a:rPr>
              <a:t> </a:t>
            </a:r>
            <a:r>
              <a:rPr baseline="30000" i="1" lang="tr-TR" sz="3150">
                <a:solidFill>
                  <a:schemeClr val="dk1"/>
                </a:solidFill>
                <a:latin typeface="Times New Roman"/>
                <a:ea typeface="Times New Roman"/>
                <a:cs typeface="Times New Roman"/>
                <a:sym typeface="Times New Roman"/>
              </a:rPr>
              <a:t>d</a:t>
            </a:r>
            <a:r>
              <a:rPr baseline="30000" i="1" lang="tr-TR" sz="3150">
                <a:solidFill>
                  <a:schemeClr val="dk1"/>
                </a:solidFill>
                <a:latin typeface="Noto Sans Symbols"/>
                <a:ea typeface="Noto Sans Symbols"/>
                <a:cs typeface="Noto Sans Symbols"/>
                <a:sym typeface="Noto Sans Symbols"/>
              </a:rPr>
              <a:t>λ</a:t>
            </a:r>
            <a:r>
              <a:rPr baseline="-25000" lang="tr-TR" sz="2100" u="sng">
                <a:solidFill>
                  <a:schemeClr val="dk1"/>
                </a:solidFill>
                <a:latin typeface="Times New Roman"/>
                <a:ea typeface="Times New Roman"/>
                <a:cs typeface="Times New Roman"/>
                <a:sym typeface="Times New Roman"/>
              </a:rPr>
              <a:t>2 </a:t>
            </a:r>
            <a:endParaRPr baseline="-25000" sz="2100">
              <a:solidFill>
                <a:schemeClr val="dk1"/>
              </a:solidFill>
              <a:latin typeface="Times New Roman"/>
              <a:ea typeface="Times New Roman"/>
              <a:cs typeface="Times New Roman"/>
              <a:sym typeface="Times New Roman"/>
            </a:endParaRPr>
          </a:p>
          <a:p>
            <a:pPr indent="0" lvl="0" marL="36830" marR="0" rtl="0" algn="l">
              <a:lnSpc>
                <a:spcPct val="100000"/>
              </a:lnSpc>
              <a:spcBef>
                <a:spcPts val="440"/>
              </a:spcBef>
              <a:spcAft>
                <a:spcPts val="0"/>
              </a:spcAft>
              <a:buNone/>
            </a:pPr>
            <a:r>
              <a:rPr i="1" lang="tr-TR" sz="2100">
                <a:solidFill>
                  <a:schemeClr val="dk1"/>
                </a:solidFill>
                <a:latin typeface="Times New Roman"/>
                <a:ea typeface="Times New Roman"/>
                <a:cs typeface="Times New Roman"/>
                <a:sym typeface="Times New Roman"/>
              </a:rPr>
              <a:t>dt	dt</a:t>
            </a:r>
            <a:endParaRPr sz="2100">
              <a:solidFill>
                <a:schemeClr val="dk1"/>
              </a:solidFill>
              <a:latin typeface="Times New Roman"/>
              <a:ea typeface="Times New Roman"/>
              <a:cs typeface="Times New Roman"/>
              <a:sym typeface="Times New Roman"/>
            </a:endParaRPr>
          </a:p>
        </p:txBody>
      </p:sp>
      <p:sp>
        <p:nvSpPr>
          <p:cNvPr id="227" name="Google Shape;227;p27"/>
          <p:cNvSpPr txBox="1"/>
          <p:nvPr/>
        </p:nvSpPr>
        <p:spPr>
          <a:xfrm>
            <a:off x="1821942" y="1807719"/>
            <a:ext cx="1259840" cy="34544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tr-TR" sz="2100">
                <a:solidFill>
                  <a:schemeClr val="dk1"/>
                </a:solidFill>
                <a:latin typeface="Times New Roman"/>
                <a:ea typeface="Times New Roman"/>
                <a:cs typeface="Times New Roman"/>
                <a:sym typeface="Times New Roman"/>
              </a:rPr>
              <a:t>v</a:t>
            </a:r>
            <a:r>
              <a:rPr baseline="-25000" lang="tr-TR" sz="2100">
                <a:solidFill>
                  <a:schemeClr val="dk1"/>
                </a:solidFill>
                <a:latin typeface="Times New Roman"/>
                <a:ea typeface="Times New Roman"/>
                <a:cs typeface="Times New Roman"/>
                <a:sym typeface="Times New Roman"/>
              </a:rPr>
              <a:t>2 </a:t>
            </a:r>
            <a:r>
              <a:rPr lang="tr-TR" sz="2100">
                <a:solidFill>
                  <a:schemeClr val="dk1"/>
                </a:solidFill>
                <a:latin typeface="Noto Sans Symbols"/>
                <a:ea typeface="Noto Sans Symbols"/>
                <a:cs typeface="Noto Sans Symbols"/>
                <a:sym typeface="Noto Sans Symbols"/>
              </a:rPr>
              <a:t>=</a:t>
            </a:r>
            <a:r>
              <a:rPr lang="tr-TR" sz="2100">
                <a:solidFill>
                  <a:schemeClr val="dk1"/>
                </a:solidFill>
                <a:latin typeface="Times New Roman"/>
                <a:ea typeface="Times New Roman"/>
                <a:cs typeface="Times New Roman"/>
                <a:sym typeface="Times New Roman"/>
              </a:rPr>
              <a:t> </a:t>
            </a:r>
            <a:r>
              <a:rPr i="1" lang="tr-TR" sz="2100">
                <a:solidFill>
                  <a:schemeClr val="dk1"/>
                </a:solidFill>
                <a:latin typeface="Times New Roman"/>
                <a:ea typeface="Times New Roman"/>
                <a:cs typeface="Times New Roman"/>
                <a:sym typeface="Times New Roman"/>
              </a:rPr>
              <a:t>e</a:t>
            </a:r>
            <a:r>
              <a:rPr baseline="-25000" lang="tr-TR" sz="2100">
                <a:solidFill>
                  <a:schemeClr val="dk1"/>
                </a:solidFill>
                <a:latin typeface="Times New Roman"/>
                <a:ea typeface="Times New Roman"/>
                <a:cs typeface="Times New Roman"/>
                <a:sym typeface="Times New Roman"/>
              </a:rPr>
              <a:t>2 </a:t>
            </a:r>
            <a:r>
              <a:rPr lang="tr-TR" sz="2100">
                <a:solidFill>
                  <a:schemeClr val="dk1"/>
                </a:solidFill>
                <a:latin typeface="Noto Sans Symbols"/>
                <a:ea typeface="Noto Sans Symbols"/>
                <a:cs typeface="Noto Sans Symbols"/>
                <a:sym typeface="Noto Sans Symbols"/>
              </a:rPr>
              <a:t>=</a:t>
            </a:r>
            <a:r>
              <a:rPr lang="tr-TR" sz="2100">
                <a:solidFill>
                  <a:schemeClr val="dk1"/>
                </a:solidFill>
                <a:latin typeface="Times New Roman"/>
                <a:ea typeface="Times New Roman"/>
                <a:cs typeface="Times New Roman"/>
                <a:sym typeface="Times New Roman"/>
              </a:rPr>
              <a:t> </a:t>
            </a:r>
            <a:r>
              <a:rPr i="1" lang="tr-TR" sz="2100">
                <a:solidFill>
                  <a:schemeClr val="dk1"/>
                </a:solidFill>
                <a:latin typeface="Times New Roman"/>
                <a:ea typeface="Times New Roman"/>
                <a:cs typeface="Times New Roman"/>
                <a:sym typeface="Times New Roman"/>
              </a:rPr>
              <a:t>N</a:t>
            </a:r>
            <a:endParaRPr sz="2100">
              <a:solidFill>
                <a:schemeClr val="dk1"/>
              </a:solidFill>
              <a:latin typeface="Times New Roman"/>
              <a:ea typeface="Times New Roman"/>
              <a:cs typeface="Times New Roman"/>
              <a:sym typeface="Times New Roman"/>
            </a:endParaRPr>
          </a:p>
        </p:txBody>
      </p:sp>
      <p:sp>
        <p:nvSpPr>
          <p:cNvPr id="228" name="Google Shape;228;p27"/>
          <p:cNvSpPr/>
          <p:nvPr/>
        </p:nvSpPr>
        <p:spPr>
          <a:xfrm>
            <a:off x="1990344" y="3886200"/>
            <a:ext cx="1647825" cy="806450"/>
          </a:xfrm>
          <a:custGeom>
            <a:rect b="b" l="l" r="r" t="t"/>
            <a:pathLst>
              <a:path extrusionOk="0" h="806450" w="1647825">
                <a:moveTo>
                  <a:pt x="0" y="806195"/>
                </a:moveTo>
                <a:lnTo>
                  <a:pt x="1647444" y="806195"/>
                </a:lnTo>
                <a:lnTo>
                  <a:pt x="1647444" y="0"/>
                </a:lnTo>
                <a:lnTo>
                  <a:pt x="0" y="0"/>
                </a:lnTo>
                <a:lnTo>
                  <a:pt x="0" y="80619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27"/>
          <p:cNvSpPr txBox="1"/>
          <p:nvPr/>
        </p:nvSpPr>
        <p:spPr>
          <a:xfrm>
            <a:off x="2036152" y="3945613"/>
            <a:ext cx="1551305" cy="68707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250" u="sng">
                <a:solidFill>
                  <a:schemeClr val="dk1"/>
                </a:solidFill>
                <a:latin typeface="Times New Roman"/>
                <a:ea typeface="Times New Roman"/>
                <a:cs typeface="Times New Roman"/>
                <a:sym typeface="Times New Roman"/>
              </a:rPr>
              <a:t> </a:t>
            </a:r>
            <a:r>
              <a:rPr baseline="30000" i="1" lang="tr-TR" sz="3225">
                <a:solidFill>
                  <a:schemeClr val="dk1"/>
                </a:solidFill>
                <a:latin typeface="Times New Roman"/>
                <a:ea typeface="Times New Roman"/>
                <a:cs typeface="Times New Roman"/>
                <a:sym typeface="Times New Roman"/>
              </a:rPr>
              <a:t>v</a:t>
            </a:r>
            <a:r>
              <a:rPr lang="tr-TR" sz="1250" u="sng">
                <a:solidFill>
                  <a:schemeClr val="dk1"/>
                </a:solidFill>
                <a:latin typeface="Times New Roman"/>
                <a:ea typeface="Times New Roman"/>
                <a:cs typeface="Times New Roman"/>
                <a:sym typeface="Times New Roman"/>
              </a:rPr>
              <a:t>1 </a:t>
            </a:r>
            <a:r>
              <a:rPr lang="tr-TR" sz="1250">
                <a:solidFill>
                  <a:schemeClr val="dk1"/>
                </a:solidFill>
                <a:latin typeface="Times New Roman"/>
                <a:ea typeface="Times New Roman"/>
                <a:cs typeface="Times New Roman"/>
                <a:sym typeface="Times New Roman"/>
              </a:rPr>
              <a:t>   </a:t>
            </a:r>
            <a:r>
              <a:rPr baseline="-25000" lang="tr-TR" sz="3225">
                <a:solidFill>
                  <a:schemeClr val="dk1"/>
                </a:solidFill>
                <a:latin typeface="Noto Sans Symbols"/>
                <a:ea typeface="Noto Sans Symbols"/>
                <a:cs typeface="Noto Sans Symbols"/>
                <a:sym typeface="Noto Sans Symbols"/>
              </a:rPr>
              <a:t>=</a:t>
            </a:r>
            <a:r>
              <a:rPr baseline="-25000" lang="tr-TR" sz="3225">
                <a:solidFill>
                  <a:schemeClr val="dk1"/>
                </a:solidFill>
                <a:latin typeface="Times New Roman"/>
                <a:ea typeface="Times New Roman"/>
                <a:cs typeface="Times New Roman"/>
                <a:sym typeface="Times New Roman"/>
              </a:rPr>
              <a:t> </a:t>
            </a:r>
            <a:r>
              <a:rPr lang="tr-TR" sz="2150" u="sng">
                <a:solidFill>
                  <a:schemeClr val="dk1"/>
                </a:solidFill>
                <a:latin typeface="Times New Roman"/>
                <a:ea typeface="Times New Roman"/>
                <a:cs typeface="Times New Roman"/>
                <a:sym typeface="Times New Roman"/>
              </a:rPr>
              <a:t> </a:t>
            </a:r>
            <a:r>
              <a:rPr baseline="30000" i="1" lang="tr-TR" sz="3225">
                <a:solidFill>
                  <a:schemeClr val="dk1"/>
                </a:solidFill>
                <a:latin typeface="Times New Roman"/>
                <a:ea typeface="Times New Roman"/>
                <a:cs typeface="Times New Roman"/>
                <a:sym typeface="Times New Roman"/>
              </a:rPr>
              <a:t>e</a:t>
            </a:r>
            <a:r>
              <a:rPr lang="tr-TR" sz="1250" u="sng">
                <a:solidFill>
                  <a:schemeClr val="dk1"/>
                </a:solidFill>
                <a:latin typeface="Times New Roman"/>
                <a:ea typeface="Times New Roman"/>
                <a:cs typeface="Times New Roman"/>
                <a:sym typeface="Times New Roman"/>
              </a:rPr>
              <a:t>1 </a:t>
            </a:r>
            <a:r>
              <a:rPr lang="tr-TR" sz="1250">
                <a:solidFill>
                  <a:schemeClr val="dk1"/>
                </a:solidFill>
                <a:latin typeface="Times New Roman"/>
                <a:ea typeface="Times New Roman"/>
                <a:cs typeface="Times New Roman"/>
                <a:sym typeface="Times New Roman"/>
              </a:rPr>
              <a:t>   </a:t>
            </a:r>
            <a:r>
              <a:rPr baseline="-25000" lang="tr-TR" sz="3225">
                <a:solidFill>
                  <a:schemeClr val="dk1"/>
                </a:solidFill>
                <a:latin typeface="Noto Sans Symbols"/>
                <a:ea typeface="Noto Sans Symbols"/>
                <a:cs typeface="Noto Sans Symbols"/>
                <a:sym typeface="Noto Sans Symbols"/>
              </a:rPr>
              <a:t>=</a:t>
            </a:r>
            <a:r>
              <a:rPr lang="tr-TR" sz="2150" u="sng">
                <a:solidFill>
                  <a:schemeClr val="dk1"/>
                </a:solidFill>
                <a:latin typeface="Times New Roman"/>
                <a:ea typeface="Times New Roman"/>
                <a:cs typeface="Times New Roman"/>
                <a:sym typeface="Times New Roman"/>
              </a:rPr>
              <a:t> </a:t>
            </a:r>
            <a:r>
              <a:rPr baseline="30000" i="1" lang="tr-TR" sz="3225">
                <a:solidFill>
                  <a:schemeClr val="dk1"/>
                </a:solidFill>
                <a:latin typeface="Times New Roman"/>
                <a:ea typeface="Times New Roman"/>
                <a:cs typeface="Times New Roman"/>
                <a:sym typeface="Times New Roman"/>
              </a:rPr>
              <a:t>N</a:t>
            </a:r>
            <a:r>
              <a:rPr lang="tr-TR" sz="1250" u="sng">
                <a:solidFill>
                  <a:schemeClr val="dk1"/>
                </a:solidFill>
                <a:latin typeface="Times New Roman"/>
                <a:ea typeface="Times New Roman"/>
                <a:cs typeface="Times New Roman"/>
                <a:sym typeface="Times New Roman"/>
              </a:rPr>
              <a:t>1 </a:t>
            </a:r>
            <a:endParaRPr sz="1250">
              <a:solidFill>
                <a:schemeClr val="dk1"/>
              </a:solidFill>
              <a:latin typeface="Times New Roman"/>
              <a:ea typeface="Times New Roman"/>
              <a:cs typeface="Times New Roman"/>
              <a:sym typeface="Times New Roman"/>
            </a:endParaRPr>
          </a:p>
          <a:p>
            <a:pPr indent="0" lvl="0" marL="13970" marR="0" rtl="0" algn="l">
              <a:lnSpc>
                <a:spcPct val="100000"/>
              </a:lnSpc>
              <a:spcBef>
                <a:spcPts val="10"/>
              </a:spcBef>
              <a:spcAft>
                <a:spcPts val="0"/>
              </a:spcAft>
              <a:buNone/>
            </a:pPr>
            <a:r>
              <a:rPr i="1" lang="tr-TR" sz="2150">
                <a:solidFill>
                  <a:schemeClr val="dk1"/>
                </a:solidFill>
                <a:latin typeface="Times New Roman"/>
                <a:ea typeface="Times New Roman"/>
                <a:cs typeface="Times New Roman"/>
                <a:sym typeface="Times New Roman"/>
              </a:rPr>
              <a:t>v</a:t>
            </a:r>
            <a:r>
              <a:rPr baseline="-25000" lang="tr-TR" sz="1875">
                <a:solidFill>
                  <a:schemeClr val="dk1"/>
                </a:solidFill>
                <a:latin typeface="Times New Roman"/>
                <a:ea typeface="Times New Roman"/>
                <a:cs typeface="Times New Roman"/>
                <a:sym typeface="Times New Roman"/>
              </a:rPr>
              <a:t>2	</a:t>
            </a:r>
            <a:r>
              <a:rPr i="1" lang="tr-TR" sz="2150">
                <a:solidFill>
                  <a:schemeClr val="dk1"/>
                </a:solidFill>
                <a:latin typeface="Times New Roman"/>
                <a:ea typeface="Times New Roman"/>
                <a:cs typeface="Times New Roman"/>
                <a:sym typeface="Times New Roman"/>
              </a:rPr>
              <a:t>e</a:t>
            </a:r>
            <a:r>
              <a:rPr baseline="-25000" lang="tr-TR" sz="1875">
                <a:solidFill>
                  <a:schemeClr val="dk1"/>
                </a:solidFill>
                <a:latin typeface="Times New Roman"/>
                <a:ea typeface="Times New Roman"/>
                <a:cs typeface="Times New Roman"/>
                <a:sym typeface="Times New Roman"/>
              </a:rPr>
              <a:t>2	</a:t>
            </a:r>
            <a:r>
              <a:rPr i="1" lang="tr-TR" sz="2150">
                <a:solidFill>
                  <a:schemeClr val="dk1"/>
                </a:solidFill>
                <a:latin typeface="Times New Roman"/>
                <a:ea typeface="Times New Roman"/>
                <a:cs typeface="Times New Roman"/>
                <a:sym typeface="Times New Roman"/>
              </a:rPr>
              <a:t>N </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230" name="Google Shape;230;p27"/>
          <p:cNvSpPr txBox="1"/>
          <p:nvPr/>
        </p:nvSpPr>
        <p:spPr>
          <a:xfrm>
            <a:off x="728972" y="4885397"/>
            <a:ext cx="9185910" cy="629285"/>
          </a:xfrm>
          <a:prstGeom prst="rect">
            <a:avLst/>
          </a:prstGeom>
          <a:noFill/>
          <a:ln>
            <a:noFill/>
          </a:ln>
        </p:spPr>
        <p:txBody>
          <a:bodyPr anchorCtr="0" anchor="t" bIns="0" lIns="0" spcFirstLastPara="1" rIns="0" wrap="square" tIns="12050">
            <a:noAutofit/>
          </a:bodyPr>
          <a:lstStyle/>
          <a:p>
            <a:pPr indent="0" lvl="0" marL="12700" marR="5080" rtl="0" algn="l">
              <a:lnSpc>
                <a:spcPct val="101499"/>
              </a:lnSpc>
              <a:spcBef>
                <a:spcPts val="0"/>
              </a:spcBef>
              <a:spcAft>
                <a:spcPts val="0"/>
              </a:spcAft>
              <a:buNone/>
            </a:pPr>
            <a:r>
              <a:rPr lang="tr-TR" sz="1950">
                <a:solidFill>
                  <a:schemeClr val="dk1"/>
                </a:solidFill>
                <a:latin typeface="Times New Roman"/>
                <a:ea typeface="Times New Roman"/>
                <a:cs typeface="Times New Roman"/>
                <a:sym typeface="Times New Roman"/>
              </a:rPr>
              <a:t>Bu denklem, primerde ve sekonderde endüklenen gerilimlerin oranının primer ve sekonder  sarım sayılarının oranına eşit olduğunu göstermektedir.</a:t>
            </a:r>
            <a:endParaRPr sz="1950">
              <a:solidFill>
                <a:schemeClr val="dk1"/>
              </a:solidFill>
              <a:latin typeface="Times New Roman"/>
              <a:ea typeface="Times New Roman"/>
              <a:cs typeface="Times New Roman"/>
              <a:sym typeface="Times New Roman"/>
            </a:endParaRPr>
          </a:p>
        </p:txBody>
      </p:sp>
      <p:sp>
        <p:nvSpPr>
          <p:cNvPr id="231" name="Google Shape;231;p27"/>
          <p:cNvSpPr txBox="1"/>
          <p:nvPr/>
        </p:nvSpPr>
        <p:spPr>
          <a:xfrm>
            <a:off x="728972" y="6398731"/>
            <a:ext cx="9060815"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a sarım oranı veya dönüştürme oranı olarak bilinmekte ve yaygın olarak kullanılmaktadır.</a:t>
            </a:r>
            <a:endParaRPr sz="1950">
              <a:solidFill>
                <a:schemeClr val="dk1"/>
              </a:solidFill>
              <a:latin typeface="Times New Roman"/>
              <a:ea typeface="Times New Roman"/>
              <a:cs typeface="Times New Roman"/>
              <a:sym typeface="Times New Roman"/>
            </a:endParaRPr>
          </a:p>
        </p:txBody>
      </p:sp>
      <p:sp>
        <p:nvSpPr>
          <p:cNvPr id="232" name="Google Shape;232;p27"/>
          <p:cNvSpPr/>
          <p:nvPr/>
        </p:nvSpPr>
        <p:spPr>
          <a:xfrm>
            <a:off x="6723888" y="1496568"/>
            <a:ext cx="2367280" cy="2066925"/>
          </a:xfrm>
          <a:custGeom>
            <a:rect b="b" l="l" r="r" t="t"/>
            <a:pathLst>
              <a:path extrusionOk="0" h="2066925" w="2367279">
                <a:moveTo>
                  <a:pt x="0" y="2066544"/>
                </a:moveTo>
                <a:lnTo>
                  <a:pt x="2366772" y="2066544"/>
                </a:lnTo>
                <a:lnTo>
                  <a:pt x="2366772" y="0"/>
                </a:lnTo>
                <a:lnTo>
                  <a:pt x="0" y="0"/>
                </a:lnTo>
                <a:lnTo>
                  <a:pt x="0" y="2066544"/>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27"/>
          <p:cNvSpPr/>
          <p:nvPr/>
        </p:nvSpPr>
        <p:spPr>
          <a:xfrm>
            <a:off x="6723888" y="1496568"/>
            <a:ext cx="2368550" cy="2068195"/>
          </a:xfrm>
          <a:custGeom>
            <a:rect b="b" l="l" r="r" t="t"/>
            <a:pathLst>
              <a:path extrusionOk="0" h="2068195" w="2368550">
                <a:moveTo>
                  <a:pt x="0" y="0"/>
                </a:moveTo>
                <a:lnTo>
                  <a:pt x="0" y="2068068"/>
                </a:lnTo>
                <a:lnTo>
                  <a:pt x="2368295" y="2068068"/>
                </a:lnTo>
                <a:lnTo>
                  <a:pt x="2368295" y="0"/>
                </a:lnTo>
                <a:lnTo>
                  <a:pt x="0"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7"/>
          <p:cNvSpPr/>
          <p:nvPr/>
        </p:nvSpPr>
        <p:spPr>
          <a:xfrm>
            <a:off x="7109459" y="1821180"/>
            <a:ext cx="1595755" cy="1469390"/>
          </a:xfrm>
          <a:custGeom>
            <a:rect b="b" l="l" r="r" t="t"/>
            <a:pathLst>
              <a:path extrusionOk="0" h="1469389" w="1595754">
                <a:moveTo>
                  <a:pt x="0" y="1469136"/>
                </a:moveTo>
                <a:lnTo>
                  <a:pt x="1595627" y="1469136"/>
                </a:lnTo>
                <a:lnTo>
                  <a:pt x="1595627" y="0"/>
                </a:lnTo>
                <a:lnTo>
                  <a:pt x="0" y="0"/>
                </a:lnTo>
                <a:lnTo>
                  <a:pt x="0" y="146913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7"/>
          <p:cNvSpPr/>
          <p:nvPr/>
        </p:nvSpPr>
        <p:spPr>
          <a:xfrm>
            <a:off x="7109459" y="1821180"/>
            <a:ext cx="1597660" cy="1470660"/>
          </a:xfrm>
          <a:custGeom>
            <a:rect b="b" l="l" r="r" t="t"/>
            <a:pathLst>
              <a:path extrusionOk="0" h="1470660" w="1597659">
                <a:moveTo>
                  <a:pt x="0" y="0"/>
                </a:moveTo>
                <a:lnTo>
                  <a:pt x="0" y="1470660"/>
                </a:lnTo>
                <a:lnTo>
                  <a:pt x="1597152" y="1470660"/>
                </a:lnTo>
                <a:lnTo>
                  <a:pt x="1597152" y="0"/>
                </a:lnTo>
                <a:lnTo>
                  <a:pt x="0"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7"/>
          <p:cNvSpPr/>
          <p:nvPr/>
        </p:nvSpPr>
        <p:spPr>
          <a:xfrm>
            <a:off x="6882383" y="1652016"/>
            <a:ext cx="2010410" cy="1811020"/>
          </a:xfrm>
          <a:custGeom>
            <a:rect b="b" l="l" r="r" t="t"/>
            <a:pathLst>
              <a:path extrusionOk="0" h="1811020" w="2010409">
                <a:moveTo>
                  <a:pt x="1690116" y="0"/>
                </a:moveTo>
                <a:lnTo>
                  <a:pt x="1638300" y="0"/>
                </a:lnTo>
                <a:lnTo>
                  <a:pt x="1635252" y="3048"/>
                </a:lnTo>
                <a:lnTo>
                  <a:pt x="1635252" y="12192"/>
                </a:lnTo>
                <a:lnTo>
                  <a:pt x="1638300" y="15239"/>
                </a:lnTo>
                <a:lnTo>
                  <a:pt x="1690116" y="15239"/>
                </a:lnTo>
                <a:lnTo>
                  <a:pt x="1693164" y="12192"/>
                </a:lnTo>
                <a:lnTo>
                  <a:pt x="1693164" y="3048"/>
                </a:lnTo>
                <a:lnTo>
                  <a:pt x="1690116" y="0"/>
                </a:lnTo>
                <a:close/>
              </a:path>
              <a:path extrusionOk="0" h="1811020" w="2010409">
                <a:moveTo>
                  <a:pt x="1588008" y="0"/>
                </a:moveTo>
                <a:lnTo>
                  <a:pt x="1537716" y="0"/>
                </a:lnTo>
                <a:lnTo>
                  <a:pt x="1534668" y="3048"/>
                </a:lnTo>
                <a:lnTo>
                  <a:pt x="1534668" y="12192"/>
                </a:lnTo>
                <a:lnTo>
                  <a:pt x="1537716" y="15239"/>
                </a:lnTo>
                <a:lnTo>
                  <a:pt x="1588008" y="15239"/>
                </a:lnTo>
                <a:lnTo>
                  <a:pt x="1592580" y="12192"/>
                </a:lnTo>
                <a:lnTo>
                  <a:pt x="1592580" y="3048"/>
                </a:lnTo>
                <a:lnTo>
                  <a:pt x="1588008" y="0"/>
                </a:lnTo>
                <a:close/>
              </a:path>
              <a:path extrusionOk="0" h="1811020" w="2010409">
                <a:moveTo>
                  <a:pt x="1487424" y="0"/>
                </a:moveTo>
                <a:lnTo>
                  <a:pt x="1435608" y="0"/>
                </a:lnTo>
                <a:lnTo>
                  <a:pt x="1432560" y="3048"/>
                </a:lnTo>
                <a:lnTo>
                  <a:pt x="1432560" y="12192"/>
                </a:lnTo>
                <a:lnTo>
                  <a:pt x="1435608" y="15239"/>
                </a:lnTo>
                <a:lnTo>
                  <a:pt x="1487424" y="15239"/>
                </a:lnTo>
                <a:lnTo>
                  <a:pt x="1490472" y="12192"/>
                </a:lnTo>
                <a:lnTo>
                  <a:pt x="1490472" y="3048"/>
                </a:lnTo>
                <a:lnTo>
                  <a:pt x="1487424" y="0"/>
                </a:lnTo>
                <a:close/>
              </a:path>
              <a:path extrusionOk="0" h="1811020" w="2010409">
                <a:moveTo>
                  <a:pt x="1385316" y="0"/>
                </a:moveTo>
                <a:lnTo>
                  <a:pt x="1335024" y="0"/>
                </a:lnTo>
                <a:lnTo>
                  <a:pt x="1330452" y="3048"/>
                </a:lnTo>
                <a:lnTo>
                  <a:pt x="1330452" y="12192"/>
                </a:lnTo>
                <a:lnTo>
                  <a:pt x="1335024" y="15239"/>
                </a:lnTo>
                <a:lnTo>
                  <a:pt x="1385316" y="15239"/>
                </a:lnTo>
                <a:lnTo>
                  <a:pt x="1388364" y="12192"/>
                </a:lnTo>
                <a:lnTo>
                  <a:pt x="1388364" y="3048"/>
                </a:lnTo>
                <a:lnTo>
                  <a:pt x="1385316" y="0"/>
                </a:lnTo>
                <a:close/>
              </a:path>
              <a:path extrusionOk="0" h="1811020" w="2010409">
                <a:moveTo>
                  <a:pt x="1284732" y="0"/>
                </a:moveTo>
                <a:lnTo>
                  <a:pt x="1232916" y="0"/>
                </a:lnTo>
                <a:lnTo>
                  <a:pt x="1229868" y="3048"/>
                </a:lnTo>
                <a:lnTo>
                  <a:pt x="1229868" y="12192"/>
                </a:lnTo>
                <a:lnTo>
                  <a:pt x="1232916" y="15239"/>
                </a:lnTo>
                <a:lnTo>
                  <a:pt x="1284732" y="15239"/>
                </a:lnTo>
                <a:lnTo>
                  <a:pt x="1287780" y="12192"/>
                </a:lnTo>
                <a:lnTo>
                  <a:pt x="1287780" y="3048"/>
                </a:lnTo>
                <a:lnTo>
                  <a:pt x="1284732" y="0"/>
                </a:lnTo>
                <a:close/>
              </a:path>
              <a:path extrusionOk="0" h="1811020" w="2010409">
                <a:moveTo>
                  <a:pt x="1182624" y="0"/>
                </a:moveTo>
                <a:lnTo>
                  <a:pt x="1130808" y="0"/>
                </a:lnTo>
                <a:lnTo>
                  <a:pt x="1127760" y="3048"/>
                </a:lnTo>
                <a:lnTo>
                  <a:pt x="1127760" y="12192"/>
                </a:lnTo>
                <a:lnTo>
                  <a:pt x="1130808" y="15239"/>
                </a:lnTo>
                <a:lnTo>
                  <a:pt x="1182624" y="15239"/>
                </a:lnTo>
                <a:lnTo>
                  <a:pt x="1185672" y="12192"/>
                </a:lnTo>
                <a:lnTo>
                  <a:pt x="1185672" y="3048"/>
                </a:lnTo>
                <a:lnTo>
                  <a:pt x="1182624" y="0"/>
                </a:lnTo>
                <a:close/>
              </a:path>
              <a:path extrusionOk="0" h="1811020" w="2010409">
                <a:moveTo>
                  <a:pt x="1082040" y="0"/>
                </a:moveTo>
                <a:lnTo>
                  <a:pt x="1030224" y="0"/>
                </a:lnTo>
                <a:lnTo>
                  <a:pt x="1027176" y="3048"/>
                </a:lnTo>
                <a:lnTo>
                  <a:pt x="1027176" y="12192"/>
                </a:lnTo>
                <a:lnTo>
                  <a:pt x="1030224" y="15239"/>
                </a:lnTo>
                <a:lnTo>
                  <a:pt x="1082040" y="15239"/>
                </a:lnTo>
                <a:lnTo>
                  <a:pt x="1085088" y="12192"/>
                </a:lnTo>
                <a:lnTo>
                  <a:pt x="1085088" y="3048"/>
                </a:lnTo>
                <a:lnTo>
                  <a:pt x="1082040" y="0"/>
                </a:lnTo>
                <a:close/>
              </a:path>
              <a:path extrusionOk="0" h="1811020" w="2010409">
                <a:moveTo>
                  <a:pt x="979932" y="0"/>
                </a:moveTo>
                <a:lnTo>
                  <a:pt x="928116" y="0"/>
                </a:lnTo>
                <a:lnTo>
                  <a:pt x="925068" y="3048"/>
                </a:lnTo>
                <a:lnTo>
                  <a:pt x="925068" y="12192"/>
                </a:lnTo>
                <a:lnTo>
                  <a:pt x="928116" y="15239"/>
                </a:lnTo>
                <a:lnTo>
                  <a:pt x="979932" y="15239"/>
                </a:lnTo>
                <a:lnTo>
                  <a:pt x="982980" y="12192"/>
                </a:lnTo>
                <a:lnTo>
                  <a:pt x="982980" y="3048"/>
                </a:lnTo>
                <a:lnTo>
                  <a:pt x="979932" y="0"/>
                </a:lnTo>
                <a:close/>
              </a:path>
              <a:path extrusionOk="0" h="1811020" w="2010409">
                <a:moveTo>
                  <a:pt x="877824" y="0"/>
                </a:moveTo>
                <a:lnTo>
                  <a:pt x="827532" y="0"/>
                </a:lnTo>
                <a:lnTo>
                  <a:pt x="824484" y="3048"/>
                </a:lnTo>
                <a:lnTo>
                  <a:pt x="824484" y="12192"/>
                </a:lnTo>
                <a:lnTo>
                  <a:pt x="827532" y="15239"/>
                </a:lnTo>
                <a:lnTo>
                  <a:pt x="877824" y="15239"/>
                </a:lnTo>
                <a:lnTo>
                  <a:pt x="882396" y="12192"/>
                </a:lnTo>
                <a:lnTo>
                  <a:pt x="882396" y="3048"/>
                </a:lnTo>
                <a:lnTo>
                  <a:pt x="877824" y="0"/>
                </a:lnTo>
                <a:close/>
              </a:path>
              <a:path extrusionOk="0" h="1811020" w="2010409">
                <a:moveTo>
                  <a:pt x="777240" y="0"/>
                </a:moveTo>
                <a:lnTo>
                  <a:pt x="725424" y="0"/>
                </a:lnTo>
                <a:lnTo>
                  <a:pt x="722376" y="3048"/>
                </a:lnTo>
                <a:lnTo>
                  <a:pt x="722376" y="12192"/>
                </a:lnTo>
                <a:lnTo>
                  <a:pt x="725424" y="15239"/>
                </a:lnTo>
                <a:lnTo>
                  <a:pt x="777240" y="15239"/>
                </a:lnTo>
                <a:lnTo>
                  <a:pt x="780288" y="12192"/>
                </a:lnTo>
                <a:lnTo>
                  <a:pt x="780288" y="3048"/>
                </a:lnTo>
                <a:lnTo>
                  <a:pt x="777240" y="0"/>
                </a:lnTo>
                <a:close/>
              </a:path>
              <a:path extrusionOk="0" h="1811020" w="2010409">
                <a:moveTo>
                  <a:pt x="675132" y="0"/>
                </a:moveTo>
                <a:lnTo>
                  <a:pt x="624840" y="0"/>
                </a:lnTo>
                <a:lnTo>
                  <a:pt x="620268" y="3048"/>
                </a:lnTo>
                <a:lnTo>
                  <a:pt x="620268" y="12192"/>
                </a:lnTo>
                <a:lnTo>
                  <a:pt x="624840" y="15239"/>
                </a:lnTo>
                <a:lnTo>
                  <a:pt x="675132" y="15239"/>
                </a:lnTo>
                <a:lnTo>
                  <a:pt x="678180" y="12192"/>
                </a:lnTo>
                <a:lnTo>
                  <a:pt x="678180" y="3048"/>
                </a:lnTo>
                <a:lnTo>
                  <a:pt x="675132" y="0"/>
                </a:lnTo>
                <a:close/>
              </a:path>
              <a:path extrusionOk="0" h="1811020" w="2010409">
                <a:moveTo>
                  <a:pt x="574548" y="0"/>
                </a:moveTo>
                <a:lnTo>
                  <a:pt x="522732" y="0"/>
                </a:lnTo>
                <a:lnTo>
                  <a:pt x="519684" y="3048"/>
                </a:lnTo>
                <a:lnTo>
                  <a:pt x="519684" y="12192"/>
                </a:lnTo>
                <a:lnTo>
                  <a:pt x="522732" y="15239"/>
                </a:lnTo>
                <a:lnTo>
                  <a:pt x="574548" y="15239"/>
                </a:lnTo>
                <a:lnTo>
                  <a:pt x="577596" y="12192"/>
                </a:lnTo>
                <a:lnTo>
                  <a:pt x="577596" y="3048"/>
                </a:lnTo>
                <a:lnTo>
                  <a:pt x="574548" y="0"/>
                </a:lnTo>
                <a:close/>
              </a:path>
              <a:path extrusionOk="0" h="1811020" w="2010409">
                <a:moveTo>
                  <a:pt x="472440" y="0"/>
                </a:moveTo>
                <a:lnTo>
                  <a:pt x="420624" y="0"/>
                </a:lnTo>
                <a:lnTo>
                  <a:pt x="417575" y="3048"/>
                </a:lnTo>
                <a:lnTo>
                  <a:pt x="417575" y="12192"/>
                </a:lnTo>
                <a:lnTo>
                  <a:pt x="420624" y="15239"/>
                </a:lnTo>
                <a:lnTo>
                  <a:pt x="472440" y="15239"/>
                </a:lnTo>
                <a:lnTo>
                  <a:pt x="475488" y="12192"/>
                </a:lnTo>
                <a:lnTo>
                  <a:pt x="475488" y="3048"/>
                </a:lnTo>
                <a:lnTo>
                  <a:pt x="472440" y="0"/>
                </a:lnTo>
                <a:close/>
              </a:path>
              <a:path extrusionOk="0" h="1811020" w="2010409">
                <a:moveTo>
                  <a:pt x="371856" y="0"/>
                </a:moveTo>
                <a:lnTo>
                  <a:pt x="320040" y="0"/>
                </a:lnTo>
                <a:lnTo>
                  <a:pt x="316992" y="3048"/>
                </a:lnTo>
                <a:lnTo>
                  <a:pt x="316992" y="12192"/>
                </a:lnTo>
                <a:lnTo>
                  <a:pt x="320040" y="15239"/>
                </a:lnTo>
                <a:lnTo>
                  <a:pt x="371856" y="15239"/>
                </a:lnTo>
                <a:lnTo>
                  <a:pt x="374904" y="12192"/>
                </a:lnTo>
                <a:lnTo>
                  <a:pt x="374904" y="3048"/>
                </a:lnTo>
                <a:lnTo>
                  <a:pt x="371856" y="0"/>
                </a:lnTo>
                <a:close/>
              </a:path>
              <a:path extrusionOk="0" h="1811020" w="2010409">
                <a:moveTo>
                  <a:pt x="268224" y="3048"/>
                </a:moveTo>
                <a:lnTo>
                  <a:pt x="265175" y="4572"/>
                </a:lnTo>
                <a:lnTo>
                  <a:pt x="248412" y="6096"/>
                </a:lnTo>
                <a:lnTo>
                  <a:pt x="220980" y="13715"/>
                </a:lnTo>
                <a:lnTo>
                  <a:pt x="217932" y="13715"/>
                </a:lnTo>
                <a:lnTo>
                  <a:pt x="214884" y="18287"/>
                </a:lnTo>
                <a:lnTo>
                  <a:pt x="216408" y="21336"/>
                </a:lnTo>
                <a:lnTo>
                  <a:pt x="217932" y="25908"/>
                </a:lnTo>
                <a:lnTo>
                  <a:pt x="220980" y="27432"/>
                </a:lnTo>
                <a:lnTo>
                  <a:pt x="225551" y="27432"/>
                </a:lnTo>
                <a:lnTo>
                  <a:pt x="249936" y="21336"/>
                </a:lnTo>
                <a:lnTo>
                  <a:pt x="266700" y="18287"/>
                </a:lnTo>
                <a:lnTo>
                  <a:pt x="271272" y="18287"/>
                </a:lnTo>
                <a:lnTo>
                  <a:pt x="274320" y="13715"/>
                </a:lnTo>
                <a:lnTo>
                  <a:pt x="272796" y="10668"/>
                </a:lnTo>
                <a:lnTo>
                  <a:pt x="272796" y="6096"/>
                </a:lnTo>
                <a:lnTo>
                  <a:pt x="268224" y="3048"/>
                </a:lnTo>
                <a:close/>
              </a:path>
              <a:path extrusionOk="0" h="1811020" w="2010409">
                <a:moveTo>
                  <a:pt x="170688" y="33527"/>
                </a:moveTo>
                <a:lnTo>
                  <a:pt x="166116" y="35051"/>
                </a:lnTo>
                <a:lnTo>
                  <a:pt x="163068" y="36575"/>
                </a:lnTo>
                <a:lnTo>
                  <a:pt x="137160" y="53339"/>
                </a:lnTo>
                <a:lnTo>
                  <a:pt x="129540" y="59436"/>
                </a:lnTo>
                <a:lnTo>
                  <a:pt x="124968" y="60960"/>
                </a:lnTo>
                <a:lnTo>
                  <a:pt x="124968" y="65532"/>
                </a:lnTo>
                <a:lnTo>
                  <a:pt x="128016" y="68580"/>
                </a:lnTo>
                <a:lnTo>
                  <a:pt x="129540" y="71627"/>
                </a:lnTo>
                <a:lnTo>
                  <a:pt x="134112" y="73151"/>
                </a:lnTo>
                <a:lnTo>
                  <a:pt x="137160" y="70103"/>
                </a:lnTo>
                <a:lnTo>
                  <a:pt x="144780" y="65532"/>
                </a:lnTo>
                <a:lnTo>
                  <a:pt x="169164" y="50292"/>
                </a:lnTo>
                <a:lnTo>
                  <a:pt x="173736" y="48768"/>
                </a:lnTo>
                <a:lnTo>
                  <a:pt x="176784" y="45720"/>
                </a:lnTo>
                <a:lnTo>
                  <a:pt x="178308" y="42672"/>
                </a:lnTo>
                <a:lnTo>
                  <a:pt x="176784" y="38100"/>
                </a:lnTo>
                <a:lnTo>
                  <a:pt x="175260" y="35051"/>
                </a:lnTo>
                <a:lnTo>
                  <a:pt x="170688" y="33527"/>
                </a:lnTo>
                <a:close/>
              </a:path>
              <a:path extrusionOk="0" h="1811020" w="2010409">
                <a:moveTo>
                  <a:pt x="91440" y="94487"/>
                </a:moveTo>
                <a:lnTo>
                  <a:pt x="86868" y="94487"/>
                </a:lnTo>
                <a:lnTo>
                  <a:pt x="83820" y="97536"/>
                </a:lnTo>
                <a:lnTo>
                  <a:pt x="71627" y="111251"/>
                </a:lnTo>
                <a:lnTo>
                  <a:pt x="56388" y="131063"/>
                </a:lnTo>
                <a:lnTo>
                  <a:pt x="53340" y="134112"/>
                </a:lnTo>
                <a:lnTo>
                  <a:pt x="54864" y="138684"/>
                </a:lnTo>
                <a:lnTo>
                  <a:pt x="57912" y="141732"/>
                </a:lnTo>
                <a:lnTo>
                  <a:pt x="60960" y="143256"/>
                </a:lnTo>
                <a:lnTo>
                  <a:pt x="65532" y="143256"/>
                </a:lnTo>
                <a:lnTo>
                  <a:pt x="68580" y="140208"/>
                </a:lnTo>
                <a:lnTo>
                  <a:pt x="82296" y="121920"/>
                </a:lnTo>
                <a:lnTo>
                  <a:pt x="94488" y="106680"/>
                </a:lnTo>
                <a:lnTo>
                  <a:pt x="97536" y="103632"/>
                </a:lnTo>
                <a:lnTo>
                  <a:pt x="97536" y="99060"/>
                </a:lnTo>
                <a:lnTo>
                  <a:pt x="94488" y="97536"/>
                </a:lnTo>
                <a:lnTo>
                  <a:pt x="91440" y="94487"/>
                </a:lnTo>
                <a:close/>
              </a:path>
              <a:path extrusionOk="0" h="1811020" w="2010409">
                <a:moveTo>
                  <a:pt x="33527" y="176784"/>
                </a:moveTo>
                <a:lnTo>
                  <a:pt x="28956" y="178308"/>
                </a:lnTo>
                <a:lnTo>
                  <a:pt x="24384" y="187451"/>
                </a:lnTo>
                <a:lnTo>
                  <a:pt x="13716" y="214884"/>
                </a:lnTo>
                <a:lnTo>
                  <a:pt x="12192" y="224027"/>
                </a:lnTo>
                <a:lnTo>
                  <a:pt x="10668" y="227075"/>
                </a:lnTo>
                <a:lnTo>
                  <a:pt x="13716" y="231648"/>
                </a:lnTo>
                <a:lnTo>
                  <a:pt x="16764" y="233172"/>
                </a:lnTo>
                <a:lnTo>
                  <a:pt x="21336" y="233172"/>
                </a:lnTo>
                <a:lnTo>
                  <a:pt x="24384" y="231648"/>
                </a:lnTo>
                <a:lnTo>
                  <a:pt x="25908" y="227075"/>
                </a:lnTo>
                <a:lnTo>
                  <a:pt x="27432" y="220980"/>
                </a:lnTo>
                <a:lnTo>
                  <a:pt x="38100" y="193548"/>
                </a:lnTo>
                <a:lnTo>
                  <a:pt x="39624" y="188975"/>
                </a:lnTo>
                <a:lnTo>
                  <a:pt x="42672" y="184403"/>
                </a:lnTo>
                <a:lnTo>
                  <a:pt x="41148" y="179832"/>
                </a:lnTo>
                <a:lnTo>
                  <a:pt x="36575" y="178308"/>
                </a:lnTo>
                <a:lnTo>
                  <a:pt x="33527" y="176784"/>
                </a:lnTo>
                <a:close/>
              </a:path>
              <a:path extrusionOk="0" h="1811020" w="2010409">
                <a:moveTo>
                  <a:pt x="13716" y="274320"/>
                </a:moveTo>
                <a:lnTo>
                  <a:pt x="4572" y="274320"/>
                </a:lnTo>
                <a:lnTo>
                  <a:pt x="1524" y="277368"/>
                </a:lnTo>
                <a:lnTo>
                  <a:pt x="1524" y="281939"/>
                </a:lnTo>
                <a:lnTo>
                  <a:pt x="0" y="306324"/>
                </a:lnTo>
                <a:lnTo>
                  <a:pt x="0" y="329184"/>
                </a:lnTo>
                <a:lnTo>
                  <a:pt x="3048" y="332232"/>
                </a:lnTo>
                <a:lnTo>
                  <a:pt x="10668" y="332232"/>
                </a:lnTo>
                <a:lnTo>
                  <a:pt x="15240" y="329184"/>
                </a:lnTo>
                <a:lnTo>
                  <a:pt x="15240" y="281939"/>
                </a:lnTo>
                <a:lnTo>
                  <a:pt x="16764" y="278892"/>
                </a:lnTo>
                <a:lnTo>
                  <a:pt x="13716" y="274320"/>
                </a:lnTo>
                <a:close/>
              </a:path>
              <a:path extrusionOk="0" h="1811020" w="2010409">
                <a:moveTo>
                  <a:pt x="10668" y="374903"/>
                </a:moveTo>
                <a:lnTo>
                  <a:pt x="3048" y="374903"/>
                </a:lnTo>
                <a:lnTo>
                  <a:pt x="0" y="377951"/>
                </a:lnTo>
                <a:lnTo>
                  <a:pt x="0" y="428244"/>
                </a:lnTo>
                <a:lnTo>
                  <a:pt x="3048" y="432815"/>
                </a:lnTo>
                <a:lnTo>
                  <a:pt x="10668" y="432815"/>
                </a:lnTo>
                <a:lnTo>
                  <a:pt x="15240" y="428244"/>
                </a:lnTo>
                <a:lnTo>
                  <a:pt x="15240" y="377951"/>
                </a:lnTo>
                <a:lnTo>
                  <a:pt x="10668" y="374903"/>
                </a:lnTo>
                <a:close/>
              </a:path>
              <a:path extrusionOk="0" h="1811020" w="2010409">
                <a:moveTo>
                  <a:pt x="10668" y="475488"/>
                </a:moveTo>
                <a:lnTo>
                  <a:pt x="3048" y="475488"/>
                </a:lnTo>
                <a:lnTo>
                  <a:pt x="0" y="478536"/>
                </a:lnTo>
                <a:lnTo>
                  <a:pt x="0" y="528827"/>
                </a:lnTo>
                <a:lnTo>
                  <a:pt x="3048" y="531876"/>
                </a:lnTo>
                <a:lnTo>
                  <a:pt x="10668" y="531876"/>
                </a:lnTo>
                <a:lnTo>
                  <a:pt x="15240" y="528827"/>
                </a:lnTo>
                <a:lnTo>
                  <a:pt x="15240" y="478536"/>
                </a:lnTo>
                <a:lnTo>
                  <a:pt x="10668" y="475488"/>
                </a:lnTo>
                <a:close/>
              </a:path>
              <a:path extrusionOk="0" h="1811020" w="2010409">
                <a:moveTo>
                  <a:pt x="10668" y="576072"/>
                </a:moveTo>
                <a:lnTo>
                  <a:pt x="3048" y="576072"/>
                </a:lnTo>
                <a:lnTo>
                  <a:pt x="0" y="579120"/>
                </a:lnTo>
                <a:lnTo>
                  <a:pt x="0" y="629412"/>
                </a:lnTo>
                <a:lnTo>
                  <a:pt x="3048" y="632460"/>
                </a:lnTo>
                <a:lnTo>
                  <a:pt x="10668" y="632460"/>
                </a:lnTo>
                <a:lnTo>
                  <a:pt x="15240" y="629412"/>
                </a:lnTo>
                <a:lnTo>
                  <a:pt x="15240" y="579120"/>
                </a:lnTo>
                <a:lnTo>
                  <a:pt x="10668" y="576072"/>
                </a:lnTo>
                <a:close/>
              </a:path>
              <a:path extrusionOk="0" h="1811020" w="2010409">
                <a:moveTo>
                  <a:pt x="10668" y="675132"/>
                </a:moveTo>
                <a:lnTo>
                  <a:pt x="3048" y="675132"/>
                </a:lnTo>
                <a:lnTo>
                  <a:pt x="0" y="678180"/>
                </a:lnTo>
                <a:lnTo>
                  <a:pt x="0" y="729996"/>
                </a:lnTo>
                <a:lnTo>
                  <a:pt x="3048" y="733044"/>
                </a:lnTo>
                <a:lnTo>
                  <a:pt x="10668" y="733044"/>
                </a:lnTo>
                <a:lnTo>
                  <a:pt x="15240" y="729996"/>
                </a:lnTo>
                <a:lnTo>
                  <a:pt x="15240" y="678180"/>
                </a:lnTo>
                <a:lnTo>
                  <a:pt x="10668" y="675132"/>
                </a:lnTo>
                <a:close/>
              </a:path>
              <a:path extrusionOk="0" h="1811020" w="2010409">
                <a:moveTo>
                  <a:pt x="10668" y="775715"/>
                </a:moveTo>
                <a:lnTo>
                  <a:pt x="3048" y="775715"/>
                </a:lnTo>
                <a:lnTo>
                  <a:pt x="0" y="778763"/>
                </a:lnTo>
                <a:lnTo>
                  <a:pt x="0" y="830580"/>
                </a:lnTo>
                <a:lnTo>
                  <a:pt x="3048" y="833627"/>
                </a:lnTo>
                <a:lnTo>
                  <a:pt x="10668" y="833627"/>
                </a:lnTo>
                <a:lnTo>
                  <a:pt x="15240" y="830580"/>
                </a:lnTo>
                <a:lnTo>
                  <a:pt x="15240" y="778763"/>
                </a:lnTo>
                <a:lnTo>
                  <a:pt x="10668" y="775715"/>
                </a:lnTo>
                <a:close/>
              </a:path>
              <a:path extrusionOk="0" h="1811020" w="2010409">
                <a:moveTo>
                  <a:pt x="10668" y="876300"/>
                </a:moveTo>
                <a:lnTo>
                  <a:pt x="3048" y="876300"/>
                </a:lnTo>
                <a:lnTo>
                  <a:pt x="0" y="879348"/>
                </a:lnTo>
                <a:lnTo>
                  <a:pt x="0" y="929639"/>
                </a:lnTo>
                <a:lnTo>
                  <a:pt x="3048" y="932688"/>
                </a:lnTo>
                <a:lnTo>
                  <a:pt x="10668" y="932688"/>
                </a:lnTo>
                <a:lnTo>
                  <a:pt x="15240" y="929639"/>
                </a:lnTo>
                <a:lnTo>
                  <a:pt x="15240" y="879348"/>
                </a:lnTo>
                <a:lnTo>
                  <a:pt x="10668" y="876300"/>
                </a:lnTo>
                <a:close/>
              </a:path>
              <a:path extrusionOk="0" h="1811020" w="2010409">
                <a:moveTo>
                  <a:pt x="10668" y="976884"/>
                </a:moveTo>
                <a:lnTo>
                  <a:pt x="3048" y="976884"/>
                </a:lnTo>
                <a:lnTo>
                  <a:pt x="0" y="979932"/>
                </a:lnTo>
                <a:lnTo>
                  <a:pt x="0" y="1030224"/>
                </a:lnTo>
                <a:lnTo>
                  <a:pt x="3048" y="1033272"/>
                </a:lnTo>
                <a:lnTo>
                  <a:pt x="10668" y="1033272"/>
                </a:lnTo>
                <a:lnTo>
                  <a:pt x="15240" y="1030224"/>
                </a:lnTo>
                <a:lnTo>
                  <a:pt x="15240" y="979932"/>
                </a:lnTo>
                <a:lnTo>
                  <a:pt x="10668" y="976884"/>
                </a:lnTo>
                <a:close/>
              </a:path>
              <a:path extrusionOk="0" h="1811020" w="2010409">
                <a:moveTo>
                  <a:pt x="10668" y="1075944"/>
                </a:moveTo>
                <a:lnTo>
                  <a:pt x="3048" y="1075944"/>
                </a:lnTo>
                <a:lnTo>
                  <a:pt x="0" y="1080515"/>
                </a:lnTo>
                <a:lnTo>
                  <a:pt x="0" y="1130808"/>
                </a:lnTo>
                <a:lnTo>
                  <a:pt x="3048" y="1133856"/>
                </a:lnTo>
                <a:lnTo>
                  <a:pt x="10668" y="1133856"/>
                </a:lnTo>
                <a:lnTo>
                  <a:pt x="15240" y="1130808"/>
                </a:lnTo>
                <a:lnTo>
                  <a:pt x="15240" y="1080515"/>
                </a:lnTo>
                <a:lnTo>
                  <a:pt x="10668" y="1075944"/>
                </a:lnTo>
                <a:close/>
              </a:path>
              <a:path extrusionOk="0" h="1811020" w="2010409">
                <a:moveTo>
                  <a:pt x="10668" y="1176527"/>
                </a:moveTo>
                <a:lnTo>
                  <a:pt x="3048" y="1176527"/>
                </a:lnTo>
                <a:lnTo>
                  <a:pt x="0" y="1179576"/>
                </a:lnTo>
                <a:lnTo>
                  <a:pt x="0" y="1231392"/>
                </a:lnTo>
                <a:lnTo>
                  <a:pt x="3048" y="1234439"/>
                </a:lnTo>
                <a:lnTo>
                  <a:pt x="10668" y="1234439"/>
                </a:lnTo>
                <a:lnTo>
                  <a:pt x="15240" y="1231392"/>
                </a:lnTo>
                <a:lnTo>
                  <a:pt x="15240" y="1179576"/>
                </a:lnTo>
                <a:lnTo>
                  <a:pt x="10668" y="1176527"/>
                </a:lnTo>
                <a:close/>
              </a:path>
              <a:path extrusionOk="0" h="1811020" w="2010409">
                <a:moveTo>
                  <a:pt x="10668" y="1277112"/>
                </a:moveTo>
                <a:lnTo>
                  <a:pt x="3048" y="1277112"/>
                </a:lnTo>
                <a:lnTo>
                  <a:pt x="0" y="1280160"/>
                </a:lnTo>
                <a:lnTo>
                  <a:pt x="0" y="1330452"/>
                </a:lnTo>
                <a:lnTo>
                  <a:pt x="3048" y="1335024"/>
                </a:lnTo>
                <a:lnTo>
                  <a:pt x="10668" y="1335024"/>
                </a:lnTo>
                <a:lnTo>
                  <a:pt x="15240" y="1330452"/>
                </a:lnTo>
                <a:lnTo>
                  <a:pt x="15240" y="1280160"/>
                </a:lnTo>
                <a:lnTo>
                  <a:pt x="10668" y="1277112"/>
                </a:lnTo>
                <a:close/>
              </a:path>
              <a:path extrusionOk="0" h="1811020" w="2010409">
                <a:moveTo>
                  <a:pt x="10668" y="1377696"/>
                </a:moveTo>
                <a:lnTo>
                  <a:pt x="3048" y="1377696"/>
                </a:lnTo>
                <a:lnTo>
                  <a:pt x="0" y="1380744"/>
                </a:lnTo>
                <a:lnTo>
                  <a:pt x="0" y="1431036"/>
                </a:lnTo>
                <a:lnTo>
                  <a:pt x="3048" y="1434084"/>
                </a:lnTo>
                <a:lnTo>
                  <a:pt x="10668" y="1434084"/>
                </a:lnTo>
                <a:lnTo>
                  <a:pt x="15240" y="1431036"/>
                </a:lnTo>
                <a:lnTo>
                  <a:pt x="15240" y="1380744"/>
                </a:lnTo>
                <a:lnTo>
                  <a:pt x="10668" y="1377696"/>
                </a:lnTo>
                <a:close/>
              </a:path>
              <a:path extrusionOk="0" h="1811020" w="2010409">
                <a:moveTo>
                  <a:pt x="10668" y="1478280"/>
                </a:moveTo>
                <a:lnTo>
                  <a:pt x="3048" y="1478280"/>
                </a:lnTo>
                <a:lnTo>
                  <a:pt x="0" y="1481327"/>
                </a:lnTo>
                <a:lnTo>
                  <a:pt x="0" y="1504188"/>
                </a:lnTo>
                <a:lnTo>
                  <a:pt x="1428" y="1527048"/>
                </a:lnTo>
                <a:lnTo>
                  <a:pt x="1524" y="1531620"/>
                </a:lnTo>
                <a:lnTo>
                  <a:pt x="4572" y="1534668"/>
                </a:lnTo>
                <a:lnTo>
                  <a:pt x="13716" y="1534668"/>
                </a:lnTo>
                <a:lnTo>
                  <a:pt x="16764" y="1531620"/>
                </a:lnTo>
                <a:lnTo>
                  <a:pt x="15240" y="1527048"/>
                </a:lnTo>
                <a:lnTo>
                  <a:pt x="15240" y="1481327"/>
                </a:lnTo>
                <a:lnTo>
                  <a:pt x="10668" y="1478280"/>
                </a:lnTo>
                <a:close/>
              </a:path>
              <a:path extrusionOk="0" h="1811020" w="2010409">
                <a:moveTo>
                  <a:pt x="21336" y="1575815"/>
                </a:moveTo>
                <a:lnTo>
                  <a:pt x="16764" y="1577339"/>
                </a:lnTo>
                <a:lnTo>
                  <a:pt x="13716" y="1577339"/>
                </a:lnTo>
                <a:lnTo>
                  <a:pt x="10668" y="1581912"/>
                </a:lnTo>
                <a:lnTo>
                  <a:pt x="12192" y="1586484"/>
                </a:lnTo>
                <a:lnTo>
                  <a:pt x="13716" y="1594103"/>
                </a:lnTo>
                <a:lnTo>
                  <a:pt x="24384" y="1623060"/>
                </a:lnTo>
                <a:lnTo>
                  <a:pt x="25908" y="1627632"/>
                </a:lnTo>
                <a:lnTo>
                  <a:pt x="28956" y="1630680"/>
                </a:lnTo>
                <a:lnTo>
                  <a:pt x="32004" y="1632203"/>
                </a:lnTo>
                <a:lnTo>
                  <a:pt x="36575" y="1630680"/>
                </a:lnTo>
                <a:lnTo>
                  <a:pt x="39624" y="1629156"/>
                </a:lnTo>
                <a:lnTo>
                  <a:pt x="41148" y="1624584"/>
                </a:lnTo>
                <a:lnTo>
                  <a:pt x="38100" y="1618488"/>
                </a:lnTo>
                <a:lnTo>
                  <a:pt x="27432" y="1591056"/>
                </a:lnTo>
                <a:lnTo>
                  <a:pt x="25908" y="1581912"/>
                </a:lnTo>
                <a:lnTo>
                  <a:pt x="24384" y="1578864"/>
                </a:lnTo>
                <a:lnTo>
                  <a:pt x="21336" y="1575815"/>
                </a:lnTo>
                <a:close/>
              </a:path>
              <a:path extrusionOk="0" h="1811020" w="2010409">
                <a:moveTo>
                  <a:pt x="60960" y="1665732"/>
                </a:moveTo>
                <a:lnTo>
                  <a:pt x="56388" y="1668780"/>
                </a:lnTo>
                <a:lnTo>
                  <a:pt x="53340" y="1670303"/>
                </a:lnTo>
                <a:lnTo>
                  <a:pt x="53340" y="1674876"/>
                </a:lnTo>
                <a:lnTo>
                  <a:pt x="54864" y="1677924"/>
                </a:lnTo>
                <a:lnTo>
                  <a:pt x="70104" y="1699260"/>
                </a:lnTo>
                <a:lnTo>
                  <a:pt x="83820" y="1712976"/>
                </a:lnTo>
                <a:lnTo>
                  <a:pt x="85344" y="1716024"/>
                </a:lnTo>
                <a:lnTo>
                  <a:pt x="89916" y="1716024"/>
                </a:lnTo>
                <a:lnTo>
                  <a:pt x="96012" y="1709927"/>
                </a:lnTo>
                <a:lnTo>
                  <a:pt x="96012" y="1705356"/>
                </a:lnTo>
                <a:lnTo>
                  <a:pt x="94488" y="1702308"/>
                </a:lnTo>
                <a:lnTo>
                  <a:pt x="82296" y="1690115"/>
                </a:lnTo>
                <a:lnTo>
                  <a:pt x="67056" y="1670303"/>
                </a:lnTo>
                <a:lnTo>
                  <a:pt x="64008" y="1667256"/>
                </a:lnTo>
                <a:lnTo>
                  <a:pt x="60960" y="1665732"/>
                </a:lnTo>
                <a:close/>
              </a:path>
              <a:path extrusionOk="0" h="1811020" w="2010409">
                <a:moveTo>
                  <a:pt x="132588" y="1737360"/>
                </a:moveTo>
                <a:lnTo>
                  <a:pt x="128016" y="1738884"/>
                </a:lnTo>
                <a:lnTo>
                  <a:pt x="126492" y="1741932"/>
                </a:lnTo>
                <a:lnTo>
                  <a:pt x="123444" y="1744980"/>
                </a:lnTo>
                <a:lnTo>
                  <a:pt x="124968" y="1749552"/>
                </a:lnTo>
                <a:lnTo>
                  <a:pt x="128016" y="1751076"/>
                </a:lnTo>
                <a:lnTo>
                  <a:pt x="137160" y="1758696"/>
                </a:lnTo>
                <a:lnTo>
                  <a:pt x="161544" y="1773936"/>
                </a:lnTo>
                <a:lnTo>
                  <a:pt x="166116" y="1775460"/>
                </a:lnTo>
                <a:lnTo>
                  <a:pt x="169164" y="1776984"/>
                </a:lnTo>
                <a:lnTo>
                  <a:pt x="173736" y="1775460"/>
                </a:lnTo>
                <a:lnTo>
                  <a:pt x="175260" y="1772412"/>
                </a:lnTo>
                <a:lnTo>
                  <a:pt x="176784" y="1767839"/>
                </a:lnTo>
                <a:lnTo>
                  <a:pt x="175260" y="1763268"/>
                </a:lnTo>
                <a:lnTo>
                  <a:pt x="172212" y="1761744"/>
                </a:lnTo>
                <a:lnTo>
                  <a:pt x="169164" y="1761744"/>
                </a:lnTo>
                <a:lnTo>
                  <a:pt x="144780" y="1746503"/>
                </a:lnTo>
                <a:lnTo>
                  <a:pt x="135636" y="1740408"/>
                </a:lnTo>
                <a:lnTo>
                  <a:pt x="132588" y="1737360"/>
                </a:lnTo>
                <a:close/>
              </a:path>
              <a:path extrusionOk="0" h="1811020" w="2010409">
                <a:moveTo>
                  <a:pt x="224027" y="1783080"/>
                </a:moveTo>
                <a:lnTo>
                  <a:pt x="219456" y="1783080"/>
                </a:lnTo>
                <a:lnTo>
                  <a:pt x="216408" y="1784603"/>
                </a:lnTo>
                <a:lnTo>
                  <a:pt x="214884" y="1789176"/>
                </a:lnTo>
                <a:lnTo>
                  <a:pt x="214884" y="1792224"/>
                </a:lnTo>
                <a:lnTo>
                  <a:pt x="216408" y="1796796"/>
                </a:lnTo>
                <a:lnTo>
                  <a:pt x="220980" y="1796796"/>
                </a:lnTo>
                <a:lnTo>
                  <a:pt x="246888" y="1804415"/>
                </a:lnTo>
                <a:lnTo>
                  <a:pt x="263651" y="1807464"/>
                </a:lnTo>
                <a:lnTo>
                  <a:pt x="268224" y="1807464"/>
                </a:lnTo>
                <a:lnTo>
                  <a:pt x="271272" y="1804415"/>
                </a:lnTo>
                <a:lnTo>
                  <a:pt x="271272" y="1801368"/>
                </a:lnTo>
                <a:lnTo>
                  <a:pt x="272796" y="1796796"/>
                </a:lnTo>
                <a:lnTo>
                  <a:pt x="269748" y="1793748"/>
                </a:lnTo>
                <a:lnTo>
                  <a:pt x="265175" y="1792224"/>
                </a:lnTo>
                <a:lnTo>
                  <a:pt x="251460" y="1790700"/>
                </a:lnTo>
                <a:lnTo>
                  <a:pt x="224027" y="1783080"/>
                </a:lnTo>
                <a:close/>
              </a:path>
              <a:path extrusionOk="0" h="1811020" w="2010409">
                <a:moveTo>
                  <a:pt x="370332" y="1796796"/>
                </a:moveTo>
                <a:lnTo>
                  <a:pt x="318516" y="1796796"/>
                </a:lnTo>
                <a:lnTo>
                  <a:pt x="315468" y="1799844"/>
                </a:lnTo>
                <a:lnTo>
                  <a:pt x="315468" y="1807464"/>
                </a:lnTo>
                <a:lnTo>
                  <a:pt x="318516" y="1810512"/>
                </a:lnTo>
                <a:lnTo>
                  <a:pt x="370332" y="1810512"/>
                </a:lnTo>
                <a:lnTo>
                  <a:pt x="373380" y="1807464"/>
                </a:lnTo>
                <a:lnTo>
                  <a:pt x="373380" y="1799844"/>
                </a:lnTo>
                <a:lnTo>
                  <a:pt x="370332" y="1796796"/>
                </a:lnTo>
                <a:close/>
              </a:path>
              <a:path extrusionOk="0" h="1811020" w="2010409">
                <a:moveTo>
                  <a:pt x="470916" y="1796796"/>
                </a:moveTo>
                <a:lnTo>
                  <a:pt x="419100" y="1796796"/>
                </a:lnTo>
                <a:lnTo>
                  <a:pt x="416051" y="1799844"/>
                </a:lnTo>
                <a:lnTo>
                  <a:pt x="416051" y="1807464"/>
                </a:lnTo>
                <a:lnTo>
                  <a:pt x="419100" y="1810512"/>
                </a:lnTo>
                <a:lnTo>
                  <a:pt x="470916" y="1810512"/>
                </a:lnTo>
                <a:lnTo>
                  <a:pt x="473964" y="1807464"/>
                </a:lnTo>
                <a:lnTo>
                  <a:pt x="473964" y="1799844"/>
                </a:lnTo>
                <a:lnTo>
                  <a:pt x="470916" y="1796796"/>
                </a:lnTo>
                <a:close/>
              </a:path>
              <a:path extrusionOk="0" h="1811020" w="2010409">
                <a:moveTo>
                  <a:pt x="573024" y="1796796"/>
                </a:moveTo>
                <a:lnTo>
                  <a:pt x="521208" y="1796796"/>
                </a:lnTo>
                <a:lnTo>
                  <a:pt x="518160" y="1799844"/>
                </a:lnTo>
                <a:lnTo>
                  <a:pt x="518160" y="1807464"/>
                </a:lnTo>
                <a:lnTo>
                  <a:pt x="521208" y="1810512"/>
                </a:lnTo>
                <a:lnTo>
                  <a:pt x="573024" y="1810512"/>
                </a:lnTo>
                <a:lnTo>
                  <a:pt x="576072" y="1807464"/>
                </a:lnTo>
                <a:lnTo>
                  <a:pt x="576072" y="1799844"/>
                </a:lnTo>
                <a:lnTo>
                  <a:pt x="573024" y="1796796"/>
                </a:lnTo>
                <a:close/>
              </a:path>
              <a:path extrusionOk="0" h="1811020" w="2010409">
                <a:moveTo>
                  <a:pt x="673608" y="1796796"/>
                </a:moveTo>
                <a:lnTo>
                  <a:pt x="623316" y="1796796"/>
                </a:lnTo>
                <a:lnTo>
                  <a:pt x="618744" y="1799844"/>
                </a:lnTo>
                <a:lnTo>
                  <a:pt x="618744" y="1807464"/>
                </a:lnTo>
                <a:lnTo>
                  <a:pt x="623316" y="1810512"/>
                </a:lnTo>
                <a:lnTo>
                  <a:pt x="673608" y="1810512"/>
                </a:lnTo>
                <a:lnTo>
                  <a:pt x="676656" y="1807464"/>
                </a:lnTo>
                <a:lnTo>
                  <a:pt x="676656" y="1799844"/>
                </a:lnTo>
                <a:lnTo>
                  <a:pt x="673608" y="1796796"/>
                </a:lnTo>
                <a:close/>
              </a:path>
              <a:path extrusionOk="0" h="1811020" w="2010409">
                <a:moveTo>
                  <a:pt x="775716" y="1796796"/>
                </a:moveTo>
                <a:lnTo>
                  <a:pt x="723900" y="1796796"/>
                </a:lnTo>
                <a:lnTo>
                  <a:pt x="720851" y="1799844"/>
                </a:lnTo>
                <a:lnTo>
                  <a:pt x="720851" y="1807464"/>
                </a:lnTo>
                <a:lnTo>
                  <a:pt x="723900" y="1810512"/>
                </a:lnTo>
                <a:lnTo>
                  <a:pt x="775716" y="1810512"/>
                </a:lnTo>
                <a:lnTo>
                  <a:pt x="778764" y="1807464"/>
                </a:lnTo>
                <a:lnTo>
                  <a:pt x="778764" y="1799844"/>
                </a:lnTo>
                <a:lnTo>
                  <a:pt x="775716" y="1796796"/>
                </a:lnTo>
                <a:close/>
              </a:path>
              <a:path extrusionOk="0" h="1811020" w="2010409">
                <a:moveTo>
                  <a:pt x="877824" y="1796796"/>
                </a:moveTo>
                <a:lnTo>
                  <a:pt x="826008" y="1796796"/>
                </a:lnTo>
                <a:lnTo>
                  <a:pt x="822960" y="1799844"/>
                </a:lnTo>
                <a:lnTo>
                  <a:pt x="822960" y="1807464"/>
                </a:lnTo>
                <a:lnTo>
                  <a:pt x="826008" y="1810512"/>
                </a:lnTo>
                <a:lnTo>
                  <a:pt x="877824" y="1810512"/>
                </a:lnTo>
                <a:lnTo>
                  <a:pt x="880872" y="1807464"/>
                </a:lnTo>
                <a:lnTo>
                  <a:pt x="880872" y="1799844"/>
                </a:lnTo>
                <a:lnTo>
                  <a:pt x="877824" y="1796796"/>
                </a:lnTo>
                <a:close/>
              </a:path>
              <a:path extrusionOk="0" h="1811020" w="2010409">
                <a:moveTo>
                  <a:pt x="978408" y="1796796"/>
                </a:moveTo>
                <a:lnTo>
                  <a:pt x="926592" y="1796796"/>
                </a:lnTo>
                <a:lnTo>
                  <a:pt x="923544" y="1799844"/>
                </a:lnTo>
                <a:lnTo>
                  <a:pt x="923544" y="1807464"/>
                </a:lnTo>
                <a:lnTo>
                  <a:pt x="926592" y="1810512"/>
                </a:lnTo>
                <a:lnTo>
                  <a:pt x="978408" y="1810512"/>
                </a:lnTo>
                <a:lnTo>
                  <a:pt x="981456" y="1807464"/>
                </a:lnTo>
                <a:lnTo>
                  <a:pt x="981456" y="1799844"/>
                </a:lnTo>
                <a:lnTo>
                  <a:pt x="978408" y="1796796"/>
                </a:lnTo>
                <a:close/>
              </a:path>
              <a:path extrusionOk="0" h="1811020" w="2010409">
                <a:moveTo>
                  <a:pt x="1080516" y="1796796"/>
                </a:moveTo>
                <a:lnTo>
                  <a:pt x="1028700" y="1796796"/>
                </a:lnTo>
                <a:lnTo>
                  <a:pt x="1025651" y="1799844"/>
                </a:lnTo>
                <a:lnTo>
                  <a:pt x="1025651" y="1807464"/>
                </a:lnTo>
                <a:lnTo>
                  <a:pt x="1028700" y="1810512"/>
                </a:lnTo>
                <a:lnTo>
                  <a:pt x="1080516" y="1810512"/>
                </a:lnTo>
                <a:lnTo>
                  <a:pt x="1083564" y="1807464"/>
                </a:lnTo>
                <a:lnTo>
                  <a:pt x="1083564" y="1799844"/>
                </a:lnTo>
                <a:lnTo>
                  <a:pt x="1080516" y="1796796"/>
                </a:lnTo>
                <a:close/>
              </a:path>
              <a:path extrusionOk="0" h="1811020" w="2010409">
                <a:moveTo>
                  <a:pt x="1181100" y="1796796"/>
                </a:moveTo>
                <a:lnTo>
                  <a:pt x="1129284" y="1796796"/>
                </a:lnTo>
                <a:lnTo>
                  <a:pt x="1126236" y="1799844"/>
                </a:lnTo>
                <a:lnTo>
                  <a:pt x="1126236" y="1807464"/>
                </a:lnTo>
                <a:lnTo>
                  <a:pt x="1129284" y="1810512"/>
                </a:lnTo>
                <a:lnTo>
                  <a:pt x="1181100" y="1810512"/>
                </a:lnTo>
                <a:lnTo>
                  <a:pt x="1184148" y="1807464"/>
                </a:lnTo>
                <a:lnTo>
                  <a:pt x="1184148" y="1799844"/>
                </a:lnTo>
                <a:lnTo>
                  <a:pt x="1181100" y="1796796"/>
                </a:lnTo>
                <a:close/>
              </a:path>
              <a:path extrusionOk="0" h="1811020" w="2010409">
                <a:moveTo>
                  <a:pt x="1283208" y="1796796"/>
                </a:moveTo>
                <a:lnTo>
                  <a:pt x="1231392" y="1796796"/>
                </a:lnTo>
                <a:lnTo>
                  <a:pt x="1228344" y="1799844"/>
                </a:lnTo>
                <a:lnTo>
                  <a:pt x="1228344" y="1807464"/>
                </a:lnTo>
                <a:lnTo>
                  <a:pt x="1231392" y="1810512"/>
                </a:lnTo>
                <a:lnTo>
                  <a:pt x="1283208" y="1810512"/>
                </a:lnTo>
                <a:lnTo>
                  <a:pt x="1286256" y="1807464"/>
                </a:lnTo>
                <a:lnTo>
                  <a:pt x="1286256" y="1799844"/>
                </a:lnTo>
                <a:lnTo>
                  <a:pt x="1283208" y="1796796"/>
                </a:lnTo>
                <a:close/>
              </a:path>
              <a:path extrusionOk="0" h="1811020" w="2010409">
                <a:moveTo>
                  <a:pt x="1383792" y="1796796"/>
                </a:moveTo>
                <a:lnTo>
                  <a:pt x="1333500" y="1796796"/>
                </a:lnTo>
                <a:lnTo>
                  <a:pt x="1328927" y="1799844"/>
                </a:lnTo>
                <a:lnTo>
                  <a:pt x="1328927" y="1807464"/>
                </a:lnTo>
                <a:lnTo>
                  <a:pt x="1333500" y="1810512"/>
                </a:lnTo>
                <a:lnTo>
                  <a:pt x="1383792" y="1810512"/>
                </a:lnTo>
                <a:lnTo>
                  <a:pt x="1386840" y="1807464"/>
                </a:lnTo>
                <a:lnTo>
                  <a:pt x="1386840" y="1799844"/>
                </a:lnTo>
                <a:lnTo>
                  <a:pt x="1383792" y="1796796"/>
                </a:lnTo>
                <a:close/>
              </a:path>
              <a:path extrusionOk="0" h="1811020" w="2010409">
                <a:moveTo>
                  <a:pt x="1485900" y="1796796"/>
                </a:moveTo>
                <a:lnTo>
                  <a:pt x="1434084" y="1796796"/>
                </a:lnTo>
                <a:lnTo>
                  <a:pt x="1431036" y="1799844"/>
                </a:lnTo>
                <a:lnTo>
                  <a:pt x="1431036" y="1807464"/>
                </a:lnTo>
                <a:lnTo>
                  <a:pt x="1434084" y="1810512"/>
                </a:lnTo>
                <a:lnTo>
                  <a:pt x="1485900" y="1810512"/>
                </a:lnTo>
                <a:lnTo>
                  <a:pt x="1488948" y="1807464"/>
                </a:lnTo>
                <a:lnTo>
                  <a:pt x="1488948" y="1799844"/>
                </a:lnTo>
                <a:lnTo>
                  <a:pt x="1485900" y="1796796"/>
                </a:lnTo>
                <a:close/>
              </a:path>
              <a:path extrusionOk="0" h="1811020" w="2010409">
                <a:moveTo>
                  <a:pt x="1588008" y="1796796"/>
                </a:moveTo>
                <a:lnTo>
                  <a:pt x="1536192" y="1796796"/>
                </a:lnTo>
                <a:lnTo>
                  <a:pt x="1533144" y="1799844"/>
                </a:lnTo>
                <a:lnTo>
                  <a:pt x="1533144" y="1807464"/>
                </a:lnTo>
                <a:lnTo>
                  <a:pt x="1536192" y="1810512"/>
                </a:lnTo>
                <a:lnTo>
                  <a:pt x="1588008" y="1810512"/>
                </a:lnTo>
                <a:lnTo>
                  <a:pt x="1591056" y="1807464"/>
                </a:lnTo>
                <a:lnTo>
                  <a:pt x="1591056" y="1799844"/>
                </a:lnTo>
                <a:lnTo>
                  <a:pt x="1588008" y="1796796"/>
                </a:lnTo>
                <a:close/>
              </a:path>
              <a:path extrusionOk="0" h="1811020" w="2010409">
                <a:moveTo>
                  <a:pt x="1688592" y="1796796"/>
                </a:moveTo>
                <a:lnTo>
                  <a:pt x="1636776" y="1796796"/>
                </a:lnTo>
                <a:lnTo>
                  <a:pt x="1633727" y="1799844"/>
                </a:lnTo>
                <a:lnTo>
                  <a:pt x="1633727" y="1807464"/>
                </a:lnTo>
                <a:lnTo>
                  <a:pt x="1636776" y="1810512"/>
                </a:lnTo>
                <a:lnTo>
                  <a:pt x="1688592" y="1810512"/>
                </a:lnTo>
                <a:lnTo>
                  <a:pt x="1691640" y="1807464"/>
                </a:lnTo>
                <a:lnTo>
                  <a:pt x="1691640" y="1799844"/>
                </a:lnTo>
                <a:lnTo>
                  <a:pt x="1688592" y="1796796"/>
                </a:lnTo>
                <a:close/>
              </a:path>
              <a:path extrusionOk="0" h="1811020" w="2010409">
                <a:moveTo>
                  <a:pt x="1787652" y="1783080"/>
                </a:moveTo>
                <a:lnTo>
                  <a:pt x="1783080" y="1784603"/>
                </a:lnTo>
                <a:lnTo>
                  <a:pt x="1760220" y="1790700"/>
                </a:lnTo>
                <a:lnTo>
                  <a:pt x="1741932" y="1793748"/>
                </a:lnTo>
                <a:lnTo>
                  <a:pt x="1737360" y="1793748"/>
                </a:lnTo>
                <a:lnTo>
                  <a:pt x="1734312" y="1796796"/>
                </a:lnTo>
                <a:lnTo>
                  <a:pt x="1735836" y="1801368"/>
                </a:lnTo>
                <a:lnTo>
                  <a:pt x="1735836" y="1805939"/>
                </a:lnTo>
                <a:lnTo>
                  <a:pt x="1738884" y="1807464"/>
                </a:lnTo>
                <a:lnTo>
                  <a:pt x="1743456" y="1807464"/>
                </a:lnTo>
                <a:lnTo>
                  <a:pt x="1763268" y="1804415"/>
                </a:lnTo>
                <a:lnTo>
                  <a:pt x="1786127" y="1798320"/>
                </a:lnTo>
                <a:lnTo>
                  <a:pt x="1790700" y="1796796"/>
                </a:lnTo>
                <a:lnTo>
                  <a:pt x="1793748" y="1793748"/>
                </a:lnTo>
                <a:lnTo>
                  <a:pt x="1792224" y="1789176"/>
                </a:lnTo>
                <a:lnTo>
                  <a:pt x="1790700" y="1786127"/>
                </a:lnTo>
                <a:lnTo>
                  <a:pt x="1787652" y="1783080"/>
                </a:lnTo>
                <a:close/>
              </a:path>
              <a:path extrusionOk="0" h="1811020" w="2010409">
                <a:moveTo>
                  <a:pt x="1879092" y="1740408"/>
                </a:moveTo>
                <a:lnTo>
                  <a:pt x="1874520" y="1740408"/>
                </a:lnTo>
                <a:lnTo>
                  <a:pt x="1871472" y="1741932"/>
                </a:lnTo>
                <a:lnTo>
                  <a:pt x="1865376" y="1746503"/>
                </a:lnTo>
                <a:lnTo>
                  <a:pt x="1842516" y="1760220"/>
                </a:lnTo>
                <a:lnTo>
                  <a:pt x="1836420" y="1763268"/>
                </a:lnTo>
                <a:lnTo>
                  <a:pt x="1831848" y="1764792"/>
                </a:lnTo>
                <a:lnTo>
                  <a:pt x="1830324" y="1769364"/>
                </a:lnTo>
                <a:lnTo>
                  <a:pt x="1831848" y="1773936"/>
                </a:lnTo>
                <a:lnTo>
                  <a:pt x="1833372" y="1776984"/>
                </a:lnTo>
                <a:lnTo>
                  <a:pt x="1837944" y="1778508"/>
                </a:lnTo>
                <a:lnTo>
                  <a:pt x="1842516" y="1776984"/>
                </a:lnTo>
                <a:lnTo>
                  <a:pt x="1848612" y="1773936"/>
                </a:lnTo>
                <a:lnTo>
                  <a:pt x="1874520" y="1758696"/>
                </a:lnTo>
                <a:lnTo>
                  <a:pt x="1880616" y="1754124"/>
                </a:lnTo>
                <a:lnTo>
                  <a:pt x="1883664" y="1751076"/>
                </a:lnTo>
                <a:lnTo>
                  <a:pt x="1883664" y="1746503"/>
                </a:lnTo>
                <a:lnTo>
                  <a:pt x="1882140" y="1743456"/>
                </a:lnTo>
                <a:lnTo>
                  <a:pt x="1879092" y="1740408"/>
                </a:lnTo>
                <a:close/>
              </a:path>
              <a:path extrusionOk="0" h="1811020" w="2010409">
                <a:moveTo>
                  <a:pt x="1947672" y="1668780"/>
                </a:moveTo>
                <a:lnTo>
                  <a:pt x="1943100" y="1670303"/>
                </a:lnTo>
                <a:lnTo>
                  <a:pt x="1941576" y="1673352"/>
                </a:lnTo>
                <a:lnTo>
                  <a:pt x="1929384" y="1690115"/>
                </a:lnTo>
                <a:lnTo>
                  <a:pt x="1911096" y="1708403"/>
                </a:lnTo>
                <a:lnTo>
                  <a:pt x="1911096" y="1712976"/>
                </a:lnTo>
                <a:lnTo>
                  <a:pt x="1917192" y="1719072"/>
                </a:lnTo>
                <a:lnTo>
                  <a:pt x="1921764" y="1717548"/>
                </a:lnTo>
                <a:lnTo>
                  <a:pt x="1924812" y="1716024"/>
                </a:lnTo>
                <a:lnTo>
                  <a:pt x="1940052" y="1699260"/>
                </a:lnTo>
                <a:lnTo>
                  <a:pt x="1953768" y="1682496"/>
                </a:lnTo>
                <a:lnTo>
                  <a:pt x="1955292" y="1677924"/>
                </a:lnTo>
                <a:lnTo>
                  <a:pt x="1955292" y="1673352"/>
                </a:lnTo>
                <a:lnTo>
                  <a:pt x="1952244" y="1671827"/>
                </a:lnTo>
                <a:lnTo>
                  <a:pt x="1947672" y="1668780"/>
                </a:lnTo>
                <a:close/>
              </a:path>
              <a:path extrusionOk="0" h="1811020" w="2010409">
                <a:moveTo>
                  <a:pt x="1993392" y="1580388"/>
                </a:moveTo>
                <a:lnTo>
                  <a:pt x="1988820" y="1580388"/>
                </a:lnTo>
                <a:lnTo>
                  <a:pt x="1985772" y="1581912"/>
                </a:lnTo>
                <a:lnTo>
                  <a:pt x="1982724" y="1591056"/>
                </a:lnTo>
                <a:lnTo>
                  <a:pt x="1973580" y="1616964"/>
                </a:lnTo>
                <a:lnTo>
                  <a:pt x="1969008" y="1624584"/>
                </a:lnTo>
                <a:lnTo>
                  <a:pt x="1967484" y="1629156"/>
                </a:lnTo>
                <a:lnTo>
                  <a:pt x="1969008" y="1632203"/>
                </a:lnTo>
                <a:lnTo>
                  <a:pt x="1973580" y="1633727"/>
                </a:lnTo>
                <a:lnTo>
                  <a:pt x="1976627" y="1636776"/>
                </a:lnTo>
                <a:lnTo>
                  <a:pt x="1981200" y="1635252"/>
                </a:lnTo>
                <a:lnTo>
                  <a:pt x="1982724" y="1630680"/>
                </a:lnTo>
                <a:lnTo>
                  <a:pt x="1985772" y="1623060"/>
                </a:lnTo>
                <a:lnTo>
                  <a:pt x="1996440" y="1595627"/>
                </a:lnTo>
                <a:lnTo>
                  <a:pt x="1997964" y="1589532"/>
                </a:lnTo>
                <a:lnTo>
                  <a:pt x="1999488" y="1586484"/>
                </a:lnTo>
                <a:lnTo>
                  <a:pt x="1996440" y="1581912"/>
                </a:lnTo>
                <a:lnTo>
                  <a:pt x="1993392" y="1580388"/>
                </a:lnTo>
                <a:close/>
              </a:path>
              <a:path extrusionOk="0" h="1811020" w="2010409">
                <a:moveTo>
                  <a:pt x="2007108" y="1481327"/>
                </a:moveTo>
                <a:lnTo>
                  <a:pt x="1999488" y="1481327"/>
                </a:lnTo>
                <a:lnTo>
                  <a:pt x="1996440" y="1484376"/>
                </a:lnTo>
                <a:lnTo>
                  <a:pt x="1996440" y="1504188"/>
                </a:lnTo>
                <a:lnTo>
                  <a:pt x="1994916" y="1531620"/>
                </a:lnTo>
                <a:lnTo>
                  <a:pt x="1994916" y="1534668"/>
                </a:lnTo>
                <a:lnTo>
                  <a:pt x="1997964" y="1539239"/>
                </a:lnTo>
                <a:lnTo>
                  <a:pt x="2005584" y="1539239"/>
                </a:lnTo>
                <a:lnTo>
                  <a:pt x="2008632" y="1536192"/>
                </a:lnTo>
                <a:lnTo>
                  <a:pt x="2010156" y="1531620"/>
                </a:lnTo>
                <a:lnTo>
                  <a:pt x="2010156" y="1484376"/>
                </a:lnTo>
                <a:lnTo>
                  <a:pt x="2007108" y="1481327"/>
                </a:lnTo>
                <a:close/>
              </a:path>
              <a:path extrusionOk="0" h="1811020" w="2010409">
                <a:moveTo>
                  <a:pt x="2007108" y="1380744"/>
                </a:moveTo>
                <a:lnTo>
                  <a:pt x="1999488" y="1380744"/>
                </a:lnTo>
                <a:lnTo>
                  <a:pt x="1996440" y="1383792"/>
                </a:lnTo>
                <a:lnTo>
                  <a:pt x="1996440" y="1435608"/>
                </a:lnTo>
                <a:lnTo>
                  <a:pt x="1999488" y="1438656"/>
                </a:lnTo>
                <a:lnTo>
                  <a:pt x="2007108" y="1438656"/>
                </a:lnTo>
                <a:lnTo>
                  <a:pt x="2010156" y="1435608"/>
                </a:lnTo>
                <a:lnTo>
                  <a:pt x="2010156" y="1383792"/>
                </a:lnTo>
                <a:lnTo>
                  <a:pt x="2007108" y="1380744"/>
                </a:lnTo>
                <a:close/>
              </a:path>
              <a:path extrusionOk="0" h="1811020" w="2010409">
                <a:moveTo>
                  <a:pt x="2007108" y="1281684"/>
                </a:moveTo>
                <a:lnTo>
                  <a:pt x="1999488" y="1281684"/>
                </a:lnTo>
                <a:lnTo>
                  <a:pt x="1996440" y="1284732"/>
                </a:lnTo>
                <a:lnTo>
                  <a:pt x="1996440" y="1335024"/>
                </a:lnTo>
                <a:lnTo>
                  <a:pt x="1999488" y="1338072"/>
                </a:lnTo>
                <a:lnTo>
                  <a:pt x="2007108" y="1338072"/>
                </a:lnTo>
                <a:lnTo>
                  <a:pt x="2010156" y="1335024"/>
                </a:lnTo>
                <a:lnTo>
                  <a:pt x="2010156" y="1284732"/>
                </a:lnTo>
                <a:lnTo>
                  <a:pt x="2007108" y="1281684"/>
                </a:lnTo>
                <a:close/>
              </a:path>
              <a:path extrusionOk="0" h="1811020" w="2010409">
                <a:moveTo>
                  <a:pt x="2007108" y="1181100"/>
                </a:moveTo>
                <a:lnTo>
                  <a:pt x="1999488" y="1181100"/>
                </a:lnTo>
                <a:lnTo>
                  <a:pt x="1996440" y="1184148"/>
                </a:lnTo>
                <a:lnTo>
                  <a:pt x="1996440" y="1234439"/>
                </a:lnTo>
                <a:lnTo>
                  <a:pt x="1999488" y="1237488"/>
                </a:lnTo>
                <a:lnTo>
                  <a:pt x="2007108" y="1237488"/>
                </a:lnTo>
                <a:lnTo>
                  <a:pt x="2010156" y="1234439"/>
                </a:lnTo>
                <a:lnTo>
                  <a:pt x="2010156" y="1184148"/>
                </a:lnTo>
                <a:lnTo>
                  <a:pt x="2007108" y="1181100"/>
                </a:lnTo>
                <a:close/>
              </a:path>
              <a:path extrusionOk="0" h="1811020" w="2010409">
                <a:moveTo>
                  <a:pt x="2007108" y="1080515"/>
                </a:moveTo>
                <a:lnTo>
                  <a:pt x="1999488" y="1080515"/>
                </a:lnTo>
                <a:lnTo>
                  <a:pt x="1996440" y="1083564"/>
                </a:lnTo>
                <a:lnTo>
                  <a:pt x="1996440" y="1133856"/>
                </a:lnTo>
                <a:lnTo>
                  <a:pt x="1999488" y="1138427"/>
                </a:lnTo>
                <a:lnTo>
                  <a:pt x="2007108" y="1138427"/>
                </a:lnTo>
                <a:lnTo>
                  <a:pt x="2010156" y="1133856"/>
                </a:lnTo>
                <a:lnTo>
                  <a:pt x="2010156" y="1083564"/>
                </a:lnTo>
                <a:lnTo>
                  <a:pt x="2007108" y="1080515"/>
                </a:lnTo>
                <a:close/>
              </a:path>
              <a:path extrusionOk="0" h="1811020" w="2010409">
                <a:moveTo>
                  <a:pt x="2007108" y="979932"/>
                </a:moveTo>
                <a:lnTo>
                  <a:pt x="1999488" y="979932"/>
                </a:lnTo>
                <a:lnTo>
                  <a:pt x="1996440" y="982980"/>
                </a:lnTo>
                <a:lnTo>
                  <a:pt x="1996440" y="1034796"/>
                </a:lnTo>
                <a:lnTo>
                  <a:pt x="1999488" y="1037844"/>
                </a:lnTo>
                <a:lnTo>
                  <a:pt x="2007108" y="1037844"/>
                </a:lnTo>
                <a:lnTo>
                  <a:pt x="2010156" y="1034796"/>
                </a:lnTo>
                <a:lnTo>
                  <a:pt x="2010156" y="982980"/>
                </a:lnTo>
                <a:lnTo>
                  <a:pt x="2007108" y="979932"/>
                </a:lnTo>
                <a:close/>
              </a:path>
              <a:path extrusionOk="0" h="1811020" w="2010409">
                <a:moveTo>
                  <a:pt x="2007108" y="879348"/>
                </a:moveTo>
                <a:lnTo>
                  <a:pt x="1999488" y="879348"/>
                </a:lnTo>
                <a:lnTo>
                  <a:pt x="1996440" y="883920"/>
                </a:lnTo>
                <a:lnTo>
                  <a:pt x="1996440" y="934212"/>
                </a:lnTo>
                <a:lnTo>
                  <a:pt x="1999488" y="937260"/>
                </a:lnTo>
                <a:lnTo>
                  <a:pt x="2007108" y="937260"/>
                </a:lnTo>
                <a:lnTo>
                  <a:pt x="2010156" y="934212"/>
                </a:lnTo>
                <a:lnTo>
                  <a:pt x="2010156" y="883920"/>
                </a:lnTo>
                <a:lnTo>
                  <a:pt x="2007108" y="879348"/>
                </a:lnTo>
                <a:close/>
              </a:path>
              <a:path extrusionOk="0" h="1811020" w="2010409">
                <a:moveTo>
                  <a:pt x="2007108" y="780288"/>
                </a:moveTo>
                <a:lnTo>
                  <a:pt x="1999488" y="780288"/>
                </a:lnTo>
                <a:lnTo>
                  <a:pt x="1996440" y="783336"/>
                </a:lnTo>
                <a:lnTo>
                  <a:pt x="1996440" y="833627"/>
                </a:lnTo>
                <a:lnTo>
                  <a:pt x="1999488" y="836676"/>
                </a:lnTo>
                <a:lnTo>
                  <a:pt x="2007108" y="836676"/>
                </a:lnTo>
                <a:lnTo>
                  <a:pt x="2010156" y="833627"/>
                </a:lnTo>
                <a:lnTo>
                  <a:pt x="2010156" y="783336"/>
                </a:lnTo>
                <a:lnTo>
                  <a:pt x="2007108" y="780288"/>
                </a:lnTo>
                <a:close/>
              </a:path>
              <a:path extrusionOk="0" h="1811020" w="2010409">
                <a:moveTo>
                  <a:pt x="2007108" y="679703"/>
                </a:moveTo>
                <a:lnTo>
                  <a:pt x="1999488" y="679703"/>
                </a:lnTo>
                <a:lnTo>
                  <a:pt x="1996440" y="682751"/>
                </a:lnTo>
                <a:lnTo>
                  <a:pt x="1996440" y="733044"/>
                </a:lnTo>
                <a:lnTo>
                  <a:pt x="1999488" y="737615"/>
                </a:lnTo>
                <a:lnTo>
                  <a:pt x="2007108" y="737615"/>
                </a:lnTo>
                <a:lnTo>
                  <a:pt x="2010156" y="733044"/>
                </a:lnTo>
                <a:lnTo>
                  <a:pt x="2010156" y="682751"/>
                </a:lnTo>
                <a:lnTo>
                  <a:pt x="2007108" y="679703"/>
                </a:lnTo>
                <a:close/>
              </a:path>
              <a:path extrusionOk="0" h="1811020" w="2010409">
                <a:moveTo>
                  <a:pt x="2007108" y="579120"/>
                </a:moveTo>
                <a:lnTo>
                  <a:pt x="1999488" y="579120"/>
                </a:lnTo>
                <a:lnTo>
                  <a:pt x="1996440" y="582168"/>
                </a:lnTo>
                <a:lnTo>
                  <a:pt x="1996440" y="633984"/>
                </a:lnTo>
                <a:lnTo>
                  <a:pt x="1999488" y="637032"/>
                </a:lnTo>
                <a:lnTo>
                  <a:pt x="2007108" y="637032"/>
                </a:lnTo>
                <a:lnTo>
                  <a:pt x="2010156" y="633984"/>
                </a:lnTo>
                <a:lnTo>
                  <a:pt x="2010156" y="582168"/>
                </a:lnTo>
                <a:lnTo>
                  <a:pt x="2007108" y="579120"/>
                </a:lnTo>
                <a:close/>
              </a:path>
              <a:path extrusionOk="0" h="1811020" w="2010409">
                <a:moveTo>
                  <a:pt x="2007108" y="478536"/>
                </a:moveTo>
                <a:lnTo>
                  <a:pt x="1999488" y="478536"/>
                </a:lnTo>
                <a:lnTo>
                  <a:pt x="1996440" y="481584"/>
                </a:lnTo>
                <a:lnTo>
                  <a:pt x="1996440" y="533400"/>
                </a:lnTo>
                <a:lnTo>
                  <a:pt x="1999488" y="536448"/>
                </a:lnTo>
                <a:lnTo>
                  <a:pt x="2007108" y="536448"/>
                </a:lnTo>
                <a:lnTo>
                  <a:pt x="2010156" y="533400"/>
                </a:lnTo>
                <a:lnTo>
                  <a:pt x="2010156" y="481584"/>
                </a:lnTo>
                <a:lnTo>
                  <a:pt x="2007108" y="478536"/>
                </a:lnTo>
                <a:close/>
              </a:path>
              <a:path extrusionOk="0" h="1811020" w="2010409">
                <a:moveTo>
                  <a:pt x="2007108" y="379475"/>
                </a:moveTo>
                <a:lnTo>
                  <a:pt x="1999488" y="379475"/>
                </a:lnTo>
                <a:lnTo>
                  <a:pt x="1996440" y="382524"/>
                </a:lnTo>
                <a:lnTo>
                  <a:pt x="1996440" y="432815"/>
                </a:lnTo>
                <a:lnTo>
                  <a:pt x="1999488" y="435863"/>
                </a:lnTo>
                <a:lnTo>
                  <a:pt x="2007108" y="435863"/>
                </a:lnTo>
                <a:lnTo>
                  <a:pt x="2010156" y="432815"/>
                </a:lnTo>
                <a:lnTo>
                  <a:pt x="2010156" y="382524"/>
                </a:lnTo>
                <a:lnTo>
                  <a:pt x="2007108" y="379475"/>
                </a:lnTo>
                <a:close/>
              </a:path>
              <a:path extrusionOk="0" h="1811020" w="2010409">
                <a:moveTo>
                  <a:pt x="2005584" y="278892"/>
                </a:moveTo>
                <a:lnTo>
                  <a:pt x="1997964" y="278892"/>
                </a:lnTo>
                <a:lnTo>
                  <a:pt x="1994916" y="281939"/>
                </a:lnTo>
                <a:lnTo>
                  <a:pt x="1994916" y="286512"/>
                </a:lnTo>
                <a:lnTo>
                  <a:pt x="1996440" y="306324"/>
                </a:lnTo>
                <a:lnTo>
                  <a:pt x="1996440" y="332232"/>
                </a:lnTo>
                <a:lnTo>
                  <a:pt x="1999488" y="335280"/>
                </a:lnTo>
                <a:lnTo>
                  <a:pt x="2007108" y="335280"/>
                </a:lnTo>
                <a:lnTo>
                  <a:pt x="2010156" y="332232"/>
                </a:lnTo>
                <a:lnTo>
                  <a:pt x="2010156" y="281939"/>
                </a:lnTo>
                <a:lnTo>
                  <a:pt x="2005584" y="278892"/>
                </a:lnTo>
                <a:close/>
              </a:path>
              <a:path extrusionOk="0" h="1811020" w="2010409">
                <a:moveTo>
                  <a:pt x="1984248" y="181356"/>
                </a:moveTo>
                <a:lnTo>
                  <a:pt x="1979676" y="181356"/>
                </a:lnTo>
                <a:lnTo>
                  <a:pt x="1975104" y="182880"/>
                </a:lnTo>
                <a:lnTo>
                  <a:pt x="1972056" y="184403"/>
                </a:lnTo>
                <a:lnTo>
                  <a:pt x="1970532" y="188975"/>
                </a:lnTo>
                <a:lnTo>
                  <a:pt x="1972056" y="192024"/>
                </a:lnTo>
                <a:lnTo>
                  <a:pt x="1973580" y="193548"/>
                </a:lnTo>
                <a:lnTo>
                  <a:pt x="1982724" y="219456"/>
                </a:lnTo>
                <a:lnTo>
                  <a:pt x="1985772" y="231648"/>
                </a:lnTo>
                <a:lnTo>
                  <a:pt x="1987296" y="234696"/>
                </a:lnTo>
                <a:lnTo>
                  <a:pt x="1990344" y="237744"/>
                </a:lnTo>
                <a:lnTo>
                  <a:pt x="1994916" y="236220"/>
                </a:lnTo>
                <a:lnTo>
                  <a:pt x="1997964" y="234696"/>
                </a:lnTo>
                <a:lnTo>
                  <a:pt x="2001012" y="231648"/>
                </a:lnTo>
                <a:lnTo>
                  <a:pt x="1999488" y="227075"/>
                </a:lnTo>
                <a:lnTo>
                  <a:pt x="1996440" y="216408"/>
                </a:lnTo>
                <a:lnTo>
                  <a:pt x="1987296" y="187451"/>
                </a:lnTo>
                <a:lnTo>
                  <a:pt x="1985772" y="185927"/>
                </a:lnTo>
                <a:lnTo>
                  <a:pt x="1984248" y="181356"/>
                </a:lnTo>
                <a:close/>
              </a:path>
              <a:path extrusionOk="0" h="1811020" w="2010409">
                <a:moveTo>
                  <a:pt x="1926336" y="97536"/>
                </a:moveTo>
                <a:lnTo>
                  <a:pt x="1921764" y="97536"/>
                </a:lnTo>
                <a:lnTo>
                  <a:pt x="1918716" y="100584"/>
                </a:lnTo>
                <a:lnTo>
                  <a:pt x="1915668" y="102108"/>
                </a:lnTo>
                <a:lnTo>
                  <a:pt x="1915668" y="106680"/>
                </a:lnTo>
                <a:lnTo>
                  <a:pt x="1918716" y="109727"/>
                </a:lnTo>
                <a:lnTo>
                  <a:pt x="1927860" y="120396"/>
                </a:lnTo>
                <a:lnTo>
                  <a:pt x="1944624" y="143256"/>
                </a:lnTo>
                <a:lnTo>
                  <a:pt x="1947672" y="146303"/>
                </a:lnTo>
                <a:lnTo>
                  <a:pt x="1952244" y="146303"/>
                </a:lnTo>
                <a:lnTo>
                  <a:pt x="1955292" y="144780"/>
                </a:lnTo>
                <a:lnTo>
                  <a:pt x="1958340" y="141732"/>
                </a:lnTo>
                <a:lnTo>
                  <a:pt x="1959864" y="137160"/>
                </a:lnTo>
                <a:lnTo>
                  <a:pt x="1956816" y="134112"/>
                </a:lnTo>
                <a:lnTo>
                  <a:pt x="1940052" y="112775"/>
                </a:lnTo>
                <a:lnTo>
                  <a:pt x="1929384" y="100584"/>
                </a:lnTo>
                <a:lnTo>
                  <a:pt x="1926336" y="97536"/>
                </a:lnTo>
                <a:close/>
              </a:path>
              <a:path extrusionOk="0" h="1811020" w="2010409">
                <a:moveTo>
                  <a:pt x="1844040" y="35051"/>
                </a:moveTo>
                <a:lnTo>
                  <a:pt x="1839468" y="36575"/>
                </a:lnTo>
                <a:lnTo>
                  <a:pt x="1837944" y="39624"/>
                </a:lnTo>
                <a:lnTo>
                  <a:pt x="1836420" y="44196"/>
                </a:lnTo>
                <a:lnTo>
                  <a:pt x="1837944" y="48768"/>
                </a:lnTo>
                <a:lnTo>
                  <a:pt x="1840992" y="50292"/>
                </a:lnTo>
                <a:lnTo>
                  <a:pt x="1865376" y="64008"/>
                </a:lnTo>
                <a:lnTo>
                  <a:pt x="1876044" y="73151"/>
                </a:lnTo>
                <a:lnTo>
                  <a:pt x="1880616" y="74675"/>
                </a:lnTo>
                <a:lnTo>
                  <a:pt x="1883664" y="74675"/>
                </a:lnTo>
                <a:lnTo>
                  <a:pt x="1889760" y="68580"/>
                </a:lnTo>
                <a:lnTo>
                  <a:pt x="1888236" y="64008"/>
                </a:lnTo>
                <a:lnTo>
                  <a:pt x="1885188" y="60960"/>
                </a:lnTo>
                <a:lnTo>
                  <a:pt x="1874520" y="53339"/>
                </a:lnTo>
                <a:lnTo>
                  <a:pt x="1848612" y="38100"/>
                </a:lnTo>
                <a:lnTo>
                  <a:pt x="1847088" y="36575"/>
                </a:lnTo>
                <a:lnTo>
                  <a:pt x="1844040" y="35051"/>
                </a:lnTo>
                <a:close/>
              </a:path>
              <a:path extrusionOk="0" h="1811020" w="2010409">
                <a:moveTo>
                  <a:pt x="1749552" y="4572"/>
                </a:moveTo>
                <a:lnTo>
                  <a:pt x="1746504" y="4572"/>
                </a:lnTo>
                <a:lnTo>
                  <a:pt x="1741932" y="6096"/>
                </a:lnTo>
                <a:lnTo>
                  <a:pt x="1741932" y="10668"/>
                </a:lnTo>
                <a:lnTo>
                  <a:pt x="1740408" y="15239"/>
                </a:lnTo>
                <a:lnTo>
                  <a:pt x="1743456" y="18287"/>
                </a:lnTo>
                <a:lnTo>
                  <a:pt x="1748027" y="18287"/>
                </a:lnTo>
                <a:lnTo>
                  <a:pt x="1760220" y="19812"/>
                </a:lnTo>
                <a:lnTo>
                  <a:pt x="1787652" y="27432"/>
                </a:lnTo>
                <a:lnTo>
                  <a:pt x="1789176" y="27432"/>
                </a:lnTo>
                <a:lnTo>
                  <a:pt x="1792224" y="28956"/>
                </a:lnTo>
                <a:lnTo>
                  <a:pt x="1796796" y="27432"/>
                </a:lnTo>
                <a:lnTo>
                  <a:pt x="1798320" y="24384"/>
                </a:lnTo>
                <a:lnTo>
                  <a:pt x="1799844" y="19812"/>
                </a:lnTo>
                <a:lnTo>
                  <a:pt x="1796796" y="15239"/>
                </a:lnTo>
                <a:lnTo>
                  <a:pt x="1793748" y="15239"/>
                </a:lnTo>
                <a:lnTo>
                  <a:pt x="1793748" y="13715"/>
                </a:lnTo>
                <a:lnTo>
                  <a:pt x="1763268" y="6096"/>
                </a:lnTo>
                <a:lnTo>
                  <a:pt x="1749552" y="45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27"/>
          <p:cNvSpPr/>
          <p:nvPr/>
        </p:nvSpPr>
        <p:spPr>
          <a:xfrm>
            <a:off x="5624321" y="1510284"/>
            <a:ext cx="4440936" cy="195376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27"/>
          <p:cNvSpPr txBox="1"/>
          <p:nvPr/>
        </p:nvSpPr>
        <p:spPr>
          <a:xfrm>
            <a:off x="9264536" y="1966685"/>
            <a:ext cx="112395" cy="2108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239" name="Google Shape;239;p27"/>
          <p:cNvSpPr txBox="1"/>
          <p:nvPr/>
        </p:nvSpPr>
        <p:spPr>
          <a:xfrm>
            <a:off x="9299232" y="2909838"/>
            <a:ext cx="76835" cy="2108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240" name="Google Shape;240;p27"/>
          <p:cNvSpPr txBox="1"/>
          <p:nvPr/>
        </p:nvSpPr>
        <p:spPr>
          <a:xfrm>
            <a:off x="7180668" y="2102406"/>
            <a:ext cx="264795" cy="3016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aseline="30000" lang="tr-TR" sz="2700">
                <a:solidFill>
                  <a:schemeClr val="dk1"/>
                </a:solidFill>
                <a:latin typeface="Times New Roman"/>
                <a:ea typeface="Times New Roman"/>
                <a:cs typeface="Times New Roman"/>
                <a:sym typeface="Times New Roman"/>
              </a:rPr>
              <a:t>N</a:t>
            </a:r>
            <a:r>
              <a:rPr lang="tr-TR" sz="12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241" name="Google Shape;241;p27"/>
          <p:cNvSpPr txBox="1"/>
          <p:nvPr/>
        </p:nvSpPr>
        <p:spPr>
          <a:xfrm>
            <a:off x="8263077" y="2093211"/>
            <a:ext cx="280670" cy="3016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800">
                <a:solidFill>
                  <a:schemeClr val="dk1"/>
                </a:solidFill>
                <a:latin typeface="Times New Roman"/>
                <a:ea typeface="Times New Roman"/>
                <a:cs typeface="Times New Roman"/>
                <a:sym typeface="Times New Roman"/>
              </a:rPr>
              <a:t>N</a:t>
            </a:r>
            <a:r>
              <a:rPr baseline="-25000" lang="tr-TR" sz="1800">
                <a:solidFill>
                  <a:schemeClr val="dk1"/>
                </a:solidFill>
                <a:latin typeface="Times New Roman"/>
                <a:ea typeface="Times New Roman"/>
                <a:cs typeface="Times New Roman"/>
                <a:sym typeface="Times New Roman"/>
              </a:rPr>
              <a:t>2</a:t>
            </a:r>
            <a:endParaRPr baseline="-25000" sz="1800">
              <a:solidFill>
                <a:schemeClr val="dk1"/>
              </a:solidFill>
              <a:latin typeface="Times New Roman"/>
              <a:ea typeface="Times New Roman"/>
              <a:cs typeface="Times New Roman"/>
              <a:sym typeface="Times New Roman"/>
            </a:endParaRPr>
          </a:p>
        </p:txBody>
      </p:sp>
      <p:sp>
        <p:nvSpPr>
          <p:cNvPr id="242" name="Google Shape;242;p27"/>
          <p:cNvSpPr txBox="1"/>
          <p:nvPr/>
        </p:nvSpPr>
        <p:spPr>
          <a:xfrm>
            <a:off x="9334881" y="2340354"/>
            <a:ext cx="193675" cy="30226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243" name="Google Shape;243;p27"/>
          <p:cNvSpPr txBox="1"/>
          <p:nvPr/>
        </p:nvSpPr>
        <p:spPr>
          <a:xfrm>
            <a:off x="5966840" y="2337313"/>
            <a:ext cx="189865" cy="30353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v</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244" name="Google Shape;244;p27"/>
          <p:cNvSpPr txBox="1"/>
          <p:nvPr/>
        </p:nvSpPr>
        <p:spPr>
          <a:xfrm>
            <a:off x="9953497" y="2302253"/>
            <a:ext cx="196215" cy="30099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v</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245" name="Google Shape;245;p27"/>
          <p:cNvSpPr txBox="1"/>
          <p:nvPr/>
        </p:nvSpPr>
        <p:spPr>
          <a:xfrm>
            <a:off x="6283287" y="2930539"/>
            <a:ext cx="180975" cy="460375"/>
          </a:xfrm>
          <a:prstGeom prst="rect">
            <a:avLst/>
          </a:prstGeom>
          <a:noFill/>
          <a:ln>
            <a:noFill/>
          </a:ln>
        </p:spPr>
        <p:txBody>
          <a:bodyPr anchorCtr="0" anchor="t" bIns="0" lIns="0" spcFirstLastPara="1" rIns="0" wrap="square" tIns="13950">
            <a:noAutofit/>
          </a:bodyPr>
          <a:lstStyle/>
          <a:p>
            <a:pPr indent="0" lvl="0" marL="116204" marR="0" rtl="0" algn="l">
              <a:lnSpc>
                <a:spcPct val="112083"/>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12700" marR="0" rtl="0" algn="l">
              <a:lnSpc>
                <a:spcPct val="114722"/>
              </a:lnSpc>
              <a:spcBef>
                <a:spcPts val="0"/>
              </a:spcBef>
              <a:spcAft>
                <a:spcPts val="0"/>
              </a:spcAft>
              <a:buNone/>
            </a:pPr>
            <a:r>
              <a:rPr lang="tr-TR" sz="1800">
                <a:solidFill>
                  <a:schemeClr val="dk1"/>
                </a:solidFill>
                <a:latin typeface="Times New Roman"/>
                <a:ea typeface="Times New Roman"/>
                <a:cs typeface="Times New Roman"/>
                <a:sym typeface="Times New Roman"/>
              </a:rPr>
              <a:t>b</a:t>
            </a:r>
            <a:endParaRPr sz="1800">
              <a:solidFill>
                <a:schemeClr val="dk1"/>
              </a:solidFill>
              <a:latin typeface="Times New Roman"/>
              <a:ea typeface="Times New Roman"/>
              <a:cs typeface="Times New Roman"/>
              <a:sym typeface="Times New Roman"/>
            </a:endParaRPr>
          </a:p>
        </p:txBody>
      </p:sp>
      <p:sp>
        <p:nvSpPr>
          <p:cNvPr id="246" name="Google Shape;246;p27"/>
          <p:cNvSpPr txBox="1"/>
          <p:nvPr/>
        </p:nvSpPr>
        <p:spPr>
          <a:xfrm>
            <a:off x="9470376" y="3096168"/>
            <a:ext cx="140970" cy="3016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800">
                <a:solidFill>
                  <a:schemeClr val="dk1"/>
                </a:solidFill>
                <a:latin typeface="Times New Roman"/>
                <a:ea typeface="Times New Roman"/>
                <a:cs typeface="Times New Roman"/>
                <a:sym typeface="Times New Roman"/>
              </a:rPr>
              <a:t>d</a:t>
            </a:r>
            <a:endParaRPr sz="1800">
              <a:solidFill>
                <a:schemeClr val="dk1"/>
              </a:solidFill>
              <a:latin typeface="Times New Roman"/>
              <a:ea typeface="Times New Roman"/>
              <a:cs typeface="Times New Roman"/>
              <a:sym typeface="Times New Roman"/>
            </a:endParaRPr>
          </a:p>
        </p:txBody>
      </p:sp>
      <p:sp>
        <p:nvSpPr>
          <p:cNvPr id="247" name="Google Shape;247;p27"/>
          <p:cNvSpPr txBox="1"/>
          <p:nvPr/>
        </p:nvSpPr>
        <p:spPr>
          <a:xfrm>
            <a:off x="9484258" y="1881578"/>
            <a:ext cx="127635" cy="30162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800">
                <a:solidFill>
                  <a:schemeClr val="dk1"/>
                </a:solidFill>
                <a:latin typeface="Times New Roman"/>
                <a:ea typeface="Times New Roman"/>
                <a:cs typeface="Times New Roman"/>
                <a:sym typeface="Times New Roman"/>
              </a:rPr>
              <a:t>c</a:t>
            </a:r>
            <a:endParaRPr sz="1800">
              <a:solidFill>
                <a:schemeClr val="dk1"/>
              </a:solidFill>
              <a:latin typeface="Times New Roman"/>
              <a:ea typeface="Times New Roman"/>
              <a:cs typeface="Times New Roman"/>
              <a:sym typeface="Times New Roman"/>
            </a:endParaRPr>
          </a:p>
        </p:txBody>
      </p:sp>
      <p:sp>
        <p:nvSpPr>
          <p:cNvPr id="248" name="Google Shape;248;p27"/>
          <p:cNvSpPr txBox="1"/>
          <p:nvPr/>
        </p:nvSpPr>
        <p:spPr>
          <a:xfrm>
            <a:off x="6271717" y="1480740"/>
            <a:ext cx="363220" cy="1132205"/>
          </a:xfrm>
          <a:prstGeom prst="rect">
            <a:avLst/>
          </a:prstGeom>
          <a:noFill/>
          <a:ln>
            <a:noFill/>
          </a:ln>
        </p:spPr>
        <p:txBody>
          <a:bodyPr anchorCtr="0" anchor="t" bIns="0" lIns="0" spcFirstLastPara="1" rIns="0" wrap="square" tIns="108575">
            <a:noAutofit/>
          </a:bodyPr>
          <a:lstStyle/>
          <a:p>
            <a:pPr indent="0" lvl="0" marL="1270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i</a:t>
            </a:r>
            <a:endParaRPr sz="1350">
              <a:solidFill>
                <a:schemeClr val="dk1"/>
              </a:solidFill>
              <a:latin typeface="Times New Roman"/>
              <a:ea typeface="Times New Roman"/>
              <a:cs typeface="Times New Roman"/>
              <a:sym typeface="Times New Roman"/>
            </a:endParaRPr>
          </a:p>
          <a:p>
            <a:pPr indent="0" lvl="0" marL="17145" marR="0" rtl="0" algn="l">
              <a:lnSpc>
                <a:spcPct val="100000"/>
              </a:lnSpc>
              <a:spcBef>
                <a:spcPts val="1010"/>
              </a:spcBef>
              <a:spcAft>
                <a:spcPts val="0"/>
              </a:spcAft>
              <a:buNone/>
            </a:pPr>
            <a:r>
              <a:rPr lang="tr-TR" sz="1800">
                <a:solidFill>
                  <a:schemeClr val="dk1"/>
                </a:solidFill>
                <a:latin typeface="Times New Roman"/>
                <a:ea typeface="Times New Roman"/>
                <a:cs typeface="Times New Roman"/>
                <a:sym typeface="Times New Roman"/>
              </a:rPr>
              <a:t>a </a:t>
            </a:r>
            <a:r>
              <a:rPr baseline="30000" lang="tr-TR" sz="1800">
                <a:solidFill>
                  <a:schemeClr val="dk1"/>
                </a:solidFill>
                <a:latin typeface="Times New Roman"/>
                <a:ea typeface="Times New Roman"/>
                <a:cs typeface="Times New Roman"/>
                <a:sym typeface="Times New Roman"/>
              </a:rPr>
              <a:t>+</a:t>
            </a:r>
            <a:endParaRPr baseline="30000" sz="1800">
              <a:solidFill>
                <a:schemeClr val="dk1"/>
              </a:solidFill>
              <a:latin typeface="Times New Roman"/>
              <a:ea typeface="Times New Roman"/>
              <a:cs typeface="Times New Roman"/>
              <a:sym typeface="Times New Roman"/>
            </a:endParaRPr>
          </a:p>
          <a:p>
            <a:pPr indent="0" lvl="0" marL="193675" marR="0" rtl="0" algn="l">
              <a:lnSpc>
                <a:spcPct val="100000"/>
              </a:lnSpc>
              <a:spcBef>
                <a:spcPts val="1005"/>
              </a:spcBef>
              <a:spcAft>
                <a:spcPts val="0"/>
              </a:spcAft>
              <a:buNone/>
            </a:pPr>
            <a:r>
              <a:rPr i="1" lang="tr-TR" sz="180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249" name="Google Shape;249;p27"/>
          <p:cNvSpPr txBox="1"/>
          <p:nvPr/>
        </p:nvSpPr>
        <p:spPr>
          <a:xfrm>
            <a:off x="7995958" y="1480058"/>
            <a:ext cx="144780" cy="29972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tr-TR" sz="1800">
                <a:solidFill>
                  <a:schemeClr val="dk1"/>
                </a:solidFill>
                <a:latin typeface="Noto Sans Symbols"/>
                <a:ea typeface="Noto Sans Symbols"/>
                <a:cs typeface="Noto Sans Symbols"/>
                <a:sym typeface="Noto Sans Symbols"/>
              </a:rPr>
              <a:t>φ</a:t>
            </a:r>
            <a:endParaRPr sz="1800">
              <a:solidFill>
                <a:schemeClr val="dk1"/>
              </a:solidFill>
              <a:latin typeface="Noto Sans Symbols"/>
              <a:ea typeface="Noto Sans Symbols"/>
              <a:cs typeface="Noto Sans Symbols"/>
              <a:sym typeface="Noto Sans Symbols"/>
            </a:endParaRPr>
          </a:p>
        </p:txBody>
      </p:sp>
      <p:sp>
        <p:nvSpPr>
          <p:cNvPr id="250" name="Google Shape;250;p27"/>
          <p:cNvSpPr txBox="1"/>
          <p:nvPr/>
        </p:nvSpPr>
        <p:spPr>
          <a:xfrm>
            <a:off x="6714629" y="3797414"/>
            <a:ext cx="2506980" cy="29464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750">
                <a:solidFill>
                  <a:srgbClr val="333399"/>
                </a:solidFill>
                <a:latin typeface="Times New Roman"/>
                <a:ea typeface="Times New Roman"/>
                <a:cs typeface="Times New Roman"/>
                <a:sym typeface="Times New Roman"/>
              </a:rPr>
              <a:t>İdeal transformator-Yüksüz</a:t>
            </a:r>
            <a:endParaRPr sz="1750">
              <a:solidFill>
                <a:schemeClr val="dk1"/>
              </a:solidFill>
              <a:latin typeface="Times New Roman"/>
              <a:ea typeface="Times New Roman"/>
              <a:cs typeface="Times New Roman"/>
              <a:sym typeface="Times New Roman"/>
            </a:endParaRPr>
          </a:p>
        </p:txBody>
      </p:sp>
      <p:sp>
        <p:nvSpPr>
          <p:cNvPr id="251" name="Google Shape;251;p27"/>
          <p:cNvSpPr/>
          <p:nvPr/>
        </p:nvSpPr>
        <p:spPr>
          <a:xfrm>
            <a:off x="2153411" y="5545835"/>
            <a:ext cx="891540" cy="789940"/>
          </a:xfrm>
          <a:custGeom>
            <a:rect b="b" l="l" r="r" t="t"/>
            <a:pathLst>
              <a:path extrusionOk="0" h="789939" w="891539">
                <a:moveTo>
                  <a:pt x="0" y="789431"/>
                </a:moveTo>
                <a:lnTo>
                  <a:pt x="891539" y="789431"/>
                </a:lnTo>
                <a:lnTo>
                  <a:pt x="891539" y="0"/>
                </a:lnTo>
                <a:lnTo>
                  <a:pt x="0" y="0"/>
                </a:lnTo>
                <a:lnTo>
                  <a:pt x="0" y="78943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27"/>
          <p:cNvSpPr/>
          <p:nvPr/>
        </p:nvSpPr>
        <p:spPr>
          <a:xfrm>
            <a:off x="2198065" y="5930010"/>
            <a:ext cx="362585" cy="0"/>
          </a:xfrm>
          <a:custGeom>
            <a:rect b="b" l="l" r="r" t="t"/>
            <a:pathLst>
              <a:path extrusionOk="0" h="120000" w="362585">
                <a:moveTo>
                  <a:pt x="0" y="0"/>
                </a:moveTo>
                <a:lnTo>
                  <a:pt x="362115" y="0"/>
                </a:lnTo>
              </a:path>
            </a:pathLst>
          </a:custGeom>
          <a:noFill/>
          <a:ln cap="flat" cmpd="sng" w="11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27"/>
          <p:cNvSpPr txBox="1"/>
          <p:nvPr/>
        </p:nvSpPr>
        <p:spPr>
          <a:xfrm>
            <a:off x="2639707" y="5713932"/>
            <a:ext cx="366395" cy="35115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lang="tr-TR" sz="2100">
                <a:solidFill>
                  <a:schemeClr val="dk1"/>
                </a:solidFill>
                <a:latin typeface="Noto Sans Symbols"/>
                <a:ea typeface="Noto Sans Symbols"/>
                <a:cs typeface="Noto Sans Symbols"/>
                <a:sym typeface="Noto Sans Symbols"/>
              </a:rPr>
              <a:t>=</a:t>
            </a:r>
            <a:r>
              <a:rPr lang="tr-TR" sz="2100">
                <a:solidFill>
                  <a:schemeClr val="dk1"/>
                </a:solidFill>
                <a:latin typeface="Times New Roman"/>
                <a:ea typeface="Times New Roman"/>
                <a:cs typeface="Times New Roman"/>
                <a:sym typeface="Times New Roman"/>
              </a:rPr>
              <a:t> </a:t>
            </a:r>
            <a:r>
              <a:rPr i="1" lang="tr-TR" sz="2100">
                <a:solidFill>
                  <a:schemeClr val="dk1"/>
                </a:solidFill>
                <a:latin typeface="Times New Roman"/>
                <a:ea typeface="Times New Roman"/>
                <a:cs typeface="Times New Roman"/>
                <a:sym typeface="Times New Roman"/>
              </a:rPr>
              <a:t>a</a:t>
            </a:r>
            <a:endParaRPr sz="2100">
              <a:solidFill>
                <a:schemeClr val="dk1"/>
              </a:solidFill>
              <a:latin typeface="Times New Roman"/>
              <a:ea typeface="Times New Roman"/>
              <a:cs typeface="Times New Roman"/>
              <a:sym typeface="Times New Roman"/>
            </a:endParaRPr>
          </a:p>
        </p:txBody>
      </p:sp>
      <p:sp>
        <p:nvSpPr>
          <p:cNvPr id="254" name="Google Shape;254;p27"/>
          <p:cNvSpPr txBox="1"/>
          <p:nvPr/>
        </p:nvSpPr>
        <p:spPr>
          <a:xfrm>
            <a:off x="2228761" y="5471561"/>
            <a:ext cx="297180" cy="805180"/>
          </a:xfrm>
          <a:prstGeom prst="rect">
            <a:avLst/>
          </a:prstGeom>
          <a:noFill/>
          <a:ln>
            <a:noFill/>
          </a:ln>
        </p:spPr>
        <p:txBody>
          <a:bodyPr anchorCtr="0" anchor="t" bIns="0" lIns="0" spcFirstLastPara="1" rIns="0" wrap="square" tIns="11425">
            <a:noAutofit/>
          </a:bodyPr>
          <a:lstStyle/>
          <a:p>
            <a:pPr indent="14604" lvl="0" marL="0" marR="5080" rtl="0" algn="l">
              <a:lnSpc>
                <a:spcPct val="121800"/>
              </a:lnSpc>
              <a:spcBef>
                <a:spcPts val="0"/>
              </a:spcBef>
              <a:spcAft>
                <a:spcPts val="0"/>
              </a:spcAft>
              <a:buNone/>
            </a:pPr>
            <a:r>
              <a:rPr i="1" lang="tr-TR" sz="210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1  </a:t>
            </a:r>
            <a:r>
              <a:rPr i="1" lang="tr-TR" sz="2100">
                <a:solidFill>
                  <a:schemeClr val="dk1"/>
                </a:solidFill>
                <a:latin typeface="Times New Roman"/>
                <a:ea typeface="Times New Roman"/>
                <a:cs typeface="Times New Roman"/>
                <a:sym typeface="Times New Roman"/>
              </a:rPr>
              <a:t>N </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255" name="Google Shape;255;p2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1612900" y="445592"/>
            <a:ext cx="7603439"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İdeal Transformatör- Yüklü</a:t>
            </a:r>
            <a:endParaRPr/>
          </a:p>
        </p:txBody>
      </p:sp>
      <p:sp>
        <p:nvSpPr>
          <p:cNvPr id="261" name="Google Shape;261;p28"/>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262" name="Google Shape;262;p28"/>
          <p:cNvSpPr/>
          <p:nvPr/>
        </p:nvSpPr>
        <p:spPr>
          <a:xfrm>
            <a:off x="5358384" y="1429512"/>
            <a:ext cx="5027930" cy="2147570"/>
          </a:xfrm>
          <a:custGeom>
            <a:rect b="b" l="l" r="r" t="t"/>
            <a:pathLst>
              <a:path extrusionOk="0" h="2147570" w="5027930">
                <a:moveTo>
                  <a:pt x="0" y="2147316"/>
                </a:moveTo>
                <a:lnTo>
                  <a:pt x="5027675" y="2147316"/>
                </a:lnTo>
                <a:lnTo>
                  <a:pt x="5027675" y="0"/>
                </a:lnTo>
                <a:lnTo>
                  <a:pt x="0" y="0"/>
                </a:lnTo>
                <a:lnTo>
                  <a:pt x="0" y="214731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28"/>
          <p:cNvSpPr/>
          <p:nvPr/>
        </p:nvSpPr>
        <p:spPr>
          <a:xfrm>
            <a:off x="6484620" y="1444752"/>
            <a:ext cx="2423160" cy="2110740"/>
          </a:xfrm>
          <a:custGeom>
            <a:rect b="b" l="l" r="r" t="t"/>
            <a:pathLst>
              <a:path extrusionOk="0" h="2110740" w="2423159">
                <a:moveTo>
                  <a:pt x="0" y="2110740"/>
                </a:moveTo>
                <a:lnTo>
                  <a:pt x="2423160" y="2110740"/>
                </a:lnTo>
                <a:lnTo>
                  <a:pt x="2423160" y="0"/>
                </a:lnTo>
                <a:lnTo>
                  <a:pt x="0" y="0"/>
                </a:lnTo>
                <a:lnTo>
                  <a:pt x="0" y="2110740"/>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28"/>
          <p:cNvSpPr/>
          <p:nvPr/>
        </p:nvSpPr>
        <p:spPr>
          <a:xfrm>
            <a:off x="6484620" y="1444752"/>
            <a:ext cx="2425065" cy="2112645"/>
          </a:xfrm>
          <a:custGeom>
            <a:rect b="b" l="l" r="r" t="t"/>
            <a:pathLst>
              <a:path extrusionOk="0" h="2112645" w="2425065">
                <a:moveTo>
                  <a:pt x="0" y="0"/>
                </a:moveTo>
                <a:lnTo>
                  <a:pt x="0" y="2112264"/>
                </a:lnTo>
                <a:lnTo>
                  <a:pt x="2424683" y="2112264"/>
                </a:lnTo>
                <a:lnTo>
                  <a:pt x="2424683" y="0"/>
                </a:lnTo>
                <a:lnTo>
                  <a:pt x="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28"/>
          <p:cNvSpPr/>
          <p:nvPr/>
        </p:nvSpPr>
        <p:spPr>
          <a:xfrm>
            <a:off x="6879335" y="1776984"/>
            <a:ext cx="1633855" cy="1501140"/>
          </a:xfrm>
          <a:custGeom>
            <a:rect b="b" l="l" r="r" t="t"/>
            <a:pathLst>
              <a:path extrusionOk="0" h="1501139" w="1633854">
                <a:moveTo>
                  <a:pt x="0" y="1501139"/>
                </a:moveTo>
                <a:lnTo>
                  <a:pt x="1633727" y="1501139"/>
                </a:lnTo>
                <a:lnTo>
                  <a:pt x="1633727" y="0"/>
                </a:lnTo>
                <a:lnTo>
                  <a:pt x="0" y="0"/>
                </a:lnTo>
                <a:lnTo>
                  <a:pt x="0" y="150113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28"/>
          <p:cNvSpPr/>
          <p:nvPr/>
        </p:nvSpPr>
        <p:spPr>
          <a:xfrm>
            <a:off x="6879335" y="1776984"/>
            <a:ext cx="1635760" cy="1503045"/>
          </a:xfrm>
          <a:custGeom>
            <a:rect b="b" l="l" r="r" t="t"/>
            <a:pathLst>
              <a:path extrusionOk="0" h="1503045" w="1635759">
                <a:moveTo>
                  <a:pt x="0" y="0"/>
                </a:moveTo>
                <a:lnTo>
                  <a:pt x="0" y="1502664"/>
                </a:lnTo>
                <a:lnTo>
                  <a:pt x="1635252" y="1502664"/>
                </a:lnTo>
                <a:lnTo>
                  <a:pt x="1635252" y="0"/>
                </a:lnTo>
                <a:lnTo>
                  <a:pt x="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28"/>
          <p:cNvSpPr/>
          <p:nvPr/>
        </p:nvSpPr>
        <p:spPr>
          <a:xfrm>
            <a:off x="6647688" y="1603248"/>
            <a:ext cx="2057400" cy="1850389"/>
          </a:xfrm>
          <a:custGeom>
            <a:rect b="b" l="l" r="r" t="t"/>
            <a:pathLst>
              <a:path extrusionOk="0" h="1850389" w="2057400">
                <a:moveTo>
                  <a:pt x="1729739" y="0"/>
                </a:moveTo>
                <a:lnTo>
                  <a:pt x="1676400" y="0"/>
                </a:lnTo>
                <a:lnTo>
                  <a:pt x="1673352" y="3048"/>
                </a:lnTo>
                <a:lnTo>
                  <a:pt x="1673352" y="12191"/>
                </a:lnTo>
                <a:lnTo>
                  <a:pt x="1676400" y="15239"/>
                </a:lnTo>
                <a:lnTo>
                  <a:pt x="1729739" y="15239"/>
                </a:lnTo>
                <a:lnTo>
                  <a:pt x="1732787" y="12191"/>
                </a:lnTo>
                <a:lnTo>
                  <a:pt x="1732787" y="3048"/>
                </a:lnTo>
                <a:lnTo>
                  <a:pt x="1729739" y="0"/>
                </a:lnTo>
                <a:close/>
              </a:path>
              <a:path extrusionOk="0" h="1850389" w="2057400">
                <a:moveTo>
                  <a:pt x="1626107" y="0"/>
                </a:moveTo>
                <a:lnTo>
                  <a:pt x="1572767" y="0"/>
                </a:lnTo>
                <a:lnTo>
                  <a:pt x="1569719" y="3048"/>
                </a:lnTo>
                <a:lnTo>
                  <a:pt x="1569719" y="12191"/>
                </a:lnTo>
                <a:lnTo>
                  <a:pt x="1572767" y="15239"/>
                </a:lnTo>
                <a:lnTo>
                  <a:pt x="1626107" y="15239"/>
                </a:lnTo>
                <a:lnTo>
                  <a:pt x="1629155" y="12191"/>
                </a:lnTo>
                <a:lnTo>
                  <a:pt x="1629155" y="3048"/>
                </a:lnTo>
                <a:lnTo>
                  <a:pt x="1626107" y="0"/>
                </a:lnTo>
                <a:close/>
              </a:path>
              <a:path extrusionOk="0" h="1850389" w="2057400">
                <a:moveTo>
                  <a:pt x="1522476" y="0"/>
                </a:moveTo>
                <a:lnTo>
                  <a:pt x="1469135" y="0"/>
                </a:lnTo>
                <a:lnTo>
                  <a:pt x="1466087" y="3048"/>
                </a:lnTo>
                <a:lnTo>
                  <a:pt x="1466087" y="12191"/>
                </a:lnTo>
                <a:lnTo>
                  <a:pt x="1469135" y="15239"/>
                </a:lnTo>
                <a:lnTo>
                  <a:pt x="1522476" y="15239"/>
                </a:lnTo>
                <a:lnTo>
                  <a:pt x="1525523" y="12191"/>
                </a:lnTo>
                <a:lnTo>
                  <a:pt x="1525523" y="3048"/>
                </a:lnTo>
                <a:lnTo>
                  <a:pt x="1522476" y="0"/>
                </a:lnTo>
                <a:close/>
              </a:path>
              <a:path extrusionOk="0" h="1850389" w="2057400">
                <a:moveTo>
                  <a:pt x="1417319" y="0"/>
                </a:moveTo>
                <a:lnTo>
                  <a:pt x="1365503" y="0"/>
                </a:lnTo>
                <a:lnTo>
                  <a:pt x="1362455" y="3048"/>
                </a:lnTo>
                <a:lnTo>
                  <a:pt x="1362455" y="12191"/>
                </a:lnTo>
                <a:lnTo>
                  <a:pt x="1365503" y="15239"/>
                </a:lnTo>
                <a:lnTo>
                  <a:pt x="1417319" y="15239"/>
                </a:lnTo>
                <a:lnTo>
                  <a:pt x="1420367" y="12191"/>
                </a:lnTo>
                <a:lnTo>
                  <a:pt x="1420367" y="3048"/>
                </a:lnTo>
                <a:lnTo>
                  <a:pt x="1417319" y="0"/>
                </a:lnTo>
                <a:close/>
              </a:path>
              <a:path extrusionOk="0" h="1850389" w="2057400">
                <a:moveTo>
                  <a:pt x="1313687" y="0"/>
                </a:moveTo>
                <a:lnTo>
                  <a:pt x="1261871" y="0"/>
                </a:lnTo>
                <a:lnTo>
                  <a:pt x="1257300" y="3048"/>
                </a:lnTo>
                <a:lnTo>
                  <a:pt x="1257300" y="12191"/>
                </a:lnTo>
                <a:lnTo>
                  <a:pt x="1261871" y="15239"/>
                </a:lnTo>
                <a:lnTo>
                  <a:pt x="1313687" y="15239"/>
                </a:lnTo>
                <a:lnTo>
                  <a:pt x="1316735" y="12191"/>
                </a:lnTo>
                <a:lnTo>
                  <a:pt x="1316735" y="3048"/>
                </a:lnTo>
                <a:lnTo>
                  <a:pt x="1313687" y="0"/>
                </a:lnTo>
                <a:close/>
              </a:path>
              <a:path extrusionOk="0" h="1850389" w="2057400">
                <a:moveTo>
                  <a:pt x="1210055" y="0"/>
                </a:moveTo>
                <a:lnTo>
                  <a:pt x="1156715" y="0"/>
                </a:lnTo>
                <a:lnTo>
                  <a:pt x="1153667" y="3048"/>
                </a:lnTo>
                <a:lnTo>
                  <a:pt x="1153667" y="12191"/>
                </a:lnTo>
                <a:lnTo>
                  <a:pt x="1156715" y="15239"/>
                </a:lnTo>
                <a:lnTo>
                  <a:pt x="1210055" y="15239"/>
                </a:lnTo>
                <a:lnTo>
                  <a:pt x="1213103" y="12191"/>
                </a:lnTo>
                <a:lnTo>
                  <a:pt x="1213103" y="3048"/>
                </a:lnTo>
                <a:lnTo>
                  <a:pt x="1210055" y="0"/>
                </a:lnTo>
                <a:close/>
              </a:path>
              <a:path extrusionOk="0" h="1850389" w="2057400">
                <a:moveTo>
                  <a:pt x="1106423" y="0"/>
                </a:moveTo>
                <a:lnTo>
                  <a:pt x="1053083" y="0"/>
                </a:lnTo>
                <a:lnTo>
                  <a:pt x="1050035" y="3048"/>
                </a:lnTo>
                <a:lnTo>
                  <a:pt x="1050035" y="12191"/>
                </a:lnTo>
                <a:lnTo>
                  <a:pt x="1053083" y="15239"/>
                </a:lnTo>
                <a:lnTo>
                  <a:pt x="1106423" y="15239"/>
                </a:lnTo>
                <a:lnTo>
                  <a:pt x="1109471" y="12191"/>
                </a:lnTo>
                <a:lnTo>
                  <a:pt x="1109471" y="3048"/>
                </a:lnTo>
                <a:lnTo>
                  <a:pt x="1106423" y="0"/>
                </a:lnTo>
                <a:close/>
              </a:path>
              <a:path extrusionOk="0" h="1850389" w="2057400">
                <a:moveTo>
                  <a:pt x="1002791" y="0"/>
                </a:moveTo>
                <a:lnTo>
                  <a:pt x="949451" y="0"/>
                </a:lnTo>
                <a:lnTo>
                  <a:pt x="946403" y="3048"/>
                </a:lnTo>
                <a:lnTo>
                  <a:pt x="946403" y="12191"/>
                </a:lnTo>
                <a:lnTo>
                  <a:pt x="949451" y="15239"/>
                </a:lnTo>
                <a:lnTo>
                  <a:pt x="1002791" y="15239"/>
                </a:lnTo>
                <a:lnTo>
                  <a:pt x="1005839" y="12191"/>
                </a:lnTo>
                <a:lnTo>
                  <a:pt x="1005839" y="3048"/>
                </a:lnTo>
                <a:lnTo>
                  <a:pt x="1002791" y="0"/>
                </a:lnTo>
                <a:close/>
              </a:path>
              <a:path extrusionOk="0" h="1850389" w="2057400">
                <a:moveTo>
                  <a:pt x="899159" y="0"/>
                </a:moveTo>
                <a:lnTo>
                  <a:pt x="845819" y="0"/>
                </a:lnTo>
                <a:lnTo>
                  <a:pt x="842771" y="3048"/>
                </a:lnTo>
                <a:lnTo>
                  <a:pt x="842771" y="12191"/>
                </a:lnTo>
                <a:lnTo>
                  <a:pt x="845819" y="15239"/>
                </a:lnTo>
                <a:lnTo>
                  <a:pt x="899159" y="15239"/>
                </a:lnTo>
                <a:lnTo>
                  <a:pt x="902207" y="12191"/>
                </a:lnTo>
                <a:lnTo>
                  <a:pt x="902207" y="3048"/>
                </a:lnTo>
                <a:lnTo>
                  <a:pt x="899159" y="0"/>
                </a:lnTo>
                <a:close/>
              </a:path>
              <a:path extrusionOk="0" h="1850389" w="2057400">
                <a:moveTo>
                  <a:pt x="794003" y="0"/>
                </a:moveTo>
                <a:lnTo>
                  <a:pt x="742187" y="0"/>
                </a:lnTo>
                <a:lnTo>
                  <a:pt x="739139" y="3048"/>
                </a:lnTo>
                <a:lnTo>
                  <a:pt x="739139" y="12191"/>
                </a:lnTo>
                <a:lnTo>
                  <a:pt x="742187" y="15239"/>
                </a:lnTo>
                <a:lnTo>
                  <a:pt x="794003" y="15239"/>
                </a:lnTo>
                <a:lnTo>
                  <a:pt x="798576" y="12191"/>
                </a:lnTo>
                <a:lnTo>
                  <a:pt x="798576" y="3048"/>
                </a:lnTo>
                <a:lnTo>
                  <a:pt x="794003" y="0"/>
                </a:lnTo>
                <a:close/>
              </a:path>
              <a:path extrusionOk="0" h="1850389" w="2057400">
                <a:moveTo>
                  <a:pt x="690371" y="0"/>
                </a:moveTo>
                <a:lnTo>
                  <a:pt x="638555" y="0"/>
                </a:lnTo>
                <a:lnTo>
                  <a:pt x="633983" y="3048"/>
                </a:lnTo>
                <a:lnTo>
                  <a:pt x="633983" y="12191"/>
                </a:lnTo>
                <a:lnTo>
                  <a:pt x="638555" y="15239"/>
                </a:lnTo>
                <a:lnTo>
                  <a:pt x="690371" y="15239"/>
                </a:lnTo>
                <a:lnTo>
                  <a:pt x="693419" y="12191"/>
                </a:lnTo>
                <a:lnTo>
                  <a:pt x="693419" y="3048"/>
                </a:lnTo>
                <a:lnTo>
                  <a:pt x="690371" y="0"/>
                </a:lnTo>
                <a:close/>
              </a:path>
              <a:path extrusionOk="0" h="1850389" w="2057400">
                <a:moveTo>
                  <a:pt x="586739" y="0"/>
                </a:moveTo>
                <a:lnTo>
                  <a:pt x="534923" y="0"/>
                </a:lnTo>
                <a:lnTo>
                  <a:pt x="530351" y="3048"/>
                </a:lnTo>
                <a:lnTo>
                  <a:pt x="530351" y="12191"/>
                </a:lnTo>
                <a:lnTo>
                  <a:pt x="534923" y="15239"/>
                </a:lnTo>
                <a:lnTo>
                  <a:pt x="586739" y="15239"/>
                </a:lnTo>
                <a:lnTo>
                  <a:pt x="589787" y="12191"/>
                </a:lnTo>
                <a:lnTo>
                  <a:pt x="589787" y="3048"/>
                </a:lnTo>
                <a:lnTo>
                  <a:pt x="586739" y="0"/>
                </a:lnTo>
                <a:close/>
              </a:path>
              <a:path extrusionOk="0" h="1850389" w="2057400">
                <a:moveTo>
                  <a:pt x="483107" y="0"/>
                </a:moveTo>
                <a:lnTo>
                  <a:pt x="429767" y="0"/>
                </a:lnTo>
                <a:lnTo>
                  <a:pt x="426719" y="3048"/>
                </a:lnTo>
                <a:lnTo>
                  <a:pt x="426719" y="12191"/>
                </a:lnTo>
                <a:lnTo>
                  <a:pt x="429767" y="15239"/>
                </a:lnTo>
                <a:lnTo>
                  <a:pt x="483107" y="15239"/>
                </a:lnTo>
                <a:lnTo>
                  <a:pt x="486155" y="12191"/>
                </a:lnTo>
                <a:lnTo>
                  <a:pt x="486155" y="3048"/>
                </a:lnTo>
                <a:lnTo>
                  <a:pt x="483107" y="0"/>
                </a:lnTo>
                <a:close/>
              </a:path>
              <a:path extrusionOk="0" h="1850389" w="2057400">
                <a:moveTo>
                  <a:pt x="379475" y="0"/>
                </a:moveTo>
                <a:lnTo>
                  <a:pt x="326135" y="0"/>
                </a:lnTo>
                <a:lnTo>
                  <a:pt x="323087" y="3048"/>
                </a:lnTo>
                <a:lnTo>
                  <a:pt x="323087" y="12191"/>
                </a:lnTo>
                <a:lnTo>
                  <a:pt x="326135" y="15239"/>
                </a:lnTo>
                <a:lnTo>
                  <a:pt x="379475" y="15239"/>
                </a:lnTo>
                <a:lnTo>
                  <a:pt x="382523" y="12191"/>
                </a:lnTo>
                <a:lnTo>
                  <a:pt x="382523" y="3048"/>
                </a:lnTo>
                <a:lnTo>
                  <a:pt x="379475" y="0"/>
                </a:lnTo>
                <a:close/>
              </a:path>
              <a:path extrusionOk="0" h="1850389" w="2057400">
                <a:moveTo>
                  <a:pt x="274319" y="3048"/>
                </a:moveTo>
                <a:lnTo>
                  <a:pt x="269747" y="4571"/>
                </a:lnTo>
                <a:lnTo>
                  <a:pt x="252983" y="6095"/>
                </a:lnTo>
                <a:lnTo>
                  <a:pt x="225551" y="13715"/>
                </a:lnTo>
                <a:lnTo>
                  <a:pt x="222503" y="13715"/>
                </a:lnTo>
                <a:lnTo>
                  <a:pt x="219455" y="18287"/>
                </a:lnTo>
                <a:lnTo>
                  <a:pt x="220979" y="22860"/>
                </a:lnTo>
                <a:lnTo>
                  <a:pt x="222503" y="25907"/>
                </a:lnTo>
                <a:lnTo>
                  <a:pt x="225551" y="28955"/>
                </a:lnTo>
                <a:lnTo>
                  <a:pt x="230123" y="27431"/>
                </a:lnTo>
                <a:lnTo>
                  <a:pt x="256031" y="21336"/>
                </a:lnTo>
                <a:lnTo>
                  <a:pt x="272795" y="18287"/>
                </a:lnTo>
                <a:lnTo>
                  <a:pt x="275843" y="18287"/>
                </a:lnTo>
                <a:lnTo>
                  <a:pt x="278891" y="13715"/>
                </a:lnTo>
                <a:lnTo>
                  <a:pt x="278891" y="6095"/>
                </a:lnTo>
                <a:lnTo>
                  <a:pt x="274319" y="3048"/>
                </a:lnTo>
                <a:close/>
              </a:path>
              <a:path extrusionOk="0" h="1850389" w="2057400">
                <a:moveTo>
                  <a:pt x="173735" y="33527"/>
                </a:moveTo>
                <a:lnTo>
                  <a:pt x="170687" y="36575"/>
                </a:lnTo>
                <a:lnTo>
                  <a:pt x="166115" y="38100"/>
                </a:lnTo>
                <a:lnTo>
                  <a:pt x="140207" y="53339"/>
                </a:lnTo>
                <a:lnTo>
                  <a:pt x="131063" y="59436"/>
                </a:lnTo>
                <a:lnTo>
                  <a:pt x="128015" y="62483"/>
                </a:lnTo>
                <a:lnTo>
                  <a:pt x="126491" y="67055"/>
                </a:lnTo>
                <a:lnTo>
                  <a:pt x="132587" y="73151"/>
                </a:lnTo>
                <a:lnTo>
                  <a:pt x="137159" y="74675"/>
                </a:lnTo>
                <a:lnTo>
                  <a:pt x="140207" y="71627"/>
                </a:lnTo>
                <a:lnTo>
                  <a:pt x="147827" y="65531"/>
                </a:lnTo>
                <a:lnTo>
                  <a:pt x="172211" y="51815"/>
                </a:lnTo>
                <a:lnTo>
                  <a:pt x="176783" y="48767"/>
                </a:lnTo>
                <a:lnTo>
                  <a:pt x="179831" y="47243"/>
                </a:lnTo>
                <a:lnTo>
                  <a:pt x="181355" y="42671"/>
                </a:lnTo>
                <a:lnTo>
                  <a:pt x="178307" y="36575"/>
                </a:lnTo>
                <a:lnTo>
                  <a:pt x="173735" y="33527"/>
                </a:lnTo>
                <a:close/>
              </a:path>
              <a:path extrusionOk="0" h="1850389" w="2057400">
                <a:moveTo>
                  <a:pt x="92963" y="96012"/>
                </a:moveTo>
                <a:lnTo>
                  <a:pt x="88391" y="96012"/>
                </a:lnTo>
                <a:lnTo>
                  <a:pt x="85343" y="99060"/>
                </a:lnTo>
                <a:lnTo>
                  <a:pt x="71627" y="114300"/>
                </a:lnTo>
                <a:lnTo>
                  <a:pt x="56387" y="134112"/>
                </a:lnTo>
                <a:lnTo>
                  <a:pt x="54863" y="137160"/>
                </a:lnTo>
                <a:lnTo>
                  <a:pt x="54863" y="141731"/>
                </a:lnTo>
                <a:lnTo>
                  <a:pt x="57911" y="144779"/>
                </a:lnTo>
                <a:lnTo>
                  <a:pt x="60959" y="146303"/>
                </a:lnTo>
                <a:lnTo>
                  <a:pt x="67055" y="146303"/>
                </a:lnTo>
                <a:lnTo>
                  <a:pt x="68579" y="143255"/>
                </a:lnTo>
                <a:lnTo>
                  <a:pt x="83819" y="123443"/>
                </a:lnTo>
                <a:lnTo>
                  <a:pt x="96011" y="109727"/>
                </a:lnTo>
                <a:lnTo>
                  <a:pt x="99059" y="106679"/>
                </a:lnTo>
                <a:lnTo>
                  <a:pt x="99059" y="102107"/>
                </a:lnTo>
                <a:lnTo>
                  <a:pt x="92963" y="96012"/>
                </a:lnTo>
                <a:close/>
              </a:path>
              <a:path extrusionOk="0" h="1850389" w="2057400">
                <a:moveTo>
                  <a:pt x="33527" y="181355"/>
                </a:moveTo>
                <a:lnTo>
                  <a:pt x="28955" y="182879"/>
                </a:lnTo>
                <a:lnTo>
                  <a:pt x="24383" y="192024"/>
                </a:lnTo>
                <a:lnTo>
                  <a:pt x="13715" y="219455"/>
                </a:lnTo>
                <a:lnTo>
                  <a:pt x="12191" y="228600"/>
                </a:lnTo>
                <a:lnTo>
                  <a:pt x="10667" y="233171"/>
                </a:lnTo>
                <a:lnTo>
                  <a:pt x="12191" y="236219"/>
                </a:lnTo>
                <a:lnTo>
                  <a:pt x="21335" y="239267"/>
                </a:lnTo>
                <a:lnTo>
                  <a:pt x="24383" y="236219"/>
                </a:lnTo>
                <a:lnTo>
                  <a:pt x="25907" y="231648"/>
                </a:lnTo>
                <a:lnTo>
                  <a:pt x="27431" y="225551"/>
                </a:lnTo>
                <a:lnTo>
                  <a:pt x="38100" y="198119"/>
                </a:lnTo>
                <a:lnTo>
                  <a:pt x="42671" y="188975"/>
                </a:lnTo>
                <a:lnTo>
                  <a:pt x="41147" y="184403"/>
                </a:lnTo>
                <a:lnTo>
                  <a:pt x="36575" y="182879"/>
                </a:lnTo>
                <a:lnTo>
                  <a:pt x="33527" y="181355"/>
                </a:lnTo>
                <a:close/>
              </a:path>
              <a:path extrusionOk="0" h="1850389" w="2057400">
                <a:moveTo>
                  <a:pt x="12191" y="280415"/>
                </a:moveTo>
                <a:lnTo>
                  <a:pt x="4571" y="280415"/>
                </a:lnTo>
                <a:lnTo>
                  <a:pt x="1523" y="283463"/>
                </a:lnTo>
                <a:lnTo>
                  <a:pt x="1523" y="288036"/>
                </a:lnTo>
                <a:lnTo>
                  <a:pt x="0" y="313943"/>
                </a:lnTo>
                <a:lnTo>
                  <a:pt x="0" y="335279"/>
                </a:lnTo>
                <a:lnTo>
                  <a:pt x="3047" y="338327"/>
                </a:lnTo>
                <a:lnTo>
                  <a:pt x="10667" y="338327"/>
                </a:lnTo>
                <a:lnTo>
                  <a:pt x="13715" y="335279"/>
                </a:lnTo>
                <a:lnTo>
                  <a:pt x="13715" y="313943"/>
                </a:lnTo>
                <a:lnTo>
                  <a:pt x="15239" y="288036"/>
                </a:lnTo>
                <a:lnTo>
                  <a:pt x="15239" y="284988"/>
                </a:lnTo>
                <a:lnTo>
                  <a:pt x="12191" y="280415"/>
                </a:lnTo>
                <a:close/>
              </a:path>
              <a:path extrusionOk="0" h="1850389" w="2057400">
                <a:moveTo>
                  <a:pt x="10667" y="382524"/>
                </a:moveTo>
                <a:lnTo>
                  <a:pt x="3047" y="382524"/>
                </a:lnTo>
                <a:lnTo>
                  <a:pt x="0" y="385571"/>
                </a:lnTo>
                <a:lnTo>
                  <a:pt x="0" y="438912"/>
                </a:lnTo>
                <a:lnTo>
                  <a:pt x="3047" y="441960"/>
                </a:lnTo>
                <a:lnTo>
                  <a:pt x="10667" y="441960"/>
                </a:lnTo>
                <a:lnTo>
                  <a:pt x="13715" y="438912"/>
                </a:lnTo>
                <a:lnTo>
                  <a:pt x="13715" y="385571"/>
                </a:lnTo>
                <a:lnTo>
                  <a:pt x="10667" y="382524"/>
                </a:lnTo>
                <a:close/>
              </a:path>
              <a:path extrusionOk="0" h="1850389" w="2057400">
                <a:moveTo>
                  <a:pt x="10667" y="486155"/>
                </a:moveTo>
                <a:lnTo>
                  <a:pt x="3047" y="486155"/>
                </a:lnTo>
                <a:lnTo>
                  <a:pt x="0" y="489203"/>
                </a:lnTo>
                <a:lnTo>
                  <a:pt x="0" y="541019"/>
                </a:lnTo>
                <a:lnTo>
                  <a:pt x="3047" y="544067"/>
                </a:lnTo>
                <a:lnTo>
                  <a:pt x="10667" y="544067"/>
                </a:lnTo>
                <a:lnTo>
                  <a:pt x="13715" y="541019"/>
                </a:lnTo>
                <a:lnTo>
                  <a:pt x="13715" y="489203"/>
                </a:lnTo>
                <a:lnTo>
                  <a:pt x="10667" y="486155"/>
                </a:lnTo>
                <a:close/>
              </a:path>
              <a:path extrusionOk="0" h="1850389" w="2057400">
                <a:moveTo>
                  <a:pt x="10667" y="588263"/>
                </a:moveTo>
                <a:lnTo>
                  <a:pt x="3047" y="588263"/>
                </a:lnTo>
                <a:lnTo>
                  <a:pt x="0" y="591312"/>
                </a:lnTo>
                <a:lnTo>
                  <a:pt x="0" y="643127"/>
                </a:lnTo>
                <a:lnTo>
                  <a:pt x="3047" y="646176"/>
                </a:lnTo>
                <a:lnTo>
                  <a:pt x="10667" y="646176"/>
                </a:lnTo>
                <a:lnTo>
                  <a:pt x="13715" y="643127"/>
                </a:lnTo>
                <a:lnTo>
                  <a:pt x="13715" y="591312"/>
                </a:lnTo>
                <a:lnTo>
                  <a:pt x="10667" y="588263"/>
                </a:lnTo>
                <a:close/>
              </a:path>
              <a:path extrusionOk="0" h="1850389" w="2057400">
                <a:moveTo>
                  <a:pt x="10667" y="690371"/>
                </a:moveTo>
                <a:lnTo>
                  <a:pt x="3047" y="690371"/>
                </a:lnTo>
                <a:lnTo>
                  <a:pt x="0" y="693419"/>
                </a:lnTo>
                <a:lnTo>
                  <a:pt x="0" y="745236"/>
                </a:lnTo>
                <a:lnTo>
                  <a:pt x="3047" y="748283"/>
                </a:lnTo>
                <a:lnTo>
                  <a:pt x="10667" y="748283"/>
                </a:lnTo>
                <a:lnTo>
                  <a:pt x="13715" y="745236"/>
                </a:lnTo>
                <a:lnTo>
                  <a:pt x="13715" y="693419"/>
                </a:lnTo>
                <a:lnTo>
                  <a:pt x="10667" y="690371"/>
                </a:lnTo>
                <a:close/>
              </a:path>
              <a:path extrusionOk="0" h="1850389" w="2057400">
                <a:moveTo>
                  <a:pt x="10667" y="792479"/>
                </a:moveTo>
                <a:lnTo>
                  <a:pt x="3047" y="792479"/>
                </a:lnTo>
                <a:lnTo>
                  <a:pt x="0" y="795527"/>
                </a:lnTo>
                <a:lnTo>
                  <a:pt x="0" y="847343"/>
                </a:lnTo>
                <a:lnTo>
                  <a:pt x="3047" y="851915"/>
                </a:lnTo>
                <a:lnTo>
                  <a:pt x="10667" y="851915"/>
                </a:lnTo>
                <a:lnTo>
                  <a:pt x="13715" y="847343"/>
                </a:lnTo>
                <a:lnTo>
                  <a:pt x="13715" y="795527"/>
                </a:lnTo>
                <a:lnTo>
                  <a:pt x="10667" y="792479"/>
                </a:lnTo>
                <a:close/>
              </a:path>
              <a:path extrusionOk="0" h="1850389" w="2057400">
                <a:moveTo>
                  <a:pt x="10667" y="894588"/>
                </a:moveTo>
                <a:lnTo>
                  <a:pt x="3047" y="894588"/>
                </a:lnTo>
                <a:lnTo>
                  <a:pt x="0" y="899160"/>
                </a:lnTo>
                <a:lnTo>
                  <a:pt x="0" y="950976"/>
                </a:lnTo>
                <a:lnTo>
                  <a:pt x="3047" y="954024"/>
                </a:lnTo>
                <a:lnTo>
                  <a:pt x="10667" y="954024"/>
                </a:lnTo>
                <a:lnTo>
                  <a:pt x="13715" y="950976"/>
                </a:lnTo>
                <a:lnTo>
                  <a:pt x="13715" y="899160"/>
                </a:lnTo>
                <a:lnTo>
                  <a:pt x="10667" y="894588"/>
                </a:lnTo>
                <a:close/>
              </a:path>
              <a:path extrusionOk="0" h="1850389" w="2057400">
                <a:moveTo>
                  <a:pt x="10667" y="998219"/>
                </a:moveTo>
                <a:lnTo>
                  <a:pt x="3047" y="998219"/>
                </a:lnTo>
                <a:lnTo>
                  <a:pt x="0" y="1001267"/>
                </a:lnTo>
                <a:lnTo>
                  <a:pt x="0" y="1053083"/>
                </a:lnTo>
                <a:lnTo>
                  <a:pt x="3047" y="1056131"/>
                </a:lnTo>
                <a:lnTo>
                  <a:pt x="10667" y="1056131"/>
                </a:lnTo>
                <a:lnTo>
                  <a:pt x="13715" y="1053083"/>
                </a:lnTo>
                <a:lnTo>
                  <a:pt x="13715" y="1001267"/>
                </a:lnTo>
                <a:lnTo>
                  <a:pt x="10667" y="998219"/>
                </a:lnTo>
                <a:close/>
              </a:path>
              <a:path extrusionOk="0" h="1850389" w="2057400">
                <a:moveTo>
                  <a:pt x="10667" y="1100327"/>
                </a:moveTo>
                <a:lnTo>
                  <a:pt x="3047" y="1100327"/>
                </a:lnTo>
                <a:lnTo>
                  <a:pt x="0" y="1103376"/>
                </a:lnTo>
                <a:lnTo>
                  <a:pt x="0" y="1155191"/>
                </a:lnTo>
                <a:lnTo>
                  <a:pt x="3047" y="1158239"/>
                </a:lnTo>
                <a:lnTo>
                  <a:pt x="10667" y="1158239"/>
                </a:lnTo>
                <a:lnTo>
                  <a:pt x="13715" y="1155191"/>
                </a:lnTo>
                <a:lnTo>
                  <a:pt x="13715" y="1103376"/>
                </a:lnTo>
                <a:lnTo>
                  <a:pt x="10667" y="1100327"/>
                </a:lnTo>
                <a:close/>
              </a:path>
              <a:path extrusionOk="0" h="1850389" w="2057400">
                <a:moveTo>
                  <a:pt x="10667" y="1202436"/>
                </a:moveTo>
                <a:lnTo>
                  <a:pt x="3047" y="1202436"/>
                </a:lnTo>
                <a:lnTo>
                  <a:pt x="0" y="1205483"/>
                </a:lnTo>
                <a:lnTo>
                  <a:pt x="0" y="1257300"/>
                </a:lnTo>
                <a:lnTo>
                  <a:pt x="3047" y="1261871"/>
                </a:lnTo>
                <a:lnTo>
                  <a:pt x="10667" y="1261871"/>
                </a:lnTo>
                <a:lnTo>
                  <a:pt x="13715" y="1257300"/>
                </a:lnTo>
                <a:lnTo>
                  <a:pt x="13715" y="1205483"/>
                </a:lnTo>
                <a:lnTo>
                  <a:pt x="10667" y="1202436"/>
                </a:lnTo>
                <a:close/>
              </a:path>
              <a:path extrusionOk="0" h="1850389" w="2057400">
                <a:moveTo>
                  <a:pt x="10667" y="1304543"/>
                </a:moveTo>
                <a:lnTo>
                  <a:pt x="3047" y="1304543"/>
                </a:lnTo>
                <a:lnTo>
                  <a:pt x="0" y="1309115"/>
                </a:lnTo>
                <a:lnTo>
                  <a:pt x="0" y="1360931"/>
                </a:lnTo>
                <a:lnTo>
                  <a:pt x="3047" y="1363979"/>
                </a:lnTo>
                <a:lnTo>
                  <a:pt x="10667" y="1363979"/>
                </a:lnTo>
                <a:lnTo>
                  <a:pt x="13715" y="1360931"/>
                </a:lnTo>
                <a:lnTo>
                  <a:pt x="13715" y="1309115"/>
                </a:lnTo>
                <a:lnTo>
                  <a:pt x="10667" y="1304543"/>
                </a:lnTo>
                <a:close/>
              </a:path>
              <a:path extrusionOk="0" h="1850389" w="2057400">
                <a:moveTo>
                  <a:pt x="10667" y="1406652"/>
                </a:moveTo>
                <a:lnTo>
                  <a:pt x="3047" y="1406652"/>
                </a:lnTo>
                <a:lnTo>
                  <a:pt x="0" y="1411224"/>
                </a:lnTo>
                <a:lnTo>
                  <a:pt x="0" y="1463039"/>
                </a:lnTo>
                <a:lnTo>
                  <a:pt x="3047" y="1466088"/>
                </a:lnTo>
                <a:lnTo>
                  <a:pt x="10667" y="1466088"/>
                </a:lnTo>
                <a:lnTo>
                  <a:pt x="13715" y="1463039"/>
                </a:lnTo>
                <a:lnTo>
                  <a:pt x="13715" y="1411224"/>
                </a:lnTo>
                <a:lnTo>
                  <a:pt x="10667" y="1406652"/>
                </a:lnTo>
                <a:close/>
              </a:path>
              <a:path extrusionOk="0" h="1850389" w="2057400">
                <a:moveTo>
                  <a:pt x="10667" y="1510283"/>
                </a:moveTo>
                <a:lnTo>
                  <a:pt x="3047" y="1510283"/>
                </a:lnTo>
                <a:lnTo>
                  <a:pt x="0" y="1513331"/>
                </a:lnTo>
                <a:lnTo>
                  <a:pt x="0" y="1562100"/>
                </a:lnTo>
                <a:lnTo>
                  <a:pt x="1523" y="1565148"/>
                </a:lnTo>
                <a:lnTo>
                  <a:pt x="4571" y="1568195"/>
                </a:lnTo>
                <a:lnTo>
                  <a:pt x="12191" y="1568195"/>
                </a:lnTo>
                <a:lnTo>
                  <a:pt x="15239" y="1565148"/>
                </a:lnTo>
                <a:lnTo>
                  <a:pt x="15239" y="1560576"/>
                </a:lnTo>
                <a:lnTo>
                  <a:pt x="13715" y="1537715"/>
                </a:lnTo>
                <a:lnTo>
                  <a:pt x="13715" y="1513331"/>
                </a:lnTo>
                <a:lnTo>
                  <a:pt x="10667" y="1510283"/>
                </a:lnTo>
                <a:close/>
              </a:path>
              <a:path extrusionOk="0" h="1850389" w="2057400">
                <a:moveTo>
                  <a:pt x="19811" y="1610867"/>
                </a:moveTo>
                <a:lnTo>
                  <a:pt x="16763" y="1610867"/>
                </a:lnTo>
                <a:lnTo>
                  <a:pt x="12191" y="1612391"/>
                </a:lnTo>
                <a:lnTo>
                  <a:pt x="10667" y="1616964"/>
                </a:lnTo>
                <a:lnTo>
                  <a:pt x="10667" y="1620012"/>
                </a:lnTo>
                <a:lnTo>
                  <a:pt x="13715" y="1629155"/>
                </a:lnTo>
                <a:lnTo>
                  <a:pt x="24383" y="1658112"/>
                </a:lnTo>
                <a:lnTo>
                  <a:pt x="27431" y="1667255"/>
                </a:lnTo>
                <a:lnTo>
                  <a:pt x="32003" y="1668779"/>
                </a:lnTo>
                <a:lnTo>
                  <a:pt x="36575" y="1667255"/>
                </a:lnTo>
                <a:lnTo>
                  <a:pt x="39623" y="1664207"/>
                </a:lnTo>
                <a:lnTo>
                  <a:pt x="41147" y="1661160"/>
                </a:lnTo>
                <a:lnTo>
                  <a:pt x="39623" y="1656588"/>
                </a:lnTo>
                <a:lnTo>
                  <a:pt x="38100" y="1653539"/>
                </a:lnTo>
                <a:lnTo>
                  <a:pt x="27431" y="1626107"/>
                </a:lnTo>
                <a:lnTo>
                  <a:pt x="25907" y="1616964"/>
                </a:lnTo>
                <a:lnTo>
                  <a:pt x="24383" y="1612391"/>
                </a:lnTo>
                <a:lnTo>
                  <a:pt x="19811" y="1610867"/>
                </a:lnTo>
                <a:close/>
              </a:path>
              <a:path extrusionOk="0" h="1850389" w="2057400">
                <a:moveTo>
                  <a:pt x="60959" y="1702307"/>
                </a:moveTo>
                <a:lnTo>
                  <a:pt x="54863" y="1708403"/>
                </a:lnTo>
                <a:lnTo>
                  <a:pt x="53339" y="1711452"/>
                </a:lnTo>
                <a:lnTo>
                  <a:pt x="56387" y="1716024"/>
                </a:lnTo>
                <a:lnTo>
                  <a:pt x="71627" y="1735836"/>
                </a:lnTo>
                <a:lnTo>
                  <a:pt x="83819" y="1749552"/>
                </a:lnTo>
                <a:lnTo>
                  <a:pt x="86867" y="1752600"/>
                </a:lnTo>
                <a:lnTo>
                  <a:pt x="91439" y="1752600"/>
                </a:lnTo>
                <a:lnTo>
                  <a:pt x="94487" y="1751076"/>
                </a:lnTo>
                <a:lnTo>
                  <a:pt x="97535" y="1748027"/>
                </a:lnTo>
                <a:lnTo>
                  <a:pt x="97535" y="1743455"/>
                </a:lnTo>
                <a:lnTo>
                  <a:pt x="96011" y="1740407"/>
                </a:lnTo>
                <a:lnTo>
                  <a:pt x="83819" y="1726691"/>
                </a:lnTo>
                <a:lnTo>
                  <a:pt x="68579" y="1706879"/>
                </a:lnTo>
                <a:lnTo>
                  <a:pt x="65531" y="1703831"/>
                </a:lnTo>
                <a:lnTo>
                  <a:pt x="60959" y="1702307"/>
                </a:lnTo>
                <a:close/>
              </a:path>
              <a:path extrusionOk="0" h="1850389" w="2057400">
                <a:moveTo>
                  <a:pt x="135635" y="1775460"/>
                </a:moveTo>
                <a:lnTo>
                  <a:pt x="131063" y="1775460"/>
                </a:lnTo>
                <a:lnTo>
                  <a:pt x="128015" y="1780031"/>
                </a:lnTo>
                <a:lnTo>
                  <a:pt x="126491" y="1783079"/>
                </a:lnTo>
                <a:lnTo>
                  <a:pt x="126491" y="1787652"/>
                </a:lnTo>
                <a:lnTo>
                  <a:pt x="129539" y="1789176"/>
                </a:lnTo>
                <a:lnTo>
                  <a:pt x="138683" y="1796795"/>
                </a:lnTo>
                <a:lnTo>
                  <a:pt x="164591" y="1812036"/>
                </a:lnTo>
                <a:lnTo>
                  <a:pt x="169163" y="1813560"/>
                </a:lnTo>
                <a:lnTo>
                  <a:pt x="172211" y="1815083"/>
                </a:lnTo>
                <a:lnTo>
                  <a:pt x="176783" y="1813560"/>
                </a:lnTo>
                <a:lnTo>
                  <a:pt x="179831" y="1807464"/>
                </a:lnTo>
                <a:lnTo>
                  <a:pt x="178307" y="1802891"/>
                </a:lnTo>
                <a:lnTo>
                  <a:pt x="175259" y="1801367"/>
                </a:lnTo>
                <a:lnTo>
                  <a:pt x="173735" y="1799843"/>
                </a:lnTo>
                <a:lnTo>
                  <a:pt x="147827" y="1784603"/>
                </a:lnTo>
                <a:lnTo>
                  <a:pt x="138683" y="1778507"/>
                </a:lnTo>
                <a:lnTo>
                  <a:pt x="135635" y="1775460"/>
                </a:lnTo>
                <a:close/>
              </a:path>
              <a:path extrusionOk="0" h="1850389" w="2057400">
                <a:moveTo>
                  <a:pt x="224027" y="1821179"/>
                </a:moveTo>
                <a:lnTo>
                  <a:pt x="220979" y="1824227"/>
                </a:lnTo>
                <a:lnTo>
                  <a:pt x="219455" y="1827276"/>
                </a:lnTo>
                <a:lnTo>
                  <a:pt x="217931" y="1831848"/>
                </a:lnTo>
                <a:lnTo>
                  <a:pt x="220979" y="1836419"/>
                </a:lnTo>
                <a:lnTo>
                  <a:pt x="225551" y="1836419"/>
                </a:lnTo>
                <a:lnTo>
                  <a:pt x="252983" y="1844039"/>
                </a:lnTo>
                <a:lnTo>
                  <a:pt x="268223" y="1847088"/>
                </a:lnTo>
                <a:lnTo>
                  <a:pt x="272795" y="1847088"/>
                </a:lnTo>
                <a:lnTo>
                  <a:pt x="277367" y="1844039"/>
                </a:lnTo>
                <a:lnTo>
                  <a:pt x="277367" y="1836419"/>
                </a:lnTo>
                <a:lnTo>
                  <a:pt x="275843" y="1831848"/>
                </a:lnTo>
                <a:lnTo>
                  <a:pt x="271271" y="1831848"/>
                </a:lnTo>
                <a:lnTo>
                  <a:pt x="256031" y="1830324"/>
                </a:lnTo>
                <a:lnTo>
                  <a:pt x="228600" y="1822703"/>
                </a:lnTo>
                <a:lnTo>
                  <a:pt x="224027" y="1821179"/>
                </a:lnTo>
                <a:close/>
              </a:path>
              <a:path extrusionOk="0" h="1850389" w="2057400">
                <a:moveTo>
                  <a:pt x="377951" y="1834895"/>
                </a:moveTo>
                <a:lnTo>
                  <a:pt x="324611" y="1834895"/>
                </a:lnTo>
                <a:lnTo>
                  <a:pt x="321563" y="1839467"/>
                </a:lnTo>
                <a:lnTo>
                  <a:pt x="321563" y="1847088"/>
                </a:lnTo>
                <a:lnTo>
                  <a:pt x="324611" y="1850136"/>
                </a:lnTo>
                <a:lnTo>
                  <a:pt x="377951" y="1850136"/>
                </a:lnTo>
                <a:lnTo>
                  <a:pt x="381000" y="1847088"/>
                </a:lnTo>
                <a:lnTo>
                  <a:pt x="381000" y="1839467"/>
                </a:lnTo>
                <a:lnTo>
                  <a:pt x="377951" y="1834895"/>
                </a:lnTo>
                <a:close/>
              </a:path>
              <a:path extrusionOk="0" h="1850389" w="2057400">
                <a:moveTo>
                  <a:pt x="481583" y="1834895"/>
                </a:moveTo>
                <a:lnTo>
                  <a:pt x="429767" y="1834895"/>
                </a:lnTo>
                <a:lnTo>
                  <a:pt x="425195" y="1839467"/>
                </a:lnTo>
                <a:lnTo>
                  <a:pt x="425195" y="1847088"/>
                </a:lnTo>
                <a:lnTo>
                  <a:pt x="429767" y="1850136"/>
                </a:lnTo>
                <a:lnTo>
                  <a:pt x="481583" y="1850136"/>
                </a:lnTo>
                <a:lnTo>
                  <a:pt x="484631" y="1847088"/>
                </a:lnTo>
                <a:lnTo>
                  <a:pt x="484631" y="1839467"/>
                </a:lnTo>
                <a:lnTo>
                  <a:pt x="481583" y="1834895"/>
                </a:lnTo>
                <a:close/>
              </a:path>
              <a:path extrusionOk="0" h="1850389" w="2057400">
                <a:moveTo>
                  <a:pt x="585215" y="1834895"/>
                </a:moveTo>
                <a:lnTo>
                  <a:pt x="533400" y="1834895"/>
                </a:lnTo>
                <a:lnTo>
                  <a:pt x="528827" y="1839467"/>
                </a:lnTo>
                <a:lnTo>
                  <a:pt x="528827" y="1847088"/>
                </a:lnTo>
                <a:lnTo>
                  <a:pt x="533400" y="1850136"/>
                </a:lnTo>
                <a:lnTo>
                  <a:pt x="585215" y="1850136"/>
                </a:lnTo>
                <a:lnTo>
                  <a:pt x="588263" y="1847088"/>
                </a:lnTo>
                <a:lnTo>
                  <a:pt x="588263" y="1839467"/>
                </a:lnTo>
                <a:lnTo>
                  <a:pt x="585215" y="1834895"/>
                </a:lnTo>
                <a:close/>
              </a:path>
              <a:path extrusionOk="0" h="1850389" w="2057400">
                <a:moveTo>
                  <a:pt x="688847" y="1834895"/>
                </a:moveTo>
                <a:lnTo>
                  <a:pt x="637031" y="1834895"/>
                </a:lnTo>
                <a:lnTo>
                  <a:pt x="632459" y="1839467"/>
                </a:lnTo>
                <a:lnTo>
                  <a:pt x="632459" y="1847088"/>
                </a:lnTo>
                <a:lnTo>
                  <a:pt x="637031" y="1850136"/>
                </a:lnTo>
                <a:lnTo>
                  <a:pt x="688847" y="1850136"/>
                </a:lnTo>
                <a:lnTo>
                  <a:pt x="691895" y="1847088"/>
                </a:lnTo>
                <a:lnTo>
                  <a:pt x="691895" y="1839467"/>
                </a:lnTo>
                <a:lnTo>
                  <a:pt x="688847" y="1834895"/>
                </a:lnTo>
                <a:close/>
              </a:path>
              <a:path extrusionOk="0" h="1850389" w="2057400">
                <a:moveTo>
                  <a:pt x="792479" y="1834895"/>
                </a:moveTo>
                <a:lnTo>
                  <a:pt x="740663" y="1834895"/>
                </a:lnTo>
                <a:lnTo>
                  <a:pt x="737615" y="1839467"/>
                </a:lnTo>
                <a:lnTo>
                  <a:pt x="737615" y="1847088"/>
                </a:lnTo>
                <a:lnTo>
                  <a:pt x="740663" y="1850136"/>
                </a:lnTo>
                <a:lnTo>
                  <a:pt x="792479" y="1850136"/>
                </a:lnTo>
                <a:lnTo>
                  <a:pt x="797051" y="1847088"/>
                </a:lnTo>
                <a:lnTo>
                  <a:pt x="797051" y="1839467"/>
                </a:lnTo>
                <a:lnTo>
                  <a:pt x="792479" y="1834895"/>
                </a:lnTo>
                <a:close/>
              </a:path>
              <a:path extrusionOk="0" h="1850389" w="2057400">
                <a:moveTo>
                  <a:pt x="897635" y="1834895"/>
                </a:moveTo>
                <a:lnTo>
                  <a:pt x="844295" y="1834895"/>
                </a:lnTo>
                <a:lnTo>
                  <a:pt x="841247" y="1839467"/>
                </a:lnTo>
                <a:lnTo>
                  <a:pt x="841247" y="1847088"/>
                </a:lnTo>
                <a:lnTo>
                  <a:pt x="844295" y="1850136"/>
                </a:lnTo>
                <a:lnTo>
                  <a:pt x="897635" y="1850136"/>
                </a:lnTo>
                <a:lnTo>
                  <a:pt x="900683" y="1847088"/>
                </a:lnTo>
                <a:lnTo>
                  <a:pt x="900683" y="1839467"/>
                </a:lnTo>
                <a:lnTo>
                  <a:pt x="897635" y="1834895"/>
                </a:lnTo>
                <a:close/>
              </a:path>
              <a:path extrusionOk="0" h="1850389" w="2057400">
                <a:moveTo>
                  <a:pt x="1001267" y="1834895"/>
                </a:moveTo>
                <a:lnTo>
                  <a:pt x="947927" y="1834895"/>
                </a:lnTo>
                <a:lnTo>
                  <a:pt x="944879" y="1839467"/>
                </a:lnTo>
                <a:lnTo>
                  <a:pt x="944879" y="1847088"/>
                </a:lnTo>
                <a:lnTo>
                  <a:pt x="947927" y="1850136"/>
                </a:lnTo>
                <a:lnTo>
                  <a:pt x="1001267" y="1850136"/>
                </a:lnTo>
                <a:lnTo>
                  <a:pt x="1004315" y="1847088"/>
                </a:lnTo>
                <a:lnTo>
                  <a:pt x="1004315" y="1839467"/>
                </a:lnTo>
                <a:lnTo>
                  <a:pt x="1001267" y="1834895"/>
                </a:lnTo>
                <a:close/>
              </a:path>
              <a:path extrusionOk="0" h="1850389" w="2057400">
                <a:moveTo>
                  <a:pt x="1104900" y="1834895"/>
                </a:moveTo>
                <a:lnTo>
                  <a:pt x="1051559" y="1834895"/>
                </a:lnTo>
                <a:lnTo>
                  <a:pt x="1048511" y="1839467"/>
                </a:lnTo>
                <a:lnTo>
                  <a:pt x="1048511" y="1847088"/>
                </a:lnTo>
                <a:lnTo>
                  <a:pt x="1051559" y="1850136"/>
                </a:lnTo>
                <a:lnTo>
                  <a:pt x="1104900" y="1850136"/>
                </a:lnTo>
                <a:lnTo>
                  <a:pt x="1107947" y="1847088"/>
                </a:lnTo>
                <a:lnTo>
                  <a:pt x="1107947" y="1839467"/>
                </a:lnTo>
                <a:lnTo>
                  <a:pt x="1104900" y="1834895"/>
                </a:lnTo>
                <a:close/>
              </a:path>
              <a:path extrusionOk="0" h="1850389" w="2057400">
                <a:moveTo>
                  <a:pt x="1208531" y="1834895"/>
                </a:moveTo>
                <a:lnTo>
                  <a:pt x="1155191" y="1834895"/>
                </a:lnTo>
                <a:lnTo>
                  <a:pt x="1152143" y="1839467"/>
                </a:lnTo>
                <a:lnTo>
                  <a:pt x="1152143" y="1847088"/>
                </a:lnTo>
                <a:lnTo>
                  <a:pt x="1155191" y="1850136"/>
                </a:lnTo>
                <a:lnTo>
                  <a:pt x="1208531" y="1850136"/>
                </a:lnTo>
                <a:lnTo>
                  <a:pt x="1211579" y="1847088"/>
                </a:lnTo>
                <a:lnTo>
                  <a:pt x="1211579" y="1839467"/>
                </a:lnTo>
                <a:lnTo>
                  <a:pt x="1208531" y="1834895"/>
                </a:lnTo>
                <a:close/>
              </a:path>
              <a:path extrusionOk="0" h="1850389" w="2057400">
                <a:moveTo>
                  <a:pt x="1312163" y="1834895"/>
                </a:moveTo>
                <a:lnTo>
                  <a:pt x="1260347" y="1834895"/>
                </a:lnTo>
                <a:lnTo>
                  <a:pt x="1255776" y="1839467"/>
                </a:lnTo>
                <a:lnTo>
                  <a:pt x="1255776" y="1847088"/>
                </a:lnTo>
                <a:lnTo>
                  <a:pt x="1260347" y="1850136"/>
                </a:lnTo>
                <a:lnTo>
                  <a:pt x="1312163" y="1850136"/>
                </a:lnTo>
                <a:lnTo>
                  <a:pt x="1315211" y="1847088"/>
                </a:lnTo>
                <a:lnTo>
                  <a:pt x="1315211" y="1839467"/>
                </a:lnTo>
                <a:lnTo>
                  <a:pt x="1312163" y="1834895"/>
                </a:lnTo>
                <a:close/>
              </a:path>
              <a:path extrusionOk="0" h="1850389" w="2057400">
                <a:moveTo>
                  <a:pt x="1415795" y="1834895"/>
                </a:moveTo>
                <a:lnTo>
                  <a:pt x="1363979" y="1834895"/>
                </a:lnTo>
                <a:lnTo>
                  <a:pt x="1360931" y="1839467"/>
                </a:lnTo>
                <a:lnTo>
                  <a:pt x="1360931" y="1847088"/>
                </a:lnTo>
                <a:lnTo>
                  <a:pt x="1363979" y="1850136"/>
                </a:lnTo>
                <a:lnTo>
                  <a:pt x="1415795" y="1850136"/>
                </a:lnTo>
                <a:lnTo>
                  <a:pt x="1418843" y="1847088"/>
                </a:lnTo>
                <a:lnTo>
                  <a:pt x="1418843" y="1839467"/>
                </a:lnTo>
                <a:lnTo>
                  <a:pt x="1415795" y="1834895"/>
                </a:lnTo>
                <a:close/>
              </a:path>
              <a:path extrusionOk="0" h="1850389" w="2057400">
                <a:moveTo>
                  <a:pt x="1520952" y="1834895"/>
                </a:moveTo>
                <a:lnTo>
                  <a:pt x="1467611" y="1834895"/>
                </a:lnTo>
                <a:lnTo>
                  <a:pt x="1464563" y="1839467"/>
                </a:lnTo>
                <a:lnTo>
                  <a:pt x="1464563" y="1847088"/>
                </a:lnTo>
                <a:lnTo>
                  <a:pt x="1467611" y="1850136"/>
                </a:lnTo>
                <a:lnTo>
                  <a:pt x="1520952" y="1850136"/>
                </a:lnTo>
                <a:lnTo>
                  <a:pt x="1524000" y="1847088"/>
                </a:lnTo>
                <a:lnTo>
                  <a:pt x="1524000" y="1839467"/>
                </a:lnTo>
                <a:lnTo>
                  <a:pt x="1520952" y="1834895"/>
                </a:lnTo>
                <a:close/>
              </a:path>
              <a:path extrusionOk="0" h="1850389" w="2057400">
                <a:moveTo>
                  <a:pt x="1624583" y="1834895"/>
                </a:moveTo>
                <a:lnTo>
                  <a:pt x="1571243" y="1834895"/>
                </a:lnTo>
                <a:lnTo>
                  <a:pt x="1568195" y="1839467"/>
                </a:lnTo>
                <a:lnTo>
                  <a:pt x="1568195" y="1847088"/>
                </a:lnTo>
                <a:lnTo>
                  <a:pt x="1571243" y="1850136"/>
                </a:lnTo>
                <a:lnTo>
                  <a:pt x="1624583" y="1850136"/>
                </a:lnTo>
                <a:lnTo>
                  <a:pt x="1627631" y="1847088"/>
                </a:lnTo>
                <a:lnTo>
                  <a:pt x="1627631" y="1839467"/>
                </a:lnTo>
                <a:lnTo>
                  <a:pt x="1624583" y="1834895"/>
                </a:lnTo>
                <a:close/>
              </a:path>
              <a:path extrusionOk="0" h="1850389" w="2057400">
                <a:moveTo>
                  <a:pt x="1728215" y="1834895"/>
                </a:moveTo>
                <a:lnTo>
                  <a:pt x="1674876" y="1834895"/>
                </a:lnTo>
                <a:lnTo>
                  <a:pt x="1671827" y="1839467"/>
                </a:lnTo>
                <a:lnTo>
                  <a:pt x="1671827" y="1847088"/>
                </a:lnTo>
                <a:lnTo>
                  <a:pt x="1674876" y="1850136"/>
                </a:lnTo>
                <a:lnTo>
                  <a:pt x="1728215" y="1850136"/>
                </a:lnTo>
                <a:lnTo>
                  <a:pt x="1731263" y="1847088"/>
                </a:lnTo>
                <a:lnTo>
                  <a:pt x="1731263" y="1839467"/>
                </a:lnTo>
                <a:lnTo>
                  <a:pt x="1728215" y="1834895"/>
                </a:lnTo>
                <a:close/>
              </a:path>
              <a:path extrusionOk="0" h="1850389" w="2057400">
                <a:moveTo>
                  <a:pt x="1828800" y="1822703"/>
                </a:moveTo>
                <a:lnTo>
                  <a:pt x="1824227" y="1824227"/>
                </a:lnTo>
                <a:lnTo>
                  <a:pt x="1801367" y="1828800"/>
                </a:lnTo>
                <a:lnTo>
                  <a:pt x="1781555" y="1831848"/>
                </a:lnTo>
                <a:lnTo>
                  <a:pt x="1776983" y="1833371"/>
                </a:lnTo>
                <a:lnTo>
                  <a:pt x="1775459" y="1836419"/>
                </a:lnTo>
                <a:lnTo>
                  <a:pt x="1775459" y="1844039"/>
                </a:lnTo>
                <a:lnTo>
                  <a:pt x="1780031" y="1847088"/>
                </a:lnTo>
                <a:lnTo>
                  <a:pt x="1784603" y="1847088"/>
                </a:lnTo>
                <a:lnTo>
                  <a:pt x="1804415" y="1844039"/>
                </a:lnTo>
                <a:lnTo>
                  <a:pt x="1828800" y="1837943"/>
                </a:lnTo>
                <a:lnTo>
                  <a:pt x="1831847" y="1836419"/>
                </a:lnTo>
                <a:lnTo>
                  <a:pt x="1834895" y="1833371"/>
                </a:lnTo>
                <a:lnTo>
                  <a:pt x="1833371" y="1828800"/>
                </a:lnTo>
                <a:lnTo>
                  <a:pt x="1833371" y="1824227"/>
                </a:lnTo>
                <a:lnTo>
                  <a:pt x="1828800" y="1822703"/>
                </a:lnTo>
                <a:close/>
              </a:path>
              <a:path extrusionOk="0" h="1850389" w="2057400">
                <a:moveTo>
                  <a:pt x="1923287" y="1778507"/>
                </a:moveTo>
                <a:lnTo>
                  <a:pt x="1918715" y="1778507"/>
                </a:lnTo>
                <a:lnTo>
                  <a:pt x="1915667" y="1780031"/>
                </a:lnTo>
                <a:lnTo>
                  <a:pt x="1909571" y="1784603"/>
                </a:lnTo>
                <a:lnTo>
                  <a:pt x="1885187" y="1799843"/>
                </a:lnTo>
                <a:lnTo>
                  <a:pt x="1879091" y="1802891"/>
                </a:lnTo>
                <a:lnTo>
                  <a:pt x="1874519" y="1804415"/>
                </a:lnTo>
                <a:lnTo>
                  <a:pt x="1872995" y="1808988"/>
                </a:lnTo>
                <a:lnTo>
                  <a:pt x="1874519" y="1812036"/>
                </a:lnTo>
                <a:lnTo>
                  <a:pt x="1876043" y="1816607"/>
                </a:lnTo>
                <a:lnTo>
                  <a:pt x="1880615" y="1818131"/>
                </a:lnTo>
                <a:lnTo>
                  <a:pt x="1885187" y="1815083"/>
                </a:lnTo>
                <a:lnTo>
                  <a:pt x="1891283" y="1812036"/>
                </a:lnTo>
                <a:lnTo>
                  <a:pt x="1917191" y="1796795"/>
                </a:lnTo>
                <a:lnTo>
                  <a:pt x="1923287" y="1792224"/>
                </a:lnTo>
                <a:lnTo>
                  <a:pt x="1927859" y="1789176"/>
                </a:lnTo>
                <a:lnTo>
                  <a:pt x="1927859" y="1784603"/>
                </a:lnTo>
                <a:lnTo>
                  <a:pt x="1924811" y="1781555"/>
                </a:lnTo>
                <a:lnTo>
                  <a:pt x="1923287" y="1778507"/>
                </a:lnTo>
                <a:close/>
              </a:path>
              <a:path extrusionOk="0" h="1850389" w="2057400">
                <a:moveTo>
                  <a:pt x="1993391" y="1705355"/>
                </a:moveTo>
                <a:lnTo>
                  <a:pt x="1988819" y="1706879"/>
                </a:lnTo>
                <a:lnTo>
                  <a:pt x="1987295" y="1709927"/>
                </a:lnTo>
                <a:lnTo>
                  <a:pt x="1973579" y="1726691"/>
                </a:lnTo>
                <a:lnTo>
                  <a:pt x="1958339" y="1743455"/>
                </a:lnTo>
                <a:lnTo>
                  <a:pt x="1955291" y="1746503"/>
                </a:lnTo>
                <a:lnTo>
                  <a:pt x="1956815" y="1751076"/>
                </a:lnTo>
                <a:lnTo>
                  <a:pt x="1959863" y="1754124"/>
                </a:lnTo>
                <a:lnTo>
                  <a:pt x="1962911" y="1755648"/>
                </a:lnTo>
                <a:lnTo>
                  <a:pt x="1967483" y="1755648"/>
                </a:lnTo>
                <a:lnTo>
                  <a:pt x="1969007" y="1752600"/>
                </a:lnTo>
                <a:lnTo>
                  <a:pt x="1984247" y="1735836"/>
                </a:lnTo>
                <a:lnTo>
                  <a:pt x="1997963" y="1719071"/>
                </a:lnTo>
                <a:lnTo>
                  <a:pt x="2001011" y="1716024"/>
                </a:lnTo>
                <a:lnTo>
                  <a:pt x="1999487" y="1711452"/>
                </a:lnTo>
                <a:lnTo>
                  <a:pt x="1993391" y="1705355"/>
                </a:lnTo>
                <a:close/>
              </a:path>
              <a:path extrusionOk="0" h="1850389" w="2057400">
                <a:moveTo>
                  <a:pt x="2036063" y="1613915"/>
                </a:moveTo>
                <a:lnTo>
                  <a:pt x="2031491" y="1616964"/>
                </a:lnTo>
                <a:lnTo>
                  <a:pt x="2029967" y="1620012"/>
                </a:lnTo>
                <a:lnTo>
                  <a:pt x="2029967" y="1626107"/>
                </a:lnTo>
                <a:lnTo>
                  <a:pt x="2019300" y="1653539"/>
                </a:lnTo>
                <a:lnTo>
                  <a:pt x="2014727" y="1661160"/>
                </a:lnTo>
                <a:lnTo>
                  <a:pt x="2013203" y="1664207"/>
                </a:lnTo>
                <a:lnTo>
                  <a:pt x="2014727" y="1668779"/>
                </a:lnTo>
                <a:lnTo>
                  <a:pt x="2019300" y="1670303"/>
                </a:lnTo>
                <a:lnTo>
                  <a:pt x="2022347" y="1671827"/>
                </a:lnTo>
                <a:lnTo>
                  <a:pt x="2026919" y="1670303"/>
                </a:lnTo>
                <a:lnTo>
                  <a:pt x="2028443" y="1667255"/>
                </a:lnTo>
                <a:lnTo>
                  <a:pt x="2033015" y="1659636"/>
                </a:lnTo>
                <a:lnTo>
                  <a:pt x="2043683" y="1630679"/>
                </a:lnTo>
                <a:lnTo>
                  <a:pt x="2045207" y="1624583"/>
                </a:lnTo>
                <a:lnTo>
                  <a:pt x="2045207" y="1620012"/>
                </a:lnTo>
                <a:lnTo>
                  <a:pt x="2043683" y="1616964"/>
                </a:lnTo>
                <a:lnTo>
                  <a:pt x="2039111" y="1615439"/>
                </a:lnTo>
                <a:lnTo>
                  <a:pt x="2036063" y="1613915"/>
                </a:lnTo>
                <a:close/>
              </a:path>
              <a:path extrusionOk="0" h="1850389" w="2057400">
                <a:moveTo>
                  <a:pt x="2054352" y="1513331"/>
                </a:moveTo>
                <a:lnTo>
                  <a:pt x="2046731" y="1513331"/>
                </a:lnTo>
                <a:lnTo>
                  <a:pt x="2042159" y="1517903"/>
                </a:lnTo>
                <a:lnTo>
                  <a:pt x="2042079" y="1537715"/>
                </a:lnTo>
                <a:lnTo>
                  <a:pt x="2040635" y="1565148"/>
                </a:lnTo>
                <a:lnTo>
                  <a:pt x="2040635" y="1568195"/>
                </a:lnTo>
                <a:lnTo>
                  <a:pt x="2043683" y="1572767"/>
                </a:lnTo>
                <a:lnTo>
                  <a:pt x="2052827" y="1572767"/>
                </a:lnTo>
                <a:lnTo>
                  <a:pt x="2055876" y="1569719"/>
                </a:lnTo>
                <a:lnTo>
                  <a:pt x="2055876" y="1565148"/>
                </a:lnTo>
                <a:lnTo>
                  <a:pt x="2057400" y="1537715"/>
                </a:lnTo>
                <a:lnTo>
                  <a:pt x="2057400" y="1517903"/>
                </a:lnTo>
                <a:lnTo>
                  <a:pt x="2054352" y="1513331"/>
                </a:lnTo>
                <a:close/>
              </a:path>
              <a:path extrusionOk="0" h="1850389" w="2057400">
                <a:moveTo>
                  <a:pt x="2054352" y="1411224"/>
                </a:moveTo>
                <a:lnTo>
                  <a:pt x="2046731" y="1411224"/>
                </a:lnTo>
                <a:lnTo>
                  <a:pt x="2042159" y="1414271"/>
                </a:lnTo>
                <a:lnTo>
                  <a:pt x="2042159" y="1466088"/>
                </a:lnTo>
                <a:lnTo>
                  <a:pt x="2046731" y="1470660"/>
                </a:lnTo>
                <a:lnTo>
                  <a:pt x="2054352" y="1470660"/>
                </a:lnTo>
                <a:lnTo>
                  <a:pt x="2057400" y="1466088"/>
                </a:lnTo>
                <a:lnTo>
                  <a:pt x="2057400" y="1414271"/>
                </a:lnTo>
                <a:lnTo>
                  <a:pt x="2054352" y="1411224"/>
                </a:lnTo>
                <a:close/>
              </a:path>
              <a:path extrusionOk="0" h="1850389" w="2057400">
                <a:moveTo>
                  <a:pt x="2054352" y="1309115"/>
                </a:moveTo>
                <a:lnTo>
                  <a:pt x="2046731" y="1309115"/>
                </a:lnTo>
                <a:lnTo>
                  <a:pt x="2042159" y="1312164"/>
                </a:lnTo>
                <a:lnTo>
                  <a:pt x="2042159" y="1363979"/>
                </a:lnTo>
                <a:lnTo>
                  <a:pt x="2046731" y="1367027"/>
                </a:lnTo>
                <a:lnTo>
                  <a:pt x="2054352" y="1367027"/>
                </a:lnTo>
                <a:lnTo>
                  <a:pt x="2057400" y="1363979"/>
                </a:lnTo>
                <a:lnTo>
                  <a:pt x="2057400" y="1312164"/>
                </a:lnTo>
                <a:lnTo>
                  <a:pt x="2054352" y="1309115"/>
                </a:lnTo>
                <a:close/>
              </a:path>
              <a:path extrusionOk="0" h="1850389" w="2057400">
                <a:moveTo>
                  <a:pt x="2054352" y="1207007"/>
                </a:moveTo>
                <a:lnTo>
                  <a:pt x="2046731" y="1207007"/>
                </a:lnTo>
                <a:lnTo>
                  <a:pt x="2042159" y="1210055"/>
                </a:lnTo>
                <a:lnTo>
                  <a:pt x="2042159" y="1261871"/>
                </a:lnTo>
                <a:lnTo>
                  <a:pt x="2046731" y="1264919"/>
                </a:lnTo>
                <a:lnTo>
                  <a:pt x="2054352" y="1264919"/>
                </a:lnTo>
                <a:lnTo>
                  <a:pt x="2057400" y="1261871"/>
                </a:lnTo>
                <a:lnTo>
                  <a:pt x="2057400" y="1210055"/>
                </a:lnTo>
                <a:lnTo>
                  <a:pt x="2054352" y="1207007"/>
                </a:lnTo>
                <a:close/>
              </a:path>
              <a:path extrusionOk="0" h="1850389" w="2057400">
                <a:moveTo>
                  <a:pt x="2054352" y="1104900"/>
                </a:moveTo>
                <a:lnTo>
                  <a:pt x="2046731" y="1104900"/>
                </a:lnTo>
                <a:lnTo>
                  <a:pt x="2042159" y="1107948"/>
                </a:lnTo>
                <a:lnTo>
                  <a:pt x="2042159" y="1159764"/>
                </a:lnTo>
                <a:lnTo>
                  <a:pt x="2046731" y="1162812"/>
                </a:lnTo>
                <a:lnTo>
                  <a:pt x="2054352" y="1162812"/>
                </a:lnTo>
                <a:lnTo>
                  <a:pt x="2057400" y="1159764"/>
                </a:lnTo>
                <a:lnTo>
                  <a:pt x="2057400" y="1107948"/>
                </a:lnTo>
                <a:lnTo>
                  <a:pt x="2054352" y="1104900"/>
                </a:lnTo>
                <a:close/>
              </a:path>
              <a:path extrusionOk="0" h="1850389" w="2057400">
                <a:moveTo>
                  <a:pt x="2054352" y="1001267"/>
                </a:moveTo>
                <a:lnTo>
                  <a:pt x="2046731" y="1001267"/>
                </a:lnTo>
                <a:lnTo>
                  <a:pt x="2042159" y="1004315"/>
                </a:lnTo>
                <a:lnTo>
                  <a:pt x="2042159" y="1057655"/>
                </a:lnTo>
                <a:lnTo>
                  <a:pt x="2046731" y="1060703"/>
                </a:lnTo>
                <a:lnTo>
                  <a:pt x="2054352" y="1060703"/>
                </a:lnTo>
                <a:lnTo>
                  <a:pt x="2057400" y="1057655"/>
                </a:lnTo>
                <a:lnTo>
                  <a:pt x="2057400" y="1004315"/>
                </a:lnTo>
                <a:lnTo>
                  <a:pt x="2054352" y="1001267"/>
                </a:lnTo>
                <a:close/>
              </a:path>
              <a:path extrusionOk="0" h="1850389" w="2057400">
                <a:moveTo>
                  <a:pt x="2054352" y="899160"/>
                </a:moveTo>
                <a:lnTo>
                  <a:pt x="2046731" y="899160"/>
                </a:lnTo>
                <a:lnTo>
                  <a:pt x="2042159" y="902207"/>
                </a:lnTo>
                <a:lnTo>
                  <a:pt x="2042159" y="954024"/>
                </a:lnTo>
                <a:lnTo>
                  <a:pt x="2046731" y="958595"/>
                </a:lnTo>
                <a:lnTo>
                  <a:pt x="2054352" y="958595"/>
                </a:lnTo>
                <a:lnTo>
                  <a:pt x="2057400" y="954024"/>
                </a:lnTo>
                <a:lnTo>
                  <a:pt x="2057400" y="902207"/>
                </a:lnTo>
                <a:lnTo>
                  <a:pt x="2054352" y="899160"/>
                </a:lnTo>
                <a:close/>
              </a:path>
              <a:path extrusionOk="0" h="1850389" w="2057400">
                <a:moveTo>
                  <a:pt x="2054352" y="797051"/>
                </a:moveTo>
                <a:lnTo>
                  <a:pt x="2046731" y="797051"/>
                </a:lnTo>
                <a:lnTo>
                  <a:pt x="2042159" y="800100"/>
                </a:lnTo>
                <a:lnTo>
                  <a:pt x="2042159" y="851915"/>
                </a:lnTo>
                <a:lnTo>
                  <a:pt x="2046731" y="854963"/>
                </a:lnTo>
                <a:lnTo>
                  <a:pt x="2054352" y="854963"/>
                </a:lnTo>
                <a:lnTo>
                  <a:pt x="2057400" y="851915"/>
                </a:lnTo>
                <a:lnTo>
                  <a:pt x="2057400" y="800100"/>
                </a:lnTo>
                <a:lnTo>
                  <a:pt x="2054352" y="797051"/>
                </a:lnTo>
                <a:close/>
              </a:path>
              <a:path extrusionOk="0" h="1850389" w="2057400">
                <a:moveTo>
                  <a:pt x="2054352" y="694943"/>
                </a:moveTo>
                <a:lnTo>
                  <a:pt x="2046731" y="694943"/>
                </a:lnTo>
                <a:lnTo>
                  <a:pt x="2042159" y="697991"/>
                </a:lnTo>
                <a:lnTo>
                  <a:pt x="2042159" y="749807"/>
                </a:lnTo>
                <a:lnTo>
                  <a:pt x="2046731" y="752855"/>
                </a:lnTo>
                <a:lnTo>
                  <a:pt x="2054352" y="752855"/>
                </a:lnTo>
                <a:lnTo>
                  <a:pt x="2057400" y="749807"/>
                </a:lnTo>
                <a:lnTo>
                  <a:pt x="2057400" y="697991"/>
                </a:lnTo>
                <a:lnTo>
                  <a:pt x="2054352" y="694943"/>
                </a:lnTo>
                <a:close/>
              </a:path>
              <a:path extrusionOk="0" h="1850389" w="2057400">
                <a:moveTo>
                  <a:pt x="2054352" y="591312"/>
                </a:moveTo>
                <a:lnTo>
                  <a:pt x="2046731" y="591312"/>
                </a:lnTo>
                <a:lnTo>
                  <a:pt x="2042159" y="595883"/>
                </a:lnTo>
                <a:lnTo>
                  <a:pt x="2042159" y="647700"/>
                </a:lnTo>
                <a:lnTo>
                  <a:pt x="2046731" y="650748"/>
                </a:lnTo>
                <a:lnTo>
                  <a:pt x="2054352" y="650748"/>
                </a:lnTo>
                <a:lnTo>
                  <a:pt x="2057400" y="647700"/>
                </a:lnTo>
                <a:lnTo>
                  <a:pt x="2057400" y="595883"/>
                </a:lnTo>
                <a:lnTo>
                  <a:pt x="2054352" y="591312"/>
                </a:lnTo>
                <a:close/>
              </a:path>
              <a:path extrusionOk="0" h="1850389" w="2057400">
                <a:moveTo>
                  <a:pt x="2054352" y="489203"/>
                </a:moveTo>
                <a:lnTo>
                  <a:pt x="2046731" y="489203"/>
                </a:lnTo>
                <a:lnTo>
                  <a:pt x="2042159" y="492251"/>
                </a:lnTo>
                <a:lnTo>
                  <a:pt x="2042159" y="544067"/>
                </a:lnTo>
                <a:lnTo>
                  <a:pt x="2046731" y="548639"/>
                </a:lnTo>
                <a:lnTo>
                  <a:pt x="2054352" y="548639"/>
                </a:lnTo>
                <a:lnTo>
                  <a:pt x="2057400" y="544067"/>
                </a:lnTo>
                <a:lnTo>
                  <a:pt x="2057400" y="492251"/>
                </a:lnTo>
                <a:lnTo>
                  <a:pt x="2054352" y="489203"/>
                </a:lnTo>
                <a:close/>
              </a:path>
              <a:path extrusionOk="0" h="1850389" w="2057400">
                <a:moveTo>
                  <a:pt x="2054352" y="387095"/>
                </a:moveTo>
                <a:lnTo>
                  <a:pt x="2046731" y="387095"/>
                </a:lnTo>
                <a:lnTo>
                  <a:pt x="2042159" y="390143"/>
                </a:lnTo>
                <a:lnTo>
                  <a:pt x="2042159" y="441960"/>
                </a:lnTo>
                <a:lnTo>
                  <a:pt x="2046731" y="445007"/>
                </a:lnTo>
                <a:lnTo>
                  <a:pt x="2054352" y="445007"/>
                </a:lnTo>
                <a:lnTo>
                  <a:pt x="2057400" y="441960"/>
                </a:lnTo>
                <a:lnTo>
                  <a:pt x="2057400" y="390143"/>
                </a:lnTo>
                <a:lnTo>
                  <a:pt x="2054352" y="387095"/>
                </a:lnTo>
                <a:close/>
              </a:path>
              <a:path extrusionOk="0" h="1850389" w="2057400">
                <a:moveTo>
                  <a:pt x="2052827" y="284988"/>
                </a:moveTo>
                <a:lnTo>
                  <a:pt x="2045207" y="284988"/>
                </a:lnTo>
                <a:lnTo>
                  <a:pt x="2042159" y="288036"/>
                </a:lnTo>
                <a:lnTo>
                  <a:pt x="2042159" y="339851"/>
                </a:lnTo>
                <a:lnTo>
                  <a:pt x="2046731" y="342900"/>
                </a:lnTo>
                <a:lnTo>
                  <a:pt x="2054352" y="342900"/>
                </a:lnTo>
                <a:lnTo>
                  <a:pt x="2057400" y="339851"/>
                </a:lnTo>
                <a:lnTo>
                  <a:pt x="2057400" y="313943"/>
                </a:lnTo>
                <a:lnTo>
                  <a:pt x="2055876" y="291083"/>
                </a:lnTo>
                <a:lnTo>
                  <a:pt x="2055876" y="288036"/>
                </a:lnTo>
                <a:lnTo>
                  <a:pt x="2052827" y="284988"/>
                </a:lnTo>
                <a:close/>
              </a:path>
              <a:path extrusionOk="0" h="1850389" w="2057400">
                <a:moveTo>
                  <a:pt x="2025395" y="184403"/>
                </a:moveTo>
                <a:lnTo>
                  <a:pt x="2022347" y="185927"/>
                </a:lnTo>
                <a:lnTo>
                  <a:pt x="2017776" y="187451"/>
                </a:lnTo>
                <a:lnTo>
                  <a:pt x="2016252" y="192024"/>
                </a:lnTo>
                <a:lnTo>
                  <a:pt x="2017776" y="196595"/>
                </a:lnTo>
                <a:lnTo>
                  <a:pt x="2019300" y="196595"/>
                </a:lnTo>
                <a:lnTo>
                  <a:pt x="2028443" y="224027"/>
                </a:lnTo>
                <a:lnTo>
                  <a:pt x="2031491" y="236219"/>
                </a:lnTo>
                <a:lnTo>
                  <a:pt x="2033015" y="240791"/>
                </a:lnTo>
                <a:lnTo>
                  <a:pt x="2037587" y="242315"/>
                </a:lnTo>
                <a:lnTo>
                  <a:pt x="2040635" y="240791"/>
                </a:lnTo>
                <a:lnTo>
                  <a:pt x="2045207" y="240791"/>
                </a:lnTo>
                <a:lnTo>
                  <a:pt x="2048255" y="236219"/>
                </a:lnTo>
                <a:lnTo>
                  <a:pt x="2046731" y="233171"/>
                </a:lnTo>
                <a:lnTo>
                  <a:pt x="2043683" y="220979"/>
                </a:lnTo>
                <a:lnTo>
                  <a:pt x="2033015" y="192024"/>
                </a:lnTo>
                <a:lnTo>
                  <a:pt x="2029967" y="185927"/>
                </a:lnTo>
                <a:lnTo>
                  <a:pt x="2025395" y="184403"/>
                </a:lnTo>
                <a:close/>
              </a:path>
              <a:path extrusionOk="0" h="1850389" w="2057400">
                <a:moveTo>
                  <a:pt x="1972055" y="99060"/>
                </a:moveTo>
                <a:lnTo>
                  <a:pt x="1967483" y="99060"/>
                </a:lnTo>
                <a:lnTo>
                  <a:pt x="1961387" y="105155"/>
                </a:lnTo>
                <a:lnTo>
                  <a:pt x="1959863" y="109727"/>
                </a:lnTo>
                <a:lnTo>
                  <a:pt x="1973579" y="123443"/>
                </a:lnTo>
                <a:lnTo>
                  <a:pt x="1990343" y="146303"/>
                </a:lnTo>
                <a:lnTo>
                  <a:pt x="1993391" y="149351"/>
                </a:lnTo>
                <a:lnTo>
                  <a:pt x="1997963" y="149351"/>
                </a:lnTo>
                <a:lnTo>
                  <a:pt x="2001011" y="147827"/>
                </a:lnTo>
                <a:lnTo>
                  <a:pt x="2004059" y="144779"/>
                </a:lnTo>
                <a:lnTo>
                  <a:pt x="2005583" y="140207"/>
                </a:lnTo>
                <a:lnTo>
                  <a:pt x="2002535" y="137160"/>
                </a:lnTo>
                <a:lnTo>
                  <a:pt x="1985771" y="114300"/>
                </a:lnTo>
                <a:lnTo>
                  <a:pt x="1973579" y="102107"/>
                </a:lnTo>
                <a:lnTo>
                  <a:pt x="1972055" y="99060"/>
                </a:lnTo>
                <a:close/>
              </a:path>
              <a:path extrusionOk="0" h="1850389" w="2057400">
                <a:moveTo>
                  <a:pt x="1886711" y="36575"/>
                </a:moveTo>
                <a:lnTo>
                  <a:pt x="1882139" y="38100"/>
                </a:lnTo>
                <a:lnTo>
                  <a:pt x="1879091" y="44195"/>
                </a:lnTo>
                <a:lnTo>
                  <a:pt x="1880615" y="48767"/>
                </a:lnTo>
                <a:lnTo>
                  <a:pt x="1883663" y="50291"/>
                </a:lnTo>
                <a:lnTo>
                  <a:pt x="1909571" y="65531"/>
                </a:lnTo>
                <a:lnTo>
                  <a:pt x="1920239" y="74675"/>
                </a:lnTo>
                <a:lnTo>
                  <a:pt x="1923287" y="76200"/>
                </a:lnTo>
                <a:lnTo>
                  <a:pt x="1927859" y="76200"/>
                </a:lnTo>
                <a:lnTo>
                  <a:pt x="1930907" y="73151"/>
                </a:lnTo>
                <a:lnTo>
                  <a:pt x="1932431" y="68579"/>
                </a:lnTo>
                <a:lnTo>
                  <a:pt x="1932431" y="65531"/>
                </a:lnTo>
                <a:lnTo>
                  <a:pt x="1929383" y="62483"/>
                </a:lnTo>
                <a:lnTo>
                  <a:pt x="1917191" y="53339"/>
                </a:lnTo>
                <a:lnTo>
                  <a:pt x="1891283" y="38100"/>
                </a:lnTo>
                <a:lnTo>
                  <a:pt x="1886711" y="36575"/>
                </a:lnTo>
                <a:close/>
              </a:path>
              <a:path extrusionOk="0" h="1850389" w="2057400">
                <a:moveTo>
                  <a:pt x="1790700" y="4571"/>
                </a:moveTo>
                <a:lnTo>
                  <a:pt x="1786127" y="4571"/>
                </a:lnTo>
                <a:lnTo>
                  <a:pt x="1783079" y="7619"/>
                </a:lnTo>
                <a:lnTo>
                  <a:pt x="1781555" y="10667"/>
                </a:lnTo>
                <a:lnTo>
                  <a:pt x="1781555" y="15239"/>
                </a:lnTo>
                <a:lnTo>
                  <a:pt x="1784603" y="18287"/>
                </a:lnTo>
                <a:lnTo>
                  <a:pt x="1789176" y="19812"/>
                </a:lnTo>
                <a:lnTo>
                  <a:pt x="1801367" y="21336"/>
                </a:lnTo>
                <a:lnTo>
                  <a:pt x="1830323" y="28955"/>
                </a:lnTo>
                <a:lnTo>
                  <a:pt x="1834895" y="30479"/>
                </a:lnTo>
                <a:lnTo>
                  <a:pt x="1837943" y="27431"/>
                </a:lnTo>
                <a:lnTo>
                  <a:pt x="1839467" y="24383"/>
                </a:lnTo>
                <a:lnTo>
                  <a:pt x="1840991" y="19812"/>
                </a:lnTo>
                <a:lnTo>
                  <a:pt x="1839467" y="16763"/>
                </a:lnTo>
                <a:lnTo>
                  <a:pt x="1834895" y="15239"/>
                </a:lnTo>
                <a:lnTo>
                  <a:pt x="1834895" y="13715"/>
                </a:lnTo>
                <a:lnTo>
                  <a:pt x="1804415" y="6095"/>
                </a:lnTo>
                <a:lnTo>
                  <a:pt x="1790700" y="457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28"/>
          <p:cNvSpPr/>
          <p:nvPr/>
        </p:nvSpPr>
        <p:spPr>
          <a:xfrm>
            <a:off x="5358384" y="1464564"/>
            <a:ext cx="4597908" cy="19903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28"/>
          <p:cNvSpPr txBox="1"/>
          <p:nvPr/>
        </p:nvSpPr>
        <p:spPr>
          <a:xfrm>
            <a:off x="7798943" y="1450662"/>
            <a:ext cx="125730" cy="286385"/>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700">
                <a:solidFill>
                  <a:schemeClr val="dk1"/>
                </a:solidFill>
                <a:latin typeface="Noto Sans Symbols"/>
                <a:ea typeface="Noto Sans Symbols"/>
                <a:cs typeface="Noto Sans Symbols"/>
                <a:sym typeface="Noto Sans Symbols"/>
              </a:rPr>
              <a:t>φ</a:t>
            </a:r>
            <a:endParaRPr sz="1700">
              <a:solidFill>
                <a:schemeClr val="dk1"/>
              </a:solidFill>
              <a:latin typeface="Noto Sans Symbols"/>
              <a:ea typeface="Noto Sans Symbols"/>
              <a:cs typeface="Noto Sans Symbols"/>
              <a:sym typeface="Noto Sans Symbols"/>
            </a:endParaRPr>
          </a:p>
        </p:txBody>
      </p:sp>
      <p:sp>
        <p:nvSpPr>
          <p:cNvPr id="270" name="Google Shape;270;p28"/>
          <p:cNvSpPr txBox="1"/>
          <p:nvPr/>
        </p:nvSpPr>
        <p:spPr>
          <a:xfrm>
            <a:off x="6965746" y="2066211"/>
            <a:ext cx="259079"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lang="tr-TR" sz="2775">
                <a:solidFill>
                  <a:schemeClr val="dk1"/>
                </a:solidFill>
                <a:latin typeface="Times New Roman"/>
                <a:ea typeface="Times New Roman"/>
                <a:cs typeface="Times New Roman"/>
                <a:sym typeface="Times New Roman"/>
              </a:rPr>
              <a:t>N</a:t>
            </a:r>
            <a:r>
              <a:rPr lang="tr-TR" sz="1250">
                <a:solidFill>
                  <a:schemeClr val="dk1"/>
                </a:solidFill>
                <a:latin typeface="Times New Roman"/>
                <a:ea typeface="Times New Roman"/>
                <a:cs typeface="Times New Roman"/>
                <a:sym typeface="Times New Roman"/>
              </a:rPr>
              <a:t>1</a:t>
            </a:r>
            <a:endParaRPr sz="1250">
              <a:solidFill>
                <a:schemeClr val="dk1"/>
              </a:solidFill>
              <a:latin typeface="Times New Roman"/>
              <a:ea typeface="Times New Roman"/>
              <a:cs typeface="Times New Roman"/>
              <a:sym typeface="Times New Roman"/>
            </a:endParaRPr>
          </a:p>
        </p:txBody>
      </p:sp>
      <p:sp>
        <p:nvSpPr>
          <p:cNvPr id="271" name="Google Shape;271;p28"/>
          <p:cNvSpPr txBox="1"/>
          <p:nvPr/>
        </p:nvSpPr>
        <p:spPr>
          <a:xfrm>
            <a:off x="8075091" y="2054425"/>
            <a:ext cx="27368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272" name="Google Shape;272;p28"/>
          <p:cNvSpPr txBox="1"/>
          <p:nvPr/>
        </p:nvSpPr>
        <p:spPr>
          <a:xfrm>
            <a:off x="9446438" y="1535561"/>
            <a:ext cx="149860" cy="238125"/>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i </a:t>
            </a:r>
            <a:r>
              <a:rPr baseline="-25000" lang="tr-TR" sz="1350">
                <a:solidFill>
                  <a:schemeClr val="dk1"/>
                </a:solidFill>
                <a:latin typeface="Times New Roman"/>
                <a:ea typeface="Times New Roman"/>
                <a:cs typeface="Times New Roman"/>
                <a:sym typeface="Times New Roman"/>
              </a:rPr>
              <a:t>2</a:t>
            </a:r>
            <a:endParaRPr baseline="-25000" sz="1350">
              <a:solidFill>
                <a:schemeClr val="dk1"/>
              </a:solidFill>
              <a:latin typeface="Times New Roman"/>
              <a:ea typeface="Times New Roman"/>
              <a:cs typeface="Times New Roman"/>
              <a:sym typeface="Times New Roman"/>
            </a:endParaRPr>
          </a:p>
        </p:txBody>
      </p:sp>
      <p:sp>
        <p:nvSpPr>
          <p:cNvPr id="273" name="Google Shape;273;p28"/>
          <p:cNvSpPr txBox="1"/>
          <p:nvPr/>
        </p:nvSpPr>
        <p:spPr>
          <a:xfrm>
            <a:off x="9023934" y="2318560"/>
            <a:ext cx="19240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85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274" name="Google Shape;274;p28"/>
          <p:cNvSpPr txBox="1"/>
          <p:nvPr/>
        </p:nvSpPr>
        <p:spPr>
          <a:xfrm>
            <a:off x="9493643" y="2327996"/>
            <a:ext cx="17081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850">
                <a:solidFill>
                  <a:schemeClr val="dk1"/>
                </a:solidFill>
                <a:latin typeface="Times New Roman"/>
                <a:ea typeface="Times New Roman"/>
                <a:cs typeface="Times New Roman"/>
                <a:sym typeface="Times New Roman"/>
              </a:rPr>
              <a:t>v</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275" name="Google Shape;275;p28"/>
          <p:cNvSpPr txBox="1"/>
          <p:nvPr/>
        </p:nvSpPr>
        <p:spPr>
          <a:xfrm>
            <a:off x="5759640" y="2297338"/>
            <a:ext cx="19558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850">
                <a:solidFill>
                  <a:schemeClr val="dk1"/>
                </a:solidFill>
                <a:latin typeface="Times New Roman"/>
                <a:ea typeface="Times New Roman"/>
                <a:cs typeface="Times New Roman"/>
                <a:sym typeface="Times New Roman"/>
              </a:rPr>
              <a:t>v</a:t>
            </a:r>
            <a:r>
              <a:rPr baseline="-25000" lang="tr-TR" sz="1875">
                <a:solidFill>
                  <a:schemeClr val="dk1"/>
                </a:solidFill>
                <a:latin typeface="Times New Roman"/>
                <a:ea typeface="Times New Roman"/>
                <a:cs typeface="Times New Roman"/>
                <a:sym typeface="Times New Roman"/>
              </a:rPr>
              <a:t>1</a:t>
            </a:r>
            <a:endParaRPr baseline="-25000" sz="1875">
              <a:solidFill>
                <a:schemeClr val="dk1"/>
              </a:solidFill>
              <a:latin typeface="Times New Roman"/>
              <a:ea typeface="Times New Roman"/>
              <a:cs typeface="Times New Roman"/>
              <a:sym typeface="Times New Roman"/>
            </a:endParaRPr>
          </a:p>
        </p:txBody>
      </p:sp>
      <p:sp>
        <p:nvSpPr>
          <p:cNvPr id="276" name="Google Shape;276;p28"/>
          <p:cNvSpPr txBox="1"/>
          <p:nvPr/>
        </p:nvSpPr>
        <p:spPr>
          <a:xfrm>
            <a:off x="6047587" y="2898736"/>
            <a:ext cx="3333750" cy="492759"/>
          </a:xfrm>
          <a:prstGeom prst="rect">
            <a:avLst/>
          </a:prstGeom>
          <a:noFill/>
          <a:ln>
            <a:noFill/>
          </a:ln>
        </p:spPr>
        <p:txBody>
          <a:bodyPr anchorCtr="0" anchor="t" bIns="0" lIns="0" spcFirstLastPara="1" rIns="0" wrap="square" tIns="12050">
            <a:noAutofit/>
          </a:bodyPr>
          <a:lstStyle/>
          <a:p>
            <a:pPr indent="0" lvl="0" marL="0" marR="57785" rtl="0" algn="ctr">
              <a:lnSpc>
                <a:spcPct val="78933"/>
              </a:lnSpc>
              <a:spcBef>
                <a:spcPts val="0"/>
              </a:spcBef>
              <a:spcAft>
                <a:spcPts val="0"/>
              </a:spcAft>
              <a:buNone/>
            </a:pPr>
            <a:r>
              <a:rPr lang="tr-TR" sz="1250">
                <a:solidFill>
                  <a:schemeClr val="dk1"/>
                </a:solidFill>
                <a:latin typeface="Times New Roman"/>
                <a:ea typeface="Times New Roman"/>
                <a:cs typeface="Times New Roman"/>
                <a:sym typeface="Times New Roman"/>
              </a:rPr>
              <a:t>-	</a:t>
            </a:r>
            <a:r>
              <a:rPr baseline="30000" lang="tr-TR" sz="1875">
                <a:solidFill>
                  <a:schemeClr val="dk1"/>
                </a:solidFill>
                <a:latin typeface="Times New Roman"/>
                <a:ea typeface="Times New Roman"/>
                <a:cs typeface="Times New Roman"/>
                <a:sym typeface="Times New Roman"/>
              </a:rPr>
              <a:t>-</a:t>
            </a:r>
            <a:endParaRPr baseline="30000" sz="1875">
              <a:solidFill>
                <a:schemeClr val="dk1"/>
              </a:solidFill>
              <a:latin typeface="Times New Roman"/>
              <a:ea typeface="Times New Roman"/>
              <a:cs typeface="Times New Roman"/>
              <a:sym typeface="Times New Roman"/>
            </a:endParaRPr>
          </a:p>
          <a:p>
            <a:pPr indent="0" lvl="0" marL="0" marR="5080" rtl="0" algn="ctr">
              <a:lnSpc>
                <a:spcPct val="79279"/>
              </a:lnSpc>
              <a:spcBef>
                <a:spcPts val="0"/>
              </a:spcBef>
              <a:spcAft>
                <a:spcPts val="0"/>
              </a:spcAft>
              <a:buNone/>
            </a:pPr>
            <a:r>
              <a:rPr baseline="30000" lang="tr-TR" sz="2775">
                <a:solidFill>
                  <a:schemeClr val="dk1"/>
                </a:solidFill>
                <a:latin typeface="Times New Roman"/>
                <a:ea typeface="Times New Roman"/>
                <a:cs typeface="Times New Roman"/>
                <a:sym typeface="Times New Roman"/>
              </a:rPr>
              <a:t>b	</a:t>
            </a:r>
            <a:r>
              <a:rPr lang="tr-TR" sz="1850">
                <a:solidFill>
                  <a:schemeClr val="dk1"/>
                </a:solidFill>
                <a:latin typeface="Times New Roman"/>
                <a:ea typeface="Times New Roman"/>
                <a:cs typeface="Times New Roman"/>
                <a:sym typeface="Times New Roman"/>
              </a:rPr>
              <a:t>d</a:t>
            </a:r>
            <a:endParaRPr sz="1850">
              <a:solidFill>
                <a:schemeClr val="dk1"/>
              </a:solidFill>
              <a:latin typeface="Times New Roman"/>
              <a:ea typeface="Times New Roman"/>
              <a:cs typeface="Times New Roman"/>
              <a:sym typeface="Times New Roman"/>
            </a:endParaRPr>
          </a:p>
        </p:txBody>
      </p:sp>
      <p:sp>
        <p:nvSpPr>
          <p:cNvPr id="277" name="Google Shape;277;p28"/>
          <p:cNvSpPr txBox="1"/>
          <p:nvPr/>
        </p:nvSpPr>
        <p:spPr>
          <a:xfrm>
            <a:off x="9097111" y="1849231"/>
            <a:ext cx="34353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250">
                <a:solidFill>
                  <a:schemeClr val="dk1"/>
                </a:solidFill>
                <a:latin typeface="Times New Roman"/>
                <a:ea typeface="Times New Roman"/>
                <a:cs typeface="Times New Roman"/>
                <a:sym typeface="Times New Roman"/>
              </a:rPr>
              <a:t>+	</a:t>
            </a:r>
            <a:r>
              <a:rPr baseline="30000" lang="tr-TR" sz="2775">
                <a:solidFill>
                  <a:schemeClr val="dk1"/>
                </a:solidFill>
                <a:latin typeface="Times New Roman"/>
                <a:ea typeface="Times New Roman"/>
                <a:cs typeface="Times New Roman"/>
                <a:sym typeface="Times New Roman"/>
              </a:rPr>
              <a:t>c</a:t>
            </a:r>
            <a:endParaRPr baseline="30000" sz="2775">
              <a:solidFill>
                <a:schemeClr val="dk1"/>
              </a:solidFill>
              <a:latin typeface="Times New Roman"/>
              <a:ea typeface="Times New Roman"/>
              <a:cs typeface="Times New Roman"/>
              <a:sym typeface="Times New Roman"/>
            </a:endParaRPr>
          </a:p>
        </p:txBody>
      </p:sp>
      <p:sp>
        <p:nvSpPr>
          <p:cNvPr id="278" name="Google Shape;278;p28"/>
          <p:cNvSpPr txBox="1"/>
          <p:nvPr/>
        </p:nvSpPr>
        <p:spPr>
          <a:xfrm>
            <a:off x="9989299" y="2335070"/>
            <a:ext cx="36449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yük</a:t>
            </a:r>
            <a:endParaRPr sz="1850">
              <a:solidFill>
                <a:schemeClr val="dk1"/>
              </a:solidFill>
              <a:latin typeface="Times New Roman"/>
              <a:ea typeface="Times New Roman"/>
              <a:cs typeface="Times New Roman"/>
              <a:sym typeface="Times New Roman"/>
            </a:endParaRPr>
          </a:p>
        </p:txBody>
      </p:sp>
      <p:sp>
        <p:nvSpPr>
          <p:cNvPr id="279" name="Google Shape;279;p28"/>
          <p:cNvSpPr txBox="1"/>
          <p:nvPr/>
        </p:nvSpPr>
        <p:spPr>
          <a:xfrm>
            <a:off x="6012192" y="1468344"/>
            <a:ext cx="338455" cy="1116330"/>
          </a:xfrm>
          <a:prstGeom prst="rect">
            <a:avLst/>
          </a:prstGeom>
          <a:noFill/>
          <a:ln>
            <a:noFill/>
          </a:ln>
        </p:spPr>
        <p:txBody>
          <a:bodyPr anchorCtr="0" anchor="t" bIns="0" lIns="0" spcFirstLastPara="1" rIns="0" wrap="square" tIns="71750">
            <a:noAutofit/>
          </a:bodyPr>
          <a:lstStyle/>
          <a:p>
            <a:pPr indent="0" lvl="0" marL="0"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i </a:t>
            </a:r>
            <a:r>
              <a:rPr baseline="-25000" lang="tr-TR" sz="1350">
                <a:solidFill>
                  <a:schemeClr val="dk1"/>
                </a:solidFill>
                <a:latin typeface="Times New Roman"/>
                <a:ea typeface="Times New Roman"/>
                <a:cs typeface="Times New Roman"/>
                <a:sym typeface="Times New Roman"/>
              </a:rPr>
              <a:t>1</a:t>
            </a:r>
            <a:endParaRPr baseline="-25000" sz="1350">
              <a:solidFill>
                <a:schemeClr val="dk1"/>
              </a:solidFill>
              <a:latin typeface="Times New Roman"/>
              <a:ea typeface="Times New Roman"/>
              <a:cs typeface="Times New Roman"/>
              <a:sym typeface="Times New Roman"/>
            </a:endParaRPr>
          </a:p>
          <a:p>
            <a:pPr indent="0" lvl="0" marL="18415" marR="0" rtl="0" algn="l">
              <a:lnSpc>
                <a:spcPct val="100000"/>
              </a:lnSpc>
              <a:spcBef>
                <a:spcPts val="635"/>
              </a:spcBef>
              <a:spcAft>
                <a:spcPts val="0"/>
              </a:spcAft>
              <a:buNone/>
            </a:pPr>
            <a:r>
              <a:rPr baseline="-25000" lang="tr-TR" sz="2775">
                <a:solidFill>
                  <a:schemeClr val="dk1"/>
                </a:solidFill>
                <a:latin typeface="Times New Roman"/>
                <a:ea typeface="Times New Roman"/>
                <a:cs typeface="Times New Roman"/>
                <a:sym typeface="Times New Roman"/>
              </a:rPr>
              <a:t>a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a:p>
            <a:pPr indent="0" lvl="0" marL="150495" marR="0" rtl="0" algn="l">
              <a:lnSpc>
                <a:spcPct val="100000"/>
              </a:lnSpc>
              <a:spcBef>
                <a:spcPts val="1365"/>
              </a:spcBef>
              <a:spcAft>
                <a:spcPts val="0"/>
              </a:spcAft>
              <a:buNone/>
            </a:pPr>
            <a:r>
              <a:rPr i="1" lang="tr-TR" sz="185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280" name="Google Shape;280;p28"/>
          <p:cNvSpPr txBox="1"/>
          <p:nvPr/>
        </p:nvSpPr>
        <p:spPr>
          <a:xfrm>
            <a:off x="714970" y="1140447"/>
            <a:ext cx="461010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Sekonder sargı uçlarına bir yük bağlanırsa,</a:t>
            </a:r>
            <a:endParaRPr sz="1950">
              <a:solidFill>
                <a:schemeClr val="dk1"/>
              </a:solidFill>
              <a:latin typeface="Times New Roman"/>
              <a:ea typeface="Times New Roman"/>
              <a:cs typeface="Times New Roman"/>
              <a:sym typeface="Times New Roman"/>
            </a:endParaRPr>
          </a:p>
        </p:txBody>
      </p:sp>
      <p:sp>
        <p:nvSpPr>
          <p:cNvPr id="281" name="Google Shape;281;p28"/>
          <p:cNvSpPr txBox="1"/>
          <p:nvPr/>
        </p:nvSpPr>
        <p:spPr>
          <a:xfrm>
            <a:off x="714970" y="1533639"/>
            <a:ext cx="364236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sekonderden	yük	akımı	geçer.</a:t>
            </a:r>
            <a:endParaRPr sz="1950">
              <a:solidFill>
                <a:schemeClr val="dk1"/>
              </a:solidFill>
              <a:latin typeface="Times New Roman"/>
              <a:ea typeface="Times New Roman"/>
              <a:cs typeface="Times New Roman"/>
              <a:sym typeface="Times New Roman"/>
            </a:endParaRPr>
          </a:p>
        </p:txBody>
      </p:sp>
      <p:sp>
        <p:nvSpPr>
          <p:cNvPr id="282" name="Google Shape;282;p28"/>
          <p:cNvSpPr txBox="1"/>
          <p:nvPr/>
        </p:nvSpPr>
        <p:spPr>
          <a:xfrm>
            <a:off x="714970" y="1926831"/>
            <a:ext cx="377825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genliği	yük	empedansına	bağlıdır.</a:t>
            </a:r>
            <a:endParaRPr sz="1950">
              <a:solidFill>
                <a:schemeClr val="dk1"/>
              </a:solidFill>
              <a:latin typeface="Times New Roman"/>
              <a:ea typeface="Times New Roman"/>
              <a:cs typeface="Times New Roman"/>
              <a:sym typeface="Times New Roman"/>
            </a:endParaRPr>
          </a:p>
        </p:txBody>
      </p:sp>
      <p:sp>
        <p:nvSpPr>
          <p:cNvPr id="283" name="Google Shape;283;p28"/>
          <p:cNvSpPr txBox="1"/>
          <p:nvPr/>
        </p:nvSpPr>
        <p:spPr>
          <a:xfrm>
            <a:off x="4529544" y="1442199"/>
            <a:ext cx="796925" cy="812165"/>
          </a:xfrm>
          <a:prstGeom prst="rect">
            <a:avLst/>
          </a:prstGeom>
          <a:noFill/>
          <a:ln>
            <a:noFill/>
          </a:ln>
        </p:spPr>
        <p:txBody>
          <a:bodyPr anchorCtr="0" anchor="t" bIns="0" lIns="0" spcFirstLastPara="1" rIns="0" wrap="square" tIns="12050">
            <a:noAutofit/>
          </a:bodyPr>
          <a:lstStyle/>
          <a:p>
            <a:pPr indent="-111760" lvl="0" marL="123825"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Akımın  Ancak</a:t>
            </a:r>
            <a:endParaRPr sz="1950">
              <a:solidFill>
                <a:schemeClr val="dk1"/>
              </a:solidFill>
              <a:latin typeface="Times New Roman"/>
              <a:ea typeface="Times New Roman"/>
              <a:cs typeface="Times New Roman"/>
              <a:sym typeface="Times New Roman"/>
            </a:endParaRPr>
          </a:p>
        </p:txBody>
      </p:sp>
      <p:sp>
        <p:nvSpPr>
          <p:cNvPr id="284" name="Google Shape;284;p28"/>
          <p:cNvSpPr txBox="1"/>
          <p:nvPr/>
        </p:nvSpPr>
        <p:spPr>
          <a:xfrm>
            <a:off x="714970" y="2228583"/>
            <a:ext cx="4609465" cy="1206500"/>
          </a:xfrm>
          <a:prstGeom prst="rect">
            <a:avLst/>
          </a:prstGeom>
          <a:noFill/>
          <a:ln>
            <a:noFill/>
          </a:ln>
        </p:spPr>
        <p:txBody>
          <a:bodyPr anchorCtr="0" anchor="t" bIns="0" lIns="0" spcFirstLastPara="1" rIns="0" wrap="square" tIns="10775">
            <a:noAutofit/>
          </a:bodyPr>
          <a:lstStyle/>
          <a:p>
            <a:pPr indent="0" lvl="0" marL="12700" marR="5080" rtl="0" algn="just">
              <a:lnSpc>
                <a:spcPct val="132600"/>
              </a:lnSpc>
              <a:spcBef>
                <a:spcPts val="0"/>
              </a:spcBef>
              <a:spcAft>
                <a:spcPts val="0"/>
              </a:spcAft>
              <a:buNone/>
            </a:pPr>
            <a:r>
              <a:rPr lang="tr-TR" sz="1950">
                <a:solidFill>
                  <a:schemeClr val="dk1"/>
                </a:solidFill>
                <a:latin typeface="Times New Roman"/>
                <a:ea typeface="Times New Roman"/>
                <a:cs typeface="Times New Roman"/>
                <a:sym typeface="Times New Roman"/>
              </a:rPr>
              <a:t>sekonder akımının ürettiği manyetik akının  yönü nüve akısını zayıflatma ve primerde  endüklenen gerilimi azaltma eğilimindedir.</a:t>
            </a:r>
            <a:endParaRPr sz="1950">
              <a:solidFill>
                <a:schemeClr val="dk1"/>
              </a:solidFill>
              <a:latin typeface="Times New Roman"/>
              <a:ea typeface="Times New Roman"/>
              <a:cs typeface="Times New Roman"/>
              <a:sym typeface="Times New Roman"/>
            </a:endParaRPr>
          </a:p>
        </p:txBody>
      </p:sp>
      <p:sp>
        <p:nvSpPr>
          <p:cNvPr id="285" name="Google Shape;285;p28"/>
          <p:cNvSpPr txBox="1"/>
          <p:nvPr/>
        </p:nvSpPr>
        <p:spPr>
          <a:xfrm>
            <a:off x="767478" y="3639184"/>
            <a:ext cx="9293225" cy="2968625"/>
          </a:xfrm>
          <a:prstGeom prst="rect">
            <a:avLst/>
          </a:prstGeom>
          <a:noFill/>
          <a:ln>
            <a:noFill/>
          </a:ln>
        </p:spPr>
        <p:txBody>
          <a:bodyPr anchorCtr="0" anchor="t" bIns="0" lIns="0" spcFirstLastPara="1" rIns="0" wrap="square" tIns="12050">
            <a:noAutofit/>
          </a:bodyPr>
          <a:lstStyle/>
          <a:p>
            <a:pPr indent="0" lvl="0" marL="5725160" marR="0" rtl="0" algn="l">
              <a:lnSpc>
                <a:spcPct val="100000"/>
              </a:lnSpc>
              <a:spcBef>
                <a:spcPts val="0"/>
              </a:spcBef>
              <a:spcAft>
                <a:spcPts val="0"/>
              </a:spcAft>
              <a:buNone/>
            </a:pPr>
            <a:r>
              <a:rPr lang="tr-TR" sz="1550">
                <a:solidFill>
                  <a:srgbClr val="0000FF"/>
                </a:solidFill>
                <a:latin typeface="Times New Roman"/>
                <a:ea typeface="Times New Roman"/>
                <a:cs typeface="Times New Roman"/>
                <a:sym typeface="Times New Roman"/>
              </a:rPr>
              <a:t>Yük bağlı ideal transformator</a:t>
            </a:r>
            <a:endParaRPr sz="15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2300">
              <a:solidFill>
                <a:schemeClr val="dk1"/>
              </a:solidFill>
              <a:latin typeface="Times New Roman"/>
              <a:ea typeface="Times New Roman"/>
              <a:cs typeface="Times New Roman"/>
              <a:sym typeface="Times New Roman"/>
            </a:endParaRPr>
          </a:p>
          <a:p>
            <a:pPr indent="0" lvl="0" marL="12700"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İdeal bir transformatorda </a:t>
            </a:r>
            <a:r>
              <a:rPr i="1" lang="tr-TR" sz="1950">
                <a:solidFill>
                  <a:schemeClr val="dk1"/>
                </a:solidFill>
                <a:latin typeface="Times New Roman"/>
                <a:ea typeface="Times New Roman"/>
                <a:cs typeface="Times New Roman"/>
                <a:sym typeface="Times New Roman"/>
              </a:rPr>
              <a:t>e</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her zaman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gerilimine eşit olmak zorundadır. Diğer bir  ifadeyle, nüve akısı daima yüksüz durumdaki gerçek değerine eşit olmalıdır. Bu durumu  sağlamak için yük akımı arttıkça,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gerilimi primer sargıdan daha fazla </a:t>
            </a:r>
            <a:r>
              <a:rPr i="1" lang="tr-TR" sz="1950">
                <a:solidFill>
                  <a:schemeClr val="dk1"/>
                </a:solidFill>
                <a:latin typeface="Times New Roman"/>
                <a:ea typeface="Times New Roman"/>
                <a:cs typeface="Times New Roman"/>
                <a:sym typeface="Times New Roman"/>
              </a:rPr>
              <a:t>I</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akımı geçirir.   Primer akımındaki artış primer ve sekonder sargılarından geçen akımların ürettikleri  mmk’ler eşit oluncaya kadar devam eder.</a:t>
            </a:r>
            <a:endParaRPr sz="1950">
              <a:solidFill>
                <a:schemeClr val="dk1"/>
              </a:solidFill>
              <a:latin typeface="Times New Roman"/>
              <a:ea typeface="Times New Roman"/>
              <a:cs typeface="Times New Roman"/>
              <a:sym typeface="Times New Roman"/>
            </a:endParaRPr>
          </a:p>
        </p:txBody>
      </p:sp>
      <p:sp>
        <p:nvSpPr>
          <p:cNvPr id="286" name="Google Shape;286;p2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9"/>
          <p:cNvSpPr txBox="1"/>
          <p:nvPr>
            <p:ph type="title"/>
          </p:nvPr>
        </p:nvSpPr>
        <p:spPr>
          <a:xfrm>
            <a:off x="2146300" y="446963"/>
            <a:ext cx="6902386"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İdeal Transformatör- Yüklü</a:t>
            </a:r>
            <a:endParaRPr/>
          </a:p>
        </p:txBody>
      </p:sp>
      <p:sp>
        <p:nvSpPr>
          <p:cNvPr id="292" name="Google Shape;292;p29"/>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293" name="Google Shape;293;p29"/>
          <p:cNvSpPr/>
          <p:nvPr/>
        </p:nvSpPr>
        <p:spPr>
          <a:xfrm>
            <a:off x="769619" y="2500884"/>
            <a:ext cx="3334512" cy="319887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29"/>
          <p:cNvSpPr txBox="1"/>
          <p:nvPr/>
        </p:nvSpPr>
        <p:spPr>
          <a:xfrm>
            <a:off x="688765" y="1044536"/>
            <a:ext cx="749808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Kayıplar ihmal edilirse, transformatörün giriş gücü ile çıkış gücü eşit olur.</a:t>
            </a:r>
            <a:endParaRPr sz="1950">
              <a:solidFill>
                <a:schemeClr val="dk1"/>
              </a:solidFill>
              <a:latin typeface="Times New Roman"/>
              <a:ea typeface="Times New Roman"/>
              <a:cs typeface="Times New Roman"/>
              <a:sym typeface="Times New Roman"/>
            </a:endParaRPr>
          </a:p>
        </p:txBody>
      </p:sp>
      <p:sp>
        <p:nvSpPr>
          <p:cNvPr id="295" name="Google Shape;295;p29"/>
          <p:cNvSpPr txBox="1"/>
          <p:nvPr/>
        </p:nvSpPr>
        <p:spPr>
          <a:xfrm>
            <a:off x="864269" y="5610846"/>
            <a:ext cx="9356090" cy="1388110"/>
          </a:xfrm>
          <a:prstGeom prst="rect">
            <a:avLst/>
          </a:prstGeom>
          <a:noFill/>
          <a:ln>
            <a:noFill/>
          </a:ln>
        </p:spPr>
        <p:txBody>
          <a:bodyPr anchorCtr="0" anchor="t" bIns="0" lIns="0" spcFirstLastPara="1" rIns="0" wrap="square" tIns="12050">
            <a:noAutofit/>
          </a:bodyPr>
          <a:lstStyle/>
          <a:p>
            <a:pPr indent="0" lvl="0" marL="12700" marR="5080" rtl="0" algn="just">
              <a:lnSpc>
                <a:spcPct val="152800"/>
              </a:lnSpc>
              <a:spcBef>
                <a:spcPts val="0"/>
              </a:spcBef>
              <a:spcAft>
                <a:spcPts val="0"/>
              </a:spcAft>
              <a:buNone/>
            </a:pPr>
            <a:r>
              <a:rPr lang="tr-TR" sz="1950">
                <a:solidFill>
                  <a:schemeClr val="dk1"/>
                </a:solidFill>
                <a:latin typeface="Times New Roman"/>
                <a:ea typeface="Times New Roman"/>
                <a:cs typeface="Times New Roman"/>
                <a:sym typeface="Times New Roman"/>
              </a:rPr>
              <a:t>İdeal bir transformatörde akımların oranının, gerilimlerin (veya sargıların) oranının tersine  eşit olduğu görülür. Bu sonuca göre, istenen her hangi bir gerilim değerinin,  transformatörün sarım sayıları ayarlanarak elde edilebileceği görülmektedir.</a:t>
            </a:r>
            <a:endParaRPr sz="1950">
              <a:solidFill>
                <a:schemeClr val="dk1"/>
              </a:solidFill>
              <a:latin typeface="Times New Roman"/>
              <a:ea typeface="Times New Roman"/>
              <a:cs typeface="Times New Roman"/>
              <a:sym typeface="Times New Roman"/>
            </a:endParaRPr>
          </a:p>
        </p:txBody>
      </p:sp>
      <p:sp>
        <p:nvSpPr>
          <p:cNvPr id="296" name="Google Shape;296;p29"/>
          <p:cNvSpPr/>
          <p:nvPr/>
        </p:nvSpPr>
        <p:spPr>
          <a:xfrm>
            <a:off x="5274564" y="2054352"/>
            <a:ext cx="5027930" cy="2147570"/>
          </a:xfrm>
          <a:custGeom>
            <a:rect b="b" l="l" r="r" t="t"/>
            <a:pathLst>
              <a:path extrusionOk="0" h="2147570" w="5027930">
                <a:moveTo>
                  <a:pt x="0" y="2147316"/>
                </a:moveTo>
                <a:lnTo>
                  <a:pt x="5027676" y="2147316"/>
                </a:lnTo>
                <a:lnTo>
                  <a:pt x="5027676" y="0"/>
                </a:lnTo>
                <a:lnTo>
                  <a:pt x="0" y="0"/>
                </a:lnTo>
                <a:lnTo>
                  <a:pt x="0" y="214731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9"/>
          <p:cNvSpPr/>
          <p:nvPr/>
        </p:nvSpPr>
        <p:spPr>
          <a:xfrm>
            <a:off x="6400800" y="2069592"/>
            <a:ext cx="2423160" cy="2110740"/>
          </a:xfrm>
          <a:custGeom>
            <a:rect b="b" l="l" r="r" t="t"/>
            <a:pathLst>
              <a:path extrusionOk="0" h="2110740" w="2423159">
                <a:moveTo>
                  <a:pt x="0" y="2110740"/>
                </a:moveTo>
                <a:lnTo>
                  <a:pt x="2423159" y="2110740"/>
                </a:lnTo>
                <a:lnTo>
                  <a:pt x="2423159" y="0"/>
                </a:lnTo>
                <a:lnTo>
                  <a:pt x="0" y="0"/>
                </a:lnTo>
                <a:lnTo>
                  <a:pt x="0" y="2110740"/>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9"/>
          <p:cNvSpPr/>
          <p:nvPr/>
        </p:nvSpPr>
        <p:spPr>
          <a:xfrm>
            <a:off x="6400800" y="2069592"/>
            <a:ext cx="2425065" cy="2112645"/>
          </a:xfrm>
          <a:custGeom>
            <a:rect b="b" l="l" r="r" t="t"/>
            <a:pathLst>
              <a:path extrusionOk="0" h="2112645" w="2425065">
                <a:moveTo>
                  <a:pt x="0" y="0"/>
                </a:moveTo>
                <a:lnTo>
                  <a:pt x="0" y="2112264"/>
                </a:lnTo>
                <a:lnTo>
                  <a:pt x="2424683" y="2112264"/>
                </a:lnTo>
                <a:lnTo>
                  <a:pt x="2424683" y="0"/>
                </a:lnTo>
                <a:lnTo>
                  <a:pt x="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9" name="Google Shape;299;p29"/>
          <p:cNvSpPr/>
          <p:nvPr/>
        </p:nvSpPr>
        <p:spPr>
          <a:xfrm>
            <a:off x="6795516" y="2401824"/>
            <a:ext cx="1633855" cy="1501140"/>
          </a:xfrm>
          <a:custGeom>
            <a:rect b="b" l="l" r="r" t="t"/>
            <a:pathLst>
              <a:path extrusionOk="0" h="1501139" w="1633854">
                <a:moveTo>
                  <a:pt x="0" y="1501139"/>
                </a:moveTo>
                <a:lnTo>
                  <a:pt x="1633727" y="1501139"/>
                </a:lnTo>
                <a:lnTo>
                  <a:pt x="1633727" y="0"/>
                </a:lnTo>
                <a:lnTo>
                  <a:pt x="0" y="0"/>
                </a:lnTo>
                <a:lnTo>
                  <a:pt x="0" y="150113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29"/>
          <p:cNvSpPr/>
          <p:nvPr/>
        </p:nvSpPr>
        <p:spPr>
          <a:xfrm>
            <a:off x="6795516" y="2401824"/>
            <a:ext cx="1635760" cy="1503045"/>
          </a:xfrm>
          <a:custGeom>
            <a:rect b="b" l="l" r="r" t="t"/>
            <a:pathLst>
              <a:path extrusionOk="0" h="1503045" w="1635759">
                <a:moveTo>
                  <a:pt x="0" y="0"/>
                </a:moveTo>
                <a:lnTo>
                  <a:pt x="0" y="1502664"/>
                </a:lnTo>
                <a:lnTo>
                  <a:pt x="1635252" y="1502664"/>
                </a:lnTo>
                <a:lnTo>
                  <a:pt x="1635252" y="0"/>
                </a:lnTo>
                <a:lnTo>
                  <a:pt x="0" y="0"/>
                </a:lnTo>
                <a:close/>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29"/>
          <p:cNvSpPr/>
          <p:nvPr/>
        </p:nvSpPr>
        <p:spPr>
          <a:xfrm>
            <a:off x="6562343" y="2228088"/>
            <a:ext cx="2059305" cy="1850389"/>
          </a:xfrm>
          <a:custGeom>
            <a:rect b="b" l="l" r="r" t="t"/>
            <a:pathLst>
              <a:path extrusionOk="0" h="1850389" w="2059304">
                <a:moveTo>
                  <a:pt x="1731263" y="0"/>
                </a:moveTo>
                <a:lnTo>
                  <a:pt x="1677924" y="0"/>
                </a:lnTo>
                <a:lnTo>
                  <a:pt x="1674876" y="3048"/>
                </a:lnTo>
                <a:lnTo>
                  <a:pt x="1674876" y="12191"/>
                </a:lnTo>
                <a:lnTo>
                  <a:pt x="1677924" y="15239"/>
                </a:lnTo>
                <a:lnTo>
                  <a:pt x="1731263" y="15239"/>
                </a:lnTo>
                <a:lnTo>
                  <a:pt x="1734311" y="12191"/>
                </a:lnTo>
                <a:lnTo>
                  <a:pt x="1734311" y="3048"/>
                </a:lnTo>
                <a:lnTo>
                  <a:pt x="1731263" y="0"/>
                </a:lnTo>
                <a:close/>
              </a:path>
              <a:path extrusionOk="0" h="1850389" w="2059304">
                <a:moveTo>
                  <a:pt x="1626107" y="0"/>
                </a:moveTo>
                <a:lnTo>
                  <a:pt x="1574291" y="0"/>
                </a:lnTo>
                <a:lnTo>
                  <a:pt x="1571244" y="3048"/>
                </a:lnTo>
                <a:lnTo>
                  <a:pt x="1571244" y="12191"/>
                </a:lnTo>
                <a:lnTo>
                  <a:pt x="1574291" y="15239"/>
                </a:lnTo>
                <a:lnTo>
                  <a:pt x="1626107" y="15239"/>
                </a:lnTo>
                <a:lnTo>
                  <a:pt x="1630679" y="12191"/>
                </a:lnTo>
                <a:lnTo>
                  <a:pt x="1630679" y="3048"/>
                </a:lnTo>
                <a:lnTo>
                  <a:pt x="1626107" y="0"/>
                </a:lnTo>
                <a:close/>
              </a:path>
              <a:path extrusionOk="0" h="1850389" w="2059304">
                <a:moveTo>
                  <a:pt x="1522476" y="0"/>
                </a:moveTo>
                <a:lnTo>
                  <a:pt x="1470659" y="0"/>
                </a:lnTo>
                <a:lnTo>
                  <a:pt x="1467611" y="3048"/>
                </a:lnTo>
                <a:lnTo>
                  <a:pt x="1467611" y="12191"/>
                </a:lnTo>
                <a:lnTo>
                  <a:pt x="1470659" y="15239"/>
                </a:lnTo>
                <a:lnTo>
                  <a:pt x="1522476" y="15239"/>
                </a:lnTo>
                <a:lnTo>
                  <a:pt x="1527048" y="12191"/>
                </a:lnTo>
                <a:lnTo>
                  <a:pt x="1527048" y="3048"/>
                </a:lnTo>
                <a:lnTo>
                  <a:pt x="1522476" y="0"/>
                </a:lnTo>
                <a:close/>
              </a:path>
              <a:path extrusionOk="0" h="1850389" w="2059304">
                <a:moveTo>
                  <a:pt x="1418844" y="0"/>
                </a:moveTo>
                <a:lnTo>
                  <a:pt x="1367027" y="0"/>
                </a:lnTo>
                <a:lnTo>
                  <a:pt x="1362455" y="3048"/>
                </a:lnTo>
                <a:lnTo>
                  <a:pt x="1362455" y="12191"/>
                </a:lnTo>
                <a:lnTo>
                  <a:pt x="1367027" y="15239"/>
                </a:lnTo>
                <a:lnTo>
                  <a:pt x="1418844" y="15239"/>
                </a:lnTo>
                <a:lnTo>
                  <a:pt x="1421891" y="12191"/>
                </a:lnTo>
                <a:lnTo>
                  <a:pt x="1421891" y="3048"/>
                </a:lnTo>
                <a:lnTo>
                  <a:pt x="1418844" y="0"/>
                </a:lnTo>
                <a:close/>
              </a:path>
              <a:path extrusionOk="0" h="1850389" w="2059304">
                <a:moveTo>
                  <a:pt x="1315211" y="0"/>
                </a:moveTo>
                <a:lnTo>
                  <a:pt x="1263396" y="0"/>
                </a:lnTo>
                <a:lnTo>
                  <a:pt x="1258824" y="3048"/>
                </a:lnTo>
                <a:lnTo>
                  <a:pt x="1258824" y="12191"/>
                </a:lnTo>
                <a:lnTo>
                  <a:pt x="1263396" y="15239"/>
                </a:lnTo>
                <a:lnTo>
                  <a:pt x="1315211" y="15239"/>
                </a:lnTo>
                <a:lnTo>
                  <a:pt x="1318259" y="12191"/>
                </a:lnTo>
                <a:lnTo>
                  <a:pt x="1318259" y="3048"/>
                </a:lnTo>
                <a:lnTo>
                  <a:pt x="1315211" y="0"/>
                </a:lnTo>
                <a:close/>
              </a:path>
              <a:path extrusionOk="0" h="1850389" w="2059304">
                <a:moveTo>
                  <a:pt x="1211579" y="0"/>
                </a:moveTo>
                <a:lnTo>
                  <a:pt x="1158239" y="0"/>
                </a:lnTo>
                <a:lnTo>
                  <a:pt x="1155191" y="3048"/>
                </a:lnTo>
                <a:lnTo>
                  <a:pt x="1155191" y="12191"/>
                </a:lnTo>
                <a:lnTo>
                  <a:pt x="1158239" y="15239"/>
                </a:lnTo>
                <a:lnTo>
                  <a:pt x="1211579" y="15239"/>
                </a:lnTo>
                <a:lnTo>
                  <a:pt x="1214627" y="12191"/>
                </a:lnTo>
                <a:lnTo>
                  <a:pt x="1214627" y="3048"/>
                </a:lnTo>
                <a:lnTo>
                  <a:pt x="1211579" y="0"/>
                </a:lnTo>
                <a:close/>
              </a:path>
              <a:path extrusionOk="0" h="1850389" w="2059304">
                <a:moveTo>
                  <a:pt x="1107948" y="0"/>
                </a:moveTo>
                <a:lnTo>
                  <a:pt x="1054607" y="0"/>
                </a:lnTo>
                <a:lnTo>
                  <a:pt x="1051559" y="3048"/>
                </a:lnTo>
                <a:lnTo>
                  <a:pt x="1051559" y="12191"/>
                </a:lnTo>
                <a:lnTo>
                  <a:pt x="1054607" y="15239"/>
                </a:lnTo>
                <a:lnTo>
                  <a:pt x="1107948" y="15239"/>
                </a:lnTo>
                <a:lnTo>
                  <a:pt x="1110996" y="12191"/>
                </a:lnTo>
                <a:lnTo>
                  <a:pt x="1110996" y="3048"/>
                </a:lnTo>
                <a:lnTo>
                  <a:pt x="1107948" y="0"/>
                </a:lnTo>
                <a:close/>
              </a:path>
              <a:path extrusionOk="0" h="1850389" w="2059304">
                <a:moveTo>
                  <a:pt x="1004315" y="0"/>
                </a:moveTo>
                <a:lnTo>
                  <a:pt x="950976" y="0"/>
                </a:lnTo>
                <a:lnTo>
                  <a:pt x="947927" y="3048"/>
                </a:lnTo>
                <a:lnTo>
                  <a:pt x="947927" y="12191"/>
                </a:lnTo>
                <a:lnTo>
                  <a:pt x="950976" y="15239"/>
                </a:lnTo>
                <a:lnTo>
                  <a:pt x="1004315" y="15239"/>
                </a:lnTo>
                <a:lnTo>
                  <a:pt x="1007363" y="12191"/>
                </a:lnTo>
                <a:lnTo>
                  <a:pt x="1007363" y="3048"/>
                </a:lnTo>
                <a:lnTo>
                  <a:pt x="1004315" y="0"/>
                </a:lnTo>
                <a:close/>
              </a:path>
              <a:path extrusionOk="0" h="1850389" w="2059304">
                <a:moveTo>
                  <a:pt x="899159" y="0"/>
                </a:moveTo>
                <a:lnTo>
                  <a:pt x="847344" y="0"/>
                </a:lnTo>
                <a:lnTo>
                  <a:pt x="844296" y="3048"/>
                </a:lnTo>
                <a:lnTo>
                  <a:pt x="844296" y="12191"/>
                </a:lnTo>
                <a:lnTo>
                  <a:pt x="847344" y="15239"/>
                </a:lnTo>
                <a:lnTo>
                  <a:pt x="899159" y="15239"/>
                </a:lnTo>
                <a:lnTo>
                  <a:pt x="903731" y="12191"/>
                </a:lnTo>
                <a:lnTo>
                  <a:pt x="903731" y="3048"/>
                </a:lnTo>
                <a:lnTo>
                  <a:pt x="899159" y="0"/>
                </a:lnTo>
                <a:close/>
              </a:path>
              <a:path extrusionOk="0" h="1850389" w="2059304">
                <a:moveTo>
                  <a:pt x="795527" y="0"/>
                </a:moveTo>
                <a:lnTo>
                  <a:pt x="743711" y="0"/>
                </a:lnTo>
                <a:lnTo>
                  <a:pt x="740663" y="3048"/>
                </a:lnTo>
                <a:lnTo>
                  <a:pt x="740663" y="12191"/>
                </a:lnTo>
                <a:lnTo>
                  <a:pt x="743711" y="15239"/>
                </a:lnTo>
                <a:lnTo>
                  <a:pt x="795527" y="15239"/>
                </a:lnTo>
                <a:lnTo>
                  <a:pt x="798576" y="12191"/>
                </a:lnTo>
                <a:lnTo>
                  <a:pt x="798576" y="3048"/>
                </a:lnTo>
                <a:lnTo>
                  <a:pt x="795527" y="0"/>
                </a:lnTo>
                <a:close/>
              </a:path>
              <a:path extrusionOk="0" h="1850389" w="2059304">
                <a:moveTo>
                  <a:pt x="691896" y="0"/>
                </a:moveTo>
                <a:lnTo>
                  <a:pt x="640079" y="0"/>
                </a:lnTo>
                <a:lnTo>
                  <a:pt x="635507" y="3048"/>
                </a:lnTo>
                <a:lnTo>
                  <a:pt x="635507" y="12191"/>
                </a:lnTo>
                <a:lnTo>
                  <a:pt x="640079" y="15239"/>
                </a:lnTo>
                <a:lnTo>
                  <a:pt x="691896" y="15239"/>
                </a:lnTo>
                <a:lnTo>
                  <a:pt x="694944" y="12191"/>
                </a:lnTo>
                <a:lnTo>
                  <a:pt x="694944" y="3048"/>
                </a:lnTo>
                <a:lnTo>
                  <a:pt x="691896" y="0"/>
                </a:lnTo>
                <a:close/>
              </a:path>
              <a:path extrusionOk="0" h="1850389" w="2059304">
                <a:moveTo>
                  <a:pt x="588263" y="0"/>
                </a:moveTo>
                <a:lnTo>
                  <a:pt x="534924" y="0"/>
                </a:lnTo>
                <a:lnTo>
                  <a:pt x="531876" y="3048"/>
                </a:lnTo>
                <a:lnTo>
                  <a:pt x="531876" y="12191"/>
                </a:lnTo>
                <a:lnTo>
                  <a:pt x="534924" y="15239"/>
                </a:lnTo>
                <a:lnTo>
                  <a:pt x="588263" y="15239"/>
                </a:lnTo>
                <a:lnTo>
                  <a:pt x="591311" y="12191"/>
                </a:lnTo>
                <a:lnTo>
                  <a:pt x="591311" y="3048"/>
                </a:lnTo>
                <a:lnTo>
                  <a:pt x="588263" y="0"/>
                </a:lnTo>
                <a:close/>
              </a:path>
              <a:path extrusionOk="0" h="1850389" w="2059304">
                <a:moveTo>
                  <a:pt x="484631" y="0"/>
                </a:moveTo>
                <a:lnTo>
                  <a:pt x="431291" y="0"/>
                </a:lnTo>
                <a:lnTo>
                  <a:pt x="428244" y="3048"/>
                </a:lnTo>
                <a:lnTo>
                  <a:pt x="428244" y="12191"/>
                </a:lnTo>
                <a:lnTo>
                  <a:pt x="431291" y="15239"/>
                </a:lnTo>
                <a:lnTo>
                  <a:pt x="484631" y="15239"/>
                </a:lnTo>
                <a:lnTo>
                  <a:pt x="487679" y="12191"/>
                </a:lnTo>
                <a:lnTo>
                  <a:pt x="487679" y="3048"/>
                </a:lnTo>
                <a:lnTo>
                  <a:pt x="484631" y="0"/>
                </a:lnTo>
                <a:close/>
              </a:path>
              <a:path extrusionOk="0" h="1850389" w="2059304">
                <a:moveTo>
                  <a:pt x="381000" y="0"/>
                </a:moveTo>
                <a:lnTo>
                  <a:pt x="327659" y="0"/>
                </a:lnTo>
                <a:lnTo>
                  <a:pt x="324611" y="3048"/>
                </a:lnTo>
                <a:lnTo>
                  <a:pt x="324611" y="12191"/>
                </a:lnTo>
                <a:lnTo>
                  <a:pt x="327659" y="15239"/>
                </a:lnTo>
                <a:lnTo>
                  <a:pt x="381000" y="15239"/>
                </a:lnTo>
                <a:lnTo>
                  <a:pt x="384048" y="12191"/>
                </a:lnTo>
                <a:lnTo>
                  <a:pt x="384048" y="3048"/>
                </a:lnTo>
                <a:lnTo>
                  <a:pt x="381000" y="0"/>
                </a:lnTo>
                <a:close/>
              </a:path>
              <a:path extrusionOk="0" h="1850389" w="2059304">
                <a:moveTo>
                  <a:pt x="275844" y="3048"/>
                </a:moveTo>
                <a:lnTo>
                  <a:pt x="271272" y="4572"/>
                </a:lnTo>
                <a:lnTo>
                  <a:pt x="254507" y="6096"/>
                </a:lnTo>
                <a:lnTo>
                  <a:pt x="227075" y="13715"/>
                </a:lnTo>
                <a:lnTo>
                  <a:pt x="224027" y="13715"/>
                </a:lnTo>
                <a:lnTo>
                  <a:pt x="220979" y="18287"/>
                </a:lnTo>
                <a:lnTo>
                  <a:pt x="222503" y="22860"/>
                </a:lnTo>
                <a:lnTo>
                  <a:pt x="224027" y="25908"/>
                </a:lnTo>
                <a:lnTo>
                  <a:pt x="227075" y="28955"/>
                </a:lnTo>
                <a:lnTo>
                  <a:pt x="231648" y="27431"/>
                </a:lnTo>
                <a:lnTo>
                  <a:pt x="257555" y="21336"/>
                </a:lnTo>
                <a:lnTo>
                  <a:pt x="274320" y="18287"/>
                </a:lnTo>
                <a:lnTo>
                  <a:pt x="277367" y="18287"/>
                </a:lnTo>
                <a:lnTo>
                  <a:pt x="280415" y="13715"/>
                </a:lnTo>
                <a:lnTo>
                  <a:pt x="280415" y="10667"/>
                </a:lnTo>
                <a:lnTo>
                  <a:pt x="278891" y="6096"/>
                </a:lnTo>
                <a:lnTo>
                  <a:pt x="275844" y="3048"/>
                </a:lnTo>
                <a:close/>
              </a:path>
              <a:path extrusionOk="0" h="1850389" w="2059304">
                <a:moveTo>
                  <a:pt x="175259" y="33527"/>
                </a:moveTo>
                <a:lnTo>
                  <a:pt x="170687" y="36575"/>
                </a:lnTo>
                <a:lnTo>
                  <a:pt x="167639" y="38100"/>
                </a:lnTo>
                <a:lnTo>
                  <a:pt x="140207" y="53339"/>
                </a:lnTo>
                <a:lnTo>
                  <a:pt x="132587" y="59436"/>
                </a:lnTo>
                <a:lnTo>
                  <a:pt x="129539" y="62484"/>
                </a:lnTo>
                <a:lnTo>
                  <a:pt x="128015" y="67055"/>
                </a:lnTo>
                <a:lnTo>
                  <a:pt x="134111" y="73151"/>
                </a:lnTo>
                <a:lnTo>
                  <a:pt x="138683" y="74675"/>
                </a:lnTo>
                <a:lnTo>
                  <a:pt x="141731" y="71627"/>
                </a:lnTo>
                <a:lnTo>
                  <a:pt x="149351" y="65531"/>
                </a:lnTo>
                <a:lnTo>
                  <a:pt x="173735" y="51815"/>
                </a:lnTo>
                <a:lnTo>
                  <a:pt x="178307" y="48767"/>
                </a:lnTo>
                <a:lnTo>
                  <a:pt x="181355" y="47243"/>
                </a:lnTo>
                <a:lnTo>
                  <a:pt x="182879" y="42672"/>
                </a:lnTo>
                <a:lnTo>
                  <a:pt x="179831" y="36575"/>
                </a:lnTo>
                <a:lnTo>
                  <a:pt x="175259" y="33527"/>
                </a:lnTo>
                <a:close/>
              </a:path>
              <a:path extrusionOk="0" h="1850389" w="2059304">
                <a:moveTo>
                  <a:pt x="94487" y="96012"/>
                </a:moveTo>
                <a:lnTo>
                  <a:pt x="89915" y="96012"/>
                </a:lnTo>
                <a:lnTo>
                  <a:pt x="86867" y="99060"/>
                </a:lnTo>
                <a:lnTo>
                  <a:pt x="73151" y="114300"/>
                </a:lnTo>
                <a:lnTo>
                  <a:pt x="57911" y="134112"/>
                </a:lnTo>
                <a:lnTo>
                  <a:pt x="56387" y="137160"/>
                </a:lnTo>
                <a:lnTo>
                  <a:pt x="56387" y="141731"/>
                </a:lnTo>
                <a:lnTo>
                  <a:pt x="59435" y="144779"/>
                </a:lnTo>
                <a:lnTo>
                  <a:pt x="62483" y="146303"/>
                </a:lnTo>
                <a:lnTo>
                  <a:pt x="67055" y="146303"/>
                </a:lnTo>
                <a:lnTo>
                  <a:pt x="70103" y="143255"/>
                </a:lnTo>
                <a:lnTo>
                  <a:pt x="83820" y="123443"/>
                </a:lnTo>
                <a:lnTo>
                  <a:pt x="100583" y="106679"/>
                </a:lnTo>
                <a:lnTo>
                  <a:pt x="100583" y="102108"/>
                </a:lnTo>
                <a:lnTo>
                  <a:pt x="94487" y="96012"/>
                </a:lnTo>
                <a:close/>
              </a:path>
              <a:path extrusionOk="0" h="1850389" w="2059304">
                <a:moveTo>
                  <a:pt x="35051" y="181355"/>
                </a:moveTo>
                <a:lnTo>
                  <a:pt x="30479" y="182879"/>
                </a:lnTo>
                <a:lnTo>
                  <a:pt x="25907" y="192024"/>
                </a:lnTo>
                <a:lnTo>
                  <a:pt x="15239" y="219455"/>
                </a:lnTo>
                <a:lnTo>
                  <a:pt x="12191" y="228600"/>
                </a:lnTo>
                <a:lnTo>
                  <a:pt x="12191" y="233172"/>
                </a:lnTo>
                <a:lnTo>
                  <a:pt x="13715" y="236220"/>
                </a:lnTo>
                <a:lnTo>
                  <a:pt x="18287" y="237743"/>
                </a:lnTo>
                <a:lnTo>
                  <a:pt x="21335" y="239267"/>
                </a:lnTo>
                <a:lnTo>
                  <a:pt x="25907" y="236220"/>
                </a:lnTo>
                <a:lnTo>
                  <a:pt x="27431" y="231648"/>
                </a:lnTo>
                <a:lnTo>
                  <a:pt x="28955" y="225551"/>
                </a:lnTo>
                <a:lnTo>
                  <a:pt x="39624" y="198120"/>
                </a:lnTo>
                <a:lnTo>
                  <a:pt x="41148" y="192024"/>
                </a:lnTo>
                <a:lnTo>
                  <a:pt x="44196" y="188975"/>
                </a:lnTo>
                <a:lnTo>
                  <a:pt x="42672" y="184403"/>
                </a:lnTo>
                <a:lnTo>
                  <a:pt x="38100" y="182879"/>
                </a:lnTo>
                <a:lnTo>
                  <a:pt x="35051" y="181355"/>
                </a:lnTo>
                <a:close/>
              </a:path>
              <a:path extrusionOk="0" h="1850389" w="2059304">
                <a:moveTo>
                  <a:pt x="13715" y="280415"/>
                </a:moveTo>
                <a:lnTo>
                  <a:pt x="6096" y="280415"/>
                </a:lnTo>
                <a:lnTo>
                  <a:pt x="1524" y="283463"/>
                </a:lnTo>
                <a:lnTo>
                  <a:pt x="1524" y="313943"/>
                </a:lnTo>
                <a:lnTo>
                  <a:pt x="0" y="332231"/>
                </a:lnTo>
                <a:lnTo>
                  <a:pt x="0" y="335279"/>
                </a:lnTo>
                <a:lnTo>
                  <a:pt x="4572" y="338327"/>
                </a:lnTo>
                <a:lnTo>
                  <a:pt x="12191" y="338327"/>
                </a:lnTo>
                <a:lnTo>
                  <a:pt x="15239" y="335279"/>
                </a:lnTo>
                <a:lnTo>
                  <a:pt x="15239" y="313943"/>
                </a:lnTo>
                <a:lnTo>
                  <a:pt x="16763" y="288036"/>
                </a:lnTo>
                <a:lnTo>
                  <a:pt x="16763" y="284988"/>
                </a:lnTo>
                <a:lnTo>
                  <a:pt x="13715" y="280415"/>
                </a:lnTo>
                <a:close/>
              </a:path>
              <a:path extrusionOk="0" h="1850389" w="2059304">
                <a:moveTo>
                  <a:pt x="12191" y="382524"/>
                </a:moveTo>
                <a:lnTo>
                  <a:pt x="4572" y="382524"/>
                </a:lnTo>
                <a:lnTo>
                  <a:pt x="0" y="385572"/>
                </a:lnTo>
                <a:lnTo>
                  <a:pt x="0" y="438912"/>
                </a:lnTo>
                <a:lnTo>
                  <a:pt x="4572" y="441960"/>
                </a:lnTo>
                <a:lnTo>
                  <a:pt x="12191" y="441960"/>
                </a:lnTo>
                <a:lnTo>
                  <a:pt x="15239" y="438912"/>
                </a:lnTo>
                <a:lnTo>
                  <a:pt x="15239" y="385572"/>
                </a:lnTo>
                <a:lnTo>
                  <a:pt x="12191" y="382524"/>
                </a:lnTo>
                <a:close/>
              </a:path>
              <a:path extrusionOk="0" h="1850389" w="2059304">
                <a:moveTo>
                  <a:pt x="12191" y="486155"/>
                </a:moveTo>
                <a:lnTo>
                  <a:pt x="4572" y="486155"/>
                </a:lnTo>
                <a:lnTo>
                  <a:pt x="0" y="489203"/>
                </a:lnTo>
                <a:lnTo>
                  <a:pt x="0" y="541020"/>
                </a:lnTo>
                <a:lnTo>
                  <a:pt x="4572" y="544067"/>
                </a:lnTo>
                <a:lnTo>
                  <a:pt x="12191" y="544067"/>
                </a:lnTo>
                <a:lnTo>
                  <a:pt x="15239" y="541020"/>
                </a:lnTo>
                <a:lnTo>
                  <a:pt x="15239" y="489203"/>
                </a:lnTo>
                <a:lnTo>
                  <a:pt x="12191" y="486155"/>
                </a:lnTo>
                <a:close/>
              </a:path>
              <a:path extrusionOk="0" h="1850389" w="2059304">
                <a:moveTo>
                  <a:pt x="12191" y="588263"/>
                </a:moveTo>
                <a:lnTo>
                  <a:pt x="4572" y="588263"/>
                </a:lnTo>
                <a:lnTo>
                  <a:pt x="0" y="591312"/>
                </a:lnTo>
                <a:lnTo>
                  <a:pt x="0" y="643127"/>
                </a:lnTo>
                <a:lnTo>
                  <a:pt x="4572" y="646176"/>
                </a:lnTo>
                <a:lnTo>
                  <a:pt x="12191" y="646176"/>
                </a:lnTo>
                <a:lnTo>
                  <a:pt x="15239" y="643127"/>
                </a:lnTo>
                <a:lnTo>
                  <a:pt x="15239" y="591312"/>
                </a:lnTo>
                <a:lnTo>
                  <a:pt x="12191" y="588263"/>
                </a:lnTo>
                <a:close/>
              </a:path>
              <a:path extrusionOk="0" h="1850389" w="2059304">
                <a:moveTo>
                  <a:pt x="12191" y="690372"/>
                </a:moveTo>
                <a:lnTo>
                  <a:pt x="4572" y="690372"/>
                </a:lnTo>
                <a:lnTo>
                  <a:pt x="0" y="693420"/>
                </a:lnTo>
                <a:lnTo>
                  <a:pt x="0" y="745236"/>
                </a:lnTo>
                <a:lnTo>
                  <a:pt x="4572" y="748284"/>
                </a:lnTo>
                <a:lnTo>
                  <a:pt x="12191" y="748284"/>
                </a:lnTo>
                <a:lnTo>
                  <a:pt x="15239" y="745236"/>
                </a:lnTo>
                <a:lnTo>
                  <a:pt x="15239" y="693420"/>
                </a:lnTo>
                <a:lnTo>
                  <a:pt x="12191" y="690372"/>
                </a:lnTo>
                <a:close/>
              </a:path>
              <a:path extrusionOk="0" h="1850389" w="2059304">
                <a:moveTo>
                  <a:pt x="12191" y="792479"/>
                </a:moveTo>
                <a:lnTo>
                  <a:pt x="4572" y="792479"/>
                </a:lnTo>
                <a:lnTo>
                  <a:pt x="0" y="795527"/>
                </a:lnTo>
                <a:lnTo>
                  <a:pt x="0" y="847343"/>
                </a:lnTo>
                <a:lnTo>
                  <a:pt x="4572" y="851915"/>
                </a:lnTo>
                <a:lnTo>
                  <a:pt x="12191" y="851915"/>
                </a:lnTo>
                <a:lnTo>
                  <a:pt x="15239" y="847343"/>
                </a:lnTo>
                <a:lnTo>
                  <a:pt x="15239" y="795527"/>
                </a:lnTo>
                <a:lnTo>
                  <a:pt x="12191" y="792479"/>
                </a:lnTo>
                <a:close/>
              </a:path>
              <a:path extrusionOk="0" h="1850389" w="2059304">
                <a:moveTo>
                  <a:pt x="12191" y="894588"/>
                </a:moveTo>
                <a:lnTo>
                  <a:pt x="4572" y="894588"/>
                </a:lnTo>
                <a:lnTo>
                  <a:pt x="0" y="899160"/>
                </a:lnTo>
                <a:lnTo>
                  <a:pt x="0" y="950976"/>
                </a:lnTo>
                <a:lnTo>
                  <a:pt x="4572" y="954024"/>
                </a:lnTo>
                <a:lnTo>
                  <a:pt x="12191" y="954024"/>
                </a:lnTo>
                <a:lnTo>
                  <a:pt x="15239" y="950976"/>
                </a:lnTo>
                <a:lnTo>
                  <a:pt x="15239" y="899160"/>
                </a:lnTo>
                <a:lnTo>
                  <a:pt x="12191" y="894588"/>
                </a:lnTo>
                <a:close/>
              </a:path>
              <a:path extrusionOk="0" h="1850389" w="2059304">
                <a:moveTo>
                  <a:pt x="12191" y="998220"/>
                </a:moveTo>
                <a:lnTo>
                  <a:pt x="4572" y="998220"/>
                </a:lnTo>
                <a:lnTo>
                  <a:pt x="0" y="1001267"/>
                </a:lnTo>
                <a:lnTo>
                  <a:pt x="0" y="1053084"/>
                </a:lnTo>
                <a:lnTo>
                  <a:pt x="4572" y="1056131"/>
                </a:lnTo>
                <a:lnTo>
                  <a:pt x="12191" y="1056131"/>
                </a:lnTo>
                <a:lnTo>
                  <a:pt x="15239" y="1053084"/>
                </a:lnTo>
                <a:lnTo>
                  <a:pt x="15239" y="1001267"/>
                </a:lnTo>
                <a:lnTo>
                  <a:pt x="12191" y="998220"/>
                </a:lnTo>
                <a:close/>
              </a:path>
              <a:path extrusionOk="0" h="1850389" w="2059304">
                <a:moveTo>
                  <a:pt x="12191" y="1100327"/>
                </a:moveTo>
                <a:lnTo>
                  <a:pt x="4572" y="1100327"/>
                </a:lnTo>
                <a:lnTo>
                  <a:pt x="0" y="1103376"/>
                </a:lnTo>
                <a:lnTo>
                  <a:pt x="0" y="1155191"/>
                </a:lnTo>
                <a:lnTo>
                  <a:pt x="4572" y="1158239"/>
                </a:lnTo>
                <a:lnTo>
                  <a:pt x="12191" y="1158239"/>
                </a:lnTo>
                <a:lnTo>
                  <a:pt x="15239" y="1155191"/>
                </a:lnTo>
                <a:lnTo>
                  <a:pt x="15239" y="1103376"/>
                </a:lnTo>
                <a:lnTo>
                  <a:pt x="12191" y="1100327"/>
                </a:lnTo>
                <a:close/>
              </a:path>
              <a:path extrusionOk="0" h="1850389" w="2059304">
                <a:moveTo>
                  <a:pt x="12191" y="1202436"/>
                </a:moveTo>
                <a:lnTo>
                  <a:pt x="4572" y="1202436"/>
                </a:lnTo>
                <a:lnTo>
                  <a:pt x="0" y="1205484"/>
                </a:lnTo>
                <a:lnTo>
                  <a:pt x="0" y="1257300"/>
                </a:lnTo>
                <a:lnTo>
                  <a:pt x="4572" y="1261872"/>
                </a:lnTo>
                <a:lnTo>
                  <a:pt x="12191" y="1261872"/>
                </a:lnTo>
                <a:lnTo>
                  <a:pt x="15239" y="1257300"/>
                </a:lnTo>
                <a:lnTo>
                  <a:pt x="15239" y="1205484"/>
                </a:lnTo>
                <a:lnTo>
                  <a:pt x="12191" y="1202436"/>
                </a:lnTo>
                <a:close/>
              </a:path>
              <a:path extrusionOk="0" h="1850389" w="2059304">
                <a:moveTo>
                  <a:pt x="12191" y="1304543"/>
                </a:moveTo>
                <a:lnTo>
                  <a:pt x="4572" y="1304543"/>
                </a:lnTo>
                <a:lnTo>
                  <a:pt x="0" y="1309115"/>
                </a:lnTo>
                <a:lnTo>
                  <a:pt x="0" y="1360931"/>
                </a:lnTo>
                <a:lnTo>
                  <a:pt x="4572" y="1363979"/>
                </a:lnTo>
                <a:lnTo>
                  <a:pt x="12191" y="1363979"/>
                </a:lnTo>
                <a:lnTo>
                  <a:pt x="15239" y="1360931"/>
                </a:lnTo>
                <a:lnTo>
                  <a:pt x="15239" y="1309115"/>
                </a:lnTo>
                <a:lnTo>
                  <a:pt x="12191" y="1304543"/>
                </a:lnTo>
                <a:close/>
              </a:path>
              <a:path extrusionOk="0" h="1850389" w="2059304">
                <a:moveTo>
                  <a:pt x="12191" y="1408176"/>
                </a:moveTo>
                <a:lnTo>
                  <a:pt x="4572" y="1408176"/>
                </a:lnTo>
                <a:lnTo>
                  <a:pt x="0" y="1411224"/>
                </a:lnTo>
                <a:lnTo>
                  <a:pt x="0" y="1463039"/>
                </a:lnTo>
                <a:lnTo>
                  <a:pt x="4572" y="1466088"/>
                </a:lnTo>
                <a:lnTo>
                  <a:pt x="12191" y="1466088"/>
                </a:lnTo>
                <a:lnTo>
                  <a:pt x="15239" y="1463039"/>
                </a:lnTo>
                <a:lnTo>
                  <a:pt x="15239" y="1411224"/>
                </a:lnTo>
                <a:lnTo>
                  <a:pt x="12191" y="1408176"/>
                </a:lnTo>
                <a:close/>
              </a:path>
              <a:path extrusionOk="0" h="1850389" w="2059304">
                <a:moveTo>
                  <a:pt x="12191" y="1510284"/>
                </a:moveTo>
                <a:lnTo>
                  <a:pt x="4572" y="1510284"/>
                </a:lnTo>
                <a:lnTo>
                  <a:pt x="0" y="1513331"/>
                </a:lnTo>
                <a:lnTo>
                  <a:pt x="0" y="1537715"/>
                </a:lnTo>
                <a:lnTo>
                  <a:pt x="1428" y="1560576"/>
                </a:lnTo>
                <a:lnTo>
                  <a:pt x="1524" y="1565148"/>
                </a:lnTo>
                <a:lnTo>
                  <a:pt x="6096" y="1568196"/>
                </a:lnTo>
                <a:lnTo>
                  <a:pt x="13715" y="1568196"/>
                </a:lnTo>
                <a:lnTo>
                  <a:pt x="16763" y="1565148"/>
                </a:lnTo>
                <a:lnTo>
                  <a:pt x="16763" y="1560576"/>
                </a:lnTo>
                <a:lnTo>
                  <a:pt x="15239" y="1537715"/>
                </a:lnTo>
                <a:lnTo>
                  <a:pt x="15239" y="1513331"/>
                </a:lnTo>
                <a:lnTo>
                  <a:pt x="12191" y="1510284"/>
                </a:lnTo>
                <a:close/>
              </a:path>
              <a:path extrusionOk="0" h="1850389" w="2059304">
                <a:moveTo>
                  <a:pt x="21335" y="1610867"/>
                </a:moveTo>
                <a:lnTo>
                  <a:pt x="18287" y="1612391"/>
                </a:lnTo>
                <a:lnTo>
                  <a:pt x="13715" y="1612391"/>
                </a:lnTo>
                <a:lnTo>
                  <a:pt x="12191" y="1616964"/>
                </a:lnTo>
                <a:lnTo>
                  <a:pt x="12191" y="1620012"/>
                </a:lnTo>
                <a:lnTo>
                  <a:pt x="15239" y="1629155"/>
                </a:lnTo>
                <a:lnTo>
                  <a:pt x="25907" y="1658112"/>
                </a:lnTo>
                <a:lnTo>
                  <a:pt x="28955" y="1667255"/>
                </a:lnTo>
                <a:lnTo>
                  <a:pt x="33527" y="1668779"/>
                </a:lnTo>
                <a:lnTo>
                  <a:pt x="38100" y="1667255"/>
                </a:lnTo>
                <a:lnTo>
                  <a:pt x="41148" y="1664208"/>
                </a:lnTo>
                <a:lnTo>
                  <a:pt x="42672" y="1661160"/>
                </a:lnTo>
                <a:lnTo>
                  <a:pt x="41148" y="1656588"/>
                </a:lnTo>
                <a:lnTo>
                  <a:pt x="39624" y="1653539"/>
                </a:lnTo>
                <a:lnTo>
                  <a:pt x="28955" y="1626108"/>
                </a:lnTo>
                <a:lnTo>
                  <a:pt x="25907" y="1616964"/>
                </a:lnTo>
                <a:lnTo>
                  <a:pt x="25907" y="1612391"/>
                </a:lnTo>
                <a:lnTo>
                  <a:pt x="21335" y="1610867"/>
                </a:lnTo>
                <a:close/>
              </a:path>
              <a:path extrusionOk="0" h="1850389" w="2059304">
                <a:moveTo>
                  <a:pt x="62483" y="1702308"/>
                </a:moveTo>
                <a:lnTo>
                  <a:pt x="56387" y="1708403"/>
                </a:lnTo>
                <a:lnTo>
                  <a:pt x="54863" y="1711452"/>
                </a:lnTo>
                <a:lnTo>
                  <a:pt x="57911" y="1716024"/>
                </a:lnTo>
                <a:lnTo>
                  <a:pt x="73151" y="1735836"/>
                </a:lnTo>
                <a:lnTo>
                  <a:pt x="85344" y="1749552"/>
                </a:lnTo>
                <a:lnTo>
                  <a:pt x="88391" y="1752600"/>
                </a:lnTo>
                <a:lnTo>
                  <a:pt x="92963" y="1752600"/>
                </a:lnTo>
                <a:lnTo>
                  <a:pt x="96011" y="1751076"/>
                </a:lnTo>
                <a:lnTo>
                  <a:pt x="99059" y="1748027"/>
                </a:lnTo>
                <a:lnTo>
                  <a:pt x="99059" y="1743455"/>
                </a:lnTo>
                <a:lnTo>
                  <a:pt x="96011" y="1740408"/>
                </a:lnTo>
                <a:lnTo>
                  <a:pt x="85344" y="1726691"/>
                </a:lnTo>
                <a:lnTo>
                  <a:pt x="68579" y="1706879"/>
                </a:lnTo>
                <a:lnTo>
                  <a:pt x="67055" y="1703831"/>
                </a:lnTo>
                <a:lnTo>
                  <a:pt x="62483" y="1702308"/>
                </a:lnTo>
                <a:close/>
              </a:path>
              <a:path extrusionOk="0" h="1850389" w="2059304">
                <a:moveTo>
                  <a:pt x="137159" y="1775460"/>
                </a:moveTo>
                <a:lnTo>
                  <a:pt x="132587" y="1775460"/>
                </a:lnTo>
                <a:lnTo>
                  <a:pt x="129539" y="1780031"/>
                </a:lnTo>
                <a:lnTo>
                  <a:pt x="126491" y="1783079"/>
                </a:lnTo>
                <a:lnTo>
                  <a:pt x="128015" y="1787652"/>
                </a:lnTo>
                <a:lnTo>
                  <a:pt x="131063" y="1789176"/>
                </a:lnTo>
                <a:lnTo>
                  <a:pt x="140207" y="1796796"/>
                </a:lnTo>
                <a:lnTo>
                  <a:pt x="166115" y="1812036"/>
                </a:lnTo>
                <a:lnTo>
                  <a:pt x="170687" y="1813560"/>
                </a:lnTo>
                <a:lnTo>
                  <a:pt x="173735" y="1815084"/>
                </a:lnTo>
                <a:lnTo>
                  <a:pt x="178307" y="1813560"/>
                </a:lnTo>
                <a:lnTo>
                  <a:pt x="181355" y="1807464"/>
                </a:lnTo>
                <a:lnTo>
                  <a:pt x="179831" y="1802891"/>
                </a:lnTo>
                <a:lnTo>
                  <a:pt x="173735" y="1799843"/>
                </a:lnTo>
                <a:lnTo>
                  <a:pt x="149351" y="1784603"/>
                </a:lnTo>
                <a:lnTo>
                  <a:pt x="140207" y="1778508"/>
                </a:lnTo>
                <a:lnTo>
                  <a:pt x="137159" y="1775460"/>
                </a:lnTo>
                <a:close/>
              </a:path>
              <a:path extrusionOk="0" h="1850389" w="2059304">
                <a:moveTo>
                  <a:pt x="225551" y="1821179"/>
                </a:moveTo>
                <a:lnTo>
                  <a:pt x="222503" y="1824227"/>
                </a:lnTo>
                <a:lnTo>
                  <a:pt x="220979" y="1827276"/>
                </a:lnTo>
                <a:lnTo>
                  <a:pt x="219455" y="1831848"/>
                </a:lnTo>
                <a:lnTo>
                  <a:pt x="222503" y="1836420"/>
                </a:lnTo>
                <a:lnTo>
                  <a:pt x="225551" y="1836420"/>
                </a:lnTo>
                <a:lnTo>
                  <a:pt x="254507" y="1844039"/>
                </a:lnTo>
                <a:lnTo>
                  <a:pt x="269748" y="1847088"/>
                </a:lnTo>
                <a:lnTo>
                  <a:pt x="274320" y="1847088"/>
                </a:lnTo>
                <a:lnTo>
                  <a:pt x="277367" y="1844039"/>
                </a:lnTo>
                <a:lnTo>
                  <a:pt x="278891" y="1840991"/>
                </a:lnTo>
                <a:lnTo>
                  <a:pt x="278891" y="1836420"/>
                </a:lnTo>
                <a:lnTo>
                  <a:pt x="275844" y="1831848"/>
                </a:lnTo>
                <a:lnTo>
                  <a:pt x="272796" y="1831848"/>
                </a:lnTo>
                <a:lnTo>
                  <a:pt x="257555" y="1830324"/>
                </a:lnTo>
                <a:lnTo>
                  <a:pt x="230124" y="1822703"/>
                </a:lnTo>
                <a:lnTo>
                  <a:pt x="225551" y="1821179"/>
                </a:lnTo>
                <a:close/>
              </a:path>
              <a:path extrusionOk="0" h="1850389" w="2059304">
                <a:moveTo>
                  <a:pt x="379475" y="1834896"/>
                </a:moveTo>
                <a:lnTo>
                  <a:pt x="326135" y="1834896"/>
                </a:lnTo>
                <a:lnTo>
                  <a:pt x="323087" y="1839467"/>
                </a:lnTo>
                <a:lnTo>
                  <a:pt x="323087" y="1847088"/>
                </a:lnTo>
                <a:lnTo>
                  <a:pt x="326135" y="1850136"/>
                </a:lnTo>
                <a:lnTo>
                  <a:pt x="379475" y="1850136"/>
                </a:lnTo>
                <a:lnTo>
                  <a:pt x="382524" y="1847088"/>
                </a:lnTo>
                <a:lnTo>
                  <a:pt x="382524" y="1839467"/>
                </a:lnTo>
                <a:lnTo>
                  <a:pt x="379475" y="1834896"/>
                </a:lnTo>
                <a:close/>
              </a:path>
              <a:path extrusionOk="0" h="1850389" w="2059304">
                <a:moveTo>
                  <a:pt x="483107" y="1834896"/>
                </a:moveTo>
                <a:lnTo>
                  <a:pt x="429767" y="1834896"/>
                </a:lnTo>
                <a:lnTo>
                  <a:pt x="426720" y="1839467"/>
                </a:lnTo>
                <a:lnTo>
                  <a:pt x="426720" y="1847088"/>
                </a:lnTo>
                <a:lnTo>
                  <a:pt x="429767" y="1850136"/>
                </a:lnTo>
                <a:lnTo>
                  <a:pt x="483107" y="1850136"/>
                </a:lnTo>
                <a:lnTo>
                  <a:pt x="486155" y="1847088"/>
                </a:lnTo>
                <a:lnTo>
                  <a:pt x="486155" y="1839467"/>
                </a:lnTo>
                <a:lnTo>
                  <a:pt x="483107" y="1834896"/>
                </a:lnTo>
                <a:close/>
              </a:path>
              <a:path extrusionOk="0" h="1850389" w="2059304">
                <a:moveTo>
                  <a:pt x="586739" y="1834896"/>
                </a:moveTo>
                <a:lnTo>
                  <a:pt x="533400" y="1834896"/>
                </a:lnTo>
                <a:lnTo>
                  <a:pt x="530351" y="1839467"/>
                </a:lnTo>
                <a:lnTo>
                  <a:pt x="530351" y="1847088"/>
                </a:lnTo>
                <a:lnTo>
                  <a:pt x="533400" y="1850136"/>
                </a:lnTo>
                <a:lnTo>
                  <a:pt x="586739" y="1850136"/>
                </a:lnTo>
                <a:lnTo>
                  <a:pt x="589787" y="1847088"/>
                </a:lnTo>
                <a:lnTo>
                  <a:pt x="589787" y="1839467"/>
                </a:lnTo>
                <a:lnTo>
                  <a:pt x="586739" y="1834896"/>
                </a:lnTo>
                <a:close/>
              </a:path>
              <a:path extrusionOk="0" h="1850389" w="2059304">
                <a:moveTo>
                  <a:pt x="690372" y="1834896"/>
                </a:moveTo>
                <a:lnTo>
                  <a:pt x="638555" y="1834896"/>
                </a:lnTo>
                <a:lnTo>
                  <a:pt x="633983" y="1839467"/>
                </a:lnTo>
                <a:lnTo>
                  <a:pt x="633983" y="1847088"/>
                </a:lnTo>
                <a:lnTo>
                  <a:pt x="638555" y="1850136"/>
                </a:lnTo>
                <a:lnTo>
                  <a:pt x="690372" y="1850136"/>
                </a:lnTo>
                <a:lnTo>
                  <a:pt x="693420" y="1847088"/>
                </a:lnTo>
                <a:lnTo>
                  <a:pt x="693420" y="1839467"/>
                </a:lnTo>
                <a:lnTo>
                  <a:pt x="690372" y="1834896"/>
                </a:lnTo>
                <a:close/>
              </a:path>
              <a:path extrusionOk="0" h="1850389" w="2059304">
                <a:moveTo>
                  <a:pt x="794003" y="1834896"/>
                </a:moveTo>
                <a:lnTo>
                  <a:pt x="742187" y="1834896"/>
                </a:lnTo>
                <a:lnTo>
                  <a:pt x="739139" y="1839467"/>
                </a:lnTo>
                <a:lnTo>
                  <a:pt x="739139" y="1847088"/>
                </a:lnTo>
                <a:lnTo>
                  <a:pt x="742187" y="1850136"/>
                </a:lnTo>
                <a:lnTo>
                  <a:pt x="794003" y="1850136"/>
                </a:lnTo>
                <a:lnTo>
                  <a:pt x="797051" y="1847088"/>
                </a:lnTo>
                <a:lnTo>
                  <a:pt x="797051" y="1839467"/>
                </a:lnTo>
                <a:lnTo>
                  <a:pt x="794003" y="1834896"/>
                </a:lnTo>
                <a:close/>
              </a:path>
              <a:path extrusionOk="0" h="1850389" w="2059304">
                <a:moveTo>
                  <a:pt x="897635" y="1834896"/>
                </a:moveTo>
                <a:lnTo>
                  <a:pt x="845820" y="1834896"/>
                </a:lnTo>
                <a:lnTo>
                  <a:pt x="842772" y="1839467"/>
                </a:lnTo>
                <a:lnTo>
                  <a:pt x="842772" y="1847088"/>
                </a:lnTo>
                <a:lnTo>
                  <a:pt x="845820" y="1850136"/>
                </a:lnTo>
                <a:lnTo>
                  <a:pt x="897635" y="1850136"/>
                </a:lnTo>
                <a:lnTo>
                  <a:pt x="902207" y="1847088"/>
                </a:lnTo>
                <a:lnTo>
                  <a:pt x="902207" y="1839467"/>
                </a:lnTo>
                <a:lnTo>
                  <a:pt x="897635" y="1834896"/>
                </a:lnTo>
                <a:close/>
              </a:path>
              <a:path extrusionOk="0" h="1850389" w="2059304">
                <a:moveTo>
                  <a:pt x="1002791" y="1834896"/>
                </a:moveTo>
                <a:lnTo>
                  <a:pt x="949451" y="1834896"/>
                </a:lnTo>
                <a:lnTo>
                  <a:pt x="946403" y="1839467"/>
                </a:lnTo>
                <a:lnTo>
                  <a:pt x="946403" y="1847088"/>
                </a:lnTo>
                <a:lnTo>
                  <a:pt x="949451" y="1850136"/>
                </a:lnTo>
                <a:lnTo>
                  <a:pt x="1002791" y="1850136"/>
                </a:lnTo>
                <a:lnTo>
                  <a:pt x="1005839" y="1847088"/>
                </a:lnTo>
                <a:lnTo>
                  <a:pt x="1005839" y="1839467"/>
                </a:lnTo>
                <a:lnTo>
                  <a:pt x="1002791" y="1834896"/>
                </a:lnTo>
                <a:close/>
              </a:path>
              <a:path extrusionOk="0" h="1850389" w="2059304">
                <a:moveTo>
                  <a:pt x="1106424" y="1834896"/>
                </a:moveTo>
                <a:lnTo>
                  <a:pt x="1053083" y="1834896"/>
                </a:lnTo>
                <a:lnTo>
                  <a:pt x="1050035" y="1839467"/>
                </a:lnTo>
                <a:lnTo>
                  <a:pt x="1050035" y="1847088"/>
                </a:lnTo>
                <a:lnTo>
                  <a:pt x="1053083" y="1850136"/>
                </a:lnTo>
                <a:lnTo>
                  <a:pt x="1106424" y="1850136"/>
                </a:lnTo>
                <a:lnTo>
                  <a:pt x="1109472" y="1847088"/>
                </a:lnTo>
                <a:lnTo>
                  <a:pt x="1109472" y="1839467"/>
                </a:lnTo>
                <a:lnTo>
                  <a:pt x="1106424" y="1834896"/>
                </a:lnTo>
                <a:close/>
              </a:path>
              <a:path extrusionOk="0" h="1850389" w="2059304">
                <a:moveTo>
                  <a:pt x="1210055" y="1834896"/>
                </a:moveTo>
                <a:lnTo>
                  <a:pt x="1156715" y="1834896"/>
                </a:lnTo>
                <a:lnTo>
                  <a:pt x="1153667" y="1839467"/>
                </a:lnTo>
                <a:lnTo>
                  <a:pt x="1153667" y="1847088"/>
                </a:lnTo>
                <a:lnTo>
                  <a:pt x="1156715" y="1850136"/>
                </a:lnTo>
                <a:lnTo>
                  <a:pt x="1210055" y="1850136"/>
                </a:lnTo>
                <a:lnTo>
                  <a:pt x="1213103" y="1847088"/>
                </a:lnTo>
                <a:lnTo>
                  <a:pt x="1213103" y="1839467"/>
                </a:lnTo>
                <a:lnTo>
                  <a:pt x="1210055" y="1834896"/>
                </a:lnTo>
                <a:close/>
              </a:path>
              <a:path extrusionOk="0" h="1850389" w="2059304">
                <a:moveTo>
                  <a:pt x="1313687" y="1834896"/>
                </a:moveTo>
                <a:lnTo>
                  <a:pt x="1261872" y="1834896"/>
                </a:lnTo>
                <a:lnTo>
                  <a:pt x="1257300" y="1839467"/>
                </a:lnTo>
                <a:lnTo>
                  <a:pt x="1257300" y="1847088"/>
                </a:lnTo>
                <a:lnTo>
                  <a:pt x="1261872" y="1850136"/>
                </a:lnTo>
                <a:lnTo>
                  <a:pt x="1313687" y="1850136"/>
                </a:lnTo>
                <a:lnTo>
                  <a:pt x="1316735" y="1847088"/>
                </a:lnTo>
                <a:lnTo>
                  <a:pt x="1316735" y="1839467"/>
                </a:lnTo>
                <a:lnTo>
                  <a:pt x="1313687" y="1834896"/>
                </a:lnTo>
                <a:close/>
              </a:path>
              <a:path extrusionOk="0" h="1850389" w="2059304">
                <a:moveTo>
                  <a:pt x="1417320" y="1834896"/>
                </a:moveTo>
                <a:lnTo>
                  <a:pt x="1365503" y="1834896"/>
                </a:lnTo>
                <a:lnTo>
                  <a:pt x="1360931" y="1839467"/>
                </a:lnTo>
                <a:lnTo>
                  <a:pt x="1360931" y="1847088"/>
                </a:lnTo>
                <a:lnTo>
                  <a:pt x="1365503" y="1850136"/>
                </a:lnTo>
                <a:lnTo>
                  <a:pt x="1417320" y="1850136"/>
                </a:lnTo>
                <a:lnTo>
                  <a:pt x="1420367" y="1847088"/>
                </a:lnTo>
                <a:lnTo>
                  <a:pt x="1420367" y="1839467"/>
                </a:lnTo>
                <a:lnTo>
                  <a:pt x="1417320" y="1834896"/>
                </a:lnTo>
                <a:close/>
              </a:path>
              <a:path extrusionOk="0" h="1850389" w="2059304">
                <a:moveTo>
                  <a:pt x="1520952" y="1834896"/>
                </a:moveTo>
                <a:lnTo>
                  <a:pt x="1469135" y="1834896"/>
                </a:lnTo>
                <a:lnTo>
                  <a:pt x="1466087" y="1839467"/>
                </a:lnTo>
                <a:lnTo>
                  <a:pt x="1466087" y="1847088"/>
                </a:lnTo>
                <a:lnTo>
                  <a:pt x="1469135" y="1850136"/>
                </a:lnTo>
                <a:lnTo>
                  <a:pt x="1520952" y="1850136"/>
                </a:lnTo>
                <a:lnTo>
                  <a:pt x="1525524" y="1847088"/>
                </a:lnTo>
                <a:lnTo>
                  <a:pt x="1525524" y="1839467"/>
                </a:lnTo>
                <a:lnTo>
                  <a:pt x="1520952" y="1834896"/>
                </a:lnTo>
                <a:close/>
              </a:path>
              <a:path extrusionOk="0" h="1850389" w="2059304">
                <a:moveTo>
                  <a:pt x="1626107" y="1834896"/>
                </a:moveTo>
                <a:lnTo>
                  <a:pt x="1572767" y="1834896"/>
                </a:lnTo>
                <a:lnTo>
                  <a:pt x="1569720" y="1839467"/>
                </a:lnTo>
                <a:lnTo>
                  <a:pt x="1569720" y="1847088"/>
                </a:lnTo>
                <a:lnTo>
                  <a:pt x="1572767" y="1850136"/>
                </a:lnTo>
                <a:lnTo>
                  <a:pt x="1626107" y="1850136"/>
                </a:lnTo>
                <a:lnTo>
                  <a:pt x="1629155" y="1847088"/>
                </a:lnTo>
                <a:lnTo>
                  <a:pt x="1629155" y="1839467"/>
                </a:lnTo>
                <a:lnTo>
                  <a:pt x="1626107" y="1834896"/>
                </a:lnTo>
                <a:close/>
              </a:path>
              <a:path extrusionOk="0" h="1850389" w="2059304">
                <a:moveTo>
                  <a:pt x="1729739" y="1834896"/>
                </a:moveTo>
                <a:lnTo>
                  <a:pt x="1676400" y="1834896"/>
                </a:lnTo>
                <a:lnTo>
                  <a:pt x="1673352" y="1839467"/>
                </a:lnTo>
                <a:lnTo>
                  <a:pt x="1673352" y="1847088"/>
                </a:lnTo>
                <a:lnTo>
                  <a:pt x="1676400" y="1850136"/>
                </a:lnTo>
                <a:lnTo>
                  <a:pt x="1729739" y="1850136"/>
                </a:lnTo>
                <a:lnTo>
                  <a:pt x="1732787" y="1847088"/>
                </a:lnTo>
                <a:lnTo>
                  <a:pt x="1732787" y="1839467"/>
                </a:lnTo>
                <a:lnTo>
                  <a:pt x="1729739" y="1834896"/>
                </a:lnTo>
                <a:close/>
              </a:path>
              <a:path extrusionOk="0" h="1850389" w="2059304">
                <a:moveTo>
                  <a:pt x="1830324" y="1822703"/>
                </a:moveTo>
                <a:lnTo>
                  <a:pt x="1825752" y="1824227"/>
                </a:lnTo>
                <a:lnTo>
                  <a:pt x="1802891" y="1828800"/>
                </a:lnTo>
                <a:lnTo>
                  <a:pt x="1783079" y="1831848"/>
                </a:lnTo>
                <a:lnTo>
                  <a:pt x="1778507" y="1833372"/>
                </a:lnTo>
                <a:lnTo>
                  <a:pt x="1776983" y="1836420"/>
                </a:lnTo>
                <a:lnTo>
                  <a:pt x="1776983" y="1844039"/>
                </a:lnTo>
                <a:lnTo>
                  <a:pt x="1781555" y="1847088"/>
                </a:lnTo>
                <a:lnTo>
                  <a:pt x="1786127" y="1847088"/>
                </a:lnTo>
                <a:lnTo>
                  <a:pt x="1804415" y="1844039"/>
                </a:lnTo>
                <a:lnTo>
                  <a:pt x="1830324" y="1837943"/>
                </a:lnTo>
                <a:lnTo>
                  <a:pt x="1833372" y="1836420"/>
                </a:lnTo>
                <a:lnTo>
                  <a:pt x="1836420" y="1833372"/>
                </a:lnTo>
                <a:lnTo>
                  <a:pt x="1833372" y="1824227"/>
                </a:lnTo>
                <a:lnTo>
                  <a:pt x="1830324" y="1822703"/>
                </a:lnTo>
                <a:close/>
              </a:path>
              <a:path extrusionOk="0" h="1850389" w="2059304">
                <a:moveTo>
                  <a:pt x="1924811" y="1778508"/>
                </a:moveTo>
                <a:lnTo>
                  <a:pt x="1920239" y="1778508"/>
                </a:lnTo>
                <a:lnTo>
                  <a:pt x="1915667" y="1780031"/>
                </a:lnTo>
                <a:lnTo>
                  <a:pt x="1911096" y="1784603"/>
                </a:lnTo>
                <a:lnTo>
                  <a:pt x="1886711" y="1799843"/>
                </a:lnTo>
                <a:lnTo>
                  <a:pt x="1879091" y="1802891"/>
                </a:lnTo>
                <a:lnTo>
                  <a:pt x="1876044" y="1804415"/>
                </a:lnTo>
                <a:lnTo>
                  <a:pt x="1874520" y="1808988"/>
                </a:lnTo>
                <a:lnTo>
                  <a:pt x="1876044" y="1812036"/>
                </a:lnTo>
                <a:lnTo>
                  <a:pt x="1877567" y="1816608"/>
                </a:lnTo>
                <a:lnTo>
                  <a:pt x="1882139" y="1818131"/>
                </a:lnTo>
                <a:lnTo>
                  <a:pt x="1886711" y="1815084"/>
                </a:lnTo>
                <a:lnTo>
                  <a:pt x="1892807" y="1812036"/>
                </a:lnTo>
                <a:lnTo>
                  <a:pt x="1918715" y="1796796"/>
                </a:lnTo>
                <a:lnTo>
                  <a:pt x="1924811" y="1792224"/>
                </a:lnTo>
                <a:lnTo>
                  <a:pt x="1927859" y="1789176"/>
                </a:lnTo>
                <a:lnTo>
                  <a:pt x="1929383" y="1784603"/>
                </a:lnTo>
                <a:lnTo>
                  <a:pt x="1926335" y="1781555"/>
                </a:lnTo>
                <a:lnTo>
                  <a:pt x="1924811" y="1778508"/>
                </a:lnTo>
                <a:close/>
              </a:path>
              <a:path extrusionOk="0" h="1850389" w="2059304">
                <a:moveTo>
                  <a:pt x="1994915" y="1705355"/>
                </a:moveTo>
                <a:lnTo>
                  <a:pt x="1990344" y="1706879"/>
                </a:lnTo>
                <a:lnTo>
                  <a:pt x="1987296" y="1709927"/>
                </a:lnTo>
                <a:lnTo>
                  <a:pt x="1975103" y="1726691"/>
                </a:lnTo>
                <a:lnTo>
                  <a:pt x="1959863" y="1743455"/>
                </a:lnTo>
                <a:lnTo>
                  <a:pt x="1956815" y="1746503"/>
                </a:lnTo>
                <a:lnTo>
                  <a:pt x="1956815" y="1751076"/>
                </a:lnTo>
                <a:lnTo>
                  <a:pt x="1961387" y="1754124"/>
                </a:lnTo>
                <a:lnTo>
                  <a:pt x="1964435" y="1755648"/>
                </a:lnTo>
                <a:lnTo>
                  <a:pt x="1969007" y="1755648"/>
                </a:lnTo>
                <a:lnTo>
                  <a:pt x="1970531" y="1752600"/>
                </a:lnTo>
                <a:lnTo>
                  <a:pt x="1985772" y="1735836"/>
                </a:lnTo>
                <a:lnTo>
                  <a:pt x="1999487" y="1719072"/>
                </a:lnTo>
                <a:lnTo>
                  <a:pt x="2002535" y="1716024"/>
                </a:lnTo>
                <a:lnTo>
                  <a:pt x="2001011" y="1711452"/>
                </a:lnTo>
                <a:lnTo>
                  <a:pt x="1994915" y="1705355"/>
                </a:lnTo>
                <a:close/>
              </a:path>
              <a:path extrusionOk="0" h="1850389" w="2059304">
                <a:moveTo>
                  <a:pt x="2037587" y="1613915"/>
                </a:moveTo>
                <a:lnTo>
                  <a:pt x="2033015" y="1616964"/>
                </a:lnTo>
                <a:lnTo>
                  <a:pt x="2031491" y="1620012"/>
                </a:lnTo>
                <a:lnTo>
                  <a:pt x="2029967" y="1626108"/>
                </a:lnTo>
                <a:lnTo>
                  <a:pt x="2020824" y="1653539"/>
                </a:lnTo>
                <a:lnTo>
                  <a:pt x="2016252" y="1661160"/>
                </a:lnTo>
                <a:lnTo>
                  <a:pt x="2014727" y="1664208"/>
                </a:lnTo>
                <a:lnTo>
                  <a:pt x="2016252" y="1668779"/>
                </a:lnTo>
                <a:lnTo>
                  <a:pt x="2020824" y="1670303"/>
                </a:lnTo>
                <a:lnTo>
                  <a:pt x="2023872" y="1671827"/>
                </a:lnTo>
                <a:lnTo>
                  <a:pt x="2028444" y="1670303"/>
                </a:lnTo>
                <a:lnTo>
                  <a:pt x="2029967" y="1667255"/>
                </a:lnTo>
                <a:lnTo>
                  <a:pt x="2034539" y="1659636"/>
                </a:lnTo>
                <a:lnTo>
                  <a:pt x="2043683" y="1630679"/>
                </a:lnTo>
                <a:lnTo>
                  <a:pt x="2046731" y="1624584"/>
                </a:lnTo>
                <a:lnTo>
                  <a:pt x="2046731" y="1620012"/>
                </a:lnTo>
                <a:lnTo>
                  <a:pt x="2045207" y="1616964"/>
                </a:lnTo>
                <a:lnTo>
                  <a:pt x="2040635" y="1615439"/>
                </a:lnTo>
                <a:lnTo>
                  <a:pt x="2037587" y="1613915"/>
                </a:lnTo>
                <a:close/>
              </a:path>
              <a:path extrusionOk="0" h="1850389" w="2059304">
                <a:moveTo>
                  <a:pt x="2055876" y="1513331"/>
                </a:moveTo>
                <a:lnTo>
                  <a:pt x="2048255" y="1513331"/>
                </a:lnTo>
                <a:lnTo>
                  <a:pt x="2043683" y="1517903"/>
                </a:lnTo>
                <a:lnTo>
                  <a:pt x="2043603" y="1537715"/>
                </a:lnTo>
                <a:lnTo>
                  <a:pt x="2042159" y="1565148"/>
                </a:lnTo>
                <a:lnTo>
                  <a:pt x="2042159" y="1568196"/>
                </a:lnTo>
                <a:lnTo>
                  <a:pt x="2045207" y="1572767"/>
                </a:lnTo>
                <a:lnTo>
                  <a:pt x="2054352" y="1572767"/>
                </a:lnTo>
                <a:lnTo>
                  <a:pt x="2057400" y="1569720"/>
                </a:lnTo>
                <a:lnTo>
                  <a:pt x="2057400" y="1565148"/>
                </a:lnTo>
                <a:lnTo>
                  <a:pt x="2058924" y="1537715"/>
                </a:lnTo>
                <a:lnTo>
                  <a:pt x="2058924" y="1517903"/>
                </a:lnTo>
                <a:lnTo>
                  <a:pt x="2055876" y="1513331"/>
                </a:lnTo>
                <a:close/>
              </a:path>
              <a:path extrusionOk="0" h="1850389" w="2059304">
                <a:moveTo>
                  <a:pt x="2055876" y="1411224"/>
                </a:moveTo>
                <a:lnTo>
                  <a:pt x="2048255" y="1411224"/>
                </a:lnTo>
                <a:lnTo>
                  <a:pt x="2043683" y="1414272"/>
                </a:lnTo>
                <a:lnTo>
                  <a:pt x="2043683" y="1466088"/>
                </a:lnTo>
                <a:lnTo>
                  <a:pt x="2048255" y="1470660"/>
                </a:lnTo>
                <a:lnTo>
                  <a:pt x="2055876" y="1470660"/>
                </a:lnTo>
                <a:lnTo>
                  <a:pt x="2058924" y="1466088"/>
                </a:lnTo>
                <a:lnTo>
                  <a:pt x="2058924" y="1414272"/>
                </a:lnTo>
                <a:lnTo>
                  <a:pt x="2055876" y="1411224"/>
                </a:lnTo>
                <a:close/>
              </a:path>
              <a:path extrusionOk="0" h="1850389" w="2059304">
                <a:moveTo>
                  <a:pt x="2055876" y="1309115"/>
                </a:moveTo>
                <a:lnTo>
                  <a:pt x="2048255" y="1309115"/>
                </a:lnTo>
                <a:lnTo>
                  <a:pt x="2043683" y="1312164"/>
                </a:lnTo>
                <a:lnTo>
                  <a:pt x="2043683" y="1363979"/>
                </a:lnTo>
                <a:lnTo>
                  <a:pt x="2048255" y="1367027"/>
                </a:lnTo>
                <a:lnTo>
                  <a:pt x="2055876" y="1367027"/>
                </a:lnTo>
                <a:lnTo>
                  <a:pt x="2058924" y="1363979"/>
                </a:lnTo>
                <a:lnTo>
                  <a:pt x="2058924" y="1312164"/>
                </a:lnTo>
                <a:lnTo>
                  <a:pt x="2055876" y="1309115"/>
                </a:lnTo>
                <a:close/>
              </a:path>
              <a:path extrusionOk="0" h="1850389" w="2059304">
                <a:moveTo>
                  <a:pt x="2055876" y="1207008"/>
                </a:moveTo>
                <a:lnTo>
                  <a:pt x="2048255" y="1207008"/>
                </a:lnTo>
                <a:lnTo>
                  <a:pt x="2043683" y="1210055"/>
                </a:lnTo>
                <a:lnTo>
                  <a:pt x="2043683" y="1261872"/>
                </a:lnTo>
                <a:lnTo>
                  <a:pt x="2048255" y="1264920"/>
                </a:lnTo>
                <a:lnTo>
                  <a:pt x="2055876" y="1264920"/>
                </a:lnTo>
                <a:lnTo>
                  <a:pt x="2058924" y="1261872"/>
                </a:lnTo>
                <a:lnTo>
                  <a:pt x="2058924" y="1210055"/>
                </a:lnTo>
                <a:lnTo>
                  <a:pt x="2055876" y="1207008"/>
                </a:lnTo>
                <a:close/>
              </a:path>
              <a:path extrusionOk="0" h="1850389" w="2059304">
                <a:moveTo>
                  <a:pt x="2055876" y="1104900"/>
                </a:moveTo>
                <a:lnTo>
                  <a:pt x="2048255" y="1104900"/>
                </a:lnTo>
                <a:lnTo>
                  <a:pt x="2043683" y="1107948"/>
                </a:lnTo>
                <a:lnTo>
                  <a:pt x="2043683" y="1159764"/>
                </a:lnTo>
                <a:lnTo>
                  <a:pt x="2048255" y="1162812"/>
                </a:lnTo>
                <a:lnTo>
                  <a:pt x="2055876" y="1162812"/>
                </a:lnTo>
                <a:lnTo>
                  <a:pt x="2058924" y="1159764"/>
                </a:lnTo>
                <a:lnTo>
                  <a:pt x="2058924" y="1107948"/>
                </a:lnTo>
                <a:lnTo>
                  <a:pt x="2055876" y="1104900"/>
                </a:lnTo>
                <a:close/>
              </a:path>
              <a:path extrusionOk="0" h="1850389" w="2059304">
                <a:moveTo>
                  <a:pt x="2055876" y="1001267"/>
                </a:moveTo>
                <a:lnTo>
                  <a:pt x="2048255" y="1001267"/>
                </a:lnTo>
                <a:lnTo>
                  <a:pt x="2043683" y="1004315"/>
                </a:lnTo>
                <a:lnTo>
                  <a:pt x="2043683" y="1057655"/>
                </a:lnTo>
                <a:lnTo>
                  <a:pt x="2048255" y="1060703"/>
                </a:lnTo>
                <a:lnTo>
                  <a:pt x="2055876" y="1060703"/>
                </a:lnTo>
                <a:lnTo>
                  <a:pt x="2058924" y="1057655"/>
                </a:lnTo>
                <a:lnTo>
                  <a:pt x="2058924" y="1004315"/>
                </a:lnTo>
                <a:lnTo>
                  <a:pt x="2055876" y="1001267"/>
                </a:lnTo>
                <a:close/>
              </a:path>
              <a:path extrusionOk="0" h="1850389" w="2059304">
                <a:moveTo>
                  <a:pt x="2055876" y="899160"/>
                </a:moveTo>
                <a:lnTo>
                  <a:pt x="2048255" y="899160"/>
                </a:lnTo>
                <a:lnTo>
                  <a:pt x="2043683" y="902208"/>
                </a:lnTo>
                <a:lnTo>
                  <a:pt x="2043683" y="954024"/>
                </a:lnTo>
                <a:lnTo>
                  <a:pt x="2048255" y="958596"/>
                </a:lnTo>
                <a:lnTo>
                  <a:pt x="2055876" y="958596"/>
                </a:lnTo>
                <a:lnTo>
                  <a:pt x="2058924" y="954024"/>
                </a:lnTo>
                <a:lnTo>
                  <a:pt x="2058924" y="902208"/>
                </a:lnTo>
                <a:lnTo>
                  <a:pt x="2055876" y="899160"/>
                </a:lnTo>
                <a:close/>
              </a:path>
              <a:path extrusionOk="0" h="1850389" w="2059304">
                <a:moveTo>
                  <a:pt x="2055876" y="797051"/>
                </a:moveTo>
                <a:lnTo>
                  <a:pt x="2048255" y="797051"/>
                </a:lnTo>
                <a:lnTo>
                  <a:pt x="2043683" y="800100"/>
                </a:lnTo>
                <a:lnTo>
                  <a:pt x="2043683" y="851915"/>
                </a:lnTo>
                <a:lnTo>
                  <a:pt x="2048255" y="854963"/>
                </a:lnTo>
                <a:lnTo>
                  <a:pt x="2055876" y="854963"/>
                </a:lnTo>
                <a:lnTo>
                  <a:pt x="2058924" y="851915"/>
                </a:lnTo>
                <a:lnTo>
                  <a:pt x="2058924" y="800100"/>
                </a:lnTo>
                <a:lnTo>
                  <a:pt x="2055876" y="797051"/>
                </a:lnTo>
                <a:close/>
              </a:path>
              <a:path extrusionOk="0" h="1850389" w="2059304">
                <a:moveTo>
                  <a:pt x="2055876" y="694943"/>
                </a:moveTo>
                <a:lnTo>
                  <a:pt x="2048255" y="694943"/>
                </a:lnTo>
                <a:lnTo>
                  <a:pt x="2043683" y="697991"/>
                </a:lnTo>
                <a:lnTo>
                  <a:pt x="2043683" y="749808"/>
                </a:lnTo>
                <a:lnTo>
                  <a:pt x="2048255" y="752855"/>
                </a:lnTo>
                <a:lnTo>
                  <a:pt x="2055876" y="752855"/>
                </a:lnTo>
                <a:lnTo>
                  <a:pt x="2058924" y="749808"/>
                </a:lnTo>
                <a:lnTo>
                  <a:pt x="2058924" y="697991"/>
                </a:lnTo>
                <a:lnTo>
                  <a:pt x="2055876" y="694943"/>
                </a:lnTo>
                <a:close/>
              </a:path>
              <a:path extrusionOk="0" h="1850389" w="2059304">
                <a:moveTo>
                  <a:pt x="2055876" y="591312"/>
                </a:moveTo>
                <a:lnTo>
                  <a:pt x="2048255" y="591312"/>
                </a:lnTo>
                <a:lnTo>
                  <a:pt x="2043683" y="595884"/>
                </a:lnTo>
                <a:lnTo>
                  <a:pt x="2043683" y="647700"/>
                </a:lnTo>
                <a:lnTo>
                  <a:pt x="2048255" y="650748"/>
                </a:lnTo>
                <a:lnTo>
                  <a:pt x="2055876" y="650748"/>
                </a:lnTo>
                <a:lnTo>
                  <a:pt x="2058924" y="647700"/>
                </a:lnTo>
                <a:lnTo>
                  <a:pt x="2058924" y="595884"/>
                </a:lnTo>
                <a:lnTo>
                  <a:pt x="2055876" y="591312"/>
                </a:lnTo>
                <a:close/>
              </a:path>
              <a:path extrusionOk="0" h="1850389" w="2059304">
                <a:moveTo>
                  <a:pt x="2055876" y="489203"/>
                </a:moveTo>
                <a:lnTo>
                  <a:pt x="2048255" y="489203"/>
                </a:lnTo>
                <a:lnTo>
                  <a:pt x="2043683" y="492251"/>
                </a:lnTo>
                <a:lnTo>
                  <a:pt x="2043683" y="544067"/>
                </a:lnTo>
                <a:lnTo>
                  <a:pt x="2048255" y="548639"/>
                </a:lnTo>
                <a:lnTo>
                  <a:pt x="2055876" y="548639"/>
                </a:lnTo>
                <a:lnTo>
                  <a:pt x="2058924" y="544067"/>
                </a:lnTo>
                <a:lnTo>
                  <a:pt x="2058924" y="492251"/>
                </a:lnTo>
                <a:lnTo>
                  <a:pt x="2055876" y="489203"/>
                </a:lnTo>
                <a:close/>
              </a:path>
              <a:path extrusionOk="0" h="1850389" w="2059304">
                <a:moveTo>
                  <a:pt x="2055876" y="387096"/>
                </a:moveTo>
                <a:lnTo>
                  <a:pt x="2048255" y="387096"/>
                </a:lnTo>
                <a:lnTo>
                  <a:pt x="2043683" y="390143"/>
                </a:lnTo>
                <a:lnTo>
                  <a:pt x="2043683" y="441960"/>
                </a:lnTo>
                <a:lnTo>
                  <a:pt x="2048255" y="445008"/>
                </a:lnTo>
                <a:lnTo>
                  <a:pt x="2055876" y="445008"/>
                </a:lnTo>
                <a:lnTo>
                  <a:pt x="2058924" y="441960"/>
                </a:lnTo>
                <a:lnTo>
                  <a:pt x="2058924" y="390143"/>
                </a:lnTo>
                <a:lnTo>
                  <a:pt x="2055876" y="387096"/>
                </a:lnTo>
                <a:close/>
              </a:path>
              <a:path extrusionOk="0" h="1850389" w="2059304">
                <a:moveTo>
                  <a:pt x="2054352" y="284988"/>
                </a:moveTo>
                <a:lnTo>
                  <a:pt x="2046731" y="284988"/>
                </a:lnTo>
                <a:lnTo>
                  <a:pt x="2042159" y="288036"/>
                </a:lnTo>
                <a:lnTo>
                  <a:pt x="2043683" y="292608"/>
                </a:lnTo>
                <a:lnTo>
                  <a:pt x="2043683" y="339851"/>
                </a:lnTo>
                <a:lnTo>
                  <a:pt x="2048255" y="342900"/>
                </a:lnTo>
                <a:lnTo>
                  <a:pt x="2055876" y="342900"/>
                </a:lnTo>
                <a:lnTo>
                  <a:pt x="2058924" y="339851"/>
                </a:lnTo>
                <a:lnTo>
                  <a:pt x="2058924" y="313943"/>
                </a:lnTo>
                <a:lnTo>
                  <a:pt x="2057501" y="292608"/>
                </a:lnTo>
                <a:lnTo>
                  <a:pt x="2057400" y="288036"/>
                </a:lnTo>
                <a:lnTo>
                  <a:pt x="2054352" y="284988"/>
                </a:lnTo>
                <a:close/>
              </a:path>
              <a:path extrusionOk="0" h="1850389" w="2059304">
                <a:moveTo>
                  <a:pt x="2026920" y="184403"/>
                </a:moveTo>
                <a:lnTo>
                  <a:pt x="2023872" y="185927"/>
                </a:lnTo>
                <a:lnTo>
                  <a:pt x="2019300" y="187451"/>
                </a:lnTo>
                <a:lnTo>
                  <a:pt x="2017776" y="192024"/>
                </a:lnTo>
                <a:lnTo>
                  <a:pt x="2019300" y="196596"/>
                </a:lnTo>
                <a:lnTo>
                  <a:pt x="2020824" y="196596"/>
                </a:lnTo>
                <a:lnTo>
                  <a:pt x="2029967" y="224027"/>
                </a:lnTo>
                <a:lnTo>
                  <a:pt x="2033015" y="236220"/>
                </a:lnTo>
                <a:lnTo>
                  <a:pt x="2034539" y="240791"/>
                </a:lnTo>
                <a:lnTo>
                  <a:pt x="2039111" y="242315"/>
                </a:lnTo>
                <a:lnTo>
                  <a:pt x="2042159" y="242315"/>
                </a:lnTo>
                <a:lnTo>
                  <a:pt x="2046731" y="240791"/>
                </a:lnTo>
                <a:lnTo>
                  <a:pt x="2049779" y="236220"/>
                </a:lnTo>
                <a:lnTo>
                  <a:pt x="2048255" y="233172"/>
                </a:lnTo>
                <a:lnTo>
                  <a:pt x="2045207" y="220979"/>
                </a:lnTo>
                <a:lnTo>
                  <a:pt x="2034539" y="192024"/>
                </a:lnTo>
                <a:lnTo>
                  <a:pt x="2031491" y="185927"/>
                </a:lnTo>
                <a:lnTo>
                  <a:pt x="2026920" y="184403"/>
                </a:lnTo>
                <a:close/>
              </a:path>
              <a:path extrusionOk="0" h="1850389" w="2059304">
                <a:moveTo>
                  <a:pt x="1973579" y="99060"/>
                </a:moveTo>
                <a:lnTo>
                  <a:pt x="1967483" y="99060"/>
                </a:lnTo>
                <a:lnTo>
                  <a:pt x="1961387" y="105155"/>
                </a:lnTo>
                <a:lnTo>
                  <a:pt x="1961387" y="109727"/>
                </a:lnTo>
                <a:lnTo>
                  <a:pt x="1975103" y="123443"/>
                </a:lnTo>
                <a:lnTo>
                  <a:pt x="1991867" y="146303"/>
                </a:lnTo>
                <a:lnTo>
                  <a:pt x="1994915" y="149351"/>
                </a:lnTo>
                <a:lnTo>
                  <a:pt x="1999487" y="149351"/>
                </a:lnTo>
                <a:lnTo>
                  <a:pt x="2002535" y="147827"/>
                </a:lnTo>
                <a:lnTo>
                  <a:pt x="2005583" y="144779"/>
                </a:lnTo>
                <a:lnTo>
                  <a:pt x="2005583" y="140208"/>
                </a:lnTo>
                <a:lnTo>
                  <a:pt x="2004059" y="137160"/>
                </a:lnTo>
                <a:lnTo>
                  <a:pt x="1987296" y="114300"/>
                </a:lnTo>
                <a:lnTo>
                  <a:pt x="1975103" y="102108"/>
                </a:lnTo>
                <a:lnTo>
                  <a:pt x="1973579" y="99060"/>
                </a:lnTo>
                <a:close/>
              </a:path>
              <a:path extrusionOk="0" h="1850389" w="2059304">
                <a:moveTo>
                  <a:pt x="1888235" y="36575"/>
                </a:moveTo>
                <a:lnTo>
                  <a:pt x="1883663" y="38100"/>
                </a:lnTo>
                <a:lnTo>
                  <a:pt x="1880615" y="44196"/>
                </a:lnTo>
                <a:lnTo>
                  <a:pt x="1882139" y="48767"/>
                </a:lnTo>
                <a:lnTo>
                  <a:pt x="1885187" y="50291"/>
                </a:lnTo>
                <a:lnTo>
                  <a:pt x="1909572" y="65531"/>
                </a:lnTo>
                <a:lnTo>
                  <a:pt x="1921763" y="74675"/>
                </a:lnTo>
                <a:lnTo>
                  <a:pt x="1924811" y="76200"/>
                </a:lnTo>
                <a:lnTo>
                  <a:pt x="1929383" y="76200"/>
                </a:lnTo>
                <a:lnTo>
                  <a:pt x="1932431" y="73151"/>
                </a:lnTo>
                <a:lnTo>
                  <a:pt x="1933955" y="70103"/>
                </a:lnTo>
                <a:lnTo>
                  <a:pt x="1933955" y="65531"/>
                </a:lnTo>
                <a:lnTo>
                  <a:pt x="1930907" y="62484"/>
                </a:lnTo>
                <a:lnTo>
                  <a:pt x="1918715" y="53339"/>
                </a:lnTo>
                <a:lnTo>
                  <a:pt x="1892807" y="38100"/>
                </a:lnTo>
                <a:lnTo>
                  <a:pt x="1891283" y="38100"/>
                </a:lnTo>
                <a:lnTo>
                  <a:pt x="1888235" y="36575"/>
                </a:lnTo>
                <a:close/>
              </a:path>
              <a:path extrusionOk="0" h="1850389" w="2059304">
                <a:moveTo>
                  <a:pt x="1792224" y="4572"/>
                </a:moveTo>
                <a:lnTo>
                  <a:pt x="1787652" y="4572"/>
                </a:lnTo>
                <a:lnTo>
                  <a:pt x="1784603" y="7620"/>
                </a:lnTo>
                <a:lnTo>
                  <a:pt x="1783079" y="10667"/>
                </a:lnTo>
                <a:lnTo>
                  <a:pt x="1783079" y="15239"/>
                </a:lnTo>
                <a:lnTo>
                  <a:pt x="1786127" y="18287"/>
                </a:lnTo>
                <a:lnTo>
                  <a:pt x="1789176" y="19812"/>
                </a:lnTo>
                <a:lnTo>
                  <a:pt x="1801367" y="21336"/>
                </a:lnTo>
                <a:lnTo>
                  <a:pt x="1830324" y="28955"/>
                </a:lnTo>
                <a:lnTo>
                  <a:pt x="1831848" y="28955"/>
                </a:lnTo>
                <a:lnTo>
                  <a:pt x="1834896" y="30479"/>
                </a:lnTo>
                <a:lnTo>
                  <a:pt x="1839467" y="27431"/>
                </a:lnTo>
                <a:lnTo>
                  <a:pt x="1840991" y="24384"/>
                </a:lnTo>
                <a:lnTo>
                  <a:pt x="1842515" y="19812"/>
                </a:lnTo>
                <a:lnTo>
                  <a:pt x="1840991" y="16763"/>
                </a:lnTo>
                <a:lnTo>
                  <a:pt x="1836420" y="15239"/>
                </a:lnTo>
                <a:lnTo>
                  <a:pt x="1836420" y="13715"/>
                </a:lnTo>
                <a:lnTo>
                  <a:pt x="1805939" y="6096"/>
                </a:lnTo>
                <a:lnTo>
                  <a:pt x="1792224" y="45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29"/>
          <p:cNvSpPr/>
          <p:nvPr/>
        </p:nvSpPr>
        <p:spPr>
          <a:xfrm>
            <a:off x="5274564" y="2089404"/>
            <a:ext cx="4597908" cy="199034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29"/>
          <p:cNvSpPr txBox="1"/>
          <p:nvPr/>
        </p:nvSpPr>
        <p:spPr>
          <a:xfrm>
            <a:off x="7715122" y="2075502"/>
            <a:ext cx="125730" cy="286385"/>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700">
                <a:solidFill>
                  <a:schemeClr val="dk1"/>
                </a:solidFill>
                <a:latin typeface="Noto Sans Symbols"/>
                <a:ea typeface="Noto Sans Symbols"/>
                <a:cs typeface="Noto Sans Symbols"/>
                <a:sym typeface="Noto Sans Symbols"/>
              </a:rPr>
              <a:t>φ</a:t>
            </a:r>
            <a:endParaRPr sz="1700">
              <a:solidFill>
                <a:schemeClr val="dk1"/>
              </a:solidFill>
              <a:latin typeface="Noto Sans Symbols"/>
              <a:ea typeface="Noto Sans Symbols"/>
              <a:cs typeface="Noto Sans Symbols"/>
              <a:sym typeface="Noto Sans Symbols"/>
            </a:endParaRPr>
          </a:p>
        </p:txBody>
      </p:sp>
      <p:sp>
        <p:nvSpPr>
          <p:cNvPr id="304" name="Google Shape;304;p29"/>
          <p:cNvSpPr txBox="1"/>
          <p:nvPr/>
        </p:nvSpPr>
        <p:spPr>
          <a:xfrm>
            <a:off x="9048686" y="3516502"/>
            <a:ext cx="65405" cy="21526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305" name="Google Shape;305;p29"/>
          <p:cNvSpPr txBox="1"/>
          <p:nvPr/>
        </p:nvSpPr>
        <p:spPr>
          <a:xfrm>
            <a:off x="6881926" y="2691051"/>
            <a:ext cx="259079"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lang="tr-TR" sz="2775">
                <a:solidFill>
                  <a:schemeClr val="dk1"/>
                </a:solidFill>
                <a:latin typeface="Times New Roman"/>
                <a:ea typeface="Times New Roman"/>
                <a:cs typeface="Times New Roman"/>
                <a:sym typeface="Times New Roman"/>
              </a:rPr>
              <a:t>N</a:t>
            </a:r>
            <a:r>
              <a:rPr lang="tr-TR" sz="1250">
                <a:solidFill>
                  <a:schemeClr val="dk1"/>
                </a:solidFill>
                <a:latin typeface="Times New Roman"/>
                <a:ea typeface="Times New Roman"/>
                <a:cs typeface="Times New Roman"/>
                <a:sym typeface="Times New Roman"/>
              </a:rPr>
              <a:t>1</a:t>
            </a:r>
            <a:endParaRPr sz="1250">
              <a:solidFill>
                <a:schemeClr val="dk1"/>
              </a:solidFill>
              <a:latin typeface="Times New Roman"/>
              <a:ea typeface="Times New Roman"/>
              <a:cs typeface="Times New Roman"/>
              <a:sym typeface="Times New Roman"/>
            </a:endParaRPr>
          </a:p>
        </p:txBody>
      </p:sp>
      <p:sp>
        <p:nvSpPr>
          <p:cNvPr id="306" name="Google Shape;306;p29"/>
          <p:cNvSpPr txBox="1"/>
          <p:nvPr/>
        </p:nvSpPr>
        <p:spPr>
          <a:xfrm>
            <a:off x="7991271" y="2679265"/>
            <a:ext cx="273685"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307" name="Google Shape;307;p29"/>
          <p:cNvSpPr txBox="1"/>
          <p:nvPr/>
        </p:nvSpPr>
        <p:spPr>
          <a:xfrm>
            <a:off x="6093586" y="3523576"/>
            <a:ext cx="65405" cy="21526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308" name="Google Shape;308;p29"/>
          <p:cNvSpPr txBox="1"/>
          <p:nvPr/>
        </p:nvSpPr>
        <p:spPr>
          <a:xfrm>
            <a:off x="5963767" y="3698097"/>
            <a:ext cx="13081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b</a:t>
            </a:r>
            <a:endParaRPr sz="1850">
              <a:solidFill>
                <a:schemeClr val="dk1"/>
              </a:solidFill>
              <a:latin typeface="Times New Roman"/>
              <a:ea typeface="Times New Roman"/>
              <a:cs typeface="Times New Roman"/>
              <a:sym typeface="Times New Roman"/>
            </a:endParaRPr>
          </a:p>
        </p:txBody>
      </p:sp>
      <p:sp>
        <p:nvSpPr>
          <p:cNvPr id="309" name="Google Shape;309;p29"/>
          <p:cNvSpPr txBox="1"/>
          <p:nvPr/>
        </p:nvSpPr>
        <p:spPr>
          <a:xfrm>
            <a:off x="5675820" y="2922178"/>
            <a:ext cx="19558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850">
                <a:solidFill>
                  <a:schemeClr val="dk1"/>
                </a:solidFill>
                <a:latin typeface="Times New Roman"/>
                <a:ea typeface="Times New Roman"/>
                <a:cs typeface="Times New Roman"/>
                <a:sym typeface="Times New Roman"/>
              </a:rPr>
              <a:t>v</a:t>
            </a:r>
            <a:r>
              <a:rPr baseline="-25000" lang="tr-TR" sz="1875">
                <a:solidFill>
                  <a:schemeClr val="dk1"/>
                </a:solidFill>
                <a:latin typeface="Times New Roman"/>
                <a:ea typeface="Times New Roman"/>
                <a:cs typeface="Times New Roman"/>
                <a:sym typeface="Times New Roman"/>
              </a:rPr>
              <a:t>1</a:t>
            </a:r>
            <a:endParaRPr baseline="-25000" sz="1875">
              <a:solidFill>
                <a:schemeClr val="dk1"/>
              </a:solidFill>
              <a:latin typeface="Times New Roman"/>
              <a:ea typeface="Times New Roman"/>
              <a:cs typeface="Times New Roman"/>
              <a:sym typeface="Times New Roman"/>
            </a:endParaRPr>
          </a:p>
        </p:txBody>
      </p:sp>
      <p:sp>
        <p:nvSpPr>
          <p:cNvPr id="310" name="Google Shape;310;p29"/>
          <p:cNvSpPr txBox="1"/>
          <p:nvPr/>
        </p:nvSpPr>
        <p:spPr>
          <a:xfrm>
            <a:off x="9166707" y="3707534"/>
            <a:ext cx="13081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d</a:t>
            </a:r>
            <a:endParaRPr sz="1850">
              <a:solidFill>
                <a:schemeClr val="dk1"/>
              </a:solidFill>
              <a:latin typeface="Times New Roman"/>
              <a:ea typeface="Times New Roman"/>
              <a:cs typeface="Times New Roman"/>
              <a:sym typeface="Times New Roman"/>
            </a:endParaRPr>
          </a:p>
        </p:txBody>
      </p:sp>
      <p:sp>
        <p:nvSpPr>
          <p:cNvPr id="311" name="Google Shape;311;p29"/>
          <p:cNvSpPr txBox="1"/>
          <p:nvPr/>
        </p:nvSpPr>
        <p:spPr>
          <a:xfrm>
            <a:off x="8940113" y="2084341"/>
            <a:ext cx="640715" cy="1177290"/>
          </a:xfrm>
          <a:prstGeom prst="rect">
            <a:avLst/>
          </a:prstGeom>
          <a:noFill/>
          <a:ln>
            <a:noFill/>
          </a:ln>
        </p:spPr>
        <p:txBody>
          <a:bodyPr anchorCtr="0" anchor="t" bIns="0" lIns="0" spcFirstLastPara="1" rIns="0" wrap="square" tIns="87625">
            <a:noAutofit/>
          </a:bodyPr>
          <a:lstStyle/>
          <a:p>
            <a:pPr indent="0" lvl="0" marL="422275"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i </a:t>
            </a:r>
            <a:r>
              <a:rPr baseline="-25000" lang="tr-TR" sz="1350">
                <a:solidFill>
                  <a:schemeClr val="dk1"/>
                </a:solidFill>
                <a:latin typeface="Times New Roman"/>
                <a:ea typeface="Times New Roman"/>
                <a:cs typeface="Times New Roman"/>
                <a:sym typeface="Times New Roman"/>
              </a:rPr>
              <a:t>2</a:t>
            </a:r>
            <a:endParaRPr baseline="-25000" sz="1350">
              <a:solidFill>
                <a:schemeClr val="dk1"/>
              </a:solidFill>
              <a:latin typeface="Times New Roman"/>
              <a:ea typeface="Times New Roman"/>
              <a:cs typeface="Times New Roman"/>
              <a:sym typeface="Times New Roman"/>
            </a:endParaRPr>
          </a:p>
          <a:p>
            <a:pPr indent="0" lvl="0" marL="73025" marR="0" rtl="0" algn="l">
              <a:lnSpc>
                <a:spcPct val="100000"/>
              </a:lnSpc>
              <a:spcBef>
                <a:spcPts val="805"/>
              </a:spcBef>
              <a:spcAft>
                <a:spcPts val="0"/>
              </a:spcAft>
              <a:buNone/>
            </a:pPr>
            <a:r>
              <a:rPr lang="tr-TR" sz="1250">
                <a:solidFill>
                  <a:schemeClr val="dk1"/>
                </a:solidFill>
                <a:latin typeface="Times New Roman"/>
                <a:ea typeface="Times New Roman"/>
                <a:cs typeface="Times New Roman"/>
                <a:sym typeface="Times New Roman"/>
              </a:rPr>
              <a:t>+	</a:t>
            </a:r>
            <a:r>
              <a:rPr baseline="30000" lang="tr-TR" sz="2775">
                <a:solidFill>
                  <a:schemeClr val="dk1"/>
                </a:solidFill>
                <a:latin typeface="Times New Roman"/>
                <a:ea typeface="Times New Roman"/>
                <a:cs typeface="Times New Roman"/>
                <a:sym typeface="Times New Roman"/>
              </a:rPr>
              <a:t>c</a:t>
            </a:r>
            <a:endParaRPr baseline="30000" sz="2775">
              <a:solidFill>
                <a:schemeClr val="dk1"/>
              </a:solidFill>
              <a:latin typeface="Times New Roman"/>
              <a:ea typeface="Times New Roman"/>
              <a:cs typeface="Times New Roman"/>
              <a:sym typeface="Times New Roman"/>
            </a:endParaRPr>
          </a:p>
          <a:p>
            <a:pPr indent="0" lvl="0" marL="0" marR="0" rtl="0" algn="l">
              <a:lnSpc>
                <a:spcPct val="100000"/>
              </a:lnSpc>
              <a:spcBef>
                <a:spcPts val="1550"/>
              </a:spcBef>
              <a:spcAft>
                <a:spcPts val="0"/>
              </a:spcAft>
              <a:buNone/>
            </a:pPr>
            <a:r>
              <a:rPr baseline="30000" i="1" lang="tr-TR" sz="2775">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2	</a:t>
            </a:r>
            <a:r>
              <a:rPr i="1" lang="tr-TR" sz="1850">
                <a:solidFill>
                  <a:schemeClr val="dk1"/>
                </a:solidFill>
                <a:latin typeface="Times New Roman"/>
                <a:ea typeface="Times New Roman"/>
                <a:cs typeface="Times New Roman"/>
                <a:sym typeface="Times New Roman"/>
              </a:rPr>
              <a:t>v</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312" name="Google Shape;312;p29"/>
          <p:cNvSpPr txBox="1"/>
          <p:nvPr/>
        </p:nvSpPr>
        <p:spPr>
          <a:xfrm>
            <a:off x="9905479" y="2959910"/>
            <a:ext cx="364490" cy="3086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yük</a:t>
            </a:r>
            <a:endParaRPr sz="1850">
              <a:solidFill>
                <a:schemeClr val="dk1"/>
              </a:solidFill>
              <a:latin typeface="Times New Roman"/>
              <a:ea typeface="Times New Roman"/>
              <a:cs typeface="Times New Roman"/>
              <a:sym typeface="Times New Roman"/>
            </a:endParaRPr>
          </a:p>
        </p:txBody>
      </p:sp>
      <p:sp>
        <p:nvSpPr>
          <p:cNvPr id="313" name="Google Shape;313;p29"/>
          <p:cNvSpPr txBox="1"/>
          <p:nvPr/>
        </p:nvSpPr>
        <p:spPr>
          <a:xfrm>
            <a:off x="5928372" y="2093184"/>
            <a:ext cx="338455" cy="1116330"/>
          </a:xfrm>
          <a:prstGeom prst="rect">
            <a:avLst/>
          </a:prstGeom>
          <a:noFill/>
          <a:ln>
            <a:noFill/>
          </a:ln>
        </p:spPr>
        <p:txBody>
          <a:bodyPr anchorCtr="0" anchor="t" bIns="0" lIns="0" spcFirstLastPara="1" rIns="0" wrap="square" tIns="71750">
            <a:noAutofit/>
          </a:bodyPr>
          <a:lstStyle/>
          <a:p>
            <a:pPr indent="0" lvl="0" marL="0"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i </a:t>
            </a:r>
            <a:r>
              <a:rPr baseline="-25000" lang="tr-TR" sz="1350">
                <a:solidFill>
                  <a:schemeClr val="dk1"/>
                </a:solidFill>
                <a:latin typeface="Times New Roman"/>
                <a:ea typeface="Times New Roman"/>
                <a:cs typeface="Times New Roman"/>
                <a:sym typeface="Times New Roman"/>
              </a:rPr>
              <a:t>1</a:t>
            </a:r>
            <a:endParaRPr baseline="-25000" sz="1350">
              <a:solidFill>
                <a:schemeClr val="dk1"/>
              </a:solidFill>
              <a:latin typeface="Times New Roman"/>
              <a:ea typeface="Times New Roman"/>
              <a:cs typeface="Times New Roman"/>
              <a:sym typeface="Times New Roman"/>
            </a:endParaRPr>
          </a:p>
          <a:p>
            <a:pPr indent="0" lvl="0" marL="18415" marR="0" rtl="0" algn="l">
              <a:lnSpc>
                <a:spcPct val="100000"/>
              </a:lnSpc>
              <a:spcBef>
                <a:spcPts val="635"/>
              </a:spcBef>
              <a:spcAft>
                <a:spcPts val="0"/>
              </a:spcAft>
              <a:buNone/>
            </a:pPr>
            <a:r>
              <a:rPr baseline="-25000" lang="tr-TR" sz="2775">
                <a:solidFill>
                  <a:schemeClr val="dk1"/>
                </a:solidFill>
                <a:latin typeface="Times New Roman"/>
                <a:ea typeface="Times New Roman"/>
                <a:cs typeface="Times New Roman"/>
                <a:sym typeface="Times New Roman"/>
              </a:rPr>
              <a:t>a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a:p>
            <a:pPr indent="0" lvl="0" marL="150495" marR="0" rtl="0" algn="l">
              <a:lnSpc>
                <a:spcPct val="100000"/>
              </a:lnSpc>
              <a:spcBef>
                <a:spcPts val="1365"/>
              </a:spcBef>
              <a:spcAft>
                <a:spcPts val="0"/>
              </a:spcAft>
              <a:buNone/>
            </a:pPr>
            <a:r>
              <a:rPr i="1" lang="tr-TR" sz="1850">
                <a:solidFill>
                  <a:schemeClr val="dk1"/>
                </a:solidFill>
                <a:latin typeface="Times New Roman"/>
                <a:ea typeface="Times New Roman"/>
                <a:cs typeface="Times New Roman"/>
                <a:sym typeface="Times New Roman"/>
              </a:rPr>
              <a:t>e</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314" name="Google Shape;314;p29"/>
          <p:cNvSpPr/>
          <p:nvPr/>
        </p:nvSpPr>
        <p:spPr>
          <a:xfrm>
            <a:off x="757427" y="1670304"/>
            <a:ext cx="1895855" cy="69951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2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0"/>
          <p:cNvSpPr txBox="1"/>
          <p:nvPr/>
        </p:nvSpPr>
        <p:spPr>
          <a:xfrm>
            <a:off x="812986" y="263271"/>
            <a:ext cx="7144384" cy="3296920"/>
          </a:xfrm>
          <a:prstGeom prst="rect">
            <a:avLst/>
          </a:prstGeom>
          <a:noFill/>
          <a:ln>
            <a:noFill/>
          </a:ln>
        </p:spPr>
        <p:txBody>
          <a:bodyPr anchorCtr="0" anchor="t" bIns="0" lIns="0" spcFirstLastPara="1" rIns="0" wrap="square" tIns="194925">
            <a:noAutofit/>
          </a:bodyPr>
          <a:lstStyle/>
          <a:p>
            <a:pPr indent="0" lvl="0" marL="227457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İdeal Transformatör- Yüklü</a:t>
            </a:r>
            <a:endParaRPr sz="2650">
              <a:solidFill>
                <a:schemeClr val="dk1"/>
              </a:solidFill>
              <a:latin typeface="Times New Roman"/>
              <a:ea typeface="Times New Roman"/>
              <a:cs typeface="Times New Roman"/>
              <a:sym typeface="Times New Roman"/>
            </a:endParaRPr>
          </a:p>
          <a:p>
            <a:pPr indent="0" lvl="0" marL="12700" marR="0" rtl="0" algn="l">
              <a:lnSpc>
                <a:spcPct val="100000"/>
              </a:lnSpc>
              <a:spcBef>
                <a:spcPts val="1440"/>
              </a:spcBef>
              <a:spcAft>
                <a:spcPts val="0"/>
              </a:spcAft>
              <a:buNone/>
            </a:pPr>
            <a:r>
              <a:rPr lang="tr-TR" sz="2650">
                <a:solidFill>
                  <a:schemeClr val="dk1"/>
                </a:solidFill>
                <a:latin typeface="Times New Roman"/>
                <a:ea typeface="Times New Roman"/>
                <a:cs typeface="Times New Roman"/>
                <a:sym typeface="Times New Roman"/>
              </a:rPr>
              <a:t>Transformatörler geniş bir sınıflandırmada,</a:t>
            </a:r>
            <a:endParaRPr sz="2650">
              <a:solidFill>
                <a:schemeClr val="dk1"/>
              </a:solidFill>
              <a:latin typeface="Times New Roman"/>
              <a:ea typeface="Times New Roman"/>
              <a:cs typeface="Times New Roman"/>
              <a:sym typeface="Times New Roman"/>
            </a:endParaRPr>
          </a:p>
          <a:p>
            <a:pPr indent="0" lvl="0" marL="83820" marR="0" rtl="0" algn="l">
              <a:lnSpc>
                <a:spcPct val="100000"/>
              </a:lnSpc>
              <a:spcBef>
                <a:spcPts val="944"/>
              </a:spcBef>
              <a:spcAft>
                <a:spcPts val="0"/>
              </a:spcAft>
              <a:buNone/>
            </a:pPr>
            <a:r>
              <a:rPr lang="tr-TR" sz="2650">
                <a:solidFill>
                  <a:srgbClr val="FF3300"/>
                </a:solidFill>
                <a:latin typeface="Times New Roman"/>
                <a:ea typeface="Times New Roman"/>
                <a:cs typeface="Times New Roman"/>
                <a:sym typeface="Times New Roman"/>
              </a:rPr>
              <a:t>Yükseltici</a:t>
            </a:r>
            <a:endParaRPr sz="2650">
              <a:solidFill>
                <a:schemeClr val="dk1"/>
              </a:solidFill>
              <a:latin typeface="Times New Roman"/>
              <a:ea typeface="Times New Roman"/>
              <a:cs typeface="Times New Roman"/>
              <a:sym typeface="Times New Roman"/>
            </a:endParaRPr>
          </a:p>
          <a:p>
            <a:pPr indent="167640" lvl="0" marL="12700" marR="5811520" rtl="0" algn="l">
              <a:lnSpc>
                <a:spcPct val="129800"/>
              </a:lnSpc>
              <a:spcBef>
                <a:spcPts val="15"/>
              </a:spcBef>
              <a:spcAft>
                <a:spcPts val="0"/>
              </a:spcAft>
              <a:buNone/>
            </a:pPr>
            <a:r>
              <a:rPr lang="tr-TR" sz="2650">
                <a:solidFill>
                  <a:schemeClr val="dk1"/>
                </a:solidFill>
                <a:latin typeface="Times New Roman"/>
                <a:ea typeface="Times New Roman"/>
                <a:cs typeface="Times New Roman"/>
                <a:sym typeface="Times New Roman"/>
              </a:rPr>
              <a:t>veya  </a:t>
            </a:r>
            <a:r>
              <a:rPr lang="tr-TR" sz="2650">
                <a:solidFill>
                  <a:srgbClr val="333399"/>
                </a:solidFill>
                <a:latin typeface="Times New Roman"/>
                <a:ea typeface="Times New Roman"/>
                <a:cs typeface="Times New Roman"/>
                <a:sym typeface="Times New Roman"/>
              </a:rPr>
              <a:t>Düşürücü</a:t>
            </a:r>
            <a:endParaRPr sz="2650">
              <a:solidFill>
                <a:schemeClr val="dk1"/>
              </a:solidFill>
              <a:latin typeface="Times New Roman"/>
              <a:ea typeface="Times New Roman"/>
              <a:cs typeface="Times New Roman"/>
              <a:sym typeface="Times New Roman"/>
            </a:endParaRPr>
          </a:p>
          <a:p>
            <a:pPr indent="0" lvl="0" marL="95885" marR="0" rtl="0" algn="l">
              <a:lnSpc>
                <a:spcPct val="100000"/>
              </a:lnSpc>
              <a:spcBef>
                <a:spcPts val="944"/>
              </a:spcBef>
              <a:spcAft>
                <a:spcPts val="0"/>
              </a:spcAft>
              <a:buNone/>
            </a:pPr>
            <a:r>
              <a:rPr lang="tr-TR" sz="2650">
                <a:solidFill>
                  <a:schemeClr val="dk1"/>
                </a:solidFill>
                <a:latin typeface="Times New Roman"/>
                <a:ea typeface="Times New Roman"/>
                <a:cs typeface="Times New Roman"/>
                <a:sym typeface="Times New Roman"/>
              </a:rPr>
              <a:t>tipler olarak adlandırılabilirler.</a:t>
            </a:r>
            <a:endParaRPr sz="2650">
              <a:solidFill>
                <a:schemeClr val="dk1"/>
              </a:solidFill>
              <a:latin typeface="Times New Roman"/>
              <a:ea typeface="Times New Roman"/>
              <a:cs typeface="Times New Roman"/>
              <a:sym typeface="Times New Roman"/>
            </a:endParaRPr>
          </a:p>
        </p:txBody>
      </p:sp>
      <p:sp>
        <p:nvSpPr>
          <p:cNvPr id="321" name="Google Shape;321;p30"/>
          <p:cNvSpPr txBox="1"/>
          <p:nvPr/>
        </p:nvSpPr>
        <p:spPr>
          <a:xfrm>
            <a:off x="821436" y="4972811"/>
            <a:ext cx="1614170" cy="494030"/>
          </a:xfrm>
          <a:prstGeom prst="rect">
            <a:avLst/>
          </a:prstGeom>
          <a:solidFill>
            <a:srgbClr val="009999"/>
          </a:solidFill>
          <a:ln>
            <a:noFill/>
          </a:ln>
        </p:spPr>
        <p:txBody>
          <a:bodyPr anchorCtr="0" anchor="t" bIns="0" lIns="0" spcFirstLastPara="1" rIns="0" wrap="square" tIns="0">
            <a:noAutofit/>
          </a:bodyPr>
          <a:lstStyle/>
          <a:p>
            <a:pPr indent="0" lvl="0" marL="67945" marR="0" rtl="0" algn="l">
              <a:lnSpc>
                <a:spcPct val="100000"/>
              </a:lnSpc>
              <a:spcBef>
                <a:spcPts val="0"/>
              </a:spcBef>
              <a:spcAft>
                <a:spcPts val="0"/>
              </a:spcAft>
              <a:buNone/>
            </a:pPr>
            <a:r>
              <a:rPr i="1" lang="tr-TR" sz="2750">
                <a:solidFill>
                  <a:schemeClr val="dk1"/>
                </a:solidFill>
                <a:latin typeface="Times New Roman"/>
                <a:ea typeface="Times New Roman"/>
                <a:cs typeface="Times New Roman"/>
                <a:sym typeface="Times New Roman"/>
              </a:rPr>
              <a:t>N</a:t>
            </a:r>
            <a:r>
              <a:rPr baseline="-25000" lang="tr-TR" sz="2400">
                <a:solidFill>
                  <a:schemeClr val="dk1"/>
                </a:solidFill>
                <a:latin typeface="Times New Roman"/>
                <a:ea typeface="Times New Roman"/>
                <a:cs typeface="Times New Roman"/>
                <a:sym typeface="Times New Roman"/>
              </a:rPr>
              <a:t>1  </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N </a:t>
            </a:r>
            <a:r>
              <a:rPr baseline="-25000" lang="tr-TR" sz="2400">
                <a:solidFill>
                  <a:schemeClr val="dk1"/>
                </a:solidFill>
                <a:latin typeface="Times New Roman"/>
                <a:ea typeface="Times New Roman"/>
                <a:cs typeface="Times New Roman"/>
                <a:sym typeface="Times New Roman"/>
              </a:rPr>
              <a:t>2	</a:t>
            </a:r>
            <a:r>
              <a:rPr lang="tr-TR" sz="2750">
                <a:solidFill>
                  <a:schemeClr val="dk1"/>
                </a:solidFill>
                <a:latin typeface="Noto Sans Symbols"/>
                <a:ea typeface="Noto Sans Symbols"/>
                <a:cs typeface="Noto Sans Symbols"/>
                <a:sym typeface="Noto Sans Symbols"/>
              </a:rPr>
              <a:t>&lt;</a:t>
            </a:r>
            <a:r>
              <a:rPr lang="tr-TR" sz="2750">
                <a:solidFill>
                  <a:schemeClr val="dk1"/>
                </a:solidFill>
                <a:latin typeface="Times New Roman"/>
                <a:ea typeface="Times New Roman"/>
                <a:cs typeface="Times New Roman"/>
                <a:sym typeface="Times New Roman"/>
              </a:rPr>
              <a:t> 1</a:t>
            </a:r>
            <a:endParaRPr sz="2750">
              <a:solidFill>
                <a:schemeClr val="dk1"/>
              </a:solidFill>
              <a:latin typeface="Times New Roman"/>
              <a:ea typeface="Times New Roman"/>
              <a:cs typeface="Times New Roman"/>
              <a:sym typeface="Times New Roman"/>
            </a:endParaRPr>
          </a:p>
        </p:txBody>
      </p:sp>
      <p:sp>
        <p:nvSpPr>
          <p:cNvPr id="322" name="Google Shape;322;p30"/>
          <p:cNvSpPr txBox="1"/>
          <p:nvPr/>
        </p:nvSpPr>
        <p:spPr>
          <a:xfrm>
            <a:off x="613453" y="4240542"/>
            <a:ext cx="3731260"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650">
                <a:solidFill>
                  <a:srgbClr val="FF3300"/>
                </a:solidFill>
                <a:latin typeface="Times New Roman"/>
                <a:ea typeface="Times New Roman"/>
                <a:cs typeface="Times New Roman"/>
                <a:sym typeface="Times New Roman"/>
              </a:rPr>
              <a:t>Yükseltici transformatörde:</a:t>
            </a:r>
            <a:endParaRPr sz="2650">
              <a:solidFill>
                <a:schemeClr val="dk1"/>
              </a:solidFill>
              <a:latin typeface="Times New Roman"/>
              <a:ea typeface="Times New Roman"/>
              <a:cs typeface="Times New Roman"/>
              <a:sym typeface="Times New Roman"/>
            </a:endParaRPr>
          </a:p>
        </p:txBody>
      </p:sp>
      <p:sp>
        <p:nvSpPr>
          <p:cNvPr id="323" name="Google Shape;323;p30"/>
          <p:cNvSpPr txBox="1"/>
          <p:nvPr/>
        </p:nvSpPr>
        <p:spPr>
          <a:xfrm>
            <a:off x="6438430" y="4256290"/>
            <a:ext cx="3660140"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650">
                <a:solidFill>
                  <a:srgbClr val="333399"/>
                </a:solidFill>
                <a:latin typeface="Times New Roman"/>
                <a:ea typeface="Times New Roman"/>
                <a:cs typeface="Times New Roman"/>
                <a:sym typeface="Times New Roman"/>
              </a:rPr>
              <a:t>Düşürücü transformatörde:</a:t>
            </a:r>
            <a:endParaRPr sz="2650">
              <a:solidFill>
                <a:schemeClr val="dk1"/>
              </a:solidFill>
              <a:latin typeface="Times New Roman"/>
              <a:ea typeface="Times New Roman"/>
              <a:cs typeface="Times New Roman"/>
              <a:sym typeface="Times New Roman"/>
            </a:endParaRPr>
          </a:p>
        </p:txBody>
      </p:sp>
      <p:sp>
        <p:nvSpPr>
          <p:cNvPr id="324" name="Google Shape;324;p30"/>
          <p:cNvSpPr txBox="1"/>
          <p:nvPr/>
        </p:nvSpPr>
        <p:spPr>
          <a:xfrm>
            <a:off x="838200" y="5579364"/>
            <a:ext cx="1099185" cy="559435"/>
          </a:xfrm>
          <a:prstGeom prst="rect">
            <a:avLst/>
          </a:prstGeom>
          <a:solidFill>
            <a:srgbClr val="009999"/>
          </a:solidFill>
          <a:ln>
            <a:noFill/>
          </a:ln>
        </p:spPr>
        <p:txBody>
          <a:bodyPr anchorCtr="0" anchor="t" bIns="0" lIns="0" spcFirstLastPara="1" rIns="0" wrap="square" tIns="1900">
            <a:noAutofit/>
          </a:bodyPr>
          <a:lstStyle/>
          <a:p>
            <a:pPr indent="0" lvl="0" marL="52069" marR="0" rtl="0" algn="l">
              <a:lnSpc>
                <a:spcPct val="100000"/>
              </a:lnSpc>
              <a:spcBef>
                <a:spcPts val="0"/>
              </a:spcBef>
              <a:spcAft>
                <a:spcPts val="0"/>
              </a:spcAft>
              <a:buNone/>
            </a:pPr>
            <a:r>
              <a:rPr i="1" lang="tr-TR" sz="3100">
                <a:solidFill>
                  <a:schemeClr val="dk1"/>
                </a:solidFill>
                <a:latin typeface="Times New Roman"/>
                <a:ea typeface="Times New Roman"/>
                <a:cs typeface="Times New Roman"/>
                <a:sym typeface="Times New Roman"/>
              </a:rPr>
              <a:t>v</a:t>
            </a:r>
            <a:r>
              <a:rPr baseline="-25000" lang="tr-TR" sz="2700">
                <a:solidFill>
                  <a:schemeClr val="dk1"/>
                </a:solidFill>
                <a:latin typeface="Times New Roman"/>
                <a:ea typeface="Times New Roman"/>
                <a:cs typeface="Times New Roman"/>
                <a:sym typeface="Times New Roman"/>
              </a:rPr>
              <a:t>2	</a:t>
            </a:r>
            <a:r>
              <a:rPr lang="tr-TR" sz="3100">
                <a:solidFill>
                  <a:schemeClr val="dk1"/>
                </a:solidFill>
                <a:latin typeface="Noto Sans Symbols"/>
                <a:ea typeface="Noto Sans Symbols"/>
                <a:cs typeface="Noto Sans Symbols"/>
                <a:sym typeface="Noto Sans Symbols"/>
              </a:rPr>
              <a:t>&gt;</a:t>
            </a:r>
            <a:r>
              <a:rPr lang="tr-TR" sz="3100">
                <a:solidFill>
                  <a:schemeClr val="dk1"/>
                </a:solidFill>
                <a:latin typeface="Times New Roman"/>
                <a:ea typeface="Times New Roman"/>
                <a:cs typeface="Times New Roman"/>
                <a:sym typeface="Times New Roman"/>
              </a:rPr>
              <a:t> </a:t>
            </a:r>
            <a:r>
              <a:rPr i="1" lang="tr-TR" sz="3100">
                <a:solidFill>
                  <a:schemeClr val="dk1"/>
                </a:solidFill>
                <a:latin typeface="Times New Roman"/>
                <a:ea typeface="Times New Roman"/>
                <a:cs typeface="Times New Roman"/>
                <a:sym typeface="Times New Roman"/>
              </a:rPr>
              <a:t>v</a:t>
            </a:r>
            <a:r>
              <a:rPr baseline="-25000" lang="tr-TR" sz="2700">
                <a:solidFill>
                  <a:schemeClr val="dk1"/>
                </a:solidFill>
                <a:latin typeface="Times New Roman"/>
                <a:ea typeface="Times New Roman"/>
                <a:cs typeface="Times New Roman"/>
                <a:sym typeface="Times New Roman"/>
              </a:rPr>
              <a:t>1</a:t>
            </a:r>
            <a:endParaRPr baseline="-25000" sz="2700">
              <a:solidFill>
                <a:schemeClr val="dk1"/>
              </a:solidFill>
              <a:latin typeface="Times New Roman"/>
              <a:ea typeface="Times New Roman"/>
              <a:cs typeface="Times New Roman"/>
              <a:sym typeface="Times New Roman"/>
            </a:endParaRPr>
          </a:p>
        </p:txBody>
      </p:sp>
      <p:sp>
        <p:nvSpPr>
          <p:cNvPr id="325" name="Google Shape;325;p30"/>
          <p:cNvSpPr txBox="1"/>
          <p:nvPr/>
        </p:nvSpPr>
        <p:spPr>
          <a:xfrm>
            <a:off x="6597395" y="4972811"/>
            <a:ext cx="1606550" cy="490855"/>
          </a:xfrm>
          <a:prstGeom prst="rect">
            <a:avLst/>
          </a:prstGeom>
          <a:solidFill>
            <a:srgbClr val="009999"/>
          </a:solidFill>
          <a:ln>
            <a:noFill/>
          </a:ln>
        </p:spPr>
        <p:txBody>
          <a:bodyPr anchorCtr="0" anchor="t" bIns="0" lIns="0" spcFirstLastPara="1" rIns="0" wrap="square" tIns="4425">
            <a:noAutofit/>
          </a:bodyPr>
          <a:lstStyle/>
          <a:p>
            <a:pPr indent="0" lvl="0" marL="67945"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N</a:t>
            </a:r>
            <a:r>
              <a:rPr baseline="-25000" lang="tr-TR" sz="2400">
                <a:solidFill>
                  <a:schemeClr val="dk1"/>
                </a:solidFill>
                <a:latin typeface="Times New Roman"/>
                <a:ea typeface="Times New Roman"/>
                <a:cs typeface="Times New Roman"/>
                <a:sym typeface="Times New Roman"/>
              </a:rPr>
              <a:t>1  </a:t>
            </a:r>
            <a:r>
              <a:rPr lang="tr-TR" sz="2700">
                <a:solidFill>
                  <a:schemeClr val="dk1"/>
                </a:solidFill>
                <a:latin typeface="Times New Roman"/>
                <a:ea typeface="Times New Roman"/>
                <a:cs typeface="Times New Roman"/>
                <a:sym typeface="Times New Roman"/>
              </a:rPr>
              <a:t>/ </a:t>
            </a:r>
            <a:r>
              <a:rPr i="1" lang="tr-TR" sz="2700">
                <a:solidFill>
                  <a:schemeClr val="dk1"/>
                </a:solidFill>
                <a:latin typeface="Times New Roman"/>
                <a:ea typeface="Times New Roman"/>
                <a:cs typeface="Times New Roman"/>
                <a:sym typeface="Times New Roman"/>
              </a:rPr>
              <a:t>N </a:t>
            </a:r>
            <a:r>
              <a:rPr baseline="-25000" lang="tr-TR" sz="2400">
                <a:solidFill>
                  <a:schemeClr val="dk1"/>
                </a:solidFill>
                <a:latin typeface="Times New Roman"/>
                <a:ea typeface="Times New Roman"/>
                <a:cs typeface="Times New Roman"/>
                <a:sym typeface="Times New Roman"/>
              </a:rPr>
              <a:t>2	</a:t>
            </a:r>
            <a:r>
              <a:rPr lang="tr-TR" sz="2700">
                <a:solidFill>
                  <a:schemeClr val="dk1"/>
                </a:solidFill>
                <a:latin typeface="Noto Sans Symbols"/>
                <a:ea typeface="Noto Sans Symbols"/>
                <a:cs typeface="Noto Sans Symbols"/>
                <a:sym typeface="Noto Sans Symbols"/>
              </a:rPr>
              <a:t>&gt;</a:t>
            </a:r>
            <a:r>
              <a:rPr lang="tr-TR" sz="2700">
                <a:solidFill>
                  <a:schemeClr val="dk1"/>
                </a:solidFill>
                <a:latin typeface="Times New Roman"/>
                <a:ea typeface="Times New Roman"/>
                <a:cs typeface="Times New Roman"/>
                <a:sym typeface="Times New Roman"/>
              </a:rPr>
              <a:t> 1</a:t>
            </a:r>
            <a:endParaRPr sz="2700">
              <a:solidFill>
                <a:schemeClr val="dk1"/>
              </a:solidFill>
              <a:latin typeface="Times New Roman"/>
              <a:ea typeface="Times New Roman"/>
              <a:cs typeface="Times New Roman"/>
              <a:sym typeface="Times New Roman"/>
            </a:endParaRPr>
          </a:p>
        </p:txBody>
      </p:sp>
      <p:sp>
        <p:nvSpPr>
          <p:cNvPr id="326" name="Google Shape;326;p30"/>
          <p:cNvSpPr txBox="1"/>
          <p:nvPr/>
        </p:nvSpPr>
        <p:spPr>
          <a:xfrm>
            <a:off x="6611111" y="5579364"/>
            <a:ext cx="1076325" cy="553720"/>
          </a:xfrm>
          <a:prstGeom prst="rect">
            <a:avLst/>
          </a:prstGeom>
          <a:solidFill>
            <a:srgbClr val="009999"/>
          </a:solidFill>
          <a:ln>
            <a:noFill/>
          </a:ln>
        </p:spPr>
        <p:txBody>
          <a:bodyPr anchorCtr="0" anchor="t" bIns="0" lIns="0" spcFirstLastPara="1" rIns="0" wrap="square" tIns="3800">
            <a:noAutofit/>
          </a:bodyPr>
          <a:lstStyle/>
          <a:p>
            <a:pPr indent="0" lvl="0" marL="52705" marR="0" rtl="0" algn="l">
              <a:lnSpc>
                <a:spcPct val="100000"/>
              </a:lnSpc>
              <a:spcBef>
                <a:spcPts val="0"/>
              </a:spcBef>
              <a:spcAft>
                <a:spcPts val="0"/>
              </a:spcAft>
              <a:buNone/>
            </a:pPr>
            <a:r>
              <a:rPr i="1" lang="tr-TR" sz="3050">
                <a:solidFill>
                  <a:schemeClr val="dk1"/>
                </a:solidFill>
                <a:latin typeface="Times New Roman"/>
                <a:ea typeface="Times New Roman"/>
                <a:cs typeface="Times New Roman"/>
                <a:sym typeface="Times New Roman"/>
              </a:rPr>
              <a:t>v</a:t>
            </a:r>
            <a:r>
              <a:rPr baseline="-25000" lang="tr-TR" sz="2700">
                <a:solidFill>
                  <a:schemeClr val="dk1"/>
                </a:solidFill>
                <a:latin typeface="Times New Roman"/>
                <a:ea typeface="Times New Roman"/>
                <a:cs typeface="Times New Roman"/>
                <a:sym typeface="Times New Roman"/>
              </a:rPr>
              <a:t>2 </a:t>
            </a:r>
            <a:r>
              <a:rPr lang="tr-TR" sz="3050">
                <a:solidFill>
                  <a:schemeClr val="dk1"/>
                </a:solidFill>
                <a:latin typeface="Noto Sans Symbols"/>
                <a:ea typeface="Noto Sans Symbols"/>
                <a:cs typeface="Noto Sans Symbols"/>
                <a:sym typeface="Noto Sans Symbols"/>
              </a:rPr>
              <a:t>&lt;</a:t>
            </a:r>
            <a:r>
              <a:rPr lang="tr-TR" sz="3050">
                <a:solidFill>
                  <a:schemeClr val="dk1"/>
                </a:solidFill>
                <a:latin typeface="Times New Roman"/>
                <a:ea typeface="Times New Roman"/>
                <a:cs typeface="Times New Roman"/>
                <a:sym typeface="Times New Roman"/>
              </a:rPr>
              <a:t> </a:t>
            </a:r>
            <a:r>
              <a:rPr i="1" lang="tr-TR" sz="3050">
                <a:solidFill>
                  <a:schemeClr val="dk1"/>
                </a:solidFill>
                <a:latin typeface="Times New Roman"/>
                <a:ea typeface="Times New Roman"/>
                <a:cs typeface="Times New Roman"/>
                <a:sym typeface="Times New Roman"/>
              </a:rPr>
              <a:t>v</a:t>
            </a:r>
            <a:r>
              <a:rPr baseline="-25000" lang="tr-TR" sz="2700">
                <a:solidFill>
                  <a:schemeClr val="dk1"/>
                </a:solidFill>
                <a:latin typeface="Times New Roman"/>
                <a:ea typeface="Times New Roman"/>
                <a:cs typeface="Times New Roman"/>
                <a:sym typeface="Times New Roman"/>
              </a:rPr>
              <a:t>1</a:t>
            </a:r>
            <a:endParaRPr baseline="-25000" sz="2700">
              <a:solidFill>
                <a:schemeClr val="dk1"/>
              </a:solidFill>
              <a:latin typeface="Times New Roman"/>
              <a:ea typeface="Times New Roman"/>
              <a:cs typeface="Times New Roman"/>
              <a:sym typeface="Times New Roman"/>
            </a:endParaRPr>
          </a:p>
        </p:txBody>
      </p:sp>
      <p:sp>
        <p:nvSpPr>
          <p:cNvPr id="327" name="Google Shape;327;p3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8" name="Google Shape;328;p30"/>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type="title"/>
          </p:nvPr>
        </p:nvSpPr>
        <p:spPr>
          <a:xfrm>
            <a:off x="2451100" y="445592"/>
            <a:ext cx="6781799"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Gerçek Transformatörler</a:t>
            </a:r>
            <a:endParaRPr/>
          </a:p>
        </p:txBody>
      </p:sp>
      <p:sp>
        <p:nvSpPr>
          <p:cNvPr id="334" name="Google Shape;334;p31"/>
          <p:cNvSpPr txBox="1"/>
          <p:nvPr/>
        </p:nvSpPr>
        <p:spPr>
          <a:xfrm>
            <a:off x="924238" y="1035202"/>
            <a:ext cx="9091295" cy="3354704"/>
          </a:xfrm>
          <a:prstGeom prst="rect">
            <a:avLst/>
          </a:prstGeom>
          <a:noFill/>
          <a:ln>
            <a:noFill/>
          </a:ln>
        </p:spPr>
        <p:txBody>
          <a:bodyPr anchorCtr="0" anchor="t" bIns="0" lIns="0" spcFirstLastPara="1" rIns="0" wrap="square" tIns="10775">
            <a:noAutofit/>
          </a:bodyPr>
          <a:lstStyle/>
          <a:p>
            <a:pPr indent="-146049" lvl="0" marL="12700" marR="5080" rtl="0" algn="just">
              <a:lnSpc>
                <a:spcPct val="1012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İdeal transformatör modeli sadece gerilim, akım ve empedans  transformasyonlarını dikkate aldığı için çok basittir. Bu kısımda daha  gerçekçi bir transformatör modeli çıkarılacaktır.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0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Primer ve sekonder sargılarının küçük de olsa dirençleri vardır ve  sargılara seri bağlı olarak temsil edilirler. Sargı dirençlerinin ilave  edilmesi neticesinde; terminal gerilimi endüklenen gerilime eşit  olmayacak, transformatör giriş gücü çıkış gücünden daha büyük olacak  ve verim %100’den küçük olacaktır.</a:t>
            </a:r>
            <a:endParaRPr sz="2400">
              <a:solidFill>
                <a:schemeClr val="dk1"/>
              </a:solidFill>
              <a:latin typeface="Times New Roman"/>
              <a:ea typeface="Times New Roman"/>
              <a:cs typeface="Times New Roman"/>
              <a:sym typeface="Times New Roman"/>
            </a:endParaRPr>
          </a:p>
        </p:txBody>
      </p:sp>
      <p:sp>
        <p:nvSpPr>
          <p:cNvPr id="335" name="Google Shape;335;p3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2"/>
          <p:cNvSpPr txBox="1"/>
          <p:nvPr/>
        </p:nvSpPr>
        <p:spPr>
          <a:xfrm>
            <a:off x="3254971" y="445592"/>
            <a:ext cx="452437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Gerçek Transformatörler</a:t>
            </a:r>
            <a:endParaRPr sz="2650">
              <a:solidFill>
                <a:schemeClr val="dk1"/>
              </a:solidFill>
              <a:latin typeface="Times New Roman"/>
              <a:ea typeface="Times New Roman"/>
              <a:cs typeface="Times New Roman"/>
              <a:sym typeface="Times New Roman"/>
            </a:endParaRPr>
          </a:p>
        </p:txBody>
      </p:sp>
      <p:sp>
        <p:nvSpPr>
          <p:cNvPr id="341" name="Google Shape;341;p32"/>
          <p:cNvSpPr/>
          <p:nvPr/>
        </p:nvSpPr>
        <p:spPr>
          <a:xfrm>
            <a:off x="3730752" y="1069848"/>
            <a:ext cx="3290570" cy="2875915"/>
          </a:xfrm>
          <a:custGeom>
            <a:rect b="b" l="l" r="r" t="t"/>
            <a:pathLst>
              <a:path extrusionOk="0" h="2875915" w="3290570">
                <a:moveTo>
                  <a:pt x="0" y="2875788"/>
                </a:moveTo>
                <a:lnTo>
                  <a:pt x="3290315" y="2875788"/>
                </a:lnTo>
                <a:lnTo>
                  <a:pt x="3290315" y="0"/>
                </a:lnTo>
                <a:lnTo>
                  <a:pt x="0" y="0"/>
                </a:lnTo>
                <a:lnTo>
                  <a:pt x="0" y="2875788"/>
                </a:lnTo>
                <a:close/>
              </a:path>
            </a:pathLst>
          </a:custGeom>
          <a:solidFill>
            <a:srgbClr val="BFBF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32"/>
          <p:cNvSpPr/>
          <p:nvPr/>
        </p:nvSpPr>
        <p:spPr>
          <a:xfrm>
            <a:off x="3730752" y="1069848"/>
            <a:ext cx="3291840" cy="2877820"/>
          </a:xfrm>
          <a:custGeom>
            <a:rect b="b" l="l" r="r" t="t"/>
            <a:pathLst>
              <a:path extrusionOk="0" h="2877820" w="3291840">
                <a:moveTo>
                  <a:pt x="0" y="0"/>
                </a:moveTo>
                <a:lnTo>
                  <a:pt x="0" y="2877312"/>
                </a:lnTo>
                <a:lnTo>
                  <a:pt x="3291840" y="2877312"/>
                </a:lnTo>
                <a:lnTo>
                  <a:pt x="3291840" y="0"/>
                </a:lnTo>
                <a:lnTo>
                  <a:pt x="0" y="0"/>
                </a:lnTo>
                <a:close/>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32"/>
          <p:cNvSpPr/>
          <p:nvPr/>
        </p:nvSpPr>
        <p:spPr>
          <a:xfrm>
            <a:off x="4267200" y="1524000"/>
            <a:ext cx="2217420" cy="2044064"/>
          </a:xfrm>
          <a:custGeom>
            <a:rect b="b" l="l" r="r" t="t"/>
            <a:pathLst>
              <a:path extrusionOk="0" h="2044064" w="2217420">
                <a:moveTo>
                  <a:pt x="0" y="2043683"/>
                </a:moveTo>
                <a:lnTo>
                  <a:pt x="2217420" y="2043683"/>
                </a:lnTo>
                <a:lnTo>
                  <a:pt x="2217420" y="0"/>
                </a:lnTo>
                <a:lnTo>
                  <a:pt x="0" y="0"/>
                </a:lnTo>
                <a:lnTo>
                  <a:pt x="0" y="204368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32"/>
          <p:cNvSpPr/>
          <p:nvPr/>
        </p:nvSpPr>
        <p:spPr>
          <a:xfrm>
            <a:off x="4267200" y="1524000"/>
            <a:ext cx="2219325" cy="2045335"/>
          </a:xfrm>
          <a:custGeom>
            <a:rect b="b" l="l" r="r" t="t"/>
            <a:pathLst>
              <a:path extrusionOk="0" h="2045335" w="2219325">
                <a:moveTo>
                  <a:pt x="0" y="0"/>
                </a:moveTo>
                <a:lnTo>
                  <a:pt x="0" y="2045208"/>
                </a:lnTo>
                <a:lnTo>
                  <a:pt x="2218944" y="2045208"/>
                </a:lnTo>
                <a:lnTo>
                  <a:pt x="2218944" y="0"/>
                </a:lnTo>
                <a:lnTo>
                  <a:pt x="0" y="0"/>
                </a:lnTo>
                <a:close/>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32"/>
          <p:cNvSpPr/>
          <p:nvPr/>
        </p:nvSpPr>
        <p:spPr>
          <a:xfrm>
            <a:off x="3950208" y="1286256"/>
            <a:ext cx="2795270" cy="2519680"/>
          </a:xfrm>
          <a:custGeom>
            <a:rect b="b" l="l" r="r" t="t"/>
            <a:pathLst>
              <a:path extrusionOk="0" h="2519679" w="2795270">
                <a:moveTo>
                  <a:pt x="2350007" y="0"/>
                </a:moveTo>
                <a:lnTo>
                  <a:pt x="2278379" y="0"/>
                </a:lnTo>
                <a:lnTo>
                  <a:pt x="2273807" y="4572"/>
                </a:lnTo>
                <a:lnTo>
                  <a:pt x="2273807" y="15240"/>
                </a:lnTo>
                <a:lnTo>
                  <a:pt x="2278379" y="19812"/>
                </a:lnTo>
                <a:lnTo>
                  <a:pt x="2350007" y="19812"/>
                </a:lnTo>
                <a:lnTo>
                  <a:pt x="2353055" y="15240"/>
                </a:lnTo>
                <a:lnTo>
                  <a:pt x="2353055" y="4572"/>
                </a:lnTo>
                <a:lnTo>
                  <a:pt x="2350007" y="0"/>
                </a:lnTo>
                <a:close/>
              </a:path>
              <a:path extrusionOk="0" h="2519679" w="2795270">
                <a:moveTo>
                  <a:pt x="2208276" y="0"/>
                </a:moveTo>
                <a:lnTo>
                  <a:pt x="2136647" y="0"/>
                </a:lnTo>
                <a:lnTo>
                  <a:pt x="2132076" y="4572"/>
                </a:lnTo>
                <a:lnTo>
                  <a:pt x="2132076" y="15240"/>
                </a:lnTo>
                <a:lnTo>
                  <a:pt x="2136647" y="19812"/>
                </a:lnTo>
                <a:lnTo>
                  <a:pt x="2208276" y="19812"/>
                </a:lnTo>
                <a:lnTo>
                  <a:pt x="2212847" y="15240"/>
                </a:lnTo>
                <a:lnTo>
                  <a:pt x="2212847" y="4572"/>
                </a:lnTo>
                <a:lnTo>
                  <a:pt x="2208276" y="0"/>
                </a:lnTo>
                <a:close/>
              </a:path>
              <a:path extrusionOk="0" h="2519679" w="2795270">
                <a:moveTo>
                  <a:pt x="2068067" y="0"/>
                </a:moveTo>
                <a:lnTo>
                  <a:pt x="1996439" y="0"/>
                </a:lnTo>
                <a:lnTo>
                  <a:pt x="1991867" y="4572"/>
                </a:lnTo>
                <a:lnTo>
                  <a:pt x="1991867" y="15240"/>
                </a:lnTo>
                <a:lnTo>
                  <a:pt x="1996439" y="19812"/>
                </a:lnTo>
                <a:lnTo>
                  <a:pt x="2068067" y="19812"/>
                </a:lnTo>
                <a:lnTo>
                  <a:pt x="2071115" y="15240"/>
                </a:lnTo>
                <a:lnTo>
                  <a:pt x="2071115" y="4572"/>
                </a:lnTo>
                <a:lnTo>
                  <a:pt x="2068067" y="0"/>
                </a:lnTo>
                <a:close/>
              </a:path>
              <a:path extrusionOk="0" h="2519679" w="2795270">
                <a:moveTo>
                  <a:pt x="1926336" y="0"/>
                </a:moveTo>
                <a:lnTo>
                  <a:pt x="1854707" y="0"/>
                </a:lnTo>
                <a:lnTo>
                  <a:pt x="1850136" y="4572"/>
                </a:lnTo>
                <a:lnTo>
                  <a:pt x="1850136" y="15240"/>
                </a:lnTo>
                <a:lnTo>
                  <a:pt x="1854707" y="19812"/>
                </a:lnTo>
                <a:lnTo>
                  <a:pt x="1926336" y="19812"/>
                </a:lnTo>
                <a:lnTo>
                  <a:pt x="1930907" y="15240"/>
                </a:lnTo>
                <a:lnTo>
                  <a:pt x="1930907" y="4572"/>
                </a:lnTo>
                <a:lnTo>
                  <a:pt x="1926336" y="0"/>
                </a:lnTo>
                <a:close/>
              </a:path>
              <a:path extrusionOk="0" h="2519679" w="2795270">
                <a:moveTo>
                  <a:pt x="1784603" y="0"/>
                </a:moveTo>
                <a:lnTo>
                  <a:pt x="1714500" y="0"/>
                </a:lnTo>
                <a:lnTo>
                  <a:pt x="1709927" y="4572"/>
                </a:lnTo>
                <a:lnTo>
                  <a:pt x="1709927" y="15240"/>
                </a:lnTo>
                <a:lnTo>
                  <a:pt x="1714500" y="19812"/>
                </a:lnTo>
                <a:lnTo>
                  <a:pt x="1784603" y="19812"/>
                </a:lnTo>
                <a:lnTo>
                  <a:pt x="1789176" y="15240"/>
                </a:lnTo>
                <a:lnTo>
                  <a:pt x="1789176" y="4572"/>
                </a:lnTo>
                <a:lnTo>
                  <a:pt x="1784603" y="0"/>
                </a:lnTo>
                <a:close/>
              </a:path>
              <a:path extrusionOk="0" h="2519679" w="2795270">
                <a:moveTo>
                  <a:pt x="1644395" y="0"/>
                </a:moveTo>
                <a:lnTo>
                  <a:pt x="1572767" y="0"/>
                </a:lnTo>
                <a:lnTo>
                  <a:pt x="1568195" y="4572"/>
                </a:lnTo>
                <a:lnTo>
                  <a:pt x="1568195" y="15240"/>
                </a:lnTo>
                <a:lnTo>
                  <a:pt x="1572767" y="19812"/>
                </a:lnTo>
                <a:lnTo>
                  <a:pt x="1644395" y="19812"/>
                </a:lnTo>
                <a:lnTo>
                  <a:pt x="1648967" y="15240"/>
                </a:lnTo>
                <a:lnTo>
                  <a:pt x="1648967" y="4572"/>
                </a:lnTo>
                <a:lnTo>
                  <a:pt x="1644395" y="0"/>
                </a:lnTo>
                <a:close/>
              </a:path>
              <a:path extrusionOk="0" h="2519679" w="2795270">
                <a:moveTo>
                  <a:pt x="1502664" y="0"/>
                </a:moveTo>
                <a:lnTo>
                  <a:pt x="1432559" y="0"/>
                </a:lnTo>
                <a:lnTo>
                  <a:pt x="1427988" y="4572"/>
                </a:lnTo>
                <a:lnTo>
                  <a:pt x="1427988" y="15240"/>
                </a:lnTo>
                <a:lnTo>
                  <a:pt x="1432559" y="19812"/>
                </a:lnTo>
                <a:lnTo>
                  <a:pt x="1502664" y="19812"/>
                </a:lnTo>
                <a:lnTo>
                  <a:pt x="1507236" y="15240"/>
                </a:lnTo>
                <a:lnTo>
                  <a:pt x="1507236" y="4572"/>
                </a:lnTo>
                <a:lnTo>
                  <a:pt x="1502664" y="0"/>
                </a:lnTo>
                <a:close/>
              </a:path>
              <a:path extrusionOk="0" h="2519679" w="2795270">
                <a:moveTo>
                  <a:pt x="1362455" y="0"/>
                </a:moveTo>
                <a:lnTo>
                  <a:pt x="1290827" y="0"/>
                </a:lnTo>
                <a:lnTo>
                  <a:pt x="1286255" y="4572"/>
                </a:lnTo>
                <a:lnTo>
                  <a:pt x="1286255" y="15240"/>
                </a:lnTo>
                <a:lnTo>
                  <a:pt x="1290827" y="19812"/>
                </a:lnTo>
                <a:lnTo>
                  <a:pt x="1362455" y="19812"/>
                </a:lnTo>
                <a:lnTo>
                  <a:pt x="1367027" y="15240"/>
                </a:lnTo>
                <a:lnTo>
                  <a:pt x="1367027" y="4572"/>
                </a:lnTo>
                <a:lnTo>
                  <a:pt x="1362455" y="0"/>
                </a:lnTo>
                <a:close/>
              </a:path>
              <a:path extrusionOk="0" h="2519679" w="2795270">
                <a:moveTo>
                  <a:pt x="1220724" y="0"/>
                </a:moveTo>
                <a:lnTo>
                  <a:pt x="1150619" y="0"/>
                </a:lnTo>
                <a:lnTo>
                  <a:pt x="1146047" y="4572"/>
                </a:lnTo>
                <a:lnTo>
                  <a:pt x="1146047" y="15240"/>
                </a:lnTo>
                <a:lnTo>
                  <a:pt x="1150619" y="19812"/>
                </a:lnTo>
                <a:lnTo>
                  <a:pt x="1220724" y="19812"/>
                </a:lnTo>
                <a:lnTo>
                  <a:pt x="1225295" y="15240"/>
                </a:lnTo>
                <a:lnTo>
                  <a:pt x="1225295" y="4572"/>
                </a:lnTo>
                <a:lnTo>
                  <a:pt x="1220724" y="0"/>
                </a:lnTo>
                <a:close/>
              </a:path>
              <a:path extrusionOk="0" h="2519679" w="2795270">
                <a:moveTo>
                  <a:pt x="1080515" y="0"/>
                </a:moveTo>
                <a:lnTo>
                  <a:pt x="1008888" y="0"/>
                </a:lnTo>
                <a:lnTo>
                  <a:pt x="1004315" y="4572"/>
                </a:lnTo>
                <a:lnTo>
                  <a:pt x="1004315" y="15240"/>
                </a:lnTo>
                <a:lnTo>
                  <a:pt x="1008888" y="19812"/>
                </a:lnTo>
                <a:lnTo>
                  <a:pt x="1080515" y="19812"/>
                </a:lnTo>
                <a:lnTo>
                  <a:pt x="1085088" y="15240"/>
                </a:lnTo>
                <a:lnTo>
                  <a:pt x="1085088" y="4572"/>
                </a:lnTo>
                <a:lnTo>
                  <a:pt x="1080515" y="0"/>
                </a:lnTo>
                <a:close/>
              </a:path>
              <a:path extrusionOk="0" h="2519679" w="2795270">
                <a:moveTo>
                  <a:pt x="938783" y="0"/>
                </a:moveTo>
                <a:lnTo>
                  <a:pt x="867155" y="0"/>
                </a:lnTo>
                <a:lnTo>
                  <a:pt x="864107" y="4572"/>
                </a:lnTo>
                <a:lnTo>
                  <a:pt x="864107" y="15240"/>
                </a:lnTo>
                <a:lnTo>
                  <a:pt x="867155" y="19812"/>
                </a:lnTo>
                <a:lnTo>
                  <a:pt x="938783" y="19812"/>
                </a:lnTo>
                <a:lnTo>
                  <a:pt x="943355" y="15240"/>
                </a:lnTo>
                <a:lnTo>
                  <a:pt x="943355" y="4572"/>
                </a:lnTo>
                <a:lnTo>
                  <a:pt x="938783" y="0"/>
                </a:lnTo>
                <a:close/>
              </a:path>
              <a:path extrusionOk="0" h="2519679" w="2795270">
                <a:moveTo>
                  <a:pt x="798576" y="0"/>
                </a:moveTo>
                <a:lnTo>
                  <a:pt x="726947" y="0"/>
                </a:lnTo>
                <a:lnTo>
                  <a:pt x="722376" y="4572"/>
                </a:lnTo>
                <a:lnTo>
                  <a:pt x="722376" y="15240"/>
                </a:lnTo>
                <a:lnTo>
                  <a:pt x="726947" y="19812"/>
                </a:lnTo>
                <a:lnTo>
                  <a:pt x="798576" y="19812"/>
                </a:lnTo>
                <a:lnTo>
                  <a:pt x="803147" y="15240"/>
                </a:lnTo>
                <a:lnTo>
                  <a:pt x="803147" y="4572"/>
                </a:lnTo>
                <a:lnTo>
                  <a:pt x="798576" y="0"/>
                </a:lnTo>
                <a:close/>
              </a:path>
              <a:path extrusionOk="0" h="2519679" w="2795270">
                <a:moveTo>
                  <a:pt x="656843" y="0"/>
                </a:moveTo>
                <a:lnTo>
                  <a:pt x="585215" y="0"/>
                </a:lnTo>
                <a:lnTo>
                  <a:pt x="582167" y="4572"/>
                </a:lnTo>
                <a:lnTo>
                  <a:pt x="582167" y="15240"/>
                </a:lnTo>
                <a:lnTo>
                  <a:pt x="585215" y="19812"/>
                </a:lnTo>
                <a:lnTo>
                  <a:pt x="656843" y="19812"/>
                </a:lnTo>
                <a:lnTo>
                  <a:pt x="661415" y="15240"/>
                </a:lnTo>
                <a:lnTo>
                  <a:pt x="661415" y="4572"/>
                </a:lnTo>
                <a:lnTo>
                  <a:pt x="656843" y="0"/>
                </a:lnTo>
                <a:close/>
              </a:path>
              <a:path extrusionOk="0" h="2519679" w="2795270">
                <a:moveTo>
                  <a:pt x="516636" y="0"/>
                </a:moveTo>
                <a:lnTo>
                  <a:pt x="445007" y="0"/>
                </a:lnTo>
                <a:lnTo>
                  <a:pt x="440436" y="4572"/>
                </a:lnTo>
                <a:lnTo>
                  <a:pt x="440436" y="15240"/>
                </a:lnTo>
                <a:lnTo>
                  <a:pt x="445007" y="19812"/>
                </a:lnTo>
                <a:lnTo>
                  <a:pt x="516636" y="19812"/>
                </a:lnTo>
                <a:lnTo>
                  <a:pt x="521207" y="15240"/>
                </a:lnTo>
                <a:lnTo>
                  <a:pt x="521207" y="4572"/>
                </a:lnTo>
                <a:lnTo>
                  <a:pt x="516636" y="0"/>
                </a:lnTo>
                <a:close/>
              </a:path>
              <a:path extrusionOk="0" h="2519679" w="2795270">
                <a:moveTo>
                  <a:pt x="374903" y="4572"/>
                </a:moveTo>
                <a:lnTo>
                  <a:pt x="365759" y="4572"/>
                </a:lnTo>
                <a:lnTo>
                  <a:pt x="344424" y="9144"/>
                </a:lnTo>
                <a:lnTo>
                  <a:pt x="324612" y="13716"/>
                </a:lnTo>
                <a:lnTo>
                  <a:pt x="307847" y="18287"/>
                </a:lnTo>
                <a:lnTo>
                  <a:pt x="303275" y="19812"/>
                </a:lnTo>
                <a:lnTo>
                  <a:pt x="300227" y="25908"/>
                </a:lnTo>
                <a:lnTo>
                  <a:pt x="301751" y="30480"/>
                </a:lnTo>
                <a:lnTo>
                  <a:pt x="303275" y="36575"/>
                </a:lnTo>
                <a:lnTo>
                  <a:pt x="309371" y="39624"/>
                </a:lnTo>
                <a:lnTo>
                  <a:pt x="313943" y="38100"/>
                </a:lnTo>
                <a:lnTo>
                  <a:pt x="329183" y="33528"/>
                </a:lnTo>
                <a:lnTo>
                  <a:pt x="368807" y="24384"/>
                </a:lnTo>
                <a:lnTo>
                  <a:pt x="376427" y="24384"/>
                </a:lnTo>
                <a:lnTo>
                  <a:pt x="381000" y="19812"/>
                </a:lnTo>
                <a:lnTo>
                  <a:pt x="379475" y="13716"/>
                </a:lnTo>
                <a:lnTo>
                  <a:pt x="379475" y="7620"/>
                </a:lnTo>
                <a:lnTo>
                  <a:pt x="374903" y="4572"/>
                </a:lnTo>
                <a:close/>
              </a:path>
              <a:path extrusionOk="0" h="2519679" w="2795270">
                <a:moveTo>
                  <a:pt x="237743" y="47244"/>
                </a:moveTo>
                <a:lnTo>
                  <a:pt x="231647" y="48768"/>
                </a:lnTo>
                <a:lnTo>
                  <a:pt x="227075" y="51816"/>
                </a:lnTo>
                <a:lnTo>
                  <a:pt x="190500" y="73152"/>
                </a:lnTo>
                <a:lnTo>
                  <a:pt x="179831" y="80772"/>
                </a:lnTo>
                <a:lnTo>
                  <a:pt x="175259" y="83820"/>
                </a:lnTo>
                <a:lnTo>
                  <a:pt x="173736" y="89916"/>
                </a:lnTo>
                <a:lnTo>
                  <a:pt x="179831" y="99060"/>
                </a:lnTo>
                <a:lnTo>
                  <a:pt x="187451" y="100584"/>
                </a:lnTo>
                <a:lnTo>
                  <a:pt x="190500" y="97536"/>
                </a:lnTo>
                <a:lnTo>
                  <a:pt x="201167" y="89916"/>
                </a:lnTo>
                <a:lnTo>
                  <a:pt x="217931" y="79248"/>
                </a:lnTo>
                <a:lnTo>
                  <a:pt x="236219" y="70104"/>
                </a:lnTo>
                <a:lnTo>
                  <a:pt x="240791" y="67056"/>
                </a:lnTo>
                <a:lnTo>
                  <a:pt x="246887" y="64008"/>
                </a:lnTo>
                <a:lnTo>
                  <a:pt x="248412" y="57912"/>
                </a:lnTo>
                <a:lnTo>
                  <a:pt x="245363" y="53340"/>
                </a:lnTo>
                <a:lnTo>
                  <a:pt x="243839" y="48768"/>
                </a:lnTo>
                <a:lnTo>
                  <a:pt x="237743" y="47244"/>
                </a:lnTo>
                <a:close/>
              </a:path>
              <a:path extrusionOk="0" h="2519679" w="2795270">
                <a:moveTo>
                  <a:pt x="128015" y="131063"/>
                </a:moveTo>
                <a:lnTo>
                  <a:pt x="121919" y="131063"/>
                </a:lnTo>
                <a:lnTo>
                  <a:pt x="112775" y="140208"/>
                </a:lnTo>
                <a:lnTo>
                  <a:pt x="99059" y="155448"/>
                </a:lnTo>
                <a:lnTo>
                  <a:pt x="86867" y="172212"/>
                </a:lnTo>
                <a:lnTo>
                  <a:pt x="79247" y="182880"/>
                </a:lnTo>
                <a:lnTo>
                  <a:pt x="76200" y="187452"/>
                </a:lnTo>
                <a:lnTo>
                  <a:pt x="76200" y="193548"/>
                </a:lnTo>
                <a:lnTo>
                  <a:pt x="85343" y="199644"/>
                </a:lnTo>
                <a:lnTo>
                  <a:pt x="91439" y="198120"/>
                </a:lnTo>
                <a:lnTo>
                  <a:pt x="94487" y="193548"/>
                </a:lnTo>
                <a:lnTo>
                  <a:pt x="102107" y="184404"/>
                </a:lnTo>
                <a:lnTo>
                  <a:pt x="114300" y="169163"/>
                </a:lnTo>
                <a:lnTo>
                  <a:pt x="128015" y="153924"/>
                </a:lnTo>
                <a:lnTo>
                  <a:pt x="132587" y="149352"/>
                </a:lnTo>
                <a:lnTo>
                  <a:pt x="135636" y="144780"/>
                </a:lnTo>
                <a:lnTo>
                  <a:pt x="135636" y="138684"/>
                </a:lnTo>
                <a:lnTo>
                  <a:pt x="132587" y="134112"/>
                </a:lnTo>
                <a:lnTo>
                  <a:pt x="128015" y="131063"/>
                </a:lnTo>
                <a:close/>
              </a:path>
              <a:path extrusionOk="0" h="2519679" w="2795270">
                <a:moveTo>
                  <a:pt x="45719" y="245363"/>
                </a:moveTo>
                <a:lnTo>
                  <a:pt x="19812" y="300228"/>
                </a:lnTo>
                <a:lnTo>
                  <a:pt x="16763" y="310896"/>
                </a:lnTo>
                <a:lnTo>
                  <a:pt x="15239" y="315468"/>
                </a:lnTo>
                <a:lnTo>
                  <a:pt x="18287" y="321563"/>
                </a:lnTo>
                <a:lnTo>
                  <a:pt x="24383" y="323088"/>
                </a:lnTo>
                <a:lnTo>
                  <a:pt x="28955" y="324612"/>
                </a:lnTo>
                <a:lnTo>
                  <a:pt x="35051" y="321563"/>
                </a:lnTo>
                <a:lnTo>
                  <a:pt x="36575" y="316992"/>
                </a:lnTo>
                <a:lnTo>
                  <a:pt x="39624" y="306324"/>
                </a:lnTo>
                <a:lnTo>
                  <a:pt x="45719" y="288036"/>
                </a:lnTo>
                <a:lnTo>
                  <a:pt x="53339" y="268224"/>
                </a:lnTo>
                <a:lnTo>
                  <a:pt x="59436" y="256032"/>
                </a:lnTo>
                <a:lnTo>
                  <a:pt x="56387" y="249936"/>
                </a:lnTo>
                <a:lnTo>
                  <a:pt x="51815" y="248412"/>
                </a:lnTo>
                <a:lnTo>
                  <a:pt x="45719" y="245363"/>
                </a:lnTo>
                <a:close/>
              </a:path>
              <a:path extrusionOk="0" h="2519679" w="2795270">
                <a:moveTo>
                  <a:pt x="7619" y="381000"/>
                </a:moveTo>
                <a:lnTo>
                  <a:pt x="3047" y="385572"/>
                </a:lnTo>
                <a:lnTo>
                  <a:pt x="3047" y="391668"/>
                </a:lnTo>
                <a:lnTo>
                  <a:pt x="1524" y="405384"/>
                </a:lnTo>
                <a:lnTo>
                  <a:pt x="0" y="426720"/>
                </a:lnTo>
                <a:lnTo>
                  <a:pt x="0" y="457200"/>
                </a:lnTo>
                <a:lnTo>
                  <a:pt x="4571" y="461772"/>
                </a:lnTo>
                <a:lnTo>
                  <a:pt x="16763" y="461772"/>
                </a:lnTo>
                <a:lnTo>
                  <a:pt x="21336" y="457200"/>
                </a:lnTo>
                <a:lnTo>
                  <a:pt x="21336" y="406908"/>
                </a:lnTo>
                <a:lnTo>
                  <a:pt x="22859" y="393192"/>
                </a:lnTo>
                <a:lnTo>
                  <a:pt x="22859" y="387096"/>
                </a:lnTo>
                <a:lnTo>
                  <a:pt x="18287" y="382524"/>
                </a:lnTo>
                <a:lnTo>
                  <a:pt x="13715" y="382524"/>
                </a:lnTo>
                <a:lnTo>
                  <a:pt x="7619" y="381000"/>
                </a:lnTo>
                <a:close/>
              </a:path>
              <a:path extrusionOk="0" h="2519679" w="2795270">
                <a:moveTo>
                  <a:pt x="16763" y="521208"/>
                </a:moveTo>
                <a:lnTo>
                  <a:pt x="4571" y="521208"/>
                </a:lnTo>
                <a:lnTo>
                  <a:pt x="0" y="525780"/>
                </a:lnTo>
                <a:lnTo>
                  <a:pt x="0" y="595884"/>
                </a:lnTo>
                <a:lnTo>
                  <a:pt x="4571" y="600456"/>
                </a:lnTo>
                <a:lnTo>
                  <a:pt x="16763" y="600456"/>
                </a:lnTo>
                <a:lnTo>
                  <a:pt x="21336" y="595884"/>
                </a:lnTo>
                <a:lnTo>
                  <a:pt x="21336" y="525780"/>
                </a:lnTo>
                <a:lnTo>
                  <a:pt x="16763" y="521208"/>
                </a:lnTo>
                <a:close/>
              </a:path>
              <a:path extrusionOk="0" h="2519679" w="2795270">
                <a:moveTo>
                  <a:pt x="16763" y="661416"/>
                </a:moveTo>
                <a:lnTo>
                  <a:pt x="4571" y="661416"/>
                </a:lnTo>
                <a:lnTo>
                  <a:pt x="0" y="665988"/>
                </a:lnTo>
                <a:lnTo>
                  <a:pt x="0" y="736092"/>
                </a:lnTo>
                <a:lnTo>
                  <a:pt x="4571" y="740663"/>
                </a:lnTo>
                <a:lnTo>
                  <a:pt x="16763" y="740663"/>
                </a:lnTo>
                <a:lnTo>
                  <a:pt x="21336" y="736092"/>
                </a:lnTo>
                <a:lnTo>
                  <a:pt x="21336" y="665988"/>
                </a:lnTo>
                <a:lnTo>
                  <a:pt x="16763" y="661416"/>
                </a:lnTo>
                <a:close/>
              </a:path>
              <a:path extrusionOk="0" h="2519679" w="2795270">
                <a:moveTo>
                  <a:pt x="16763" y="800100"/>
                </a:moveTo>
                <a:lnTo>
                  <a:pt x="4571" y="800100"/>
                </a:lnTo>
                <a:lnTo>
                  <a:pt x="0" y="804672"/>
                </a:lnTo>
                <a:lnTo>
                  <a:pt x="0" y="876300"/>
                </a:lnTo>
                <a:lnTo>
                  <a:pt x="4571" y="879348"/>
                </a:lnTo>
                <a:lnTo>
                  <a:pt x="16763" y="879348"/>
                </a:lnTo>
                <a:lnTo>
                  <a:pt x="21336" y="876300"/>
                </a:lnTo>
                <a:lnTo>
                  <a:pt x="21336" y="804672"/>
                </a:lnTo>
                <a:lnTo>
                  <a:pt x="16763" y="800100"/>
                </a:lnTo>
                <a:close/>
              </a:path>
              <a:path extrusionOk="0" h="2519679" w="2795270">
                <a:moveTo>
                  <a:pt x="16763" y="940308"/>
                </a:moveTo>
                <a:lnTo>
                  <a:pt x="4571" y="940308"/>
                </a:lnTo>
                <a:lnTo>
                  <a:pt x="0" y="944880"/>
                </a:lnTo>
                <a:lnTo>
                  <a:pt x="0" y="1014984"/>
                </a:lnTo>
                <a:lnTo>
                  <a:pt x="4571" y="1019556"/>
                </a:lnTo>
                <a:lnTo>
                  <a:pt x="16763" y="1019556"/>
                </a:lnTo>
                <a:lnTo>
                  <a:pt x="21336" y="1014984"/>
                </a:lnTo>
                <a:lnTo>
                  <a:pt x="21336" y="944880"/>
                </a:lnTo>
                <a:lnTo>
                  <a:pt x="16763" y="940308"/>
                </a:lnTo>
                <a:close/>
              </a:path>
              <a:path extrusionOk="0" h="2519679" w="2795270">
                <a:moveTo>
                  <a:pt x="16763" y="1078992"/>
                </a:moveTo>
                <a:lnTo>
                  <a:pt x="4571" y="1078992"/>
                </a:lnTo>
                <a:lnTo>
                  <a:pt x="0" y="1083564"/>
                </a:lnTo>
                <a:lnTo>
                  <a:pt x="0" y="1155192"/>
                </a:lnTo>
                <a:lnTo>
                  <a:pt x="4571" y="1159764"/>
                </a:lnTo>
                <a:lnTo>
                  <a:pt x="16763" y="1159764"/>
                </a:lnTo>
                <a:lnTo>
                  <a:pt x="21336" y="1155192"/>
                </a:lnTo>
                <a:lnTo>
                  <a:pt x="21336" y="1083564"/>
                </a:lnTo>
                <a:lnTo>
                  <a:pt x="16763" y="1078992"/>
                </a:lnTo>
                <a:close/>
              </a:path>
              <a:path extrusionOk="0" h="2519679" w="2795270">
                <a:moveTo>
                  <a:pt x="16763" y="1219200"/>
                </a:moveTo>
                <a:lnTo>
                  <a:pt x="4571" y="1219200"/>
                </a:lnTo>
                <a:lnTo>
                  <a:pt x="0" y="1223772"/>
                </a:lnTo>
                <a:lnTo>
                  <a:pt x="0" y="1293876"/>
                </a:lnTo>
                <a:lnTo>
                  <a:pt x="4571" y="1298448"/>
                </a:lnTo>
                <a:lnTo>
                  <a:pt x="16763" y="1298448"/>
                </a:lnTo>
                <a:lnTo>
                  <a:pt x="21336" y="1293876"/>
                </a:lnTo>
                <a:lnTo>
                  <a:pt x="21336" y="1223772"/>
                </a:lnTo>
                <a:lnTo>
                  <a:pt x="16763" y="1219200"/>
                </a:lnTo>
                <a:close/>
              </a:path>
              <a:path extrusionOk="0" h="2519679" w="2795270">
                <a:moveTo>
                  <a:pt x="16763" y="1357884"/>
                </a:moveTo>
                <a:lnTo>
                  <a:pt x="4571" y="1357884"/>
                </a:lnTo>
                <a:lnTo>
                  <a:pt x="0" y="1362456"/>
                </a:lnTo>
                <a:lnTo>
                  <a:pt x="0" y="1434084"/>
                </a:lnTo>
                <a:lnTo>
                  <a:pt x="4571" y="1438656"/>
                </a:lnTo>
                <a:lnTo>
                  <a:pt x="16763" y="1438656"/>
                </a:lnTo>
                <a:lnTo>
                  <a:pt x="21336" y="1434084"/>
                </a:lnTo>
                <a:lnTo>
                  <a:pt x="21336" y="1362456"/>
                </a:lnTo>
                <a:lnTo>
                  <a:pt x="16763" y="1357884"/>
                </a:lnTo>
                <a:close/>
              </a:path>
              <a:path extrusionOk="0" h="2519679" w="2795270">
                <a:moveTo>
                  <a:pt x="16763" y="1498092"/>
                </a:moveTo>
                <a:lnTo>
                  <a:pt x="4571" y="1498092"/>
                </a:lnTo>
                <a:lnTo>
                  <a:pt x="0" y="1502664"/>
                </a:lnTo>
                <a:lnTo>
                  <a:pt x="0" y="1572768"/>
                </a:lnTo>
                <a:lnTo>
                  <a:pt x="4571" y="1577340"/>
                </a:lnTo>
                <a:lnTo>
                  <a:pt x="16763" y="1577340"/>
                </a:lnTo>
                <a:lnTo>
                  <a:pt x="21336" y="1572768"/>
                </a:lnTo>
                <a:lnTo>
                  <a:pt x="21336" y="1502664"/>
                </a:lnTo>
                <a:lnTo>
                  <a:pt x="16763" y="1498092"/>
                </a:lnTo>
                <a:close/>
              </a:path>
              <a:path extrusionOk="0" h="2519679" w="2795270">
                <a:moveTo>
                  <a:pt x="16763" y="1636776"/>
                </a:moveTo>
                <a:lnTo>
                  <a:pt x="4571" y="1636776"/>
                </a:lnTo>
                <a:lnTo>
                  <a:pt x="0" y="1641348"/>
                </a:lnTo>
                <a:lnTo>
                  <a:pt x="0" y="1712976"/>
                </a:lnTo>
                <a:lnTo>
                  <a:pt x="4571" y="1717548"/>
                </a:lnTo>
                <a:lnTo>
                  <a:pt x="16763" y="1717548"/>
                </a:lnTo>
                <a:lnTo>
                  <a:pt x="21336" y="1712976"/>
                </a:lnTo>
                <a:lnTo>
                  <a:pt x="21336" y="1641348"/>
                </a:lnTo>
                <a:lnTo>
                  <a:pt x="16763" y="1636776"/>
                </a:lnTo>
                <a:close/>
              </a:path>
              <a:path extrusionOk="0" h="2519679" w="2795270">
                <a:moveTo>
                  <a:pt x="16763" y="1776984"/>
                </a:moveTo>
                <a:lnTo>
                  <a:pt x="4571" y="1776984"/>
                </a:lnTo>
                <a:lnTo>
                  <a:pt x="0" y="1781556"/>
                </a:lnTo>
                <a:lnTo>
                  <a:pt x="0" y="1851660"/>
                </a:lnTo>
                <a:lnTo>
                  <a:pt x="4571" y="1856232"/>
                </a:lnTo>
                <a:lnTo>
                  <a:pt x="16763" y="1856232"/>
                </a:lnTo>
                <a:lnTo>
                  <a:pt x="21336" y="1851660"/>
                </a:lnTo>
                <a:lnTo>
                  <a:pt x="21336" y="1781556"/>
                </a:lnTo>
                <a:lnTo>
                  <a:pt x="16763" y="1776984"/>
                </a:lnTo>
                <a:close/>
              </a:path>
              <a:path extrusionOk="0" h="2519679" w="2795270">
                <a:moveTo>
                  <a:pt x="16763" y="1915668"/>
                </a:moveTo>
                <a:lnTo>
                  <a:pt x="4571" y="1915668"/>
                </a:lnTo>
                <a:lnTo>
                  <a:pt x="0" y="1920240"/>
                </a:lnTo>
                <a:lnTo>
                  <a:pt x="0" y="1991868"/>
                </a:lnTo>
                <a:lnTo>
                  <a:pt x="4571" y="1996440"/>
                </a:lnTo>
                <a:lnTo>
                  <a:pt x="16763" y="1996440"/>
                </a:lnTo>
                <a:lnTo>
                  <a:pt x="21336" y="1991868"/>
                </a:lnTo>
                <a:lnTo>
                  <a:pt x="21336" y="1920240"/>
                </a:lnTo>
                <a:lnTo>
                  <a:pt x="16763" y="1915668"/>
                </a:lnTo>
                <a:close/>
              </a:path>
              <a:path extrusionOk="0" h="2519679" w="2795270">
                <a:moveTo>
                  <a:pt x="16763" y="2055876"/>
                </a:moveTo>
                <a:lnTo>
                  <a:pt x="4571" y="2055876"/>
                </a:lnTo>
                <a:lnTo>
                  <a:pt x="0" y="2060448"/>
                </a:lnTo>
                <a:lnTo>
                  <a:pt x="0" y="2092452"/>
                </a:lnTo>
                <a:lnTo>
                  <a:pt x="1422" y="2113788"/>
                </a:lnTo>
                <a:lnTo>
                  <a:pt x="1524" y="2125980"/>
                </a:lnTo>
                <a:lnTo>
                  <a:pt x="3047" y="2132076"/>
                </a:lnTo>
                <a:lnTo>
                  <a:pt x="7619" y="2135124"/>
                </a:lnTo>
                <a:lnTo>
                  <a:pt x="18287" y="2135124"/>
                </a:lnTo>
                <a:lnTo>
                  <a:pt x="22859" y="2130552"/>
                </a:lnTo>
                <a:lnTo>
                  <a:pt x="22859" y="2124456"/>
                </a:lnTo>
                <a:lnTo>
                  <a:pt x="21336" y="2113788"/>
                </a:lnTo>
                <a:lnTo>
                  <a:pt x="21336" y="2060448"/>
                </a:lnTo>
                <a:lnTo>
                  <a:pt x="16763" y="2055876"/>
                </a:lnTo>
                <a:close/>
              </a:path>
              <a:path extrusionOk="0" h="2519679" w="2795270">
                <a:moveTo>
                  <a:pt x="28955" y="2193036"/>
                </a:moveTo>
                <a:lnTo>
                  <a:pt x="22859" y="2194560"/>
                </a:lnTo>
                <a:lnTo>
                  <a:pt x="18287" y="2196084"/>
                </a:lnTo>
                <a:lnTo>
                  <a:pt x="15239" y="2200656"/>
                </a:lnTo>
                <a:lnTo>
                  <a:pt x="19812" y="2218944"/>
                </a:lnTo>
                <a:lnTo>
                  <a:pt x="35051" y="2258568"/>
                </a:lnTo>
                <a:lnTo>
                  <a:pt x="36575" y="2264664"/>
                </a:lnTo>
                <a:lnTo>
                  <a:pt x="39624" y="2269236"/>
                </a:lnTo>
                <a:lnTo>
                  <a:pt x="45719" y="2272284"/>
                </a:lnTo>
                <a:lnTo>
                  <a:pt x="50291" y="2269236"/>
                </a:lnTo>
                <a:lnTo>
                  <a:pt x="54863" y="2267712"/>
                </a:lnTo>
                <a:lnTo>
                  <a:pt x="57912" y="2261616"/>
                </a:lnTo>
                <a:lnTo>
                  <a:pt x="54863" y="2255520"/>
                </a:lnTo>
                <a:lnTo>
                  <a:pt x="53339" y="2250948"/>
                </a:lnTo>
                <a:lnTo>
                  <a:pt x="45719" y="2232660"/>
                </a:lnTo>
                <a:lnTo>
                  <a:pt x="33527" y="2196084"/>
                </a:lnTo>
                <a:lnTo>
                  <a:pt x="28955" y="2193036"/>
                </a:lnTo>
                <a:close/>
              </a:path>
              <a:path extrusionOk="0" h="2519679" w="2795270">
                <a:moveTo>
                  <a:pt x="83819" y="2318004"/>
                </a:moveTo>
                <a:lnTo>
                  <a:pt x="74675" y="2324100"/>
                </a:lnTo>
                <a:lnTo>
                  <a:pt x="74675" y="2330196"/>
                </a:lnTo>
                <a:lnTo>
                  <a:pt x="86867" y="2348484"/>
                </a:lnTo>
                <a:lnTo>
                  <a:pt x="99059" y="2363724"/>
                </a:lnTo>
                <a:lnTo>
                  <a:pt x="112775" y="2378964"/>
                </a:lnTo>
                <a:lnTo>
                  <a:pt x="115824" y="2383536"/>
                </a:lnTo>
                <a:lnTo>
                  <a:pt x="120395" y="2386584"/>
                </a:lnTo>
                <a:lnTo>
                  <a:pt x="126491" y="2386584"/>
                </a:lnTo>
                <a:lnTo>
                  <a:pt x="134112" y="2378964"/>
                </a:lnTo>
                <a:lnTo>
                  <a:pt x="134112" y="2372868"/>
                </a:lnTo>
                <a:lnTo>
                  <a:pt x="128015" y="2366772"/>
                </a:lnTo>
                <a:lnTo>
                  <a:pt x="114300" y="2351532"/>
                </a:lnTo>
                <a:lnTo>
                  <a:pt x="102107" y="2336292"/>
                </a:lnTo>
                <a:lnTo>
                  <a:pt x="92963" y="2324100"/>
                </a:lnTo>
                <a:lnTo>
                  <a:pt x="89915" y="2319528"/>
                </a:lnTo>
                <a:lnTo>
                  <a:pt x="83819" y="2318004"/>
                </a:lnTo>
                <a:close/>
              </a:path>
              <a:path extrusionOk="0" h="2519679" w="2795270">
                <a:moveTo>
                  <a:pt x="184403" y="2417064"/>
                </a:moveTo>
                <a:lnTo>
                  <a:pt x="178307" y="2418588"/>
                </a:lnTo>
                <a:lnTo>
                  <a:pt x="172212" y="2427732"/>
                </a:lnTo>
                <a:lnTo>
                  <a:pt x="173736" y="2433828"/>
                </a:lnTo>
                <a:lnTo>
                  <a:pt x="178307" y="2436876"/>
                </a:lnTo>
                <a:lnTo>
                  <a:pt x="190500" y="2446020"/>
                </a:lnTo>
                <a:lnTo>
                  <a:pt x="208787" y="2458212"/>
                </a:lnTo>
                <a:lnTo>
                  <a:pt x="225551" y="2467356"/>
                </a:lnTo>
                <a:lnTo>
                  <a:pt x="230124" y="2470404"/>
                </a:lnTo>
                <a:lnTo>
                  <a:pt x="234695" y="2471928"/>
                </a:lnTo>
                <a:lnTo>
                  <a:pt x="240791" y="2470404"/>
                </a:lnTo>
                <a:lnTo>
                  <a:pt x="243839" y="2465832"/>
                </a:lnTo>
                <a:lnTo>
                  <a:pt x="245363" y="2459736"/>
                </a:lnTo>
                <a:lnTo>
                  <a:pt x="243839" y="2455164"/>
                </a:lnTo>
                <a:lnTo>
                  <a:pt x="239267" y="2452116"/>
                </a:lnTo>
                <a:lnTo>
                  <a:pt x="236219" y="2450592"/>
                </a:lnTo>
                <a:lnTo>
                  <a:pt x="219455" y="2441448"/>
                </a:lnTo>
                <a:lnTo>
                  <a:pt x="202691" y="2430780"/>
                </a:lnTo>
                <a:lnTo>
                  <a:pt x="188975" y="2421636"/>
                </a:lnTo>
                <a:lnTo>
                  <a:pt x="184403" y="2417064"/>
                </a:lnTo>
                <a:close/>
              </a:path>
              <a:path extrusionOk="0" h="2519679" w="2795270">
                <a:moveTo>
                  <a:pt x="306324" y="2479548"/>
                </a:moveTo>
                <a:lnTo>
                  <a:pt x="300227" y="2482596"/>
                </a:lnTo>
                <a:lnTo>
                  <a:pt x="298703" y="2488692"/>
                </a:lnTo>
                <a:lnTo>
                  <a:pt x="297179" y="2493264"/>
                </a:lnTo>
                <a:lnTo>
                  <a:pt x="300227" y="2499360"/>
                </a:lnTo>
                <a:lnTo>
                  <a:pt x="306324" y="2500884"/>
                </a:lnTo>
                <a:lnTo>
                  <a:pt x="323088" y="2505456"/>
                </a:lnTo>
                <a:lnTo>
                  <a:pt x="365759" y="2514600"/>
                </a:lnTo>
                <a:lnTo>
                  <a:pt x="371855" y="2516124"/>
                </a:lnTo>
                <a:lnTo>
                  <a:pt x="376427" y="2511552"/>
                </a:lnTo>
                <a:lnTo>
                  <a:pt x="377951" y="2506980"/>
                </a:lnTo>
                <a:lnTo>
                  <a:pt x="377951" y="2500884"/>
                </a:lnTo>
                <a:lnTo>
                  <a:pt x="374903" y="2496312"/>
                </a:lnTo>
                <a:lnTo>
                  <a:pt x="368807" y="2494788"/>
                </a:lnTo>
                <a:lnTo>
                  <a:pt x="348995" y="2491740"/>
                </a:lnTo>
                <a:lnTo>
                  <a:pt x="329183" y="2487168"/>
                </a:lnTo>
                <a:lnTo>
                  <a:pt x="306324" y="2479548"/>
                </a:lnTo>
                <a:close/>
              </a:path>
              <a:path extrusionOk="0" h="2519679" w="2795270">
                <a:moveTo>
                  <a:pt x="513588" y="2499360"/>
                </a:moveTo>
                <a:lnTo>
                  <a:pt x="441959" y="2499360"/>
                </a:lnTo>
                <a:lnTo>
                  <a:pt x="437388" y="2503932"/>
                </a:lnTo>
                <a:lnTo>
                  <a:pt x="437388" y="2514600"/>
                </a:lnTo>
                <a:lnTo>
                  <a:pt x="441959" y="2519172"/>
                </a:lnTo>
                <a:lnTo>
                  <a:pt x="513588" y="2519172"/>
                </a:lnTo>
                <a:lnTo>
                  <a:pt x="518159" y="2514600"/>
                </a:lnTo>
                <a:lnTo>
                  <a:pt x="518159" y="2503932"/>
                </a:lnTo>
                <a:lnTo>
                  <a:pt x="513588" y="2499360"/>
                </a:lnTo>
                <a:close/>
              </a:path>
              <a:path extrusionOk="0" h="2519679" w="2795270">
                <a:moveTo>
                  <a:pt x="655319" y="2499360"/>
                </a:moveTo>
                <a:lnTo>
                  <a:pt x="583691" y="2499360"/>
                </a:lnTo>
                <a:lnTo>
                  <a:pt x="579119" y="2503932"/>
                </a:lnTo>
                <a:lnTo>
                  <a:pt x="579119" y="2514600"/>
                </a:lnTo>
                <a:lnTo>
                  <a:pt x="583691" y="2519172"/>
                </a:lnTo>
                <a:lnTo>
                  <a:pt x="655319" y="2519172"/>
                </a:lnTo>
                <a:lnTo>
                  <a:pt x="659891" y="2514600"/>
                </a:lnTo>
                <a:lnTo>
                  <a:pt x="659891" y="2503932"/>
                </a:lnTo>
                <a:lnTo>
                  <a:pt x="655319" y="2499360"/>
                </a:lnTo>
                <a:close/>
              </a:path>
              <a:path extrusionOk="0" h="2519679" w="2795270">
                <a:moveTo>
                  <a:pt x="795527" y="2499360"/>
                </a:moveTo>
                <a:lnTo>
                  <a:pt x="723900" y="2499360"/>
                </a:lnTo>
                <a:lnTo>
                  <a:pt x="719327" y="2503932"/>
                </a:lnTo>
                <a:lnTo>
                  <a:pt x="719327" y="2514600"/>
                </a:lnTo>
                <a:lnTo>
                  <a:pt x="723900" y="2519172"/>
                </a:lnTo>
                <a:lnTo>
                  <a:pt x="795527" y="2519172"/>
                </a:lnTo>
                <a:lnTo>
                  <a:pt x="800100" y="2514600"/>
                </a:lnTo>
                <a:lnTo>
                  <a:pt x="800100" y="2503932"/>
                </a:lnTo>
                <a:lnTo>
                  <a:pt x="795527" y="2499360"/>
                </a:lnTo>
                <a:close/>
              </a:path>
              <a:path extrusionOk="0" h="2519679" w="2795270">
                <a:moveTo>
                  <a:pt x="937259" y="2499360"/>
                </a:moveTo>
                <a:lnTo>
                  <a:pt x="865631" y="2499360"/>
                </a:lnTo>
                <a:lnTo>
                  <a:pt x="861059" y="2503932"/>
                </a:lnTo>
                <a:lnTo>
                  <a:pt x="861059" y="2514600"/>
                </a:lnTo>
                <a:lnTo>
                  <a:pt x="865631" y="2519172"/>
                </a:lnTo>
                <a:lnTo>
                  <a:pt x="937259" y="2519172"/>
                </a:lnTo>
                <a:lnTo>
                  <a:pt x="941831" y="2514600"/>
                </a:lnTo>
                <a:lnTo>
                  <a:pt x="941831" y="2503932"/>
                </a:lnTo>
                <a:lnTo>
                  <a:pt x="937259" y="2499360"/>
                </a:lnTo>
                <a:close/>
              </a:path>
              <a:path extrusionOk="0" h="2519679" w="2795270">
                <a:moveTo>
                  <a:pt x="1077467" y="2499360"/>
                </a:moveTo>
                <a:lnTo>
                  <a:pt x="1005839" y="2499360"/>
                </a:lnTo>
                <a:lnTo>
                  <a:pt x="1001267" y="2503932"/>
                </a:lnTo>
                <a:lnTo>
                  <a:pt x="1001267" y="2514600"/>
                </a:lnTo>
                <a:lnTo>
                  <a:pt x="1005839" y="2519172"/>
                </a:lnTo>
                <a:lnTo>
                  <a:pt x="1077467" y="2519172"/>
                </a:lnTo>
                <a:lnTo>
                  <a:pt x="1082039" y="2514600"/>
                </a:lnTo>
                <a:lnTo>
                  <a:pt x="1082039" y="2503932"/>
                </a:lnTo>
                <a:lnTo>
                  <a:pt x="1077467" y="2499360"/>
                </a:lnTo>
                <a:close/>
              </a:path>
              <a:path extrusionOk="0" h="2519679" w="2795270">
                <a:moveTo>
                  <a:pt x="1219200" y="2499360"/>
                </a:moveTo>
                <a:lnTo>
                  <a:pt x="1147571" y="2499360"/>
                </a:lnTo>
                <a:lnTo>
                  <a:pt x="1143000" y="2503932"/>
                </a:lnTo>
                <a:lnTo>
                  <a:pt x="1143000" y="2514600"/>
                </a:lnTo>
                <a:lnTo>
                  <a:pt x="1147571" y="2519172"/>
                </a:lnTo>
                <a:lnTo>
                  <a:pt x="1219200" y="2519172"/>
                </a:lnTo>
                <a:lnTo>
                  <a:pt x="1223771" y="2514600"/>
                </a:lnTo>
                <a:lnTo>
                  <a:pt x="1223771" y="2503932"/>
                </a:lnTo>
                <a:lnTo>
                  <a:pt x="1219200" y="2499360"/>
                </a:lnTo>
                <a:close/>
              </a:path>
              <a:path extrusionOk="0" h="2519679" w="2795270">
                <a:moveTo>
                  <a:pt x="1359407" y="2499360"/>
                </a:moveTo>
                <a:lnTo>
                  <a:pt x="1287779" y="2499360"/>
                </a:lnTo>
                <a:lnTo>
                  <a:pt x="1283207" y="2503932"/>
                </a:lnTo>
                <a:lnTo>
                  <a:pt x="1283207" y="2514600"/>
                </a:lnTo>
                <a:lnTo>
                  <a:pt x="1287779" y="2519172"/>
                </a:lnTo>
                <a:lnTo>
                  <a:pt x="1359407" y="2519172"/>
                </a:lnTo>
                <a:lnTo>
                  <a:pt x="1363979" y="2514600"/>
                </a:lnTo>
                <a:lnTo>
                  <a:pt x="1363979" y="2503932"/>
                </a:lnTo>
                <a:lnTo>
                  <a:pt x="1359407" y="2499360"/>
                </a:lnTo>
                <a:close/>
              </a:path>
              <a:path extrusionOk="0" h="2519679" w="2795270">
                <a:moveTo>
                  <a:pt x="1501139" y="2499360"/>
                </a:moveTo>
                <a:lnTo>
                  <a:pt x="1429512" y="2499360"/>
                </a:lnTo>
                <a:lnTo>
                  <a:pt x="1424939" y="2503932"/>
                </a:lnTo>
                <a:lnTo>
                  <a:pt x="1424939" y="2514600"/>
                </a:lnTo>
                <a:lnTo>
                  <a:pt x="1429512" y="2519172"/>
                </a:lnTo>
                <a:lnTo>
                  <a:pt x="1501139" y="2519172"/>
                </a:lnTo>
                <a:lnTo>
                  <a:pt x="1505712" y="2514600"/>
                </a:lnTo>
                <a:lnTo>
                  <a:pt x="1505712" y="2503932"/>
                </a:lnTo>
                <a:lnTo>
                  <a:pt x="1501139" y="2499360"/>
                </a:lnTo>
                <a:close/>
              </a:path>
              <a:path extrusionOk="0" h="2519679" w="2795270">
                <a:moveTo>
                  <a:pt x="1641347" y="2499360"/>
                </a:moveTo>
                <a:lnTo>
                  <a:pt x="1569719" y="2499360"/>
                </a:lnTo>
                <a:lnTo>
                  <a:pt x="1565147" y="2503932"/>
                </a:lnTo>
                <a:lnTo>
                  <a:pt x="1565147" y="2514600"/>
                </a:lnTo>
                <a:lnTo>
                  <a:pt x="1569719" y="2519172"/>
                </a:lnTo>
                <a:lnTo>
                  <a:pt x="1641347" y="2519172"/>
                </a:lnTo>
                <a:lnTo>
                  <a:pt x="1645919" y="2514600"/>
                </a:lnTo>
                <a:lnTo>
                  <a:pt x="1645919" y="2503932"/>
                </a:lnTo>
                <a:lnTo>
                  <a:pt x="1641347" y="2499360"/>
                </a:lnTo>
                <a:close/>
              </a:path>
              <a:path extrusionOk="0" h="2519679" w="2795270">
                <a:moveTo>
                  <a:pt x="1783079" y="2499360"/>
                </a:moveTo>
                <a:lnTo>
                  <a:pt x="1711452" y="2499360"/>
                </a:lnTo>
                <a:lnTo>
                  <a:pt x="1706879" y="2503932"/>
                </a:lnTo>
                <a:lnTo>
                  <a:pt x="1706879" y="2514600"/>
                </a:lnTo>
                <a:lnTo>
                  <a:pt x="1711452" y="2519172"/>
                </a:lnTo>
                <a:lnTo>
                  <a:pt x="1783079" y="2519172"/>
                </a:lnTo>
                <a:lnTo>
                  <a:pt x="1787652" y="2514600"/>
                </a:lnTo>
                <a:lnTo>
                  <a:pt x="1787652" y="2503932"/>
                </a:lnTo>
                <a:lnTo>
                  <a:pt x="1783079" y="2499360"/>
                </a:lnTo>
                <a:close/>
              </a:path>
              <a:path extrusionOk="0" h="2519679" w="2795270">
                <a:moveTo>
                  <a:pt x="1923288" y="2499360"/>
                </a:moveTo>
                <a:lnTo>
                  <a:pt x="1851659" y="2499360"/>
                </a:lnTo>
                <a:lnTo>
                  <a:pt x="1847088" y="2503932"/>
                </a:lnTo>
                <a:lnTo>
                  <a:pt x="1847088" y="2514600"/>
                </a:lnTo>
                <a:lnTo>
                  <a:pt x="1851659" y="2519172"/>
                </a:lnTo>
                <a:lnTo>
                  <a:pt x="1923288" y="2519172"/>
                </a:lnTo>
                <a:lnTo>
                  <a:pt x="1927859" y="2514600"/>
                </a:lnTo>
                <a:lnTo>
                  <a:pt x="1927859" y="2503932"/>
                </a:lnTo>
                <a:lnTo>
                  <a:pt x="1923288" y="2499360"/>
                </a:lnTo>
                <a:close/>
              </a:path>
              <a:path extrusionOk="0" h="2519679" w="2795270">
                <a:moveTo>
                  <a:pt x="2065019" y="2499360"/>
                </a:moveTo>
                <a:lnTo>
                  <a:pt x="1993391" y="2499360"/>
                </a:lnTo>
                <a:lnTo>
                  <a:pt x="1988819" y="2503932"/>
                </a:lnTo>
                <a:lnTo>
                  <a:pt x="1988819" y="2514600"/>
                </a:lnTo>
                <a:lnTo>
                  <a:pt x="1993391" y="2519172"/>
                </a:lnTo>
                <a:lnTo>
                  <a:pt x="2065019" y="2519172"/>
                </a:lnTo>
                <a:lnTo>
                  <a:pt x="2069591" y="2514600"/>
                </a:lnTo>
                <a:lnTo>
                  <a:pt x="2069591" y="2503932"/>
                </a:lnTo>
                <a:lnTo>
                  <a:pt x="2065019" y="2499360"/>
                </a:lnTo>
                <a:close/>
              </a:path>
              <a:path extrusionOk="0" h="2519679" w="2795270">
                <a:moveTo>
                  <a:pt x="2205228" y="2499360"/>
                </a:moveTo>
                <a:lnTo>
                  <a:pt x="2133600" y="2499360"/>
                </a:lnTo>
                <a:lnTo>
                  <a:pt x="2129028" y="2503932"/>
                </a:lnTo>
                <a:lnTo>
                  <a:pt x="2129028" y="2514600"/>
                </a:lnTo>
                <a:lnTo>
                  <a:pt x="2133600" y="2519172"/>
                </a:lnTo>
                <a:lnTo>
                  <a:pt x="2205228" y="2519172"/>
                </a:lnTo>
                <a:lnTo>
                  <a:pt x="2209800" y="2514600"/>
                </a:lnTo>
                <a:lnTo>
                  <a:pt x="2209800" y="2503932"/>
                </a:lnTo>
                <a:lnTo>
                  <a:pt x="2205228" y="2499360"/>
                </a:lnTo>
                <a:close/>
              </a:path>
              <a:path extrusionOk="0" h="2519679" w="2795270">
                <a:moveTo>
                  <a:pt x="2346959" y="2499360"/>
                </a:moveTo>
                <a:lnTo>
                  <a:pt x="2275331" y="2499360"/>
                </a:lnTo>
                <a:lnTo>
                  <a:pt x="2270759" y="2503932"/>
                </a:lnTo>
                <a:lnTo>
                  <a:pt x="2270759" y="2514600"/>
                </a:lnTo>
                <a:lnTo>
                  <a:pt x="2275331" y="2519172"/>
                </a:lnTo>
                <a:lnTo>
                  <a:pt x="2346959" y="2519172"/>
                </a:lnTo>
                <a:lnTo>
                  <a:pt x="2351531" y="2514600"/>
                </a:lnTo>
                <a:lnTo>
                  <a:pt x="2351531" y="2503932"/>
                </a:lnTo>
                <a:lnTo>
                  <a:pt x="2346959" y="2499360"/>
                </a:lnTo>
                <a:close/>
              </a:path>
              <a:path extrusionOk="0" h="2519679" w="2795270">
                <a:moveTo>
                  <a:pt x="2482595" y="2482596"/>
                </a:moveTo>
                <a:lnTo>
                  <a:pt x="2478024" y="2484120"/>
                </a:lnTo>
                <a:lnTo>
                  <a:pt x="2467355" y="2487168"/>
                </a:lnTo>
                <a:lnTo>
                  <a:pt x="2447543" y="2491740"/>
                </a:lnTo>
                <a:lnTo>
                  <a:pt x="2426207" y="2494788"/>
                </a:lnTo>
                <a:lnTo>
                  <a:pt x="2420112" y="2494788"/>
                </a:lnTo>
                <a:lnTo>
                  <a:pt x="2415540" y="2496312"/>
                </a:lnTo>
                <a:lnTo>
                  <a:pt x="2410967" y="2500884"/>
                </a:lnTo>
                <a:lnTo>
                  <a:pt x="2410967" y="2506980"/>
                </a:lnTo>
                <a:lnTo>
                  <a:pt x="2412491" y="2511552"/>
                </a:lnTo>
                <a:lnTo>
                  <a:pt x="2417064" y="2516124"/>
                </a:lnTo>
                <a:lnTo>
                  <a:pt x="2423159" y="2514600"/>
                </a:lnTo>
                <a:lnTo>
                  <a:pt x="2429255" y="2514600"/>
                </a:lnTo>
                <a:lnTo>
                  <a:pt x="2471928" y="2505456"/>
                </a:lnTo>
                <a:lnTo>
                  <a:pt x="2484119" y="2502408"/>
                </a:lnTo>
                <a:lnTo>
                  <a:pt x="2488691" y="2500884"/>
                </a:lnTo>
                <a:lnTo>
                  <a:pt x="2491740" y="2496312"/>
                </a:lnTo>
                <a:lnTo>
                  <a:pt x="2490216" y="2490216"/>
                </a:lnTo>
                <a:lnTo>
                  <a:pt x="2488691" y="2485644"/>
                </a:lnTo>
                <a:lnTo>
                  <a:pt x="2482595" y="2482596"/>
                </a:lnTo>
                <a:close/>
              </a:path>
              <a:path extrusionOk="0" h="2519679" w="2795270">
                <a:moveTo>
                  <a:pt x="2606040" y="2421636"/>
                </a:moveTo>
                <a:lnTo>
                  <a:pt x="2601467" y="2424684"/>
                </a:lnTo>
                <a:lnTo>
                  <a:pt x="2593847" y="2429256"/>
                </a:lnTo>
                <a:lnTo>
                  <a:pt x="2560319" y="2450592"/>
                </a:lnTo>
                <a:lnTo>
                  <a:pt x="2551176" y="2455164"/>
                </a:lnTo>
                <a:lnTo>
                  <a:pt x="2546604" y="2456688"/>
                </a:lnTo>
                <a:lnTo>
                  <a:pt x="2543555" y="2462784"/>
                </a:lnTo>
                <a:lnTo>
                  <a:pt x="2546604" y="2468880"/>
                </a:lnTo>
                <a:lnTo>
                  <a:pt x="2549652" y="2473452"/>
                </a:lnTo>
                <a:lnTo>
                  <a:pt x="2555747" y="2474976"/>
                </a:lnTo>
                <a:lnTo>
                  <a:pt x="2560319" y="2471928"/>
                </a:lnTo>
                <a:lnTo>
                  <a:pt x="2587751" y="2458212"/>
                </a:lnTo>
                <a:lnTo>
                  <a:pt x="2604516" y="2446020"/>
                </a:lnTo>
                <a:lnTo>
                  <a:pt x="2612136" y="2441448"/>
                </a:lnTo>
                <a:lnTo>
                  <a:pt x="2616708" y="2438400"/>
                </a:lnTo>
                <a:lnTo>
                  <a:pt x="2618232" y="2430780"/>
                </a:lnTo>
                <a:lnTo>
                  <a:pt x="2615184" y="2427732"/>
                </a:lnTo>
                <a:lnTo>
                  <a:pt x="2612136" y="2423160"/>
                </a:lnTo>
                <a:lnTo>
                  <a:pt x="2606040" y="2421636"/>
                </a:lnTo>
                <a:close/>
              </a:path>
              <a:path extrusionOk="0" h="2519679" w="2795270">
                <a:moveTo>
                  <a:pt x="2708147" y="2324100"/>
                </a:moveTo>
                <a:lnTo>
                  <a:pt x="2702051" y="2324100"/>
                </a:lnTo>
                <a:lnTo>
                  <a:pt x="2699003" y="2328672"/>
                </a:lnTo>
                <a:lnTo>
                  <a:pt x="2668523" y="2366772"/>
                </a:lnTo>
                <a:lnTo>
                  <a:pt x="2660903" y="2374392"/>
                </a:lnTo>
                <a:lnTo>
                  <a:pt x="2656332" y="2377440"/>
                </a:lnTo>
                <a:lnTo>
                  <a:pt x="2656332" y="2383536"/>
                </a:lnTo>
                <a:lnTo>
                  <a:pt x="2660903" y="2388108"/>
                </a:lnTo>
                <a:lnTo>
                  <a:pt x="2665475" y="2391156"/>
                </a:lnTo>
                <a:lnTo>
                  <a:pt x="2671571" y="2391156"/>
                </a:lnTo>
                <a:lnTo>
                  <a:pt x="2682240" y="2380488"/>
                </a:lnTo>
                <a:lnTo>
                  <a:pt x="2695956" y="2363724"/>
                </a:lnTo>
                <a:lnTo>
                  <a:pt x="2709671" y="2348484"/>
                </a:lnTo>
                <a:lnTo>
                  <a:pt x="2714243" y="2340864"/>
                </a:lnTo>
                <a:lnTo>
                  <a:pt x="2717291" y="2336292"/>
                </a:lnTo>
                <a:lnTo>
                  <a:pt x="2717291" y="2330196"/>
                </a:lnTo>
                <a:lnTo>
                  <a:pt x="2708147" y="2324100"/>
                </a:lnTo>
                <a:close/>
              </a:path>
              <a:path extrusionOk="0" h="2519679" w="2795270">
                <a:moveTo>
                  <a:pt x="2764536" y="2199132"/>
                </a:moveTo>
                <a:lnTo>
                  <a:pt x="2759964" y="2202180"/>
                </a:lnTo>
                <a:lnTo>
                  <a:pt x="2758440" y="2206752"/>
                </a:lnTo>
                <a:lnTo>
                  <a:pt x="2756916" y="2214372"/>
                </a:lnTo>
                <a:lnTo>
                  <a:pt x="2749295" y="2232660"/>
                </a:lnTo>
                <a:lnTo>
                  <a:pt x="2743199" y="2250948"/>
                </a:lnTo>
                <a:lnTo>
                  <a:pt x="2737103" y="2261616"/>
                </a:lnTo>
                <a:lnTo>
                  <a:pt x="2735580" y="2266188"/>
                </a:lnTo>
                <a:lnTo>
                  <a:pt x="2737103" y="2272284"/>
                </a:lnTo>
                <a:lnTo>
                  <a:pt x="2743199" y="2275332"/>
                </a:lnTo>
                <a:lnTo>
                  <a:pt x="2747771" y="2276856"/>
                </a:lnTo>
                <a:lnTo>
                  <a:pt x="2753867" y="2275332"/>
                </a:lnTo>
                <a:lnTo>
                  <a:pt x="2755391" y="2270760"/>
                </a:lnTo>
                <a:lnTo>
                  <a:pt x="2761488" y="2258568"/>
                </a:lnTo>
                <a:lnTo>
                  <a:pt x="2769108" y="2240280"/>
                </a:lnTo>
                <a:lnTo>
                  <a:pt x="2775203" y="2220468"/>
                </a:lnTo>
                <a:lnTo>
                  <a:pt x="2778251" y="2212848"/>
                </a:lnTo>
                <a:lnTo>
                  <a:pt x="2779775" y="2206752"/>
                </a:lnTo>
                <a:lnTo>
                  <a:pt x="2776727" y="2202180"/>
                </a:lnTo>
                <a:lnTo>
                  <a:pt x="2764536" y="2199132"/>
                </a:lnTo>
                <a:close/>
              </a:path>
              <a:path extrusionOk="0" h="2519679" w="2795270">
                <a:moveTo>
                  <a:pt x="2790443" y="2061972"/>
                </a:moveTo>
                <a:lnTo>
                  <a:pt x="2779775" y="2061972"/>
                </a:lnTo>
                <a:lnTo>
                  <a:pt x="2775203" y="2066544"/>
                </a:lnTo>
                <a:lnTo>
                  <a:pt x="2775203" y="2092452"/>
                </a:lnTo>
                <a:lnTo>
                  <a:pt x="2773680" y="2113788"/>
                </a:lnTo>
                <a:lnTo>
                  <a:pt x="2773680" y="2130552"/>
                </a:lnTo>
                <a:lnTo>
                  <a:pt x="2772156" y="2136648"/>
                </a:lnTo>
                <a:lnTo>
                  <a:pt x="2776727" y="2141220"/>
                </a:lnTo>
                <a:lnTo>
                  <a:pt x="2782823" y="2141220"/>
                </a:lnTo>
                <a:lnTo>
                  <a:pt x="2787395" y="2142744"/>
                </a:lnTo>
                <a:lnTo>
                  <a:pt x="2791967" y="2138172"/>
                </a:lnTo>
                <a:lnTo>
                  <a:pt x="2793491" y="2132076"/>
                </a:lnTo>
                <a:lnTo>
                  <a:pt x="2795016" y="2115312"/>
                </a:lnTo>
                <a:lnTo>
                  <a:pt x="2795016" y="2066544"/>
                </a:lnTo>
                <a:lnTo>
                  <a:pt x="2790443" y="2061972"/>
                </a:lnTo>
                <a:close/>
              </a:path>
              <a:path extrusionOk="0" h="2519679" w="2795270">
                <a:moveTo>
                  <a:pt x="2790443" y="1923288"/>
                </a:moveTo>
                <a:lnTo>
                  <a:pt x="2779775" y="1923288"/>
                </a:lnTo>
                <a:lnTo>
                  <a:pt x="2775203" y="1927860"/>
                </a:lnTo>
                <a:lnTo>
                  <a:pt x="2775203" y="1997964"/>
                </a:lnTo>
                <a:lnTo>
                  <a:pt x="2779775" y="2002536"/>
                </a:lnTo>
                <a:lnTo>
                  <a:pt x="2790443" y="2002536"/>
                </a:lnTo>
                <a:lnTo>
                  <a:pt x="2795016" y="1997964"/>
                </a:lnTo>
                <a:lnTo>
                  <a:pt x="2795016" y="1927860"/>
                </a:lnTo>
                <a:lnTo>
                  <a:pt x="2790443" y="1923288"/>
                </a:lnTo>
                <a:close/>
              </a:path>
              <a:path extrusionOk="0" h="2519679" w="2795270">
                <a:moveTo>
                  <a:pt x="2790443" y="1783080"/>
                </a:moveTo>
                <a:lnTo>
                  <a:pt x="2779775" y="1783080"/>
                </a:lnTo>
                <a:lnTo>
                  <a:pt x="2775203" y="1787652"/>
                </a:lnTo>
                <a:lnTo>
                  <a:pt x="2775203" y="1857756"/>
                </a:lnTo>
                <a:lnTo>
                  <a:pt x="2779775" y="1862328"/>
                </a:lnTo>
                <a:lnTo>
                  <a:pt x="2790443" y="1862328"/>
                </a:lnTo>
                <a:lnTo>
                  <a:pt x="2795016" y="1857756"/>
                </a:lnTo>
                <a:lnTo>
                  <a:pt x="2795016" y="1787652"/>
                </a:lnTo>
                <a:lnTo>
                  <a:pt x="2790443" y="1783080"/>
                </a:lnTo>
                <a:close/>
              </a:path>
              <a:path extrusionOk="0" h="2519679" w="2795270">
                <a:moveTo>
                  <a:pt x="2790443" y="1644396"/>
                </a:moveTo>
                <a:lnTo>
                  <a:pt x="2779775" y="1644396"/>
                </a:lnTo>
                <a:lnTo>
                  <a:pt x="2775203" y="1647444"/>
                </a:lnTo>
                <a:lnTo>
                  <a:pt x="2775203" y="1719072"/>
                </a:lnTo>
                <a:lnTo>
                  <a:pt x="2779775" y="1723644"/>
                </a:lnTo>
                <a:lnTo>
                  <a:pt x="2790443" y="1723644"/>
                </a:lnTo>
                <a:lnTo>
                  <a:pt x="2795016" y="1719072"/>
                </a:lnTo>
                <a:lnTo>
                  <a:pt x="2795016" y="1647444"/>
                </a:lnTo>
                <a:lnTo>
                  <a:pt x="2790443" y="1644396"/>
                </a:lnTo>
                <a:close/>
              </a:path>
              <a:path extrusionOk="0" h="2519679" w="2795270">
                <a:moveTo>
                  <a:pt x="2790443" y="1504188"/>
                </a:moveTo>
                <a:lnTo>
                  <a:pt x="2779775" y="1504188"/>
                </a:lnTo>
                <a:lnTo>
                  <a:pt x="2775203" y="1508760"/>
                </a:lnTo>
                <a:lnTo>
                  <a:pt x="2775203" y="1578864"/>
                </a:lnTo>
                <a:lnTo>
                  <a:pt x="2779775" y="1583436"/>
                </a:lnTo>
                <a:lnTo>
                  <a:pt x="2790443" y="1583436"/>
                </a:lnTo>
                <a:lnTo>
                  <a:pt x="2795016" y="1578864"/>
                </a:lnTo>
                <a:lnTo>
                  <a:pt x="2795016" y="1508760"/>
                </a:lnTo>
                <a:lnTo>
                  <a:pt x="2790443" y="1504188"/>
                </a:lnTo>
                <a:close/>
              </a:path>
              <a:path extrusionOk="0" h="2519679" w="2795270">
                <a:moveTo>
                  <a:pt x="2790443" y="1363980"/>
                </a:moveTo>
                <a:lnTo>
                  <a:pt x="2779775" y="1363980"/>
                </a:lnTo>
                <a:lnTo>
                  <a:pt x="2775203" y="1368552"/>
                </a:lnTo>
                <a:lnTo>
                  <a:pt x="2775203" y="1440180"/>
                </a:lnTo>
                <a:lnTo>
                  <a:pt x="2779775" y="1444752"/>
                </a:lnTo>
                <a:lnTo>
                  <a:pt x="2790443" y="1444752"/>
                </a:lnTo>
                <a:lnTo>
                  <a:pt x="2795016" y="1440180"/>
                </a:lnTo>
                <a:lnTo>
                  <a:pt x="2795016" y="1368552"/>
                </a:lnTo>
                <a:lnTo>
                  <a:pt x="2790443" y="1363980"/>
                </a:lnTo>
                <a:close/>
              </a:path>
              <a:path extrusionOk="0" h="2519679" w="2795270">
                <a:moveTo>
                  <a:pt x="2790443" y="1225296"/>
                </a:moveTo>
                <a:lnTo>
                  <a:pt x="2779775" y="1225296"/>
                </a:lnTo>
                <a:lnTo>
                  <a:pt x="2775203" y="1229868"/>
                </a:lnTo>
                <a:lnTo>
                  <a:pt x="2775203" y="1299972"/>
                </a:lnTo>
                <a:lnTo>
                  <a:pt x="2779775" y="1304544"/>
                </a:lnTo>
                <a:lnTo>
                  <a:pt x="2790443" y="1304544"/>
                </a:lnTo>
                <a:lnTo>
                  <a:pt x="2795016" y="1299972"/>
                </a:lnTo>
                <a:lnTo>
                  <a:pt x="2795016" y="1229868"/>
                </a:lnTo>
                <a:lnTo>
                  <a:pt x="2790443" y="1225296"/>
                </a:lnTo>
                <a:close/>
              </a:path>
              <a:path extrusionOk="0" h="2519679" w="2795270">
                <a:moveTo>
                  <a:pt x="2790443" y="1085088"/>
                </a:moveTo>
                <a:lnTo>
                  <a:pt x="2779775" y="1085088"/>
                </a:lnTo>
                <a:lnTo>
                  <a:pt x="2775203" y="1089660"/>
                </a:lnTo>
                <a:lnTo>
                  <a:pt x="2775203" y="1161288"/>
                </a:lnTo>
                <a:lnTo>
                  <a:pt x="2779775" y="1165860"/>
                </a:lnTo>
                <a:lnTo>
                  <a:pt x="2790443" y="1165860"/>
                </a:lnTo>
                <a:lnTo>
                  <a:pt x="2795016" y="1161288"/>
                </a:lnTo>
                <a:lnTo>
                  <a:pt x="2795016" y="1089660"/>
                </a:lnTo>
                <a:lnTo>
                  <a:pt x="2790443" y="1085088"/>
                </a:lnTo>
                <a:close/>
              </a:path>
              <a:path extrusionOk="0" h="2519679" w="2795270">
                <a:moveTo>
                  <a:pt x="2790443" y="946404"/>
                </a:moveTo>
                <a:lnTo>
                  <a:pt x="2779775" y="946404"/>
                </a:lnTo>
                <a:lnTo>
                  <a:pt x="2775203" y="950976"/>
                </a:lnTo>
                <a:lnTo>
                  <a:pt x="2775203" y="1021080"/>
                </a:lnTo>
                <a:lnTo>
                  <a:pt x="2779775" y="1025652"/>
                </a:lnTo>
                <a:lnTo>
                  <a:pt x="2790443" y="1025652"/>
                </a:lnTo>
                <a:lnTo>
                  <a:pt x="2795016" y="1021080"/>
                </a:lnTo>
                <a:lnTo>
                  <a:pt x="2795016" y="950976"/>
                </a:lnTo>
                <a:lnTo>
                  <a:pt x="2790443" y="946404"/>
                </a:lnTo>
                <a:close/>
              </a:path>
              <a:path extrusionOk="0" h="2519679" w="2795270">
                <a:moveTo>
                  <a:pt x="2790443" y="806196"/>
                </a:moveTo>
                <a:lnTo>
                  <a:pt x="2779775" y="806196"/>
                </a:lnTo>
                <a:lnTo>
                  <a:pt x="2775203" y="810768"/>
                </a:lnTo>
                <a:lnTo>
                  <a:pt x="2775203" y="882396"/>
                </a:lnTo>
                <a:lnTo>
                  <a:pt x="2779775" y="886968"/>
                </a:lnTo>
                <a:lnTo>
                  <a:pt x="2790443" y="886968"/>
                </a:lnTo>
                <a:lnTo>
                  <a:pt x="2795016" y="882396"/>
                </a:lnTo>
                <a:lnTo>
                  <a:pt x="2795016" y="810768"/>
                </a:lnTo>
                <a:lnTo>
                  <a:pt x="2790443" y="806196"/>
                </a:lnTo>
                <a:close/>
              </a:path>
              <a:path extrusionOk="0" h="2519679" w="2795270">
                <a:moveTo>
                  <a:pt x="2790443" y="667512"/>
                </a:moveTo>
                <a:lnTo>
                  <a:pt x="2779775" y="667512"/>
                </a:lnTo>
                <a:lnTo>
                  <a:pt x="2775203" y="672084"/>
                </a:lnTo>
                <a:lnTo>
                  <a:pt x="2775203" y="742188"/>
                </a:lnTo>
                <a:lnTo>
                  <a:pt x="2779775" y="746760"/>
                </a:lnTo>
                <a:lnTo>
                  <a:pt x="2790443" y="746760"/>
                </a:lnTo>
                <a:lnTo>
                  <a:pt x="2795016" y="742188"/>
                </a:lnTo>
                <a:lnTo>
                  <a:pt x="2795016" y="672084"/>
                </a:lnTo>
                <a:lnTo>
                  <a:pt x="2790443" y="667512"/>
                </a:lnTo>
                <a:close/>
              </a:path>
              <a:path extrusionOk="0" h="2519679" w="2795270">
                <a:moveTo>
                  <a:pt x="2790443" y="527304"/>
                </a:moveTo>
                <a:lnTo>
                  <a:pt x="2779775" y="527304"/>
                </a:lnTo>
                <a:lnTo>
                  <a:pt x="2775203" y="531876"/>
                </a:lnTo>
                <a:lnTo>
                  <a:pt x="2775203" y="603504"/>
                </a:lnTo>
                <a:lnTo>
                  <a:pt x="2779775" y="608076"/>
                </a:lnTo>
                <a:lnTo>
                  <a:pt x="2790443" y="608076"/>
                </a:lnTo>
                <a:lnTo>
                  <a:pt x="2795016" y="603504"/>
                </a:lnTo>
                <a:lnTo>
                  <a:pt x="2795016" y="531876"/>
                </a:lnTo>
                <a:lnTo>
                  <a:pt x="2790443" y="527304"/>
                </a:lnTo>
                <a:close/>
              </a:path>
              <a:path extrusionOk="0" h="2519679" w="2795270">
                <a:moveTo>
                  <a:pt x="2788919" y="388620"/>
                </a:moveTo>
                <a:lnTo>
                  <a:pt x="2776727" y="388620"/>
                </a:lnTo>
                <a:lnTo>
                  <a:pt x="2773680" y="393192"/>
                </a:lnTo>
                <a:lnTo>
                  <a:pt x="2773680" y="405384"/>
                </a:lnTo>
                <a:lnTo>
                  <a:pt x="2775203" y="426720"/>
                </a:lnTo>
                <a:lnTo>
                  <a:pt x="2775203" y="463296"/>
                </a:lnTo>
                <a:lnTo>
                  <a:pt x="2779775" y="467868"/>
                </a:lnTo>
                <a:lnTo>
                  <a:pt x="2790443" y="467868"/>
                </a:lnTo>
                <a:lnTo>
                  <a:pt x="2795016" y="463296"/>
                </a:lnTo>
                <a:lnTo>
                  <a:pt x="2795016" y="405384"/>
                </a:lnTo>
                <a:lnTo>
                  <a:pt x="2793491" y="397763"/>
                </a:lnTo>
                <a:lnTo>
                  <a:pt x="2793491" y="391668"/>
                </a:lnTo>
                <a:lnTo>
                  <a:pt x="2788919" y="388620"/>
                </a:lnTo>
                <a:close/>
              </a:path>
              <a:path extrusionOk="0" h="2519679" w="2795270">
                <a:moveTo>
                  <a:pt x="2752343" y="251460"/>
                </a:moveTo>
                <a:lnTo>
                  <a:pt x="2746247" y="254508"/>
                </a:lnTo>
                <a:lnTo>
                  <a:pt x="2741675" y="256032"/>
                </a:lnTo>
                <a:lnTo>
                  <a:pt x="2740151" y="262128"/>
                </a:lnTo>
                <a:lnTo>
                  <a:pt x="2741675" y="266700"/>
                </a:lnTo>
                <a:lnTo>
                  <a:pt x="2743199" y="268224"/>
                </a:lnTo>
                <a:lnTo>
                  <a:pt x="2749295" y="286512"/>
                </a:lnTo>
                <a:lnTo>
                  <a:pt x="2756916" y="306324"/>
                </a:lnTo>
                <a:lnTo>
                  <a:pt x="2761488" y="323088"/>
                </a:lnTo>
                <a:lnTo>
                  <a:pt x="2763012" y="327660"/>
                </a:lnTo>
                <a:lnTo>
                  <a:pt x="2767584" y="330708"/>
                </a:lnTo>
                <a:lnTo>
                  <a:pt x="2773680" y="329184"/>
                </a:lnTo>
                <a:lnTo>
                  <a:pt x="2778251" y="327660"/>
                </a:lnTo>
                <a:lnTo>
                  <a:pt x="2781299" y="321563"/>
                </a:lnTo>
                <a:lnTo>
                  <a:pt x="2779775" y="316992"/>
                </a:lnTo>
                <a:lnTo>
                  <a:pt x="2775203" y="300228"/>
                </a:lnTo>
                <a:lnTo>
                  <a:pt x="2769108" y="280416"/>
                </a:lnTo>
                <a:lnTo>
                  <a:pt x="2761488" y="260604"/>
                </a:lnTo>
                <a:lnTo>
                  <a:pt x="2759964" y="259080"/>
                </a:lnTo>
                <a:lnTo>
                  <a:pt x="2758440" y="254508"/>
                </a:lnTo>
                <a:lnTo>
                  <a:pt x="2752343" y="251460"/>
                </a:lnTo>
                <a:close/>
              </a:path>
              <a:path extrusionOk="0" h="2519679" w="2795270">
                <a:moveTo>
                  <a:pt x="2679191" y="135636"/>
                </a:moveTo>
                <a:lnTo>
                  <a:pt x="2671571" y="135636"/>
                </a:lnTo>
                <a:lnTo>
                  <a:pt x="2663951" y="143256"/>
                </a:lnTo>
                <a:lnTo>
                  <a:pt x="2663951" y="149352"/>
                </a:lnTo>
                <a:lnTo>
                  <a:pt x="2668523" y="153924"/>
                </a:lnTo>
                <a:lnTo>
                  <a:pt x="2680716" y="167640"/>
                </a:lnTo>
                <a:lnTo>
                  <a:pt x="2692908" y="182880"/>
                </a:lnTo>
                <a:lnTo>
                  <a:pt x="2703575" y="199644"/>
                </a:lnTo>
                <a:lnTo>
                  <a:pt x="2708147" y="204216"/>
                </a:lnTo>
                <a:lnTo>
                  <a:pt x="2714243" y="204216"/>
                </a:lnTo>
                <a:lnTo>
                  <a:pt x="2723388" y="198120"/>
                </a:lnTo>
                <a:lnTo>
                  <a:pt x="2723388" y="192024"/>
                </a:lnTo>
                <a:lnTo>
                  <a:pt x="2720340" y="187452"/>
                </a:lnTo>
                <a:lnTo>
                  <a:pt x="2709671" y="172212"/>
                </a:lnTo>
                <a:lnTo>
                  <a:pt x="2695956" y="155448"/>
                </a:lnTo>
                <a:lnTo>
                  <a:pt x="2683764" y="140208"/>
                </a:lnTo>
                <a:lnTo>
                  <a:pt x="2682240" y="140208"/>
                </a:lnTo>
                <a:lnTo>
                  <a:pt x="2679191" y="135636"/>
                </a:lnTo>
                <a:close/>
              </a:path>
              <a:path extrusionOk="0" h="2519679" w="2795270">
                <a:moveTo>
                  <a:pt x="2564891" y="48768"/>
                </a:moveTo>
                <a:lnTo>
                  <a:pt x="2558795" y="50292"/>
                </a:lnTo>
                <a:lnTo>
                  <a:pt x="2555747" y="56387"/>
                </a:lnTo>
                <a:lnTo>
                  <a:pt x="2552699" y="60960"/>
                </a:lnTo>
                <a:lnTo>
                  <a:pt x="2554223" y="67056"/>
                </a:lnTo>
                <a:lnTo>
                  <a:pt x="2560319" y="70104"/>
                </a:lnTo>
                <a:lnTo>
                  <a:pt x="2577084" y="79248"/>
                </a:lnTo>
                <a:lnTo>
                  <a:pt x="2593847" y="89916"/>
                </a:lnTo>
                <a:lnTo>
                  <a:pt x="2609088" y="100584"/>
                </a:lnTo>
                <a:lnTo>
                  <a:pt x="2613660" y="103632"/>
                </a:lnTo>
                <a:lnTo>
                  <a:pt x="2619756" y="103632"/>
                </a:lnTo>
                <a:lnTo>
                  <a:pt x="2624327" y="99060"/>
                </a:lnTo>
                <a:lnTo>
                  <a:pt x="2627375" y="94487"/>
                </a:lnTo>
                <a:lnTo>
                  <a:pt x="2625851" y="88392"/>
                </a:lnTo>
                <a:lnTo>
                  <a:pt x="2621280" y="85344"/>
                </a:lnTo>
                <a:lnTo>
                  <a:pt x="2604516" y="73152"/>
                </a:lnTo>
                <a:lnTo>
                  <a:pt x="2587751" y="62484"/>
                </a:lnTo>
                <a:lnTo>
                  <a:pt x="2569464" y="51816"/>
                </a:lnTo>
                <a:lnTo>
                  <a:pt x="2564891" y="48768"/>
                </a:lnTo>
                <a:close/>
              </a:path>
              <a:path extrusionOk="0" h="2519679" w="2795270">
                <a:moveTo>
                  <a:pt x="2427731" y="4572"/>
                </a:moveTo>
                <a:lnTo>
                  <a:pt x="2423159" y="9144"/>
                </a:lnTo>
                <a:lnTo>
                  <a:pt x="2421636" y="13716"/>
                </a:lnTo>
                <a:lnTo>
                  <a:pt x="2421636" y="19812"/>
                </a:lnTo>
                <a:lnTo>
                  <a:pt x="2424683" y="24384"/>
                </a:lnTo>
                <a:lnTo>
                  <a:pt x="2430779" y="25908"/>
                </a:lnTo>
                <a:lnTo>
                  <a:pt x="2446019" y="28956"/>
                </a:lnTo>
                <a:lnTo>
                  <a:pt x="2485643" y="38100"/>
                </a:lnTo>
                <a:lnTo>
                  <a:pt x="2487167" y="39624"/>
                </a:lnTo>
                <a:lnTo>
                  <a:pt x="2493264" y="41148"/>
                </a:lnTo>
                <a:lnTo>
                  <a:pt x="2497836" y="38100"/>
                </a:lnTo>
                <a:lnTo>
                  <a:pt x="2500883" y="33528"/>
                </a:lnTo>
                <a:lnTo>
                  <a:pt x="2502407" y="27432"/>
                </a:lnTo>
                <a:lnTo>
                  <a:pt x="2499359" y="21336"/>
                </a:lnTo>
                <a:lnTo>
                  <a:pt x="2493264" y="19812"/>
                </a:lnTo>
                <a:lnTo>
                  <a:pt x="2491740" y="19812"/>
                </a:lnTo>
                <a:lnTo>
                  <a:pt x="2471928" y="13716"/>
                </a:lnTo>
                <a:lnTo>
                  <a:pt x="2450591" y="9144"/>
                </a:lnTo>
                <a:lnTo>
                  <a:pt x="2433828" y="6096"/>
                </a:lnTo>
                <a:lnTo>
                  <a:pt x="2427731" y="45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32"/>
          <p:cNvSpPr/>
          <p:nvPr/>
        </p:nvSpPr>
        <p:spPr>
          <a:xfrm>
            <a:off x="2916935" y="1751076"/>
            <a:ext cx="1399540" cy="0"/>
          </a:xfrm>
          <a:custGeom>
            <a:rect b="b" l="l" r="r" t="t"/>
            <a:pathLst>
              <a:path extrusionOk="0" h="120000" w="1399539">
                <a:moveTo>
                  <a:pt x="0" y="0"/>
                </a:moveTo>
                <a:lnTo>
                  <a:pt x="1399031"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32"/>
          <p:cNvSpPr/>
          <p:nvPr/>
        </p:nvSpPr>
        <p:spPr>
          <a:xfrm>
            <a:off x="819911" y="3340608"/>
            <a:ext cx="2910840" cy="0"/>
          </a:xfrm>
          <a:custGeom>
            <a:rect b="b" l="l" r="r" t="t"/>
            <a:pathLst>
              <a:path extrusionOk="0" h="120000" w="2910840">
                <a:moveTo>
                  <a:pt x="0" y="0"/>
                </a:moveTo>
                <a:lnTo>
                  <a:pt x="291084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32"/>
          <p:cNvSpPr/>
          <p:nvPr/>
        </p:nvSpPr>
        <p:spPr>
          <a:xfrm>
            <a:off x="4257294" y="1741170"/>
            <a:ext cx="91463" cy="9601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32"/>
          <p:cNvSpPr/>
          <p:nvPr/>
        </p:nvSpPr>
        <p:spPr>
          <a:xfrm>
            <a:off x="4257294" y="2271522"/>
            <a:ext cx="68579" cy="74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32"/>
          <p:cNvSpPr/>
          <p:nvPr/>
        </p:nvSpPr>
        <p:spPr>
          <a:xfrm>
            <a:off x="3693461" y="2069592"/>
            <a:ext cx="574040" cy="212090"/>
          </a:xfrm>
          <a:custGeom>
            <a:rect b="b" l="l" r="r" t="t"/>
            <a:pathLst>
              <a:path extrusionOk="0" h="212089" w="574039">
                <a:moveTo>
                  <a:pt x="573738" y="211836"/>
                </a:moveTo>
                <a:lnTo>
                  <a:pt x="512776" y="198131"/>
                </a:lnTo>
                <a:lnTo>
                  <a:pt x="452480" y="184495"/>
                </a:lnTo>
                <a:lnTo>
                  <a:pt x="393441" y="170997"/>
                </a:lnTo>
                <a:lnTo>
                  <a:pt x="336250" y="157704"/>
                </a:lnTo>
                <a:lnTo>
                  <a:pt x="281499" y="144687"/>
                </a:lnTo>
                <a:lnTo>
                  <a:pt x="229776" y="132013"/>
                </a:lnTo>
                <a:lnTo>
                  <a:pt x="181675" y="119751"/>
                </a:lnTo>
                <a:lnTo>
                  <a:pt x="137785" y="107970"/>
                </a:lnTo>
                <a:lnTo>
                  <a:pt x="98696" y="96739"/>
                </a:lnTo>
                <a:lnTo>
                  <a:pt x="37290" y="76200"/>
                </a:lnTo>
                <a:lnTo>
                  <a:pt x="0" y="51006"/>
                </a:lnTo>
                <a:lnTo>
                  <a:pt x="4143" y="28956"/>
                </a:lnTo>
                <a:lnTo>
                  <a:pt x="24860" y="11477"/>
                </a:lnTo>
                <a:lnTo>
                  <a:pt x="3729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32"/>
          <p:cNvSpPr/>
          <p:nvPr/>
        </p:nvSpPr>
        <p:spPr>
          <a:xfrm>
            <a:off x="4257294" y="2686050"/>
            <a:ext cx="68579" cy="7467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32"/>
          <p:cNvSpPr/>
          <p:nvPr/>
        </p:nvSpPr>
        <p:spPr>
          <a:xfrm>
            <a:off x="3693461" y="2484120"/>
            <a:ext cx="574040" cy="212090"/>
          </a:xfrm>
          <a:custGeom>
            <a:rect b="b" l="l" r="r" t="t"/>
            <a:pathLst>
              <a:path extrusionOk="0" h="212089" w="574039">
                <a:moveTo>
                  <a:pt x="573738" y="211836"/>
                </a:moveTo>
                <a:lnTo>
                  <a:pt x="512776" y="198131"/>
                </a:lnTo>
                <a:lnTo>
                  <a:pt x="452480" y="184495"/>
                </a:lnTo>
                <a:lnTo>
                  <a:pt x="393441" y="170997"/>
                </a:lnTo>
                <a:lnTo>
                  <a:pt x="336250" y="157704"/>
                </a:lnTo>
                <a:lnTo>
                  <a:pt x="281499" y="144687"/>
                </a:lnTo>
                <a:lnTo>
                  <a:pt x="229776" y="132013"/>
                </a:lnTo>
                <a:lnTo>
                  <a:pt x="181675" y="119751"/>
                </a:lnTo>
                <a:lnTo>
                  <a:pt x="137785" y="107970"/>
                </a:lnTo>
                <a:lnTo>
                  <a:pt x="98696" y="96739"/>
                </a:lnTo>
                <a:lnTo>
                  <a:pt x="37290" y="76200"/>
                </a:lnTo>
                <a:lnTo>
                  <a:pt x="0" y="51006"/>
                </a:lnTo>
                <a:lnTo>
                  <a:pt x="4143" y="28956"/>
                </a:lnTo>
                <a:lnTo>
                  <a:pt x="24860" y="11477"/>
                </a:lnTo>
                <a:lnTo>
                  <a:pt x="3729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32"/>
          <p:cNvSpPr/>
          <p:nvPr/>
        </p:nvSpPr>
        <p:spPr>
          <a:xfrm>
            <a:off x="4257294" y="3144774"/>
            <a:ext cx="68579" cy="7467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32"/>
          <p:cNvSpPr/>
          <p:nvPr/>
        </p:nvSpPr>
        <p:spPr>
          <a:xfrm>
            <a:off x="3693461" y="2942844"/>
            <a:ext cx="574040" cy="212090"/>
          </a:xfrm>
          <a:custGeom>
            <a:rect b="b" l="l" r="r" t="t"/>
            <a:pathLst>
              <a:path extrusionOk="0" h="212089" w="574039">
                <a:moveTo>
                  <a:pt x="573738" y="211836"/>
                </a:moveTo>
                <a:lnTo>
                  <a:pt x="512776" y="197753"/>
                </a:lnTo>
                <a:lnTo>
                  <a:pt x="452480" y="183815"/>
                </a:lnTo>
                <a:lnTo>
                  <a:pt x="393441" y="170090"/>
                </a:lnTo>
                <a:lnTo>
                  <a:pt x="336250" y="156646"/>
                </a:lnTo>
                <a:lnTo>
                  <a:pt x="281499" y="143553"/>
                </a:lnTo>
                <a:lnTo>
                  <a:pt x="229776" y="130879"/>
                </a:lnTo>
                <a:lnTo>
                  <a:pt x="181675" y="118693"/>
                </a:lnTo>
                <a:lnTo>
                  <a:pt x="137785" y="107063"/>
                </a:lnTo>
                <a:lnTo>
                  <a:pt x="98696" y="96058"/>
                </a:lnTo>
                <a:lnTo>
                  <a:pt x="37290" y="76200"/>
                </a:lnTo>
                <a:lnTo>
                  <a:pt x="0" y="51006"/>
                </a:lnTo>
                <a:lnTo>
                  <a:pt x="4143" y="28956"/>
                </a:lnTo>
                <a:lnTo>
                  <a:pt x="24860" y="11477"/>
                </a:lnTo>
                <a:lnTo>
                  <a:pt x="3729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5" name="Google Shape;355;p32"/>
          <p:cNvSpPr/>
          <p:nvPr/>
        </p:nvSpPr>
        <p:spPr>
          <a:xfrm>
            <a:off x="6441947" y="1723644"/>
            <a:ext cx="1221105" cy="1905"/>
          </a:xfrm>
          <a:custGeom>
            <a:rect b="b" l="l" r="r" t="t"/>
            <a:pathLst>
              <a:path extrusionOk="0" h="1905" w="1221104">
                <a:moveTo>
                  <a:pt x="1220724" y="1524"/>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32"/>
          <p:cNvSpPr/>
          <p:nvPr/>
        </p:nvSpPr>
        <p:spPr>
          <a:xfrm>
            <a:off x="7033259" y="3340608"/>
            <a:ext cx="2618740" cy="1905"/>
          </a:xfrm>
          <a:custGeom>
            <a:rect b="b" l="l" r="r" t="t"/>
            <a:pathLst>
              <a:path extrusionOk="0" h="1904" w="2618740">
                <a:moveTo>
                  <a:pt x="2618232" y="1523"/>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32"/>
          <p:cNvSpPr/>
          <p:nvPr/>
        </p:nvSpPr>
        <p:spPr>
          <a:xfrm>
            <a:off x="9654540" y="1735836"/>
            <a:ext cx="0" cy="573405"/>
          </a:xfrm>
          <a:custGeom>
            <a:rect b="b" l="l" r="r" t="t"/>
            <a:pathLst>
              <a:path extrusionOk="0" h="573405" w="120000">
                <a:moveTo>
                  <a:pt x="0" y="573024"/>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32"/>
          <p:cNvSpPr/>
          <p:nvPr/>
        </p:nvSpPr>
        <p:spPr>
          <a:xfrm>
            <a:off x="9654540" y="2660904"/>
            <a:ext cx="0" cy="675640"/>
          </a:xfrm>
          <a:custGeom>
            <a:rect b="b" l="l" r="r" t="t"/>
            <a:pathLst>
              <a:path extrusionOk="0" h="675639" w="120000">
                <a:moveTo>
                  <a:pt x="0" y="0"/>
                </a:moveTo>
                <a:lnTo>
                  <a:pt x="0" y="675132"/>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32"/>
          <p:cNvSpPr/>
          <p:nvPr/>
        </p:nvSpPr>
        <p:spPr>
          <a:xfrm>
            <a:off x="6178296" y="1644396"/>
            <a:ext cx="920115" cy="1830323"/>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32"/>
          <p:cNvSpPr txBox="1"/>
          <p:nvPr/>
        </p:nvSpPr>
        <p:spPr>
          <a:xfrm>
            <a:off x="9351264" y="2307336"/>
            <a:ext cx="603885" cy="349250"/>
          </a:xfrm>
          <a:prstGeom prst="rect">
            <a:avLst/>
          </a:prstGeom>
          <a:solidFill>
            <a:srgbClr val="EBE8D8"/>
          </a:solid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114935" marR="0" rtl="0" algn="l">
              <a:lnSpc>
                <a:spcPct val="113939"/>
              </a:lnSpc>
              <a:spcBef>
                <a:spcPts val="0"/>
              </a:spcBef>
              <a:spcAft>
                <a:spcPts val="0"/>
              </a:spcAft>
              <a:buNone/>
            </a:pPr>
            <a:r>
              <a:rPr lang="tr-TR" sz="1650">
                <a:solidFill>
                  <a:schemeClr val="dk1"/>
                </a:solidFill>
                <a:latin typeface="Times New Roman"/>
                <a:ea typeface="Times New Roman"/>
                <a:cs typeface="Times New Roman"/>
                <a:sym typeface="Times New Roman"/>
              </a:rPr>
              <a:t>yük</a:t>
            </a:r>
            <a:endParaRPr sz="1650">
              <a:solidFill>
                <a:schemeClr val="dk1"/>
              </a:solidFill>
              <a:latin typeface="Times New Roman"/>
              <a:ea typeface="Times New Roman"/>
              <a:cs typeface="Times New Roman"/>
              <a:sym typeface="Times New Roman"/>
            </a:endParaRPr>
          </a:p>
        </p:txBody>
      </p:sp>
      <p:sp>
        <p:nvSpPr>
          <p:cNvPr id="361" name="Google Shape;361;p32"/>
          <p:cNvSpPr/>
          <p:nvPr/>
        </p:nvSpPr>
        <p:spPr>
          <a:xfrm>
            <a:off x="5036820" y="1243584"/>
            <a:ext cx="202691" cy="10667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32"/>
          <p:cNvSpPr txBox="1"/>
          <p:nvPr/>
        </p:nvSpPr>
        <p:spPr>
          <a:xfrm>
            <a:off x="5255666" y="1006506"/>
            <a:ext cx="240029"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1650">
                <a:solidFill>
                  <a:schemeClr val="dk1"/>
                </a:solidFill>
                <a:latin typeface="Noto Sans Symbols"/>
                <a:ea typeface="Noto Sans Symbols"/>
                <a:cs typeface="Noto Sans Symbols"/>
                <a:sym typeface="Noto Sans Symbols"/>
              </a:rPr>
              <a:t>φ</a:t>
            </a:r>
            <a:r>
              <a:rPr baseline="-25000" lang="tr-TR" sz="1575">
                <a:solidFill>
                  <a:schemeClr val="dk1"/>
                </a:solidFill>
                <a:latin typeface="Times New Roman"/>
                <a:ea typeface="Times New Roman"/>
                <a:cs typeface="Times New Roman"/>
                <a:sym typeface="Times New Roman"/>
              </a:rPr>
              <a:t>m</a:t>
            </a:r>
            <a:endParaRPr baseline="-25000" sz="1575">
              <a:solidFill>
                <a:schemeClr val="dk1"/>
              </a:solidFill>
              <a:latin typeface="Times New Roman"/>
              <a:ea typeface="Times New Roman"/>
              <a:cs typeface="Times New Roman"/>
              <a:sym typeface="Times New Roman"/>
            </a:endParaRPr>
          </a:p>
        </p:txBody>
      </p:sp>
      <p:sp>
        <p:nvSpPr>
          <p:cNvPr id="363" name="Google Shape;363;p32"/>
          <p:cNvSpPr txBox="1"/>
          <p:nvPr/>
        </p:nvSpPr>
        <p:spPr>
          <a:xfrm>
            <a:off x="7306347" y="2398858"/>
            <a:ext cx="31877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e</a:t>
            </a:r>
            <a:r>
              <a:rPr lang="tr-TR" sz="1050">
                <a:solidFill>
                  <a:schemeClr val="dk1"/>
                </a:solidFill>
                <a:latin typeface="Times New Roman"/>
                <a:ea typeface="Times New Roman"/>
                <a:cs typeface="Times New Roman"/>
                <a:sym typeface="Times New Roman"/>
              </a:rPr>
              <a:t>2(t)</a:t>
            </a:r>
            <a:endParaRPr sz="1050">
              <a:solidFill>
                <a:schemeClr val="dk1"/>
              </a:solidFill>
              <a:latin typeface="Times New Roman"/>
              <a:ea typeface="Times New Roman"/>
              <a:cs typeface="Times New Roman"/>
              <a:sym typeface="Times New Roman"/>
            </a:endParaRPr>
          </a:p>
        </p:txBody>
      </p:sp>
      <p:sp>
        <p:nvSpPr>
          <p:cNvPr id="364" name="Google Shape;364;p32"/>
          <p:cNvSpPr/>
          <p:nvPr/>
        </p:nvSpPr>
        <p:spPr>
          <a:xfrm>
            <a:off x="8982456" y="1735836"/>
            <a:ext cx="662940" cy="0"/>
          </a:xfrm>
          <a:custGeom>
            <a:rect b="b" l="l" r="r" t="t"/>
            <a:pathLst>
              <a:path extrusionOk="0" h="120000" w="662940">
                <a:moveTo>
                  <a:pt x="662940" y="0"/>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32"/>
          <p:cNvSpPr/>
          <p:nvPr/>
        </p:nvSpPr>
        <p:spPr>
          <a:xfrm>
            <a:off x="601980" y="2281428"/>
            <a:ext cx="447040" cy="469900"/>
          </a:xfrm>
          <a:custGeom>
            <a:rect b="b" l="l" r="r" t="t"/>
            <a:pathLst>
              <a:path extrusionOk="0" h="469900" w="447040">
                <a:moveTo>
                  <a:pt x="222504" y="0"/>
                </a:moveTo>
                <a:lnTo>
                  <a:pt x="177501" y="4771"/>
                </a:lnTo>
                <a:lnTo>
                  <a:pt x="135659" y="18454"/>
                </a:lnTo>
                <a:lnTo>
                  <a:pt x="97854" y="40103"/>
                </a:lnTo>
                <a:lnTo>
                  <a:pt x="64960" y="68770"/>
                </a:lnTo>
                <a:lnTo>
                  <a:pt x="37852" y="103509"/>
                </a:lnTo>
                <a:lnTo>
                  <a:pt x="17406" y="143375"/>
                </a:lnTo>
                <a:lnTo>
                  <a:pt x="4497" y="187419"/>
                </a:lnTo>
                <a:lnTo>
                  <a:pt x="0" y="234696"/>
                </a:lnTo>
                <a:lnTo>
                  <a:pt x="4497" y="281972"/>
                </a:lnTo>
                <a:lnTo>
                  <a:pt x="17406" y="326016"/>
                </a:lnTo>
                <a:lnTo>
                  <a:pt x="37852" y="365882"/>
                </a:lnTo>
                <a:lnTo>
                  <a:pt x="64960" y="400621"/>
                </a:lnTo>
                <a:lnTo>
                  <a:pt x="97854" y="429288"/>
                </a:lnTo>
                <a:lnTo>
                  <a:pt x="135659" y="450937"/>
                </a:lnTo>
                <a:lnTo>
                  <a:pt x="177501" y="464620"/>
                </a:lnTo>
                <a:lnTo>
                  <a:pt x="222504" y="469391"/>
                </a:lnTo>
                <a:lnTo>
                  <a:pt x="267572" y="464620"/>
                </a:lnTo>
                <a:lnTo>
                  <a:pt x="309586" y="450937"/>
                </a:lnTo>
                <a:lnTo>
                  <a:pt x="347635" y="429288"/>
                </a:lnTo>
                <a:lnTo>
                  <a:pt x="380809" y="400621"/>
                </a:lnTo>
                <a:lnTo>
                  <a:pt x="408196" y="365882"/>
                </a:lnTo>
                <a:lnTo>
                  <a:pt x="428886" y="326016"/>
                </a:lnTo>
                <a:lnTo>
                  <a:pt x="441968" y="281972"/>
                </a:lnTo>
                <a:lnTo>
                  <a:pt x="446532" y="234696"/>
                </a:lnTo>
                <a:lnTo>
                  <a:pt x="441968" y="187419"/>
                </a:lnTo>
                <a:lnTo>
                  <a:pt x="428886" y="143375"/>
                </a:lnTo>
                <a:lnTo>
                  <a:pt x="408196" y="103509"/>
                </a:lnTo>
                <a:lnTo>
                  <a:pt x="380809" y="68770"/>
                </a:lnTo>
                <a:lnTo>
                  <a:pt x="347635" y="40103"/>
                </a:lnTo>
                <a:lnTo>
                  <a:pt x="309586" y="18454"/>
                </a:lnTo>
                <a:lnTo>
                  <a:pt x="267572" y="4771"/>
                </a:lnTo>
                <a:lnTo>
                  <a:pt x="2225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32"/>
          <p:cNvSpPr/>
          <p:nvPr/>
        </p:nvSpPr>
        <p:spPr>
          <a:xfrm>
            <a:off x="601980" y="2281428"/>
            <a:ext cx="447040" cy="469900"/>
          </a:xfrm>
          <a:custGeom>
            <a:rect b="b" l="l" r="r" t="t"/>
            <a:pathLst>
              <a:path extrusionOk="0" h="469900" w="447040">
                <a:moveTo>
                  <a:pt x="222504" y="0"/>
                </a:moveTo>
                <a:lnTo>
                  <a:pt x="177501" y="4771"/>
                </a:lnTo>
                <a:lnTo>
                  <a:pt x="135659" y="18454"/>
                </a:lnTo>
                <a:lnTo>
                  <a:pt x="97854" y="40103"/>
                </a:lnTo>
                <a:lnTo>
                  <a:pt x="64960" y="68770"/>
                </a:lnTo>
                <a:lnTo>
                  <a:pt x="37852" y="103509"/>
                </a:lnTo>
                <a:lnTo>
                  <a:pt x="17406" y="143375"/>
                </a:lnTo>
                <a:lnTo>
                  <a:pt x="4497" y="187419"/>
                </a:lnTo>
                <a:lnTo>
                  <a:pt x="0" y="234696"/>
                </a:lnTo>
                <a:lnTo>
                  <a:pt x="4497" y="281972"/>
                </a:lnTo>
                <a:lnTo>
                  <a:pt x="17406" y="326016"/>
                </a:lnTo>
                <a:lnTo>
                  <a:pt x="37852" y="365882"/>
                </a:lnTo>
                <a:lnTo>
                  <a:pt x="64960" y="400621"/>
                </a:lnTo>
                <a:lnTo>
                  <a:pt x="97854" y="429288"/>
                </a:lnTo>
                <a:lnTo>
                  <a:pt x="135659" y="450937"/>
                </a:lnTo>
                <a:lnTo>
                  <a:pt x="177501" y="464620"/>
                </a:lnTo>
                <a:lnTo>
                  <a:pt x="222504" y="469391"/>
                </a:lnTo>
                <a:lnTo>
                  <a:pt x="267572" y="464620"/>
                </a:lnTo>
                <a:lnTo>
                  <a:pt x="309586" y="450937"/>
                </a:lnTo>
                <a:lnTo>
                  <a:pt x="347635" y="429288"/>
                </a:lnTo>
                <a:lnTo>
                  <a:pt x="380809" y="400621"/>
                </a:lnTo>
                <a:lnTo>
                  <a:pt x="408196" y="365882"/>
                </a:lnTo>
                <a:lnTo>
                  <a:pt x="428886" y="326016"/>
                </a:lnTo>
                <a:lnTo>
                  <a:pt x="441968" y="281972"/>
                </a:lnTo>
                <a:lnTo>
                  <a:pt x="446532" y="234696"/>
                </a:lnTo>
                <a:lnTo>
                  <a:pt x="441968" y="187419"/>
                </a:lnTo>
                <a:lnTo>
                  <a:pt x="428886" y="143375"/>
                </a:lnTo>
                <a:lnTo>
                  <a:pt x="408196" y="103509"/>
                </a:lnTo>
                <a:lnTo>
                  <a:pt x="380809" y="68770"/>
                </a:lnTo>
                <a:lnTo>
                  <a:pt x="347635" y="40103"/>
                </a:lnTo>
                <a:lnTo>
                  <a:pt x="309586" y="18454"/>
                </a:lnTo>
                <a:lnTo>
                  <a:pt x="267572" y="4771"/>
                </a:lnTo>
                <a:lnTo>
                  <a:pt x="222504"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32"/>
          <p:cNvSpPr/>
          <p:nvPr/>
        </p:nvSpPr>
        <p:spPr>
          <a:xfrm>
            <a:off x="818388" y="2750820"/>
            <a:ext cx="0" cy="589915"/>
          </a:xfrm>
          <a:custGeom>
            <a:rect b="b" l="l" r="r" t="t"/>
            <a:pathLst>
              <a:path extrusionOk="0" h="589914" w="120000">
                <a:moveTo>
                  <a:pt x="0" y="0"/>
                </a:moveTo>
                <a:lnTo>
                  <a:pt x="0" y="589788"/>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32"/>
          <p:cNvSpPr/>
          <p:nvPr/>
        </p:nvSpPr>
        <p:spPr>
          <a:xfrm>
            <a:off x="818388" y="1751076"/>
            <a:ext cx="0" cy="530860"/>
          </a:xfrm>
          <a:custGeom>
            <a:rect b="b" l="l" r="r" t="t"/>
            <a:pathLst>
              <a:path extrusionOk="0" h="530860" w="120000">
                <a:moveTo>
                  <a:pt x="0" y="530351"/>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9" name="Google Shape;369;p32"/>
          <p:cNvSpPr/>
          <p:nvPr/>
        </p:nvSpPr>
        <p:spPr>
          <a:xfrm>
            <a:off x="819911" y="1740408"/>
            <a:ext cx="800100" cy="0"/>
          </a:xfrm>
          <a:custGeom>
            <a:rect b="b" l="l" r="r" t="t"/>
            <a:pathLst>
              <a:path extrusionOk="0" h="120000" w="800100">
                <a:moveTo>
                  <a:pt x="0" y="0"/>
                </a:moveTo>
                <a:lnTo>
                  <a:pt x="80010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32"/>
          <p:cNvSpPr txBox="1"/>
          <p:nvPr/>
        </p:nvSpPr>
        <p:spPr>
          <a:xfrm>
            <a:off x="3217887" y="2395671"/>
            <a:ext cx="31877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e</a:t>
            </a:r>
            <a:r>
              <a:rPr lang="tr-TR" sz="1050">
                <a:solidFill>
                  <a:schemeClr val="dk1"/>
                </a:solidFill>
                <a:latin typeface="Times New Roman"/>
                <a:ea typeface="Times New Roman"/>
                <a:cs typeface="Times New Roman"/>
                <a:sym typeface="Times New Roman"/>
              </a:rPr>
              <a:t>1(t)</a:t>
            </a:r>
            <a:endParaRPr sz="1050">
              <a:solidFill>
                <a:schemeClr val="dk1"/>
              </a:solidFill>
              <a:latin typeface="Times New Roman"/>
              <a:ea typeface="Times New Roman"/>
              <a:cs typeface="Times New Roman"/>
              <a:sym typeface="Times New Roman"/>
            </a:endParaRPr>
          </a:p>
        </p:txBody>
      </p:sp>
      <p:sp>
        <p:nvSpPr>
          <p:cNvPr id="371" name="Google Shape;371;p32"/>
          <p:cNvSpPr txBox="1"/>
          <p:nvPr/>
        </p:nvSpPr>
        <p:spPr>
          <a:xfrm>
            <a:off x="1131737" y="2408434"/>
            <a:ext cx="31877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v</a:t>
            </a:r>
            <a:r>
              <a:rPr lang="tr-TR" sz="1050">
                <a:solidFill>
                  <a:schemeClr val="dk1"/>
                </a:solidFill>
                <a:latin typeface="Times New Roman"/>
                <a:ea typeface="Times New Roman"/>
                <a:cs typeface="Times New Roman"/>
                <a:sym typeface="Times New Roman"/>
              </a:rPr>
              <a:t>1(t)</a:t>
            </a:r>
            <a:endParaRPr sz="1050">
              <a:solidFill>
                <a:schemeClr val="dk1"/>
              </a:solidFill>
              <a:latin typeface="Times New Roman"/>
              <a:ea typeface="Times New Roman"/>
              <a:cs typeface="Times New Roman"/>
              <a:sym typeface="Times New Roman"/>
            </a:endParaRPr>
          </a:p>
        </p:txBody>
      </p:sp>
      <p:sp>
        <p:nvSpPr>
          <p:cNvPr id="372" name="Google Shape;372;p32"/>
          <p:cNvSpPr txBox="1"/>
          <p:nvPr/>
        </p:nvSpPr>
        <p:spPr>
          <a:xfrm>
            <a:off x="5965025" y="2545759"/>
            <a:ext cx="24130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2475">
                <a:solidFill>
                  <a:schemeClr val="dk1"/>
                </a:solidFill>
                <a:latin typeface="Noto Sans Symbols"/>
                <a:ea typeface="Noto Sans Symbols"/>
                <a:cs typeface="Noto Sans Symbols"/>
                <a:sym typeface="Noto Sans Symbols"/>
              </a:rPr>
              <a:t>φ</a:t>
            </a:r>
            <a:r>
              <a:rPr i="1" lang="tr-TR" sz="1050">
                <a:solidFill>
                  <a:schemeClr val="dk1"/>
                </a:solidFill>
                <a:latin typeface="Times New Roman"/>
                <a:ea typeface="Times New Roman"/>
                <a:cs typeface="Times New Roman"/>
                <a:sym typeface="Times New Roman"/>
              </a:rPr>
              <a:t>l2</a:t>
            </a:r>
            <a:endParaRPr sz="1050">
              <a:solidFill>
                <a:schemeClr val="dk1"/>
              </a:solidFill>
              <a:latin typeface="Times New Roman"/>
              <a:ea typeface="Times New Roman"/>
              <a:cs typeface="Times New Roman"/>
              <a:sym typeface="Times New Roman"/>
            </a:endParaRPr>
          </a:p>
        </p:txBody>
      </p:sp>
      <p:sp>
        <p:nvSpPr>
          <p:cNvPr id="373" name="Google Shape;373;p32"/>
          <p:cNvSpPr txBox="1"/>
          <p:nvPr/>
        </p:nvSpPr>
        <p:spPr>
          <a:xfrm>
            <a:off x="7138682" y="1297108"/>
            <a:ext cx="84137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i</a:t>
            </a:r>
            <a:r>
              <a:rPr baseline="30000" lang="tr-TR" sz="1575">
                <a:solidFill>
                  <a:schemeClr val="dk1"/>
                </a:solidFill>
                <a:latin typeface="Times New Roman"/>
                <a:ea typeface="Times New Roman"/>
                <a:cs typeface="Times New Roman"/>
                <a:sym typeface="Times New Roman"/>
              </a:rPr>
              <a:t>2(t)	</a:t>
            </a:r>
            <a:r>
              <a:rPr i="1" lang="tr-TR" sz="1650">
                <a:solidFill>
                  <a:schemeClr val="dk1"/>
                </a:solidFill>
                <a:latin typeface="Times New Roman"/>
                <a:ea typeface="Times New Roman"/>
                <a:cs typeface="Times New Roman"/>
                <a:sym typeface="Times New Roman"/>
              </a:rPr>
              <a:t>L</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374" name="Google Shape;374;p32"/>
          <p:cNvSpPr/>
          <p:nvPr/>
        </p:nvSpPr>
        <p:spPr>
          <a:xfrm>
            <a:off x="7100316" y="1566672"/>
            <a:ext cx="447040" cy="106680"/>
          </a:xfrm>
          <a:custGeom>
            <a:rect b="b" l="l" r="r" t="t"/>
            <a:pathLst>
              <a:path extrusionOk="0" h="106680" w="447040">
                <a:moveTo>
                  <a:pt x="339851" y="0"/>
                </a:moveTo>
                <a:lnTo>
                  <a:pt x="339851" y="106679"/>
                </a:lnTo>
                <a:lnTo>
                  <a:pt x="422148" y="65531"/>
                </a:lnTo>
                <a:lnTo>
                  <a:pt x="373379" y="65531"/>
                </a:lnTo>
                <a:lnTo>
                  <a:pt x="379475" y="59436"/>
                </a:lnTo>
                <a:lnTo>
                  <a:pt x="379475" y="45719"/>
                </a:lnTo>
                <a:lnTo>
                  <a:pt x="373379" y="39624"/>
                </a:lnTo>
                <a:lnTo>
                  <a:pt x="419100" y="39624"/>
                </a:lnTo>
                <a:lnTo>
                  <a:pt x="339851" y="0"/>
                </a:lnTo>
                <a:close/>
              </a:path>
              <a:path extrusionOk="0" h="106680" w="447040">
                <a:moveTo>
                  <a:pt x="339851" y="39624"/>
                </a:moveTo>
                <a:lnTo>
                  <a:pt x="6095" y="39624"/>
                </a:lnTo>
                <a:lnTo>
                  <a:pt x="0" y="45719"/>
                </a:lnTo>
                <a:lnTo>
                  <a:pt x="0" y="59436"/>
                </a:lnTo>
                <a:lnTo>
                  <a:pt x="6095" y="65531"/>
                </a:lnTo>
                <a:lnTo>
                  <a:pt x="339851" y="65531"/>
                </a:lnTo>
                <a:lnTo>
                  <a:pt x="339851" y="39624"/>
                </a:lnTo>
                <a:close/>
              </a:path>
              <a:path extrusionOk="0" h="106680" w="447040">
                <a:moveTo>
                  <a:pt x="419100" y="39624"/>
                </a:moveTo>
                <a:lnTo>
                  <a:pt x="373379" y="39624"/>
                </a:lnTo>
                <a:lnTo>
                  <a:pt x="379475" y="45719"/>
                </a:lnTo>
                <a:lnTo>
                  <a:pt x="379475" y="59436"/>
                </a:lnTo>
                <a:lnTo>
                  <a:pt x="373379" y="65531"/>
                </a:lnTo>
                <a:lnTo>
                  <a:pt x="422148" y="65531"/>
                </a:lnTo>
                <a:lnTo>
                  <a:pt x="446531" y="53339"/>
                </a:lnTo>
                <a:lnTo>
                  <a:pt x="419100" y="396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32"/>
          <p:cNvSpPr txBox="1"/>
          <p:nvPr/>
        </p:nvSpPr>
        <p:spPr>
          <a:xfrm>
            <a:off x="8346249" y="2405217"/>
            <a:ext cx="485775" cy="3187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850">
                <a:solidFill>
                  <a:schemeClr val="dk1"/>
                </a:solidFill>
                <a:latin typeface="Times New Roman"/>
                <a:ea typeface="Times New Roman"/>
                <a:cs typeface="Times New Roman"/>
                <a:sym typeface="Times New Roman"/>
              </a:rPr>
              <a:t>v</a:t>
            </a:r>
            <a:r>
              <a:rPr baseline="30000" lang="tr-TR" sz="1650">
                <a:solidFill>
                  <a:schemeClr val="dk1"/>
                </a:solidFill>
                <a:latin typeface="Times New Roman"/>
                <a:ea typeface="Times New Roman"/>
                <a:cs typeface="Times New Roman"/>
                <a:sym typeface="Times New Roman"/>
              </a:rPr>
              <a:t>2</a:t>
            </a:r>
            <a:r>
              <a:rPr i="1" lang="tr-TR" sz="1250">
                <a:solidFill>
                  <a:schemeClr val="dk1"/>
                </a:solidFill>
                <a:latin typeface="Times New Roman"/>
                <a:ea typeface="Times New Roman"/>
                <a:cs typeface="Times New Roman"/>
                <a:sym typeface="Times New Roman"/>
              </a:rPr>
              <a:t>a</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376" name="Google Shape;376;p32"/>
          <p:cNvSpPr/>
          <p:nvPr/>
        </p:nvSpPr>
        <p:spPr>
          <a:xfrm>
            <a:off x="7642859" y="1606296"/>
            <a:ext cx="120650" cy="486409"/>
          </a:xfrm>
          <a:custGeom>
            <a:rect b="b" l="l" r="r" t="t"/>
            <a:pathLst>
              <a:path extrusionOk="0" h="486410" w="120650">
                <a:moveTo>
                  <a:pt x="60960" y="0"/>
                </a:moveTo>
                <a:lnTo>
                  <a:pt x="25017" y="46670"/>
                </a:lnTo>
                <a:lnTo>
                  <a:pt x="11801" y="99084"/>
                </a:lnTo>
                <a:lnTo>
                  <a:pt x="3121" y="165616"/>
                </a:lnTo>
                <a:lnTo>
                  <a:pt x="0" y="242315"/>
                </a:lnTo>
                <a:lnTo>
                  <a:pt x="2187" y="307474"/>
                </a:lnTo>
                <a:lnTo>
                  <a:pt x="8353" y="365816"/>
                </a:lnTo>
                <a:lnTo>
                  <a:pt x="17907" y="415099"/>
                </a:lnTo>
                <a:lnTo>
                  <a:pt x="30254" y="453079"/>
                </a:lnTo>
                <a:lnTo>
                  <a:pt x="60960" y="486155"/>
                </a:lnTo>
                <a:lnTo>
                  <a:pt x="79430" y="473817"/>
                </a:lnTo>
                <a:lnTo>
                  <a:pt x="95707" y="439387"/>
                </a:lnTo>
                <a:lnTo>
                  <a:pt x="108691" y="386742"/>
                </a:lnTo>
                <a:lnTo>
                  <a:pt x="117287" y="319759"/>
                </a:lnTo>
                <a:lnTo>
                  <a:pt x="120396" y="242315"/>
                </a:lnTo>
                <a:lnTo>
                  <a:pt x="117287" y="165616"/>
                </a:lnTo>
                <a:lnTo>
                  <a:pt x="108691" y="99084"/>
                </a:lnTo>
                <a:lnTo>
                  <a:pt x="95707" y="46670"/>
                </a:lnTo>
                <a:lnTo>
                  <a:pt x="79430" y="1232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7" name="Google Shape;377;p32"/>
          <p:cNvSpPr/>
          <p:nvPr/>
        </p:nvSpPr>
        <p:spPr>
          <a:xfrm>
            <a:off x="7642859" y="1606296"/>
            <a:ext cx="120650" cy="486409"/>
          </a:xfrm>
          <a:custGeom>
            <a:rect b="b" l="l" r="r" t="t"/>
            <a:pathLst>
              <a:path extrusionOk="0" h="486410" w="120650">
                <a:moveTo>
                  <a:pt x="60960" y="0"/>
                </a:moveTo>
                <a:lnTo>
                  <a:pt x="25017" y="46670"/>
                </a:lnTo>
                <a:lnTo>
                  <a:pt x="11801" y="99084"/>
                </a:lnTo>
                <a:lnTo>
                  <a:pt x="3121" y="165616"/>
                </a:lnTo>
                <a:lnTo>
                  <a:pt x="0" y="242315"/>
                </a:lnTo>
                <a:lnTo>
                  <a:pt x="2187" y="307474"/>
                </a:lnTo>
                <a:lnTo>
                  <a:pt x="8353" y="365816"/>
                </a:lnTo>
                <a:lnTo>
                  <a:pt x="17907" y="415099"/>
                </a:lnTo>
                <a:lnTo>
                  <a:pt x="30254" y="453079"/>
                </a:lnTo>
                <a:lnTo>
                  <a:pt x="60960" y="486155"/>
                </a:lnTo>
                <a:lnTo>
                  <a:pt x="79430" y="473817"/>
                </a:lnTo>
                <a:lnTo>
                  <a:pt x="95707" y="439387"/>
                </a:lnTo>
                <a:lnTo>
                  <a:pt x="108691" y="386742"/>
                </a:lnTo>
                <a:lnTo>
                  <a:pt x="117287" y="319759"/>
                </a:lnTo>
                <a:lnTo>
                  <a:pt x="120396" y="242315"/>
                </a:lnTo>
                <a:lnTo>
                  <a:pt x="117287" y="165616"/>
                </a:lnTo>
                <a:lnTo>
                  <a:pt x="108691" y="99084"/>
                </a:lnTo>
                <a:lnTo>
                  <a:pt x="95707" y="46670"/>
                </a:lnTo>
                <a:lnTo>
                  <a:pt x="79430" y="12326"/>
                </a:lnTo>
                <a:lnTo>
                  <a:pt x="6096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8" name="Google Shape;378;p32"/>
          <p:cNvSpPr/>
          <p:nvPr/>
        </p:nvSpPr>
        <p:spPr>
          <a:xfrm>
            <a:off x="7748016" y="1609344"/>
            <a:ext cx="123825" cy="486409"/>
          </a:xfrm>
          <a:custGeom>
            <a:rect b="b" l="l" r="r" t="t"/>
            <a:pathLst>
              <a:path extrusionOk="0" h="486410" w="123825">
                <a:moveTo>
                  <a:pt x="62483" y="0"/>
                </a:moveTo>
                <a:lnTo>
                  <a:pt x="30705" y="33020"/>
                </a:lnTo>
                <a:lnTo>
                  <a:pt x="18097" y="70866"/>
                </a:lnTo>
                <a:lnTo>
                  <a:pt x="8410" y="119888"/>
                </a:lnTo>
                <a:lnTo>
                  <a:pt x="2194" y="177800"/>
                </a:lnTo>
                <a:lnTo>
                  <a:pt x="0" y="242316"/>
                </a:lnTo>
                <a:lnTo>
                  <a:pt x="2194" y="306944"/>
                </a:lnTo>
                <a:lnTo>
                  <a:pt x="8410" y="365139"/>
                </a:lnTo>
                <a:lnTo>
                  <a:pt x="18097" y="414528"/>
                </a:lnTo>
                <a:lnTo>
                  <a:pt x="30705" y="452740"/>
                </a:lnTo>
                <a:lnTo>
                  <a:pt x="62483" y="486156"/>
                </a:lnTo>
                <a:lnTo>
                  <a:pt x="78641" y="477407"/>
                </a:lnTo>
                <a:lnTo>
                  <a:pt x="105536" y="414528"/>
                </a:lnTo>
                <a:lnTo>
                  <a:pt x="115090" y="365139"/>
                </a:lnTo>
                <a:lnTo>
                  <a:pt x="121256" y="306944"/>
                </a:lnTo>
                <a:lnTo>
                  <a:pt x="123443" y="242316"/>
                </a:lnTo>
                <a:lnTo>
                  <a:pt x="120322" y="165616"/>
                </a:lnTo>
                <a:lnTo>
                  <a:pt x="111642" y="99084"/>
                </a:lnTo>
                <a:lnTo>
                  <a:pt x="98426" y="46670"/>
                </a:lnTo>
                <a:lnTo>
                  <a:pt x="81698" y="12326"/>
                </a:lnTo>
                <a:lnTo>
                  <a:pt x="624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32"/>
          <p:cNvSpPr/>
          <p:nvPr/>
        </p:nvSpPr>
        <p:spPr>
          <a:xfrm>
            <a:off x="7748016" y="1609344"/>
            <a:ext cx="123825" cy="486409"/>
          </a:xfrm>
          <a:custGeom>
            <a:rect b="b" l="l" r="r" t="t"/>
            <a:pathLst>
              <a:path extrusionOk="0" h="486410" w="123825">
                <a:moveTo>
                  <a:pt x="62483" y="0"/>
                </a:moveTo>
                <a:lnTo>
                  <a:pt x="30705" y="33020"/>
                </a:lnTo>
                <a:lnTo>
                  <a:pt x="18097" y="70866"/>
                </a:lnTo>
                <a:lnTo>
                  <a:pt x="8410" y="119888"/>
                </a:lnTo>
                <a:lnTo>
                  <a:pt x="2194" y="177800"/>
                </a:lnTo>
                <a:lnTo>
                  <a:pt x="0" y="242316"/>
                </a:lnTo>
                <a:lnTo>
                  <a:pt x="2194" y="306944"/>
                </a:lnTo>
                <a:lnTo>
                  <a:pt x="8410" y="365139"/>
                </a:lnTo>
                <a:lnTo>
                  <a:pt x="18097" y="414528"/>
                </a:lnTo>
                <a:lnTo>
                  <a:pt x="30705" y="452740"/>
                </a:lnTo>
                <a:lnTo>
                  <a:pt x="62483" y="486156"/>
                </a:lnTo>
                <a:lnTo>
                  <a:pt x="78641" y="477407"/>
                </a:lnTo>
                <a:lnTo>
                  <a:pt x="105536" y="414528"/>
                </a:lnTo>
                <a:lnTo>
                  <a:pt x="115090" y="365139"/>
                </a:lnTo>
                <a:lnTo>
                  <a:pt x="121256" y="306944"/>
                </a:lnTo>
                <a:lnTo>
                  <a:pt x="123443" y="242316"/>
                </a:lnTo>
                <a:lnTo>
                  <a:pt x="120322" y="165616"/>
                </a:lnTo>
                <a:lnTo>
                  <a:pt x="111642" y="99084"/>
                </a:lnTo>
                <a:lnTo>
                  <a:pt x="98426" y="46670"/>
                </a:lnTo>
                <a:lnTo>
                  <a:pt x="81698" y="12326"/>
                </a:lnTo>
                <a:lnTo>
                  <a:pt x="62483"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32"/>
          <p:cNvSpPr/>
          <p:nvPr/>
        </p:nvSpPr>
        <p:spPr>
          <a:xfrm>
            <a:off x="7859268" y="1606296"/>
            <a:ext cx="121920" cy="486409"/>
          </a:xfrm>
          <a:custGeom>
            <a:rect b="b" l="l" r="r" t="t"/>
            <a:pathLst>
              <a:path extrusionOk="0" h="486410" w="121920">
                <a:moveTo>
                  <a:pt x="60959" y="0"/>
                </a:moveTo>
                <a:lnTo>
                  <a:pt x="25017" y="46670"/>
                </a:lnTo>
                <a:lnTo>
                  <a:pt x="11801" y="99084"/>
                </a:lnTo>
                <a:lnTo>
                  <a:pt x="3121" y="165616"/>
                </a:lnTo>
                <a:lnTo>
                  <a:pt x="0" y="242315"/>
                </a:lnTo>
                <a:lnTo>
                  <a:pt x="2187" y="307474"/>
                </a:lnTo>
                <a:lnTo>
                  <a:pt x="8353" y="365816"/>
                </a:lnTo>
                <a:lnTo>
                  <a:pt x="17906" y="415099"/>
                </a:lnTo>
                <a:lnTo>
                  <a:pt x="30254" y="453079"/>
                </a:lnTo>
                <a:lnTo>
                  <a:pt x="60959" y="486155"/>
                </a:lnTo>
                <a:lnTo>
                  <a:pt x="77117" y="477512"/>
                </a:lnTo>
                <a:lnTo>
                  <a:pt x="104013" y="415099"/>
                </a:lnTo>
                <a:lnTo>
                  <a:pt x="113566" y="365816"/>
                </a:lnTo>
                <a:lnTo>
                  <a:pt x="119732" y="307474"/>
                </a:lnTo>
                <a:lnTo>
                  <a:pt x="121920" y="242315"/>
                </a:lnTo>
                <a:lnTo>
                  <a:pt x="118798" y="165616"/>
                </a:lnTo>
                <a:lnTo>
                  <a:pt x="110118" y="99084"/>
                </a:lnTo>
                <a:lnTo>
                  <a:pt x="96902" y="46670"/>
                </a:lnTo>
                <a:lnTo>
                  <a:pt x="80174" y="12326"/>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1" name="Google Shape;381;p32"/>
          <p:cNvSpPr/>
          <p:nvPr/>
        </p:nvSpPr>
        <p:spPr>
          <a:xfrm>
            <a:off x="7859268" y="1606296"/>
            <a:ext cx="121920" cy="486409"/>
          </a:xfrm>
          <a:custGeom>
            <a:rect b="b" l="l" r="r" t="t"/>
            <a:pathLst>
              <a:path extrusionOk="0" h="486410" w="121920">
                <a:moveTo>
                  <a:pt x="60959" y="0"/>
                </a:moveTo>
                <a:lnTo>
                  <a:pt x="25017" y="46670"/>
                </a:lnTo>
                <a:lnTo>
                  <a:pt x="11801" y="99084"/>
                </a:lnTo>
                <a:lnTo>
                  <a:pt x="3121" y="165616"/>
                </a:lnTo>
                <a:lnTo>
                  <a:pt x="0" y="242315"/>
                </a:lnTo>
                <a:lnTo>
                  <a:pt x="2187" y="307474"/>
                </a:lnTo>
                <a:lnTo>
                  <a:pt x="8353" y="365816"/>
                </a:lnTo>
                <a:lnTo>
                  <a:pt x="17906" y="415099"/>
                </a:lnTo>
                <a:lnTo>
                  <a:pt x="30254" y="453079"/>
                </a:lnTo>
                <a:lnTo>
                  <a:pt x="60959" y="486155"/>
                </a:lnTo>
                <a:lnTo>
                  <a:pt x="77117" y="477512"/>
                </a:lnTo>
                <a:lnTo>
                  <a:pt x="104013" y="415099"/>
                </a:lnTo>
                <a:lnTo>
                  <a:pt x="113566" y="365816"/>
                </a:lnTo>
                <a:lnTo>
                  <a:pt x="119732" y="307474"/>
                </a:lnTo>
                <a:lnTo>
                  <a:pt x="121920" y="242315"/>
                </a:lnTo>
                <a:lnTo>
                  <a:pt x="118798" y="165616"/>
                </a:lnTo>
                <a:lnTo>
                  <a:pt x="110118" y="99084"/>
                </a:lnTo>
                <a:lnTo>
                  <a:pt x="96902" y="46670"/>
                </a:lnTo>
                <a:lnTo>
                  <a:pt x="80174" y="12326"/>
                </a:lnTo>
                <a:lnTo>
                  <a:pt x="60959"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2" name="Google Shape;382;p32"/>
          <p:cNvSpPr/>
          <p:nvPr/>
        </p:nvSpPr>
        <p:spPr>
          <a:xfrm>
            <a:off x="7967471" y="1606296"/>
            <a:ext cx="123825" cy="486409"/>
          </a:xfrm>
          <a:custGeom>
            <a:rect b="b" l="l" r="r" t="t"/>
            <a:pathLst>
              <a:path extrusionOk="0" h="486410" w="123825">
                <a:moveTo>
                  <a:pt x="62483" y="0"/>
                </a:moveTo>
                <a:lnTo>
                  <a:pt x="30705" y="33020"/>
                </a:lnTo>
                <a:lnTo>
                  <a:pt x="18097" y="70866"/>
                </a:lnTo>
                <a:lnTo>
                  <a:pt x="8410" y="119888"/>
                </a:lnTo>
                <a:lnTo>
                  <a:pt x="2194" y="177800"/>
                </a:lnTo>
                <a:lnTo>
                  <a:pt x="0" y="242315"/>
                </a:lnTo>
                <a:lnTo>
                  <a:pt x="2194" y="307474"/>
                </a:lnTo>
                <a:lnTo>
                  <a:pt x="8410" y="365816"/>
                </a:lnTo>
                <a:lnTo>
                  <a:pt x="18097" y="415099"/>
                </a:lnTo>
                <a:lnTo>
                  <a:pt x="30705" y="453079"/>
                </a:lnTo>
                <a:lnTo>
                  <a:pt x="62483" y="486155"/>
                </a:lnTo>
                <a:lnTo>
                  <a:pt x="78641" y="477512"/>
                </a:lnTo>
                <a:lnTo>
                  <a:pt x="105537" y="415099"/>
                </a:lnTo>
                <a:lnTo>
                  <a:pt x="115090" y="365816"/>
                </a:lnTo>
                <a:lnTo>
                  <a:pt x="121256" y="307474"/>
                </a:lnTo>
                <a:lnTo>
                  <a:pt x="123444" y="242315"/>
                </a:lnTo>
                <a:lnTo>
                  <a:pt x="120322" y="165616"/>
                </a:lnTo>
                <a:lnTo>
                  <a:pt x="111642" y="99084"/>
                </a:lnTo>
                <a:lnTo>
                  <a:pt x="98426" y="46670"/>
                </a:lnTo>
                <a:lnTo>
                  <a:pt x="81698" y="12326"/>
                </a:lnTo>
                <a:lnTo>
                  <a:pt x="624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32"/>
          <p:cNvSpPr/>
          <p:nvPr/>
        </p:nvSpPr>
        <p:spPr>
          <a:xfrm>
            <a:off x="7967471" y="1606296"/>
            <a:ext cx="123825" cy="486409"/>
          </a:xfrm>
          <a:custGeom>
            <a:rect b="b" l="l" r="r" t="t"/>
            <a:pathLst>
              <a:path extrusionOk="0" h="486410" w="123825">
                <a:moveTo>
                  <a:pt x="62483" y="0"/>
                </a:moveTo>
                <a:lnTo>
                  <a:pt x="30705" y="33020"/>
                </a:lnTo>
                <a:lnTo>
                  <a:pt x="18097" y="70866"/>
                </a:lnTo>
                <a:lnTo>
                  <a:pt x="8410" y="119888"/>
                </a:lnTo>
                <a:lnTo>
                  <a:pt x="2194" y="177800"/>
                </a:lnTo>
                <a:lnTo>
                  <a:pt x="0" y="242315"/>
                </a:lnTo>
                <a:lnTo>
                  <a:pt x="2194" y="307474"/>
                </a:lnTo>
                <a:lnTo>
                  <a:pt x="8410" y="365816"/>
                </a:lnTo>
                <a:lnTo>
                  <a:pt x="18097" y="415099"/>
                </a:lnTo>
                <a:lnTo>
                  <a:pt x="30705" y="453079"/>
                </a:lnTo>
                <a:lnTo>
                  <a:pt x="62483" y="486155"/>
                </a:lnTo>
                <a:lnTo>
                  <a:pt x="78641" y="477512"/>
                </a:lnTo>
                <a:lnTo>
                  <a:pt x="105537" y="415099"/>
                </a:lnTo>
                <a:lnTo>
                  <a:pt x="115090" y="365816"/>
                </a:lnTo>
                <a:lnTo>
                  <a:pt x="121256" y="307474"/>
                </a:lnTo>
                <a:lnTo>
                  <a:pt x="123444" y="242315"/>
                </a:lnTo>
                <a:lnTo>
                  <a:pt x="120322" y="165616"/>
                </a:lnTo>
                <a:lnTo>
                  <a:pt x="111642" y="99084"/>
                </a:lnTo>
                <a:lnTo>
                  <a:pt x="98426" y="46670"/>
                </a:lnTo>
                <a:lnTo>
                  <a:pt x="81698" y="12326"/>
                </a:lnTo>
                <a:lnTo>
                  <a:pt x="62483"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32"/>
          <p:cNvSpPr/>
          <p:nvPr/>
        </p:nvSpPr>
        <p:spPr>
          <a:xfrm>
            <a:off x="8077200" y="1603248"/>
            <a:ext cx="123825" cy="486409"/>
          </a:xfrm>
          <a:custGeom>
            <a:rect b="b" l="l" r="r" t="t"/>
            <a:pathLst>
              <a:path extrusionOk="0" h="486410" w="123825">
                <a:moveTo>
                  <a:pt x="60959" y="0"/>
                </a:moveTo>
                <a:lnTo>
                  <a:pt x="30254" y="33415"/>
                </a:lnTo>
                <a:lnTo>
                  <a:pt x="17906" y="71627"/>
                </a:lnTo>
                <a:lnTo>
                  <a:pt x="8353" y="121016"/>
                </a:lnTo>
                <a:lnTo>
                  <a:pt x="2187" y="179211"/>
                </a:lnTo>
                <a:lnTo>
                  <a:pt x="0" y="243839"/>
                </a:lnTo>
                <a:lnTo>
                  <a:pt x="3121" y="320539"/>
                </a:lnTo>
                <a:lnTo>
                  <a:pt x="11801" y="387071"/>
                </a:lnTo>
                <a:lnTo>
                  <a:pt x="25017" y="439485"/>
                </a:lnTo>
                <a:lnTo>
                  <a:pt x="41745" y="473829"/>
                </a:lnTo>
                <a:lnTo>
                  <a:pt x="60959" y="486155"/>
                </a:lnTo>
                <a:lnTo>
                  <a:pt x="77759" y="477519"/>
                </a:lnTo>
                <a:lnTo>
                  <a:pt x="105346" y="415289"/>
                </a:lnTo>
                <a:lnTo>
                  <a:pt x="115033" y="366267"/>
                </a:lnTo>
                <a:lnTo>
                  <a:pt x="121249" y="308355"/>
                </a:lnTo>
                <a:lnTo>
                  <a:pt x="123444" y="243839"/>
                </a:lnTo>
                <a:lnTo>
                  <a:pt x="121249" y="179211"/>
                </a:lnTo>
                <a:lnTo>
                  <a:pt x="115033" y="121016"/>
                </a:lnTo>
                <a:lnTo>
                  <a:pt x="105346" y="71627"/>
                </a:lnTo>
                <a:lnTo>
                  <a:pt x="92738" y="33415"/>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32"/>
          <p:cNvSpPr/>
          <p:nvPr/>
        </p:nvSpPr>
        <p:spPr>
          <a:xfrm>
            <a:off x="8077200" y="1603248"/>
            <a:ext cx="123825" cy="486409"/>
          </a:xfrm>
          <a:custGeom>
            <a:rect b="b" l="l" r="r" t="t"/>
            <a:pathLst>
              <a:path extrusionOk="0" h="486410" w="123825">
                <a:moveTo>
                  <a:pt x="60959" y="0"/>
                </a:moveTo>
                <a:lnTo>
                  <a:pt x="30254" y="33415"/>
                </a:lnTo>
                <a:lnTo>
                  <a:pt x="17906" y="71627"/>
                </a:lnTo>
                <a:lnTo>
                  <a:pt x="8353" y="121016"/>
                </a:lnTo>
                <a:lnTo>
                  <a:pt x="2187" y="179211"/>
                </a:lnTo>
                <a:lnTo>
                  <a:pt x="0" y="243839"/>
                </a:lnTo>
                <a:lnTo>
                  <a:pt x="3121" y="320539"/>
                </a:lnTo>
                <a:lnTo>
                  <a:pt x="11801" y="387071"/>
                </a:lnTo>
                <a:lnTo>
                  <a:pt x="25017" y="439485"/>
                </a:lnTo>
                <a:lnTo>
                  <a:pt x="41745" y="473829"/>
                </a:lnTo>
                <a:lnTo>
                  <a:pt x="60959" y="486155"/>
                </a:lnTo>
                <a:lnTo>
                  <a:pt x="77759" y="477519"/>
                </a:lnTo>
                <a:lnTo>
                  <a:pt x="105346" y="415289"/>
                </a:lnTo>
                <a:lnTo>
                  <a:pt x="115033" y="366267"/>
                </a:lnTo>
                <a:lnTo>
                  <a:pt x="121249" y="308355"/>
                </a:lnTo>
                <a:lnTo>
                  <a:pt x="123444" y="243839"/>
                </a:lnTo>
                <a:lnTo>
                  <a:pt x="121249" y="179211"/>
                </a:lnTo>
                <a:lnTo>
                  <a:pt x="115033" y="121016"/>
                </a:lnTo>
                <a:lnTo>
                  <a:pt x="105346" y="71627"/>
                </a:lnTo>
                <a:lnTo>
                  <a:pt x="92738" y="33415"/>
                </a:lnTo>
                <a:lnTo>
                  <a:pt x="60959"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32"/>
          <p:cNvSpPr/>
          <p:nvPr/>
        </p:nvSpPr>
        <p:spPr>
          <a:xfrm>
            <a:off x="7595616" y="1735836"/>
            <a:ext cx="711835" cy="391795"/>
          </a:xfrm>
          <a:custGeom>
            <a:rect b="b" l="l" r="r" t="t"/>
            <a:pathLst>
              <a:path extrusionOk="0" h="391794" w="711834">
                <a:moveTo>
                  <a:pt x="0" y="391667"/>
                </a:moveTo>
                <a:lnTo>
                  <a:pt x="711707" y="391667"/>
                </a:lnTo>
                <a:lnTo>
                  <a:pt x="711707" y="0"/>
                </a:lnTo>
                <a:lnTo>
                  <a:pt x="0" y="0"/>
                </a:lnTo>
                <a:lnTo>
                  <a:pt x="0" y="3916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32"/>
          <p:cNvSpPr/>
          <p:nvPr/>
        </p:nvSpPr>
        <p:spPr>
          <a:xfrm>
            <a:off x="8612885" y="1666494"/>
            <a:ext cx="374903" cy="172211"/>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32"/>
          <p:cNvSpPr/>
          <p:nvPr/>
        </p:nvSpPr>
        <p:spPr>
          <a:xfrm>
            <a:off x="8193023" y="1731264"/>
            <a:ext cx="419100" cy="6350"/>
          </a:xfrm>
          <a:custGeom>
            <a:rect b="b" l="l" r="r" t="t"/>
            <a:pathLst>
              <a:path extrusionOk="0" h="6350" w="419100">
                <a:moveTo>
                  <a:pt x="419100" y="0"/>
                </a:moveTo>
                <a:lnTo>
                  <a:pt x="0" y="6096"/>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32"/>
          <p:cNvSpPr txBox="1"/>
          <p:nvPr/>
        </p:nvSpPr>
        <p:spPr>
          <a:xfrm>
            <a:off x="8631542" y="1364177"/>
            <a:ext cx="22542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R</a:t>
            </a:r>
            <a:r>
              <a:rPr baseline="-25000" lang="tr-TR" sz="1575">
                <a:solidFill>
                  <a:schemeClr val="dk1"/>
                </a:solidFill>
                <a:latin typeface="Times New Roman"/>
                <a:ea typeface="Times New Roman"/>
                <a:cs typeface="Times New Roman"/>
                <a:sym typeface="Times New Roman"/>
              </a:rPr>
              <a:t>2</a:t>
            </a:r>
            <a:endParaRPr baseline="-25000" sz="1575">
              <a:solidFill>
                <a:schemeClr val="dk1"/>
              </a:solidFill>
              <a:latin typeface="Times New Roman"/>
              <a:ea typeface="Times New Roman"/>
              <a:cs typeface="Times New Roman"/>
              <a:sym typeface="Times New Roman"/>
            </a:endParaRPr>
          </a:p>
        </p:txBody>
      </p:sp>
      <p:sp>
        <p:nvSpPr>
          <p:cNvPr id="390" name="Google Shape;390;p32"/>
          <p:cNvSpPr/>
          <p:nvPr/>
        </p:nvSpPr>
        <p:spPr>
          <a:xfrm>
            <a:off x="7363968" y="1828800"/>
            <a:ext cx="106680" cy="541020"/>
          </a:xfrm>
          <a:custGeom>
            <a:rect b="b" l="l" r="r" t="t"/>
            <a:pathLst>
              <a:path extrusionOk="0" h="541019" w="106679">
                <a:moveTo>
                  <a:pt x="60959" y="65531"/>
                </a:moveTo>
                <a:lnTo>
                  <a:pt x="45720" y="65531"/>
                </a:lnTo>
                <a:lnTo>
                  <a:pt x="39624" y="71627"/>
                </a:lnTo>
                <a:lnTo>
                  <a:pt x="39624" y="534924"/>
                </a:lnTo>
                <a:lnTo>
                  <a:pt x="45720" y="541019"/>
                </a:lnTo>
                <a:lnTo>
                  <a:pt x="60959" y="541019"/>
                </a:lnTo>
                <a:lnTo>
                  <a:pt x="67055" y="534924"/>
                </a:lnTo>
                <a:lnTo>
                  <a:pt x="67055" y="71627"/>
                </a:lnTo>
                <a:lnTo>
                  <a:pt x="60959" y="65531"/>
                </a:lnTo>
                <a:close/>
              </a:path>
              <a:path extrusionOk="0" h="541019" w="106679">
                <a:moveTo>
                  <a:pt x="53339" y="0"/>
                </a:moveTo>
                <a:lnTo>
                  <a:pt x="0" y="105155"/>
                </a:lnTo>
                <a:lnTo>
                  <a:pt x="39624" y="105155"/>
                </a:lnTo>
                <a:lnTo>
                  <a:pt x="39624" y="71627"/>
                </a:lnTo>
                <a:lnTo>
                  <a:pt x="45720" y="65531"/>
                </a:lnTo>
                <a:lnTo>
                  <a:pt x="86580" y="65531"/>
                </a:lnTo>
                <a:lnTo>
                  <a:pt x="53339" y="0"/>
                </a:lnTo>
                <a:close/>
              </a:path>
              <a:path extrusionOk="0" h="541019" w="106679">
                <a:moveTo>
                  <a:pt x="86580" y="65531"/>
                </a:moveTo>
                <a:lnTo>
                  <a:pt x="60959" y="65531"/>
                </a:lnTo>
                <a:lnTo>
                  <a:pt x="67055" y="71627"/>
                </a:lnTo>
                <a:lnTo>
                  <a:pt x="67055" y="105155"/>
                </a:lnTo>
                <a:lnTo>
                  <a:pt x="106679" y="105155"/>
                </a:lnTo>
                <a:lnTo>
                  <a:pt x="86580" y="6553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32"/>
          <p:cNvSpPr/>
          <p:nvPr/>
        </p:nvSpPr>
        <p:spPr>
          <a:xfrm>
            <a:off x="8369807" y="1808988"/>
            <a:ext cx="108585" cy="542925"/>
          </a:xfrm>
          <a:custGeom>
            <a:rect b="b" l="l" r="r" t="t"/>
            <a:pathLst>
              <a:path extrusionOk="0" h="542925" w="108584">
                <a:moveTo>
                  <a:pt x="62484" y="67055"/>
                </a:moveTo>
                <a:lnTo>
                  <a:pt x="47244" y="67055"/>
                </a:lnTo>
                <a:lnTo>
                  <a:pt x="41148" y="73151"/>
                </a:lnTo>
                <a:lnTo>
                  <a:pt x="41148" y="536448"/>
                </a:lnTo>
                <a:lnTo>
                  <a:pt x="47244" y="542543"/>
                </a:lnTo>
                <a:lnTo>
                  <a:pt x="62484" y="542543"/>
                </a:lnTo>
                <a:lnTo>
                  <a:pt x="67056" y="536448"/>
                </a:lnTo>
                <a:lnTo>
                  <a:pt x="67056" y="73151"/>
                </a:lnTo>
                <a:lnTo>
                  <a:pt x="62484" y="67055"/>
                </a:lnTo>
                <a:close/>
              </a:path>
              <a:path extrusionOk="0" h="542925" w="108584">
                <a:moveTo>
                  <a:pt x="54864" y="0"/>
                </a:moveTo>
                <a:lnTo>
                  <a:pt x="0" y="106679"/>
                </a:lnTo>
                <a:lnTo>
                  <a:pt x="41148" y="106679"/>
                </a:lnTo>
                <a:lnTo>
                  <a:pt x="41148" y="73151"/>
                </a:lnTo>
                <a:lnTo>
                  <a:pt x="47244" y="67055"/>
                </a:lnTo>
                <a:lnTo>
                  <a:pt x="88392" y="67055"/>
                </a:lnTo>
                <a:lnTo>
                  <a:pt x="54864" y="0"/>
                </a:lnTo>
                <a:close/>
              </a:path>
              <a:path extrusionOk="0" h="542925" w="108584">
                <a:moveTo>
                  <a:pt x="88392" y="67055"/>
                </a:moveTo>
                <a:lnTo>
                  <a:pt x="62484" y="67055"/>
                </a:lnTo>
                <a:lnTo>
                  <a:pt x="67056" y="73151"/>
                </a:lnTo>
                <a:lnTo>
                  <a:pt x="67056" y="106679"/>
                </a:lnTo>
                <a:lnTo>
                  <a:pt x="108203" y="106679"/>
                </a:lnTo>
                <a:lnTo>
                  <a:pt x="88392" y="6705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32"/>
          <p:cNvSpPr/>
          <p:nvPr/>
        </p:nvSpPr>
        <p:spPr>
          <a:xfrm>
            <a:off x="7437119" y="2695956"/>
            <a:ext cx="0" cy="568960"/>
          </a:xfrm>
          <a:custGeom>
            <a:rect b="b" l="l" r="r" t="t"/>
            <a:pathLst>
              <a:path extrusionOk="0" h="568960" w="120000">
                <a:moveTo>
                  <a:pt x="0" y="0"/>
                </a:moveTo>
                <a:lnTo>
                  <a:pt x="0" y="568452"/>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32"/>
          <p:cNvSpPr/>
          <p:nvPr/>
        </p:nvSpPr>
        <p:spPr>
          <a:xfrm>
            <a:off x="8442959" y="2697480"/>
            <a:ext cx="0" cy="568960"/>
          </a:xfrm>
          <a:custGeom>
            <a:rect b="b" l="l" r="r" t="t"/>
            <a:pathLst>
              <a:path extrusionOk="0" h="568960" w="120000">
                <a:moveTo>
                  <a:pt x="0" y="0"/>
                </a:moveTo>
                <a:lnTo>
                  <a:pt x="0" y="56845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32"/>
          <p:cNvSpPr txBox="1"/>
          <p:nvPr/>
        </p:nvSpPr>
        <p:spPr>
          <a:xfrm>
            <a:off x="2485961" y="1345012"/>
            <a:ext cx="21272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L</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395" name="Google Shape;395;p32"/>
          <p:cNvSpPr txBox="1"/>
          <p:nvPr/>
        </p:nvSpPr>
        <p:spPr>
          <a:xfrm>
            <a:off x="3069564" y="1303496"/>
            <a:ext cx="28321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2475">
                <a:solidFill>
                  <a:schemeClr val="dk1"/>
                </a:solidFill>
                <a:latin typeface="Times New Roman"/>
                <a:ea typeface="Times New Roman"/>
                <a:cs typeface="Times New Roman"/>
                <a:sym typeface="Times New Roman"/>
              </a:rPr>
              <a:t>i</a:t>
            </a:r>
            <a:r>
              <a:rPr lang="tr-TR" sz="1050">
                <a:solidFill>
                  <a:schemeClr val="dk1"/>
                </a:solidFill>
                <a:latin typeface="Times New Roman"/>
                <a:ea typeface="Times New Roman"/>
                <a:cs typeface="Times New Roman"/>
                <a:sym typeface="Times New Roman"/>
              </a:rPr>
              <a:t>1(t)</a:t>
            </a:r>
            <a:endParaRPr sz="1050">
              <a:solidFill>
                <a:schemeClr val="dk1"/>
              </a:solidFill>
              <a:latin typeface="Times New Roman"/>
              <a:ea typeface="Times New Roman"/>
              <a:cs typeface="Times New Roman"/>
              <a:sym typeface="Times New Roman"/>
            </a:endParaRPr>
          </a:p>
        </p:txBody>
      </p:sp>
      <p:sp>
        <p:nvSpPr>
          <p:cNvPr id="396" name="Google Shape;396;p32"/>
          <p:cNvSpPr/>
          <p:nvPr/>
        </p:nvSpPr>
        <p:spPr>
          <a:xfrm>
            <a:off x="3092195" y="1548384"/>
            <a:ext cx="447040" cy="105410"/>
          </a:xfrm>
          <a:custGeom>
            <a:rect b="b" l="l" r="r" t="t"/>
            <a:pathLst>
              <a:path extrusionOk="0" h="105410" w="447039">
                <a:moveTo>
                  <a:pt x="339852" y="0"/>
                </a:moveTo>
                <a:lnTo>
                  <a:pt x="339852" y="105155"/>
                </a:lnTo>
                <a:lnTo>
                  <a:pt x="419100" y="65531"/>
                </a:lnTo>
                <a:lnTo>
                  <a:pt x="373380" y="65531"/>
                </a:lnTo>
                <a:lnTo>
                  <a:pt x="379476" y="59435"/>
                </a:lnTo>
                <a:lnTo>
                  <a:pt x="379476" y="45719"/>
                </a:lnTo>
                <a:lnTo>
                  <a:pt x="373380" y="39624"/>
                </a:lnTo>
                <a:lnTo>
                  <a:pt x="421430" y="39624"/>
                </a:lnTo>
                <a:lnTo>
                  <a:pt x="339852" y="0"/>
                </a:lnTo>
                <a:close/>
              </a:path>
              <a:path extrusionOk="0" h="105410" w="447039">
                <a:moveTo>
                  <a:pt x="339852" y="39624"/>
                </a:moveTo>
                <a:lnTo>
                  <a:pt x="6096" y="39624"/>
                </a:lnTo>
                <a:lnTo>
                  <a:pt x="0" y="45719"/>
                </a:lnTo>
                <a:lnTo>
                  <a:pt x="0" y="59435"/>
                </a:lnTo>
                <a:lnTo>
                  <a:pt x="6096" y="65531"/>
                </a:lnTo>
                <a:lnTo>
                  <a:pt x="339852" y="65531"/>
                </a:lnTo>
                <a:lnTo>
                  <a:pt x="339852" y="39624"/>
                </a:lnTo>
                <a:close/>
              </a:path>
              <a:path extrusionOk="0" h="105410" w="447039">
                <a:moveTo>
                  <a:pt x="421430" y="39624"/>
                </a:moveTo>
                <a:lnTo>
                  <a:pt x="373380" y="39624"/>
                </a:lnTo>
                <a:lnTo>
                  <a:pt x="379476" y="45719"/>
                </a:lnTo>
                <a:lnTo>
                  <a:pt x="379476" y="59435"/>
                </a:lnTo>
                <a:lnTo>
                  <a:pt x="373380" y="65531"/>
                </a:lnTo>
                <a:lnTo>
                  <a:pt x="419100" y="65531"/>
                </a:lnTo>
                <a:lnTo>
                  <a:pt x="446531" y="51815"/>
                </a:lnTo>
                <a:lnTo>
                  <a:pt x="421430" y="396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32"/>
          <p:cNvSpPr txBox="1"/>
          <p:nvPr/>
        </p:nvSpPr>
        <p:spPr>
          <a:xfrm>
            <a:off x="2099513" y="2386929"/>
            <a:ext cx="461009" cy="3187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850">
                <a:solidFill>
                  <a:schemeClr val="dk1"/>
                </a:solidFill>
                <a:latin typeface="Times New Roman"/>
                <a:ea typeface="Times New Roman"/>
                <a:cs typeface="Times New Roman"/>
                <a:sym typeface="Times New Roman"/>
              </a:rPr>
              <a:t>v</a:t>
            </a:r>
            <a:r>
              <a:rPr baseline="30000" lang="tr-TR" sz="1650">
                <a:solidFill>
                  <a:schemeClr val="dk1"/>
                </a:solidFill>
                <a:latin typeface="Times New Roman"/>
                <a:ea typeface="Times New Roman"/>
                <a:cs typeface="Times New Roman"/>
                <a:sym typeface="Times New Roman"/>
              </a:rPr>
              <a:t>1</a:t>
            </a:r>
            <a:r>
              <a:rPr i="1" lang="tr-TR" sz="1250">
                <a:solidFill>
                  <a:schemeClr val="dk1"/>
                </a:solidFill>
                <a:latin typeface="Times New Roman"/>
                <a:ea typeface="Times New Roman"/>
                <a:cs typeface="Times New Roman"/>
                <a:sym typeface="Times New Roman"/>
              </a:rPr>
              <a:t>a</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398" name="Google Shape;398;p32"/>
          <p:cNvSpPr/>
          <p:nvPr/>
        </p:nvSpPr>
        <p:spPr>
          <a:xfrm>
            <a:off x="2386583" y="1633728"/>
            <a:ext cx="120650" cy="486409"/>
          </a:xfrm>
          <a:custGeom>
            <a:rect b="b" l="l" r="r" t="t"/>
            <a:pathLst>
              <a:path extrusionOk="0" h="486410" w="120650">
                <a:moveTo>
                  <a:pt x="59436" y="0"/>
                </a:moveTo>
                <a:lnTo>
                  <a:pt x="29125" y="33415"/>
                </a:lnTo>
                <a:lnTo>
                  <a:pt x="17145" y="71627"/>
                </a:lnTo>
                <a:lnTo>
                  <a:pt x="7958" y="121016"/>
                </a:lnTo>
                <a:lnTo>
                  <a:pt x="2074" y="179211"/>
                </a:lnTo>
                <a:lnTo>
                  <a:pt x="0" y="243839"/>
                </a:lnTo>
                <a:lnTo>
                  <a:pt x="2962" y="320539"/>
                </a:lnTo>
                <a:lnTo>
                  <a:pt x="11265" y="387071"/>
                </a:lnTo>
                <a:lnTo>
                  <a:pt x="24030" y="439485"/>
                </a:lnTo>
                <a:lnTo>
                  <a:pt x="40379" y="473829"/>
                </a:lnTo>
                <a:lnTo>
                  <a:pt x="59436" y="486156"/>
                </a:lnTo>
                <a:lnTo>
                  <a:pt x="78650" y="473829"/>
                </a:lnTo>
                <a:lnTo>
                  <a:pt x="95378" y="439485"/>
                </a:lnTo>
                <a:lnTo>
                  <a:pt x="108594" y="387071"/>
                </a:lnTo>
                <a:lnTo>
                  <a:pt x="117274" y="320539"/>
                </a:lnTo>
                <a:lnTo>
                  <a:pt x="120396" y="243839"/>
                </a:lnTo>
                <a:lnTo>
                  <a:pt x="118208" y="179211"/>
                </a:lnTo>
                <a:lnTo>
                  <a:pt x="112042" y="121016"/>
                </a:lnTo>
                <a:lnTo>
                  <a:pt x="102489" y="71627"/>
                </a:lnTo>
                <a:lnTo>
                  <a:pt x="90141" y="33415"/>
                </a:lnTo>
                <a:lnTo>
                  <a:pt x="594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9" name="Google Shape;399;p32"/>
          <p:cNvSpPr/>
          <p:nvPr/>
        </p:nvSpPr>
        <p:spPr>
          <a:xfrm>
            <a:off x="2386583" y="1633728"/>
            <a:ext cx="120650" cy="486409"/>
          </a:xfrm>
          <a:custGeom>
            <a:rect b="b" l="l" r="r" t="t"/>
            <a:pathLst>
              <a:path extrusionOk="0" h="486410" w="120650">
                <a:moveTo>
                  <a:pt x="59436" y="0"/>
                </a:moveTo>
                <a:lnTo>
                  <a:pt x="29125" y="33415"/>
                </a:lnTo>
                <a:lnTo>
                  <a:pt x="17145" y="71627"/>
                </a:lnTo>
                <a:lnTo>
                  <a:pt x="7958" y="121016"/>
                </a:lnTo>
                <a:lnTo>
                  <a:pt x="2074" y="179211"/>
                </a:lnTo>
                <a:lnTo>
                  <a:pt x="0" y="243839"/>
                </a:lnTo>
                <a:lnTo>
                  <a:pt x="2962" y="320539"/>
                </a:lnTo>
                <a:lnTo>
                  <a:pt x="11265" y="387071"/>
                </a:lnTo>
                <a:lnTo>
                  <a:pt x="24030" y="439485"/>
                </a:lnTo>
                <a:lnTo>
                  <a:pt x="40379" y="473829"/>
                </a:lnTo>
                <a:lnTo>
                  <a:pt x="59436" y="486156"/>
                </a:lnTo>
                <a:lnTo>
                  <a:pt x="78650" y="473829"/>
                </a:lnTo>
                <a:lnTo>
                  <a:pt x="95378" y="439485"/>
                </a:lnTo>
                <a:lnTo>
                  <a:pt x="108594" y="387071"/>
                </a:lnTo>
                <a:lnTo>
                  <a:pt x="117274" y="320539"/>
                </a:lnTo>
                <a:lnTo>
                  <a:pt x="120396" y="243839"/>
                </a:lnTo>
                <a:lnTo>
                  <a:pt x="118208" y="179211"/>
                </a:lnTo>
                <a:lnTo>
                  <a:pt x="112042" y="121016"/>
                </a:lnTo>
                <a:lnTo>
                  <a:pt x="102489" y="71627"/>
                </a:lnTo>
                <a:lnTo>
                  <a:pt x="90141" y="33415"/>
                </a:lnTo>
                <a:lnTo>
                  <a:pt x="59436"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0" name="Google Shape;400;p32"/>
          <p:cNvSpPr/>
          <p:nvPr/>
        </p:nvSpPr>
        <p:spPr>
          <a:xfrm>
            <a:off x="2491739" y="1636776"/>
            <a:ext cx="121920" cy="486409"/>
          </a:xfrm>
          <a:custGeom>
            <a:rect b="b" l="l" r="r" t="t"/>
            <a:pathLst>
              <a:path extrusionOk="0" h="486410" w="121919">
                <a:moveTo>
                  <a:pt x="60960" y="0"/>
                </a:moveTo>
                <a:lnTo>
                  <a:pt x="30254" y="33076"/>
                </a:lnTo>
                <a:lnTo>
                  <a:pt x="17907" y="71056"/>
                </a:lnTo>
                <a:lnTo>
                  <a:pt x="8353" y="120339"/>
                </a:lnTo>
                <a:lnTo>
                  <a:pt x="2187" y="178681"/>
                </a:lnTo>
                <a:lnTo>
                  <a:pt x="0" y="243839"/>
                </a:lnTo>
                <a:lnTo>
                  <a:pt x="3121" y="320539"/>
                </a:lnTo>
                <a:lnTo>
                  <a:pt x="11801" y="387071"/>
                </a:lnTo>
                <a:lnTo>
                  <a:pt x="25017" y="439485"/>
                </a:lnTo>
                <a:lnTo>
                  <a:pt x="41745" y="473829"/>
                </a:lnTo>
                <a:lnTo>
                  <a:pt x="60960" y="486155"/>
                </a:lnTo>
                <a:lnTo>
                  <a:pt x="80174" y="473829"/>
                </a:lnTo>
                <a:lnTo>
                  <a:pt x="96902" y="439485"/>
                </a:lnTo>
                <a:lnTo>
                  <a:pt x="110118" y="387071"/>
                </a:lnTo>
                <a:lnTo>
                  <a:pt x="118798" y="320539"/>
                </a:lnTo>
                <a:lnTo>
                  <a:pt x="121920" y="243839"/>
                </a:lnTo>
                <a:lnTo>
                  <a:pt x="119732" y="178681"/>
                </a:lnTo>
                <a:lnTo>
                  <a:pt x="113566" y="120339"/>
                </a:lnTo>
                <a:lnTo>
                  <a:pt x="104013" y="71056"/>
                </a:lnTo>
                <a:lnTo>
                  <a:pt x="91665" y="3307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1" name="Google Shape;401;p32"/>
          <p:cNvSpPr/>
          <p:nvPr/>
        </p:nvSpPr>
        <p:spPr>
          <a:xfrm>
            <a:off x="2491739" y="1636776"/>
            <a:ext cx="121920" cy="486409"/>
          </a:xfrm>
          <a:custGeom>
            <a:rect b="b" l="l" r="r" t="t"/>
            <a:pathLst>
              <a:path extrusionOk="0" h="486410" w="121919">
                <a:moveTo>
                  <a:pt x="60960" y="0"/>
                </a:moveTo>
                <a:lnTo>
                  <a:pt x="30254" y="33076"/>
                </a:lnTo>
                <a:lnTo>
                  <a:pt x="17907" y="71056"/>
                </a:lnTo>
                <a:lnTo>
                  <a:pt x="8353" y="120339"/>
                </a:lnTo>
                <a:lnTo>
                  <a:pt x="2187" y="178681"/>
                </a:lnTo>
                <a:lnTo>
                  <a:pt x="0" y="243839"/>
                </a:lnTo>
                <a:lnTo>
                  <a:pt x="3121" y="320539"/>
                </a:lnTo>
                <a:lnTo>
                  <a:pt x="11801" y="387071"/>
                </a:lnTo>
                <a:lnTo>
                  <a:pt x="25017" y="439485"/>
                </a:lnTo>
                <a:lnTo>
                  <a:pt x="41745" y="473829"/>
                </a:lnTo>
                <a:lnTo>
                  <a:pt x="60960" y="486155"/>
                </a:lnTo>
                <a:lnTo>
                  <a:pt x="80174" y="473829"/>
                </a:lnTo>
                <a:lnTo>
                  <a:pt x="96902" y="439485"/>
                </a:lnTo>
                <a:lnTo>
                  <a:pt x="110118" y="387071"/>
                </a:lnTo>
                <a:lnTo>
                  <a:pt x="118798" y="320539"/>
                </a:lnTo>
                <a:lnTo>
                  <a:pt x="121920" y="243839"/>
                </a:lnTo>
                <a:lnTo>
                  <a:pt x="119732" y="178681"/>
                </a:lnTo>
                <a:lnTo>
                  <a:pt x="113566" y="120339"/>
                </a:lnTo>
                <a:lnTo>
                  <a:pt x="104013" y="71056"/>
                </a:lnTo>
                <a:lnTo>
                  <a:pt x="91665" y="33076"/>
                </a:lnTo>
                <a:lnTo>
                  <a:pt x="6096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32"/>
          <p:cNvSpPr/>
          <p:nvPr/>
        </p:nvSpPr>
        <p:spPr>
          <a:xfrm>
            <a:off x="2601467" y="1633728"/>
            <a:ext cx="123825" cy="486409"/>
          </a:xfrm>
          <a:custGeom>
            <a:rect b="b" l="l" r="r" t="t"/>
            <a:pathLst>
              <a:path extrusionOk="0" h="486410" w="123825">
                <a:moveTo>
                  <a:pt x="62483" y="0"/>
                </a:moveTo>
                <a:lnTo>
                  <a:pt x="30705" y="33415"/>
                </a:lnTo>
                <a:lnTo>
                  <a:pt x="18097" y="71627"/>
                </a:lnTo>
                <a:lnTo>
                  <a:pt x="8410" y="121016"/>
                </a:lnTo>
                <a:lnTo>
                  <a:pt x="2194" y="179211"/>
                </a:lnTo>
                <a:lnTo>
                  <a:pt x="0" y="243839"/>
                </a:lnTo>
                <a:lnTo>
                  <a:pt x="2194" y="308355"/>
                </a:lnTo>
                <a:lnTo>
                  <a:pt x="8410" y="366267"/>
                </a:lnTo>
                <a:lnTo>
                  <a:pt x="18097" y="415289"/>
                </a:lnTo>
                <a:lnTo>
                  <a:pt x="30705" y="453136"/>
                </a:lnTo>
                <a:lnTo>
                  <a:pt x="62483" y="486156"/>
                </a:lnTo>
                <a:lnTo>
                  <a:pt x="81698" y="473829"/>
                </a:lnTo>
                <a:lnTo>
                  <a:pt x="98426" y="439485"/>
                </a:lnTo>
                <a:lnTo>
                  <a:pt x="111642" y="387071"/>
                </a:lnTo>
                <a:lnTo>
                  <a:pt x="120322" y="320539"/>
                </a:lnTo>
                <a:lnTo>
                  <a:pt x="123443" y="243839"/>
                </a:lnTo>
                <a:lnTo>
                  <a:pt x="121256" y="179211"/>
                </a:lnTo>
                <a:lnTo>
                  <a:pt x="115090" y="121016"/>
                </a:lnTo>
                <a:lnTo>
                  <a:pt x="105537" y="71627"/>
                </a:lnTo>
                <a:lnTo>
                  <a:pt x="93189" y="33415"/>
                </a:lnTo>
                <a:lnTo>
                  <a:pt x="624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32"/>
          <p:cNvSpPr/>
          <p:nvPr/>
        </p:nvSpPr>
        <p:spPr>
          <a:xfrm>
            <a:off x="2601467" y="1633728"/>
            <a:ext cx="123825" cy="486409"/>
          </a:xfrm>
          <a:custGeom>
            <a:rect b="b" l="l" r="r" t="t"/>
            <a:pathLst>
              <a:path extrusionOk="0" h="486410" w="123825">
                <a:moveTo>
                  <a:pt x="62483" y="0"/>
                </a:moveTo>
                <a:lnTo>
                  <a:pt x="30705" y="33415"/>
                </a:lnTo>
                <a:lnTo>
                  <a:pt x="18097" y="71627"/>
                </a:lnTo>
                <a:lnTo>
                  <a:pt x="8410" y="121016"/>
                </a:lnTo>
                <a:lnTo>
                  <a:pt x="2194" y="179211"/>
                </a:lnTo>
                <a:lnTo>
                  <a:pt x="0" y="243839"/>
                </a:lnTo>
                <a:lnTo>
                  <a:pt x="2194" y="308355"/>
                </a:lnTo>
                <a:lnTo>
                  <a:pt x="8410" y="366267"/>
                </a:lnTo>
                <a:lnTo>
                  <a:pt x="18097" y="415289"/>
                </a:lnTo>
                <a:lnTo>
                  <a:pt x="30705" y="453136"/>
                </a:lnTo>
                <a:lnTo>
                  <a:pt x="62483" y="486156"/>
                </a:lnTo>
                <a:lnTo>
                  <a:pt x="81698" y="473829"/>
                </a:lnTo>
                <a:lnTo>
                  <a:pt x="98426" y="439485"/>
                </a:lnTo>
                <a:lnTo>
                  <a:pt x="111642" y="387071"/>
                </a:lnTo>
                <a:lnTo>
                  <a:pt x="120322" y="320539"/>
                </a:lnTo>
                <a:lnTo>
                  <a:pt x="123443" y="243839"/>
                </a:lnTo>
                <a:lnTo>
                  <a:pt x="121256" y="179211"/>
                </a:lnTo>
                <a:lnTo>
                  <a:pt x="115090" y="121016"/>
                </a:lnTo>
                <a:lnTo>
                  <a:pt x="105537" y="71627"/>
                </a:lnTo>
                <a:lnTo>
                  <a:pt x="93189" y="33415"/>
                </a:lnTo>
                <a:lnTo>
                  <a:pt x="62483"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32"/>
          <p:cNvSpPr/>
          <p:nvPr/>
        </p:nvSpPr>
        <p:spPr>
          <a:xfrm>
            <a:off x="2711195" y="1633728"/>
            <a:ext cx="123825" cy="486409"/>
          </a:xfrm>
          <a:custGeom>
            <a:rect b="b" l="l" r="r" t="t"/>
            <a:pathLst>
              <a:path extrusionOk="0" h="486410" w="123825">
                <a:moveTo>
                  <a:pt x="60960" y="0"/>
                </a:moveTo>
                <a:lnTo>
                  <a:pt x="30254" y="33415"/>
                </a:lnTo>
                <a:lnTo>
                  <a:pt x="17906" y="71627"/>
                </a:lnTo>
                <a:lnTo>
                  <a:pt x="8353" y="121016"/>
                </a:lnTo>
                <a:lnTo>
                  <a:pt x="2187" y="179211"/>
                </a:lnTo>
                <a:lnTo>
                  <a:pt x="0" y="243839"/>
                </a:lnTo>
                <a:lnTo>
                  <a:pt x="3121" y="320539"/>
                </a:lnTo>
                <a:lnTo>
                  <a:pt x="11801" y="387071"/>
                </a:lnTo>
                <a:lnTo>
                  <a:pt x="25017" y="439485"/>
                </a:lnTo>
                <a:lnTo>
                  <a:pt x="41745" y="473829"/>
                </a:lnTo>
                <a:lnTo>
                  <a:pt x="60960" y="486156"/>
                </a:lnTo>
                <a:lnTo>
                  <a:pt x="77759" y="477520"/>
                </a:lnTo>
                <a:lnTo>
                  <a:pt x="105346" y="415289"/>
                </a:lnTo>
                <a:lnTo>
                  <a:pt x="115033" y="366267"/>
                </a:lnTo>
                <a:lnTo>
                  <a:pt x="121249" y="308355"/>
                </a:lnTo>
                <a:lnTo>
                  <a:pt x="123443" y="243839"/>
                </a:lnTo>
                <a:lnTo>
                  <a:pt x="121249" y="179211"/>
                </a:lnTo>
                <a:lnTo>
                  <a:pt x="115033" y="121016"/>
                </a:lnTo>
                <a:lnTo>
                  <a:pt x="105346" y="71627"/>
                </a:lnTo>
                <a:lnTo>
                  <a:pt x="92738" y="33415"/>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32"/>
          <p:cNvSpPr/>
          <p:nvPr/>
        </p:nvSpPr>
        <p:spPr>
          <a:xfrm>
            <a:off x="2711195" y="1633728"/>
            <a:ext cx="123825" cy="486409"/>
          </a:xfrm>
          <a:custGeom>
            <a:rect b="b" l="l" r="r" t="t"/>
            <a:pathLst>
              <a:path extrusionOk="0" h="486410" w="123825">
                <a:moveTo>
                  <a:pt x="60960" y="0"/>
                </a:moveTo>
                <a:lnTo>
                  <a:pt x="30254" y="33415"/>
                </a:lnTo>
                <a:lnTo>
                  <a:pt x="17906" y="71627"/>
                </a:lnTo>
                <a:lnTo>
                  <a:pt x="8353" y="121016"/>
                </a:lnTo>
                <a:lnTo>
                  <a:pt x="2187" y="179211"/>
                </a:lnTo>
                <a:lnTo>
                  <a:pt x="0" y="243839"/>
                </a:lnTo>
                <a:lnTo>
                  <a:pt x="3121" y="320539"/>
                </a:lnTo>
                <a:lnTo>
                  <a:pt x="11801" y="387071"/>
                </a:lnTo>
                <a:lnTo>
                  <a:pt x="25017" y="439485"/>
                </a:lnTo>
                <a:lnTo>
                  <a:pt x="41745" y="473829"/>
                </a:lnTo>
                <a:lnTo>
                  <a:pt x="60960" y="486156"/>
                </a:lnTo>
                <a:lnTo>
                  <a:pt x="77759" y="477520"/>
                </a:lnTo>
                <a:lnTo>
                  <a:pt x="105346" y="415289"/>
                </a:lnTo>
                <a:lnTo>
                  <a:pt x="115033" y="366267"/>
                </a:lnTo>
                <a:lnTo>
                  <a:pt x="121249" y="308355"/>
                </a:lnTo>
                <a:lnTo>
                  <a:pt x="123443" y="243839"/>
                </a:lnTo>
                <a:lnTo>
                  <a:pt x="121249" y="179211"/>
                </a:lnTo>
                <a:lnTo>
                  <a:pt x="115033" y="121016"/>
                </a:lnTo>
                <a:lnTo>
                  <a:pt x="105346" y="71627"/>
                </a:lnTo>
                <a:lnTo>
                  <a:pt x="92738" y="33415"/>
                </a:lnTo>
                <a:lnTo>
                  <a:pt x="6096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32"/>
          <p:cNvSpPr/>
          <p:nvPr/>
        </p:nvSpPr>
        <p:spPr>
          <a:xfrm>
            <a:off x="2820923" y="1632204"/>
            <a:ext cx="121920" cy="486409"/>
          </a:xfrm>
          <a:custGeom>
            <a:rect b="b" l="l" r="r" t="t"/>
            <a:pathLst>
              <a:path extrusionOk="0" h="486410" w="121919">
                <a:moveTo>
                  <a:pt x="60959" y="0"/>
                </a:moveTo>
                <a:lnTo>
                  <a:pt x="25017" y="46670"/>
                </a:lnTo>
                <a:lnTo>
                  <a:pt x="11801" y="99084"/>
                </a:lnTo>
                <a:lnTo>
                  <a:pt x="3121" y="165616"/>
                </a:lnTo>
                <a:lnTo>
                  <a:pt x="0" y="242315"/>
                </a:lnTo>
                <a:lnTo>
                  <a:pt x="2187" y="306944"/>
                </a:lnTo>
                <a:lnTo>
                  <a:pt x="8353" y="365139"/>
                </a:lnTo>
                <a:lnTo>
                  <a:pt x="17906" y="414528"/>
                </a:lnTo>
                <a:lnTo>
                  <a:pt x="30254" y="452740"/>
                </a:lnTo>
                <a:lnTo>
                  <a:pt x="60959" y="486156"/>
                </a:lnTo>
                <a:lnTo>
                  <a:pt x="77117" y="477407"/>
                </a:lnTo>
                <a:lnTo>
                  <a:pt x="104012" y="414528"/>
                </a:lnTo>
                <a:lnTo>
                  <a:pt x="113566" y="365139"/>
                </a:lnTo>
                <a:lnTo>
                  <a:pt x="119732" y="306944"/>
                </a:lnTo>
                <a:lnTo>
                  <a:pt x="121919" y="242315"/>
                </a:lnTo>
                <a:lnTo>
                  <a:pt x="118798" y="165616"/>
                </a:lnTo>
                <a:lnTo>
                  <a:pt x="110118" y="99084"/>
                </a:lnTo>
                <a:lnTo>
                  <a:pt x="96902" y="46670"/>
                </a:lnTo>
                <a:lnTo>
                  <a:pt x="80174" y="12326"/>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32"/>
          <p:cNvSpPr/>
          <p:nvPr/>
        </p:nvSpPr>
        <p:spPr>
          <a:xfrm>
            <a:off x="2820923" y="1632204"/>
            <a:ext cx="121920" cy="486409"/>
          </a:xfrm>
          <a:custGeom>
            <a:rect b="b" l="l" r="r" t="t"/>
            <a:pathLst>
              <a:path extrusionOk="0" h="486410" w="121919">
                <a:moveTo>
                  <a:pt x="60959" y="0"/>
                </a:moveTo>
                <a:lnTo>
                  <a:pt x="25017" y="46670"/>
                </a:lnTo>
                <a:lnTo>
                  <a:pt x="11801" y="99084"/>
                </a:lnTo>
                <a:lnTo>
                  <a:pt x="3121" y="165616"/>
                </a:lnTo>
                <a:lnTo>
                  <a:pt x="0" y="242315"/>
                </a:lnTo>
                <a:lnTo>
                  <a:pt x="2187" y="306944"/>
                </a:lnTo>
                <a:lnTo>
                  <a:pt x="8353" y="365139"/>
                </a:lnTo>
                <a:lnTo>
                  <a:pt x="17906" y="414528"/>
                </a:lnTo>
                <a:lnTo>
                  <a:pt x="30254" y="452740"/>
                </a:lnTo>
                <a:lnTo>
                  <a:pt x="60959" y="486156"/>
                </a:lnTo>
                <a:lnTo>
                  <a:pt x="77117" y="477407"/>
                </a:lnTo>
                <a:lnTo>
                  <a:pt x="104012" y="414527"/>
                </a:lnTo>
                <a:lnTo>
                  <a:pt x="113566" y="365139"/>
                </a:lnTo>
                <a:lnTo>
                  <a:pt x="119732" y="306944"/>
                </a:lnTo>
                <a:lnTo>
                  <a:pt x="121919" y="242315"/>
                </a:lnTo>
                <a:lnTo>
                  <a:pt x="118798" y="165616"/>
                </a:lnTo>
                <a:lnTo>
                  <a:pt x="110118" y="99084"/>
                </a:lnTo>
                <a:lnTo>
                  <a:pt x="96902" y="46670"/>
                </a:lnTo>
                <a:lnTo>
                  <a:pt x="80174" y="12326"/>
                </a:lnTo>
                <a:lnTo>
                  <a:pt x="60959"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32"/>
          <p:cNvSpPr/>
          <p:nvPr/>
        </p:nvSpPr>
        <p:spPr>
          <a:xfrm>
            <a:off x="2339339" y="1764792"/>
            <a:ext cx="711835" cy="391795"/>
          </a:xfrm>
          <a:custGeom>
            <a:rect b="b" l="l" r="r" t="t"/>
            <a:pathLst>
              <a:path extrusionOk="0" h="391794" w="711835">
                <a:moveTo>
                  <a:pt x="0" y="391667"/>
                </a:moveTo>
                <a:lnTo>
                  <a:pt x="711707" y="391667"/>
                </a:lnTo>
                <a:lnTo>
                  <a:pt x="711707" y="0"/>
                </a:lnTo>
                <a:lnTo>
                  <a:pt x="0" y="0"/>
                </a:lnTo>
                <a:lnTo>
                  <a:pt x="0" y="3916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32"/>
          <p:cNvSpPr/>
          <p:nvPr/>
        </p:nvSpPr>
        <p:spPr>
          <a:xfrm>
            <a:off x="1614677" y="1658874"/>
            <a:ext cx="374903" cy="17068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32"/>
          <p:cNvSpPr/>
          <p:nvPr/>
        </p:nvSpPr>
        <p:spPr>
          <a:xfrm>
            <a:off x="1981200" y="1748028"/>
            <a:ext cx="410209" cy="6350"/>
          </a:xfrm>
          <a:custGeom>
            <a:rect b="b" l="l" r="r" t="t"/>
            <a:pathLst>
              <a:path extrusionOk="0" h="6350" w="410210">
                <a:moveTo>
                  <a:pt x="409956" y="6096"/>
                </a:moveTo>
                <a:lnTo>
                  <a:pt x="0"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32"/>
          <p:cNvSpPr txBox="1"/>
          <p:nvPr/>
        </p:nvSpPr>
        <p:spPr>
          <a:xfrm>
            <a:off x="1641182" y="1338624"/>
            <a:ext cx="22542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R</a:t>
            </a:r>
            <a:r>
              <a:rPr baseline="-25000" lang="tr-TR" sz="1575">
                <a:solidFill>
                  <a:schemeClr val="dk1"/>
                </a:solidFill>
                <a:latin typeface="Times New Roman"/>
                <a:ea typeface="Times New Roman"/>
                <a:cs typeface="Times New Roman"/>
                <a:sym typeface="Times New Roman"/>
              </a:rPr>
              <a:t>1</a:t>
            </a:r>
            <a:endParaRPr baseline="-25000" sz="1575">
              <a:solidFill>
                <a:schemeClr val="dk1"/>
              </a:solidFill>
              <a:latin typeface="Times New Roman"/>
              <a:ea typeface="Times New Roman"/>
              <a:cs typeface="Times New Roman"/>
              <a:sym typeface="Times New Roman"/>
            </a:endParaRPr>
          </a:p>
        </p:txBody>
      </p:sp>
      <p:sp>
        <p:nvSpPr>
          <p:cNvPr id="412" name="Google Shape;412;p32"/>
          <p:cNvSpPr/>
          <p:nvPr/>
        </p:nvSpPr>
        <p:spPr>
          <a:xfrm>
            <a:off x="1190244" y="1799844"/>
            <a:ext cx="108585" cy="542925"/>
          </a:xfrm>
          <a:custGeom>
            <a:rect b="b" l="l" r="r" t="t"/>
            <a:pathLst>
              <a:path extrusionOk="0" h="542925" w="108584">
                <a:moveTo>
                  <a:pt x="62484" y="67056"/>
                </a:moveTo>
                <a:lnTo>
                  <a:pt x="47243" y="67056"/>
                </a:lnTo>
                <a:lnTo>
                  <a:pt x="41147" y="73152"/>
                </a:lnTo>
                <a:lnTo>
                  <a:pt x="41147" y="536448"/>
                </a:lnTo>
                <a:lnTo>
                  <a:pt x="47243" y="542544"/>
                </a:lnTo>
                <a:lnTo>
                  <a:pt x="62484" y="542544"/>
                </a:lnTo>
                <a:lnTo>
                  <a:pt x="68580" y="536448"/>
                </a:lnTo>
                <a:lnTo>
                  <a:pt x="68580" y="73152"/>
                </a:lnTo>
                <a:lnTo>
                  <a:pt x="62484" y="67056"/>
                </a:lnTo>
                <a:close/>
              </a:path>
              <a:path extrusionOk="0" h="542925" w="108584">
                <a:moveTo>
                  <a:pt x="54864" y="0"/>
                </a:moveTo>
                <a:lnTo>
                  <a:pt x="0" y="106680"/>
                </a:lnTo>
                <a:lnTo>
                  <a:pt x="41147" y="106680"/>
                </a:lnTo>
                <a:lnTo>
                  <a:pt x="41147" y="73152"/>
                </a:lnTo>
                <a:lnTo>
                  <a:pt x="47243" y="67056"/>
                </a:lnTo>
                <a:lnTo>
                  <a:pt x="88392" y="67056"/>
                </a:lnTo>
                <a:lnTo>
                  <a:pt x="54864" y="0"/>
                </a:lnTo>
                <a:close/>
              </a:path>
              <a:path extrusionOk="0" h="542925" w="108584">
                <a:moveTo>
                  <a:pt x="88392" y="67056"/>
                </a:moveTo>
                <a:lnTo>
                  <a:pt x="62484" y="67056"/>
                </a:lnTo>
                <a:lnTo>
                  <a:pt x="68580" y="73152"/>
                </a:lnTo>
                <a:lnTo>
                  <a:pt x="68580" y="106680"/>
                </a:lnTo>
                <a:lnTo>
                  <a:pt x="108203" y="106680"/>
                </a:lnTo>
                <a:lnTo>
                  <a:pt x="88392" y="6705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32"/>
          <p:cNvSpPr/>
          <p:nvPr/>
        </p:nvSpPr>
        <p:spPr>
          <a:xfrm>
            <a:off x="2157983" y="1819656"/>
            <a:ext cx="106680" cy="542925"/>
          </a:xfrm>
          <a:custGeom>
            <a:rect b="b" l="l" r="r" t="t"/>
            <a:pathLst>
              <a:path extrusionOk="0" h="542925" w="106680">
                <a:moveTo>
                  <a:pt x="60960" y="67056"/>
                </a:moveTo>
                <a:lnTo>
                  <a:pt x="45720" y="67056"/>
                </a:lnTo>
                <a:lnTo>
                  <a:pt x="39624" y="73152"/>
                </a:lnTo>
                <a:lnTo>
                  <a:pt x="39624" y="536448"/>
                </a:lnTo>
                <a:lnTo>
                  <a:pt x="45720" y="542544"/>
                </a:lnTo>
                <a:lnTo>
                  <a:pt x="60960" y="542544"/>
                </a:lnTo>
                <a:lnTo>
                  <a:pt x="67056" y="536448"/>
                </a:lnTo>
                <a:lnTo>
                  <a:pt x="67056" y="73152"/>
                </a:lnTo>
                <a:lnTo>
                  <a:pt x="60960" y="67056"/>
                </a:lnTo>
                <a:close/>
              </a:path>
              <a:path extrusionOk="0" h="542925" w="106680">
                <a:moveTo>
                  <a:pt x="53340" y="0"/>
                </a:moveTo>
                <a:lnTo>
                  <a:pt x="0" y="106680"/>
                </a:lnTo>
                <a:lnTo>
                  <a:pt x="39624" y="106680"/>
                </a:lnTo>
                <a:lnTo>
                  <a:pt x="39624" y="73152"/>
                </a:lnTo>
                <a:lnTo>
                  <a:pt x="45720" y="67056"/>
                </a:lnTo>
                <a:lnTo>
                  <a:pt x="86868" y="67056"/>
                </a:lnTo>
                <a:lnTo>
                  <a:pt x="53340" y="0"/>
                </a:lnTo>
                <a:close/>
              </a:path>
              <a:path extrusionOk="0" h="542925" w="106680">
                <a:moveTo>
                  <a:pt x="86868" y="67056"/>
                </a:moveTo>
                <a:lnTo>
                  <a:pt x="60960" y="67056"/>
                </a:lnTo>
                <a:lnTo>
                  <a:pt x="67056" y="73152"/>
                </a:lnTo>
                <a:lnTo>
                  <a:pt x="67056" y="106680"/>
                </a:lnTo>
                <a:lnTo>
                  <a:pt x="106680" y="106680"/>
                </a:lnTo>
                <a:lnTo>
                  <a:pt x="86868" y="6705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32"/>
          <p:cNvSpPr/>
          <p:nvPr/>
        </p:nvSpPr>
        <p:spPr>
          <a:xfrm>
            <a:off x="3275076" y="1818132"/>
            <a:ext cx="106680" cy="542925"/>
          </a:xfrm>
          <a:custGeom>
            <a:rect b="b" l="l" r="r" t="t"/>
            <a:pathLst>
              <a:path extrusionOk="0" h="542925" w="106679">
                <a:moveTo>
                  <a:pt x="60960" y="67056"/>
                </a:moveTo>
                <a:lnTo>
                  <a:pt x="45720" y="67056"/>
                </a:lnTo>
                <a:lnTo>
                  <a:pt x="39624" y="73152"/>
                </a:lnTo>
                <a:lnTo>
                  <a:pt x="39624" y="536448"/>
                </a:lnTo>
                <a:lnTo>
                  <a:pt x="45720" y="542544"/>
                </a:lnTo>
                <a:lnTo>
                  <a:pt x="60960" y="542544"/>
                </a:lnTo>
                <a:lnTo>
                  <a:pt x="67056" y="536448"/>
                </a:lnTo>
                <a:lnTo>
                  <a:pt x="67056" y="73152"/>
                </a:lnTo>
                <a:lnTo>
                  <a:pt x="60960" y="67056"/>
                </a:lnTo>
                <a:close/>
              </a:path>
              <a:path extrusionOk="0" h="542925" w="106679">
                <a:moveTo>
                  <a:pt x="53339" y="0"/>
                </a:moveTo>
                <a:lnTo>
                  <a:pt x="0" y="106680"/>
                </a:lnTo>
                <a:lnTo>
                  <a:pt x="39624" y="106680"/>
                </a:lnTo>
                <a:lnTo>
                  <a:pt x="39624" y="73152"/>
                </a:lnTo>
                <a:lnTo>
                  <a:pt x="45720" y="67056"/>
                </a:lnTo>
                <a:lnTo>
                  <a:pt x="86867" y="67056"/>
                </a:lnTo>
                <a:lnTo>
                  <a:pt x="53339" y="0"/>
                </a:lnTo>
                <a:close/>
              </a:path>
              <a:path extrusionOk="0" h="542925" w="106679">
                <a:moveTo>
                  <a:pt x="86867" y="67056"/>
                </a:moveTo>
                <a:lnTo>
                  <a:pt x="60960" y="67056"/>
                </a:lnTo>
                <a:lnTo>
                  <a:pt x="67056" y="73152"/>
                </a:lnTo>
                <a:lnTo>
                  <a:pt x="67056" y="106680"/>
                </a:lnTo>
                <a:lnTo>
                  <a:pt x="106679" y="106680"/>
                </a:lnTo>
                <a:lnTo>
                  <a:pt x="86867" y="6705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32"/>
          <p:cNvSpPr/>
          <p:nvPr/>
        </p:nvSpPr>
        <p:spPr>
          <a:xfrm>
            <a:off x="1243583" y="2717292"/>
            <a:ext cx="0" cy="568960"/>
          </a:xfrm>
          <a:custGeom>
            <a:rect b="b" l="l" r="r" t="t"/>
            <a:pathLst>
              <a:path extrusionOk="0" h="568960" w="120000">
                <a:moveTo>
                  <a:pt x="0" y="0"/>
                </a:moveTo>
                <a:lnTo>
                  <a:pt x="0" y="56845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32"/>
          <p:cNvSpPr/>
          <p:nvPr/>
        </p:nvSpPr>
        <p:spPr>
          <a:xfrm>
            <a:off x="2209800" y="2708148"/>
            <a:ext cx="0" cy="568960"/>
          </a:xfrm>
          <a:custGeom>
            <a:rect b="b" l="l" r="r" t="t"/>
            <a:pathLst>
              <a:path extrusionOk="0" h="568960" w="120000">
                <a:moveTo>
                  <a:pt x="0" y="0"/>
                </a:moveTo>
                <a:lnTo>
                  <a:pt x="0" y="56845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32"/>
          <p:cNvSpPr/>
          <p:nvPr/>
        </p:nvSpPr>
        <p:spPr>
          <a:xfrm>
            <a:off x="3329940" y="2688336"/>
            <a:ext cx="0" cy="568960"/>
          </a:xfrm>
          <a:custGeom>
            <a:rect b="b" l="l" r="r" t="t"/>
            <a:pathLst>
              <a:path extrusionOk="0" h="568960" w="120000">
                <a:moveTo>
                  <a:pt x="0" y="0"/>
                </a:moveTo>
                <a:lnTo>
                  <a:pt x="0" y="56845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32"/>
          <p:cNvSpPr/>
          <p:nvPr/>
        </p:nvSpPr>
        <p:spPr>
          <a:xfrm>
            <a:off x="4027932" y="1633728"/>
            <a:ext cx="477012" cy="183337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32"/>
          <p:cNvSpPr txBox="1"/>
          <p:nvPr/>
        </p:nvSpPr>
        <p:spPr>
          <a:xfrm>
            <a:off x="4494720" y="2568111"/>
            <a:ext cx="24130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2475">
                <a:solidFill>
                  <a:schemeClr val="dk1"/>
                </a:solidFill>
                <a:latin typeface="Noto Sans Symbols"/>
                <a:ea typeface="Noto Sans Symbols"/>
                <a:cs typeface="Noto Sans Symbols"/>
                <a:sym typeface="Noto Sans Symbols"/>
              </a:rPr>
              <a:t>φ</a:t>
            </a:r>
            <a:r>
              <a:rPr i="1" lang="tr-TR" sz="1050">
                <a:solidFill>
                  <a:schemeClr val="dk1"/>
                </a:solidFill>
                <a:latin typeface="Times New Roman"/>
                <a:ea typeface="Times New Roman"/>
                <a:cs typeface="Times New Roman"/>
                <a:sym typeface="Times New Roman"/>
              </a:rPr>
              <a:t>l</a:t>
            </a:r>
            <a:r>
              <a:rPr lang="tr-TR" sz="1050">
                <a:solidFill>
                  <a:schemeClr val="dk1"/>
                </a:solidFill>
                <a:latin typeface="Times New Roman"/>
                <a:ea typeface="Times New Roman"/>
                <a:cs typeface="Times New Roman"/>
                <a:sym typeface="Times New Roman"/>
              </a:rPr>
              <a:t>1</a:t>
            </a:r>
            <a:endParaRPr sz="1050">
              <a:solidFill>
                <a:schemeClr val="dk1"/>
              </a:solidFill>
              <a:latin typeface="Times New Roman"/>
              <a:ea typeface="Times New Roman"/>
              <a:cs typeface="Times New Roman"/>
              <a:sym typeface="Times New Roman"/>
            </a:endParaRPr>
          </a:p>
        </p:txBody>
      </p:sp>
      <p:sp>
        <p:nvSpPr>
          <p:cNvPr id="420" name="Google Shape;420;p32"/>
          <p:cNvSpPr txBox="1"/>
          <p:nvPr/>
        </p:nvSpPr>
        <p:spPr>
          <a:xfrm>
            <a:off x="1029953" y="6010303"/>
            <a:ext cx="640715" cy="561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5250">
                <a:solidFill>
                  <a:schemeClr val="dk1"/>
                </a:solidFill>
                <a:latin typeface="Times New Roman"/>
                <a:ea typeface="Times New Roman"/>
                <a:cs typeface="Times New Roman"/>
                <a:sym typeface="Times New Roman"/>
              </a:rPr>
              <a:t>v</a:t>
            </a:r>
            <a:r>
              <a:rPr baseline="30000" lang="tr-TR" sz="3075">
                <a:solidFill>
                  <a:schemeClr val="dk1"/>
                </a:solidFill>
                <a:latin typeface="Times New Roman"/>
                <a:ea typeface="Times New Roman"/>
                <a:cs typeface="Times New Roman"/>
                <a:sym typeface="Times New Roman"/>
              </a:rPr>
              <a:t>1</a:t>
            </a:r>
            <a:r>
              <a:rPr lang="tr-TR" sz="2050">
                <a:solidFill>
                  <a:schemeClr val="dk1"/>
                </a:solidFill>
                <a:latin typeface="Times New Roman"/>
                <a:ea typeface="Times New Roman"/>
                <a:cs typeface="Times New Roman"/>
                <a:sym typeface="Times New Roman"/>
              </a:rPr>
              <a:t>(</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p:txBody>
      </p:sp>
      <p:sp>
        <p:nvSpPr>
          <p:cNvPr id="421" name="Google Shape;421;p32"/>
          <p:cNvSpPr txBox="1"/>
          <p:nvPr/>
        </p:nvSpPr>
        <p:spPr>
          <a:xfrm>
            <a:off x="3066872" y="5877557"/>
            <a:ext cx="1290955" cy="561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3500">
                <a:solidFill>
                  <a:schemeClr val="dk1"/>
                </a:solidFill>
                <a:latin typeface="Noto Sans Symbols"/>
                <a:ea typeface="Noto Sans Symbols"/>
                <a:cs typeface="Noto Sans Symbols"/>
                <a:sym typeface="Noto Sans Symbols"/>
              </a:rPr>
              <a:t>+</a:t>
            </a:r>
            <a:r>
              <a:rPr lang="tr-TR" sz="3500">
                <a:solidFill>
                  <a:schemeClr val="dk1"/>
                </a:solidFill>
                <a:latin typeface="Times New Roman"/>
                <a:ea typeface="Times New Roman"/>
                <a:cs typeface="Times New Roman"/>
                <a:sym typeface="Times New Roman"/>
              </a:rPr>
              <a:t> </a:t>
            </a:r>
            <a:r>
              <a:rPr i="1" lang="tr-TR" sz="3500">
                <a:solidFill>
                  <a:schemeClr val="dk1"/>
                </a:solidFill>
                <a:latin typeface="Times New Roman"/>
                <a:ea typeface="Times New Roman"/>
                <a:cs typeface="Times New Roman"/>
                <a:sym typeface="Times New Roman"/>
              </a:rPr>
              <a:t>R</a:t>
            </a:r>
            <a:r>
              <a:rPr baseline="-25000" lang="tr-TR" sz="3075">
                <a:solidFill>
                  <a:schemeClr val="dk1"/>
                </a:solidFill>
                <a:latin typeface="Times New Roman"/>
                <a:ea typeface="Times New Roman"/>
                <a:cs typeface="Times New Roman"/>
                <a:sym typeface="Times New Roman"/>
              </a:rPr>
              <a:t>1</a:t>
            </a:r>
            <a:r>
              <a:rPr i="1" lang="tr-TR" sz="3500">
                <a:solidFill>
                  <a:schemeClr val="dk1"/>
                </a:solidFill>
                <a:latin typeface="Times New Roman"/>
                <a:ea typeface="Times New Roman"/>
                <a:cs typeface="Times New Roman"/>
                <a:sym typeface="Times New Roman"/>
              </a:rPr>
              <a:t>i</a:t>
            </a:r>
            <a:r>
              <a:rPr baseline="-25000" lang="tr-TR" sz="3075">
                <a:solidFill>
                  <a:schemeClr val="dk1"/>
                </a:solidFill>
                <a:latin typeface="Times New Roman"/>
                <a:ea typeface="Times New Roman"/>
                <a:cs typeface="Times New Roman"/>
                <a:sym typeface="Times New Roman"/>
              </a:rPr>
              <a:t>1(</a:t>
            </a:r>
            <a:r>
              <a:rPr baseline="-25000" i="1" lang="tr-TR" sz="3075">
                <a:solidFill>
                  <a:schemeClr val="dk1"/>
                </a:solidFill>
                <a:latin typeface="Times New Roman"/>
                <a:ea typeface="Times New Roman"/>
                <a:cs typeface="Times New Roman"/>
                <a:sym typeface="Times New Roman"/>
              </a:rPr>
              <a:t>t </a:t>
            </a:r>
            <a:r>
              <a:rPr baseline="-25000" lang="tr-TR" sz="3075">
                <a:solidFill>
                  <a:schemeClr val="dk1"/>
                </a:solidFill>
                <a:latin typeface="Times New Roman"/>
                <a:ea typeface="Times New Roman"/>
                <a:cs typeface="Times New Roman"/>
                <a:sym typeface="Times New Roman"/>
              </a:rPr>
              <a:t>)</a:t>
            </a:r>
            <a:endParaRPr baseline="-25000" sz="3075">
              <a:solidFill>
                <a:schemeClr val="dk1"/>
              </a:solidFill>
              <a:latin typeface="Times New Roman"/>
              <a:ea typeface="Times New Roman"/>
              <a:cs typeface="Times New Roman"/>
              <a:sym typeface="Times New Roman"/>
            </a:endParaRPr>
          </a:p>
        </p:txBody>
      </p:sp>
      <p:sp>
        <p:nvSpPr>
          <p:cNvPr id="422" name="Google Shape;422;p32"/>
          <p:cNvSpPr txBox="1"/>
          <p:nvPr/>
        </p:nvSpPr>
        <p:spPr>
          <a:xfrm>
            <a:off x="1819478" y="5989342"/>
            <a:ext cx="1125855" cy="56197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lang="tr-TR" sz="5250">
                <a:solidFill>
                  <a:schemeClr val="dk1"/>
                </a:solidFill>
                <a:latin typeface="Noto Sans Symbols"/>
                <a:ea typeface="Noto Sans Symbols"/>
                <a:cs typeface="Noto Sans Symbols"/>
                <a:sym typeface="Noto Sans Symbols"/>
              </a:rPr>
              <a:t>=</a:t>
            </a:r>
            <a:r>
              <a:rPr baseline="30000" lang="tr-TR" sz="5250">
                <a:solidFill>
                  <a:schemeClr val="dk1"/>
                </a:solidFill>
                <a:latin typeface="Times New Roman"/>
                <a:ea typeface="Times New Roman"/>
                <a:cs typeface="Times New Roman"/>
                <a:sym typeface="Times New Roman"/>
              </a:rPr>
              <a:t> </a:t>
            </a:r>
            <a:r>
              <a:rPr baseline="30000" i="1" lang="tr-TR" sz="5250">
                <a:solidFill>
                  <a:schemeClr val="dk1"/>
                </a:solidFill>
                <a:latin typeface="Times New Roman"/>
                <a:ea typeface="Times New Roman"/>
                <a:cs typeface="Times New Roman"/>
                <a:sym typeface="Times New Roman"/>
              </a:rPr>
              <a:t>v</a:t>
            </a:r>
            <a:r>
              <a:rPr lang="tr-TR" sz="2050">
                <a:solidFill>
                  <a:schemeClr val="dk1"/>
                </a:solidFill>
                <a:latin typeface="Times New Roman"/>
                <a:ea typeface="Times New Roman"/>
                <a:cs typeface="Times New Roman"/>
                <a:sym typeface="Times New Roman"/>
              </a:rPr>
              <a:t>1</a:t>
            </a:r>
            <a:r>
              <a:rPr i="1" lang="tr-TR" sz="2050">
                <a:solidFill>
                  <a:schemeClr val="dk1"/>
                </a:solidFill>
                <a:latin typeface="Times New Roman"/>
                <a:ea typeface="Times New Roman"/>
                <a:cs typeface="Times New Roman"/>
                <a:sym typeface="Times New Roman"/>
              </a:rPr>
              <a:t>a</a:t>
            </a:r>
            <a:r>
              <a:rPr lang="tr-TR" sz="2050">
                <a:solidFill>
                  <a:schemeClr val="dk1"/>
                </a:solidFill>
                <a:latin typeface="Times New Roman"/>
                <a:ea typeface="Times New Roman"/>
                <a:cs typeface="Times New Roman"/>
                <a:sym typeface="Times New Roman"/>
              </a:rPr>
              <a:t>(</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p:txBody>
      </p:sp>
      <p:sp>
        <p:nvSpPr>
          <p:cNvPr id="423" name="Google Shape;423;p32"/>
          <p:cNvSpPr/>
          <p:nvPr/>
        </p:nvSpPr>
        <p:spPr>
          <a:xfrm>
            <a:off x="3936390" y="5047958"/>
            <a:ext cx="603885" cy="0"/>
          </a:xfrm>
          <a:custGeom>
            <a:rect b="b" l="l" r="r" t="t"/>
            <a:pathLst>
              <a:path extrusionOk="0" h="120000" w="603885">
                <a:moveTo>
                  <a:pt x="0" y="0"/>
                </a:moveTo>
                <a:lnTo>
                  <a:pt x="603656" y="0"/>
                </a:lnTo>
              </a:path>
            </a:pathLst>
          </a:custGeom>
          <a:noFill/>
          <a:ln cap="flat" cmpd="sng" w="16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32"/>
          <p:cNvSpPr txBox="1"/>
          <p:nvPr/>
        </p:nvSpPr>
        <p:spPr>
          <a:xfrm>
            <a:off x="4061459" y="5048020"/>
            <a:ext cx="342900" cy="5156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dt</a:t>
            </a:r>
            <a:endParaRPr sz="3200">
              <a:solidFill>
                <a:schemeClr val="dk1"/>
              </a:solidFill>
              <a:latin typeface="Times New Roman"/>
              <a:ea typeface="Times New Roman"/>
              <a:cs typeface="Times New Roman"/>
              <a:sym typeface="Times New Roman"/>
            </a:endParaRPr>
          </a:p>
        </p:txBody>
      </p:sp>
      <p:sp>
        <p:nvSpPr>
          <p:cNvPr id="425" name="Google Shape;425;p32"/>
          <p:cNvSpPr txBox="1"/>
          <p:nvPr/>
        </p:nvSpPr>
        <p:spPr>
          <a:xfrm>
            <a:off x="2213686" y="4853558"/>
            <a:ext cx="730885" cy="5156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aseline="30000" i="1" lang="tr-TR" sz="4800">
                <a:solidFill>
                  <a:schemeClr val="dk1"/>
                </a:solidFill>
                <a:latin typeface="Times New Roman"/>
                <a:ea typeface="Times New Roman"/>
                <a:cs typeface="Times New Roman"/>
                <a:sym typeface="Times New Roman"/>
              </a:rPr>
              <a:t>v</a:t>
            </a:r>
            <a:r>
              <a:rPr baseline="30000" lang="tr-TR" sz="2775">
                <a:solidFill>
                  <a:schemeClr val="dk1"/>
                </a:solidFill>
                <a:latin typeface="Times New Roman"/>
                <a:ea typeface="Times New Roman"/>
                <a:cs typeface="Times New Roman"/>
                <a:sym typeface="Times New Roman"/>
              </a:rPr>
              <a:t>1</a:t>
            </a:r>
            <a:r>
              <a:rPr baseline="30000" i="1" lang="tr-TR" sz="2775">
                <a:solidFill>
                  <a:schemeClr val="dk1"/>
                </a:solidFill>
                <a:latin typeface="Times New Roman"/>
                <a:ea typeface="Times New Roman"/>
                <a:cs typeface="Times New Roman"/>
                <a:sym typeface="Times New Roman"/>
              </a:rPr>
              <a:t>a </a:t>
            </a:r>
            <a:r>
              <a:rPr lang="tr-TR" sz="1850">
                <a:solidFill>
                  <a:schemeClr val="dk1"/>
                </a:solidFill>
                <a:latin typeface="Times New Roman"/>
                <a:ea typeface="Times New Roman"/>
                <a:cs typeface="Times New Roman"/>
                <a:sym typeface="Times New Roman"/>
              </a:rPr>
              <a:t>(</a:t>
            </a:r>
            <a:r>
              <a:rPr i="1" lang="tr-TR" sz="1850">
                <a:solidFill>
                  <a:schemeClr val="dk1"/>
                </a:solidFill>
                <a:latin typeface="Times New Roman"/>
                <a:ea typeface="Times New Roman"/>
                <a:cs typeface="Times New Roman"/>
                <a:sym typeface="Times New Roman"/>
              </a:rPr>
              <a:t>t </a:t>
            </a:r>
            <a:r>
              <a:rPr lang="tr-TR" sz="1850">
                <a:solidFill>
                  <a:schemeClr val="dk1"/>
                </a:solidFill>
                <a:latin typeface="Times New Roman"/>
                <a:ea typeface="Times New Roman"/>
                <a:cs typeface="Times New Roman"/>
                <a:sym typeface="Times New Roman"/>
              </a:rPr>
              <a:t>)</a:t>
            </a:r>
            <a:endParaRPr sz="1850">
              <a:solidFill>
                <a:schemeClr val="dk1"/>
              </a:solidFill>
              <a:latin typeface="Times New Roman"/>
              <a:ea typeface="Times New Roman"/>
              <a:cs typeface="Times New Roman"/>
              <a:sym typeface="Times New Roman"/>
            </a:endParaRPr>
          </a:p>
        </p:txBody>
      </p:sp>
      <p:sp>
        <p:nvSpPr>
          <p:cNvPr id="426" name="Google Shape;426;p32"/>
          <p:cNvSpPr txBox="1"/>
          <p:nvPr/>
        </p:nvSpPr>
        <p:spPr>
          <a:xfrm>
            <a:off x="3951033" y="4461445"/>
            <a:ext cx="548640" cy="5156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d</a:t>
            </a:r>
            <a:r>
              <a:rPr i="1" lang="tr-TR" sz="3200">
                <a:solidFill>
                  <a:schemeClr val="dk1"/>
                </a:solidFill>
                <a:latin typeface="Noto Sans Symbols"/>
                <a:ea typeface="Noto Sans Symbols"/>
                <a:cs typeface="Noto Sans Symbols"/>
                <a:sym typeface="Noto Sans Symbols"/>
              </a:rPr>
              <a:t>φ</a:t>
            </a:r>
            <a:r>
              <a:rPr baseline="-25000" lang="tr-TR" sz="2775">
                <a:solidFill>
                  <a:schemeClr val="dk1"/>
                </a:solidFill>
                <a:latin typeface="Times New Roman"/>
                <a:ea typeface="Times New Roman"/>
                <a:cs typeface="Times New Roman"/>
                <a:sym typeface="Times New Roman"/>
              </a:rPr>
              <a:t>1</a:t>
            </a:r>
            <a:endParaRPr baseline="-25000" sz="2775">
              <a:solidFill>
                <a:schemeClr val="dk1"/>
              </a:solidFill>
              <a:latin typeface="Times New Roman"/>
              <a:ea typeface="Times New Roman"/>
              <a:cs typeface="Times New Roman"/>
              <a:sym typeface="Times New Roman"/>
            </a:endParaRPr>
          </a:p>
        </p:txBody>
      </p:sp>
      <p:sp>
        <p:nvSpPr>
          <p:cNvPr id="427" name="Google Shape;427;p32"/>
          <p:cNvSpPr txBox="1"/>
          <p:nvPr/>
        </p:nvSpPr>
        <p:spPr>
          <a:xfrm>
            <a:off x="3079203" y="4729225"/>
            <a:ext cx="774700" cy="51562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3200">
                <a:solidFill>
                  <a:schemeClr val="dk1"/>
                </a:solidFill>
                <a:latin typeface="Noto Sans Symbols"/>
                <a:ea typeface="Noto Sans Symbols"/>
                <a:cs typeface="Noto Sans Symbols"/>
                <a:sym typeface="Noto Sans Symbols"/>
              </a:rPr>
              <a:t>=</a:t>
            </a:r>
            <a:r>
              <a:rPr lang="tr-TR" sz="3200">
                <a:solidFill>
                  <a:schemeClr val="dk1"/>
                </a:solidFill>
                <a:latin typeface="Times New Roman"/>
                <a:ea typeface="Times New Roman"/>
                <a:cs typeface="Times New Roman"/>
                <a:sym typeface="Times New Roman"/>
              </a:rPr>
              <a:t> </a:t>
            </a:r>
            <a:r>
              <a:rPr i="1" lang="tr-TR" sz="3200">
                <a:solidFill>
                  <a:schemeClr val="dk1"/>
                </a:solidFill>
                <a:latin typeface="Times New Roman"/>
                <a:ea typeface="Times New Roman"/>
                <a:cs typeface="Times New Roman"/>
                <a:sym typeface="Times New Roman"/>
              </a:rPr>
              <a:t>N</a:t>
            </a:r>
            <a:r>
              <a:rPr baseline="-25000" lang="tr-TR" sz="2775">
                <a:solidFill>
                  <a:schemeClr val="dk1"/>
                </a:solidFill>
                <a:latin typeface="Times New Roman"/>
                <a:ea typeface="Times New Roman"/>
                <a:cs typeface="Times New Roman"/>
                <a:sym typeface="Times New Roman"/>
              </a:rPr>
              <a:t>1</a:t>
            </a:r>
            <a:endParaRPr baseline="-25000" sz="2775">
              <a:solidFill>
                <a:schemeClr val="dk1"/>
              </a:solidFill>
              <a:latin typeface="Times New Roman"/>
              <a:ea typeface="Times New Roman"/>
              <a:cs typeface="Times New Roman"/>
              <a:sym typeface="Times New Roman"/>
            </a:endParaRPr>
          </a:p>
        </p:txBody>
      </p:sp>
      <p:sp>
        <p:nvSpPr>
          <p:cNvPr id="428" name="Google Shape;428;p32"/>
          <p:cNvSpPr/>
          <p:nvPr/>
        </p:nvSpPr>
        <p:spPr>
          <a:xfrm>
            <a:off x="1054608" y="3610355"/>
            <a:ext cx="208915" cy="2458720"/>
          </a:xfrm>
          <a:custGeom>
            <a:rect b="b" l="l" r="r" t="t"/>
            <a:pathLst>
              <a:path extrusionOk="0" h="2458720" w="208915">
                <a:moveTo>
                  <a:pt x="208787" y="1844040"/>
                </a:moveTo>
                <a:lnTo>
                  <a:pt x="0" y="1844040"/>
                </a:lnTo>
                <a:lnTo>
                  <a:pt x="103631" y="2458212"/>
                </a:lnTo>
                <a:lnTo>
                  <a:pt x="208787" y="1844040"/>
                </a:lnTo>
                <a:close/>
              </a:path>
              <a:path extrusionOk="0" h="2458720" w="208915">
                <a:moveTo>
                  <a:pt x="156972" y="0"/>
                </a:moveTo>
                <a:lnTo>
                  <a:pt x="51815" y="0"/>
                </a:lnTo>
                <a:lnTo>
                  <a:pt x="51815" y="1844040"/>
                </a:lnTo>
                <a:lnTo>
                  <a:pt x="156972" y="1844040"/>
                </a:lnTo>
                <a:lnTo>
                  <a:pt x="156972"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32"/>
          <p:cNvSpPr/>
          <p:nvPr/>
        </p:nvSpPr>
        <p:spPr>
          <a:xfrm>
            <a:off x="2139695" y="3610355"/>
            <a:ext cx="208915" cy="1226820"/>
          </a:xfrm>
          <a:custGeom>
            <a:rect b="b" l="l" r="r" t="t"/>
            <a:pathLst>
              <a:path extrusionOk="0" h="1226820" w="208914">
                <a:moveTo>
                  <a:pt x="208787" y="918972"/>
                </a:moveTo>
                <a:lnTo>
                  <a:pt x="0" y="918972"/>
                </a:lnTo>
                <a:lnTo>
                  <a:pt x="103631" y="1226820"/>
                </a:lnTo>
                <a:lnTo>
                  <a:pt x="208787" y="918972"/>
                </a:lnTo>
                <a:close/>
              </a:path>
              <a:path extrusionOk="0" h="1226820" w="208914">
                <a:moveTo>
                  <a:pt x="156972" y="0"/>
                </a:moveTo>
                <a:lnTo>
                  <a:pt x="51816" y="0"/>
                </a:lnTo>
                <a:lnTo>
                  <a:pt x="51816" y="918972"/>
                </a:lnTo>
                <a:lnTo>
                  <a:pt x="156972" y="918972"/>
                </a:lnTo>
                <a:lnTo>
                  <a:pt x="156972"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32"/>
          <p:cNvSpPr txBox="1"/>
          <p:nvPr/>
        </p:nvSpPr>
        <p:spPr>
          <a:xfrm>
            <a:off x="6976605" y="5957570"/>
            <a:ext cx="3335020" cy="56324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30000" i="1" lang="tr-TR" sz="5250">
                <a:solidFill>
                  <a:schemeClr val="dk1"/>
                </a:solidFill>
                <a:latin typeface="Times New Roman"/>
                <a:ea typeface="Times New Roman"/>
                <a:cs typeface="Times New Roman"/>
                <a:sym typeface="Times New Roman"/>
              </a:rPr>
              <a:t>e</a:t>
            </a:r>
            <a:r>
              <a:rPr lang="tr-TR" sz="2050">
                <a:solidFill>
                  <a:schemeClr val="dk1"/>
                </a:solidFill>
                <a:latin typeface="Times New Roman"/>
                <a:ea typeface="Times New Roman"/>
                <a:cs typeface="Times New Roman"/>
                <a:sym typeface="Times New Roman"/>
              </a:rPr>
              <a:t>2</a:t>
            </a:r>
            <a:r>
              <a:rPr baseline="-25000" lang="tr-TR" sz="3075">
                <a:solidFill>
                  <a:schemeClr val="dk1"/>
                </a:solidFill>
                <a:latin typeface="Times New Roman"/>
                <a:ea typeface="Times New Roman"/>
                <a:cs typeface="Times New Roman"/>
                <a:sym typeface="Times New Roman"/>
              </a:rPr>
              <a:t>(</a:t>
            </a:r>
            <a:r>
              <a:rPr baseline="-25000" i="1" lang="tr-TR" sz="3075">
                <a:solidFill>
                  <a:schemeClr val="dk1"/>
                </a:solidFill>
                <a:latin typeface="Times New Roman"/>
                <a:ea typeface="Times New Roman"/>
                <a:cs typeface="Times New Roman"/>
                <a:sym typeface="Times New Roman"/>
              </a:rPr>
              <a:t>t </a:t>
            </a:r>
            <a:r>
              <a:rPr baseline="-25000" lang="tr-TR" sz="3075">
                <a:solidFill>
                  <a:schemeClr val="dk1"/>
                </a:solidFill>
                <a:latin typeface="Times New Roman"/>
                <a:ea typeface="Times New Roman"/>
                <a:cs typeface="Times New Roman"/>
                <a:sym typeface="Times New Roman"/>
              </a:rPr>
              <a:t>)	</a:t>
            </a:r>
            <a:r>
              <a:rPr baseline="30000" lang="tr-TR" sz="5250">
                <a:solidFill>
                  <a:schemeClr val="dk1"/>
                </a:solidFill>
                <a:latin typeface="Noto Sans Symbols"/>
                <a:ea typeface="Noto Sans Symbols"/>
                <a:cs typeface="Noto Sans Symbols"/>
                <a:sym typeface="Noto Sans Symbols"/>
              </a:rPr>
              <a:t>=</a:t>
            </a:r>
            <a:r>
              <a:rPr baseline="30000" lang="tr-TR" sz="5250">
                <a:solidFill>
                  <a:schemeClr val="dk1"/>
                </a:solidFill>
                <a:latin typeface="Times New Roman"/>
                <a:ea typeface="Times New Roman"/>
                <a:cs typeface="Times New Roman"/>
                <a:sym typeface="Times New Roman"/>
              </a:rPr>
              <a:t> </a:t>
            </a:r>
            <a:r>
              <a:rPr baseline="30000" i="1" lang="tr-TR" sz="5250">
                <a:solidFill>
                  <a:schemeClr val="dk1"/>
                </a:solidFill>
                <a:latin typeface="Times New Roman"/>
                <a:ea typeface="Times New Roman"/>
                <a:cs typeface="Times New Roman"/>
                <a:sym typeface="Times New Roman"/>
              </a:rPr>
              <a:t>v</a:t>
            </a:r>
            <a:r>
              <a:rPr lang="tr-TR" sz="2050">
                <a:solidFill>
                  <a:schemeClr val="dk1"/>
                </a:solidFill>
                <a:latin typeface="Times New Roman"/>
                <a:ea typeface="Times New Roman"/>
                <a:cs typeface="Times New Roman"/>
                <a:sym typeface="Times New Roman"/>
              </a:rPr>
              <a:t>2</a:t>
            </a:r>
            <a:r>
              <a:rPr i="1" lang="tr-TR" sz="2050">
                <a:solidFill>
                  <a:schemeClr val="dk1"/>
                </a:solidFill>
                <a:latin typeface="Times New Roman"/>
                <a:ea typeface="Times New Roman"/>
                <a:cs typeface="Times New Roman"/>
                <a:sym typeface="Times New Roman"/>
              </a:rPr>
              <a:t>a</a:t>
            </a:r>
            <a:r>
              <a:rPr lang="tr-TR" sz="2050">
                <a:solidFill>
                  <a:schemeClr val="dk1"/>
                </a:solidFill>
                <a:latin typeface="Times New Roman"/>
                <a:ea typeface="Times New Roman"/>
                <a:cs typeface="Times New Roman"/>
                <a:sym typeface="Times New Roman"/>
              </a:rPr>
              <a:t>(</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Times New Roman"/>
                <a:ea typeface="Times New Roman"/>
                <a:cs typeface="Times New Roman"/>
                <a:sym typeface="Times New Roman"/>
              </a:rPr>
              <a:t>) </a:t>
            </a:r>
            <a:r>
              <a:rPr baseline="30000" lang="tr-TR" sz="5250">
                <a:solidFill>
                  <a:schemeClr val="dk1"/>
                </a:solidFill>
                <a:latin typeface="Noto Sans Symbols"/>
                <a:ea typeface="Noto Sans Symbols"/>
                <a:cs typeface="Noto Sans Symbols"/>
                <a:sym typeface="Noto Sans Symbols"/>
              </a:rPr>
              <a:t>+</a:t>
            </a:r>
            <a:r>
              <a:rPr baseline="30000" lang="tr-TR" sz="5250">
                <a:solidFill>
                  <a:schemeClr val="dk1"/>
                </a:solidFill>
                <a:latin typeface="Times New Roman"/>
                <a:ea typeface="Times New Roman"/>
                <a:cs typeface="Times New Roman"/>
                <a:sym typeface="Times New Roman"/>
              </a:rPr>
              <a:t> </a:t>
            </a:r>
            <a:r>
              <a:rPr baseline="30000" i="1" lang="tr-TR" sz="5250">
                <a:solidFill>
                  <a:schemeClr val="dk1"/>
                </a:solidFill>
                <a:latin typeface="Times New Roman"/>
                <a:ea typeface="Times New Roman"/>
                <a:cs typeface="Times New Roman"/>
                <a:sym typeface="Times New Roman"/>
              </a:rPr>
              <a:t>R</a:t>
            </a:r>
            <a:r>
              <a:rPr lang="tr-TR" sz="2050">
                <a:solidFill>
                  <a:schemeClr val="dk1"/>
                </a:solidFill>
                <a:latin typeface="Times New Roman"/>
                <a:ea typeface="Times New Roman"/>
                <a:cs typeface="Times New Roman"/>
                <a:sym typeface="Times New Roman"/>
              </a:rPr>
              <a:t>2</a:t>
            </a:r>
            <a:r>
              <a:rPr baseline="30000" i="1" lang="tr-TR" sz="5250">
                <a:solidFill>
                  <a:schemeClr val="dk1"/>
                </a:solidFill>
                <a:latin typeface="Times New Roman"/>
                <a:ea typeface="Times New Roman"/>
                <a:cs typeface="Times New Roman"/>
                <a:sym typeface="Times New Roman"/>
              </a:rPr>
              <a:t>i</a:t>
            </a:r>
            <a:r>
              <a:rPr lang="tr-TR" sz="2050">
                <a:solidFill>
                  <a:schemeClr val="dk1"/>
                </a:solidFill>
                <a:latin typeface="Times New Roman"/>
                <a:ea typeface="Times New Roman"/>
                <a:cs typeface="Times New Roman"/>
                <a:sym typeface="Times New Roman"/>
              </a:rPr>
              <a:t>2</a:t>
            </a:r>
            <a:r>
              <a:rPr baseline="-25000" lang="tr-TR" sz="3075">
                <a:solidFill>
                  <a:schemeClr val="dk1"/>
                </a:solidFill>
                <a:latin typeface="Times New Roman"/>
                <a:ea typeface="Times New Roman"/>
                <a:cs typeface="Times New Roman"/>
                <a:sym typeface="Times New Roman"/>
              </a:rPr>
              <a:t>(</a:t>
            </a:r>
            <a:r>
              <a:rPr baseline="-25000" i="1" lang="tr-TR" sz="3075">
                <a:solidFill>
                  <a:schemeClr val="dk1"/>
                </a:solidFill>
                <a:latin typeface="Times New Roman"/>
                <a:ea typeface="Times New Roman"/>
                <a:cs typeface="Times New Roman"/>
                <a:sym typeface="Times New Roman"/>
              </a:rPr>
              <a:t>t </a:t>
            </a:r>
            <a:r>
              <a:rPr baseline="-25000" lang="tr-TR" sz="3075">
                <a:solidFill>
                  <a:schemeClr val="dk1"/>
                </a:solidFill>
                <a:latin typeface="Times New Roman"/>
                <a:ea typeface="Times New Roman"/>
                <a:cs typeface="Times New Roman"/>
                <a:sym typeface="Times New Roman"/>
              </a:rPr>
              <a:t>)</a:t>
            </a:r>
            <a:endParaRPr baseline="-25000" sz="3075">
              <a:solidFill>
                <a:schemeClr val="dk1"/>
              </a:solidFill>
              <a:latin typeface="Times New Roman"/>
              <a:ea typeface="Times New Roman"/>
              <a:cs typeface="Times New Roman"/>
              <a:sym typeface="Times New Roman"/>
            </a:endParaRPr>
          </a:p>
        </p:txBody>
      </p:sp>
      <p:sp>
        <p:nvSpPr>
          <p:cNvPr id="431" name="Google Shape;431;p32"/>
          <p:cNvSpPr/>
          <p:nvPr/>
        </p:nvSpPr>
        <p:spPr>
          <a:xfrm>
            <a:off x="9726066" y="4852657"/>
            <a:ext cx="622935" cy="0"/>
          </a:xfrm>
          <a:custGeom>
            <a:rect b="b" l="l" r="r" t="t"/>
            <a:pathLst>
              <a:path extrusionOk="0" h="120000" w="622934">
                <a:moveTo>
                  <a:pt x="0" y="0"/>
                </a:moveTo>
                <a:lnTo>
                  <a:pt x="622592" y="0"/>
                </a:lnTo>
              </a:path>
            </a:pathLst>
          </a:custGeom>
          <a:noFill/>
          <a:ln cap="flat" cmpd="sng" w="16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32"/>
          <p:cNvSpPr txBox="1"/>
          <p:nvPr/>
        </p:nvSpPr>
        <p:spPr>
          <a:xfrm>
            <a:off x="9860597" y="4852712"/>
            <a:ext cx="342900" cy="5156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dt</a:t>
            </a:r>
            <a:endParaRPr sz="3200">
              <a:solidFill>
                <a:schemeClr val="dk1"/>
              </a:solidFill>
              <a:latin typeface="Times New Roman"/>
              <a:ea typeface="Times New Roman"/>
              <a:cs typeface="Times New Roman"/>
              <a:sym typeface="Times New Roman"/>
            </a:endParaRPr>
          </a:p>
        </p:txBody>
      </p:sp>
      <p:sp>
        <p:nvSpPr>
          <p:cNvPr id="433" name="Google Shape;433;p32"/>
          <p:cNvSpPr txBox="1"/>
          <p:nvPr/>
        </p:nvSpPr>
        <p:spPr>
          <a:xfrm>
            <a:off x="9493567" y="4805946"/>
            <a:ext cx="144780" cy="31178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1850">
                <a:solidFill>
                  <a:schemeClr val="dk1"/>
                </a:solidFill>
                <a:latin typeface="Times New Roman"/>
                <a:ea typeface="Times New Roman"/>
                <a:cs typeface="Times New Roman"/>
                <a:sym typeface="Times New Roman"/>
              </a:rPr>
              <a:t>2</a:t>
            </a:r>
            <a:endParaRPr sz="1850">
              <a:solidFill>
                <a:schemeClr val="dk1"/>
              </a:solidFill>
              <a:latin typeface="Times New Roman"/>
              <a:ea typeface="Times New Roman"/>
              <a:cs typeface="Times New Roman"/>
              <a:sym typeface="Times New Roman"/>
            </a:endParaRPr>
          </a:p>
        </p:txBody>
      </p:sp>
      <p:sp>
        <p:nvSpPr>
          <p:cNvPr id="434" name="Google Shape;434;p32"/>
          <p:cNvSpPr txBox="1"/>
          <p:nvPr/>
        </p:nvSpPr>
        <p:spPr>
          <a:xfrm>
            <a:off x="8185302" y="4828272"/>
            <a:ext cx="567690" cy="31178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30000" lang="tr-TR" sz="2775">
                <a:solidFill>
                  <a:schemeClr val="dk1"/>
                </a:solidFill>
                <a:latin typeface="Times New Roman"/>
                <a:ea typeface="Times New Roman"/>
                <a:cs typeface="Times New Roman"/>
                <a:sym typeface="Times New Roman"/>
              </a:rPr>
              <a:t>2</a:t>
            </a:r>
            <a:r>
              <a:rPr baseline="30000" i="1" lang="tr-TR" sz="2775">
                <a:solidFill>
                  <a:schemeClr val="dk1"/>
                </a:solidFill>
                <a:latin typeface="Times New Roman"/>
                <a:ea typeface="Times New Roman"/>
                <a:cs typeface="Times New Roman"/>
                <a:sym typeface="Times New Roman"/>
              </a:rPr>
              <a:t>a </a:t>
            </a:r>
            <a:r>
              <a:rPr lang="tr-TR" sz="1850">
                <a:solidFill>
                  <a:schemeClr val="dk1"/>
                </a:solidFill>
                <a:latin typeface="Times New Roman"/>
                <a:ea typeface="Times New Roman"/>
                <a:cs typeface="Times New Roman"/>
                <a:sym typeface="Times New Roman"/>
              </a:rPr>
              <a:t>(</a:t>
            </a:r>
            <a:r>
              <a:rPr i="1" lang="tr-TR" sz="1850">
                <a:solidFill>
                  <a:schemeClr val="dk1"/>
                </a:solidFill>
                <a:latin typeface="Times New Roman"/>
                <a:ea typeface="Times New Roman"/>
                <a:cs typeface="Times New Roman"/>
                <a:sym typeface="Times New Roman"/>
              </a:rPr>
              <a:t>t </a:t>
            </a:r>
            <a:r>
              <a:rPr lang="tr-TR" sz="1850">
                <a:solidFill>
                  <a:schemeClr val="dk1"/>
                </a:solidFill>
                <a:latin typeface="Times New Roman"/>
                <a:ea typeface="Times New Roman"/>
                <a:cs typeface="Times New Roman"/>
                <a:sym typeface="Times New Roman"/>
              </a:rPr>
              <a:t>)</a:t>
            </a:r>
            <a:endParaRPr sz="1850">
              <a:solidFill>
                <a:schemeClr val="dk1"/>
              </a:solidFill>
              <a:latin typeface="Times New Roman"/>
              <a:ea typeface="Times New Roman"/>
              <a:cs typeface="Times New Roman"/>
              <a:sym typeface="Times New Roman"/>
            </a:endParaRPr>
          </a:p>
        </p:txBody>
      </p:sp>
      <p:sp>
        <p:nvSpPr>
          <p:cNvPr id="435" name="Google Shape;435;p32"/>
          <p:cNvSpPr txBox="1"/>
          <p:nvPr/>
        </p:nvSpPr>
        <p:spPr>
          <a:xfrm>
            <a:off x="9740709" y="4276513"/>
            <a:ext cx="561975" cy="5156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d</a:t>
            </a:r>
            <a:r>
              <a:rPr i="1" lang="tr-TR" sz="3200">
                <a:solidFill>
                  <a:schemeClr val="dk1"/>
                </a:solidFill>
                <a:latin typeface="Noto Sans Symbols"/>
                <a:ea typeface="Noto Sans Symbols"/>
                <a:cs typeface="Noto Sans Symbols"/>
                <a:sym typeface="Noto Sans Symbols"/>
              </a:rPr>
              <a:t>φ</a:t>
            </a:r>
            <a:r>
              <a:rPr baseline="-25000" lang="tr-TR" sz="2775">
                <a:solidFill>
                  <a:schemeClr val="dk1"/>
                </a:solidFill>
                <a:latin typeface="Times New Roman"/>
                <a:ea typeface="Times New Roman"/>
                <a:cs typeface="Times New Roman"/>
                <a:sym typeface="Times New Roman"/>
              </a:rPr>
              <a:t>2</a:t>
            </a:r>
            <a:endParaRPr baseline="-25000" sz="2775">
              <a:solidFill>
                <a:schemeClr val="dk1"/>
              </a:solidFill>
              <a:latin typeface="Times New Roman"/>
              <a:ea typeface="Times New Roman"/>
              <a:cs typeface="Times New Roman"/>
              <a:sym typeface="Times New Roman"/>
            </a:endParaRPr>
          </a:p>
        </p:txBody>
      </p:sp>
      <p:sp>
        <p:nvSpPr>
          <p:cNvPr id="436" name="Google Shape;436;p32"/>
          <p:cNvSpPr txBox="1"/>
          <p:nvPr/>
        </p:nvSpPr>
        <p:spPr>
          <a:xfrm>
            <a:off x="8003361" y="4533777"/>
            <a:ext cx="1490980" cy="5156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3200">
                <a:solidFill>
                  <a:schemeClr val="dk1"/>
                </a:solidFill>
                <a:latin typeface="Times New Roman"/>
                <a:ea typeface="Times New Roman"/>
                <a:cs typeface="Times New Roman"/>
                <a:sym typeface="Times New Roman"/>
              </a:rPr>
              <a:t>v	</a:t>
            </a:r>
            <a:r>
              <a:rPr lang="tr-TR" sz="3200">
                <a:solidFill>
                  <a:schemeClr val="dk1"/>
                </a:solidFill>
                <a:latin typeface="Noto Sans Symbols"/>
                <a:ea typeface="Noto Sans Symbols"/>
                <a:cs typeface="Noto Sans Symbols"/>
                <a:sym typeface="Noto Sans Symbols"/>
              </a:rPr>
              <a:t>=</a:t>
            </a:r>
            <a:r>
              <a:rPr lang="tr-TR" sz="3200">
                <a:solidFill>
                  <a:schemeClr val="dk1"/>
                </a:solidFill>
                <a:latin typeface="Times New Roman"/>
                <a:ea typeface="Times New Roman"/>
                <a:cs typeface="Times New Roman"/>
                <a:sym typeface="Times New Roman"/>
              </a:rPr>
              <a:t> </a:t>
            </a:r>
            <a:r>
              <a:rPr i="1" lang="tr-TR" sz="3200">
                <a:solidFill>
                  <a:schemeClr val="dk1"/>
                </a:solidFill>
                <a:latin typeface="Times New Roman"/>
                <a:ea typeface="Times New Roman"/>
                <a:cs typeface="Times New Roman"/>
                <a:sym typeface="Times New Roman"/>
              </a:rPr>
              <a:t>N</a:t>
            </a:r>
            <a:endParaRPr sz="3200">
              <a:solidFill>
                <a:schemeClr val="dk1"/>
              </a:solidFill>
              <a:latin typeface="Times New Roman"/>
              <a:ea typeface="Times New Roman"/>
              <a:cs typeface="Times New Roman"/>
              <a:sym typeface="Times New Roman"/>
            </a:endParaRPr>
          </a:p>
        </p:txBody>
      </p:sp>
      <p:sp>
        <p:nvSpPr>
          <p:cNvPr id="437" name="Google Shape;437;p32"/>
          <p:cNvSpPr/>
          <p:nvPr/>
        </p:nvSpPr>
        <p:spPr>
          <a:xfrm>
            <a:off x="7359395" y="3432048"/>
            <a:ext cx="208915" cy="2458720"/>
          </a:xfrm>
          <a:custGeom>
            <a:rect b="b" l="l" r="r" t="t"/>
            <a:pathLst>
              <a:path extrusionOk="0" h="2458720" w="208915">
                <a:moveTo>
                  <a:pt x="208787" y="1844039"/>
                </a:moveTo>
                <a:lnTo>
                  <a:pt x="0" y="1844039"/>
                </a:lnTo>
                <a:lnTo>
                  <a:pt x="103631" y="2458211"/>
                </a:lnTo>
                <a:lnTo>
                  <a:pt x="208787" y="1844039"/>
                </a:lnTo>
                <a:close/>
              </a:path>
              <a:path extrusionOk="0" h="2458720" w="208915">
                <a:moveTo>
                  <a:pt x="155448" y="0"/>
                </a:moveTo>
                <a:lnTo>
                  <a:pt x="51815" y="0"/>
                </a:lnTo>
                <a:lnTo>
                  <a:pt x="51815" y="1844039"/>
                </a:lnTo>
                <a:lnTo>
                  <a:pt x="155448" y="1844039"/>
                </a:lnTo>
                <a:lnTo>
                  <a:pt x="155448"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32"/>
          <p:cNvSpPr/>
          <p:nvPr/>
        </p:nvSpPr>
        <p:spPr>
          <a:xfrm>
            <a:off x="8357616" y="3432048"/>
            <a:ext cx="207645" cy="1226820"/>
          </a:xfrm>
          <a:custGeom>
            <a:rect b="b" l="l" r="r" t="t"/>
            <a:pathLst>
              <a:path extrusionOk="0" h="1226820" w="207645">
                <a:moveTo>
                  <a:pt x="207263" y="918971"/>
                </a:moveTo>
                <a:lnTo>
                  <a:pt x="0" y="918971"/>
                </a:lnTo>
                <a:lnTo>
                  <a:pt x="103631" y="1226820"/>
                </a:lnTo>
                <a:lnTo>
                  <a:pt x="207263" y="918971"/>
                </a:lnTo>
                <a:close/>
              </a:path>
              <a:path extrusionOk="0" h="1226820" w="207645">
                <a:moveTo>
                  <a:pt x="155448" y="0"/>
                </a:moveTo>
                <a:lnTo>
                  <a:pt x="51815" y="0"/>
                </a:lnTo>
                <a:lnTo>
                  <a:pt x="51815" y="918971"/>
                </a:lnTo>
                <a:lnTo>
                  <a:pt x="155448" y="918971"/>
                </a:lnTo>
                <a:lnTo>
                  <a:pt x="155448"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3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2"/>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33"/>
          <p:cNvSpPr txBox="1"/>
          <p:nvPr/>
        </p:nvSpPr>
        <p:spPr>
          <a:xfrm>
            <a:off x="728972" y="445592"/>
            <a:ext cx="9286875" cy="3542252"/>
          </a:xfrm>
          <a:prstGeom prst="rect">
            <a:avLst/>
          </a:prstGeom>
          <a:noFill/>
          <a:ln>
            <a:noFill/>
          </a:ln>
        </p:spPr>
        <p:txBody>
          <a:bodyPr anchorCtr="0" anchor="t" bIns="0" lIns="0" spcFirstLastPara="1" rIns="0" wrap="square" tIns="12700">
            <a:noAutofit/>
          </a:bodyPr>
          <a:lstStyle/>
          <a:p>
            <a:pPr indent="0" lvl="0" marL="2538095"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Gerçek Transformatörler</a:t>
            </a:r>
            <a:endParaRPr sz="2650">
              <a:solidFill>
                <a:schemeClr val="dk1"/>
              </a:solidFill>
              <a:latin typeface="Times New Roman"/>
              <a:ea typeface="Times New Roman"/>
              <a:cs typeface="Times New Roman"/>
              <a:sym typeface="Times New Roman"/>
            </a:endParaRPr>
          </a:p>
          <a:p>
            <a:pPr indent="-117474" lvl="0" marL="12700" marR="5080" rtl="0" algn="just">
              <a:lnSpc>
                <a:spcPct val="101800"/>
              </a:lnSpc>
              <a:spcBef>
                <a:spcPts val="1540"/>
              </a:spcBef>
              <a:spcAft>
                <a:spcPts val="0"/>
              </a:spcAft>
              <a:buClr>
                <a:schemeClr val="dk1"/>
              </a:buClr>
              <a:buSzPts val="1850"/>
              <a:buFont typeface="Noto Sans Symbols"/>
              <a:buChar char="⮚"/>
            </a:pPr>
            <a:r>
              <a:rPr i="1" lang="tr-TR" sz="1950">
                <a:solidFill>
                  <a:schemeClr val="dk1"/>
                </a:solidFill>
                <a:latin typeface="Noto Sans Symbols"/>
                <a:ea typeface="Noto Sans Symbols"/>
                <a:cs typeface="Noto Sans Symbols"/>
                <a:sym typeface="Noto Sans Symbols"/>
              </a:rPr>
              <a:t>φ</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akısı primer sargısını keser. Eğer nüvenin geçirgenliği sonsuz kabul edilir ise,  relüktans (manyetik direnç) sıfırdır ve böylece sadece demir nüve yolundan devresini  tamamlar. İdeal durumdan farklı olarak </a:t>
            </a:r>
            <a:r>
              <a:rPr i="1" lang="tr-TR" sz="1950">
                <a:solidFill>
                  <a:schemeClr val="dk1"/>
                </a:solidFill>
                <a:latin typeface="Noto Sans Symbols"/>
                <a:ea typeface="Noto Sans Symbols"/>
                <a:cs typeface="Noto Sans Symbols"/>
                <a:sym typeface="Noto Sans Symbols"/>
              </a:rPr>
              <a:t>φ</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'in çok küçük bir oranı hava aralığından  devresini tamamlar (kaçak </a:t>
            </a:r>
            <a:r>
              <a:rPr i="1" lang="tr-TR" sz="1950">
                <a:solidFill>
                  <a:schemeClr val="dk1"/>
                </a:solidFill>
                <a:latin typeface="Noto Sans Symbols"/>
                <a:ea typeface="Noto Sans Symbols"/>
                <a:cs typeface="Noto Sans Symbols"/>
                <a:sym typeface="Noto Sans Symbols"/>
              </a:rPr>
              <a:t>φ</a:t>
            </a:r>
            <a:r>
              <a:rPr baseline="-25000" i="1" lang="tr-TR" sz="1950">
                <a:solidFill>
                  <a:schemeClr val="dk1"/>
                </a:solidFill>
                <a:latin typeface="Times New Roman"/>
                <a:ea typeface="Times New Roman"/>
                <a:cs typeface="Times New Roman"/>
                <a:sym typeface="Times New Roman"/>
              </a:rPr>
              <a:t>l</a:t>
            </a:r>
            <a:r>
              <a:rPr baseline="-25000" lang="tr-TR" sz="1950">
                <a:solidFill>
                  <a:schemeClr val="dk1"/>
                </a:solidFill>
                <a:latin typeface="Times New Roman"/>
                <a:ea typeface="Times New Roman"/>
                <a:cs typeface="Times New Roman"/>
                <a:sym typeface="Times New Roman"/>
              </a:rPr>
              <a:t>1</a:t>
            </a:r>
            <a:r>
              <a:rPr lang="tr-TR" sz="1950">
                <a:solidFill>
                  <a:schemeClr val="dk1"/>
                </a:solidFill>
                <a:latin typeface="Times New Roman"/>
                <a:ea typeface="Times New Roman"/>
                <a:cs typeface="Times New Roman"/>
                <a:sym typeface="Times New Roman"/>
              </a:rPr>
              <a:t>), sekonder sargısını kesmez ve </a:t>
            </a:r>
            <a:r>
              <a:rPr i="1" lang="tr-TR" sz="1950">
                <a:solidFill>
                  <a:schemeClr val="dk1"/>
                </a:solidFill>
                <a:latin typeface="Times New Roman"/>
                <a:ea typeface="Times New Roman"/>
                <a:cs typeface="Times New Roman"/>
                <a:sym typeface="Times New Roman"/>
              </a:rPr>
              <a:t>L</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kaçak endüktansı veya </a:t>
            </a:r>
            <a:r>
              <a:rPr i="1" lang="tr-TR" sz="1950">
                <a:solidFill>
                  <a:schemeClr val="dk1"/>
                </a:solidFill>
                <a:latin typeface="Times New Roman"/>
                <a:ea typeface="Times New Roman"/>
                <a:cs typeface="Times New Roman"/>
                <a:sym typeface="Times New Roman"/>
              </a:rPr>
              <a:t>X</a:t>
            </a:r>
            <a:r>
              <a:rPr baseline="-25000" lang="tr-TR" sz="1950">
                <a:solidFill>
                  <a:schemeClr val="dk1"/>
                </a:solidFill>
                <a:latin typeface="Times New Roman"/>
                <a:ea typeface="Times New Roman"/>
                <a:cs typeface="Times New Roman"/>
                <a:sym typeface="Times New Roman"/>
              </a:rPr>
              <a:t>1 </a:t>
            </a:r>
            <a:r>
              <a:rPr lang="tr-TR" sz="1300">
                <a:solidFill>
                  <a:schemeClr val="dk1"/>
                </a:solidFill>
                <a:latin typeface="Times New Roman"/>
                <a:ea typeface="Times New Roman"/>
                <a:cs typeface="Times New Roman"/>
                <a:sym typeface="Times New Roman"/>
              </a:rPr>
              <a:t> </a:t>
            </a:r>
            <a:r>
              <a:rPr lang="tr-TR" sz="1950">
                <a:solidFill>
                  <a:schemeClr val="dk1"/>
                </a:solidFill>
                <a:latin typeface="Times New Roman"/>
                <a:ea typeface="Times New Roman"/>
                <a:cs typeface="Times New Roman"/>
                <a:sym typeface="Times New Roman"/>
              </a:rPr>
              <a:t>kaçak reaktansı ile temsil edilir. Geri kalan akı </a:t>
            </a:r>
            <a:r>
              <a:rPr i="1" lang="tr-TR" sz="1950">
                <a:solidFill>
                  <a:schemeClr val="dk1"/>
                </a:solidFill>
                <a:latin typeface="Noto Sans Symbols"/>
                <a:ea typeface="Noto Sans Symbols"/>
                <a:cs typeface="Noto Sans Symbols"/>
                <a:sym typeface="Noto Sans Symbols"/>
              </a:rPr>
              <a:t>φ</a:t>
            </a:r>
            <a:r>
              <a:rPr baseline="-25000" lang="tr-TR" sz="1950">
                <a:solidFill>
                  <a:schemeClr val="dk1"/>
                </a:solidFill>
                <a:latin typeface="Times New Roman"/>
                <a:ea typeface="Times New Roman"/>
                <a:cs typeface="Times New Roman"/>
                <a:sym typeface="Times New Roman"/>
              </a:rPr>
              <a:t>m </a:t>
            </a:r>
            <a:r>
              <a:rPr lang="tr-TR" sz="1950">
                <a:solidFill>
                  <a:schemeClr val="dk1"/>
                </a:solidFill>
                <a:latin typeface="Times New Roman"/>
                <a:ea typeface="Times New Roman"/>
                <a:cs typeface="Times New Roman"/>
                <a:sym typeface="Times New Roman"/>
              </a:rPr>
              <a:t>hem primer hem sekonder sargılarını  kesen demir nüvedeki ortak akıdır.</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None/>
            </a:pPr>
            <a:r>
              <a:t/>
            </a:r>
            <a:endParaRPr sz="1800">
              <a:solidFill>
                <a:schemeClr val="dk1"/>
              </a:solidFill>
              <a:latin typeface="Times New Roman"/>
              <a:ea typeface="Times New Roman"/>
              <a:cs typeface="Times New Roman"/>
              <a:sym typeface="Times New Roman"/>
            </a:endParaRPr>
          </a:p>
          <a:p>
            <a:pPr indent="0" lvl="0" marL="24765" marR="0" rtl="0" algn="just">
              <a:lnSpc>
                <a:spcPct val="100000"/>
              </a:lnSpc>
              <a:spcBef>
                <a:spcPts val="0"/>
              </a:spcBef>
              <a:spcAft>
                <a:spcPts val="0"/>
              </a:spcAft>
              <a:buNone/>
            </a:pPr>
            <a:r>
              <a:rPr i="1" lang="tr-TR" sz="3100">
                <a:solidFill>
                  <a:schemeClr val="dk1"/>
                </a:solidFill>
                <a:latin typeface="Noto Sans Symbols"/>
                <a:ea typeface="Noto Sans Symbols"/>
                <a:cs typeface="Noto Sans Symbols"/>
                <a:sym typeface="Noto Sans Symbols"/>
              </a:rPr>
              <a:t>φ</a:t>
            </a:r>
            <a:r>
              <a:rPr baseline="-25000" lang="tr-TR" sz="3075">
                <a:solidFill>
                  <a:schemeClr val="dk1"/>
                </a:solidFill>
                <a:latin typeface="Times New Roman"/>
                <a:ea typeface="Times New Roman"/>
                <a:cs typeface="Times New Roman"/>
                <a:sym typeface="Times New Roman"/>
              </a:rPr>
              <a:t>1 </a:t>
            </a:r>
            <a:r>
              <a:rPr lang="tr-TR" sz="3100">
                <a:solidFill>
                  <a:schemeClr val="dk1"/>
                </a:solidFill>
                <a:latin typeface="Noto Sans Symbols"/>
                <a:ea typeface="Noto Sans Symbols"/>
                <a:cs typeface="Noto Sans Symbols"/>
                <a:sym typeface="Noto Sans Symbols"/>
              </a:rPr>
              <a:t>=</a:t>
            </a:r>
            <a:r>
              <a:rPr lang="tr-TR" sz="3100">
                <a:solidFill>
                  <a:schemeClr val="dk1"/>
                </a:solidFill>
                <a:latin typeface="Times New Roman"/>
                <a:ea typeface="Times New Roman"/>
                <a:cs typeface="Times New Roman"/>
                <a:sym typeface="Times New Roman"/>
              </a:rPr>
              <a:t> </a:t>
            </a:r>
            <a:r>
              <a:rPr i="1" lang="tr-TR" sz="3100">
                <a:solidFill>
                  <a:schemeClr val="dk1"/>
                </a:solidFill>
                <a:latin typeface="Noto Sans Symbols"/>
                <a:ea typeface="Noto Sans Symbols"/>
                <a:cs typeface="Noto Sans Symbols"/>
                <a:sym typeface="Noto Sans Symbols"/>
              </a:rPr>
              <a:t>φ</a:t>
            </a:r>
            <a:r>
              <a:rPr baseline="-25000" i="1" lang="tr-TR" sz="3075">
                <a:solidFill>
                  <a:schemeClr val="dk1"/>
                </a:solidFill>
                <a:latin typeface="Times New Roman"/>
                <a:ea typeface="Times New Roman"/>
                <a:cs typeface="Times New Roman"/>
                <a:sym typeface="Times New Roman"/>
              </a:rPr>
              <a:t>l</a:t>
            </a:r>
            <a:r>
              <a:rPr baseline="-25000" lang="tr-TR" sz="3075">
                <a:solidFill>
                  <a:schemeClr val="dk1"/>
                </a:solidFill>
                <a:latin typeface="Times New Roman"/>
                <a:ea typeface="Times New Roman"/>
                <a:cs typeface="Times New Roman"/>
                <a:sym typeface="Times New Roman"/>
              </a:rPr>
              <a:t>1 </a:t>
            </a:r>
            <a:r>
              <a:rPr lang="tr-TR" sz="3100">
                <a:solidFill>
                  <a:schemeClr val="dk1"/>
                </a:solidFill>
                <a:latin typeface="Noto Sans Symbols"/>
                <a:ea typeface="Noto Sans Symbols"/>
                <a:cs typeface="Noto Sans Symbols"/>
                <a:sym typeface="Noto Sans Symbols"/>
              </a:rPr>
              <a:t>+</a:t>
            </a:r>
            <a:r>
              <a:rPr lang="tr-TR" sz="3100">
                <a:solidFill>
                  <a:schemeClr val="dk1"/>
                </a:solidFill>
                <a:latin typeface="Times New Roman"/>
                <a:ea typeface="Times New Roman"/>
                <a:cs typeface="Times New Roman"/>
                <a:sym typeface="Times New Roman"/>
              </a:rPr>
              <a:t> </a:t>
            </a:r>
            <a:r>
              <a:rPr i="1" lang="tr-TR" sz="3100">
                <a:solidFill>
                  <a:schemeClr val="dk1"/>
                </a:solidFill>
                <a:latin typeface="Noto Sans Symbols"/>
                <a:ea typeface="Noto Sans Symbols"/>
                <a:cs typeface="Noto Sans Symbols"/>
                <a:sym typeface="Noto Sans Symbols"/>
              </a:rPr>
              <a:t>φ</a:t>
            </a:r>
            <a:r>
              <a:rPr baseline="-25000" i="1" lang="tr-TR" sz="3075">
                <a:solidFill>
                  <a:schemeClr val="dk1"/>
                </a:solidFill>
                <a:latin typeface="Times New Roman"/>
                <a:ea typeface="Times New Roman"/>
                <a:cs typeface="Times New Roman"/>
                <a:sym typeface="Times New Roman"/>
              </a:rPr>
              <a:t>m</a:t>
            </a:r>
            <a:endParaRPr baseline="-25000" sz="3075">
              <a:solidFill>
                <a:schemeClr val="dk1"/>
              </a:solidFill>
              <a:latin typeface="Times New Roman"/>
              <a:ea typeface="Times New Roman"/>
              <a:cs typeface="Times New Roman"/>
              <a:sym typeface="Times New Roman"/>
            </a:endParaRPr>
          </a:p>
        </p:txBody>
      </p:sp>
      <p:sp>
        <p:nvSpPr>
          <p:cNvPr id="446" name="Google Shape;446;p33"/>
          <p:cNvSpPr/>
          <p:nvPr/>
        </p:nvSpPr>
        <p:spPr>
          <a:xfrm>
            <a:off x="3354095" y="4518164"/>
            <a:ext cx="610870" cy="0"/>
          </a:xfrm>
          <a:custGeom>
            <a:rect b="b" l="l" r="r" t="t"/>
            <a:pathLst>
              <a:path extrusionOk="0" h="120000" w="610870">
                <a:moveTo>
                  <a:pt x="0" y="0"/>
                </a:moveTo>
                <a:lnTo>
                  <a:pt x="610870" y="0"/>
                </a:lnTo>
              </a:path>
            </a:pathLst>
          </a:custGeom>
          <a:noFill/>
          <a:ln cap="flat" cmpd="sng" w="15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33"/>
          <p:cNvSpPr/>
          <p:nvPr/>
        </p:nvSpPr>
        <p:spPr>
          <a:xfrm>
            <a:off x="4759299" y="4518164"/>
            <a:ext cx="619760" cy="0"/>
          </a:xfrm>
          <a:custGeom>
            <a:rect b="b" l="l" r="r" t="t"/>
            <a:pathLst>
              <a:path extrusionOk="0" h="120000" w="619760">
                <a:moveTo>
                  <a:pt x="0" y="0"/>
                </a:moveTo>
                <a:lnTo>
                  <a:pt x="619506" y="0"/>
                </a:lnTo>
              </a:path>
            </a:pathLst>
          </a:custGeom>
          <a:noFill/>
          <a:ln cap="flat" cmpd="sng" w="153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3"/>
          <p:cNvSpPr txBox="1"/>
          <p:nvPr/>
        </p:nvSpPr>
        <p:spPr>
          <a:xfrm>
            <a:off x="4906035" y="4517096"/>
            <a:ext cx="314960" cy="4724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dt</a:t>
            </a:r>
            <a:endParaRPr sz="2900">
              <a:solidFill>
                <a:schemeClr val="dk1"/>
              </a:solidFill>
              <a:latin typeface="Times New Roman"/>
              <a:ea typeface="Times New Roman"/>
              <a:cs typeface="Times New Roman"/>
              <a:sym typeface="Times New Roman"/>
            </a:endParaRPr>
          </a:p>
        </p:txBody>
      </p:sp>
      <p:sp>
        <p:nvSpPr>
          <p:cNvPr id="449" name="Google Shape;449;p33"/>
          <p:cNvSpPr txBox="1"/>
          <p:nvPr/>
        </p:nvSpPr>
        <p:spPr>
          <a:xfrm>
            <a:off x="5152885" y="4238877"/>
            <a:ext cx="182245" cy="28638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700">
                <a:solidFill>
                  <a:schemeClr val="dk1"/>
                </a:solidFill>
                <a:latin typeface="Times New Roman"/>
                <a:ea typeface="Times New Roman"/>
                <a:cs typeface="Times New Roman"/>
                <a:sym typeface="Times New Roman"/>
              </a:rPr>
              <a:t>m</a:t>
            </a:r>
            <a:endParaRPr sz="1700">
              <a:solidFill>
                <a:schemeClr val="dk1"/>
              </a:solidFill>
              <a:latin typeface="Times New Roman"/>
              <a:ea typeface="Times New Roman"/>
              <a:cs typeface="Times New Roman"/>
              <a:sym typeface="Times New Roman"/>
            </a:endParaRPr>
          </a:p>
        </p:txBody>
      </p:sp>
      <p:sp>
        <p:nvSpPr>
          <p:cNvPr id="450" name="Google Shape;450;p33"/>
          <p:cNvSpPr txBox="1"/>
          <p:nvPr/>
        </p:nvSpPr>
        <p:spPr>
          <a:xfrm>
            <a:off x="4771567" y="3990719"/>
            <a:ext cx="403860" cy="4724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a:t>
            </a:r>
            <a:r>
              <a:rPr i="1" lang="tr-TR" sz="2900">
                <a:solidFill>
                  <a:schemeClr val="dk1"/>
                </a:solidFill>
                <a:latin typeface="Noto Sans Symbols"/>
                <a:ea typeface="Noto Sans Symbols"/>
                <a:cs typeface="Noto Sans Symbols"/>
                <a:sym typeface="Noto Sans Symbols"/>
              </a:rPr>
              <a:t>φ</a:t>
            </a:r>
            <a:endParaRPr sz="2900">
              <a:solidFill>
                <a:schemeClr val="dk1"/>
              </a:solidFill>
              <a:latin typeface="Noto Sans Symbols"/>
              <a:ea typeface="Noto Sans Symbols"/>
              <a:cs typeface="Noto Sans Symbols"/>
              <a:sym typeface="Noto Sans Symbols"/>
            </a:endParaRPr>
          </a:p>
        </p:txBody>
      </p:sp>
      <p:sp>
        <p:nvSpPr>
          <p:cNvPr id="451" name="Google Shape;451;p33"/>
          <p:cNvSpPr txBox="1"/>
          <p:nvPr/>
        </p:nvSpPr>
        <p:spPr>
          <a:xfrm>
            <a:off x="3366363" y="3990719"/>
            <a:ext cx="403860" cy="4724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a:t>
            </a:r>
            <a:r>
              <a:rPr i="1" lang="tr-TR" sz="2900">
                <a:solidFill>
                  <a:schemeClr val="dk1"/>
                </a:solidFill>
                <a:latin typeface="Noto Sans Symbols"/>
                <a:ea typeface="Noto Sans Symbols"/>
                <a:cs typeface="Noto Sans Symbols"/>
                <a:sym typeface="Noto Sans Symbols"/>
              </a:rPr>
              <a:t>φ</a:t>
            </a:r>
            <a:endParaRPr sz="2900">
              <a:solidFill>
                <a:schemeClr val="dk1"/>
              </a:solidFill>
              <a:latin typeface="Noto Sans Symbols"/>
              <a:ea typeface="Noto Sans Symbols"/>
              <a:cs typeface="Noto Sans Symbols"/>
              <a:sym typeface="Noto Sans Symbols"/>
            </a:endParaRPr>
          </a:p>
        </p:txBody>
      </p:sp>
      <p:sp>
        <p:nvSpPr>
          <p:cNvPr id="452" name="Google Shape;452;p33"/>
          <p:cNvSpPr txBox="1"/>
          <p:nvPr/>
        </p:nvSpPr>
        <p:spPr>
          <a:xfrm>
            <a:off x="4562182" y="4474449"/>
            <a:ext cx="133985" cy="28638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700">
                <a:solidFill>
                  <a:schemeClr val="dk1"/>
                </a:solidFill>
                <a:latin typeface="Times New Roman"/>
                <a:ea typeface="Times New Roman"/>
                <a:cs typeface="Times New Roman"/>
                <a:sym typeface="Times New Roman"/>
              </a:rPr>
              <a:t>1</a:t>
            </a:r>
            <a:endParaRPr sz="1700">
              <a:solidFill>
                <a:schemeClr val="dk1"/>
              </a:solidFill>
              <a:latin typeface="Times New Roman"/>
              <a:ea typeface="Times New Roman"/>
              <a:cs typeface="Times New Roman"/>
              <a:sym typeface="Times New Roman"/>
            </a:endParaRPr>
          </a:p>
        </p:txBody>
      </p:sp>
      <p:sp>
        <p:nvSpPr>
          <p:cNvPr id="453" name="Google Shape;453;p33"/>
          <p:cNvSpPr txBox="1"/>
          <p:nvPr/>
        </p:nvSpPr>
        <p:spPr>
          <a:xfrm>
            <a:off x="3740962" y="4238877"/>
            <a:ext cx="199390" cy="28638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700">
                <a:solidFill>
                  <a:schemeClr val="dk1"/>
                </a:solidFill>
                <a:latin typeface="Times New Roman"/>
                <a:ea typeface="Times New Roman"/>
                <a:cs typeface="Times New Roman"/>
                <a:sym typeface="Times New Roman"/>
              </a:rPr>
              <a:t>l</a:t>
            </a:r>
            <a:r>
              <a:rPr lang="tr-TR" sz="1700">
                <a:solidFill>
                  <a:schemeClr val="dk1"/>
                </a:solidFill>
                <a:latin typeface="Times New Roman"/>
                <a:ea typeface="Times New Roman"/>
                <a:cs typeface="Times New Roman"/>
                <a:sym typeface="Times New Roman"/>
              </a:rPr>
              <a:t>1</a:t>
            </a:r>
            <a:endParaRPr sz="1700">
              <a:solidFill>
                <a:schemeClr val="dk1"/>
              </a:solidFill>
              <a:latin typeface="Times New Roman"/>
              <a:ea typeface="Times New Roman"/>
              <a:cs typeface="Times New Roman"/>
              <a:sym typeface="Times New Roman"/>
            </a:endParaRPr>
          </a:p>
        </p:txBody>
      </p:sp>
      <p:sp>
        <p:nvSpPr>
          <p:cNvPr id="454" name="Google Shape;454;p33"/>
          <p:cNvSpPr txBox="1"/>
          <p:nvPr/>
        </p:nvSpPr>
        <p:spPr>
          <a:xfrm>
            <a:off x="4027182" y="4226279"/>
            <a:ext cx="561975" cy="472440"/>
          </a:xfrm>
          <a:prstGeom prst="rect">
            <a:avLst/>
          </a:prstGeom>
          <a:noFill/>
          <a:ln>
            <a:noFill/>
          </a:ln>
        </p:spPr>
        <p:txBody>
          <a:bodyPr anchorCtr="0" anchor="t" bIns="0" lIns="0" spcFirstLastPara="1" rIns="0" wrap="square" tIns="16500">
            <a:noAutofit/>
          </a:bodyPr>
          <a:lstStyle/>
          <a:p>
            <a:pPr indent="-287655" lvl="0" marL="300355" marR="0" rtl="0" algn="l">
              <a:lnSpc>
                <a:spcPct val="100000"/>
              </a:lnSpc>
              <a:spcBef>
                <a:spcPts val="0"/>
              </a:spcBef>
              <a:spcAft>
                <a:spcPts val="0"/>
              </a:spcAft>
              <a:buClr>
                <a:schemeClr val="dk1"/>
              </a:buClr>
              <a:buSzPts val="2900"/>
              <a:buFont typeface="Noto Sans Symbols"/>
              <a:buChar char="+"/>
            </a:pPr>
            <a:r>
              <a:rPr i="1" lang="tr-TR" sz="2900">
                <a:solidFill>
                  <a:schemeClr val="dk1"/>
                </a:solidFill>
                <a:latin typeface="Times New Roman"/>
                <a:ea typeface="Times New Roman"/>
                <a:cs typeface="Times New Roman"/>
                <a:sym typeface="Times New Roman"/>
              </a:rPr>
              <a:t>N</a:t>
            </a:r>
            <a:endParaRPr sz="2900">
              <a:solidFill>
                <a:schemeClr val="dk1"/>
              </a:solidFill>
              <a:latin typeface="Times New Roman"/>
              <a:ea typeface="Times New Roman"/>
              <a:cs typeface="Times New Roman"/>
              <a:sym typeface="Times New Roman"/>
            </a:endParaRPr>
          </a:p>
        </p:txBody>
      </p:sp>
      <p:sp>
        <p:nvSpPr>
          <p:cNvPr id="455" name="Google Shape;455;p33"/>
          <p:cNvSpPr txBox="1"/>
          <p:nvPr/>
        </p:nvSpPr>
        <p:spPr>
          <a:xfrm>
            <a:off x="899829" y="4319344"/>
            <a:ext cx="2391410" cy="47244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lang="tr-TR" sz="1700">
                <a:solidFill>
                  <a:schemeClr val="dk1"/>
                </a:solidFill>
                <a:latin typeface="Times New Roman"/>
                <a:ea typeface="Times New Roman"/>
                <a:cs typeface="Times New Roman"/>
                <a:sym typeface="Times New Roman"/>
              </a:rPr>
              <a:t>1(</a:t>
            </a:r>
            <a:r>
              <a:rPr i="1" lang="tr-TR" sz="1700">
                <a:solidFill>
                  <a:schemeClr val="dk1"/>
                </a:solidFill>
                <a:latin typeface="Times New Roman"/>
                <a:ea typeface="Times New Roman"/>
                <a:cs typeface="Times New Roman"/>
                <a:sym typeface="Times New Roman"/>
              </a:rPr>
              <a:t>t </a:t>
            </a:r>
            <a:r>
              <a:rPr lang="tr-TR" sz="1700">
                <a:solidFill>
                  <a:schemeClr val="dk1"/>
                </a:solidFill>
                <a:latin typeface="Times New Roman"/>
                <a:ea typeface="Times New Roman"/>
                <a:cs typeface="Times New Roman"/>
                <a:sym typeface="Times New Roman"/>
              </a:rPr>
              <a:t>) </a:t>
            </a:r>
            <a:r>
              <a:rPr baseline="30000" lang="tr-TR" sz="4350">
                <a:solidFill>
                  <a:schemeClr val="dk1"/>
                </a:solidFill>
                <a:latin typeface="Noto Sans Symbols"/>
                <a:ea typeface="Noto Sans Symbols"/>
                <a:cs typeface="Noto Sans Symbols"/>
                <a:sym typeface="Noto Sans Symbols"/>
              </a:rPr>
              <a:t>=</a:t>
            </a:r>
            <a:r>
              <a:rPr baseline="30000" lang="tr-TR" sz="4350">
                <a:solidFill>
                  <a:schemeClr val="dk1"/>
                </a:solidFill>
                <a:latin typeface="Times New Roman"/>
                <a:ea typeface="Times New Roman"/>
                <a:cs typeface="Times New Roman"/>
                <a:sym typeface="Times New Roman"/>
              </a:rPr>
              <a:t> </a:t>
            </a:r>
            <a:r>
              <a:rPr baseline="30000" i="1" lang="tr-TR" sz="4350">
                <a:solidFill>
                  <a:schemeClr val="dk1"/>
                </a:solidFill>
                <a:latin typeface="Times New Roman"/>
                <a:ea typeface="Times New Roman"/>
                <a:cs typeface="Times New Roman"/>
                <a:sym typeface="Times New Roman"/>
              </a:rPr>
              <a:t>R</a:t>
            </a:r>
            <a:r>
              <a:rPr lang="tr-TR" sz="1700">
                <a:solidFill>
                  <a:schemeClr val="dk1"/>
                </a:solidFill>
                <a:latin typeface="Times New Roman"/>
                <a:ea typeface="Times New Roman"/>
                <a:cs typeface="Times New Roman"/>
                <a:sym typeface="Times New Roman"/>
              </a:rPr>
              <a:t>1</a:t>
            </a:r>
            <a:r>
              <a:rPr baseline="30000" i="1" lang="tr-TR" sz="4350">
                <a:solidFill>
                  <a:schemeClr val="dk1"/>
                </a:solidFill>
                <a:latin typeface="Times New Roman"/>
                <a:ea typeface="Times New Roman"/>
                <a:cs typeface="Times New Roman"/>
                <a:sym typeface="Times New Roman"/>
              </a:rPr>
              <a:t>i</a:t>
            </a:r>
            <a:r>
              <a:rPr lang="tr-TR" sz="1700">
                <a:solidFill>
                  <a:schemeClr val="dk1"/>
                </a:solidFill>
                <a:latin typeface="Times New Roman"/>
                <a:ea typeface="Times New Roman"/>
                <a:cs typeface="Times New Roman"/>
                <a:sym typeface="Times New Roman"/>
              </a:rPr>
              <a:t>1(</a:t>
            </a:r>
            <a:r>
              <a:rPr i="1" lang="tr-TR" sz="1700">
                <a:solidFill>
                  <a:schemeClr val="dk1"/>
                </a:solidFill>
                <a:latin typeface="Times New Roman"/>
                <a:ea typeface="Times New Roman"/>
                <a:cs typeface="Times New Roman"/>
                <a:sym typeface="Times New Roman"/>
              </a:rPr>
              <a:t>t </a:t>
            </a:r>
            <a:r>
              <a:rPr lang="tr-TR" sz="1700">
                <a:solidFill>
                  <a:schemeClr val="dk1"/>
                </a:solidFill>
                <a:latin typeface="Times New Roman"/>
                <a:ea typeface="Times New Roman"/>
                <a:cs typeface="Times New Roman"/>
                <a:sym typeface="Times New Roman"/>
              </a:rPr>
              <a:t>) </a:t>
            </a:r>
            <a:r>
              <a:rPr baseline="30000" lang="tr-TR" sz="4350">
                <a:solidFill>
                  <a:schemeClr val="dk1"/>
                </a:solidFill>
                <a:latin typeface="Noto Sans Symbols"/>
                <a:ea typeface="Noto Sans Symbols"/>
                <a:cs typeface="Noto Sans Symbols"/>
                <a:sym typeface="Noto Sans Symbols"/>
              </a:rPr>
              <a:t>+</a:t>
            </a:r>
            <a:r>
              <a:rPr baseline="30000" lang="tr-TR" sz="4350">
                <a:solidFill>
                  <a:schemeClr val="dk1"/>
                </a:solidFill>
                <a:latin typeface="Times New Roman"/>
                <a:ea typeface="Times New Roman"/>
                <a:cs typeface="Times New Roman"/>
                <a:sym typeface="Times New Roman"/>
              </a:rPr>
              <a:t> </a:t>
            </a:r>
            <a:r>
              <a:rPr baseline="30000" i="1" lang="tr-TR" sz="4350">
                <a:solidFill>
                  <a:schemeClr val="dk1"/>
                </a:solidFill>
                <a:latin typeface="Times New Roman"/>
                <a:ea typeface="Times New Roman"/>
                <a:cs typeface="Times New Roman"/>
                <a:sym typeface="Times New Roman"/>
              </a:rPr>
              <a:t>N</a:t>
            </a:r>
            <a:r>
              <a:rPr lang="tr-TR" sz="1700">
                <a:solidFill>
                  <a:schemeClr val="dk1"/>
                </a:solidFill>
                <a:latin typeface="Times New Roman"/>
                <a:ea typeface="Times New Roman"/>
                <a:cs typeface="Times New Roman"/>
                <a:sym typeface="Times New Roman"/>
              </a:rPr>
              <a:t>1</a:t>
            </a:r>
            <a:endParaRPr sz="1700">
              <a:solidFill>
                <a:schemeClr val="dk1"/>
              </a:solidFill>
              <a:latin typeface="Times New Roman"/>
              <a:ea typeface="Times New Roman"/>
              <a:cs typeface="Times New Roman"/>
              <a:sym typeface="Times New Roman"/>
            </a:endParaRPr>
          </a:p>
        </p:txBody>
      </p:sp>
      <p:sp>
        <p:nvSpPr>
          <p:cNvPr id="456" name="Google Shape;456;p33"/>
          <p:cNvSpPr/>
          <p:nvPr/>
        </p:nvSpPr>
        <p:spPr>
          <a:xfrm>
            <a:off x="3580765" y="5599887"/>
            <a:ext cx="617855" cy="0"/>
          </a:xfrm>
          <a:custGeom>
            <a:rect b="b" l="l" r="r" t="t"/>
            <a:pathLst>
              <a:path extrusionOk="0" h="120000" w="617854">
                <a:moveTo>
                  <a:pt x="0" y="0"/>
                </a:moveTo>
                <a:lnTo>
                  <a:pt x="617601" y="0"/>
                </a:lnTo>
              </a:path>
            </a:pathLst>
          </a:custGeom>
          <a:noFill/>
          <a:ln cap="flat" cmpd="sng" w="14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33"/>
          <p:cNvSpPr txBox="1"/>
          <p:nvPr/>
        </p:nvSpPr>
        <p:spPr>
          <a:xfrm>
            <a:off x="3736428" y="5598032"/>
            <a:ext cx="295275" cy="44195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dt</a:t>
            </a:r>
            <a:endParaRPr sz="2700">
              <a:solidFill>
                <a:schemeClr val="dk1"/>
              </a:solidFill>
              <a:latin typeface="Times New Roman"/>
              <a:ea typeface="Times New Roman"/>
              <a:cs typeface="Times New Roman"/>
              <a:sym typeface="Times New Roman"/>
            </a:endParaRPr>
          </a:p>
        </p:txBody>
      </p:sp>
      <p:sp>
        <p:nvSpPr>
          <p:cNvPr id="458" name="Google Shape;458;p33"/>
          <p:cNvSpPr txBox="1"/>
          <p:nvPr/>
        </p:nvSpPr>
        <p:spPr>
          <a:xfrm>
            <a:off x="2377897" y="5598032"/>
            <a:ext cx="295275" cy="44195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dt</a:t>
            </a:r>
            <a:endParaRPr sz="2700">
              <a:solidFill>
                <a:schemeClr val="dk1"/>
              </a:solidFill>
              <a:latin typeface="Times New Roman"/>
              <a:ea typeface="Times New Roman"/>
              <a:cs typeface="Times New Roman"/>
              <a:sym typeface="Times New Roman"/>
            </a:endParaRPr>
          </a:p>
        </p:txBody>
      </p:sp>
      <p:sp>
        <p:nvSpPr>
          <p:cNvPr id="459" name="Google Shape;459;p33"/>
          <p:cNvSpPr txBox="1"/>
          <p:nvPr/>
        </p:nvSpPr>
        <p:spPr>
          <a:xfrm>
            <a:off x="2324773" y="5099366"/>
            <a:ext cx="295275" cy="44195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di</a:t>
            </a:r>
            <a:endParaRPr sz="2700">
              <a:solidFill>
                <a:schemeClr val="dk1"/>
              </a:solidFill>
              <a:latin typeface="Times New Roman"/>
              <a:ea typeface="Times New Roman"/>
              <a:cs typeface="Times New Roman"/>
              <a:sym typeface="Times New Roman"/>
            </a:endParaRPr>
          </a:p>
        </p:txBody>
      </p:sp>
      <p:sp>
        <p:nvSpPr>
          <p:cNvPr id="460" name="Google Shape;460;p33"/>
          <p:cNvSpPr txBox="1"/>
          <p:nvPr/>
        </p:nvSpPr>
        <p:spPr>
          <a:xfrm>
            <a:off x="3960596" y="5298109"/>
            <a:ext cx="208279" cy="30353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l</a:t>
            </a:r>
            <a:r>
              <a:rPr lang="tr-TR"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p:txBody>
      </p:sp>
      <p:sp>
        <p:nvSpPr>
          <p:cNvPr id="461" name="Google Shape;461;p33"/>
          <p:cNvSpPr txBox="1"/>
          <p:nvPr/>
        </p:nvSpPr>
        <p:spPr>
          <a:xfrm>
            <a:off x="3496995" y="4375505"/>
            <a:ext cx="473709" cy="1162050"/>
          </a:xfrm>
          <a:prstGeom prst="rect">
            <a:avLst/>
          </a:prstGeom>
          <a:noFill/>
          <a:ln>
            <a:noFill/>
          </a:ln>
        </p:spPr>
        <p:txBody>
          <a:bodyPr anchorCtr="0" anchor="t" bIns="0" lIns="0" spcFirstLastPara="1" rIns="0" wrap="square" tIns="1581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dt</a:t>
            </a:r>
            <a:endParaRPr sz="2900">
              <a:solidFill>
                <a:schemeClr val="dk1"/>
              </a:solidFill>
              <a:latin typeface="Times New Roman"/>
              <a:ea typeface="Times New Roman"/>
              <a:cs typeface="Times New Roman"/>
              <a:sym typeface="Times New Roman"/>
            </a:endParaRPr>
          </a:p>
          <a:p>
            <a:pPr indent="0" lvl="0" marL="106679" marR="0" rtl="0" algn="l">
              <a:lnSpc>
                <a:spcPct val="100000"/>
              </a:lnSpc>
              <a:spcBef>
                <a:spcPts val="1075"/>
              </a:spcBef>
              <a:spcAft>
                <a:spcPts val="0"/>
              </a:spcAft>
              <a:buNone/>
            </a:pPr>
            <a:r>
              <a:rPr i="1" lang="tr-TR" sz="2700">
                <a:solidFill>
                  <a:schemeClr val="dk1"/>
                </a:solidFill>
                <a:latin typeface="Times New Roman"/>
                <a:ea typeface="Times New Roman"/>
                <a:cs typeface="Times New Roman"/>
                <a:sym typeface="Times New Roman"/>
              </a:rPr>
              <a:t>d</a:t>
            </a:r>
            <a:r>
              <a:rPr i="1" lang="tr-TR" sz="2700">
                <a:solidFill>
                  <a:schemeClr val="dk1"/>
                </a:solidFill>
                <a:latin typeface="Noto Sans Symbols"/>
                <a:ea typeface="Noto Sans Symbols"/>
                <a:cs typeface="Noto Sans Symbols"/>
                <a:sym typeface="Noto Sans Symbols"/>
              </a:rPr>
              <a:t>φ</a:t>
            </a:r>
            <a:endParaRPr sz="2700">
              <a:solidFill>
                <a:schemeClr val="dk1"/>
              </a:solidFill>
              <a:latin typeface="Noto Sans Symbols"/>
              <a:ea typeface="Noto Sans Symbols"/>
              <a:cs typeface="Noto Sans Symbols"/>
              <a:sym typeface="Noto Sans Symbols"/>
            </a:endParaRPr>
          </a:p>
        </p:txBody>
      </p:sp>
      <p:sp>
        <p:nvSpPr>
          <p:cNvPr id="462" name="Google Shape;462;p33"/>
          <p:cNvSpPr txBox="1"/>
          <p:nvPr/>
        </p:nvSpPr>
        <p:spPr>
          <a:xfrm>
            <a:off x="1938553" y="5327014"/>
            <a:ext cx="1576705" cy="44195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00">
                <a:solidFill>
                  <a:schemeClr val="dk1"/>
                </a:solidFill>
                <a:latin typeface="Times New Roman"/>
                <a:ea typeface="Times New Roman"/>
                <a:cs typeface="Times New Roman"/>
                <a:sym typeface="Times New Roman"/>
              </a:rPr>
              <a:t>L</a:t>
            </a:r>
            <a:r>
              <a:rPr baseline="-25000" lang="tr-TR" sz="2700">
                <a:solidFill>
                  <a:schemeClr val="dk1"/>
                </a:solidFill>
                <a:latin typeface="Times New Roman"/>
                <a:ea typeface="Times New Roman"/>
                <a:cs typeface="Times New Roman"/>
                <a:sym typeface="Times New Roman"/>
              </a:rPr>
              <a:t>1</a:t>
            </a:r>
            <a:r>
              <a:rPr baseline="30000" lang="tr-TR" sz="2700" u="sng">
                <a:solidFill>
                  <a:schemeClr val="dk1"/>
                </a:solidFill>
                <a:latin typeface="Times New Roman"/>
                <a:ea typeface="Times New Roman"/>
                <a:cs typeface="Times New Roman"/>
                <a:sym typeface="Times New Roman"/>
              </a:rPr>
              <a:t> 	1</a:t>
            </a:r>
            <a:r>
              <a:rPr baseline="30000" lang="tr-TR" sz="2700">
                <a:solidFill>
                  <a:schemeClr val="dk1"/>
                </a:solidFill>
                <a:latin typeface="Times New Roman"/>
                <a:ea typeface="Times New Roman"/>
                <a:cs typeface="Times New Roman"/>
                <a:sym typeface="Times New Roman"/>
              </a:rPr>
              <a:t>	</a:t>
            </a:r>
            <a:r>
              <a:rPr lang="tr-TR" sz="2700">
                <a:solidFill>
                  <a:schemeClr val="dk1"/>
                </a:solidFill>
                <a:latin typeface="Noto Sans Symbols"/>
                <a:ea typeface="Noto Sans Symbols"/>
                <a:cs typeface="Noto Sans Symbols"/>
                <a:sym typeface="Noto Sans Symbols"/>
              </a:rPr>
              <a:t>=</a:t>
            </a:r>
            <a:r>
              <a:rPr lang="tr-TR" sz="2700">
                <a:solidFill>
                  <a:schemeClr val="dk1"/>
                </a:solidFill>
                <a:latin typeface="Times New Roman"/>
                <a:ea typeface="Times New Roman"/>
                <a:cs typeface="Times New Roman"/>
                <a:sym typeface="Times New Roman"/>
              </a:rPr>
              <a:t> </a:t>
            </a:r>
            <a:r>
              <a:rPr i="1" lang="tr-TR" sz="2700">
                <a:solidFill>
                  <a:schemeClr val="dk1"/>
                </a:solidFill>
                <a:latin typeface="Times New Roman"/>
                <a:ea typeface="Times New Roman"/>
                <a:cs typeface="Times New Roman"/>
                <a:sym typeface="Times New Roman"/>
              </a:rPr>
              <a:t>N</a:t>
            </a:r>
            <a:r>
              <a:rPr baseline="-25000" lang="tr-TR" sz="2700">
                <a:solidFill>
                  <a:schemeClr val="dk1"/>
                </a:solidFill>
                <a:latin typeface="Times New Roman"/>
                <a:ea typeface="Times New Roman"/>
                <a:cs typeface="Times New Roman"/>
                <a:sym typeface="Times New Roman"/>
              </a:rPr>
              <a:t>1</a:t>
            </a:r>
            <a:endParaRPr baseline="-25000" sz="2700">
              <a:solidFill>
                <a:schemeClr val="dk1"/>
              </a:solidFill>
              <a:latin typeface="Times New Roman"/>
              <a:ea typeface="Times New Roman"/>
              <a:cs typeface="Times New Roman"/>
              <a:sym typeface="Times New Roman"/>
            </a:endParaRPr>
          </a:p>
        </p:txBody>
      </p:sp>
      <p:sp>
        <p:nvSpPr>
          <p:cNvPr id="463" name="Google Shape;463;p33"/>
          <p:cNvSpPr/>
          <p:nvPr/>
        </p:nvSpPr>
        <p:spPr>
          <a:xfrm>
            <a:off x="7270636" y="5351145"/>
            <a:ext cx="666750" cy="0"/>
          </a:xfrm>
          <a:custGeom>
            <a:rect b="b" l="l" r="r" t="t"/>
            <a:pathLst>
              <a:path extrusionOk="0" h="120000" w="666750">
                <a:moveTo>
                  <a:pt x="0" y="0"/>
                </a:moveTo>
                <a:lnTo>
                  <a:pt x="666216" y="0"/>
                </a:lnTo>
              </a:path>
            </a:pathLst>
          </a:custGeom>
          <a:noFill/>
          <a:ln cap="flat" cmpd="sng" w="15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33"/>
          <p:cNvSpPr txBox="1"/>
          <p:nvPr/>
        </p:nvSpPr>
        <p:spPr>
          <a:xfrm>
            <a:off x="7442568" y="5350017"/>
            <a:ext cx="313690" cy="4699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dt</a:t>
            </a:r>
            <a:endParaRPr sz="2900">
              <a:solidFill>
                <a:schemeClr val="dk1"/>
              </a:solidFill>
              <a:latin typeface="Times New Roman"/>
              <a:ea typeface="Times New Roman"/>
              <a:cs typeface="Times New Roman"/>
              <a:sym typeface="Times New Roman"/>
            </a:endParaRPr>
          </a:p>
        </p:txBody>
      </p:sp>
      <p:sp>
        <p:nvSpPr>
          <p:cNvPr id="465" name="Google Shape;465;p33"/>
          <p:cNvSpPr txBox="1"/>
          <p:nvPr/>
        </p:nvSpPr>
        <p:spPr>
          <a:xfrm>
            <a:off x="7680515" y="5029836"/>
            <a:ext cx="203835" cy="32194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i="1" lang="tr-TR" sz="1950">
                <a:solidFill>
                  <a:schemeClr val="dk1"/>
                </a:solidFill>
                <a:latin typeface="Times New Roman"/>
                <a:ea typeface="Times New Roman"/>
                <a:cs typeface="Times New Roman"/>
                <a:sym typeface="Times New Roman"/>
              </a:rPr>
              <a:t>m</a:t>
            </a:r>
            <a:endParaRPr sz="1950">
              <a:solidFill>
                <a:schemeClr val="dk1"/>
              </a:solidFill>
              <a:latin typeface="Times New Roman"/>
              <a:ea typeface="Times New Roman"/>
              <a:cs typeface="Times New Roman"/>
              <a:sym typeface="Times New Roman"/>
            </a:endParaRPr>
          </a:p>
        </p:txBody>
      </p:sp>
      <p:sp>
        <p:nvSpPr>
          <p:cNvPr id="466" name="Google Shape;466;p33"/>
          <p:cNvSpPr txBox="1"/>
          <p:nvPr/>
        </p:nvSpPr>
        <p:spPr>
          <a:xfrm>
            <a:off x="7282675" y="4813810"/>
            <a:ext cx="401320" cy="4699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d</a:t>
            </a:r>
            <a:r>
              <a:rPr i="1" lang="tr-TR" sz="2900">
                <a:solidFill>
                  <a:schemeClr val="dk1"/>
                </a:solidFill>
                <a:latin typeface="Noto Sans Symbols"/>
                <a:ea typeface="Noto Sans Symbols"/>
                <a:cs typeface="Noto Sans Symbols"/>
                <a:sym typeface="Noto Sans Symbols"/>
              </a:rPr>
              <a:t>φ</a:t>
            </a:r>
            <a:endParaRPr sz="2900">
              <a:solidFill>
                <a:schemeClr val="dk1"/>
              </a:solidFill>
              <a:latin typeface="Noto Sans Symbols"/>
              <a:ea typeface="Noto Sans Symbols"/>
              <a:cs typeface="Noto Sans Symbols"/>
              <a:sym typeface="Noto Sans Symbols"/>
            </a:endParaRPr>
          </a:p>
        </p:txBody>
      </p:sp>
      <p:sp>
        <p:nvSpPr>
          <p:cNvPr id="467" name="Google Shape;467;p33"/>
          <p:cNvSpPr txBox="1"/>
          <p:nvPr/>
        </p:nvSpPr>
        <p:spPr>
          <a:xfrm>
            <a:off x="7052347" y="5276724"/>
            <a:ext cx="149225" cy="32194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1</a:t>
            </a:r>
            <a:endParaRPr sz="1950">
              <a:solidFill>
                <a:schemeClr val="dk1"/>
              </a:solidFill>
              <a:latin typeface="Times New Roman"/>
              <a:ea typeface="Times New Roman"/>
              <a:cs typeface="Times New Roman"/>
              <a:sym typeface="Times New Roman"/>
            </a:endParaRPr>
          </a:p>
        </p:txBody>
      </p:sp>
      <p:sp>
        <p:nvSpPr>
          <p:cNvPr id="468" name="Google Shape;468;p33"/>
          <p:cNvSpPr txBox="1"/>
          <p:nvPr/>
        </p:nvSpPr>
        <p:spPr>
          <a:xfrm>
            <a:off x="6240500" y="5276724"/>
            <a:ext cx="149225" cy="32194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1</a:t>
            </a:r>
            <a:endParaRPr sz="1950">
              <a:solidFill>
                <a:schemeClr val="dk1"/>
              </a:solidFill>
              <a:latin typeface="Times New Roman"/>
              <a:ea typeface="Times New Roman"/>
              <a:cs typeface="Times New Roman"/>
              <a:sym typeface="Times New Roman"/>
            </a:endParaRPr>
          </a:p>
        </p:txBody>
      </p:sp>
      <p:sp>
        <p:nvSpPr>
          <p:cNvPr id="469" name="Google Shape;469;p33"/>
          <p:cNvSpPr txBox="1"/>
          <p:nvPr/>
        </p:nvSpPr>
        <p:spPr>
          <a:xfrm>
            <a:off x="6097739" y="5060698"/>
            <a:ext cx="974725" cy="46990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e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N</a:t>
            </a:r>
            <a:endParaRPr sz="2900">
              <a:solidFill>
                <a:schemeClr val="dk1"/>
              </a:solidFill>
              <a:latin typeface="Times New Roman"/>
              <a:ea typeface="Times New Roman"/>
              <a:cs typeface="Times New Roman"/>
              <a:sym typeface="Times New Roman"/>
            </a:endParaRPr>
          </a:p>
        </p:txBody>
      </p:sp>
      <p:sp>
        <p:nvSpPr>
          <p:cNvPr id="470" name="Google Shape;470;p33"/>
          <p:cNvSpPr/>
          <p:nvPr/>
        </p:nvSpPr>
        <p:spPr>
          <a:xfrm>
            <a:off x="4219600" y="6569178"/>
            <a:ext cx="603885" cy="0"/>
          </a:xfrm>
          <a:custGeom>
            <a:rect b="b" l="l" r="r" t="t"/>
            <a:pathLst>
              <a:path extrusionOk="0" h="120000" w="603885">
                <a:moveTo>
                  <a:pt x="0" y="0"/>
                </a:moveTo>
                <a:lnTo>
                  <a:pt x="603262" y="0"/>
                </a:lnTo>
              </a:path>
            </a:pathLst>
          </a:custGeom>
          <a:noFill/>
          <a:ln cap="flat" cmpd="sng" w="20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33"/>
          <p:cNvSpPr txBox="1"/>
          <p:nvPr/>
        </p:nvSpPr>
        <p:spPr>
          <a:xfrm>
            <a:off x="3940606" y="6489519"/>
            <a:ext cx="159385" cy="3473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100">
                <a:solidFill>
                  <a:schemeClr val="dk1"/>
                </a:solidFill>
                <a:latin typeface="Times New Roman"/>
                <a:ea typeface="Times New Roman"/>
                <a:cs typeface="Times New Roman"/>
                <a:sym typeface="Times New Roman"/>
              </a:rPr>
              <a:t>1</a:t>
            </a:r>
            <a:endParaRPr sz="2100">
              <a:solidFill>
                <a:schemeClr val="dk1"/>
              </a:solidFill>
              <a:latin typeface="Times New Roman"/>
              <a:ea typeface="Times New Roman"/>
              <a:cs typeface="Times New Roman"/>
              <a:sym typeface="Times New Roman"/>
            </a:endParaRPr>
          </a:p>
        </p:txBody>
      </p:sp>
      <p:sp>
        <p:nvSpPr>
          <p:cNvPr id="472" name="Google Shape;472;p33"/>
          <p:cNvSpPr txBox="1"/>
          <p:nvPr/>
        </p:nvSpPr>
        <p:spPr>
          <a:xfrm>
            <a:off x="5463908" y="6489519"/>
            <a:ext cx="506095" cy="3473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100">
                <a:solidFill>
                  <a:schemeClr val="dk1"/>
                </a:solidFill>
                <a:latin typeface="Times New Roman"/>
                <a:ea typeface="Times New Roman"/>
                <a:cs typeface="Times New Roman"/>
                <a:sym typeface="Times New Roman"/>
              </a:rPr>
              <a:t>1( </a:t>
            </a:r>
            <a:r>
              <a:rPr i="1" lang="tr-TR" sz="2100">
                <a:solidFill>
                  <a:schemeClr val="dk1"/>
                </a:solidFill>
                <a:latin typeface="Times New Roman"/>
                <a:ea typeface="Times New Roman"/>
                <a:cs typeface="Times New Roman"/>
                <a:sym typeface="Times New Roman"/>
              </a:rPr>
              <a:t>t </a:t>
            </a:r>
            <a:r>
              <a:rPr lang="tr-TR"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p:txBody>
      </p:sp>
      <p:sp>
        <p:nvSpPr>
          <p:cNvPr id="473" name="Google Shape;473;p33"/>
          <p:cNvSpPr txBox="1"/>
          <p:nvPr/>
        </p:nvSpPr>
        <p:spPr>
          <a:xfrm>
            <a:off x="2407196" y="6489519"/>
            <a:ext cx="770890" cy="3473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100">
                <a:solidFill>
                  <a:schemeClr val="dk1"/>
                </a:solidFill>
                <a:latin typeface="Times New Roman"/>
                <a:ea typeface="Times New Roman"/>
                <a:cs typeface="Times New Roman"/>
                <a:sym typeface="Times New Roman"/>
              </a:rPr>
              <a:t>1	1( </a:t>
            </a:r>
            <a:r>
              <a:rPr i="1" lang="tr-TR" sz="2100">
                <a:solidFill>
                  <a:schemeClr val="dk1"/>
                </a:solidFill>
                <a:latin typeface="Times New Roman"/>
                <a:ea typeface="Times New Roman"/>
                <a:cs typeface="Times New Roman"/>
                <a:sym typeface="Times New Roman"/>
              </a:rPr>
              <a:t>t </a:t>
            </a:r>
            <a:r>
              <a:rPr lang="tr-TR"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p:txBody>
      </p:sp>
      <p:sp>
        <p:nvSpPr>
          <p:cNvPr id="474" name="Google Shape;474;p33"/>
          <p:cNvSpPr txBox="1"/>
          <p:nvPr/>
        </p:nvSpPr>
        <p:spPr>
          <a:xfrm>
            <a:off x="1058052" y="6489519"/>
            <a:ext cx="506095" cy="34734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100">
                <a:solidFill>
                  <a:schemeClr val="dk1"/>
                </a:solidFill>
                <a:latin typeface="Times New Roman"/>
                <a:ea typeface="Times New Roman"/>
                <a:cs typeface="Times New Roman"/>
                <a:sym typeface="Times New Roman"/>
              </a:rPr>
              <a:t>1( </a:t>
            </a:r>
            <a:r>
              <a:rPr i="1" lang="tr-TR" sz="2100">
                <a:solidFill>
                  <a:schemeClr val="dk1"/>
                </a:solidFill>
                <a:latin typeface="Times New Roman"/>
                <a:ea typeface="Times New Roman"/>
                <a:cs typeface="Times New Roman"/>
                <a:sym typeface="Times New Roman"/>
              </a:rPr>
              <a:t>t </a:t>
            </a:r>
            <a:r>
              <a:rPr lang="tr-TR" sz="2100">
                <a:solidFill>
                  <a:schemeClr val="dk1"/>
                </a:solidFill>
                <a:latin typeface="Times New Roman"/>
                <a:ea typeface="Times New Roman"/>
                <a:cs typeface="Times New Roman"/>
                <a:sym typeface="Times New Roman"/>
              </a:rPr>
              <a:t>)</a:t>
            </a:r>
            <a:endParaRPr sz="2100">
              <a:solidFill>
                <a:schemeClr val="dk1"/>
              </a:solidFill>
              <a:latin typeface="Times New Roman"/>
              <a:ea typeface="Times New Roman"/>
              <a:cs typeface="Times New Roman"/>
              <a:sym typeface="Times New Roman"/>
            </a:endParaRPr>
          </a:p>
        </p:txBody>
      </p:sp>
      <p:sp>
        <p:nvSpPr>
          <p:cNvPr id="475" name="Google Shape;475;p33"/>
          <p:cNvSpPr txBox="1"/>
          <p:nvPr/>
        </p:nvSpPr>
        <p:spPr>
          <a:xfrm>
            <a:off x="4311650" y="6569031"/>
            <a:ext cx="337820" cy="50800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150">
                <a:solidFill>
                  <a:schemeClr val="dk1"/>
                </a:solidFill>
                <a:latin typeface="Times New Roman"/>
                <a:ea typeface="Times New Roman"/>
                <a:cs typeface="Times New Roman"/>
                <a:sym typeface="Times New Roman"/>
              </a:rPr>
              <a:t>dt</a:t>
            </a:r>
            <a:endParaRPr sz="3150">
              <a:solidFill>
                <a:schemeClr val="dk1"/>
              </a:solidFill>
              <a:latin typeface="Times New Roman"/>
              <a:ea typeface="Times New Roman"/>
              <a:cs typeface="Times New Roman"/>
              <a:sym typeface="Times New Roman"/>
            </a:endParaRPr>
          </a:p>
        </p:txBody>
      </p:sp>
      <p:sp>
        <p:nvSpPr>
          <p:cNvPr id="476" name="Google Shape;476;p33"/>
          <p:cNvSpPr txBox="1"/>
          <p:nvPr/>
        </p:nvSpPr>
        <p:spPr>
          <a:xfrm>
            <a:off x="4239717" y="5994661"/>
            <a:ext cx="510540" cy="50800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150">
                <a:solidFill>
                  <a:schemeClr val="dk1"/>
                </a:solidFill>
                <a:latin typeface="Times New Roman"/>
                <a:ea typeface="Times New Roman"/>
                <a:cs typeface="Times New Roman"/>
                <a:sym typeface="Times New Roman"/>
              </a:rPr>
              <a:t>di </a:t>
            </a:r>
            <a:r>
              <a:rPr baseline="-25000" lang="tr-TR" sz="3150">
                <a:solidFill>
                  <a:schemeClr val="dk1"/>
                </a:solidFill>
                <a:latin typeface="Times New Roman"/>
                <a:ea typeface="Times New Roman"/>
                <a:cs typeface="Times New Roman"/>
                <a:sym typeface="Times New Roman"/>
              </a:rPr>
              <a:t>1</a:t>
            </a:r>
            <a:endParaRPr baseline="-25000" sz="3150">
              <a:solidFill>
                <a:schemeClr val="dk1"/>
              </a:solidFill>
              <a:latin typeface="Times New Roman"/>
              <a:ea typeface="Times New Roman"/>
              <a:cs typeface="Times New Roman"/>
              <a:sym typeface="Times New Roman"/>
            </a:endParaRPr>
          </a:p>
        </p:txBody>
      </p:sp>
      <p:sp>
        <p:nvSpPr>
          <p:cNvPr id="477" name="Google Shape;477;p33"/>
          <p:cNvSpPr txBox="1"/>
          <p:nvPr/>
        </p:nvSpPr>
        <p:spPr>
          <a:xfrm>
            <a:off x="4918697" y="6255167"/>
            <a:ext cx="561975" cy="508000"/>
          </a:xfrm>
          <a:prstGeom prst="rect">
            <a:avLst/>
          </a:prstGeom>
          <a:noFill/>
          <a:ln>
            <a:noFill/>
          </a:ln>
        </p:spPr>
        <p:txBody>
          <a:bodyPr anchorCtr="0" anchor="t" bIns="0" lIns="0" spcFirstLastPara="1" rIns="0" wrap="square" tIns="13950">
            <a:noAutofit/>
          </a:bodyPr>
          <a:lstStyle/>
          <a:p>
            <a:pPr indent="-358140" lvl="0" marL="370840" marR="0" rtl="0" algn="l">
              <a:lnSpc>
                <a:spcPct val="100000"/>
              </a:lnSpc>
              <a:spcBef>
                <a:spcPts val="0"/>
              </a:spcBef>
              <a:spcAft>
                <a:spcPts val="0"/>
              </a:spcAft>
              <a:buClr>
                <a:schemeClr val="dk1"/>
              </a:buClr>
              <a:buSzPts val="3150"/>
              <a:buFont typeface="Noto Sans Symbols"/>
              <a:buChar char="+"/>
            </a:pPr>
            <a:r>
              <a:rPr i="1" lang="tr-TR" sz="3150">
                <a:solidFill>
                  <a:schemeClr val="dk1"/>
                </a:solidFill>
                <a:latin typeface="Times New Roman"/>
                <a:ea typeface="Times New Roman"/>
                <a:cs typeface="Times New Roman"/>
                <a:sym typeface="Times New Roman"/>
              </a:rPr>
              <a:t>e</a:t>
            </a:r>
            <a:endParaRPr sz="3150">
              <a:solidFill>
                <a:schemeClr val="dk1"/>
              </a:solidFill>
              <a:latin typeface="Times New Roman"/>
              <a:ea typeface="Times New Roman"/>
              <a:cs typeface="Times New Roman"/>
              <a:sym typeface="Times New Roman"/>
            </a:endParaRPr>
          </a:p>
        </p:txBody>
      </p:sp>
      <p:sp>
        <p:nvSpPr>
          <p:cNvPr id="478" name="Google Shape;478;p33"/>
          <p:cNvSpPr txBox="1"/>
          <p:nvPr/>
        </p:nvSpPr>
        <p:spPr>
          <a:xfrm>
            <a:off x="863695" y="6255167"/>
            <a:ext cx="3092450" cy="508000"/>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3150">
                <a:solidFill>
                  <a:schemeClr val="dk1"/>
                </a:solidFill>
                <a:latin typeface="Times New Roman"/>
                <a:ea typeface="Times New Roman"/>
                <a:cs typeface="Times New Roman"/>
                <a:sym typeface="Times New Roman"/>
              </a:rPr>
              <a:t>v	</a:t>
            </a:r>
            <a:r>
              <a:rPr lang="tr-TR" sz="3150">
                <a:solidFill>
                  <a:schemeClr val="dk1"/>
                </a:solidFill>
                <a:latin typeface="Noto Sans Symbols"/>
                <a:ea typeface="Noto Sans Symbols"/>
                <a:cs typeface="Noto Sans Symbols"/>
                <a:sym typeface="Noto Sans Symbols"/>
              </a:rPr>
              <a:t>=</a:t>
            </a:r>
            <a:r>
              <a:rPr lang="tr-TR" sz="3150">
                <a:solidFill>
                  <a:schemeClr val="dk1"/>
                </a:solidFill>
                <a:latin typeface="Times New Roman"/>
                <a:ea typeface="Times New Roman"/>
                <a:cs typeface="Times New Roman"/>
                <a:sym typeface="Times New Roman"/>
              </a:rPr>
              <a:t>	</a:t>
            </a:r>
            <a:r>
              <a:rPr i="1" lang="tr-TR" sz="3150">
                <a:solidFill>
                  <a:schemeClr val="dk1"/>
                </a:solidFill>
                <a:latin typeface="Times New Roman"/>
                <a:ea typeface="Times New Roman"/>
                <a:cs typeface="Times New Roman"/>
                <a:sym typeface="Times New Roman"/>
              </a:rPr>
              <a:t>R	i	</a:t>
            </a:r>
            <a:r>
              <a:rPr lang="tr-TR" sz="3150">
                <a:solidFill>
                  <a:schemeClr val="dk1"/>
                </a:solidFill>
                <a:latin typeface="Noto Sans Symbols"/>
                <a:ea typeface="Noto Sans Symbols"/>
                <a:cs typeface="Noto Sans Symbols"/>
                <a:sym typeface="Noto Sans Symbols"/>
              </a:rPr>
              <a:t>+</a:t>
            </a:r>
            <a:r>
              <a:rPr lang="tr-TR" sz="3150">
                <a:solidFill>
                  <a:schemeClr val="dk1"/>
                </a:solidFill>
                <a:latin typeface="Times New Roman"/>
                <a:ea typeface="Times New Roman"/>
                <a:cs typeface="Times New Roman"/>
                <a:sym typeface="Times New Roman"/>
              </a:rPr>
              <a:t>	</a:t>
            </a:r>
            <a:r>
              <a:rPr i="1" lang="tr-TR" sz="3150">
                <a:solidFill>
                  <a:schemeClr val="dk1"/>
                </a:solidFill>
                <a:latin typeface="Times New Roman"/>
                <a:ea typeface="Times New Roman"/>
                <a:cs typeface="Times New Roman"/>
                <a:sym typeface="Times New Roman"/>
              </a:rPr>
              <a:t>L</a:t>
            </a:r>
            <a:endParaRPr sz="3150">
              <a:solidFill>
                <a:schemeClr val="dk1"/>
              </a:solidFill>
              <a:latin typeface="Times New Roman"/>
              <a:ea typeface="Times New Roman"/>
              <a:cs typeface="Times New Roman"/>
              <a:sym typeface="Times New Roman"/>
            </a:endParaRPr>
          </a:p>
        </p:txBody>
      </p:sp>
      <p:sp>
        <p:nvSpPr>
          <p:cNvPr id="479" name="Google Shape;479;p33"/>
          <p:cNvSpPr/>
          <p:nvPr/>
        </p:nvSpPr>
        <p:spPr>
          <a:xfrm>
            <a:off x="2628900" y="4718304"/>
            <a:ext cx="451484" cy="581025"/>
          </a:xfrm>
          <a:custGeom>
            <a:rect b="b" l="l" r="r" t="t"/>
            <a:pathLst>
              <a:path extrusionOk="0" h="581025" w="451485">
                <a:moveTo>
                  <a:pt x="0" y="368808"/>
                </a:moveTo>
                <a:lnTo>
                  <a:pt x="138683" y="580644"/>
                </a:lnTo>
                <a:lnTo>
                  <a:pt x="385572" y="521208"/>
                </a:lnTo>
                <a:lnTo>
                  <a:pt x="289560" y="483108"/>
                </a:lnTo>
                <a:lnTo>
                  <a:pt x="319811" y="406908"/>
                </a:lnTo>
                <a:lnTo>
                  <a:pt x="96012" y="406908"/>
                </a:lnTo>
                <a:lnTo>
                  <a:pt x="0" y="368808"/>
                </a:lnTo>
                <a:close/>
              </a:path>
              <a:path extrusionOk="0" h="581025" w="451485">
                <a:moveTo>
                  <a:pt x="259080" y="0"/>
                </a:moveTo>
                <a:lnTo>
                  <a:pt x="96012" y="406908"/>
                </a:lnTo>
                <a:lnTo>
                  <a:pt x="319811" y="406908"/>
                </a:lnTo>
                <a:lnTo>
                  <a:pt x="451104" y="76200"/>
                </a:lnTo>
                <a:lnTo>
                  <a:pt x="259080"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33"/>
          <p:cNvSpPr/>
          <p:nvPr/>
        </p:nvSpPr>
        <p:spPr>
          <a:xfrm>
            <a:off x="5646420" y="4658867"/>
            <a:ext cx="547370" cy="536575"/>
          </a:xfrm>
          <a:custGeom>
            <a:rect b="b" l="l" r="r" t="t"/>
            <a:pathLst>
              <a:path extrusionOk="0" h="536575" w="547370">
                <a:moveTo>
                  <a:pt x="138683" y="0"/>
                </a:moveTo>
                <a:lnTo>
                  <a:pt x="0" y="155448"/>
                </a:lnTo>
                <a:lnTo>
                  <a:pt x="339851" y="458724"/>
                </a:lnTo>
                <a:lnTo>
                  <a:pt x="269747" y="536448"/>
                </a:lnTo>
                <a:lnTo>
                  <a:pt x="522731" y="483108"/>
                </a:lnTo>
                <a:lnTo>
                  <a:pt x="539713" y="304800"/>
                </a:lnTo>
                <a:lnTo>
                  <a:pt x="478535" y="304800"/>
                </a:lnTo>
                <a:lnTo>
                  <a:pt x="138683" y="0"/>
                </a:lnTo>
                <a:close/>
              </a:path>
              <a:path extrusionOk="0" h="536575" w="547370">
                <a:moveTo>
                  <a:pt x="547115" y="227076"/>
                </a:moveTo>
                <a:lnTo>
                  <a:pt x="478535" y="304800"/>
                </a:lnTo>
                <a:lnTo>
                  <a:pt x="539713" y="304800"/>
                </a:lnTo>
                <a:lnTo>
                  <a:pt x="547115" y="227076"/>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33"/>
          <p:cNvSpPr/>
          <p:nvPr/>
        </p:nvSpPr>
        <p:spPr>
          <a:xfrm>
            <a:off x="5727191" y="5588508"/>
            <a:ext cx="668020" cy="1012190"/>
          </a:xfrm>
          <a:custGeom>
            <a:rect b="b" l="l" r="r" t="t"/>
            <a:pathLst>
              <a:path extrusionOk="0" h="1012190" w="668020">
                <a:moveTo>
                  <a:pt x="0" y="672083"/>
                </a:moveTo>
                <a:lnTo>
                  <a:pt x="50292" y="1011935"/>
                </a:lnTo>
                <a:lnTo>
                  <a:pt x="364236" y="871727"/>
                </a:lnTo>
                <a:lnTo>
                  <a:pt x="272796" y="821435"/>
                </a:lnTo>
                <a:lnTo>
                  <a:pt x="327038" y="722375"/>
                </a:lnTo>
                <a:lnTo>
                  <a:pt x="91440" y="722375"/>
                </a:lnTo>
                <a:lnTo>
                  <a:pt x="0" y="672083"/>
                </a:lnTo>
                <a:close/>
              </a:path>
              <a:path extrusionOk="0" h="1012190" w="668020">
                <a:moveTo>
                  <a:pt x="484632" y="0"/>
                </a:moveTo>
                <a:lnTo>
                  <a:pt x="91440" y="722375"/>
                </a:lnTo>
                <a:lnTo>
                  <a:pt x="327038" y="722375"/>
                </a:lnTo>
                <a:lnTo>
                  <a:pt x="667512" y="100583"/>
                </a:lnTo>
                <a:lnTo>
                  <a:pt x="484632"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33"/>
          <p:cNvSpPr/>
          <p:nvPr/>
        </p:nvSpPr>
        <p:spPr>
          <a:xfrm>
            <a:off x="3104388" y="5769864"/>
            <a:ext cx="1112520" cy="683260"/>
          </a:xfrm>
          <a:custGeom>
            <a:rect b="b" l="l" r="r" t="t"/>
            <a:pathLst>
              <a:path extrusionOk="0" h="683260" w="1112520">
                <a:moveTo>
                  <a:pt x="94487" y="0"/>
                </a:moveTo>
                <a:lnTo>
                  <a:pt x="0" y="184403"/>
                </a:lnTo>
                <a:lnTo>
                  <a:pt x="800100" y="591312"/>
                </a:lnTo>
                <a:lnTo>
                  <a:pt x="752856" y="682752"/>
                </a:lnTo>
                <a:lnTo>
                  <a:pt x="1112520" y="633984"/>
                </a:lnTo>
                <a:lnTo>
                  <a:pt x="989511" y="405384"/>
                </a:lnTo>
                <a:lnTo>
                  <a:pt x="893063" y="405384"/>
                </a:lnTo>
                <a:lnTo>
                  <a:pt x="94487" y="0"/>
                </a:lnTo>
                <a:close/>
              </a:path>
              <a:path extrusionOk="0" h="683260" w="1112520">
                <a:moveTo>
                  <a:pt x="940308" y="313944"/>
                </a:moveTo>
                <a:lnTo>
                  <a:pt x="893063" y="405384"/>
                </a:lnTo>
                <a:lnTo>
                  <a:pt x="989511" y="405384"/>
                </a:lnTo>
                <a:lnTo>
                  <a:pt x="940308" y="313944"/>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33"/>
          <p:cNvSpPr/>
          <p:nvPr/>
        </p:nvSpPr>
        <p:spPr>
          <a:xfrm>
            <a:off x="662940" y="4905755"/>
            <a:ext cx="414655" cy="1513840"/>
          </a:xfrm>
          <a:custGeom>
            <a:rect b="b" l="l" r="r" t="t"/>
            <a:pathLst>
              <a:path extrusionOk="0" h="1513839" w="414655">
                <a:moveTo>
                  <a:pt x="414528" y="1135379"/>
                </a:moveTo>
                <a:lnTo>
                  <a:pt x="0" y="1135379"/>
                </a:lnTo>
                <a:lnTo>
                  <a:pt x="207263" y="1513331"/>
                </a:lnTo>
                <a:lnTo>
                  <a:pt x="414528" y="1135379"/>
                </a:lnTo>
                <a:close/>
              </a:path>
              <a:path extrusionOk="0" h="1513839" w="414655">
                <a:moveTo>
                  <a:pt x="310896" y="0"/>
                </a:moveTo>
                <a:lnTo>
                  <a:pt x="103631" y="0"/>
                </a:lnTo>
                <a:lnTo>
                  <a:pt x="103631" y="1135379"/>
                </a:lnTo>
                <a:lnTo>
                  <a:pt x="310896" y="1135379"/>
                </a:lnTo>
                <a:lnTo>
                  <a:pt x="310896" y="0"/>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3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33"/>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nvSpPr>
        <p:spPr>
          <a:xfrm>
            <a:off x="3760939" y="445592"/>
            <a:ext cx="351091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Transformatörlere Giriş</a:t>
            </a:r>
            <a:endParaRPr sz="2650">
              <a:solidFill>
                <a:schemeClr val="dk1"/>
              </a:solidFill>
              <a:latin typeface="Times New Roman"/>
              <a:ea typeface="Times New Roman"/>
              <a:cs typeface="Times New Roman"/>
              <a:sym typeface="Times New Roman"/>
            </a:endParaRPr>
          </a:p>
        </p:txBody>
      </p:sp>
      <p:sp>
        <p:nvSpPr>
          <p:cNvPr id="104" name="Google Shape;104;p16"/>
          <p:cNvSpPr txBox="1"/>
          <p:nvPr/>
        </p:nvSpPr>
        <p:spPr>
          <a:xfrm>
            <a:off x="812986" y="1033678"/>
            <a:ext cx="7297420" cy="429895"/>
          </a:xfrm>
          <a:prstGeom prst="rect">
            <a:avLst/>
          </a:prstGeom>
          <a:noFill/>
          <a:ln>
            <a:noFill/>
          </a:ln>
        </p:spPr>
        <p:txBody>
          <a:bodyPr anchorCtr="0" anchor="t" bIns="0" lIns="0" spcFirstLastPara="1" rIns="0" wrap="square" tIns="12700">
            <a:noAutofit/>
          </a:bodyPr>
          <a:lstStyle/>
          <a:p>
            <a:pPr indent="-267970" lvl="0" marL="280670" marR="0" rtl="0" algn="l">
              <a:lnSpc>
                <a:spcPct val="1000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Transformatör,	alternatif	akım	</a:t>
            </a:r>
            <a:r>
              <a:rPr i="1" lang="tr-TR" sz="2650">
                <a:solidFill>
                  <a:srgbClr val="00AF4F"/>
                </a:solidFill>
                <a:latin typeface="Times New Roman"/>
                <a:ea typeface="Times New Roman"/>
                <a:cs typeface="Times New Roman"/>
                <a:sym typeface="Times New Roman"/>
              </a:rPr>
              <a:t>elektrik	gücünü</a:t>
            </a:r>
            <a:endParaRPr sz="2650">
              <a:solidFill>
                <a:schemeClr val="dk1"/>
              </a:solidFill>
              <a:latin typeface="Times New Roman"/>
              <a:ea typeface="Times New Roman"/>
              <a:cs typeface="Times New Roman"/>
              <a:sym typeface="Times New Roman"/>
            </a:endParaRPr>
          </a:p>
        </p:txBody>
      </p:sp>
      <p:sp>
        <p:nvSpPr>
          <p:cNvPr id="105" name="Google Shape;105;p16"/>
          <p:cNvSpPr txBox="1"/>
          <p:nvPr/>
        </p:nvSpPr>
        <p:spPr>
          <a:xfrm>
            <a:off x="8365934" y="1033678"/>
            <a:ext cx="164909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650">
                <a:solidFill>
                  <a:schemeClr val="dk1"/>
                </a:solidFill>
                <a:latin typeface="Times New Roman"/>
                <a:ea typeface="Times New Roman"/>
                <a:cs typeface="Times New Roman"/>
                <a:sym typeface="Times New Roman"/>
              </a:rPr>
              <a:t>bir	gerilim</a:t>
            </a:r>
            <a:endParaRPr sz="2650">
              <a:solidFill>
                <a:schemeClr val="dk1"/>
              </a:solidFill>
              <a:latin typeface="Times New Roman"/>
              <a:ea typeface="Times New Roman"/>
              <a:cs typeface="Times New Roman"/>
              <a:sym typeface="Times New Roman"/>
            </a:endParaRPr>
          </a:p>
        </p:txBody>
      </p:sp>
      <p:sp>
        <p:nvSpPr>
          <p:cNvPr id="106" name="Google Shape;106;p16"/>
          <p:cNvSpPr txBox="1"/>
          <p:nvPr/>
        </p:nvSpPr>
        <p:spPr>
          <a:xfrm>
            <a:off x="812986" y="1437538"/>
            <a:ext cx="9203690" cy="4869180"/>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650">
                <a:solidFill>
                  <a:schemeClr val="dk1"/>
                </a:solidFill>
                <a:latin typeface="Times New Roman"/>
                <a:ea typeface="Times New Roman"/>
                <a:cs typeface="Times New Roman"/>
                <a:sym typeface="Times New Roman"/>
              </a:rPr>
              <a:t>seviyesinden	başka	bir	gerilim	seviyesine	değiştirir.	Bu	işlem</a:t>
            </a:r>
            <a:endParaRPr sz="26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i="1" lang="tr-TR" sz="2650">
                <a:solidFill>
                  <a:srgbClr val="00AF4F"/>
                </a:solidFill>
                <a:latin typeface="Times New Roman"/>
                <a:ea typeface="Times New Roman"/>
                <a:cs typeface="Times New Roman"/>
                <a:sym typeface="Times New Roman"/>
              </a:rPr>
              <a:t>manyetik endüksiyon </a:t>
            </a:r>
            <a:r>
              <a:rPr lang="tr-TR" sz="2650">
                <a:solidFill>
                  <a:schemeClr val="dk1"/>
                </a:solidFill>
                <a:latin typeface="Times New Roman"/>
                <a:ea typeface="Times New Roman"/>
                <a:cs typeface="Times New Roman"/>
                <a:sym typeface="Times New Roman"/>
              </a:rPr>
              <a:t>yoluyla gerçekleştirilir.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750">
              <a:solidFill>
                <a:schemeClr val="dk1"/>
              </a:solidFill>
              <a:latin typeface="Times New Roman"/>
              <a:ea typeface="Times New Roman"/>
              <a:cs typeface="Times New Roman"/>
              <a:sym typeface="Times New Roman"/>
            </a:endParaRPr>
          </a:p>
          <a:p>
            <a:pPr indent="-161924" lvl="0" marL="12700" marR="6350" rtl="0" algn="just">
              <a:lnSpc>
                <a:spcPct val="1000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Bir transformatör, ortak bir ferromanyetik nüve üzerine sarılan iki  veya daha fazla sayıdaki sargıdan oluşur.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Clr>
                <a:schemeClr val="dk1"/>
              </a:buClr>
              <a:buSzPts val="2850"/>
              <a:buFont typeface="Noto Sans Symbols"/>
              <a:buNone/>
            </a:pPr>
            <a:r>
              <a:t/>
            </a:r>
            <a:endParaRPr sz="2850">
              <a:solidFill>
                <a:schemeClr val="dk1"/>
              </a:solidFill>
              <a:latin typeface="Times New Roman"/>
              <a:ea typeface="Times New Roman"/>
              <a:cs typeface="Times New Roman"/>
              <a:sym typeface="Times New Roman"/>
            </a:endParaRPr>
          </a:p>
          <a:p>
            <a:pPr indent="-161924" lvl="0" marL="12700" marR="5080" rtl="0" algn="just">
              <a:lnSpc>
                <a:spcPct val="119622"/>
              </a:lnSpc>
              <a:spcBef>
                <a:spcPts val="5"/>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Sargılar arasındaki bağı nüvede oluşturulan manyetik akı  sağlamaktadır.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2650"/>
              <a:buFont typeface="Noto Sans Symbols"/>
              <a:buNone/>
            </a:pPr>
            <a:r>
              <a:t/>
            </a:r>
            <a:endParaRPr sz="2650">
              <a:solidFill>
                <a:schemeClr val="dk1"/>
              </a:solidFill>
              <a:latin typeface="Times New Roman"/>
              <a:ea typeface="Times New Roman"/>
              <a:cs typeface="Times New Roman"/>
              <a:sym typeface="Times New Roman"/>
            </a:endParaRPr>
          </a:p>
          <a:p>
            <a:pPr indent="-161924" lvl="0" marL="12700" marR="5080" rtl="0" algn="just">
              <a:lnSpc>
                <a:spcPct val="1000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Yüksek manyetik bağ ve yüksek akı yoğunluğu sağlamak için  ferromanyetik nüve kullanılan transformatöre </a:t>
            </a:r>
            <a:r>
              <a:rPr i="1" lang="tr-TR" sz="2650">
                <a:solidFill>
                  <a:srgbClr val="00AF4F"/>
                </a:solidFill>
                <a:latin typeface="Times New Roman"/>
                <a:ea typeface="Times New Roman"/>
                <a:cs typeface="Times New Roman"/>
                <a:sym typeface="Times New Roman"/>
              </a:rPr>
              <a:t>demir nüveli  transformatör </a:t>
            </a:r>
            <a:r>
              <a:rPr lang="tr-TR" sz="2650">
                <a:solidFill>
                  <a:schemeClr val="dk1"/>
                </a:solidFill>
                <a:latin typeface="Times New Roman"/>
                <a:ea typeface="Times New Roman"/>
                <a:cs typeface="Times New Roman"/>
                <a:sym typeface="Times New Roman"/>
              </a:rPr>
              <a:t>denilir ve yüksek güç uygulamalarında kullanılır.</a:t>
            </a:r>
            <a:endParaRPr sz="2650">
              <a:solidFill>
                <a:schemeClr val="dk1"/>
              </a:solidFill>
              <a:latin typeface="Times New Roman"/>
              <a:ea typeface="Times New Roman"/>
              <a:cs typeface="Times New Roman"/>
              <a:sym typeface="Times New Roman"/>
            </a:endParaRPr>
          </a:p>
        </p:txBody>
      </p:sp>
      <p:sp>
        <p:nvSpPr>
          <p:cNvPr id="107" name="Google Shape;107;p1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4"/>
          <p:cNvSpPr txBox="1"/>
          <p:nvPr/>
        </p:nvSpPr>
        <p:spPr>
          <a:xfrm>
            <a:off x="2003767" y="445592"/>
            <a:ext cx="7024370"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Gerçek Transformatörler- Uyartım devresi</a:t>
            </a:r>
            <a:endParaRPr sz="2650">
              <a:solidFill>
                <a:schemeClr val="dk1"/>
              </a:solidFill>
              <a:latin typeface="Times New Roman"/>
              <a:ea typeface="Times New Roman"/>
              <a:cs typeface="Times New Roman"/>
              <a:sym typeface="Times New Roman"/>
            </a:endParaRPr>
          </a:p>
        </p:txBody>
      </p:sp>
      <p:sp>
        <p:nvSpPr>
          <p:cNvPr id="491" name="Google Shape;491;p34"/>
          <p:cNvSpPr/>
          <p:nvPr/>
        </p:nvSpPr>
        <p:spPr>
          <a:xfrm>
            <a:off x="5561076" y="1030224"/>
            <a:ext cx="4320540" cy="2833370"/>
          </a:xfrm>
          <a:custGeom>
            <a:rect b="b" l="l" r="r" t="t"/>
            <a:pathLst>
              <a:path extrusionOk="0" h="2833370" w="4320540">
                <a:moveTo>
                  <a:pt x="0" y="2833116"/>
                </a:moveTo>
                <a:lnTo>
                  <a:pt x="4320539" y="2833116"/>
                </a:lnTo>
                <a:lnTo>
                  <a:pt x="4320539" y="0"/>
                </a:lnTo>
                <a:lnTo>
                  <a:pt x="0" y="0"/>
                </a:lnTo>
                <a:lnTo>
                  <a:pt x="0" y="2833116"/>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34"/>
          <p:cNvSpPr/>
          <p:nvPr/>
        </p:nvSpPr>
        <p:spPr>
          <a:xfrm>
            <a:off x="6737604" y="1514856"/>
            <a:ext cx="454659" cy="100965"/>
          </a:xfrm>
          <a:custGeom>
            <a:rect b="b" l="l" r="r" t="t"/>
            <a:pathLst>
              <a:path extrusionOk="0" h="100965" w="454659">
                <a:moveTo>
                  <a:pt x="352044" y="0"/>
                </a:moveTo>
                <a:lnTo>
                  <a:pt x="352044" y="100584"/>
                </a:lnTo>
                <a:lnTo>
                  <a:pt x="429398" y="62484"/>
                </a:lnTo>
                <a:lnTo>
                  <a:pt x="384048" y="62484"/>
                </a:lnTo>
                <a:lnTo>
                  <a:pt x="390144" y="56387"/>
                </a:lnTo>
                <a:lnTo>
                  <a:pt x="390144" y="42672"/>
                </a:lnTo>
                <a:lnTo>
                  <a:pt x="384048" y="36575"/>
                </a:lnTo>
                <a:lnTo>
                  <a:pt x="426304" y="36575"/>
                </a:lnTo>
                <a:lnTo>
                  <a:pt x="352044" y="0"/>
                </a:lnTo>
                <a:close/>
              </a:path>
              <a:path extrusionOk="0" h="100965" w="454659">
                <a:moveTo>
                  <a:pt x="352044" y="36575"/>
                </a:moveTo>
                <a:lnTo>
                  <a:pt x="4572" y="36575"/>
                </a:lnTo>
                <a:lnTo>
                  <a:pt x="0" y="42672"/>
                </a:lnTo>
                <a:lnTo>
                  <a:pt x="0" y="56387"/>
                </a:lnTo>
                <a:lnTo>
                  <a:pt x="4572" y="62484"/>
                </a:lnTo>
                <a:lnTo>
                  <a:pt x="352044" y="62484"/>
                </a:lnTo>
                <a:lnTo>
                  <a:pt x="352044" y="36575"/>
                </a:lnTo>
                <a:close/>
              </a:path>
              <a:path extrusionOk="0" h="100965" w="454659">
                <a:moveTo>
                  <a:pt x="426304" y="36575"/>
                </a:moveTo>
                <a:lnTo>
                  <a:pt x="384048" y="36575"/>
                </a:lnTo>
                <a:lnTo>
                  <a:pt x="390144" y="42672"/>
                </a:lnTo>
                <a:lnTo>
                  <a:pt x="390144" y="56387"/>
                </a:lnTo>
                <a:lnTo>
                  <a:pt x="384048" y="62484"/>
                </a:lnTo>
                <a:lnTo>
                  <a:pt x="429398" y="62484"/>
                </a:lnTo>
                <a:lnTo>
                  <a:pt x="454151" y="50292"/>
                </a:lnTo>
                <a:lnTo>
                  <a:pt x="426304"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34"/>
          <p:cNvSpPr txBox="1"/>
          <p:nvPr/>
        </p:nvSpPr>
        <p:spPr>
          <a:xfrm>
            <a:off x="6967715" y="1105343"/>
            <a:ext cx="274955"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1950">
                <a:solidFill>
                  <a:schemeClr val="dk1"/>
                </a:solidFill>
                <a:latin typeface="Noto Sans Symbols"/>
                <a:ea typeface="Noto Sans Symbols"/>
                <a:cs typeface="Noto Sans Symbols"/>
                <a:sym typeface="Noto Sans Symbols"/>
              </a:rPr>
              <a:t>φ</a:t>
            </a:r>
            <a:r>
              <a:rPr baseline="-25000" lang="tr-TR" sz="1875">
                <a:solidFill>
                  <a:schemeClr val="dk1"/>
                </a:solidFill>
                <a:latin typeface="Times New Roman"/>
                <a:ea typeface="Times New Roman"/>
                <a:cs typeface="Times New Roman"/>
                <a:sym typeface="Times New Roman"/>
              </a:rPr>
              <a:t>m</a:t>
            </a:r>
            <a:endParaRPr baseline="-25000" sz="1875">
              <a:solidFill>
                <a:schemeClr val="dk1"/>
              </a:solidFill>
              <a:latin typeface="Times New Roman"/>
              <a:ea typeface="Times New Roman"/>
              <a:cs typeface="Times New Roman"/>
              <a:sym typeface="Times New Roman"/>
            </a:endParaRPr>
          </a:p>
        </p:txBody>
      </p:sp>
      <p:sp>
        <p:nvSpPr>
          <p:cNvPr id="494" name="Google Shape;494;p34"/>
          <p:cNvSpPr/>
          <p:nvPr/>
        </p:nvSpPr>
        <p:spPr>
          <a:xfrm>
            <a:off x="6733031" y="3701796"/>
            <a:ext cx="1766570" cy="0"/>
          </a:xfrm>
          <a:custGeom>
            <a:rect b="b" l="l" r="r" t="t"/>
            <a:pathLst>
              <a:path extrusionOk="0" h="120000" w="1766570">
                <a:moveTo>
                  <a:pt x="0" y="0"/>
                </a:moveTo>
                <a:lnTo>
                  <a:pt x="1766316"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34"/>
          <p:cNvSpPr/>
          <p:nvPr/>
        </p:nvSpPr>
        <p:spPr>
          <a:xfrm>
            <a:off x="7911083" y="1691640"/>
            <a:ext cx="567055" cy="5080"/>
          </a:xfrm>
          <a:custGeom>
            <a:rect b="b" l="l" r="r" t="t"/>
            <a:pathLst>
              <a:path extrusionOk="0" h="5080" w="567054">
                <a:moveTo>
                  <a:pt x="0" y="0"/>
                </a:moveTo>
                <a:lnTo>
                  <a:pt x="566927" y="4572"/>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34"/>
          <p:cNvSpPr/>
          <p:nvPr/>
        </p:nvSpPr>
        <p:spPr>
          <a:xfrm>
            <a:off x="7313676" y="1621536"/>
            <a:ext cx="79375" cy="163195"/>
          </a:xfrm>
          <a:custGeom>
            <a:rect b="b" l="l" r="r" t="t"/>
            <a:pathLst>
              <a:path extrusionOk="0" h="163194" w="79375">
                <a:moveTo>
                  <a:pt x="0" y="163067"/>
                </a:moveTo>
                <a:lnTo>
                  <a:pt x="79248"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34"/>
          <p:cNvSpPr/>
          <p:nvPr/>
        </p:nvSpPr>
        <p:spPr>
          <a:xfrm>
            <a:off x="7627619" y="1621536"/>
            <a:ext cx="78105" cy="163195"/>
          </a:xfrm>
          <a:custGeom>
            <a:rect b="b" l="l" r="r" t="t"/>
            <a:pathLst>
              <a:path extrusionOk="0" h="163194" w="78104">
                <a:moveTo>
                  <a:pt x="0" y="163067"/>
                </a:moveTo>
                <a:lnTo>
                  <a:pt x="77724"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34"/>
          <p:cNvSpPr/>
          <p:nvPr/>
        </p:nvSpPr>
        <p:spPr>
          <a:xfrm>
            <a:off x="7470647" y="1621536"/>
            <a:ext cx="78105" cy="163195"/>
          </a:xfrm>
          <a:custGeom>
            <a:rect b="b" l="l" r="r" t="t"/>
            <a:pathLst>
              <a:path extrusionOk="0" h="163194" w="78104">
                <a:moveTo>
                  <a:pt x="0" y="163067"/>
                </a:moveTo>
                <a:lnTo>
                  <a:pt x="77724"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34"/>
          <p:cNvSpPr/>
          <p:nvPr/>
        </p:nvSpPr>
        <p:spPr>
          <a:xfrm>
            <a:off x="7781543" y="1621536"/>
            <a:ext cx="79375" cy="163195"/>
          </a:xfrm>
          <a:custGeom>
            <a:rect b="b" l="l" r="r" t="t"/>
            <a:pathLst>
              <a:path extrusionOk="0" h="163194" w="79375">
                <a:moveTo>
                  <a:pt x="0" y="163067"/>
                </a:moveTo>
                <a:lnTo>
                  <a:pt x="79248"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34"/>
          <p:cNvSpPr/>
          <p:nvPr/>
        </p:nvSpPr>
        <p:spPr>
          <a:xfrm>
            <a:off x="7392923" y="1621536"/>
            <a:ext cx="78105" cy="163195"/>
          </a:xfrm>
          <a:custGeom>
            <a:rect b="b" l="l" r="r" t="t"/>
            <a:pathLst>
              <a:path extrusionOk="0" h="163194" w="78104">
                <a:moveTo>
                  <a:pt x="0" y="0"/>
                </a:moveTo>
                <a:lnTo>
                  <a:pt x="77724" y="163067"/>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1" name="Google Shape;501;p34"/>
          <p:cNvSpPr/>
          <p:nvPr/>
        </p:nvSpPr>
        <p:spPr>
          <a:xfrm>
            <a:off x="7274052" y="1699260"/>
            <a:ext cx="40005" cy="85725"/>
          </a:xfrm>
          <a:custGeom>
            <a:rect b="b" l="l" r="r" t="t"/>
            <a:pathLst>
              <a:path extrusionOk="0" h="85725" w="40004">
                <a:moveTo>
                  <a:pt x="0" y="0"/>
                </a:moveTo>
                <a:lnTo>
                  <a:pt x="39624" y="85343"/>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2" name="Google Shape;502;p34"/>
          <p:cNvSpPr/>
          <p:nvPr/>
        </p:nvSpPr>
        <p:spPr>
          <a:xfrm>
            <a:off x="7548371" y="1621536"/>
            <a:ext cx="79375" cy="163195"/>
          </a:xfrm>
          <a:custGeom>
            <a:rect b="b" l="l" r="r" t="t"/>
            <a:pathLst>
              <a:path extrusionOk="0" h="163194" w="79375">
                <a:moveTo>
                  <a:pt x="0" y="0"/>
                </a:moveTo>
                <a:lnTo>
                  <a:pt x="79248" y="163067"/>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3" name="Google Shape;503;p34"/>
          <p:cNvSpPr/>
          <p:nvPr/>
        </p:nvSpPr>
        <p:spPr>
          <a:xfrm>
            <a:off x="7705343" y="1621536"/>
            <a:ext cx="76200" cy="163195"/>
          </a:xfrm>
          <a:custGeom>
            <a:rect b="b" l="l" r="r" t="t"/>
            <a:pathLst>
              <a:path extrusionOk="0" h="163194" w="76200">
                <a:moveTo>
                  <a:pt x="0" y="0"/>
                </a:moveTo>
                <a:lnTo>
                  <a:pt x="76200" y="163067"/>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34"/>
          <p:cNvSpPr/>
          <p:nvPr/>
        </p:nvSpPr>
        <p:spPr>
          <a:xfrm>
            <a:off x="7872983" y="1621536"/>
            <a:ext cx="29209" cy="73660"/>
          </a:xfrm>
          <a:custGeom>
            <a:rect b="b" l="l" r="r" t="t"/>
            <a:pathLst>
              <a:path extrusionOk="0" h="73660" w="29209">
                <a:moveTo>
                  <a:pt x="0" y="0"/>
                </a:moveTo>
                <a:lnTo>
                  <a:pt x="28956" y="73151"/>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5" name="Google Shape;505;p34"/>
          <p:cNvSpPr/>
          <p:nvPr/>
        </p:nvSpPr>
        <p:spPr>
          <a:xfrm>
            <a:off x="6736080" y="1676400"/>
            <a:ext cx="539750" cy="0"/>
          </a:xfrm>
          <a:custGeom>
            <a:rect b="b" l="l" r="r" t="t"/>
            <a:pathLst>
              <a:path extrusionOk="0" h="120000" w="539750">
                <a:moveTo>
                  <a:pt x="0" y="0"/>
                </a:moveTo>
                <a:lnTo>
                  <a:pt x="539496"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6" name="Google Shape;506;p34"/>
          <p:cNvSpPr/>
          <p:nvPr/>
        </p:nvSpPr>
        <p:spPr>
          <a:xfrm>
            <a:off x="8308847" y="2520696"/>
            <a:ext cx="360045" cy="356870"/>
          </a:xfrm>
          <a:custGeom>
            <a:rect b="b" l="l" r="r" t="t"/>
            <a:pathLst>
              <a:path extrusionOk="0" h="356869" w="360045">
                <a:moveTo>
                  <a:pt x="179831" y="0"/>
                </a:moveTo>
                <a:lnTo>
                  <a:pt x="132115" y="6328"/>
                </a:lnTo>
                <a:lnTo>
                  <a:pt x="89182" y="24214"/>
                </a:lnTo>
                <a:lnTo>
                  <a:pt x="52768" y="52006"/>
                </a:lnTo>
                <a:lnTo>
                  <a:pt x="24609" y="88053"/>
                </a:lnTo>
                <a:lnTo>
                  <a:pt x="6441" y="130704"/>
                </a:lnTo>
                <a:lnTo>
                  <a:pt x="0" y="178307"/>
                </a:lnTo>
                <a:lnTo>
                  <a:pt x="6441" y="225911"/>
                </a:lnTo>
                <a:lnTo>
                  <a:pt x="24609" y="268562"/>
                </a:lnTo>
                <a:lnTo>
                  <a:pt x="52768" y="304609"/>
                </a:lnTo>
                <a:lnTo>
                  <a:pt x="89182" y="332401"/>
                </a:lnTo>
                <a:lnTo>
                  <a:pt x="132115" y="350287"/>
                </a:lnTo>
                <a:lnTo>
                  <a:pt x="179831" y="356615"/>
                </a:lnTo>
                <a:lnTo>
                  <a:pt x="227548" y="350287"/>
                </a:lnTo>
                <a:lnTo>
                  <a:pt x="270481" y="332401"/>
                </a:lnTo>
                <a:lnTo>
                  <a:pt x="306895" y="304609"/>
                </a:lnTo>
                <a:lnTo>
                  <a:pt x="335054" y="268562"/>
                </a:lnTo>
                <a:lnTo>
                  <a:pt x="353222" y="225911"/>
                </a:lnTo>
                <a:lnTo>
                  <a:pt x="359663" y="178307"/>
                </a:lnTo>
                <a:lnTo>
                  <a:pt x="353222" y="130704"/>
                </a:lnTo>
                <a:lnTo>
                  <a:pt x="335054" y="88053"/>
                </a:lnTo>
                <a:lnTo>
                  <a:pt x="306895" y="52006"/>
                </a:lnTo>
                <a:lnTo>
                  <a:pt x="270481" y="24214"/>
                </a:lnTo>
                <a:lnTo>
                  <a:pt x="227548" y="6328"/>
                </a:lnTo>
                <a:lnTo>
                  <a:pt x="17983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34"/>
          <p:cNvSpPr/>
          <p:nvPr/>
        </p:nvSpPr>
        <p:spPr>
          <a:xfrm>
            <a:off x="8308847" y="2520696"/>
            <a:ext cx="360045" cy="356870"/>
          </a:xfrm>
          <a:custGeom>
            <a:rect b="b" l="l" r="r" t="t"/>
            <a:pathLst>
              <a:path extrusionOk="0" h="356869" w="360045">
                <a:moveTo>
                  <a:pt x="179831" y="0"/>
                </a:moveTo>
                <a:lnTo>
                  <a:pt x="132115" y="6328"/>
                </a:lnTo>
                <a:lnTo>
                  <a:pt x="89182" y="24214"/>
                </a:lnTo>
                <a:lnTo>
                  <a:pt x="52768" y="52006"/>
                </a:lnTo>
                <a:lnTo>
                  <a:pt x="24609" y="88053"/>
                </a:lnTo>
                <a:lnTo>
                  <a:pt x="6441" y="130704"/>
                </a:lnTo>
                <a:lnTo>
                  <a:pt x="0" y="178307"/>
                </a:lnTo>
                <a:lnTo>
                  <a:pt x="6441" y="225911"/>
                </a:lnTo>
                <a:lnTo>
                  <a:pt x="24609" y="268562"/>
                </a:lnTo>
                <a:lnTo>
                  <a:pt x="52768" y="304609"/>
                </a:lnTo>
                <a:lnTo>
                  <a:pt x="89182" y="332401"/>
                </a:lnTo>
                <a:lnTo>
                  <a:pt x="132115" y="350287"/>
                </a:lnTo>
                <a:lnTo>
                  <a:pt x="179831" y="356615"/>
                </a:lnTo>
                <a:lnTo>
                  <a:pt x="227548" y="350287"/>
                </a:lnTo>
                <a:lnTo>
                  <a:pt x="270481" y="332401"/>
                </a:lnTo>
                <a:lnTo>
                  <a:pt x="306895" y="304609"/>
                </a:lnTo>
                <a:lnTo>
                  <a:pt x="335054" y="268562"/>
                </a:lnTo>
                <a:lnTo>
                  <a:pt x="353222" y="225911"/>
                </a:lnTo>
                <a:lnTo>
                  <a:pt x="359663" y="178307"/>
                </a:lnTo>
                <a:lnTo>
                  <a:pt x="353222" y="130704"/>
                </a:lnTo>
                <a:lnTo>
                  <a:pt x="335054" y="88053"/>
                </a:lnTo>
                <a:lnTo>
                  <a:pt x="306895" y="52006"/>
                </a:lnTo>
                <a:lnTo>
                  <a:pt x="270481" y="24214"/>
                </a:lnTo>
                <a:lnTo>
                  <a:pt x="227548" y="6328"/>
                </a:lnTo>
                <a:lnTo>
                  <a:pt x="179831"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8" name="Google Shape;508;p34"/>
          <p:cNvSpPr/>
          <p:nvPr/>
        </p:nvSpPr>
        <p:spPr>
          <a:xfrm>
            <a:off x="8494776" y="1688592"/>
            <a:ext cx="0" cy="841375"/>
          </a:xfrm>
          <a:custGeom>
            <a:rect b="b" l="l" r="r" t="t"/>
            <a:pathLst>
              <a:path extrusionOk="0" h="841375" w="120000">
                <a:moveTo>
                  <a:pt x="0" y="0"/>
                </a:moveTo>
                <a:lnTo>
                  <a:pt x="0" y="841248"/>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9" name="Google Shape;509;p34"/>
          <p:cNvSpPr/>
          <p:nvPr/>
        </p:nvSpPr>
        <p:spPr>
          <a:xfrm>
            <a:off x="8503919" y="2889504"/>
            <a:ext cx="0" cy="809625"/>
          </a:xfrm>
          <a:custGeom>
            <a:rect b="b" l="l" r="r" t="t"/>
            <a:pathLst>
              <a:path extrusionOk="0" h="809625" w="120000">
                <a:moveTo>
                  <a:pt x="0" y="0"/>
                </a:moveTo>
                <a:lnTo>
                  <a:pt x="0" y="809244"/>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34"/>
          <p:cNvSpPr txBox="1"/>
          <p:nvPr/>
        </p:nvSpPr>
        <p:spPr>
          <a:xfrm>
            <a:off x="5561076" y="2677108"/>
            <a:ext cx="866775"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1950">
                <a:solidFill>
                  <a:schemeClr val="dk1"/>
                </a:solidFill>
                <a:latin typeface="Verdana"/>
                <a:ea typeface="Verdana"/>
                <a:cs typeface="Verdana"/>
                <a:sym typeface="Verdana"/>
              </a:rPr>
              <a:t>F</a:t>
            </a:r>
            <a:r>
              <a:rPr baseline="-25000" lang="tr-TR" sz="1875">
                <a:solidFill>
                  <a:schemeClr val="dk1"/>
                </a:solidFill>
                <a:latin typeface="Times New Roman"/>
                <a:ea typeface="Times New Roman"/>
                <a:cs typeface="Times New Roman"/>
                <a:sym typeface="Times New Roman"/>
              </a:rPr>
              <a:t>1</a:t>
            </a:r>
            <a:r>
              <a:rPr lang="tr-TR" sz="195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i</a:t>
            </a:r>
            <a:r>
              <a:rPr baseline="-25000" lang="tr-TR" sz="1875">
                <a:solidFill>
                  <a:schemeClr val="dk1"/>
                </a:solidFill>
                <a:latin typeface="Times New Roman"/>
                <a:ea typeface="Times New Roman"/>
                <a:cs typeface="Times New Roman"/>
                <a:sym typeface="Times New Roman"/>
              </a:rPr>
              <a:t>1</a:t>
            </a:r>
            <a:endParaRPr baseline="-25000" sz="1875">
              <a:solidFill>
                <a:schemeClr val="dk1"/>
              </a:solidFill>
              <a:latin typeface="Times New Roman"/>
              <a:ea typeface="Times New Roman"/>
              <a:cs typeface="Times New Roman"/>
              <a:sym typeface="Times New Roman"/>
            </a:endParaRPr>
          </a:p>
        </p:txBody>
      </p:sp>
      <p:sp>
        <p:nvSpPr>
          <p:cNvPr id="511" name="Google Shape;511;p34"/>
          <p:cNvSpPr/>
          <p:nvPr/>
        </p:nvSpPr>
        <p:spPr>
          <a:xfrm>
            <a:off x="6537959" y="2529840"/>
            <a:ext cx="360045" cy="363220"/>
          </a:xfrm>
          <a:custGeom>
            <a:rect b="b" l="l" r="r" t="t"/>
            <a:pathLst>
              <a:path extrusionOk="0" h="363219" w="360045">
                <a:moveTo>
                  <a:pt x="179832" y="0"/>
                </a:moveTo>
                <a:lnTo>
                  <a:pt x="132115" y="6554"/>
                </a:lnTo>
                <a:lnTo>
                  <a:pt x="89182" y="25004"/>
                </a:lnTo>
                <a:lnTo>
                  <a:pt x="52768" y="53530"/>
                </a:lnTo>
                <a:lnTo>
                  <a:pt x="24609" y="90311"/>
                </a:lnTo>
                <a:lnTo>
                  <a:pt x="6441" y="133526"/>
                </a:lnTo>
                <a:lnTo>
                  <a:pt x="0" y="181356"/>
                </a:lnTo>
                <a:lnTo>
                  <a:pt x="6441" y="229714"/>
                </a:lnTo>
                <a:lnTo>
                  <a:pt x="24609" y="273078"/>
                </a:lnTo>
                <a:lnTo>
                  <a:pt x="52768" y="309752"/>
                </a:lnTo>
                <a:lnTo>
                  <a:pt x="89182" y="338045"/>
                </a:lnTo>
                <a:lnTo>
                  <a:pt x="132115" y="356263"/>
                </a:lnTo>
                <a:lnTo>
                  <a:pt x="179832" y="362712"/>
                </a:lnTo>
                <a:lnTo>
                  <a:pt x="227548" y="356263"/>
                </a:lnTo>
                <a:lnTo>
                  <a:pt x="270481" y="338045"/>
                </a:lnTo>
                <a:lnTo>
                  <a:pt x="306895" y="309752"/>
                </a:lnTo>
                <a:lnTo>
                  <a:pt x="335054" y="273078"/>
                </a:lnTo>
                <a:lnTo>
                  <a:pt x="353222" y="229714"/>
                </a:lnTo>
                <a:lnTo>
                  <a:pt x="359664" y="181356"/>
                </a:lnTo>
                <a:lnTo>
                  <a:pt x="353222" y="133526"/>
                </a:lnTo>
                <a:lnTo>
                  <a:pt x="335054" y="90311"/>
                </a:lnTo>
                <a:lnTo>
                  <a:pt x="306895" y="53530"/>
                </a:lnTo>
                <a:lnTo>
                  <a:pt x="270481" y="25004"/>
                </a:lnTo>
                <a:lnTo>
                  <a:pt x="227548" y="6554"/>
                </a:lnTo>
                <a:lnTo>
                  <a:pt x="17983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2" name="Google Shape;512;p34"/>
          <p:cNvSpPr/>
          <p:nvPr/>
        </p:nvSpPr>
        <p:spPr>
          <a:xfrm>
            <a:off x="6537959" y="2529840"/>
            <a:ext cx="360045" cy="363220"/>
          </a:xfrm>
          <a:custGeom>
            <a:rect b="b" l="l" r="r" t="t"/>
            <a:pathLst>
              <a:path extrusionOk="0" h="363219" w="360045">
                <a:moveTo>
                  <a:pt x="179832" y="0"/>
                </a:moveTo>
                <a:lnTo>
                  <a:pt x="132115" y="6554"/>
                </a:lnTo>
                <a:lnTo>
                  <a:pt x="89182" y="25004"/>
                </a:lnTo>
                <a:lnTo>
                  <a:pt x="52768" y="53530"/>
                </a:lnTo>
                <a:lnTo>
                  <a:pt x="24609" y="90311"/>
                </a:lnTo>
                <a:lnTo>
                  <a:pt x="6441" y="133526"/>
                </a:lnTo>
                <a:lnTo>
                  <a:pt x="0" y="181356"/>
                </a:lnTo>
                <a:lnTo>
                  <a:pt x="6441" y="229714"/>
                </a:lnTo>
                <a:lnTo>
                  <a:pt x="24609" y="273078"/>
                </a:lnTo>
                <a:lnTo>
                  <a:pt x="52768" y="309752"/>
                </a:lnTo>
                <a:lnTo>
                  <a:pt x="89182" y="338045"/>
                </a:lnTo>
                <a:lnTo>
                  <a:pt x="132115" y="356263"/>
                </a:lnTo>
                <a:lnTo>
                  <a:pt x="179832" y="362712"/>
                </a:lnTo>
                <a:lnTo>
                  <a:pt x="227548" y="356263"/>
                </a:lnTo>
                <a:lnTo>
                  <a:pt x="270481" y="338045"/>
                </a:lnTo>
                <a:lnTo>
                  <a:pt x="306895" y="309752"/>
                </a:lnTo>
                <a:lnTo>
                  <a:pt x="335054" y="273078"/>
                </a:lnTo>
                <a:lnTo>
                  <a:pt x="353222" y="229714"/>
                </a:lnTo>
                <a:lnTo>
                  <a:pt x="359664" y="181356"/>
                </a:lnTo>
                <a:lnTo>
                  <a:pt x="353222" y="133526"/>
                </a:lnTo>
                <a:lnTo>
                  <a:pt x="335054" y="90311"/>
                </a:lnTo>
                <a:lnTo>
                  <a:pt x="306895" y="53530"/>
                </a:lnTo>
                <a:lnTo>
                  <a:pt x="270481" y="25004"/>
                </a:lnTo>
                <a:lnTo>
                  <a:pt x="227548" y="6554"/>
                </a:lnTo>
                <a:lnTo>
                  <a:pt x="179832" y="0"/>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34"/>
          <p:cNvSpPr/>
          <p:nvPr/>
        </p:nvSpPr>
        <p:spPr>
          <a:xfrm>
            <a:off x="6723888" y="1676400"/>
            <a:ext cx="0" cy="855344"/>
          </a:xfrm>
          <a:custGeom>
            <a:rect b="b" l="l" r="r" t="t"/>
            <a:pathLst>
              <a:path extrusionOk="0" h="855344" w="120000">
                <a:moveTo>
                  <a:pt x="0" y="0"/>
                </a:moveTo>
                <a:lnTo>
                  <a:pt x="0" y="854963"/>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34"/>
          <p:cNvSpPr/>
          <p:nvPr/>
        </p:nvSpPr>
        <p:spPr>
          <a:xfrm>
            <a:off x="6733031" y="2904744"/>
            <a:ext cx="0" cy="779145"/>
          </a:xfrm>
          <a:custGeom>
            <a:rect b="b" l="l" r="r" t="t"/>
            <a:pathLst>
              <a:path extrusionOk="0" h="779145" w="120000">
                <a:moveTo>
                  <a:pt x="0" y="0"/>
                </a:moveTo>
                <a:lnTo>
                  <a:pt x="0" y="778764"/>
                </a:lnTo>
              </a:path>
            </a:pathLst>
          </a:custGeom>
          <a:noFill/>
          <a:ln cap="flat" cmpd="sng" w="19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5" name="Google Shape;515;p34"/>
          <p:cNvSpPr txBox="1"/>
          <p:nvPr/>
        </p:nvSpPr>
        <p:spPr>
          <a:xfrm>
            <a:off x="7468120" y="1801883"/>
            <a:ext cx="271780" cy="298450"/>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tr-TR" sz="1750">
                <a:solidFill>
                  <a:schemeClr val="dk1"/>
                </a:solidFill>
                <a:latin typeface="Times New Roman"/>
                <a:ea typeface="Times New Roman"/>
                <a:cs typeface="Times New Roman"/>
                <a:sym typeface="Times New Roman"/>
              </a:rPr>
              <a:t>R</a:t>
            </a:r>
            <a:r>
              <a:rPr baseline="-25000" i="1" lang="tr-TR" sz="1875">
                <a:solidFill>
                  <a:schemeClr val="dk1"/>
                </a:solidFill>
                <a:latin typeface="Times New Roman"/>
                <a:ea typeface="Times New Roman"/>
                <a:cs typeface="Times New Roman"/>
                <a:sym typeface="Times New Roman"/>
              </a:rPr>
              <a:t>m</a:t>
            </a:r>
            <a:endParaRPr baseline="-25000" sz="1875">
              <a:solidFill>
                <a:schemeClr val="dk1"/>
              </a:solidFill>
              <a:latin typeface="Times New Roman"/>
              <a:ea typeface="Times New Roman"/>
              <a:cs typeface="Times New Roman"/>
              <a:sym typeface="Times New Roman"/>
            </a:endParaRPr>
          </a:p>
        </p:txBody>
      </p:sp>
      <p:sp>
        <p:nvSpPr>
          <p:cNvPr id="516" name="Google Shape;516;p34"/>
          <p:cNvSpPr txBox="1"/>
          <p:nvPr/>
        </p:nvSpPr>
        <p:spPr>
          <a:xfrm>
            <a:off x="6415430" y="2195587"/>
            <a:ext cx="182880"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p:txBody>
      </p:sp>
      <p:sp>
        <p:nvSpPr>
          <p:cNvPr id="517" name="Google Shape;517;p34"/>
          <p:cNvSpPr txBox="1"/>
          <p:nvPr/>
        </p:nvSpPr>
        <p:spPr>
          <a:xfrm>
            <a:off x="8578774" y="2192552"/>
            <a:ext cx="995044" cy="812165"/>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127635" marR="0" rtl="0" algn="l">
              <a:lnSpc>
                <a:spcPct val="100000"/>
              </a:lnSpc>
              <a:spcBef>
                <a:spcPts val="1475"/>
              </a:spcBef>
              <a:spcAft>
                <a:spcPts val="0"/>
              </a:spcAft>
              <a:buNone/>
            </a:pPr>
            <a:r>
              <a:rPr i="1" lang="tr-TR" sz="1950">
                <a:solidFill>
                  <a:schemeClr val="dk1"/>
                </a:solidFill>
                <a:latin typeface="Verdana"/>
                <a:ea typeface="Verdana"/>
                <a:cs typeface="Verdana"/>
                <a:sym typeface="Verdana"/>
              </a:rPr>
              <a:t>F</a:t>
            </a:r>
            <a:r>
              <a:rPr baseline="-25000" lang="tr-TR" sz="1875">
                <a:solidFill>
                  <a:schemeClr val="dk1"/>
                </a:solidFill>
                <a:latin typeface="Times New Roman"/>
                <a:ea typeface="Times New Roman"/>
                <a:cs typeface="Times New Roman"/>
                <a:sym typeface="Times New Roman"/>
              </a:rPr>
              <a:t>2</a:t>
            </a:r>
            <a:r>
              <a:rPr lang="tr-TR" sz="1950">
                <a:solidFill>
                  <a:schemeClr val="dk1"/>
                </a:solidFill>
                <a:latin typeface="Times New Roman"/>
                <a:ea typeface="Times New Roman"/>
                <a:cs typeface="Times New Roman"/>
                <a:sym typeface="Times New Roman"/>
              </a:rPr>
              <a:t>=N</a:t>
            </a:r>
            <a:r>
              <a:rPr baseline="-25000" lang="tr-TR" sz="1875">
                <a:solidFill>
                  <a:schemeClr val="dk1"/>
                </a:solidFill>
                <a:latin typeface="Times New Roman"/>
                <a:ea typeface="Times New Roman"/>
                <a:cs typeface="Times New Roman"/>
                <a:sym typeface="Times New Roman"/>
              </a:rPr>
              <a:t>2 </a:t>
            </a:r>
            <a:r>
              <a:rPr lang="tr-TR" sz="1950">
                <a:solidFill>
                  <a:schemeClr val="dk1"/>
                </a:solidFill>
                <a:latin typeface="Times New Roman"/>
                <a:ea typeface="Times New Roman"/>
                <a:cs typeface="Times New Roman"/>
                <a:sym typeface="Times New Roman"/>
              </a:rPr>
              <a:t>i</a:t>
            </a:r>
            <a:r>
              <a:rPr baseline="-25000" lang="tr-TR" sz="1875">
                <a:solidFill>
                  <a:schemeClr val="dk1"/>
                </a:solidFill>
                <a:latin typeface="Times New Roman"/>
                <a:ea typeface="Times New Roman"/>
                <a:cs typeface="Times New Roman"/>
                <a:sym typeface="Times New Roman"/>
              </a:rPr>
              <a:t>2</a:t>
            </a:r>
            <a:endParaRPr baseline="-25000" sz="1875">
              <a:solidFill>
                <a:schemeClr val="dk1"/>
              </a:solidFill>
              <a:latin typeface="Times New Roman"/>
              <a:ea typeface="Times New Roman"/>
              <a:cs typeface="Times New Roman"/>
              <a:sym typeface="Times New Roman"/>
            </a:endParaRPr>
          </a:p>
        </p:txBody>
      </p:sp>
      <p:sp>
        <p:nvSpPr>
          <p:cNvPr id="518" name="Google Shape;518;p34"/>
          <p:cNvSpPr txBox="1"/>
          <p:nvPr/>
        </p:nvSpPr>
        <p:spPr>
          <a:xfrm>
            <a:off x="1422120" y="1299462"/>
            <a:ext cx="2940050" cy="20485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2850">
                <a:solidFill>
                  <a:schemeClr val="dk1"/>
                </a:solidFill>
                <a:latin typeface="Noto Sans Symbols"/>
                <a:ea typeface="Noto Sans Symbols"/>
                <a:cs typeface="Noto Sans Symbols"/>
                <a:sym typeface="Noto Sans Symbols"/>
              </a:rPr>
              <a:t>φ</a:t>
            </a:r>
            <a:r>
              <a:rPr baseline="-25000" i="1" lang="tr-TR" sz="2850">
                <a:solidFill>
                  <a:schemeClr val="dk1"/>
                </a:solidFill>
                <a:latin typeface="Times New Roman"/>
                <a:ea typeface="Times New Roman"/>
                <a:cs typeface="Times New Roman"/>
                <a:sym typeface="Times New Roman"/>
              </a:rPr>
              <a:t>m </a:t>
            </a:r>
            <a:r>
              <a:rPr i="1" lang="tr-TR" sz="2850">
                <a:solidFill>
                  <a:schemeClr val="dk1"/>
                </a:solidFill>
                <a:latin typeface="Times New Roman"/>
                <a:ea typeface="Times New Roman"/>
                <a:cs typeface="Times New Roman"/>
                <a:sym typeface="Times New Roman"/>
              </a:rPr>
              <a:t>R</a:t>
            </a:r>
            <a:r>
              <a:rPr baseline="-25000" i="1" lang="tr-TR" sz="2850">
                <a:solidFill>
                  <a:schemeClr val="dk1"/>
                </a:solidFill>
                <a:latin typeface="Times New Roman"/>
                <a:ea typeface="Times New Roman"/>
                <a:cs typeface="Times New Roman"/>
                <a:sym typeface="Times New Roman"/>
              </a:rPr>
              <a:t>m	</a:t>
            </a:r>
            <a:r>
              <a:rPr lang="tr-TR" sz="2850">
                <a:solidFill>
                  <a:schemeClr val="dk1"/>
                </a:solidFill>
                <a:latin typeface="Noto Sans Symbols"/>
                <a:ea typeface="Noto Sans Symbols"/>
                <a:cs typeface="Noto Sans Symbols"/>
                <a:sym typeface="Noto Sans Symbols"/>
              </a:rPr>
              <a:t>=</a:t>
            </a:r>
            <a:r>
              <a:rPr lang="tr-TR" sz="2850">
                <a:solidFill>
                  <a:schemeClr val="dk1"/>
                </a:solidFill>
                <a:latin typeface="Times New Roman"/>
                <a:ea typeface="Times New Roman"/>
                <a:cs typeface="Times New Roman"/>
                <a:sym typeface="Times New Roman"/>
              </a:rPr>
              <a:t> </a:t>
            </a:r>
            <a:r>
              <a:rPr i="1" lang="tr-TR" sz="2850">
                <a:solidFill>
                  <a:schemeClr val="dk1"/>
                </a:solidFill>
                <a:latin typeface="Times New Roman"/>
                <a:ea typeface="Times New Roman"/>
                <a:cs typeface="Times New Roman"/>
                <a:sym typeface="Times New Roman"/>
              </a:rPr>
              <a:t>N</a:t>
            </a:r>
            <a:r>
              <a:rPr baseline="-25000" lang="tr-TR" sz="2850">
                <a:solidFill>
                  <a:schemeClr val="dk1"/>
                </a:solidFill>
                <a:latin typeface="Times New Roman"/>
                <a:ea typeface="Times New Roman"/>
                <a:cs typeface="Times New Roman"/>
                <a:sym typeface="Times New Roman"/>
              </a:rPr>
              <a:t>1</a:t>
            </a:r>
            <a:r>
              <a:rPr i="1" lang="tr-TR" sz="2850">
                <a:solidFill>
                  <a:schemeClr val="dk1"/>
                </a:solidFill>
                <a:latin typeface="Times New Roman"/>
                <a:ea typeface="Times New Roman"/>
                <a:cs typeface="Times New Roman"/>
                <a:sym typeface="Times New Roman"/>
              </a:rPr>
              <a:t>i</a:t>
            </a:r>
            <a:r>
              <a:rPr baseline="-25000" lang="tr-TR" sz="2850">
                <a:solidFill>
                  <a:schemeClr val="dk1"/>
                </a:solidFill>
                <a:latin typeface="Times New Roman"/>
                <a:ea typeface="Times New Roman"/>
                <a:cs typeface="Times New Roman"/>
                <a:sym typeface="Times New Roman"/>
              </a:rPr>
              <a:t>1 </a:t>
            </a:r>
            <a:r>
              <a:rPr lang="tr-TR" sz="2850">
                <a:solidFill>
                  <a:schemeClr val="dk1"/>
                </a:solidFill>
                <a:latin typeface="Noto Sans Symbols"/>
                <a:ea typeface="Noto Sans Symbols"/>
                <a:cs typeface="Noto Sans Symbols"/>
                <a:sym typeface="Noto Sans Symbols"/>
              </a:rPr>
              <a:t>−</a:t>
            </a:r>
            <a:r>
              <a:rPr lang="tr-TR" sz="2850">
                <a:solidFill>
                  <a:schemeClr val="dk1"/>
                </a:solidFill>
                <a:latin typeface="Times New Roman"/>
                <a:ea typeface="Times New Roman"/>
                <a:cs typeface="Times New Roman"/>
                <a:sym typeface="Times New Roman"/>
              </a:rPr>
              <a:t> </a:t>
            </a:r>
            <a:r>
              <a:rPr i="1" lang="tr-TR" sz="2850">
                <a:solidFill>
                  <a:schemeClr val="dk1"/>
                </a:solidFill>
                <a:latin typeface="Times New Roman"/>
                <a:ea typeface="Times New Roman"/>
                <a:cs typeface="Times New Roman"/>
                <a:sym typeface="Times New Roman"/>
              </a:rPr>
              <a:t>N </a:t>
            </a:r>
            <a:r>
              <a:rPr baseline="-25000" lang="tr-TR" sz="2850">
                <a:solidFill>
                  <a:schemeClr val="dk1"/>
                </a:solidFill>
                <a:latin typeface="Times New Roman"/>
                <a:ea typeface="Times New Roman"/>
                <a:cs typeface="Times New Roman"/>
                <a:sym typeface="Times New Roman"/>
              </a:rPr>
              <a:t>2</a:t>
            </a:r>
            <a:r>
              <a:rPr i="1" lang="tr-TR" sz="2850">
                <a:solidFill>
                  <a:schemeClr val="dk1"/>
                </a:solidFill>
                <a:latin typeface="Times New Roman"/>
                <a:ea typeface="Times New Roman"/>
                <a:cs typeface="Times New Roman"/>
                <a:sym typeface="Times New Roman"/>
              </a:rPr>
              <a:t>i</a:t>
            </a:r>
            <a:r>
              <a:rPr baseline="-25000" lang="tr-TR" sz="2850">
                <a:solidFill>
                  <a:schemeClr val="dk1"/>
                </a:solidFill>
                <a:latin typeface="Times New Roman"/>
                <a:ea typeface="Times New Roman"/>
                <a:cs typeface="Times New Roman"/>
                <a:sym typeface="Times New Roman"/>
              </a:rPr>
              <a:t>2</a:t>
            </a:r>
            <a:endParaRPr baseline="-25000" sz="2850">
              <a:solidFill>
                <a:schemeClr val="dk1"/>
              </a:solidFill>
              <a:latin typeface="Times New Roman"/>
              <a:ea typeface="Times New Roman"/>
              <a:cs typeface="Times New Roman"/>
              <a:sym typeface="Times New Roman"/>
            </a:endParaRPr>
          </a:p>
          <a:p>
            <a:pPr indent="0" lvl="0" marL="13970" marR="0" rtl="0" algn="l">
              <a:lnSpc>
                <a:spcPct val="100000"/>
              </a:lnSpc>
              <a:spcBef>
                <a:spcPts val="2560"/>
              </a:spcBef>
              <a:spcAft>
                <a:spcPts val="0"/>
              </a:spcAft>
              <a:buNone/>
            </a:pPr>
            <a:r>
              <a:rPr i="1" lang="tr-TR" sz="3000">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m </a:t>
            </a:r>
            <a:r>
              <a:rPr i="1" lang="tr-TR" sz="3000">
                <a:solidFill>
                  <a:schemeClr val="dk1"/>
                </a:solidFill>
                <a:latin typeface="Times New Roman"/>
                <a:ea typeface="Times New Roman"/>
                <a:cs typeface="Times New Roman"/>
                <a:sym typeface="Times New Roman"/>
              </a:rPr>
              <a:t>R</a:t>
            </a:r>
            <a:r>
              <a:rPr baseline="-25000" i="1" lang="tr-TR" sz="2625">
                <a:solidFill>
                  <a:schemeClr val="dk1"/>
                </a:solidFill>
                <a:latin typeface="Times New Roman"/>
                <a:ea typeface="Times New Roman"/>
                <a:cs typeface="Times New Roman"/>
                <a:sym typeface="Times New Roman"/>
              </a:rPr>
              <a:t>m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i</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N</a:t>
            </a:r>
            <a:r>
              <a:rPr baseline="-25000" lang="tr-TR" sz="2625">
                <a:solidFill>
                  <a:schemeClr val="dk1"/>
                </a:solidFill>
                <a:latin typeface="Times New Roman"/>
                <a:ea typeface="Times New Roman"/>
                <a:cs typeface="Times New Roman"/>
                <a:sym typeface="Times New Roman"/>
              </a:rPr>
              <a:t>1</a:t>
            </a:r>
            <a:endParaRPr baseline="-25000" sz="2625">
              <a:solidFill>
                <a:schemeClr val="dk1"/>
              </a:solidFill>
              <a:latin typeface="Times New Roman"/>
              <a:ea typeface="Times New Roman"/>
              <a:cs typeface="Times New Roman"/>
              <a:sym typeface="Times New Roman"/>
            </a:endParaRPr>
          </a:p>
          <a:p>
            <a:pPr indent="0" lvl="0" marL="62864" marR="0" rtl="0" algn="l">
              <a:lnSpc>
                <a:spcPct val="100000"/>
              </a:lnSpc>
              <a:spcBef>
                <a:spcPts val="2725"/>
              </a:spcBef>
              <a:spcAft>
                <a:spcPts val="0"/>
              </a:spcAft>
              <a:buNone/>
            </a:pPr>
            <a:r>
              <a:rPr i="1" lang="tr-TR" sz="3000">
                <a:solidFill>
                  <a:schemeClr val="dk1"/>
                </a:solidFill>
                <a:latin typeface="Times New Roman"/>
                <a:ea typeface="Times New Roman"/>
                <a:cs typeface="Times New Roman"/>
                <a:sym typeface="Times New Roman"/>
              </a:rPr>
              <a:t>N</a:t>
            </a:r>
            <a:r>
              <a:rPr baseline="-25000" lang="tr-TR" sz="3000">
                <a:solidFill>
                  <a:schemeClr val="dk1"/>
                </a:solidFill>
                <a:latin typeface="Times New Roman"/>
                <a:ea typeface="Times New Roman"/>
                <a:cs typeface="Times New Roman"/>
                <a:sym typeface="Times New Roman"/>
              </a:rPr>
              <a:t>1</a:t>
            </a:r>
            <a:r>
              <a:rPr i="1" lang="tr-TR" sz="3000">
                <a:solidFill>
                  <a:schemeClr val="dk1"/>
                </a:solidFill>
                <a:latin typeface="Times New Roman"/>
                <a:ea typeface="Times New Roman"/>
                <a:cs typeface="Times New Roman"/>
                <a:sym typeface="Times New Roman"/>
              </a:rPr>
              <a:t>i</a:t>
            </a:r>
            <a:r>
              <a:rPr baseline="-25000" i="1" lang="tr-TR" sz="3000">
                <a:solidFill>
                  <a:schemeClr val="dk1"/>
                </a:solidFill>
                <a:latin typeface="Noto Sans Symbols"/>
                <a:ea typeface="Noto Sans Symbols"/>
                <a:cs typeface="Noto Sans Symbols"/>
                <a:sym typeface="Noto Sans Symbols"/>
              </a:rPr>
              <a:t>φ</a:t>
            </a:r>
            <a:r>
              <a:rPr baseline="-25000" lang="tr-TR" sz="3000">
                <a:solidFill>
                  <a:schemeClr val="dk1"/>
                </a:solidFill>
                <a:latin typeface="Times New Roman"/>
                <a:ea typeface="Times New Roman"/>
                <a:cs typeface="Times New Roman"/>
                <a:sym typeface="Times New Roman"/>
              </a:rPr>
              <a:t>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N</a:t>
            </a:r>
            <a:r>
              <a:rPr baseline="-25000" lang="tr-TR" sz="3000">
                <a:solidFill>
                  <a:schemeClr val="dk1"/>
                </a:solidFill>
                <a:latin typeface="Times New Roman"/>
                <a:ea typeface="Times New Roman"/>
                <a:cs typeface="Times New Roman"/>
                <a:sym typeface="Times New Roman"/>
              </a:rPr>
              <a:t>1</a:t>
            </a:r>
            <a:r>
              <a:rPr i="1" lang="tr-TR" sz="3000">
                <a:solidFill>
                  <a:schemeClr val="dk1"/>
                </a:solidFill>
                <a:latin typeface="Times New Roman"/>
                <a:ea typeface="Times New Roman"/>
                <a:cs typeface="Times New Roman"/>
                <a:sym typeface="Times New Roman"/>
              </a:rPr>
              <a:t>i</a:t>
            </a:r>
            <a:r>
              <a:rPr baseline="-25000" lang="tr-TR" sz="3000">
                <a:solidFill>
                  <a:schemeClr val="dk1"/>
                </a:solidFill>
                <a:latin typeface="Times New Roman"/>
                <a:ea typeface="Times New Roman"/>
                <a:cs typeface="Times New Roman"/>
                <a:sym typeface="Times New Roman"/>
              </a:rPr>
              <a:t>1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N </a:t>
            </a:r>
            <a:r>
              <a:rPr baseline="-25000" lang="tr-TR" sz="3000">
                <a:solidFill>
                  <a:schemeClr val="dk1"/>
                </a:solidFill>
                <a:latin typeface="Times New Roman"/>
                <a:ea typeface="Times New Roman"/>
                <a:cs typeface="Times New Roman"/>
                <a:sym typeface="Times New Roman"/>
              </a:rPr>
              <a:t>2</a:t>
            </a:r>
            <a:r>
              <a:rPr i="1" lang="tr-TR" sz="3000">
                <a:solidFill>
                  <a:schemeClr val="dk1"/>
                </a:solidFill>
                <a:latin typeface="Times New Roman"/>
                <a:ea typeface="Times New Roman"/>
                <a:cs typeface="Times New Roman"/>
                <a:sym typeface="Times New Roman"/>
              </a:rPr>
              <a:t>i</a:t>
            </a:r>
            <a:r>
              <a:rPr baseline="-25000" lang="tr-TR" sz="3000">
                <a:solidFill>
                  <a:schemeClr val="dk1"/>
                </a:solidFill>
                <a:latin typeface="Times New Roman"/>
                <a:ea typeface="Times New Roman"/>
                <a:cs typeface="Times New Roman"/>
                <a:sym typeface="Times New Roman"/>
              </a:rPr>
              <a:t>2</a:t>
            </a:r>
            <a:endParaRPr baseline="-25000" sz="3000">
              <a:solidFill>
                <a:schemeClr val="dk1"/>
              </a:solidFill>
              <a:latin typeface="Times New Roman"/>
              <a:ea typeface="Times New Roman"/>
              <a:cs typeface="Times New Roman"/>
              <a:sym typeface="Times New Roman"/>
            </a:endParaRPr>
          </a:p>
        </p:txBody>
      </p:sp>
      <p:sp>
        <p:nvSpPr>
          <p:cNvPr id="519" name="Google Shape;519;p34"/>
          <p:cNvSpPr/>
          <p:nvPr/>
        </p:nvSpPr>
        <p:spPr>
          <a:xfrm>
            <a:off x="2759011" y="4011167"/>
            <a:ext cx="530860" cy="0"/>
          </a:xfrm>
          <a:custGeom>
            <a:rect b="b" l="l" r="r" t="t"/>
            <a:pathLst>
              <a:path extrusionOk="0" h="120000" w="530860">
                <a:moveTo>
                  <a:pt x="0" y="0"/>
                </a:moveTo>
                <a:lnTo>
                  <a:pt x="530504" y="0"/>
                </a:lnTo>
              </a:path>
            </a:pathLst>
          </a:custGeom>
          <a:noFill/>
          <a:ln cap="flat" cmpd="sng" w="16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34"/>
          <p:cNvSpPr txBox="1"/>
          <p:nvPr/>
        </p:nvSpPr>
        <p:spPr>
          <a:xfrm>
            <a:off x="3442284" y="3934460"/>
            <a:ext cx="153670" cy="33274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2000">
                <a:solidFill>
                  <a:schemeClr val="dk1"/>
                </a:solidFill>
                <a:latin typeface="Times New Roman"/>
                <a:ea typeface="Times New Roman"/>
                <a:cs typeface="Times New Roman"/>
                <a:sym typeface="Times New Roman"/>
              </a:rPr>
              <a:t>2</a:t>
            </a:r>
            <a:endParaRPr sz="2000">
              <a:solidFill>
                <a:schemeClr val="dk1"/>
              </a:solidFill>
              <a:latin typeface="Times New Roman"/>
              <a:ea typeface="Times New Roman"/>
              <a:cs typeface="Times New Roman"/>
              <a:sym typeface="Times New Roman"/>
            </a:endParaRPr>
          </a:p>
        </p:txBody>
      </p:sp>
      <p:sp>
        <p:nvSpPr>
          <p:cNvPr id="521" name="Google Shape;521;p34"/>
          <p:cNvSpPr txBox="1"/>
          <p:nvPr/>
        </p:nvSpPr>
        <p:spPr>
          <a:xfrm>
            <a:off x="3078251" y="4234497"/>
            <a:ext cx="153670" cy="33274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2000">
                <a:solidFill>
                  <a:schemeClr val="dk1"/>
                </a:solidFill>
                <a:latin typeface="Times New Roman"/>
                <a:ea typeface="Times New Roman"/>
                <a:cs typeface="Times New Roman"/>
                <a:sym typeface="Times New Roman"/>
              </a:rPr>
              <a:t>1</a:t>
            </a:r>
            <a:endParaRPr sz="2000">
              <a:solidFill>
                <a:schemeClr val="dk1"/>
              </a:solidFill>
              <a:latin typeface="Times New Roman"/>
              <a:ea typeface="Times New Roman"/>
              <a:cs typeface="Times New Roman"/>
              <a:sym typeface="Times New Roman"/>
            </a:endParaRPr>
          </a:p>
        </p:txBody>
      </p:sp>
      <p:sp>
        <p:nvSpPr>
          <p:cNvPr id="522" name="Google Shape;522;p34"/>
          <p:cNvSpPr txBox="1"/>
          <p:nvPr/>
        </p:nvSpPr>
        <p:spPr>
          <a:xfrm>
            <a:off x="2814497" y="4010469"/>
            <a:ext cx="281305" cy="486409"/>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3000">
                <a:solidFill>
                  <a:schemeClr val="dk1"/>
                </a:solidFill>
                <a:latin typeface="Times New Roman"/>
                <a:ea typeface="Times New Roman"/>
                <a:cs typeface="Times New Roman"/>
                <a:sym typeface="Times New Roman"/>
              </a:rPr>
              <a:t>N</a:t>
            </a:r>
            <a:endParaRPr sz="3000">
              <a:solidFill>
                <a:schemeClr val="dk1"/>
              </a:solidFill>
              <a:latin typeface="Times New Roman"/>
              <a:ea typeface="Times New Roman"/>
              <a:cs typeface="Times New Roman"/>
              <a:sym typeface="Times New Roman"/>
            </a:endParaRPr>
          </a:p>
        </p:txBody>
      </p:sp>
      <p:sp>
        <p:nvSpPr>
          <p:cNvPr id="523" name="Google Shape;523;p34"/>
          <p:cNvSpPr txBox="1"/>
          <p:nvPr/>
        </p:nvSpPr>
        <p:spPr>
          <a:xfrm>
            <a:off x="1441602" y="3710432"/>
            <a:ext cx="2018664" cy="486409"/>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3000">
                <a:solidFill>
                  <a:schemeClr val="dk1"/>
                </a:solidFill>
                <a:latin typeface="Times New Roman"/>
                <a:ea typeface="Times New Roman"/>
                <a:cs typeface="Times New Roman"/>
                <a:sym typeface="Times New Roman"/>
              </a:rPr>
              <a:t>i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i="1" lang="tr-TR" sz="3000">
                <a:solidFill>
                  <a:schemeClr val="dk1"/>
                </a:solidFill>
                <a:latin typeface="Times New Roman"/>
                <a:ea typeface="Times New Roman"/>
                <a:cs typeface="Times New Roman"/>
                <a:sym typeface="Times New Roman"/>
              </a:rPr>
              <a:t>i	</a:t>
            </a:r>
            <a:r>
              <a:rPr lang="tr-TR" sz="3000">
                <a:solidFill>
                  <a:schemeClr val="dk1"/>
                </a:solidFill>
                <a:latin typeface="Noto Sans Symbols"/>
                <a:ea typeface="Noto Sans Symbols"/>
                <a:cs typeface="Noto Sans Symbols"/>
                <a:sym typeface="Noto Sans Symbols"/>
              </a:rPr>
              <a:t>+</a:t>
            </a:r>
            <a:r>
              <a:rPr lang="tr-TR" sz="3000">
                <a:solidFill>
                  <a:schemeClr val="dk1"/>
                </a:solidFill>
                <a:latin typeface="Times New Roman"/>
                <a:ea typeface="Times New Roman"/>
                <a:cs typeface="Times New Roman"/>
                <a:sym typeface="Times New Roman"/>
              </a:rPr>
              <a:t> </a:t>
            </a:r>
            <a:r>
              <a:rPr baseline="30000" i="1" lang="tr-TR" sz="4500">
                <a:solidFill>
                  <a:schemeClr val="dk1"/>
                </a:solidFill>
                <a:latin typeface="Times New Roman"/>
                <a:ea typeface="Times New Roman"/>
                <a:cs typeface="Times New Roman"/>
                <a:sym typeface="Times New Roman"/>
              </a:rPr>
              <a:t>N </a:t>
            </a:r>
            <a:r>
              <a:rPr baseline="30000" lang="tr-TR" sz="3000">
                <a:solidFill>
                  <a:schemeClr val="dk1"/>
                </a:solidFill>
                <a:latin typeface="Times New Roman"/>
                <a:ea typeface="Times New Roman"/>
                <a:cs typeface="Times New Roman"/>
                <a:sym typeface="Times New Roman"/>
              </a:rPr>
              <a:t>2 </a:t>
            </a:r>
            <a:r>
              <a:rPr i="1" lang="tr-TR" sz="3000">
                <a:solidFill>
                  <a:schemeClr val="dk1"/>
                </a:solidFill>
                <a:latin typeface="Times New Roman"/>
                <a:ea typeface="Times New Roman"/>
                <a:cs typeface="Times New Roman"/>
                <a:sym typeface="Times New Roman"/>
              </a:rPr>
              <a:t>i</a:t>
            </a:r>
            <a:endParaRPr sz="3000">
              <a:solidFill>
                <a:schemeClr val="dk1"/>
              </a:solidFill>
              <a:latin typeface="Times New Roman"/>
              <a:ea typeface="Times New Roman"/>
              <a:cs typeface="Times New Roman"/>
              <a:sym typeface="Times New Roman"/>
            </a:endParaRPr>
          </a:p>
        </p:txBody>
      </p:sp>
      <p:sp>
        <p:nvSpPr>
          <p:cNvPr id="524" name="Google Shape;524;p34"/>
          <p:cNvSpPr txBox="1"/>
          <p:nvPr/>
        </p:nvSpPr>
        <p:spPr>
          <a:xfrm>
            <a:off x="1527848" y="3934460"/>
            <a:ext cx="800735" cy="33274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2000">
                <a:solidFill>
                  <a:schemeClr val="dk1"/>
                </a:solidFill>
                <a:latin typeface="Times New Roman"/>
                <a:ea typeface="Times New Roman"/>
                <a:cs typeface="Times New Roman"/>
                <a:sym typeface="Times New Roman"/>
              </a:rPr>
              <a:t>1	</a:t>
            </a:r>
            <a:r>
              <a:rPr i="1" lang="tr-TR" sz="2000">
                <a:solidFill>
                  <a:schemeClr val="dk1"/>
                </a:solidFill>
                <a:latin typeface="Noto Sans Symbols"/>
                <a:ea typeface="Noto Sans Symbols"/>
                <a:cs typeface="Noto Sans Symbols"/>
                <a:sym typeface="Noto Sans Symbols"/>
              </a:rPr>
              <a:t>φ</a:t>
            </a:r>
            <a:endParaRPr sz="2000">
              <a:solidFill>
                <a:schemeClr val="dk1"/>
              </a:solidFill>
              <a:latin typeface="Noto Sans Symbols"/>
              <a:ea typeface="Noto Sans Symbols"/>
              <a:cs typeface="Noto Sans Symbols"/>
              <a:sym typeface="Noto Sans Symbols"/>
            </a:endParaRPr>
          </a:p>
        </p:txBody>
      </p:sp>
      <p:sp>
        <p:nvSpPr>
          <p:cNvPr id="525" name="Google Shape;525;p34"/>
          <p:cNvSpPr txBox="1"/>
          <p:nvPr/>
        </p:nvSpPr>
        <p:spPr>
          <a:xfrm>
            <a:off x="2991535" y="4896179"/>
            <a:ext cx="150495" cy="32575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2</a:t>
            </a:r>
            <a:endParaRPr sz="1950">
              <a:solidFill>
                <a:schemeClr val="dk1"/>
              </a:solidFill>
              <a:latin typeface="Times New Roman"/>
              <a:ea typeface="Times New Roman"/>
              <a:cs typeface="Times New Roman"/>
              <a:sym typeface="Times New Roman"/>
            </a:endParaRPr>
          </a:p>
        </p:txBody>
      </p:sp>
      <p:sp>
        <p:nvSpPr>
          <p:cNvPr id="526" name="Google Shape;526;p34"/>
          <p:cNvSpPr txBox="1"/>
          <p:nvPr/>
        </p:nvSpPr>
        <p:spPr>
          <a:xfrm>
            <a:off x="1446250" y="4596877"/>
            <a:ext cx="1644650" cy="553720"/>
          </a:xfrm>
          <a:prstGeom prst="rect">
            <a:avLst/>
          </a:prstGeom>
          <a:noFill/>
          <a:ln>
            <a:noFill/>
          </a:ln>
        </p:spPr>
        <p:txBody>
          <a:bodyPr anchorCtr="0" anchor="t" bIns="0" lIns="0" spcFirstLastPara="1" rIns="0" wrap="square" tIns="29200">
            <a:noAutofit/>
          </a:bodyPr>
          <a:lstStyle/>
          <a:p>
            <a:pPr indent="0" lvl="0" marL="12700" marR="0" rtl="0" algn="l">
              <a:lnSpc>
                <a:spcPct val="32089"/>
              </a:lnSpc>
              <a:spcBef>
                <a:spcPts val="0"/>
              </a:spcBef>
              <a:spcAft>
                <a:spcPts val="0"/>
              </a:spcAft>
              <a:buNone/>
            </a:pPr>
            <a:r>
              <a:rPr i="1" lang="tr-TR" sz="3350">
                <a:solidFill>
                  <a:schemeClr val="dk1"/>
                </a:solidFill>
                <a:latin typeface="Times New Roman"/>
                <a:ea typeface="Times New Roman"/>
                <a:cs typeface="Times New Roman"/>
                <a:sym typeface="Times New Roman"/>
              </a:rPr>
              <a:t>i</a:t>
            </a:r>
            <a:r>
              <a:rPr baseline="-25000" lang="tr-TR" sz="2925">
                <a:solidFill>
                  <a:schemeClr val="dk1"/>
                </a:solidFill>
                <a:latin typeface="Times New Roman"/>
                <a:ea typeface="Times New Roman"/>
                <a:cs typeface="Times New Roman"/>
                <a:sym typeface="Times New Roman"/>
              </a:rPr>
              <a:t>1	</a:t>
            </a:r>
            <a:r>
              <a:rPr lang="tr-TR" sz="3350">
                <a:solidFill>
                  <a:schemeClr val="dk1"/>
                </a:solidFill>
                <a:latin typeface="Noto Sans Symbols"/>
                <a:ea typeface="Noto Sans Symbols"/>
                <a:cs typeface="Noto Sans Symbols"/>
                <a:sym typeface="Noto Sans Symbols"/>
              </a:rPr>
              <a:t>=</a:t>
            </a:r>
            <a:r>
              <a:rPr lang="tr-TR" sz="3350">
                <a:solidFill>
                  <a:schemeClr val="dk1"/>
                </a:solidFill>
                <a:latin typeface="Times New Roman"/>
                <a:ea typeface="Times New Roman"/>
                <a:cs typeface="Times New Roman"/>
                <a:sym typeface="Times New Roman"/>
              </a:rPr>
              <a:t> </a:t>
            </a:r>
            <a:r>
              <a:rPr i="1" lang="tr-TR" sz="3350">
                <a:solidFill>
                  <a:schemeClr val="dk1"/>
                </a:solidFill>
                <a:latin typeface="Times New Roman"/>
                <a:ea typeface="Times New Roman"/>
                <a:cs typeface="Times New Roman"/>
                <a:sym typeface="Times New Roman"/>
              </a:rPr>
              <a:t>i</a:t>
            </a:r>
            <a:r>
              <a:rPr baseline="-25000" i="1" lang="tr-TR" sz="2925">
                <a:solidFill>
                  <a:schemeClr val="dk1"/>
                </a:solidFill>
                <a:latin typeface="Noto Sans Symbols"/>
                <a:ea typeface="Noto Sans Symbols"/>
                <a:cs typeface="Noto Sans Symbols"/>
                <a:sym typeface="Noto Sans Symbols"/>
              </a:rPr>
              <a:t>φ</a:t>
            </a:r>
            <a:r>
              <a:rPr baseline="-25000" lang="tr-TR" sz="2925">
                <a:solidFill>
                  <a:schemeClr val="dk1"/>
                </a:solidFill>
                <a:latin typeface="Times New Roman"/>
                <a:ea typeface="Times New Roman"/>
                <a:cs typeface="Times New Roman"/>
                <a:sym typeface="Times New Roman"/>
              </a:rPr>
              <a:t>	</a:t>
            </a:r>
            <a:r>
              <a:rPr lang="tr-TR" sz="3350">
                <a:solidFill>
                  <a:schemeClr val="dk1"/>
                </a:solidFill>
                <a:latin typeface="Noto Sans Symbols"/>
                <a:ea typeface="Noto Sans Symbols"/>
                <a:cs typeface="Noto Sans Symbols"/>
                <a:sym typeface="Noto Sans Symbols"/>
              </a:rPr>
              <a:t>+</a:t>
            </a:r>
            <a:r>
              <a:rPr lang="tr-TR" sz="3350">
                <a:solidFill>
                  <a:schemeClr val="dk1"/>
                </a:solidFill>
                <a:latin typeface="Times New Roman"/>
                <a:ea typeface="Times New Roman"/>
                <a:cs typeface="Times New Roman"/>
                <a:sym typeface="Times New Roman"/>
              </a:rPr>
              <a:t> </a:t>
            </a:r>
            <a:r>
              <a:rPr i="1" lang="tr-TR" sz="3350">
                <a:solidFill>
                  <a:schemeClr val="dk1"/>
                </a:solidFill>
                <a:latin typeface="Times New Roman"/>
                <a:ea typeface="Times New Roman"/>
                <a:cs typeface="Times New Roman"/>
                <a:sym typeface="Times New Roman"/>
              </a:rPr>
              <a:t>i</a:t>
            </a:r>
            <a:endParaRPr sz="3350">
              <a:solidFill>
                <a:schemeClr val="dk1"/>
              </a:solidFill>
              <a:latin typeface="Times New Roman"/>
              <a:ea typeface="Times New Roman"/>
              <a:cs typeface="Times New Roman"/>
              <a:sym typeface="Times New Roman"/>
            </a:endParaRPr>
          </a:p>
          <a:p>
            <a:pPr indent="0" lvl="0" marL="0" marR="5080" rtl="0" algn="r">
              <a:lnSpc>
                <a:spcPct val="58974"/>
              </a:lnSpc>
              <a:spcBef>
                <a:spcPts val="0"/>
              </a:spcBef>
              <a:spcAft>
                <a:spcPts val="0"/>
              </a:spcAft>
              <a:buNone/>
            </a:pPr>
            <a:r>
              <a:rPr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p:txBody>
      </p:sp>
      <p:sp>
        <p:nvSpPr>
          <p:cNvPr id="527" name="Google Shape;527;p34"/>
          <p:cNvSpPr txBox="1"/>
          <p:nvPr/>
        </p:nvSpPr>
        <p:spPr>
          <a:xfrm>
            <a:off x="671214" y="5890399"/>
            <a:ext cx="8371840" cy="833755"/>
          </a:xfrm>
          <a:prstGeom prst="rect">
            <a:avLst/>
          </a:prstGeom>
          <a:noFill/>
          <a:ln>
            <a:noFill/>
          </a:ln>
        </p:spPr>
        <p:txBody>
          <a:bodyPr anchorCtr="0" anchor="t" bIns="0" lIns="0" spcFirstLastPara="1" rIns="0" wrap="square" tIns="12700">
            <a:noAutofit/>
          </a:bodyPr>
          <a:lstStyle/>
          <a:p>
            <a:pPr indent="0" lvl="0" marL="12700" marR="5080" rtl="0" algn="l">
              <a:lnSpc>
                <a:spcPct val="100000"/>
              </a:lnSpc>
              <a:spcBef>
                <a:spcPts val="0"/>
              </a:spcBef>
              <a:spcAft>
                <a:spcPts val="0"/>
              </a:spcAft>
              <a:buNone/>
            </a:pPr>
            <a:r>
              <a:rPr lang="tr-TR" sz="2650">
                <a:solidFill>
                  <a:schemeClr val="dk1"/>
                </a:solidFill>
                <a:latin typeface="Times New Roman"/>
                <a:ea typeface="Times New Roman"/>
                <a:cs typeface="Times New Roman"/>
                <a:sym typeface="Times New Roman"/>
              </a:rPr>
              <a:t>Primer akımı, uyartım akımı ile primere aktarılmış sekonder  akımının toplamı olarak ifade edilebilir.</a:t>
            </a:r>
            <a:endParaRPr sz="2650">
              <a:solidFill>
                <a:schemeClr val="dk1"/>
              </a:solidFill>
              <a:latin typeface="Times New Roman"/>
              <a:ea typeface="Times New Roman"/>
              <a:cs typeface="Times New Roman"/>
              <a:sym typeface="Times New Roman"/>
            </a:endParaRPr>
          </a:p>
        </p:txBody>
      </p:sp>
      <p:sp>
        <p:nvSpPr>
          <p:cNvPr id="528" name="Google Shape;528;p3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34"/>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5"/>
          <p:cNvSpPr txBox="1"/>
          <p:nvPr/>
        </p:nvSpPr>
        <p:spPr>
          <a:xfrm>
            <a:off x="736592" y="300556"/>
            <a:ext cx="8990330" cy="1203960"/>
          </a:xfrm>
          <a:prstGeom prst="rect">
            <a:avLst/>
          </a:prstGeom>
          <a:noFill/>
          <a:ln>
            <a:noFill/>
          </a:ln>
        </p:spPr>
        <p:txBody>
          <a:bodyPr anchorCtr="0" anchor="t" bIns="0" lIns="0" spcFirstLastPara="1" rIns="0" wrap="square" tIns="68575">
            <a:noAutofit/>
          </a:bodyPr>
          <a:lstStyle/>
          <a:p>
            <a:pPr indent="0" lvl="0" marL="158877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Gerçek Transformatörler- Performans</a:t>
            </a:r>
            <a:endParaRPr sz="2650">
              <a:solidFill>
                <a:schemeClr val="dk1"/>
              </a:solidFill>
              <a:latin typeface="Times New Roman"/>
              <a:ea typeface="Times New Roman"/>
              <a:cs typeface="Times New Roman"/>
              <a:sym typeface="Times New Roman"/>
            </a:endParaRPr>
          </a:p>
          <a:p>
            <a:pPr indent="5715" lvl="0" marL="12700" marR="5080" rtl="0" algn="l">
              <a:lnSpc>
                <a:spcPct val="100000"/>
              </a:lnSpc>
              <a:spcBef>
                <a:spcPts val="375"/>
              </a:spcBef>
              <a:spcAft>
                <a:spcPts val="0"/>
              </a:spcAft>
              <a:buNone/>
            </a:pPr>
            <a:r>
              <a:rPr lang="tr-TR" sz="2200">
                <a:solidFill>
                  <a:schemeClr val="dk1"/>
                </a:solidFill>
                <a:latin typeface="Times New Roman"/>
                <a:ea typeface="Times New Roman"/>
                <a:cs typeface="Times New Roman"/>
                <a:sym typeface="Times New Roman"/>
              </a:rPr>
              <a:t>Belirli	bir	uygulama	için	uygun	transformatörün	seçimi	önemli	performans  ölçütlerinin değerlendirilmesini gerektirir.</a:t>
            </a:r>
            <a:endParaRPr sz="2200">
              <a:solidFill>
                <a:schemeClr val="dk1"/>
              </a:solidFill>
              <a:latin typeface="Times New Roman"/>
              <a:ea typeface="Times New Roman"/>
              <a:cs typeface="Times New Roman"/>
              <a:sym typeface="Times New Roman"/>
            </a:endParaRPr>
          </a:p>
        </p:txBody>
      </p:sp>
      <p:sp>
        <p:nvSpPr>
          <p:cNvPr id="535" name="Google Shape;535;p35"/>
          <p:cNvSpPr txBox="1"/>
          <p:nvPr/>
        </p:nvSpPr>
        <p:spPr>
          <a:xfrm>
            <a:off x="9098775" y="2487892"/>
            <a:ext cx="62928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anma</a:t>
            </a:r>
            <a:endParaRPr sz="2200">
              <a:solidFill>
                <a:schemeClr val="dk1"/>
              </a:solidFill>
              <a:latin typeface="Times New Roman"/>
              <a:ea typeface="Times New Roman"/>
              <a:cs typeface="Times New Roman"/>
              <a:sym typeface="Times New Roman"/>
            </a:endParaRPr>
          </a:p>
        </p:txBody>
      </p:sp>
      <p:sp>
        <p:nvSpPr>
          <p:cNvPr id="536" name="Google Shape;536;p35"/>
          <p:cNvSpPr txBox="1"/>
          <p:nvPr/>
        </p:nvSpPr>
        <p:spPr>
          <a:xfrm>
            <a:off x="728972" y="1815807"/>
            <a:ext cx="8202930" cy="1370965"/>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Önemli performans ölçütleri:</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None/>
            </a:pPr>
            <a:r>
              <a:t/>
            </a:r>
            <a:endParaRPr sz="2250">
              <a:solidFill>
                <a:schemeClr val="dk1"/>
              </a:solidFill>
              <a:latin typeface="Times New Roman"/>
              <a:ea typeface="Times New Roman"/>
              <a:cs typeface="Times New Roman"/>
              <a:sym typeface="Times New Roman"/>
            </a:endParaRPr>
          </a:p>
          <a:p>
            <a:pPr indent="-289560" lvl="0" marL="302260" marR="5080" rtl="0" algn="l">
              <a:lnSpc>
                <a:spcPct val="100499"/>
              </a:lnSpc>
              <a:spcBef>
                <a:spcPts val="5"/>
              </a:spcBef>
              <a:spcAft>
                <a:spcPts val="0"/>
              </a:spcAft>
              <a:buClr>
                <a:srgbClr val="FF3300"/>
              </a:buClr>
              <a:buSzPts val="2200"/>
              <a:buFont typeface="Times New Roman"/>
              <a:buChar char="•"/>
            </a:pPr>
            <a:r>
              <a:rPr lang="tr-TR" sz="2200">
                <a:solidFill>
                  <a:srgbClr val="FF3300"/>
                </a:solidFill>
                <a:latin typeface="Times New Roman"/>
                <a:ea typeface="Times New Roman"/>
                <a:cs typeface="Times New Roman"/>
                <a:sym typeface="Times New Roman"/>
              </a:rPr>
              <a:t>Gerilim	regülasyonu:	</a:t>
            </a:r>
            <a:r>
              <a:rPr lang="tr-TR" sz="2200">
                <a:solidFill>
                  <a:schemeClr val="dk1"/>
                </a:solidFill>
                <a:latin typeface="Times New Roman"/>
                <a:ea typeface="Times New Roman"/>
                <a:cs typeface="Times New Roman"/>
                <a:sym typeface="Times New Roman"/>
              </a:rPr>
              <a:t>Sabit	bir	güç	katsayısında	yükün	sıfırdan  değerine kadar değişmesi sonucu sekonder gerilimindeki değişimdir.</a:t>
            </a:r>
            <a:endParaRPr sz="2200">
              <a:solidFill>
                <a:schemeClr val="dk1"/>
              </a:solidFill>
              <a:latin typeface="Times New Roman"/>
              <a:ea typeface="Times New Roman"/>
              <a:cs typeface="Times New Roman"/>
              <a:sym typeface="Times New Roman"/>
            </a:endParaRPr>
          </a:p>
        </p:txBody>
      </p:sp>
      <p:sp>
        <p:nvSpPr>
          <p:cNvPr id="537" name="Google Shape;537;p35"/>
          <p:cNvSpPr/>
          <p:nvPr/>
        </p:nvSpPr>
        <p:spPr>
          <a:xfrm>
            <a:off x="4177969" y="3774986"/>
            <a:ext cx="2664460" cy="0"/>
          </a:xfrm>
          <a:custGeom>
            <a:rect b="b" l="l" r="r" t="t"/>
            <a:pathLst>
              <a:path extrusionOk="0" h="120000" w="2664459">
                <a:moveTo>
                  <a:pt x="0" y="0"/>
                </a:moveTo>
                <a:lnTo>
                  <a:pt x="2663939" y="0"/>
                </a:lnTo>
              </a:path>
            </a:pathLst>
          </a:custGeom>
          <a:noFill/>
          <a:ln cap="flat" cmpd="sng" w="120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8" name="Google Shape;538;p35"/>
          <p:cNvSpPr txBox="1"/>
          <p:nvPr/>
        </p:nvSpPr>
        <p:spPr>
          <a:xfrm>
            <a:off x="728972" y="3258889"/>
            <a:ext cx="7115175" cy="1609090"/>
          </a:xfrm>
          <a:prstGeom prst="rect">
            <a:avLst/>
          </a:prstGeom>
          <a:noFill/>
          <a:ln>
            <a:noFill/>
          </a:ln>
        </p:spPr>
        <p:txBody>
          <a:bodyPr anchorCtr="0" anchor="t" bIns="0" lIns="0" spcFirstLastPara="1" rIns="0" wrap="square" tIns="16500">
            <a:noAutofit/>
          </a:bodyPr>
          <a:lstStyle/>
          <a:p>
            <a:pPr indent="0" lvl="0" marL="2555875" marR="0" rtl="0" algn="l">
              <a:lnSpc>
                <a:spcPct val="100000"/>
              </a:lnSpc>
              <a:spcBef>
                <a:spcPts val="0"/>
              </a:spcBef>
              <a:spcAft>
                <a:spcPts val="0"/>
              </a:spcAft>
              <a:buNone/>
            </a:pPr>
            <a:r>
              <a:rPr baseline="-25000" lang="tr-TR" sz="3450">
                <a:solidFill>
                  <a:schemeClr val="dk1"/>
                </a:solidFill>
                <a:latin typeface="Times New Roman"/>
                <a:ea typeface="Times New Roman"/>
                <a:cs typeface="Times New Roman"/>
                <a:sym typeface="Times New Roman"/>
              </a:rPr>
              <a:t>%</a:t>
            </a:r>
            <a:r>
              <a:rPr baseline="-25000" i="1" lang="tr-TR" sz="3450">
                <a:solidFill>
                  <a:schemeClr val="dk1"/>
                </a:solidFill>
                <a:latin typeface="Times New Roman"/>
                <a:ea typeface="Times New Roman"/>
                <a:cs typeface="Times New Roman"/>
                <a:sym typeface="Times New Roman"/>
              </a:rPr>
              <a:t>VR </a:t>
            </a:r>
            <a:r>
              <a:rPr baseline="-25000" lang="tr-TR" sz="3450">
                <a:solidFill>
                  <a:schemeClr val="dk1"/>
                </a:solidFill>
                <a:latin typeface="Noto Sans Symbols"/>
                <a:ea typeface="Noto Sans Symbols"/>
                <a:cs typeface="Noto Sans Symbols"/>
                <a:sym typeface="Noto Sans Symbols"/>
              </a:rPr>
              <a:t>=</a:t>
            </a:r>
            <a:r>
              <a:rPr baseline="-25000" lang="tr-TR" sz="3450">
                <a:solidFill>
                  <a:schemeClr val="dk1"/>
                </a:solidFill>
                <a:latin typeface="Times New Roman"/>
                <a:ea typeface="Times New Roman"/>
                <a:cs typeface="Times New Roman"/>
                <a:sym typeface="Times New Roman"/>
              </a:rPr>
              <a:t> </a:t>
            </a:r>
            <a:r>
              <a:rPr i="1" lang="tr-TR" sz="230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 </a:t>
            </a:r>
            <a:r>
              <a:rPr lang="tr-TR" sz="3000">
                <a:solidFill>
                  <a:schemeClr val="dk1"/>
                </a:solidFill>
                <a:latin typeface="Noto Sans Symbols"/>
                <a:ea typeface="Noto Sans Symbols"/>
                <a:cs typeface="Noto Sans Symbols"/>
                <a:sym typeface="Noto Sans Symbols"/>
              </a:rPr>
              <a:t>(</a:t>
            </a:r>
            <a:r>
              <a:rPr i="1" lang="tr-TR" sz="2300">
                <a:solidFill>
                  <a:schemeClr val="dk1"/>
                </a:solidFill>
                <a:latin typeface="Times New Roman"/>
                <a:ea typeface="Times New Roman"/>
                <a:cs typeface="Times New Roman"/>
                <a:sym typeface="Times New Roman"/>
              </a:rPr>
              <a:t>yüksüz</a:t>
            </a:r>
            <a:r>
              <a:rPr lang="tr-TR" sz="3000">
                <a:solidFill>
                  <a:schemeClr val="dk1"/>
                </a:solidFill>
                <a:latin typeface="Noto Sans Symbols"/>
                <a:ea typeface="Noto Sans Symbols"/>
                <a:cs typeface="Noto Sans Symbols"/>
                <a:sym typeface="Noto Sans Symbols"/>
              </a:rPr>
              <a:t>)</a:t>
            </a:r>
            <a:r>
              <a:rPr lang="tr-TR" sz="2300">
                <a:solidFill>
                  <a:schemeClr val="dk1"/>
                </a:solidFill>
                <a:latin typeface="Noto Sans Symbols"/>
                <a:ea typeface="Noto Sans Symbols"/>
                <a:cs typeface="Noto Sans Symbols"/>
                <a:sym typeface="Noto Sans Symbols"/>
              </a:rPr>
              <a:t>−</a:t>
            </a:r>
            <a:r>
              <a:rPr lang="tr-TR" sz="2300">
                <a:solidFill>
                  <a:schemeClr val="dk1"/>
                </a:solidFill>
                <a:latin typeface="Times New Roman"/>
                <a:ea typeface="Times New Roman"/>
                <a:cs typeface="Times New Roman"/>
                <a:sym typeface="Times New Roman"/>
              </a:rPr>
              <a:t> </a:t>
            </a:r>
            <a:r>
              <a:rPr i="1" lang="tr-TR" sz="230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 </a:t>
            </a:r>
            <a:r>
              <a:rPr lang="tr-TR" sz="3000">
                <a:solidFill>
                  <a:schemeClr val="dk1"/>
                </a:solidFill>
                <a:latin typeface="Noto Sans Symbols"/>
                <a:ea typeface="Noto Sans Symbols"/>
                <a:cs typeface="Noto Sans Symbols"/>
                <a:sym typeface="Noto Sans Symbols"/>
              </a:rPr>
              <a:t>(</a:t>
            </a:r>
            <a:r>
              <a:rPr i="1" lang="tr-TR" sz="2300">
                <a:solidFill>
                  <a:schemeClr val="dk1"/>
                </a:solidFill>
                <a:latin typeface="Times New Roman"/>
                <a:ea typeface="Times New Roman"/>
                <a:cs typeface="Times New Roman"/>
                <a:sym typeface="Times New Roman"/>
              </a:rPr>
              <a:t>anma</a:t>
            </a:r>
            <a:r>
              <a:rPr lang="tr-TR" sz="3000">
                <a:solidFill>
                  <a:schemeClr val="dk1"/>
                </a:solidFill>
                <a:latin typeface="Noto Sans Symbols"/>
                <a:ea typeface="Noto Sans Symbols"/>
                <a:cs typeface="Noto Sans Symbols"/>
                <a:sym typeface="Noto Sans Symbols"/>
              </a:rPr>
              <a:t>)</a:t>
            </a:r>
            <a:r>
              <a:rPr baseline="-25000" lang="tr-TR" sz="3450">
                <a:solidFill>
                  <a:schemeClr val="dk1"/>
                </a:solidFill>
                <a:latin typeface="Noto Sans Symbols"/>
                <a:ea typeface="Noto Sans Symbols"/>
                <a:cs typeface="Noto Sans Symbols"/>
                <a:sym typeface="Noto Sans Symbols"/>
              </a:rPr>
              <a:t>×</a:t>
            </a:r>
            <a:r>
              <a:rPr baseline="-25000" lang="tr-TR" sz="3450">
                <a:solidFill>
                  <a:schemeClr val="dk1"/>
                </a:solidFill>
                <a:latin typeface="Times New Roman"/>
                <a:ea typeface="Times New Roman"/>
                <a:cs typeface="Times New Roman"/>
                <a:sym typeface="Times New Roman"/>
              </a:rPr>
              <a:t>100</a:t>
            </a:r>
            <a:endParaRPr baseline="-25000" sz="3450">
              <a:solidFill>
                <a:schemeClr val="dk1"/>
              </a:solidFill>
              <a:latin typeface="Times New Roman"/>
              <a:ea typeface="Times New Roman"/>
              <a:cs typeface="Times New Roman"/>
              <a:sym typeface="Times New Roman"/>
            </a:endParaRPr>
          </a:p>
          <a:p>
            <a:pPr indent="0" lvl="0" marL="4206875" marR="0" rtl="0" algn="l">
              <a:lnSpc>
                <a:spcPct val="115000"/>
              </a:lnSpc>
              <a:spcBef>
                <a:spcPts val="0"/>
              </a:spcBef>
              <a:spcAft>
                <a:spcPts val="0"/>
              </a:spcAft>
              <a:buNone/>
            </a:pPr>
            <a:r>
              <a:rPr i="1" lang="tr-TR" sz="230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 </a:t>
            </a:r>
            <a:r>
              <a:rPr lang="tr-TR" sz="3000">
                <a:solidFill>
                  <a:schemeClr val="dk1"/>
                </a:solidFill>
                <a:latin typeface="Noto Sans Symbols"/>
                <a:ea typeface="Noto Sans Symbols"/>
                <a:cs typeface="Noto Sans Symbols"/>
                <a:sym typeface="Noto Sans Symbols"/>
              </a:rPr>
              <a:t>(</a:t>
            </a:r>
            <a:r>
              <a:rPr i="1" lang="tr-TR" sz="2300">
                <a:solidFill>
                  <a:schemeClr val="dk1"/>
                </a:solidFill>
                <a:latin typeface="Times New Roman"/>
                <a:ea typeface="Times New Roman"/>
                <a:cs typeface="Times New Roman"/>
                <a:sym typeface="Times New Roman"/>
              </a:rPr>
              <a:t>anma</a:t>
            </a:r>
            <a:r>
              <a:rPr lang="tr-TR" sz="3000">
                <a:solidFill>
                  <a:schemeClr val="dk1"/>
                </a:solidFill>
                <a:latin typeface="Noto Sans Symbols"/>
                <a:ea typeface="Noto Sans Symbols"/>
                <a:cs typeface="Noto Sans Symbols"/>
                <a:sym typeface="Noto Sans Symbols"/>
              </a:rPr>
              <a:t>)</a:t>
            </a:r>
            <a:endParaRPr sz="3000">
              <a:solidFill>
                <a:schemeClr val="dk1"/>
              </a:solidFill>
              <a:latin typeface="Noto Sans Symbols"/>
              <a:ea typeface="Noto Sans Symbols"/>
              <a:cs typeface="Noto Sans Symbols"/>
              <a:sym typeface="Noto Sans Symbols"/>
            </a:endParaRPr>
          </a:p>
          <a:p>
            <a:pPr indent="-289560" lvl="0" marL="302260" marR="0" rtl="0" algn="l">
              <a:lnSpc>
                <a:spcPct val="100000"/>
              </a:lnSpc>
              <a:spcBef>
                <a:spcPts val="2895"/>
              </a:spcBef>
              <a:spcAft>
                <a:spcPts val="0"/>
              </a:spcAft>
              <a:buClr>
                <a:srgbClr val="FF3300"/>
              </a:buClr>
              <a:buSzPts val="2200"/>
              <a:buFont typeface="Times New Roman"/>
              <a:buChar char="•"/>
            </a:pPr>
            <a:r>
              <a:rPr lang="tr-TR" sz="2200">
                <a:solidFill>
                  <a:srgbClr val="FF3300"/>
                </a:solidFill>
                <a:latin typeface="Times New Roman"/>
                <a:ea typeface="Times New Roman"/>
                <a:cs typeface="Times New Roman"/>
                <a:sym typeface="Times New Roman"/>
              </a:rPr>
              <a:t>Verim: </a:t>
            </a:r>
            <a:r>
              <a:rPr lang="tr-TR" sz="2200">
                <a:solidFill>
                  <a:schemeClr val="dk1"/>
                </a:solidFill>
                <a:latin typeface="Times New Roman"/>
                <a:ea typeface="Times New Roman"/>
                <a:cs typeface="Times New Roman"/>
                <a:sym typeface="Times New Roman"/>
              </a:rPr>
              <a:t>Transformatörün çıkış gücünün giriş gücüne oranıdır.</a:t>
            </a:r>
            <a:endParaRPr sz="2200">
              <a:solidFill>
                <a:schemeClr val="dk1"/>
              </a:solidFill>
              <a:latin typeface="Times New Roman"/>
              <a:ea typeface="Times New Roman"/>
              <a:cs typeface="Times New Roman"/>
              <a:sym typeface="Times New Roman"/>
            </a:endParaRPr>
          </a:p>
        </p:txBody>
      </p:sp>
      <p:sp>
        <p:nvSpPr>
          <p:cNvPr id="539" name="Google Shape;539;p35"/>
          <p:cNvSpPr/>
          <p:nvPr/>
        </p:nvSpPr>
        <p:spPr>
          <a:xfrm>
            <a:off x="1229867" y="5209032"/>
            <a:ext cx="856615" cy="786765"/>
          </a:xfrm>
          <a:custGeom>
            <a:rect b="b" l="l" r="r" t="t"/>
            <a:pathLst>
              <a:path extrusionOk="0" h="786764" w="856614">
                <a:moveTo>
                  <a:pt x="0" y="786383"/>
                </a:moveTo>
                <a:lnTo>
                  <a:pt x="856488" y="786383"/>
                </a:lnTo>
                <a:lnTo>
                  <a:pt x="856488" y="0"/>
                </a:lnTo>
                <a:lnTo>
                  <a:pt x="0" y="0"/>
                </a:lnTo>
                <a:lnTo>
                  <a:pt x="0" y="786383"/>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0" name="Google Shape;540;p35"/>
          <p:cNvSpPr/>
          <p:nvPr/>
        </p:nvSpPr>
        <p:spPr>
          <a:xfrm>
            <a:off x="1717573" y="5579808"/>
            <a:ext cx="321945" cy="0"/>
          </a:xfrm>
          <a:custGeom>
            <a:rect b="b" l="l" r="r" t="t"/>
            <a:pathLst>
              <a:path extrusionOk="0" h="120000" w="321944">
                <a:moveTo>
                  <a:pt x="0" y="0"/>
                </a:moveTo>
                <a:lnTo>
                  <a:pt x="321754" y="0"/>
                </a:lnTo>
              </a:path>
            </a:pathLst>
          </a:custGeom>
          <a:noFill/>
          <a:ln cap="flat" cmpd="sng" w="11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1" name="Google Shape;541;p35"/>
          <p:cNvSpPr txBox="1"/>
          <p:nvPr/>
        </p:nvSpPr>
        <p:spPr>
          <a:xfrm>
            <a:off x="1229867" y="5358543"/>
            <a:ext cx="856615" cy="579120"/>
          </a:xfrm>
          <a:prstGeom prst="rect">
            <a:avLst/>
          </a:prstGeom>
          <a:noFill/>
          <a:ln>
            <a:noFill/>
          </a:ln>
        </p:spPr>
        <p:txBody>
          <a:bodyPr anchorCtr="0" anchor="t" bIns="0" lIns="0" spcFirstLastPara="1" rIns="0" wrap="square" tIns="17775">
            <a:noAutofit/>
          </a:bodyPr>
          <a:lstStyle/>
          <a:p>
            <a:pPr indent="0" lvl="0" marL="11430" marR="0" rtl="0" algn="l">
              <a:lnSpc>
                <a:spcPct val="66821"/>
              </a:lnSpc>
              <a:spcBef>
                <a:spcPts val="0"/>
              </a:spcBef>
              <a:spcAft>
                <a:spcPts val="0"/>
              </a:spcAft>
              <a:buNone/>
            </a:pPr>
            <a:r>
              <a:rPr i="1" lang="tr-TR" sz="2150">
                <a:solidFill>
                  <a:schemeClr val="dk1"/>
                </a:solidFill>
                <a:latin typeface="Noto Sans Symbols"/>
                <a:ea typeface="Noto Sans Symbols"/>
                <a:cs typeface="Noto Sans Symbols"/>
                <a:sym typeface="Noto Sans Symbols"/>
              </a:rPr>
              <a:t>η</a:t>
            </a:r>
            <a:r>
              <a:rPr i="1" lang="tr-TR" sz="2150">
                <a:solidFill>
                  <a:schemeClr val="dk1"/>
                </a:solidFill>
                <a:latin typeface="Times New Roman"/>
                <a:ea typeface="Times New Roman"/>
                <a:cs typeface="Times New Roman"/>
                <a:sym typeface="Times New Roman"/>
              </a:rPr>
              <a: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baseline="30000" i="1" lang="tr-TR" sz="3225">
                <a:solidFill>
                  <a:schemeClr val="dk1"/>
                </a:solidFill>
                <a:latin typeface="Times New Roman"/>
                <a:ea typeface="Times New Roman"/>
                <a:cs typeface="Times New Roman"/>
                <a:sym typeface="Times New Roman"/>
              </a:rPr>
              <a:t>P</a:t>
            </a:r>
            <a:r>
              <a:rPr baseline="30000" lang="tr-TR" sz="1875">
                <a:solidFill>
                  <a:schemeClr val="dk1"/>
                </a:solidFill>
                <a:latin typeface="Times New Roman"/>
                <a:ea typeface="Times New Roman"/>
                <a:cs typeface="Times New Roman"/>
                <a:sym typeface="Times New Roman"/>
              </a:rPr>
              <a:t>2</a:t>
            </a:r>
            <a:endParaRPr baseline="30000" sz="1875">
              <a:solidFill>
                <a:schemeClr val="dk1"/>
              </a:solidFill>
              <a:latin typeface="Times New Roman"/>
              <a:ea typeface="Times New Roman"/>
              <a:cs typeface="Times New Roman"/>
              <a:sym typeface="Times New Roman"/>
            </a:endParaRPr>
          </a:p>
          <a:p>
            <a:pPr indent="0" lvl="0" marL="530225" marR="0" rtl="0" algn="l">
              <a:lnSpc>
                <a:spcPct val="100232"/>
              </a:lnSpc>
              <a:spcBef>
                <a:spcPts val="0"/>
              </a:spcBef>
              <a:spcAft>
                <a:spcPts val="0"/>
              </a:spcAft>
              <a:buNone/>
            </a:pPr>
            <a:r>
              <a:rPr i="1" lang="tr-TR" sz="2150">
                <a:solidFill>
                  <a:schemeClr val="dk1"/>
                </a:solidFill>
                <a:latin typeface="Times New Roman"/>
                <a:ea typeface="Times New Roman"/>
                <a:cs typeface="Times New Roman"/>
                <a:sym typeface="Times New Roman"/>
              </a:rPr>
              <a:t>P</a:t>
            </a:r>
            <a:r>
              <a:rPr baseline="-25000" lang="tr-TR" sz="1875">
                <a:solidFill>
                  <a:schemeClr val="dk1"/>
                </a:solidFill>
                <a:latin typeface="Times New Roman"/>
                <a:ea typeface="Times New Roman"/>
                <a:cs typeface="Times New Roman"/>
                <a:sym typeface="Times New Roman"/>
              </a:rPr>
              <a:t>1</a:t>
            </a:r>
            <a:endParaRPr baseline="-25000" sz="1875">
              <a:solidFill>
                <a:schemeClr val="dk1"/>
              </a:solidFill>
              <a:latin typeface="Times New Roman"/>
              <a:ea typeface="Times New Roman"/>
              <a:cs typeface="Times New Roman"/>
              <a:sym typeface="Times New Roman"/>
            </a:endParaRPr>
          </a:p>
        </p:txBody>
      </p:sp>
      <p:sp>
        <p:nvSpPr>
          <p:cNvPr id="542" name="Google Shape;542;p35"/>
          <p:cNvSpPr txBox="1"/>
          <p:nvPr/>
        </p:nvSpPr>
        <p:spPr>
          <a:xfrm>
            <a:off x="2449715" y="5112507"/>
            <a:ext cx="2009775" cy="40132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2450">
                <a:solidFill>
                  <a:schemeClr val="dk1"/>
                </a:solidFill>
                <a:latin typeface="Times New Roman"/>
                <a:ea typeface="Times New Roman"/>
                <a:cs typeface="Times New Roman"/>
                <a:sym typeface="Times New Roman"/>
              </a:rPr>
              <a:t>P</a:t>
            </a:r>
            <a:r>
              <a:rPr baseline="-25000" lang="tr-TR" sz="2100">
                <a:solidFill>
                  <a:schemeClr val="dk1"/>
                </a:solidFill>
                <a:latin typeface="Times New Roman"/>
                <a:ea typeface="Times New Roman"/>
                <a:cs typeface="Times New Roman"/>
                <a:sym typeface="Times New Roman"/>
              </a:rPr>
              <a:t>2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i="1" lang="tr-TR" sz="2450">
                <a:solidFill>
                  <a:schemeClr val="dk1"/>
                </a:solidFill>
                <a:latin typeface="Times New Roman"/>
                <a:ea typeface="Times New Roman"/>
                <a:cs typeface="Times New Roman"/>
                <a:sym typeface="Times New Roman"/>
              </a:rPr>
              <a:t>V</a:t>
            </a:r>
            <a:r>
              <a:rPr baseline="-25000" lang="tr-TR" sz="2100">
                <a:solidFill>
                  <a:schemeClr val="dk1"/>
                </a:solidFill>
                <a:latin typeface="Times New Roman"/>
                <a:ea typeface="Times New Roman"/>
                <a:cs typeface="Times New Roman"/>
                <a:sym typeface="Times New Roman"/>
              </a:rPr>
              <a:t>2 </a:t>
            </a:r>
            <a:r>
              <a:rPr i="1" lang="tr-TR" sz="2450">
                <a:solidFill>
                  <a:schemeClr val="dk1"/>
                </a:solidFill>
                <a:latin typeface="Times New Roman"/>
                <a:ea typeface="Times New Roman"/>
                <a:cs typeface="Times New Roman"/>
                <a:sym typeface="Times New Roman"/>
              </a:rPr>
              <a:t>I </a:t>
            </a:r>
            <a:r>
              <a:rPr baseline="-25000" i="1" lang="tr-TR" sz="2100">
                <a:solidFill>
                  <a:schemeClr val="dk1"/>
                </a:solidFill>
                <a:latin typeface="Times New Roman"/>
                <a:ea typeface="Times New Roman"/>
                <a:cs typeface="Times New Roman"/>
                <a:sym typeface="Times New Roman"/>
              </a:rPr>
              <a:t>L </a:t>
            </a:r>
            <a:r>
              <a:rPr lang="tr-TR" sz="2450">
                <a:solidFill>
                  <a:schemeClr val="dk1"/>
                </a:solidFill>
                <a:latin typeface="Times New Roman"/>
                <a:ea typeface="Times New Roman"/>
                <a:cs typeface="Times New Roman"/>
                <a:sym typeface="Times New Roman"/>
              </a:rPr>
              <a:t>cos</a:t>
            </a:r>
            <a:r>
              <a:rPr i="1" lang="tr-TR" sz="2450">
                <a:solidFill>
                  <a:schemeClr val="dk1"/>
                </a:solidFill>
                <a:latin typeface="Noto Sans Symbols"/>
                <a:ea typeface="Noto Sans Symbols"/>
                <a:cs typeface="Noto Sans Symbols"/>
                <a:sym typeface="Noto Sans Symbols"/>
              </a:rPr>
              <a:t>ϕ</a:t>
            </a:r>
            <a:r>
              <a:rPr baseline="-25000" i="1" lang="tr-TR" sz="2100">
                <a:solidFill>
                  <a:schemeClr val="dk1"/>
                </a:solidFill>
                <a:latin typeface="Times New Roman"/>
                <a:ea typeface="Times New Roman"/>
                <a:cs typeface="Times New Roman"/>
                <a:sym typeface="Times New Roman"/>
              </a:rPr>
              <a:t>L</a:t>
            </a:r>
            <a:endParaRPr baseline="-25000" sz="2100">
              <a:solidFill>
                <a:schemeClr val="dk1"/>
              </a:solidFill>
              <a:latin typeface="Times New Roman"/>
              <a:ea typeface="Times New Roman"/>
              <a:cs typeface="Times New Roman"/>
              <a:sym typeface="Times New Roman"/>
            </a:endParaRPr>
          </a:p>
        </p:txBody>
      </p:sp>
      <p:sp>
        <p:nvSpPr>
          <p:cNvPr id="543" name="Google Shape;543;p35"/>
          <p:cNvSpPr txBox="1"/>
          <p:nvPr/>
        </p:nvSpPr>
        <p:spPr>
          <a:xfrm>
            <a:off x="4812284" y="5112510"/>
            <a:ext cx="1997075" cy="467359"/>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2900">
                <a:solidFill>
                  <a:schemeClr val="dk1"/>
                </a:solidFill>
                <a:latin typeface="Times New Roman"/>
                <a:ea typeface="Times New Roman"/>
                <a:cs typeface="Times New Roman"/>
                <a:sym typeface="Times New Roman"/>
              </a:rPr>
              <a:t>P</a:t>
            </a:r>
            <a:r>
              <a:rPr baseline="-25000" lang="tr-TR" sz="2850">
                <a:solidFill>
                  <a:schemeClr val="dk1"/>
                </a:solidFill>
                <a:latin typeface="Times New Roman"/>
                <a:ea typeface="Times New Roman"/>
                <a:cs typeface="Times New Roman"/>
                <a:sym typeface="Times New Roman"/>
              </a:rPr>
              <a:t>1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P</a:t>
            </a:r>
            <a:r>
              <a:rPr baseline="-25000" lang="tr-TR" sz="2850">
                <a:solidFill>
                  <a:schemeClr val="dk1"/>
                </a:solidFill>
                <a:latin typeface="Times New Roman"/>
                <a:ea typeface="Times New Roman"/>
                <a:cs typeface="Times New Roman"/>
                <a:sym typeface="Times New Roman"/>
              </a:rPr>
              <a:t>2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P</a:t>
            </a:r>
            <a:r>
              <a:rPr baseline="-25000" i="1" lang="tr-TR" sz="2850">
                <a:solidFill>
                  <a:schemeClr val="dk1"/>
                </a:solidFill>
                <a:latin typeface="Times New Roman"/>
                <a:ea typeface="Times New Roman"/>
                <a:cs typeface="Times New Roman"/>
                <a:sym typeface="Times New Roman"/>
              </a:rPr>
              <a:t>l</a:t>
            </a:r>
            <a:endParaRPr baseline="-25000" sz="2850">
              <a:solidFill>
                <a:schemeClr val="dk1"/>
              </a:solidFill>
              <a:latin typeface="Times New Roman"/>
              <a:ea typeface="Times New Roman"/>
              <a:cs typeface="Times New Roman"/>
              <a:sym typeface="Times New Roman"/>
            </a:endParaRPr>
          </a:p>
        </p:txBody>
      </p:sp>
      <p:sp>
        <p:nvSpPr>
          <p:cNvPr id="544" name="Google Shape;544;p35"/>
          <p:cNvSpPr txBox="1"/>
          <p:nvPr/>
        </p:nvSpPr>
        <p:spPr>
          <a:xfrm>
            <a:off x="8484019" y="5353524"/>
            <a:ext cx="665480"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L	eq</a:t>
            </a:r>
            <a:endParaRPr sz="1650">
              <a:solidFill>
                <a:schemeClr val="dk1"/>
              </a:solidFill>
              <a:latin typeface="Times New Roman"/>
              <a:ea typeface="Times New Roman"/>
              <a:cs typeface="Times New Roman"/>
              <a:sym typeface="Times New Roman"/>
            </a:endParaRPr>
          </a:p>
        </p:txBody>
      </p:sp>
      <p:sp>
        <p:nvSpPr>
          <p:cNvPr id="545" name="Google Shape;545;p35"/>
          <p:cNvSpPr txBox="1"/>
          <p:nvPr/>
        </p:nvSpPr>
        <p:spPr>
          <a:xfrm>
            <a:off x="8739530" y="5166069"/>
            <a:ext cx="208915" cy="41148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R</a:t>
            </a:r>
            <a:endParaRPr sz="2500">
              <a:solidFill>
                <a:schemeClr val="dk1"/>
              </a:solidFill>
              <a:latin typeface="Times New Roman"/>
              <a:ea typeface="Times New Roman"/>
              <a:cs typeface="Times New Roman"/>
              <a:sym typeface="Times New Roman"/>
            </a:endParaRPr>
          </a:p>
        </p:txBody>
      </p:sp>
      <p:sp>
        <p:nvSpPr>
          <p:cNvPr id="546" name="Google Shape;546;p35"/>
          <p:cNvSpPr txBox="1"/>
          <p:nvPr/>
        </p:nvSpPr>
        <p:spPr>
          <a:xfrm>
            <a:off x="8504834" y="5129242"/>
            <a:ext cx="132715" cy="28257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1650">
                <a:solidFill>
                  <a:schemeClr val="dk1"/>
                </a:solidFill>
                <a:latin typeface="Times New Roman"/>
                <a:ea typeface="Times New Roman"/>
                <a:cs typeface="Times New Roman"/>
                <a:sym typeface="Times New Roman"/>
              </a:rPr>
              <a:t>2</a:t>
            </a:r>
            <a:endParaRPr sz="1650">
              <a:solidFill>
                <a:schemeClr val="dk1"/>
              </a:solidFill>
              <a:latin typeface="Times New Roman"/>
              <a:ea typeface="Times New Roman"/>
              <a:cs typeface="Times New Roman"/>
              <a:sym typeface="Times New Roman"/>
            </a:endParaRPr>
          </a:p>
        </p:txBody>
      </p:sp>
      <p:sp>
        <p:nvSpPr>
          <p:cNvPr id="547" name="Google Shape;547;p35"/>
          <p:cNvSpPr txBox="1"/>
          <p:nvPr/>
        </p:nvSpPr>
        <p:spPr>
          <a:xfrm>
            <a:off x="8097011" y="4971084"/>
            <a:ext cx="1206500" cy="64516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I	</a:t>
            </a:r>
            <a:r>
              <a:rPr lang="tr-TR" sz="4050">
                <a:solidFill>
                  <a:schemeClr val="dk1"/>
                </a:solidFill>
                <a:latin typeface="Noto Sans Symbols"/>
                <a:ea typeface="Noto Sans Symbols"/>
                <a:cs typeface="Noto Sans Symbols"/>
                <a:sym typeface="Noto Sans Symbols"/>
              </a:rPr>
              <a:t>(</a:t>
            </a:r>
            <a:r>
              <a:rPr lang="tr-TR" sz="4050">
                <a:solidFill>
                  <a:schemeClr val="dk1"/>
                </a:solidFill>
                <a:latin typeface="Times New Roman"/>
                <a:ea typeface="Times New Roman"/>
                <a:cs typeface="Times New Roman"/>
                <a:sym typeface="Times New Roman"/>
              </a:rPr>
              <a:t>	</a:t>
            </a:r>
            <a:r>
              <a:rPr lang="tr-TR" sz="4050">
                <a:solidFill>
                  <a:schemeClr val="dk1"/>
                </a:solidFill>
                <a:latin typeface="Noto Sans Symbols"/>
                <a:ea typeface="Noto Sans Symbols"/>
                <a:cs typeface="Noto Sans Symbols"/>
                <a:sym typeface="Noto Sans Symbols"/>
              </a:rPr>
              <a:t>)</a:t>
            </a:r>
            <a:endParaRPr sz="4050">
              <a:solidFill>
                <a:schemeClr val="dk1"/>
              </a:solidFill>
              <a:latin typeface="Noto Sans Symbols"/>
              <a:ea typeface="Noto Sans Symbols"/>
              <a:cs typeface="Noto Sans Symbols"/>
              <a:sym typeface="Noto Sans Symbols"/>
            </a:endParaRPr>
          </a:p>
        </p:txBody>
      </p:sp>
      <p:sp>
        <p:nvSpPr>
          <p:cNvPr id="548" name="Google Shape;548;p35"/>
          <p:cNvSpPr txBox="1"/>
          <p:nvPr/>
        </p:nvSpPr>
        <p:spPr>
          <a:xfrm>
            <a:off x="7156539" y="5166069"/>
            <a:ext cx="869950" cy="41148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P</a:t>
            </a:r>
            <a:r>
              <a:rPr baseline="-25000" i="1" lang="tr-TR" sz="2475">
                <a:solidFill>
                  <a:schemeClr val="dk1"/>
                </a:solidFill>
                <a:latin typeface="Times New Roman"/>
                <a:ea typeface="Times New Roman"/>
                <a:cs typeface="Times New Roman"/>
                <a:sym typeface="Times New Roman"/>
              </a:rPr>
              <a:t>l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P</a:t>
            </a:r>
            <a:r>
              <a:rPr baseline="-25000" i="1" lang="tr-TR" sz="2475">
                <a:solidFill>
                  <a:schemeClr val="dk1"/>
                </a:solidFill>
                <a:latin typeface="Times New Roman"/>
                <a:ea typeface="Times New Roman"/>
                <a:cs typeface="Times New Roman"/>
                <a:sym typeface="Times New Roman"/>
              </a:rPr>
              <a:t>c</a:t>
            </a:r>
            <a:endParaRPr baseline="-25000" sz="2475">
              <a:solidFill>
                <a:schemeClr val="dk1"/>
              </a:solidFill>
              <a:latin typeface="Times New Roman"/>
              <a:ea typeface="Times New Roman"/>
              <a:cs typeface="Times New Roman"/>
              <a:sym typeface="Times New Roman"/>
            </a:endParaRPr>
          </a:p>
        </p:txBody>
      </p:sp>
      <p:sp>
        <p:nvSpPr>
          <p:cNvPr id="549" name="Google Shape;549;p35"/>
          <p:cNvSpPr/>
          <p:nvPr/>
        </p:nvSpPr>
        <p:spPr>
          <a:xfrm>
            <a:off x="3413759" y="5797296"/>
            <a:ext cx="3611879" cy="896619"/>
          </a:xfrm>
          <a:custGeom>
            <a:rect b="b" l="l" r="r" t="t"/>
            <a:pathLst>
              <a:path extrusionOk="0" h="896620" w="3611879">
                <a:moveTo>
                  <a:pt x="0" y="896112"/>
                </a:moveTo>
                <a:lnTo>
                  <a:pt x="3611880" y="896112"/>
                </a:lnTo>
                <a:lnTo>
                  <a:pt x="3611880" y="0"/>
                </a:lnTo>
                <a:lnTo>
                  <a:pt x="0" y="0"/>
                </a:lnTo>
                <a:lnTo>
                  <a:pt x="0" y="896112"/>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0" name="Google Shape;550;p35"/>
          <p:cNvSpPr/>
          <p:nvPr/>
        </p:nvSpPr>
        <p:spPr>
          <a:xfrm>
            <a:off x="3921162" y="6198870"/>
            <a:ext cx="3036570" cy="0"/>
          </a:xfrm>
          <a:custGeom>
            <a:rect b="b" l="l" r="r" t="t"/>
            <a:pathLst>
              <a:path extrusionOk="0" h="120000" w="3036570">
                <a:moveTo>
                  <a:pt x="0" y="0"/>
                </a:moveTo>
                <a:lnTo>
                  <a:pt x="3036341" y="0"/>
                </a:lnTo>
              </a:path>
            </a:pathLst>
          </a:custGeom>
          <a:noFill/>
          <a:ln cap="flat" cmpd="sng" w="11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35"/>
          <p:cNvSpPr txBox="1"/>
          <p:nvPr/>
        </p:nvSpPr>
        <p:spPr>
          <a:xfrm>
            <a:off x="6241135" y="6386219"/>
            <a:ext cx="603250" cy="252729"/>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tr-TR" sz="1450">
                <a:solidFill>
                  <a:schemeClr val="dk1"/>
                </a:solidFill>
                <a:latin typeface="Times New Roman"/>
                <a:ea typeface="Times New Roman"/>
                <a:cs typeface="Times New Roman"/>
                <a:sym typeface="Times New Roman"/>
              </a:rPr>
              <a:t>L	eq</a:t>
            </a:r>
            <a:endParaRPr sz="1450">
              <a:solidFill>
                <a:schemeClr val="dk1"/>
              </a:solidFill>
              <a:latin typeface="Times New Roman"/>
              <a:ea typeface="Times New Roman"/>
              <a:cs typeface="Times New Roman"/>
              <a:sym typeface="Times New Roman"/>
            </a:endParaRPr>
          </a:p>
        </p:txBody>
      </p:sp>
      <p:sp>
        <p:nvSpPr>
          <p:cNvPr id="552" name="Google Shape;552;p35"/>
          <p:cNvSpPr txBox="1"/>
          <p:nvPr/>
        </p:nvSpPr>
        <p:spPr>
          <a:xfrm>
            <a:off x="3913835" y="6048867"/>
            <a:ext cx="3079115" cy="572135"/>
          </a:xfrm>
          <a:prstGeom prst="rect">
            <a:avLst/>
          </a:prstGeom>
          <a:noFill/>
          <a:ln>
            <a:noFill/>
          </a:ln>
        </p:spPr>
        <p:txBody>
          <a:bodyPr anchorCtr="0" anchor="t" bIns="0" lIns="0" spcFirstLastPara="1" rIns="0" wrap="square" tIns="17125">
            <a:noAutofit/>
          </a:bodyPr>
          <a:lstStyle/>
          <a:p>
            <a:pPr indent="0" lvl="0" marL="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V</a:t>
            </a:r>
            <a:r>
              <a:rPr baseline="-25000" lang="tr-TR" sz="2175">
                <a:solidFill>
                  <a:schemeClr val="dk1"/>
                </a:solidFill>
                <a:latin typeface="Times New Roman"/>
                <a:ea typeface="Times New Roman"/>
                <a:cs typeface="Times New Roman"/>
                <a:sym typeface="Times New Roman"/>
              </a:rPr>
              <a:t>2 </a:t>
            </a:r>
            <a:r>
              <a:rPr i="1" lang="tr-TR" sz="2200">
                <a:solidFill>
                  <a:schemeClr val="dk1"/>
                </a:solidFill>
                <a:latin typeface="Times New Roman"/>
                <a:ea typeface="Times New Roman"/>
                <a:cs typeface="Times New Roman"/>
                <a:sym typeface="Times New Roman"/>
              </a:rPr>
              <a:t>I </a:t>
            </a:r>
            <a:r>
              <a:rPr baseline="-25000" i="1" lang="tr-TR" sz="2175">
                <a:solidFill>
                  <a:schemeClr val="dk1"/>
                </a:solidFill>
                <a:latin typeface="Times New Roman"/>
                <a:ea typeface="Times New Roman"/>
                <a:cs typeface="Times New Roman"/>
                <a:sym typeface="Times New Roman"/>
              </a:rPr>
              <a:t>L  </a:t>
            </a:r>
            <a:r>
              <a:rPr lang="tr-TR" sz="2200">
                <a:solidFill>
                  <a:schemeClr val="dk1"/>
                </a:solidFill>
                <a:latin typeface="Times New Roman"/>
                <a:ea typeface="Times New Roman"/>
                <a:cs typeface="Times New Roman"/>
                <a:sym typeface="Times New Roman"/>
              </a:rPr>
              <a:t>cos</a:t>
            </a:r>
            <a:r>
              <a:rPr i="1" lang="tr-TR" sz="2200">
                <a:solidFill>
                  <a:schemeClr val="dk1"/>
                </a:solidFill>
                <a:latin typeface="Noto Sans Symbols"/>
                <a:ea typeface="Noto Sans Symbols"/>
                <a:cs typeface="Noto Sans Symbols"/>
                <a:sym typeface="Noto Sans Symbols"/>
              </a:rPr>
              <a:t>ϕ</a:t>
            </a:r>
            <a:r>
              <a:rPr lang="tr-TR" sz="2200">
                <a:solidFill>
                  <a:schemeClr val="dk1"/>
                </a:solidFill>
                <a:latin typeface="Times New Roman"/>
                <a:ea typeface="Times New Roman"/>
                <a:cs typeface="Times New Roman"/>
                <a:sym typeface="Times New Roman"/>
              </a:rPr>
              <a:t> </a:t>
            </a:r>
            <a:r>
              <a:rPr baseline="-25000" i="1" lang="tr-TR" sz="2175">
                <a:solidFill>
                  <a:schemeClr val="dk1"/>
                </a:solidFill>
                <a:latin typeface="Times New Roman"/>
                <a:ea typeface="Times New Roman"/>
                <a:cs typeface="Times New Roman"/>
                <a:sym typeface="Times New Roman"/>
              </a:rPr>
              <a:t>L  </a:t>
            </a:r>
            <a:r>
              <a:rPr lang="tr-TR" sz="2200">
                <a:solidFill>
                  <a:schemeClr val="dk1"/>
                </a:solidFill>
                <a:latin typeface="Noto Sans Symbols"/>
                <a:ea typeface="Noto Sans Symbols"/>
                <a:cs typeface="Noto Sans Symbols"/>
                <a:sym typeface="Noto Sans Symbols"/>
              </a:rPr>
              <a:t>+</a:t>
            </a:r>
            <a:r>
              <a:rPr lang="tr-TR" sz="2200">
                <a:solidFill>
                  <a:schemeClr val="dk1"/>
                </a:solidFill>
                <a:latin typeface="Times New Roman"/>
                <a:ea typeface="Times New Roman"/>
                <a:cs typeface="Times New Roman"/>
                <a:sym typeface="Times New Roman"/>
              </a:rPr>
              <a:t> </a:t>
            </a:r>
            <a:r>
              <a:rPr i="1" lang="tr-TR" sz="2200">
                <a:solidFill>
                  <a:schemeClr val="dk1"/>
                </a:solidFill>
                <a:latin typeface="Times New Roman"/>
                <a:ea typeface="Times New Roman"/>
                <a:cs typeface="Times New Roman"/>
                <a:sym typeface="Times New Roman"/>
              </a:rPr>
              <a:t>P</a:t>
            </a:r>
            <a:r>
              <a:rPr baseline="-25000" i="1" lang="tr-TR" sz="2175">
                <a:solidFill>
                  <a:schemeClr val="dk1"/>
                </a:solidFill>
                <a:latin typeface="Times New Roman"/>
                <a:ea typeface="Times New Roman"/>
                <a:cs typeface="Times New Roman"/>
                <a:sym typeface="Times New Roman"/>
              </a:rPr>
              <a:t>c  </a:t>
            </a:r>
            <a:r>
              <a:rPr lang="tr-TR" sz="2200">
                <a:solidFill>
                  <a:schemeClr val="dk1"/>
                </a:solidFill>
                <a:latin typeface="Noto Sans Symbols"/>
                <a:ea typeface="Noto Sans Symbols"/>
                <a:cs typeface="Noto Sans Symbols"/>
                <a:sym typeface="Noto Sans Symbols"/>
              </a:rPr>
              <a:t>+</a:t>
            </a:r>
            <a:r>
              <a:rPr lang="tr-TR" sz="2200">
                <a:solidFill>
                  <a:schemeClr val="dk1"/>
                </a:solidFill>
                <a:latin typeface="Times New Roman"/>
                <a:ea typeface="Times New Roman"/>
                <a:cs typeface="Times New Roman"/>
                <a:sym typeface="Times New Roman"/>
              </a:rPr>
              <a:t> </a:t>
            </a:r>
            <a:r>
              <a:rPr i="1" lang="tr-TR" sz="2200">
                <a:solidFill>
                  <a:schemeClr val="dk1"/>
                </a:solidFill>
                <a:latin typeface="Times New Roman"/>
                <a:ea typeface="Times New Roman"/>
                <a:cs typeface="Times New Roman"/>
                <a:sym typeface="Times New Roman"/>
              </a:rPr>
              <a:t>I </a:t>
            </a:r>
            <a:r>
              <a:rPr baseline="30000" lang="tr-TR" sz="2175">
                <a:solidFill>
                  <a:schemeClr val="dk1"/>
                </a:solidFill>
                <a:latin typeface="Times New Roman"/>
                <a:ea typeface="Times New Roman"/>
                <a:cs typeface="Times New Roman"/>
                <a:sym typeface="Times New Roman"/>
              </a:rPr>
              <a:t>2 </a:t>
            </a:r>
            <a:r>
              <a:rPr lang="tr-TR" sz="3550">
                <a:solidFill>
                  <a:schemeClr val="dk1"/>
                </a:solidFill>
                <a:latin typeface="Noto Sans Symbols"/>
                <a:ea typeface="Noto Sans Symbols"/>
                <a:cs typeface="Noto Sans Symbols"/>
                <a:sym typeface="Noto Sans Symbols"/>
              </a:rPr>
              <a:t>(</a:t>
            </a:r>
            <a:r>
              <a:rPr i="1" lang="tr-TR" sz="2200">
                <a:solidFill>
                  <a:schemeClr val="dk1"/>
                </a:solidFill>
                <a:latin typeface="Times New Roman"/>
                <a:ea typeface="Times New Roman"/>
                <a:cs typeface="Times New Roman"/>
                <a:sym typeface="Times New Roman"/>
              </a:rPr>
              <a:t>R	</a:t>
            </a:r>
            <a:r>
              <a:rPr lang="tr-TR" sz="3550">
                <a:solidFill>
                  <a:schemeClr val="dk1"/>
                </a:solidFill>
                <a:latin typeface="Noto Sans Symbols"/>
                <a:ea typeface="Noto Sans Symbols"/>
                <a:cs typeface="Noto Sans Symbols"/>
                <a:sym typeface="Noto Sans Symbols"/>
              </a:rPr>
              <a:t>)</a:t>
            </a:r>
            <a:endParaRPr sz="3550">
              <a:solidFill>
                <a:schemeClr val="dk1"/>
              </a:solidFill>
              <a:latin typeface="Noto Sans Symbols"/>
              <a:ea typeface="Noto Sans Symbols"/>
              <a:cs typeface="Noto Sans Symbols"/>
              <a:sym typeface="Noto Sans Symbols"/>
            </a:endParaRPr>
          </a:p>
        </p:txBody>
      </p:sp>
      <p:sp>
        <p:nvSpPr>
          <p:cNvPr id="553" name="Google Shape;553;p35"/>
          <p:cNvSpPr txBox="1"/>
          <p:nvPr/>
        </p:nvSpPr>
        <p:spPr>
          <a:xfrm>
            <a:off x="4748250" y="5786069"/>
            <a:ext cx="1332230" cy="3657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V</a:t>
            </a:r>
            <a:r>
              <a:rPr baseline="-25000" lang="tr-TR" sz="2175">
                <a:solidFill>
                  <a:schemeClr val="dk1"/>
                </a:solidFill>
                <a:latin typeface="Times New Roman"/>
                <a:ea typeface="Times New Roman"/>
                <a:cs typeface="Times New Roman"/>
                <a:sym typeface="Times New Roman"/>
              </a:rPr>
              <a:t>2 </a:t>
            </a:r>
            <a:r>
              <a:rPr i="1" lang="tr-TR" sz="2200">
                <a:solidFill>
                  <a:schemeClr val="dk1"/>
                </a:solidFill>
                <a:latin typeface="Times New Roman"/>
                <a:ea typeface="Times New Roman"/>
                <a:cs typeface="Times New Roman"/>
                <a:sym typeface="Times New Roman"/>
              </a:rPr>
              <a:t>I </a:t>
            </a:r>
            <a:r>
              <a:rPr baseline="-25000" i="1" lang="tr-TR" sz="2175">
                <a:solidFill>
                  <a:schemeClr val="dk1"/>
                </a:solidFill>
                <a:latin typeface="Times New Roman"/>
                <a:ea typeface="Times New Roman"/>
                <a:cs typeface="Times New Roman"/>
                <a:sym typeface="Times New Roman"/>
              </a:rPr>
              <a:t>L </a:t>
            </a:r>
            <a:r>
              <a:rPr lang="tr-TR" sz="2200">
                <a:solidFill>
                  <a:schemeClr val="dk1"/>
                </a:solidFill>
                <a:latin typeface="Times New Roman"/>
                <a:ea typeface="Times New Roman"/>
                <a:cs typeface="Times New Roman"/>
                <a:sym typeface="Times New Roman"/>
              </a:rPr>
              <a:t>cos</a:t>
            </a:r>
            <a:r>
              <a:rPr i="1" lang="tr-TR" sz="2200">
                <a:solidFill>
                  <a:schemeClr val="dk1"/>
                </a:solidFill>
                <a:latin typeface="Noto Sans Symbols"/>
                <a:ea typeface="Noto Sans Symbols"/>
                <a:cs typeface="Noto Sans Symbols"/>
                <a:sym typeface="Noto Sans Symbols"/>
              </a:rPr>
              <a:t>ϕ</a:t>
            </a:r>
            <a:r>
              <a:rPr i="1" lang="tr-TR" sz="2200">
                <a:solidFill>
                  <a:schemeClr val="dk1"/>
                </a:solidFill>
                <a:latin typeface="Times New Roman"/>
                <a:ea typeface="Times New Roman"/>
                <a:cs typeface="Times New Roman"/>
                <a:sym typeface="Times New Roman"/>
              </a:rPr>
              <a:t> </a:t>
            </a:r>
            <a:r>
              <a:rPr baseline="-25000" i="1" lang="tr-TR" sz="2175">
                <a:solidFill>
                  <a:schemeClr val="dk1"/>
                </a:solidFill>
                <a:latin typeface="Times New Roman"/>
                <a:ea typeface="Times New Roman"/>
                <a:cs typeface="Times New Roman"/>
                <a:sym typeface="Times New Roman"/>
              </a:rPr>
              <a:t>L</a:t>
            </a:r>
            <a:endParaRPr baseline="-25000" sz="2175">
              <a:solidFill>
                <a:schemeClr val="dk1"/>
              </a:solidFill>
              <a:latin typeface="Times New Roman"/>
              <a:ea typeface="Times New Roman"/>
              <a:cs typeface="Times New Roman"/>
              <a:sym typeface="Times New Roman"/>
            </a:endParaRPr>
          </a:p>
        </p:txBody>
      </p:sp>
      <p:sp>
        <p:nvSpPr>
          <p:cNvPr id="554" name="Google Shape;554;p35"/>
          <p:cNvSpPr txBox="1"/>
          <p:nvPr/>
        </p:nvSpPr>
        <p:spPr>
          <a:xfrm>
            <a:off x="3425494" y="5973572"/>
            <a:ext cx="427355" cy="3657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200">
                <a:solidFill>
                  <a:schemeClr val="dk1"/>
                </a:solidFill>
                <a:latin typeface="Noto Sans Symbols"/>
                <a:ea typeface="Noto Sans Symbols"/>
                <a:cs typeface="Noto Sans Symbols"/>
                <a:sym typeface="Noto Sans Symbols"/>
              </a:rPr>
              <a:t>η</a:t>
            </a:r>
            <a:r>
              <a:rPr i="1" lang="tr-TR" sz="2200">
                <a:solidFill>
                  <a:schemeClr val="dk1"/>
                </a:solidFill>
                <a:latin typeface="Times New Roman"/>
                <a:ea typeface="Times New Roman"/>
                <a:cs typeface="Times New Roman"/>
                <a:sym typeface="Times New Roman"/>
              </a:rPr>
              <a:t> </a:t>
            </a:r>
            <a:r>
              <a:rPr lang="tr-TR" sz="2200">
                <a:solidFill>
                  <a:schemeClr val="dk1"/>
                </a:solidFill>
                <a:latin typeface="Noto Sans Symbols"/>
                <a:ea typeface="Noto Sans Symbols"/>
                <a:cs typeface="Noto Sans Symbols"/>
                <a:sym typeface="Noto Sans Symbols"/>
              </a:rPr>
              <a:t>=</a:t>
            </a:r>
            <a:endParaRPr sz="2200">
              <a:solidFill>
                <a:schemeClr val="dk1"/>
              </a:solidFill>
              <a:latin typeface="Noto Sans Symbols"/>
              <a:ea typeface="Noto Sans Symbols"/>
              <a:cs typeface="Noto Sans Symbols"/>
              <a:sym typeface="Noto Sans Symbols"/>
            </a:endParaRPr>
          </a:p>
        </p:txBody>
      </p:sp>
      <p:sp>
        <p:nvSpPr>
          <p:cNvPr id="555" name="Google Shape;555;p3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6" name="Google Shape;556;p35"/>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6"/>
          <p:cNvSpPr txBox="1"/>
          <p:nvPr>
            <p:ph type="title"/>
          </p:nvPr>
        </p:nvSpPr>
        <p:spPr>
          <a:xfrm>
            <a:off x="1155700" y="356324"/>
            <a:ext cx="8915399"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Tek Fazlı Transformatörlerin Bağlantıları</a:t>
            </a:r>
            <a:endParaRPr/>
          </a:p>
        </p:txBody>
      </p:sp>
      <p:sp>
        <p:nvSpPr>
          <p:cNvPr id="562" name="Google Shape;562;p36"/>
          <p:cNvSpPr txBox="1"/>
          <p:nvPr/>
        </p:nvSpPr>
        <p:spPr>
          <a:xfrm>
            <a:off x="820606" y="1212215"/>
            <a:ext cx="8992870" cy="4398010"/>
          </a:xfrm>
          <a:prstGeom prst="rect">
            <a:avLst/>
          </a:prstGeom>
          <a:noFill/>
          <a:ln>
            <a:noFill/>
          </a:ln>
        </p:spPr>
        <p:txBody>
          <a:bodyPr anchorCtr="0" anchor="t" bIns="0" lIns="0" spcFirstLastPara="1" rIns="0" wrap="square" tIns="12700">
            <a:noAutofit/>
          </a:bodyPr>
          <a:lstStyle/>
          <a:p>
            <a:pPr indent="-133349" lvl="0" marL="12700" marR="5080" rtl="0" algn="just">
              <a:lnSpc>
                <a:spcPct val="1002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Bir fazlı transformatörler çeşitli şekillerde bağlanabilirler. Burada, iki adet  bir fazlı (A ve B olarak) transformatörün seri ve paralel bağlantıları üzerinde  durulacaktır.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chemeClr val="dk1"/>
              </a:buClr>
              <a:buSzPts val="2250"/>
              <a:buFont typeface="Noto Sans Symbols"/>
              <a:buNone/>
            </a:pPr>
            <a:r>
              <a:t/>
            </a:r>
            <a:endParaRPr sz="2250">
              <a:solidFill>
                <a:schemeClr val="dk1"/>
              </a:solidFill>
              <a:latin typeface="Times New Roman"/>
              <a:ea typeface="Times New Roman"/>
              <a:cs typeface="Times New Roman"/>
              <a:sym typeface="Times New Roman"/>
            </a:endParaRPr>
          </a:p>
          <a:p>
            <a:pPr indent="-133349" lvl="0" marL="12700" marR="5080" rtl="0" algn="just">
              <a:lnSpc>
                <a:spcPct val="100499"/>
              </a:lnSpc>
              <a:spcBef>
                <a:spcPts val="5"/>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Seri bağlantı: İki transformatörün primerleri kendi aralarında seri bağlanırken  sekonderleri de kendi aralarında seri bağlanabilirler. Böylece sargı  gerilimlerinin toplamı veya farkı olan giriş ve çıkış gerilimleri elde edilebilir.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50"/>
              </a:spcBef>
              <a:spcAft>
                <a:spcPts val="0"/>
              </a:spcAft>
              <a:buClr>
                <a:schemeClr val="dk1"/>
              </a:buClr>
              <a:buSzPts val="2250"/>
              <a:buFont typeface="Noto Sans Symbols"/>
              <a:buNone/>
            </a:pPr>
            <a:r>
              <a:t/>
            </a:r>
            <a:endParaRPr sz="2250">
              <a:solidFill>
                <a:schemeClr val="dk1"/>
              </a:solidFill>
              <a:latin typeface="Times New Roman"/>
              <a:ea typeface="Times New Roman"/>
              <a:cs typeface="Times New Roman"/>
              <a:sym typeface="Times New Roman"/>
            </a:endParaRPr>
          </a:p>
          <a:p>
            <a:pPr indent="-133349" lvl="0" marL="12700" marR="5715" rtl="0" algn="just">
              <a:lnSpc>
                <a:spcPct val="100499"/>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Paralel bağlantı: Transformatörlerin paralel bağlanma nedenlerinden  önemlileri:</a:t>
            </a:r>
            <a:endParaRPr sz="2200">
              <a:solidFill>
                <a:schemeClr val="dk1"/>
              </a:solidFill>
              <a:latin typeface="Times New Roman"/>
              <a:ea typeface="Times New Roman"/>
              <a:cs typeface="Times New Roman"/>
              <a:sym typeface="Times New Roman"/>
            </a:endParaRPr>
          </a:p>
          <a:p>
            <a:pPr indent="-277494" lvl="1" marL="794385" marR="0" rtl="0" algn="l">
              <a:lnSpc>
                <a:spcPct val="100000"/>
              </a:lnSpc>
              <a:spcBef>
                <a:spcPts val="0"/>
              </a:spcBef>
              <a:spcAft>
                <a:spcPts val="0"/>
              </a:spcAft>
              <a:buClr>
                <a:schemeClr val="dk1"/>
              </a:buClr>
              <a:buSzPts val="2200"/>
              <a:buFont typeface="Noto Sans Symbols"/>
              <a:buChar char="⮚"/>
            </a:pPr>
            <a:r>
              <a:rPr b="0" i="0" lang="tr-TR" sz="2200" u="none" cap="none" strike="noStrike">
                <a:solidFill>
                  <a:schemeClr val="dk1"/>
                </a:solidFill>
                <a:latin typeface="Times New Roman"/>
                <a:ea typeface="Times New Roman"/>
                <a:cs typeface="Times New Roman"/>
                <a:sym typeface="Times New Roman"/>
              </a:rPr>
              <a:t>Artan güç ihtiyacının karşılanması,</a:t>
            </a:r>
            <a:endParaRPr b="0" i="0" sz="2200" u="none" cap="none" strike="noStrike">
              <a:solidFill>
                <a:schemeClr val="dk1"/>
              </a:solidFill>
              <a:latin typeface="Times New Roman"/>
              <a:ea typeface="Times New Roman"/>
              <a:cs typeface="Times New Roman"/>
              <a:sym typeface="Times New Roman"/>
            </a:endParaRPr>
          </a:p>
          <a:p>
            <a:pPr indent="-277494" lvl="1" marL="794385" marR="0" rtl="0" algn="l">
              <a:lnSpc>
                <a:spcPct val="100000"/>
              </a:lnSpc>
              <a:spcBef>
                <a:spcPts val="10"/>
              </a:spcBef>
              <a:spcAft>
                <a:spcPts val="0"/>
              </a:spcAft>
              <a:buClr>
                <a:schemeClr val="dk1"/>
              </a:buClr>
              <a:buSzPts val="2200"/>
              <a:buFont typeface="Noto Sans Symbols"/>
              <a:buChar char="⮚"/>
            </a:pPr>
            <a:r>
              <a:rPr b="0" i="0" lang="tr-TR" sz="2200" u="none" cap="none" strike="noStrike">
                <a:solidFill>
                  <a:schemeClr val="dk1"/>
                </a:solidFill>
                <a:latin typeface="Times New Roman"/>
                <a:ea typeface="Times New Roman"/>
                <a:cs typeface="Times New Roman"/>
                <a:sym typeface="Times New Roman"/>
              </a:rPr>
              <a:t>Aşırı yüklenmelerden dolayı aşırı ısınmadan sakınmak,</a:t>
            </a:r>
            <a:endParaRPr/>
          </a:p>
          <a:p>
            <a:pPr indent="-292735" lvl="1" marL="809625" marR="0" rtl="0" algn="l">
              <a:lnSpc>
                <a:spcPct val="100000"/>
              </a:lnSpc>
              <a:spcBef>
                <a:spcPts val="15"/>
              </a:spcBef>
              <a:spcAft>
                <a:spcPts val="0"/>
              </a:spcAft>
              <a:buClr>
                <a:schemeClr val="dk1"/>
              </a:buClr>
              <a:buSzPts val="2200"/>
              <a:buFont typeface="Noto Sans Symbols"/>
              <a:buChar char="⮚"/>
            </a:pPr>
            <a:r>
              <a:rPr b="0" i="0" lang="tr-TR" sz="2200" u="none" cap="none" strike="noStrike">
                <a:solidFill>
                  <a:schemeClr val="dk1"/>
                </a:solidFill>
                <a:latin typeface="Times New Roman"/>
                <a:ea typeface="Times New Roman"/>
                <a:cs typeface="Times New Roman"/>
                <a:sym typeface="Times New Roman"/>
              </a:rPr>
              <a:t>En yüksek enerji verimliliğinde çalışmak olarak belirtilebilir.</a:t>
            </a:r>
            <a:endParaRPr b="0" i="0" sz="2200" u="none" cap="none" strike="noStrike">
              <a:solidFill>
                <a:schemeClr val="dk1"/>
              </a:solidFill>
              <a:latin typeface="Times New Roman"/>
              <a:ea typeface="Times New Roman"/>
              <a:cs typeface="Times New Roman"/>
              <a:sym typeface="Times New Roman"/>
            </a:endParaRPr>
          </a:p>
        </p:txBody>
      </p:sp>
      <p:sp>
        <p:nvSpPr>
          <p:cNvPr id="563" name="Google Shape;563;p3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37"/>
          <p:cNvSpPr txBox="1"/>
          <p:nvPr>
            <p:ph type="title"/>
          </p:nvPr>
        </p:nvSpPr>
        <p:spPr>
          <a:xfrm>
            <a:off x="1841500" y="1190625"/>
            <a:ext cx="8305800"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a:t>
            </a:r>
            <a:r>
              <a:rPr lang="tr-TR" sz="3500">
                <a:solidFill>
                  <a:srgbClr val="FF0000"/>
                </a:solidFill>
              </a:rPr>
              <a:t>Tek Fazlı Transformatörlerin Bağlantıları</a:t>
            </a:r>
            <a:endParaRPr/>
          </a:p>
        </p:txBody>
      </p:sp>
      <p:sp>
        <p:nvSpPr>
          <p:cNvPr id="569" name="Google Shape;569;p37"/>
          <p:cNvSpPr txBox="1"/>
          <p:nvPr>
            <p:ph idx="1" type="body"/>
          </p:nvPr>
        </p:nvSpPr>
        <p:spPr>
          <a:xfrm>
            <a:off x="774700" y="2257425"/>
            <a:ext cx="9518650" cy="3116238"/>
          </a:xfrm>
          <a:prstGeom prst="rect">
            <a:avLst/>
          </a:prstGeom>
          <a:noFill/>
          <a:ln>
            <a:noFill/>
          </a:ln>
        </p:spPr>
        <p:txBody>
          <a:bodyPr anchorCtr="0" anchor="t" bIns="45700" lIns="91425" spcFirstLastPara="1" rIns="91425" wrap="square" tIns="45700">
            <a:noAutofit/>
          </a:bodyPr>
          <a:lstStyle/>
          <a:p>
            <a:pPr indent="-200505" lvl="0" marL="200505" rtl="0" algn="l">
              <a:lnSpc>
                <a:spcPct val="80000"/>
              </a:lnSpc>
              <a:spcBef>
                <a:spcPts val="0"/>
              </a:spcBef>
              <a:spcAft>
                <a:spcPts val="0"/>
              </a:spcAft>
              <a:buClr>
                <a:schemeClr val="dk1"/>
              </a:buClr>
              <a:buSzPts val="2081"/>
              <a:buChar char="•"/>
            </a:pPr>
            <a:r>
              <a:rPr lang="tr-TR" sz="2081">
                <a:solidFill>
                  <a:schemeClr val="dk1"/>
                </a:solidFill>
              </a:rPr>
              <a:t>Bir fazlı trafoların sargı uçları harf ve rakamlarla ifade edilmekle beraber trafo etiketi incelenmelidir.</a:t>
            </a:r>
            <a:endParaRPr/>
          </a:p>
          <a:p>
            <a:pPr indent="-68361" lvl="0" marL="200505" rtl="0" algn="l">
              <a:lnSpc>
                <a:spcPct val="80000"/>
              </a:lnSpc>
              <a:spcBef>
                <a:spcPts val="877"/>
              </a:spcBef>
              <a:spcAft>
                <a:spcPts val="0"/>
              </a:spcAft>
              <a:buClr>
                <a:schemeClr val="dk1"/>
              </a:buClr>
              <a:buSzPts val="2081"/>
              <a:buNone/>
            </a:pPr>
            <a:r>
              <a:t/>
            </a:r>
            <a:endParaRPr sz="2081">
              <a:solidFill>
                <a:schemeClr val="dk1"/>
              </a:solidFill>
            </a:endParaRPr>
          </a:p>
          <a:p>
            <a:pPr indent="-200505" lvl="0" marL="200505" rtl="0" algn="l">
              <a:lnSpc>
                <a:spcPct val="80000"/>
              </a:lnSpc>
              <a:spcBef>
                <a:spcPts val="877"/>
              </a:spcBef>
              <a:spcAft>
                <a:spcPts val="0"/>
              </a:spcAft>
              <a:buClr>
                <a:schemeClr val="dk1"/>
              </a:buClr>
              <a:buSzPts val="2081"/>
              <a:buChar char="•"/>
            </a:pPr>
            <a:r>
              <a:rPr lang="tr-TR" sz="2081">
                <a:solidFill>
                  <a:schemeClr val="dk1"/>
                </a:solidFill>
              </a:rPr>
              <a:t>Primer sargı uçlarında A–B veya bölünmüş sargılı ise A–B1, A2–B2 gibi büyük harflerleortak uçlu ise ortak uç N harfi ile gösterilir.</a:t>
            </a:r>
            <a:endParaRPr/>
          </a:p>
          <a:p>
            <a:pPr indent="-200505" lvl="0" marL="200505" rtl="0" algn="l">
              <a:lnSpc>
                <a:spcPct val="80000"/>
              </a:lnSpc>
              <a:spcBef>
                <a:spcPts val="877"/>
              </a:spcBef>
              <a:spcAft>
                <a:spcPts val="0"/>
              </a:spcAft>
              <a:buClr>
                <a:schemeClr val="dk1"/>
              </a:buClr>
              <a:buSzPts val="2081"/>
              <a:buChar char="•"/>
            </a:pPr>
            <a:r>
              <a:rPr lang="tr-TR" sz="2081">
                <a:solidFill>
                  <a:schemeClr val="dk1"/>
                </a:solidFill>
              </a:rPr>
              <a:t>Sekonder sargı uçları; a–b veya birden fazla sargılı ise a1–b1, a2–b2 gibi ortak uçlu ise ortak uç N harfi ile gösterilir.</a:t>
            </a:r>
            <a:endParaRPr/>
          </a:p>
          <a:p>
            <a:pPr indent="-68361" lvl="0" marL="200505" rtl="0" algn="l">
              <a:lnSpc>
                <a:spcPct val="80000"/>
              </a:lnSpc>
              <a:spcBef>
                <a:spcPts val="877"/>
              </a:spcBef>
              <a:spcAft>
                <a:spcPts val="0"/>
              </a:spcAft>
              <a:buClr>
                <a:schemeClr val="dk1"/>
              </a:buClr>
              <a:buSzPts val="2081"/>
              <a:buNone/>
            </a:pPr>
            <a:r>
              <a:t/>
            </a:r>
            <a:endParaRPr sz="2081">
              <a:solidFill>
                <a:schemeClr val="dk1"/>
              </a:solidFill>
            </a:endParaRPr>
          </a:p>
          <a:p>
            <a:pPr indent="-200505" lvl="0" marL="200505" rtl="0" algn="l">
              <a:lnSpc>
                <a:spcPct val="80000"/>
              </a:lnSpc>
              <a:spcBef>
                <a:spcPts val="877"/>
              </a:spcBef>
              <a:spcAft>
                <a:spcPts val="0"/>
              </a:spcAft>
              <a:buClr>
                <a:schemeClr val="dk1"/>
              </a:buClr>
              <a:buSzPts val="2081"/>
              <a:buChar char="•"/>
            </a:pPr>
            <a:r>
              <a:rPr lang="tr-TR" sz="2081">
                <a:solidFill>
                  <a:schemeClr val="dk1"/>
                </a:solidFill>
              </a:rPr>
              <a:t>Trafo etiketindeki belirtilen değerler doğrultusunda kullanılmalıdır.</a:t>
            </a:r>
            <a:endParaRPr/>
          </a:p>
        </p:txBody>
      </p:sp>
    </p:spTree>
  </p:cSld>
  <p:clrMapOvr>
    <a:masterClrMapping/>
  </p:clrMapOvr>
  <p:transition spd="slow">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8"/>
          <p:cNvSpPr txBox="1"/>
          <p:nvPr>
            <p:ph type="title"/>
          </p:nvPr>
        </p:nvSpPr>
        <p:spPr>
          <a:xfrm>
            <a:off x="1179829" y="356324"/>
            <a:ext cx="8657843" cy="474489"/>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000"/>
              <a:buFont typeface="Calibri"/>
              <a:buNone/>
            </a:pPr>
            <a:r>
              <a:rPr lang="tr-TR" sz="3000">
                <a:solidFill>
                  <a:srgbClr val="FF0000"/>
                </a:solidFill>
              </a:rPr>
              <a:t> Transformatörlerin Bağlantıları- Seri Bağlantı</a:t>
            </a:r>
            <a:endParaRPr/>
          </a:p>
        </p:txBody>
      </p:sp>
      <p:sp>
        <p:nvSpPr>
          <p:cNvPr id="575" name="Google Shape;575;p38"/>
          <p:cNvSpPr/>
          <p:nvPr/>
        </p:nvSpPr>
        <p:spPr>
          <a:xfrm>
            <a:off x="1805939" y="1204722"/>
            <a:ext cx="651510" cy="24886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6" name="Google Shape;576;p38"/>
          <p:cNvSpPr/>
          <p:nvPr/>
        </p:nvSpPr>
        <p:spPr>
          <a:xfrm>
            <a:off x="773430" y="1226058"/>
            <a:ext cx="76200" cy="6553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38"/>
          <p:cNvSpPr txBox="1"/>
          <p:nvPr/>
        </p:nvSpPr>
        <p:spPr>
          <a:xfrm>
            <a:off x="1822691" y="1697732"/>
            <a:ext cx="234315" cy="2070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1A</a:t>
            </a:r>
            <a:endParaRPr sz="750">
              <a:solidFill>
                <a:schemeClr val="dk1"/>
              </a:solidFill>
              <a:latin typeface="Times New Roman"/>
              <a:ea typeface="Times New Roman"/>
              <a:cs typeface="Times New Roman"/>
              <a:sym typeface="Times New Roman"/>
            </a:endParaRPr>
          </a:p>
        </p:txBody>
      </p:sp>
      <p:sp>
        <p:nvSpPr>
          <p:cNvPr id="578" name="Google Shape;578;p38"/>
          <p:cNvSpPr txBox="1"/>
          <p:nvPr/>
        </p:nvSpPr>
        <p:spPr>
          <a:xfrm>
            <a:off x="1822691" y="3024539"/>
            <a:ext cx="229235" cy="2070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1B</a:t>
            </a:r>
            <a:endParaRPr sz="750">
              <a:solidFill>
                <a:schemeClr val="dk1"/>
              </a:solidFill>
              <a:latin typeface="Times New Roman"/>
              <a:ea typeface="Times New Roman"/>
              <a:cs typeface="Times New Roman"/>
              <a:sym typeface="Times New Roman"/>
            </a:endParaRPr>
          </a:p>
        </p:txBody>
      </p:sp>
      <p:sp>
        <p:nvSpPr>
          <p:cNvPr id="579" name="Google Shape;579;p38"/>
          <p:cNvSpPr/>
          <p:nvPr/>
        </p:nvSpPr>
        <p:spPr>
          <a:xfrm>
            <a:off x="765048" y="1357884"/>
            <a:ext cx="74930" cy="2214880"/>
          </a:xfrm>
          <a:custGeom>
            <a:rect b="b" l="l" r="r" t="t"/>
            <a:pathLst>
              <a:path extrusionOk="0" h="2214879" w="74930">
                <a:moveTo>
                  <a:pt x="42671" y="45719"/>
                </a:moveTo>
                <a:lnTo>
                  <a:pt x="32003" y="45719"/>
                </a:lnTo>
                <a:lnTo>
                  <a:pt x="27431" y="50291"/>
                </a:lnTo>
                <a:lnTo>
                  <a:pt x="27431" y="2209800"/>
                </a:lnTo>
                <a:lnTo>
                  <a:pt x="32003" y="2214371"/>
                </a:lnTo>
                <a:lnTo>
                  <a:pt x="42671" y="2214371"/>
                </a:lnTo>
                <a:lnTo>
                  <a:pt x="47243" y="2209800"/>
                </a:lnTo>
                <a:lnTo>
                  <a:pt x="47243" y="50291"/>
                </a:lnTo>
                <a:lnTo>
                  <a:pt x="42671" y="45719"/>
                </a:lnTo>
                <a:close/>
              </a:path>
              <a:path extrusionOk="0" h="2214879" w="74930">
                <a:moveTo>
                  <a:pt x="38100" y="0"/>
                </a:moveTo>
                <a:lnTo>
                  <a:pt x="0" y="74675"/>
                </a:lnTo>
                <a:lnTo>
                  <a:pt x="27431" y="74675"/>
                </a:lnTo>
                <a:lnTo>
                  <a:pt x="27431" y="50291"/>
                </a:lnTo>
                <a:lnTo>
                  <a:pt x="32003" y="45719"/>
                </a:lnTo>
                <a:lnTo>
                  <a:pt x="60493" y="45719"/>
                </a:lnTo>
                <a:lnTo>
                  <a:pt x="38100" y="0"/>
                </a:lnTo>
                <a:close/>
              </a:path>
              <a:path extrusionOk="0" h="2214879" w="74930">
                <a:moveTo>
                  <a:pt x="60493" y="45719"/>
                </a:moveTo>
                <a:lnTo>
                  <a:pt x="42671" y="45719"/>
                </a:lnTo>
                <a:lnTo>
                  <a:pt x="47243" y="50291"/>
                </a:lnTo>
                <a:lnTo>
                  <a:pt x="47243" y="74675"/>
                </a:lnTo>
                <a:lnTo>
                  <a:pt x="74676" y="74675"/>
                </a:lnTo>
                <a:lnTo>
                  <a:pt x="60493" y="4571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38"/>
          <p:cNvSpPr txBox="1"/>
          <p:nvPr/>
        </p:nvSpPr>
        <p:spPr>
          <a:xfrm>
            <a:off x="678180" y="2318004"/>
            <a:ext cx="426720" cy="264160"/>
          </a:xfrm>
          <a:prstGeom prst="rect">
            <a:avLst/>
          </a:prstGeom>
          <a:solidFill>
            <a:srgbClr val="FFFFFF"/>
          </a:solidFill>
          <a:ln>
            <a:noFill/>
          </a:ln>
        </p:spPr>
        <p:txBody>
          <a:bodyPr anchorCtr="0" anchor="t" bIns="0" lIns="0" spcFirstLastPara="1" rIns="0" wrap="square" tIns="15875">
            <a:noAutofit/>
          </a:bodyPr>
          <a:lstStyle/>
          <a:p>
            <a:pPr indent="0" lvl="0" marL="25400" marR="0" rtl="0" algn="l">
              <a:lnSpc>
                <a:spcPct val="100000"/>
              </a:lnSpc>
              <a:spcBef>
                <a:spcPts val="0"/>
              </a:spcBef>
              <a:spcAft>
                <a:spcPts val="0"/>
              </a:spcAft>
              <a:buNone/>
            </a:pPr>
            <a:r>
              <a:rPr i="1" lang="tr-TR" sz="1200">
                <a:solidFill>
                  <a:schemeClr val="dk1"/>
                </a:solidFill>
                <a:latin typeface="Times New Roman"/>
                <a:ea typeface="Times New Roman"/>
                <a:cs typeface="Times New Roman"/>
                <a:sym typeface="Times New Roman"/>
              </a:rPr>
              <a:t>V</a:t>
            </a:r>
            <a:r>
              <a:rPr baseline="-25000" lang="tr-TR" sz="1125">
                <a:solidFill>
                  <a:schemeClr val="dk1"/>
                </a:solidFill>
                <a:latin typeface="Times New Roman"/>
                <a:ea typeface="Times New Roman"/>
                <a:cs typeface="Times New Roman"/>
                <a:sym typeface="Times New Roman"/>
              </a:rPr>
              <a:t>1</a:t>
            </a:r>
            <a:endParaRPr baseline="-25000" sz="1125">
              <a:solidFill>
                <a:schemeClr val="dk1"/>
              </a:solidFill>
              <a:latin typeface="Times New Roman"/>
              <a:ea typeface="Times New Roman"/>
              <a:cs typeface="Times New Roman"/>
              <a:sym typeface="Times New Roman"/>
            </a:endParaRPr>
          </a:p>
        </p:txBody>
      </p:sp>
      <p:sp>
        <p:nvSpPr>
          <p:cNvPr id="581" name="Google Shape;581;p38"/>
          <p:cNvSpPr/>
          <p:nvPr/>
        </p:nvSpPr>
        <p:spPr>
          <a:xfrm>
            <a:off x="2645664" y="3226308"/>
            <a:ext cx="407034" cy="91440"/>
          </a:xfrm>
          <a:custGeom>
            <a:rect b="b" l="l" r="r" t="t"/>
            <a:pathLst>
              <a:path extrusionOk="0" h="91439" w="407035">
                <a:moveTo>
                  <a:pt x="202692" y="0"/>
                </a:moveTo>
                <a:lnTo>
                  <a:pt x="138891" y="2414"/>
                </a:lnTo>
                <a:lnTo>
                  <a:pt x="83283" y="9070"/>
                </a:lnTo>
                <a:lnTo>
                  <a:pt x="39307" y="19092"/>
                </a:lnTo>
                <a:lnTo>
                  <a:pt x="0" y="45719"/>
                </a:lnTo>
                <a:lnTo>
                  <a:pt x="10399" y="60423"/>
                </a:lnTo>
                <a:lnTo>
                  <a:pt x="39307" y="73005"/>
                </a:lnTo>
                <a:lnTo>
                  <a:pt x="83283" y="82808"/>
                </a:lnTo>
                <a:lnTo>
                  <a:pt x="138891" y="89172"/>
                </a:lnTo>
                <a:lnTo>
                  <a:pt x="202692" y="91439"/>
                </a:lnTo>
                <a:lnTo>
                  <a:pt x="267236" y="89172"/>
                </a:lnTo>
                <a:lnTo>
                  <a:pt x="323295" y="82808"/>
                </a:lnTo>
                <a:lnTo>
                  <a:pt x="367503" y="73005"/>
                </a:lnTo>
                <a:lnTo>
                  <a:pt x="396496" y="60423"/>
                </a:lnTo>
                <a:lnTo>
                  <a:pt x="406908" y="45719"/>
                </a:lnTo>
                <a:lnTo>
                  <a:pt x="396496" y="31601"/>
                </a:lnTo>
                <a:lnTo>
                  <a:pt x="367503" y="19092"/>
                </a:lnTo>
                <a:lnTo>
                  <a:pt x="323295" y="9070"/>
                </a:lnTo>
                <a:lnTo>
                  <a:pt x="267236" y="2414"/>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38"/>
          <p:cNvSpPr/>
          <p:nvPr/>
        </p:nvSpPr>
        <p:spPr>
          <a:xfrm>
            <a:off x="2645664" y="3226308"/>
            <a:ext cx="407034" cy="91440"/>
          </a:xfrm>
          <a:custGeom>
            <a:rect b="b" l="l" r="r" t="t"/>
            <a:pathLst>
              <a:path extrusionOk="0" h="91439" w="407035">
                <a:moveTo>
                  <a:pt x="0" y="45719"/>
                </a:moveTo>
                <a:lnTo>
                  <a:pt x="39307" y="73005"/>
                </a:lnTo>
                <a:lnTo>
                  <a:pt x="83283" y="82808"/>
                </a:lnTo>
                <a:lnTo>
                  <a:pt x="138891" y="89172"/>
                </a:lnTo>
                <a:lnTo>
                  <a:pt x="202692" y="91439"/>
                </a:lnTo>
                <a:lnTo>
                  <a:pt x="267236" y="89172"/>
                </a:lnTo>
                <a:lnTo>
                  <a:pt x="323295" y="82808"/>
                </a:lnTo>
                <a:lnTo>
                  <a:pt x="367503" y="73005"/>
                </a:lnTo>
                <a:lnTo>
                  <a:pt x="396496" y="60423"/>
                </a:lnTo>
                <a:lnTo>
                  <a:pt x="406908" y="45719"/>
                </a:lnTo>
                <a:lnTo>
                  <a:pt x="396496" y="31601"/>
                </a:lnTo>
                <a:lnTo>
                  <a:pt x="367503" y="19092"/>
                </a:lnTo>
                <a:lnTo>
                  <a:pt x="323295" y="9070"/>
                </a:lnTo>
                <a:lnTo>
                  <a:pt x="267236" y="2414"/>
                </a:lnTo>
                <a:lnTo>
                  <a:pt x="202692" y="0"/>
                </a:lnTo>
                <a:lnTo>
                  <a:pt x="138891" y="2414"/>
                </a:lnTo>
                <a:lnTo>
                  <a:pt x="83283" y="9070"/>
                </a:lnTo>
                <a:lnTo>
                  <a:pt x="39307" y="19092"/>
                </a:lnTo>
                <a:lnTo>
                  <a:pt x="10399" y="31601"/>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38"/>
          <p:cNvSpPr/>
          <p:nvPr/>
        </p:nvSpPr>
        <p:spPr>
          <a:xfrm>
            <a:off x="2647188" y="3145536"/>
            <a:ext cx="407034" cy="91440"/>
          </a:xfrm>
          <a:custGeom>
            <a:rect b="b" l="l" r="r" t="t"/>
            <a:pathLst>
              <a:path extrusionOk="0" h="91439" w="407035">
                <a:moveTo>
                  <a:pt x="204216" y="0"/>
                </a:moveTo>
                <a:lnTo>
                  <a:pt x="139671" y="2414"/>
                </a:lnTo>
                <a:lnTo>
                  <a:pt x="83612" y="9070"/>
                </a:lnTo>
                <a:lnTo>
                  <a:pt x="39404" y="19092"/>
                </a:lnTo>
                <a:lnTo>
                  <a:pt x="0" y="45719"/>
                </a:lnTo>
                <a:lnTo>
                  <a:pt x="10411" y="60423"/>
                </a:lnTo>
                <a:lnTo>
                  <a:pt x="39404" y="73005"/>
                </a:lnTo>
                <a:lnTo>
                  <a:pt x="83612" y="82808"/>
                </a:lnTo>
                <a:lnTo>
                  <a:pt x="139671" y="89172"/>
                </a:lnTo>
                <a:lnTo>
                  <a:pt x="204216" y="91439"/>
                </a:lnTo>
                <a:lnTo>
                  <a:pt x="268016" y="89172"/>
                </a:lnTo>
                <a:lnTo>
                  <a:pt x="323624" y="82808"/>
                </a:lnTo>
                <a:lnTo>
                  <a:pt x="367600" y="73005"/>
                </a:lnTo>
                <a:lnTo>
                  <a:pt x="396508" y="60423"/>
                </a:lnTo>
                <a:lnTo>
                  <a:pt x="406907" y="45719"/>
                </a:lnTo>
                <a:lnTo>
                  <a:pt x="396508" y="31601"/>
                </a:lnTo>
                <a:lnTo>
                  <a:pt x="367600" y="19092"/>
                </a:lnTo>
                <a:lnTo>
                  <a:pt x="323624" y="9070"/>
                </a:lnTo>
                <a:lnTo>
                  <a:pt x="268016" y="2414"/>
                </a:lnTo>
                <a:lnTo>
                  <a:pt x="2042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38"/>
          <p:cNvSpPr/>
          <p:nvPr/>
        </p:nvSpPr>
        <p:spPr>
          <a:xfrm>
            <a:off x="2647188" y="3145536"/>
            <a:ext cx="407034" cy="91440"/>
          </a:xfrm>
          <a:custGeom>
            <a:rect b="b" l="l" r="r" t="t"/>
            <a:pathLst>
              <a:path extrusionOk="0" h="91439" w="407035">
                <a:moveTo>
                  <a:pt x="0" y="45719"/>
                </a:moveTo>
                <a:lnTo>
                  <a:pt x="39404" y="73005"/>
                </a:lnTo>
                <a:lnTo>
                  <a:pt x="83612" y="82808"/>
                </a:lnTo>
                <a:lnTo>
                  <a:pt x="139671" y="89172"/>
                </a:lnTo>
                <a:lnTo>
                  <a:pt x="204216" y="91439"/>
                </a:lnTo>
                <a:lnTo>
                  <a:pt x="268016" y="89172"/>
                </a:lnTo>
                <a:lnTo>
                  <a:pt x="323624" y="82808"/>
                </a:lnTo>
                <a:lnTo>
                  <a:pt x="367600" y="73005"/>
                </a:lnTo>
                <a:lnTo>
                  <a:pt x="396508" y="60423"/>
                </a:lnTo>
                <a:lnTo>
                  <a:pt x="406907" y="45719"/>
                </a:lnTo>
                <a:lnTo>
                  <a:pt x="396508" y="31601"/>
                </a:lnTo>
                <a:lnTo>
                  <a:pt x="367600" y="19092"/>
                </a:lnTo>
                <a:lnTo>
                  <a:pt x="323624" y="9070"/>
                </a:lnTo>
                <a:lnTo>
                  <a:pt x="268016" y="2414"/>
                </a:lnTo>
                <a:lnTo>
                  <a:pt x="204216" y="0"/>
                </a:lnTo>
                <a:lnTo>
                  <a:pt x="139671" y="2414"/>
                </a:lnTo>
                <a:lnTo>
                  <a:pt x="83612" y="9070"/>
                </a:lnTo>
                <a:lnTo>
                  <a:pt x="39404" y="19092"/>
                </a:lnTo>
                <a:lnTo>
                  <a:pt x="10411" y="31601"/>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38"/>
          <p:cNvSpPr/>
          <p:nvPr/>
        </p:nvSpPr>
        <p:spPr>
          <a:xfrm>
            <a:off x="2645664" y="3063240"/>
            <a:ext cx="407034" cy="91440"/>
          </a:xfrm>
          <a:custGeom>
            <a:rect b="b" l="l" r="r" t="t"/>
            <a:pathLst>
              <a:path extrusionOk="0" h="91439" w="407035">
                <a:moveTo>
                  <a:pt x="202692" y="0"/>
                </a:moveTo>
                <a:lnTo>
                  <a:pt x="138891" y="2267"/>
                </a:lnTo>
                <a:lnTo>
                  <a:pt x="83283" y="8631"/>
                </a:lnTo>
                <a:lnTo>
                  <a:pt x="39307" y="18434"/>
                </a:lnTo>
                <a:lnTo>
                  <a:pt x="0" y="45720"/>
                </a:lnTo>
                <a:lnTo>
                  <a:pt x="10399" y="60423"/>
                </a:lnTo>
                <a:lnTo>
                  <a:pt x="39307" y="73005"/>
                </a:lnTo>
                <a:lnTo>
                  <a:pt x="83283" y="82808"/>
                </a:lnTo>
                <a:lnTo>
                  <a:pt x="138891" y="89172"/>
                </a:lnTo>
                <a:lnTo>
                  <a:pt x="202692" y="91439"/>
                </a:lnTo>
                <a:lnTo>
                  <a:pt x="267236" y="89172"/>
                </a:lnTo>
                <a:lnTo>
                  <a:pt x="323295" y="82808"/>
                </a:lnTo>
                <a:lnTo>
                  <a:pt x="367503" y="73005"/>
                </a:lnTo>
                <a:lnTo>
                  <a:pt x="396496" y="60423"/>
                </a:lnTo>
                <a:lnTo>
                  <a:pt x="406908" y="45720"/>
                </a:lnTo>
                <a:lnTo>
                  <a:pt x="396496" y="31016"/>
                </a:lnTo>
                <a:lnTo>
                  <a:pt x="367503" y="18434"/>
                </a:lnTo>
                <a:lnTo>
                  <a:pt x="323295" y="8631"/>
                </a:lnTo>
                <a:lnTo>
                  <a:pt x="267236" y="2267"/>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38"/>
          <p:cNvSpPr/>
          <p:nvPr/>
        </p:nvSpPr>
        <p:spPr>
          <a:xfrm>
            <a:off x="2645664" y="3063240"/>
            <a:ext cx="407034" cy="91440"/>
          </a:xfrm>
          <a:custGeom>
            <a:rect b="b" l="l" r="r" t="t"/>
            <a:pathLst>
              <a:path extrusionOk="0" h="91439" w="407035">
                <a:moveTo>
                  <a:pt x="0" y="45720"/>
                </a:moveTo>
                <a:lnTo>
                  <a:pt x="39307" y="73005"/>
                </a:lnTo>
                <a:lnTo>
                  <a:pt x="83283" y="82808"/>
                </a:lnTo>
                <a:lnTo>
                  <a:pt x="138891" y="89172"/>
                </a:lnTo>
                <a:lnTo>
                  <a:pt x="202692" y="91439"/>
                </a:lnTo>
                <a:lnTo>
                  <a:pt x="267236" y="89172"/>
                </a:lnTo>
                <a:lnTo>
                  <a:pt x="323295" y="82808"/>
                </a:lnTo>
                <a:lnTo>
                  <a:pt x="367503" y="73005"/>
                </a:lnTo>
                <a:lnTo>
                  <a:pt x="396496" y="60423"/>
                </a:lnTo>
                <a:lnTo>
                  <a:pt x="406908" y="45720"/>
                </a:lnTo>
                <a:lnTo>
                  <a:pt x="396496" y="31016"/>
                </a:lnTo>
                <a:lnTo>
                  <a:pt x="367503" y="18434"/>
                </a:lnTo>
                <a:lnTo>
                  <a:pt x="323295" y="8631"/>
                </a:lnTo>
                <a:lnTo>
                  <a:pt x="267236" y="2267"/>
                </a:lnTo>
                <a:lnTo>
                  <a:pt x="202692" y="0"/>
                </a:lnTo>
                <a:lnTo>
                  <a:pt x="138891" y="2267"/>
                </a:lnTo>
                <a:lnTo>
                  <a:pt x="83283" y="8631"/>
                </a:lnTo>
                <a:lnTo>
                  <a:pt x="39307" y="18434"/>
                </a:lnTo>
                <a:lnTo>
                  <a:pt x="10399" y="3101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38"/>
          <p:cNvSpPr/>
          <p:nvPr/>
        </p:nvSpPr>
        <p:spPr>
          <a:xfrm>
            <a:off x="2645664" y="2979420"/>
            <a:ext cx="407034" cy="93345"/>
          </a:xfrm>
          <a:custGeom>
            <a:rect b="b" l="l" r="r" t="t"/>
            <a:pathLst>
              <a:path extrusionOk="0" h="93344" w="407035">
                <a:moveTo>
                  <a:pt x="202692" y="0"/>
                </a:moveTo>
                <a:lnTo>
                  <a:pt x="138891" y="2426"/>
                </a:lnTo>
                <a:lnTo>
                  <a:pt x="83283" y="9168"/>
                </a:lnTo>
                <a:lnTo>
                  <a:pt x="39307" y="19421"/>
                </a:lnTo>
                <a:lnTo>
                  <a:pt x="0" y="47244"/>
                </a:lnTo>
                <a:lnTo>
                  <a:pt x="10399" y="61362"/>
                </a:lnTo>
                <a:lnTo>
                  <a:pt x="39307" y="73871"/>
                </a:lnTo>
                <a:lnTo>
                  <a:pt x="83283" y="83893"/>
                </a:lnTo>
                <a:lnTo>
                  <a:pt x="138891" y="90549"/>
                </a:lnTo>
                <a:lnTo>
                  <a:pt x="202692" y="92964"/>
                </a:lnTo>
                <a:lnTo>
                  <a:pt x="267236" y="90549"/>
                </a:lnTo>
                <a:lnTo>
                  <a:pt x="323295" y="83893"/>
                </a:lnTo>
                <a:lnTo>
                  <a:pt x="367503" y="73871"/>
                </a:lnTo>
                <a:lnTo>
                  <a:pt x="396496" y="61362"/>
                </a:lnTo>
                <a:lnTo>
                  <a:pt x="406908" y="47244"/>
                </a:lnTo>
                <a:lnTo>
                  <a:pt x="396496" y="32381"/>
                </a:lnTo>
                <a:lnTo>
                  <a:pt x="367503" y="19421"/>
                </a:lnTo>
                <a:lnTo>
                  <a:pt x="323295" y="9168"/>
                </a:lnTo>
                <a:lnTo>
                  <a:pt x="267236" y="2426"/>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8" name="Google Shape;588;p38"/>
          <p:cNvSpPr/>
          <p:nvPr/>
        </p:nvSpPr>
        <p:spPr>
          <a:xfrm>
            <a:off x="2645664" y="2979420"/>
            <a:ext cx="407034" cy="93345"/>
          </a:xfrm>
          <a:custGeom>
            <a:rect b="b" l="l" r="r" t="t"/>
            <a:pathLst>
              <a:path extrusionOk="0" h="93344" w="407035">
                <a:moveTo>
                  <a:pt x="0" y="47244"/>
                </a:moveTo>
                <a:lnTo>
                  <a:pt x="39307" y="73871"/>
                </a:lnTo>
                <a:lnTo>
                  <a:pt x="83283" y="83893"/>
                </a:lnTo>
                <a:lnTo>
                  <a:pt x="138891" y="90549"/>
                </a:lnTo>
                <a:lnTo>
                  <a:pt x="202692" y="92964"/>
                </a:lnTo>
                <a:lnTo>
                  <a:pt x="267236" y="90549"/>
                </a:lnTo>
                <a:lnTo>
                  <a:pt x="323295" y="83893"/>
                </a:lnTo>
                <a:lnTo>
                  <a:pt x="367503" y="73871"/>
                </a:lnTo>
                <a:lnTo>
                  <a:pt x="396496" y="61362"/>
                </a:lnTo>
                <a:lnTo>
                  <a:pt x="406908" y="47244"/>
                </a:lnTo>
                <a:lnTo>
                  <a:pt x="396496" y="32381"/>
                </a:lnTo>
                <a:lnTo>
                  <a:pt x="367503" y="19421"/>
                </a:lnTo>
                <a:lnTo>
                  <a:pt x="323295" y="9168"/>
                </a:lnTo>
                <a:lnTo>
                  <a:pt x="267236" y="2426"/>
                </a:lnTo>
                <a:lnTo>
                  <a:pt x="202692" y="0"/>
                </a:lnTo>
                <a:lnTo>
                  <a:pt x="138891" y="2426"/>
                </a:lnTo>
                <a:lnTo>
                  <a:pt x="83283" y="9168"/>
                </a:lnTo>
                <a:lnTo>
                  <a:pt x="39307" y="19421"/>
                </a:lnTo>
                <a:lnTo>
                  <a:pt x="10399" y="32381"/>
                </a:lnTo>
                <a:lnTo>
                  <a:pt x="0" y="4724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9" name="Google Shape;589;p38"/>
          <p:cNvSpPr/>
          <p:nvPr/>
        </p:nvSpPr>
        <p:spPr>
          <a:xfrm>
            <a:off x="2642616" y="2898648"/>
            <a:ext cx="407034" cy="91440"/>
          </a:xfrm>
          <a:custGeom>
            <a:rect b="b" l="l" r="r" t="t"/>
            <a:pathLst>
              <a:path extrusionOk="0" h="91439" w="407035">
                <a:moveTo>
                  <a:pt x="202691" y="0"/>
                </a:moveTo>
                <a:lnTo>
                  <a:pt x="138891" y="2414"/>
                </a:lnTo>
                <a:lnTo>
                  <a:pt x="83283" y="9070"/>
                </a:lnTo>
                <a:lnTo>
                  <a:pt x="39307" y="19092"/>
                </a:lnTo>
                <a:lnTo>
                  <a:pt x="0" y="45719"/>
                </a:lnTo>
                <a:lnTo>
                  <a:pt x="10399" y="60423"/>
                </a:lnTo>
                <a:lnTo>
                  <a:pt x="39307" y="73005"/>
                </a:lnTo>
                <a:lnTo>
                  <a:pt x="83283" y="82808"/>
                </a:lnTo>
                <a:lnTo>
                  <a:pt x="138891" y="89172"/>
                </a:lnTo>
                <a:lnTo>
                  <a:pt x="202691" y="91439"/>
                </a:lnTo>
                <a:lnTo>
                  <a:pt x="267236" y="89172"/>
                </a:lnTo>
                <a:lnTo>
                  <a:pt x="323295" y="82808"/>
                </a:lnTo>
                <a:lnTo>
                  <a:pt x="367503" y="73005"/>
                </a:lnTo>
                <a:lnTo>
                  <a:pt x="396496" y="60423"/>
                </a:lnTo>
                <a:lnTo>
                  <a:pt x="406907" y="45719"/>
                </a:lnTo>
                <a:lnTo>
                  <a:pt x="396496" y="31601"/>
                </a:lnTo>
                <a:lnTo>
                  <a:pt x="367503" y="19092"/>
                </a:lnTo>
                <a:lnTo>
                  <a:pt x="323295" y="9070"/>
                </a:lnTo>
                <a:lnTo>
                  <a:pt x="267236" y="2414"/>
                </a:lnTo>
                <a:lnTo>
                  <a:pt x="2026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0" name="Google Shape;590;p38"/>
          <p:cNvSpPr/>
          <p:nvPr/>
        </p:nvSpPr>
        <p:spPr>
          <a:xfrm>
            <a:off x="2642616" y="2898648"/>
            <a:ext cx="407034" cy="91440"/>
          </a:xfrm>
          <a:custGeom>
            <a:rect b="b" l="l" r="r" t="t"/>
            <a:pathLst>
              <a:path extrusionOk="0" h="91439" w="407035">
                <a:moveTo>
                  <a:pt x="0" y="45719"/>
                </a:moveTo>
                <a:lnTo>
                  <a:pt x="39307" y="73005"/>
                </a:lnTo>
                <a:lnTo>
                  <a:pt x="83283" y="82808"/>
                </a:lnTo>
                <a:lnTo>
                  <a:pt x="138891" y="89172"/>
                </a:lnTo>
                <a:lnTo>
                  <a:pt x="202691" y="91439"/>
                </a:lnTo>
                <a:lnTo>
                  <a:pt x="267236" y="89172"/>
                </a:lnTo>
                <a:lnTo>
                  <a:pt x="323295" y="82808"/>
                </a:lnTo>
                <a:lnTo>
                  <a:pt x="367503" y="73005"/>
                </a:lnTo>
                <a:lnTo>
                  <a:pt x="396496" y="60423"/>
                </a:lnTo>
                <a:lnTo>
                  <a:pt x="406907" y="45719"/>
                </a:lnTo>
                <a:lnTo>
                  <a:pt x="396496" y="31601"/>
                </a:lnTo>
                <a:lnTo>
                  <a:pt x="367503" y="19092"/>
                </a:lnTo>
                <a:lnTo>
                  <a:pt x="323295" y="9070"/>
                </a:lnTo>
                <a:lnTo>
                  <a:pt x="267236" y="2414"/>
                </a:lnTo>
                <a:lnTo>
                  <a:pt x="202691" y="0"/>
                </a:lnTo>
                <a:lnTo>
                  <a:pt x="138891" y="2414"/>
                </a:lnTo>
                <a:lnTo>
                  <a:pt x="83283" y="9070"/>
                </a:lnTo>
                <a:lnTo>
                  <a:pt x="39307" y="19092"/>
                </a:lnTo>
                <a:lnTo>
                  <a:pt x="10399" y="31601"/>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1" name="Google Shape;591;p38"/>
          <p:cNvSpPr/>
          <p:nvPr/>
        </p:nvSpPr>
        <p:spPr>
          <a:xfrm>
            <a:off x="2753867" y="2816352"/>
            <a:ext cx="327660" cy="535305"/>
          </a:xfrm>
          <a:custGeom>
            <a:rect b="b" l="l" r="r" t="t"/>
            <a:pathLst>
              <a:path extrusionOk="0" h="535304" w="327660">
                <a:moveTo>
                  <a:pt x="0" y="534924"/>
                </a:moveTo>
                <a:lnTo>
                  <a:pt x="327660" y="534924"/>
                </a:lnTo>
                <a:lnTo>
                  <a:pt x="327660" y="0"/>
                </a:lnTo>
                <a:lnTo>
                  <a:pt x="0" y="0"/>
                </a:lnTo>
                <a:lnTo>
                  <a:pt x="0" y="5349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2" name="Google Shape;592;p38"/>
          <p:cNvSpPr/>
          <p:nvPr/>
        </p:nvSpPr>
        <p:spPr>
          <a:xfrm>
            <a:off x="2744723" y="2551176"/>
            <a:ext cx="329565" cy="0"/>
          </a:xfrm>
          <a:custGeom>
            <a:rect b="b" l="l" r="r" t="t"/>
            <a:pathLst>
              <a:path extrusionOk="0" h="120000" w="329564">
                <a:moveTo>
                  <a:pt x="32918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3" name="Google Shape;593;p38"/>
          <p:cNvSpPr/>
          <p:nvPr/>
        </p:nvSpPr>
        <p:spPr>
          <a:xfrm>
            <a:off x="2740151" y="3319272"/>
            <a:ext cx="1905" cy="338455"/>
          </a:xfrm>
          <a:custGeom>
            <a:rect b="b" l="l" r="r" t="t"/>
            <a:pathLst>
              <a:path extrusionOk="0" h="338454" w="1905">
                <a:moveTo>
                  <a:pt x="0" y="338327"/>
                </a:moveTo>
                <a:lnTo>
                  <a:pt x="152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4" name="Google Shape;594;p38"/>
          <p:cNvSpPr/>
          <p:nvPr/>
        </p:nvSpPr>
        <p:spPr>
          <a:xfrm>
            <a:off x="2794254" y="2644902"/>
            <a:ext cx="77723" cy="6553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5" name="Google Shape;595;p38"/>
          <p:cNvSpPr/>
          <p:nvPr/>
        </p:nvSpPr>
        <p:spPr>
          <a:xfrm>
            <a:off x="2740151" y="2551176"/>
            <a:ext cx="1905" cy="337185"/>
          </a:xfrm>
          <a:custGeom>
            <a:rect b="b" l="l" r="r" t="t"/>
            <a:pathLst>
              <a:path extrusionOk="0" h="337185" w="1905">
                <a:moveTo>
                  <a:pt x="0" y="336803"/>
                </a:moveTo>
                <a:lnTo>
                  <a:pt x="152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6" name="Google Shape;596;p38"/>
          <p:cNvSpPr/>
          <p:nvPr/>
        </p:nvSpPr>
        <p:spPr>
          <a:xfrm>
            <a:off x="2743200" y="3669792"/>
            <a:ext cx="329565" cy="0"/>
          </a:xfrm>
          <a:custGeom>
            <a:rect b="b" l="l" r="r" t="t"/>
            <a:pathLst>
              <a:path extrusionOk="0" h="120000" w="329564">
                <a:moveTo>
                  <a:pt x="32918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7" name="Google Shape;597;p38"/>
          <p:cNvSpPr/>
          <p:nvPr/>
        </p:nvSpPr>
        <p:spPr>
          <a:xfrm>
            <a:off x="3080766" y="3640073"/>
            <a:ext cx="77723" cy="6553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8" name="Google Shape;598;p38"/>
          <p:cNvSpPr/>
          <p:nvPr/>
        </p:nvSpPr>
        <p:spPr>
          <a:xfrm>
            <a:off x="3073145" y="2522982"/>
            <a:ext cx="76199" cy="6553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99" name="Google Shape;599;p38"/>
          <p:cNvSpPr/>
          <p:nvPr/>
        </p:nvSpPr>
        <p:spPr>
          <a:xfrm>
            <a:off x="3160776" y="3660648"/>
            <a:ext cx="1099185" cy="10795"/>
          </a:xfrm>
          <a:custGeom>
            <a:rect b="b" l="l" r="r" t="t"/>
            <a:pathLst>
              <a:path extrusionOk="0" h="10795" w="1099185">
                <a:moveTo>
                  <a:pt x="1098803" y="0"/>
                </a:moveTo>
                <a:lnTo>
                  <a:pt x="0" y="10667"/>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0" name="Google Shape;600;p38"/>
          <p:cNvSpPr/>
          <p:nvPr/>
        </p:nvSpPr>
        <p:spPr>
          <a:xfrm>
            <a:off x="4260341" y="3626358"/>
            <a:ext cx="77724" cy="655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1" name="Google Shape;601;p38"/>
          <p:cNvSpPr/>
          <p:nvPr/>
        </p:nvSpPr>
        <p:spPr>
          <a:xfrm>
            <a:off x="2645664" y="1921764"/>
            <a:ext cx="407034" cy="90170"/>
          </a:xfrm>
          <a:custGeom>
            <a:rect b="b" l="l" r="r" t="t"/>
            <a:pathLst>
              <a:path extrusionOk="0" h="90169" w="407035">
                <a:moveTo>
                  <a:pt x="202692" y="0"/>
                </a:moveTo>
                <a:lnTo>
                  <a:pt x="138891" y="2267"/>
                </a:lnTo>
                <a:lnTo>
                  <a:pt x="83283" y="8631"/>
                </a:lnTo>
                <a:lnTo>
                  <a:pt x="39307" y="18434"/>
                </a:lnTo>
                <a:lnTo>
                  <a:pt x="0" y="45720"/>
                </a:lnTo>
                <a:lnTo>
                  <a:pt x="10399" y="59679"/>
                </a:lnTo>
                <a:lnTo>
                  <a:pt x="39307" y="71810"/>
                </a:lnTo>
                <a:lnTo>
                  <a:pt x="83283" y="81381"/>
                </a:lnTo>
                <a:lnTo>
                  <a:pt x="138891" y="87660"/>
                </a:lnTo>
                <a:lnTo>
                  <a:pt x="202692" y="89915"/>
                </a:lnTo>
                <a:lnTo>
                  <a:pt x="267236" y="87660"/>
                </a:lnTo>
                <a:lnTo>
                  <a:pt x="323295" y="81381"/>
                </a:lnTo>
                <a:lnTo>
                  <a:pt x="367503" y="71810"/>
                </a:lnTo>
                <a:lnTo>
                  <a:pt x="396496" y="59679"/>
                </a:lnTo>
                <a:lnTo>
                  <a:pt x="406908" y="45720"/>
                </a:lnTo>
                <a:lnTo>
                  <a:pt x="396496" y="31016"/>
                </a:lnTo>
                <a:lnTo>
                  <a:pt x="367503" y="18434"/>
                </a:lnTo>
                <a:lnTo>
                  <a:pt x="323295" y="8631"/>
                </a:lnTo>
                <a:lnTo>
                  <a:pt x="267236" y="2267"/>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2" name="Google Shape;602;p38"/>
          <p:cNvSpPr/>
          <p:nvPr/>
        </p:nvSpPr>
        <p:spPr>
          <a:xfrm>
            <a:off x="2645664" y="1921764"/>
            <a:ext cx="407034" cy="90170"/>
          </a:xfrm>
          <a:custGeom>
            <a:rect b="b" l="l" r="r" t="t"/>
            <a:pathLst>
              <a:path extrusionOk="0" h="90169" w="407035">
                <a:moveTo>
                  <a:pt x="0" y="45720"/>
                </a:moveTo>
                <a:lnTo>
                  <a:pt x="39307" y="71810"/>
                </a:lnTo>
                <a:lnTo>
                  <a:pt x="83283" y="81381"/>
                </a:lnTo>
                <a:lnTo>
                  <a:pt x="138891" y="87660"/>
                </a:lnTo>
                <a:lnTo>
                  <a:pt x="202692" y="89915"/>
                </a:lnTo>
                <a:lnTo>
                  <a:pt x="267236" y="87660"/>
                </a:lnTo>
                <a:lnTo>
                  <a:pt x="323295" y="81381"/>
                </a:lnTo>
                <a:lnTo>
                  <a:pt x="367503" y="71810"/>
                </a:lnTo>
                <a:lnTo>
                  <a:pt x="396496" y="59679"/>
                </a:lnTo>
                <a:lnTo>
                  <a:pt x="406908" y="45720"/>
                </a:lnTo>
                <a:lnTo>
                  <a:pt x="396496" y="31016"/>
                </a:lnTo>
                <a:lnTo>
                  <a:pt x="367503" y="18434"/>
                </a:lnTo>
                <a:lnTo>
                  <a:pt x="323295" y="8631"/>
                </a:lnTo>
                <a:lnTo>
                  <a:pt x="267236" y="2267"/>
                </a:lnTo>
                <a:lnTo>
                  <a:pt x="202692" y="0"/>
                </a:lnTo>
                <a:lnTo>
                  <a:pt x="138891" y="2267"/>
                </a:lnTo>
                <a:lnTo>
                  <a:pt x="83283" y="8631"/>
                </a:lnTo>
                <a:lnTo>
                  <a:pt x="39307" y="18434"/>
                </a:lnTo>
                <a:lnTo>
                  <a:pt x="10399" y="3101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3" name="Google Shape;603;p38"/>
          <p:cNvSpPr/>
          <p:nvPr/>
        </p:nvSpPr>
        <p:spPr>
          <a:xfrm>
            <a:off x="2647188" y="1840992"/>
            <a:ext cx="407034" cy="90170"/>
          </a:xfrm>
          <a:custGeom>
            <a:rect b="b" l="l" r="r" t="t"/>
            <a:pathLst>
              <a:path extrusionOk="0" h="90169" w="407035">
                <a:moveTo>
                  <a:pt x="204216" y="0"/>
                </a:moveTo>
                <a:lnTo>
                  <a:pt x="139671" y="2267"/>
                </a:lnTo>
                <a:lnTo>
                  <a:pt x="83612" y="8631"/>
                </a:lnTo>
                <a:lnTo>
                  <a:pt x="39404" y="18434"/>
                </a:lnTo>
                <a:lnTo>
                  <a:pt x="0" y="45720"/>
                </a:lnTo>
                <a:lnTo>
                  <a:pt x="10411" y="59679"/>
                </a:lnTo>
                <a:lnTo>
                  <a:pt x="39404" y="71810"/>
                </a:lnTo>
                <a:lnTo>
                  <a:pt x="83612" y="81381"/>
                </a:lnTo>
                <a:lnTo>
                  <a:pt x="139671" y="87660"/>
                </a:lnTo>
                <a:lnTo>
                  <a:pt x="204216" y="89916"/>
                </a:lnTo>
                <a:lnTo>
                  <a:pt x="268016" y="87660"/>
                </a:lnTo>
                <a:lnTo>
                  <a:pt x="323624" y="81381"/>
                </a:lnTo>
                <a:lnTo>
                  <a:pt x="367600" y="71810"/>
                </a:lnTo>
                <a:lnTo>
                  <a:pt x="396508" y="59679"/>
                </a:lnTo>
                <a:lnTo>
                  <a:pt x="406907" y="45720"/>
                </a:lnTo>
                <a:lnTo>
                  <a:pt x="396508" y="31016"/>
                </a:lnTo>
                <a:lnTo>
                  <a:pt x="367600" y="18434"/>
                </a:lnTo>
                <a:lnTo>
                  <a:pt x="323624" y="8631"/>
                </a:lnTo>
                <a:lnTo>
                  <a:pt x="268016" y="2267"/>
                </a:lnTo>
                <a:lnTo>
                  <a:pt x="2042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4" name="Google Shape;604;p38"/>
          <p:cNvSpPr/>
          <p:nvPr/>
        </p:nvSpPr>
        <p:spPr>
          <a:xfrm>
            <a:off x="2647188" y="1840992"/>
            <a:ext cx="407034" cy="90170"/>
          </a:xfrm>
          <a:custGeom>
            <a:rect b="b" l="l" r="r" t="t"/>
            <a:pathLst>
              <a:path extrusionOk="0" h="90169" w="407035">
                <a:moveTo>
                  <a:pt x="0" y="45720"/>
                </a:moveTo>
                <a:lnTo>
                  <a:pt x="39404" y="71810"/>
                </a:lnTo>
                <a:lnTo>
                  <a:pt x="83612" y="81381"/>
                </a:lnTo>
                <a:lnTo>
                  <a:pt x="139671" y="87660"/>
                </a:lnTo>
                <a:lnTo>
                  <a:pt x="204216" y="89916"/>
                </a:lnTo>
                <a:lnTo>
                  <a:pt x="268016" y="87660"/>
                </a:lnTo>
                <a:lnTo>
                  <a:pt x="323624" y="81381"/>
                </a:lnTo>
                <a:lnTo>
                  <a:pt x="367600" y="71810"/>
                </a:lnTo>
                <a:lnTo>
                  <a:pt x="396508" y="59679"/>
                </a:lnTo>
                <a:lnTo>
                  <a:pt x="406907" y="45720"/>
                </a:lnTo>
                <a:lnTo>
                  <a:pt x="396508" y="31016"/>
                </a:lnTo>
                <a:lnTo>
                  <a:pt x="367600" y="18434"/>
                </a:lnTo>
                <a:lnTo>
                  <a:pt x="323624" y="8631"/>
                </a:lnTo>
                <a:lnTo>
                  <a:pt x="268016" y="2267"/>
                </a:lnTo>
                <a:lnTo>
                  <a:pt x="204216" y="0"/>
                </a:lnTo>
                <a:lnTo>
                  <a:pt x="139671" y="2267"/>
                </a:lnTo>
                <a:lnTo>
                  <a:pt x="83612" y="8631"/>
                </a:lnTo>
                <a:lnTo>
                  <a:pt x="39404" y="18434"/>
                </a:lnTo>
                <a:lnTo>
                  <a:pt x="10411" y="3101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38"/>
          <p:cNvSpPr/>
          <p:nvPr/>
        </p:nvSpPr>
        <p:spPr>
          <a:xfrm>
            <a:off x="2645664" y="1757172"/>
            <a:ext cx="407034" cy="93345"/>
          </a:xfrm>
          <a:custGeom>
            <a:rect b="b" l="l" r="r" t="t"/>
            <a:pathLst>
              <a:path extrusionOk="0" h="93344" w="407035">
                <a:moveTo>
                  <a:pt x="202692" y="0"/>
                </a:moveTo>
                <a:lnTo>
                  <a:pt x="138891" y="2426"/>
                </a:lnTo>
                <a:lnTo>
                  <a:pt x="83283" y="9168"/>
                </a:lnTo>
                <a:lnTo>
                  <a:pt x="39307" y="19421"/>
                </a:lnTo>
                <a:lnTo>
                  <a:pt x="0" y="47243"/>
                </a:lnTo>
                <a:lnTo>
                  <a:pt x="10399" y="61362"/>
                </a:lnTo>
                <a:lnTo>
                  <a:pt x="39307" y="73871"/>
                </a:lnTo>
                <a:lnTo>
                  <a:pt x="83283" y="83893"/>
                </a:lnTo>
                <a:lnTo>
                  <a:pt x="138891" y="90549"/>
                </a:lnTo>
                <a:lnTo>
                  <a:pt x="202692" y="92963"/>
                </a:lnTo>
                <a:lnTo>
                  <a:pt x="267236" y="90549"/>
                </a:lnTo>
                <a:lnTo>
                  <a:pt x="323295" y="83893"/>
                </a:lnTo>
                <a:lnTo>
                  <a:pt x="367503" y="73871"/>
                </a:lnTo>
                <a:lnTo>
                  <a:pt x="396496" y="61362"/>
                </a:lnTo>
                <a:lnTo>
                  <a:pt x="406908" y="47243"/>
                </a:lnTo>
                <a:lnTo>
                  <a:pt x="396496" y="32381"/>
                </a:lnTo>
                <a:lnTo>
                  <a:pt x="367503" y="19421"/>
                </a:lnTo>
                <a:lnTo>
                  <a:pt x="323295" y="9168"/>
                </a:lnTo>
                <a:lnTo>
                  <a:pt x="267236" y="2426"/>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38"/>
          <p:cNvSpPr/>
          <p:nvPr/>
        </p:nvSpPr>
        <p:spPr>
          <a:xfrm>
            <a:off x="2645664" y="1757172"/>
            <a:ext cx="407034" cy="93345"/>
          </a:xfrm>
          <a:custGeom>
            <a:rect b="b" l="l" r="r" t="t"/>
            <a:pathLst>
              <a:path extrusionOk="0" h="93344" w="407035">
                <a:moveTo>
                  <a:pt x="0" y="47243"/>
                </a:moveTo>
                <a:lnTo>
                  <a:pt x="39307" y="73871"/>
                </a:lnTo>
                <a:lnTo>
                  <a:pt x="83283" y="83893"/>
                </a:lnTo>
                <a:lnTo>
                  <a:pt x="138891" y="90549"/>
                </a:lnTo>
                <a:lnTo>
                  <a:pt x="202692" y="92963"/>
                </a:lnTo>
                <a:lnTo>
                  <a:pt x="267236" y="90549"/>
                </a:lnTo>
                <a:lnTo>
                  <a:pt x="323295" y="83893"/>
                </a:lnTo>
                <a:lnTo>
                  <a:pt x="367503" y="73871"/>
                </a:lnTo>
                <a:lnTo>
                  <a:pt x="396496" y="61362"/>
                </a:lnTo>
                <a:lnTo>
                  <a:pt x="406908" y="47243"/>
                </a:lnTo>
                <a:lnTo>
                  <a:pt x="396496" y="32381"/>
                </a:lnTo>
                <a:lnTo>
                  <a:pt x="367503" y="19421"/>
                </a:lnTo>
                <a:lnTo>
                  <a:pt x="323295" y="9168"/>
                </a:lnTo>
                <a:lnTo>
                  <a:pt x="267236" y="2426"/>
                </a:lnTo>
                <a:lnTo>
                  <a:pt x="202692" y="0"/>
                </a:lnTo>
                <a:lnTo>
                  <a:pt x="138891" y="2426"/>
                </a:lnTo>
                <a:lnTo>
                  <a:pt x="83283" y="9168"/>
                </a:lnTo>
                <a:lnTo>
                  <a:pt x="39307" y="19421"/>
                </a:lnTo>
                <a:lnTo>
                  <a:pt x="10399" y="32381"/>
                </a:lnTo>
                <a:lnTo>
                  <a:pt x="0" y="47243"/>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7" name="Google Shape;607;p38"/>
          <p:cNvSpPr/>
          <p:nvPr/>
        </p:nvSpPr>
        <p:spPr>
          <a:xfrm>
            <a:off x="2645664" y="1673352"/>
            <a:ext cx="407034" cy="93345"/>
          </a:xfrm>
          <a:custGeom>
            <a:rect b="b" l="l" r="r" t="t"/>
            <a:pathLst>
              <a:path extrusionOk="0" h="93344" w="407035">
                <a:moveTo>
                  <a:pt x="202692" y="0"/>
                </a:moveTo>
                <a:lnTo>
                  <a:pt x="138891" y="2426"/>
                </a:lnTo>
                <a:lnTo>
                  <a:pt x="83283" y="9168"/>
                </a:lnTo>
                <a:lnTo>
                  <a:pt x="39307" y="19421"/>
                </a:lnTo>
                <a:lnTo>
                  <a:pt x="0" y="47244"/>
                </a:lnTo>
                <a:lnTo>
                  <a:pt x="10399" y="61947"/>
                </a:lnTo>
                <a:lnTo>
                  <a:pt x="39307" y="74529"/>
                </a:lnTo>
                <a:lnTo>
                  <a:pt x="83283" y="84332"/>
                </a:lnTo>
                <a:lnTo>
                  <a:pt x="138891" y="90696"/>
                </a:lnTo>
                <a:lnTo>
                  <a:pt x="202692" y="92963"/>
                </a:lnTo>
                <a:lnTo>
                  <a:pt x="267236" y="90696"/>
                </a:lnTo>
                <a:lnTo>
                  <a:pt x="323295" y="84332"/>
                </a:lnTo>
                <a:lnTo>
                  <a:pt x="367503" y="74529"/>
                </a:lnTo>
                <a:lnTo>
                  <a:pt x="396496" y="61947"/>
                </a:lnTo>
                <a:lnTo>
                  <a:pt x="406908" y="47244"/>
                </a:lnTo>
                <a:lnTo>
                  <a:pt x="396496" y="32381"/>
                </a:lnTo>
                <a:lnTo>
                  <a:pt x="367503" y="19421"/>
                </a:lnTo>
                <a:lnTo>
                  <a:pt x="323295" y="9168"/>
                </a:lnTo>
                <a:lnTo>
                  <a:pt x="267236" y="2426"/>
                </a:lnTo>
                <a:lnTo>
                  <a:pt x="2026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38"/>
          <p:cNvSpPr/>
          <p:nvPr/>
        </p:nvSpPr>
        <p:spPr>
          <a:xfrm>
            <a:off x="2645664" y="1673352"/>
            <a:ext cx="407034" cy="93345"/>
          </a:xfrm>
          <a:custGeom>
            <a:rect b="b" l="l" r="r" t="t"/>
            <a:pathLst>
              <a:path extrusionOk="0" h="93344" w="407035">
                <a:moveTo>
                  <a:pt x="0" y="47244"/>
                </a:moveTo>
                <a:lnTo>
                  <a:pt x="39307" y="74529"/>
                </a:lnTo>
                <a:lnTo>
                  <a:pt x="83283" y="84332"/>
                </a:lnTo>
                <a:lnTo>
                  <a:pt x="138891" y="90696"/>
                </a:lnTo>
                <a:lnTo>
                  <a:pt x="202692" y="92963"/>
                </a:lnTo>
                <a:lnTo>
                  <a:pt x="267236" y="90696"/>
                </a:lnTo>
                <a:lnTo>
                  <a:pt x="323295" y="84332"/>
                </a:lnTo>
                <a:lnTo>
                  <a:pt x="367503" y="74529"/>
                </a:lnTo>
                <a:lnTo>
                  <a:pt x="396496" y="61947"/>
                </a:lnTo>
                <a:lnTo>
                  <a:pt x="406908" y="47244"/>
                </a:lnTo>
                <a:lnTo>
                  <a:pt x="396496" y="32381"/>
                </a:lnTo>
                <a:lnTo>
                  <a:pt x="367503" y="19421"/>
                </a:lnTo>
                <a:lnTo>
                  <a:pt x="323295" y="9168"/>
                </a:lnTo>
                <a:lnTo>
                  <a:pt x="267236" y="2426"/>
                </a:lnTo>
                <a:lnTo>
                  <a:pt x="202692" y="0"/>
                </a:lnTo>
                <a:lnTo>
                  <a:pt x="138891" y="2426"/>
                </a:lnTo>
                <a:lnTo>
                  <a:pt x="83283" y="9168"/>
                </a:lnTo>
                <a:lnTo>
                  <a:pt x="39307" y="19421"/>
                </a:lnTo>
                <a:lnTo>
                  <a:pt x="10399" y="32381"/>
                </a:lnTo>
                <a:lnTo>
                  <a:pt x="0" y="4724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9" name="Google Shape;609;p38"/>
          <p:cNvSpPr/>
          <p:nvPr/>
        </p:nvSpPr>
        <p:spPr>
          <a:xfrm>
            <a:off x="2642616" y="1592580"/>
            <a:ext cx="407034" cy="93345"/>
          </a:xfrm>
          <a:custGeom>
            <a:rect b="b" l="l" r="r" t="t"/>
            <a:pathLst>
              <a:path extrusionOk="0" h="93344" w="407035">
                <a:moveTo>
                  <a:pt x="202691" y="0"/>
                </a:moveTo>
                <a:lnTo>
                  <a:pt x="138891" y="2426"/>
                </a:lnTo>
                <a:lnTo>
                  <a:pt x="83283" y="9168"/>
                </a:lnTo>
                <a:lnTo>
                  <a:pt x="39307" y="19421"/>
                </a:lnTo>
                <a:lnTo>
                  <a:pt x="0" y="47244"/>
                </a:lnTo>
                <a:lnTo>
                  <a:pt x="10399" y="61362"/>
                </a:lnTo>
                <a:lnTo>
                  <a:pt x="39307" y="73871"/>
                </a:lnTo>
                <a:lnTo>
                  <a:pt x="83283" y="83893"/>
                </a:lnTo>
                <a:lnTo>
                  <a:pt x="138891" y="90549"/>
                </a:lnTo>
                <a:lnTo>
                  <a:pt x="202691" y="92963"/>
                </a:lnTo>
                <a:lnTo>
                  <a:pt x="267236" y="90549"/>
                </a:lnTo>
                <a:lnTo>
                  <a:pt x="323295" y="83893"/>
                </a:lnTo>
                <a:lnTo>
                  <a:pt x="367503" y="73871"/>
                </a:lnTo>
                <a:lnTo>
                  <a:pt x="396496" y="61362"/>
                </a:lnTo>
                <a:lnTo>
                  <a:pt x="406907" y="47244"/>
                </a:lnTo>
                <a:lnTo>
                  <a:pt x="396496" y="32381"/>
                </a:lnTo>
                <a:lnTo>
                  <a:pt x="367503" y="19421"/>
                </a:lnTo>
                <a:lnTo>
                  <a:pt x="323295" y="9168"/>
                </a:lnTo>
                <a:lnTo>
                  <a:pt x="267236" y="2426"/>
                </a:lnTo>
                <a:lnTo>
                  <a:pt x="2026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0" name="Google Shape;610;p38"/>
          <p:cNvSpPr/>
          <p:nvPr/>
        </p:nvSpPr>
        <p:spPr>
          <a:xfrm>
            <a:off x="2642616" y="1592580"/>
            <a:ext cx="407034" cy="93345"/>
          </a:xfrm>
          <a:custGeom>
            <a:rect b="b" l="l" r="r" t="t"/>
            <a:pathLst>
              <a:path extrusionOk="0" h="93344" w="407035">
                <a:moveTo>
                  <a:pt x="0" y="47244"/>
                </a:moveTo>
                <a:lnTo>
                  <a:pt x="39307" y="73871"/>
                </a:lnTo>
                <a:lnTo>
                  <a:pt x="83283" y="83893"/>
                </a:lnTo>
                <a:lnTo>
                  <a:pt x="138891" y="90549"/>
                </a:lnTo>
                <a:lnTo>
                  <a:pt x="202691" y="92963"/>
                </a:lnTo>
                <a:lnTo>
                  <a:pt x="267236" y="90549"/>
                </a:lnTo>
                <a:lnTo>
                  <a:pt x="323295" y="83893"/>
                </a:lnTo>
                <a:lnTo>
                  <a:pt x="367503" y="73871"/>
                </a:lnTo>
                <a:lnTo>
                  <a:pt x="396496" y="61362"/>
                </a:lnTo>
                <a:lnTo>
                  <a:pt x="406907" y="47244"/>
                </a:lnTo>
                <a:lnTo>
                  <a:pt x="396496" y="32381"/>
                </a:lnTo>
                <a:lnTo>
                  <a:pt x="367503" y="19421"/>
                </a:lnTo>
                <a:lnTo>
                  <a:pt x="323295" y="9168"/>
                </a:lnTo>
                <a:lnTo>
                  <a:pt x="267236" y="2426"/>
                </a:lnTo>
                <a:lnTo>
                  <a:pt x="202691" y="0"/>
                </a:lnTo>
                <a:lnTo>
                  <a:pt x="138891" y="2426"/>
                </a:lnTo>
                <a:lnTo>
                  <a:pt x="83283" y="9168"/>
                </a:lnTo>
                <a:lnTo>
                  <a:pt x="39307" y="19421"/>
                </a:lnTo>
                <a:lnTo>
                  <a:pt x="10399" y="32381"/>
                </a:lnTo>
                <a:lnTo>
                  <a:pt x="0" y="4724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38"/>
          <p:cNvSpPr/>
          <p:nvPr/>
        </p:nvSpPr>
        <p:spPr>
          <a:xfrm>
            <a:off x="2753867" y="1510284"/>
            <a:ext cx="327660" cy="535305"/>
          </a:xfrm>
          <a:custGeom>
            <a:rect b="b" l="l" r="r" t="t"/>
            <a:pathLst>
              <a:path extrusionOk="0" h="535305" w="327660">
                <a:moveTo>
                  <a:pt x="0" y="534924"/>
                </a:moveTo>
                <a:lnTo>
                  <a:pt x="327660" y="534924"/>
                </a:lnTo>
                <a:lnTo>
                  <a:pt x="327660" y="0"/>
                </a:lnTo>
                <a:lnTo>
                  <a:pt x="0" y="0"/>
                </a:lnTo>
                <a:lnTo>
                  <a:pt x="0" y="5349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38"/>
          <p:cNvSpPr/>
          <p:nvPr/>
        </p:nvSpPr>
        <p:spPr>
          <a:xfrm>
            <a:off x="2744723" y="1246632"/>
            <a:ext cx="329565" cy="0"/>
          </a:xfrm>
          <a:custGeom>
            <a:rect b="b" l="l" r="r" t="t"/>
            <a:pathLst>
              <a:path extrusionOk="0" h="120000" w="329564">
                <a:moveTo>
                  <a:pt x="32918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38"/>
          <p:cNvSpPr/>
          <p:nvPr/>
        </p:nvSpPr>
        <p:spPr>
          <a:xfrm>
            <a:off x="2740151" y="2014728"/>
            <a:ext cx="1905" cy="337185"/>
          </a:xfrm>
          <a:custGeom>
            <a:rect b="b" l="l" r="r" t="t"/>
            <a:pathLst>
              <a:path extrusionOk="0" h="337185" w="1905">
                <a:moveTo>
                  <a:pt x="0" y="336803"/>
                </a:moveTo>
                <a:lnTo>
                  <a:pt x="152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38"/>
          <p:cNvSpPr/>
          <p:nvPr/>
        </p:nvSpPr>
        <p:spPr>
          <a:xfrm>
            <a:off x="2794254" y="1340358"/>
            <a:ext cx="77723" cy="6553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38"/>
          <p:cNvSpPr/>
          <p:nvPr/>
        </p:nvSpPr>
        <p:spPr>
          <a:xfrm>
            <a:off x="2740151" y="1246632"/>
            <a:ext cx="1905" cy="337185"/>
          </a:xfrm>
          <a:custGeom>
            <a:rect b="b" l="l" r="r" t="t"/>
            <a:pathLst>
              <a:path extrusionOk="0" h="337184" w="1905">
                <a:moveTo>
                  <a:pt x="0" y="336804"/>
                </a:moveTo>
                <a:lnTo>
                  <a:pt x="152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38"/>
          <p:cNvSpPr/>
          <p:nvPr/>
        </p:nvSpPr>
        <p:spPr>
          <a:xfrm>
            <a:off x="2743200" y="2363724"/>
            <a:ext cx="329565" cy="0"/>
          </a:xfrm>
          <a:custGeom>
            <a:rect b="b" l="l" r="r" t="t"/>
            <a:pathLst>
              <a:path extrusionOk="0" h="120000" w="329564">
                <a:moveTo>
                  <a:pt x="32918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38"/>
          <p:cNvSpPr/>
          <p:nvPr/>
        </p:nvSpPr>
        <p:spPr>
          <a:xfrm>
            <a:off x="3080766" y="2335530"/>
            <a:ext cx="77723" cy="65532"/>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38"/>
          <p:cNvSpPr/>
          <p:nvPr/>
        </p:nvSpPr>
        <p:spPr>
          <a:xfrm>
            <a:off x="3073145" y="1216914"/>
            <a:ext cx="76199" cy="65532"/>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38"/>
          <p:cNvSpPr/>
          <p:nvPr/>
        </p:nvSpPr>
        <p:spPr>
          <a:xfrm>
            <a:off x="845819" y="3659123"/>
            <a:ext cx="1092835" cy="7620"/>
          </a:xfrm>
          <a:custGeom>
            <a:rect b="b" l="l" r="r" t="t"/>
            <a:pathLst>
              <a:path extrusionOk="0" h="7620" w="1092835">
                <a:moveTo>
                  <a:pt x="1092708" y="7619"/>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38"/>
          <p:cNvSpPr/>
          <p:nvPr/>
        </p:nvSpPr>
        <p:spPr>
          <a:xfrm>
            <a:off x="4231385" y="1210818"/>
            <a:ext cx="76200" cy="67056"/>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38"/>
          <p:cNvSpPr/>
          <p:nvPr/>
        </p:nvSpPr>
        <p:spPr>
          <a:xfrm>
            <a:off x="3118104" y="2395728"/>
            <a:ext cx="0" cy="140335"/>
          </a:xfrm>
          <a:custGeom>
            <a:rect b="b" l="l" r="r" t="t"/>
            <a:pathLst>
              <a:path extrusionOk="0" h="140335" w="120000">
                <a:moveTo>
                  <a:pt x="0" y="140208"/>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2" name="Google Shape;622;p38"/>
          <p:cNvSpPr/>
          <p:nvPr/>
        </p:nvSpPr>
        <p:spPr>
          <a:xfrm>
            <a:off x="3076955" y="2654808"/>
            <a:ext cx="74930" cy="943610"/>
          </a:xfrm>
          <a:custGeom>
            <a:rect b="b" l="l" r="r" t="t"/>
            <a:pathLst>
              <a:path extrusionOk="0" h="943610" w="74930">
                <a:moveTo>
                  <a:pt x="42671" y="45719"/>
                </a:moveTo>
                <a:lnTo>
                  <a:pt x="32004" y="45719"/>
                </a:lnTo>
                <a:lnTo>
                  <a:pt x="27431" y="50291"/>
                </a:lnTo>
                <a:lnTo>
                  <a:pt x="27431" y="940307"/>
                </a:lnTo>
                <a:lnTo>
                  <a:pt x="32004" y="943355"/>
                </a:lnTo>
                <a:lnTo>
                  <a:pt x="42671" y="943355"/>
                </a:lnTo>
                <a:lnTo>
                  <a:pt x="47243" y="940307"/>
                </a:lnTo>
                <a:lnTo>
                  <a:pt x="47243" y="50291"/>
                </a:lnTo>
                <a:lnTo>
                  <a:pt x="42671" y="45719"/>
                </a:lnTo>
                <a:close/>
              </a:path>
              <a:path extrusionOk="0" h="943610" w="74930">
                <a:moveTo>
                  <a:pt x="38100" y="0"/>
                </a:moveTo>
                <a:lnTo>
                  <a:pt x="0" y="74675"/>
                </a:lnTo>
                <a:lnTo>
                  <a:pt x="27431" y="74675"/>
                </a:lnTo>
                <a:lnTo>
                  <a:pt x="27431" y="50291"/>
                </a:lnTo>
                <a:lnTo>
                  <a:pt x="32004" y="45719"/>
                </a:lnTo>
                <a:lnTo>
                  <a:pt x="60493" y="45719"/>
                </a:lnTo>
                <a:lnTo>
                  <a:pt x="38100" y="0"/>
                </a:lnTo>
                <a:close/>
              </a:path>
              <a:path extrusionOk="0" h="943610" w="74930">
                <a:moveTo>
                  <a:pt x="60493" y="45719"/>
                </a:moveTo>
                <a:lnTo>
                  <a:pt x="42671" y="45719"/>
                </a:lnTo>
                <a:lnTo>
                  <a:pt x="47243" y="50291"/>
                </a:lnTo>
                <a:lnTo>
                  <a:pt x="47243" y="74675"/>
                </a:lnTo>
                <a:lnTo>
                  <a:pt x="74675" y="74675"/>
                </a:lnTo>
                <a:lnTo>
                  <a:pt x="60493" y="4571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3" name="Google Shape;623;p38"/>
          <p:cNvSpPr/>
          <p:nvPr/>
        </p:nvSpPr>
        <p:spPr>
          <a:xfrm>
            <a:off x="2976372" y="3014472"/>
            <a:ext cx="429895" cy="264160"/>
          </a:xfrm>
          <a:custGeom>
            <a:rect b="b" l="l" r="r" t="t"/>
            <a:pathLst>
              <a:path extrusionOk="0" h="264160" w="429895">
                <a:moveTo>
                  <a:pt x="0" y="263651"/>
                </a:moveTo>
                <a:lnTo>
                  <a:pt x="429768" y="263651"/>
                </a:lnTo>
                <a:lnTo>
                  <a:pt x="429768" y="0"/>
                </a:lnTo>
                <a:lnTo>
                  <a:pt x="0" y="0"/>
                </a:lnTo>
                <a:lnTo>
                  <a:pt x="0" y="26365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38"/>
          <p:cNvSpPr txBox="1"/>
          <p:nvPr/>
        </p:nvSpPr>
        <p:spPr>
          <a:xfrm>
            <a:off x="3007715" y="3038077"/>
            <a:ext cx="398780" cy="20701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2B</a:t>
            </a:r>
            <a:endParaRPr sz="750">
              <a:solidFill>
                <a:schemeClr val="dk1"/>
              </a:solidFill>
              <a:latin typeface="Times New Roman"/>
              <a:ea typeface="Times New Roman"/>
              <a:cs typeface="Times New Roman"/>
              <a:sym typeface="Times New Roman"/>
            </a:endParaRPr>
          </a:p>
        </p:txBody>
      </p:sp>
      <p:sp>
        <p:nvSpPr>
          <p:cNvPr id="625" name="Google Shape;625;p38"/>
          <p:cNvSpPr/>
          <p:nvPr/>
        </p:nvSpPr>
        <p:spPr>
          <a:xfrm>
            <a:off x="3089148" y="1327404"/>
            <a:ext cx="74930" cy="944880"/>
          </a:xfrm>
          <a:custGeom>
            <a:rect b="b" l="l" r="r" t="t"/>
            <a:pathLst>
              <a:path extrusionOk="0" h="944880" w="74930">
                <a:moveTo>
                  <a:pt x="42671" y="47244"/>
                </a:moveTo>
                <a:lnTo>
                  <a:pt x="32003" y="47244"/>
                </a:lnTo>
                <a:lnTo>
                  <a:pt x="28956" y="50292"/>
                </a:lnTo>
                <a:lnTo>
                  <a:pt x="28956" y="941832"/>
                </a:lnTo>
                <a:lnTo>
                  <a:pt x="32003" y="944880"/>
                </a:lnTo>
                <a:lnTo>
                  <a:pt x="42671" y="944880"/>
                </a:lnTo>
                <a:lnTo>
                  <a:pt x="47243" y="941832"/>
                </a:lnTo>
                <a:lnTo>
                  <a:pt x="47243" y="50292"/>
                </a:lnTo>
                <a:lnTo>
                  <a:pt x="42671" y="47244"/>
                </a:lnTo>
                <a:close/>
              </a:path>
              <a:path extrusionOk="0" h="944880" w="74930">
                <a:moveTo>
                  <a:pt x="38100" y="0"/>
                </a:moveTo>
                <a:lnTo>
                  <a:pt x="0" y="74675"/>
                </a:lnTo>
                <a:lnTo>
                  <a:pt x="28956" y="74675"/>
                </a:lnTo>
                <a:lnTo>
                  <a:pt x="28956" y="50292"/>
                </a:lnTo>
                <a:lnTo>
                  <a:pt x="32003" y="47244"/>
                </a:lnTo>
                <a:lnTo>
                  <a:pt x="61239" y="47244"/>
                </a:lnTo>
                <a:lnTo>
                  <a:pt x="38100" y="0"/>
                </a:lnTo>
                <a:close/>
              </a:path>
              <a:path extrusionOk="0" h="944880" w="74930">
                <a:moveTo>
                  <a:pt x="61239" y="47244"/>
                </a:moveTo>
                <a:lnTo>
                  <a:pt x="42671" y="47244"/>
                </a:lnTo>
                <a:lnTo>
                  <a:pt x="47243" y="50292"/>
                </a:lnTo>
                <a:lnTo>
                  <a:pt x="47243" y="74675"/>
                </a:lnTo>
                <a:lnTo>
                  <a:pt x="74675" y="74675"/>
                </a:lnTo>
                <a:lnTo>
                  <a:pt x="61239" y="472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6" name="Google Shape;626;p38"/>
          <p:cNvSpPr/>
          <p:nvPr/>
        </p:nvSpPr>
        <p:spPr>
          <a:xfrm>
            <a:off x="2977895" y="1652016"/>
            <a:ext cx="429895" cy="264160"/>
          </a:xfrm>
          <a:custGeom>
            <a:rect b="b" l="l" r="r" t="t"/>
            <a:pathLst>
              <a:path extrusionOk="0" h="264160" w="429895">
                <a:moveTo>
                  <a:pt x="0" y="263651"/>
                </a:moveTo>
                <a:lnTo>
                  <a:pt x="429768" y="263651"/>
                </a:lnTo>
                <a:lnTo>
                  <a:pt x="429768" y="0"/>
                </a:lnTo>
                <a:lnTo>
                  <a:pt x="0" y="0"/>
                </a:lnTo>
                <a:lnTo>
                  <a:pt x="0" y="26365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38"/>
          <p:cNvSpPr txBox="1"/>
          <p:nvPr/>
        </p:nvSpPr>
        <p:spPr>
          <a:xfrm>
            <a:off x="3007715" y="1675164"/>
            <a:ext cx="400050" cy="207010"/>
          </a:xfrm>
          <a:prstGeom prst="rect">
            <a:avLst/>
          </a:prstGeom>
          <a:noFill/>
          <a:ln>
            <a:noFill/>
          </a:ln>
        </p:spPr>
        <p:txBody>
          <a:bodyPr anchorCtr="0" anchor="t" bIns="0" lIns="0" spcFirstLastPara="1" rIns="0" wrap="square" tIns="11425">
            <a:noAutofit/>
          </a:bodyPr>
          <a:lstStyle/>
          <a:p>
            <a:pPr indent="0" lvl="0" marL="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2A</a:t>
            </a:r>
            <a:endParaRPr sz="750">
              <a:solidFill>
                <a:schemeClr val="dk1"/>
              </a:solidFill>
              <a:latin typeface="Times New Roman"/>
              <a:ea typeface="Times New Roman"/>
              <a:cs typeface="Times New Roman"/>
              <a:sym typeface="Times New Roman"/>
            </a:endParaRPr>
          </a:p>
        </p:txBody>
      </p:sp>
      <p:sp>
        <p:nvSpPr>
          <p:cNvPr id="628" name="Google Shape;628;p38"/>
          <p:cNvSpPr/>
          <p:nvPr/>
        </p:nvSpPr>
        <p:spPr>
          <a:xfrm>
            <a:off x="4242815" y="1335024"/>
            <a:ext cx="76200" cy="2237740"/>
          </a:xfrm>
          <a:custGeom>
            <a:rect b="b" l="l" r="r" t="t"/>
            <a:pathLst>
              <a:path extrusionOk="0" h="2237740" w="76200">
                <a:moveTo>
                  <a:pt x="42672" y="47243"/>
                </a:moveTo>
                <a:lnTo>
                  <a:pt x="33528" y="47243"/>
                </a:lnTo>
                <a:lnTo>
                  <a:pt x="28956" y="50291"/>
                </a:lnTo>
                <a:lnTo>
                  <a:pt x="30480" y="2232660"/>
                </a:lnTo>
                <a:lnTo>
                  <a:pt x="35051" y="2237231"/>
                </a:lnTo>
                <a:lnTo>
                  <a:pt x="45720" y="2237231"/>
                </a:lnTo>
                <a:lnTo>
                  <a:pt x="48768" y="2232660"/>
                </a:lnTo>
                <a:lnTo>
                  <a:pt x="47244" y="50291"/>
                </a:lnTo>
                <a:lnTo>
                  <a:pt x="42672" y="47243"/>
                </a:lnTo>
                <a:close/>
              </a:path>
              <a:path extrusionOk="0" h="2237740" w="76200">
                <a:moveTo>
                  <a:pt x="38100" y="0"/>
                </a:moveTo>
                <a:lnTo>
                  <a:pt x="0" y="74675"/>
                </a:lnTo>
                <a:lnTo>
                  <a:pt x="28968" y="74675"/>
                </a:lnTo>
                <a:lnTo>
                  <a:pt x="28956" y="50291"/>
                </a:lnTo>
                <a:lnTo>
                  <a:pt x="33528" y="47243"/>
                </a:lnTo>
                <a:lnTo>
                  <a:pt x="62204" y="47243"/>
                </a:lnTo>
                <a:lnTo>
                  <a:pt x="38100" y="0"/>
                </a:lnTo>
                <a:close/>
              </a:path>
              <a:path extrusionOk="0" h="2237740" w="76200">
                <a:moveTo>
                  <a:pt x="62204" y="47243"/>
                </a:moveTo>
                <a:lnTo>
                  <a:pt x="42672" y="47243"/>
                </a:lnTo>
                <a:lnTo>
                  <a:pt x="47244" y="50291"/>
                </a:lnTo>
                <a:lnTo>
                  <a:pt x="47256" y="74675"/>
                </a:lnTo>
                <a:lnTo>
                  <a:pt x="76200" y="74675"/>
                </a:lnTo>
                <a:lnTo>
                  <a:pt x="62204" y="472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38"/>
          <p:cNvSpPr/>
          <p:nvPr/>
        </p:nvSpPr>
        <p:spPr>
          <a:xfrm>
            <a:off x="2170176" y="2476500"/>
            <a:ext cx="733425" cy="1373505"/>
          </a:xfrm>
          <a:custGeom>
            <a:rect b="b" l="l" r="r" t="t"/>
            <a:pathLst>
              <a:path extrusionOk="0" h="1373504" w="733425">
                <a:moveTo>
                  <a:pt x="731519" y="1524"/>
                </a:moveTo>
                <a:lnTo>
                  <a:pt x="728472" y="1524"/>
                </a:lnTo>
                <a:lnTo>
                  <a:pt x="728472" y="18287"/>
                </a:lnTo>
                <a:lnTo>
                  <a:pt x="733044" y="18287"/>
                </a:lnTo>
                <a:lnTo>
                  <a:pt x="733044" y="4572"/>
                </a:lnTo>
                <a:lnTo>
                  <a:pt x="731519" y="4572"/>
                </a:lnTo>
                <a:lnTo>
                  <a:pt x="731519" y="1524"/>
                </a:lnTo>
                <a:close/>
              </a:path>
              <a:path extrusionOk="0" h="1373504" w="733425">
                <a:moveTo>
                  <a:pt x="731519" y="0"/>
                </a:moveTo>
                <a:lnTo>
                  <a:pt x="713232" y="0"/>
                </a:lnTo>
                <a:lnTo>
                  <a:pt x="713232" y="4572"/>
                </a:lnTo>
                <a:lnTo>
                  <a:pt x="728472" y="4572"/>
                </a:lnTo>
                <a:lnTo>
                  <a:pt x="728472" y="1524"/>
                </a:lnTo>
                <a:lnTo>
                  <a:pt x="731519" y="1524"/>
                </a:lnTo>
                <a:lnTo>
                  <a:pt x="731519" y="0"/>
                </a:lnTo>
                <a:close/>
              </a:path>
              <a:path extrusionOk="0" h="1373504" w="733425">
                <a:moveTo>
                  <a:pt x="733044" y="1524"/>
                </a:moveTo>
                <a:lnTo>
                  <a:pt x="731519" y="1524"/>
                </a:lnTo>
                <a:lnTo>
                  <a:pt x="731519" y="4572"/>
                </a:lnTo>
                <a:lnTo>
                  <a:pt x="733044" y="4572"/>
                </a:lnTo>
                <a:lnTo>
                  <a:pt x="733044" y="1524"/>
                </a:lnTo>
                <a:close/>
              </a:path>
              <a:path extrusionOk="0" h="1373504" w="733425">
                <a:moveTo>
                  <a:pt x="697992" y="0"/>
                </a:moveTo>
                <a:lnTo>
                  <a:pt x="679704" y="0"/>
                </a:lnTo>
                <a:lnTo>
                  <a:pt x="679704" y="4572"/>
                </a:lnTo>
                <a:lnTo>
                  <a:pt x="697992" y="4572"/>
                </a:lnTo>
                <a:lnTo>
                  <a:pt x="697992" y="0"/>
                </a:lnTo>
                <a:close/>
              </a:path>
              <a:path extrusionOk="0" h="1373504" w="733425">
                <a:moveTo>
                  <a:pt x="665988" y="0"/>
                </a:moveTo>
                <a:lnTo>
                  <a:pt x="646176" y="0"/>
                </a:lnTo>
                <a:lnTo>
                  <a:pt x="646176" y="4572"/>
                </a:lnTo>
                <a:lnTo>
                  <a:pt x="665988" y="4572"/>
                </a:lnTo>
                <a:lnTo>
                  <a:pt x="665988" y="0"/>
                </a:lnTo>
                <a:close/>
              </a:path>
              <a:path extrusionOk="0" h="1373504" w="733425">
                <a:moveTo>
                  <a:pt x="632460" y="0"/>
                </a:moveTo>
                <a:lnTo>
                  <a:pt x="614172" y="0"/>
                </a:lnTo>
                <a:lnTo>
                  <a:pt x="614172" y="4572"/>
                </a:lnTo>
                <a:lnTo>
                  <a:pt x="632460" y="4572"/>
                </a:lnTo>
                <a:lnTo>
                  <a:pt x="632460" y="0"/>
                </a:lnTo>
                <a:close/>
              </a:path>
              <a:path extrusionOk="0" h="1373504" w="733425">
                <a:moveTo>
                  <a:pt x="598932" y="0"/>
                </a:moveTo>
                <a:lnTo>
                  <a:pt x="580644" y="0"/>
                </a:lnTo>
                <a:lnTo>
                  <a:pt x="580644" y="4572"/>
                </a:lnTo>
                <a:lnTo>
                  <a:pt x="598932" y="4572"/>
                </a:lnTo>
                <a:lnTo>
                  <a:pt x="598932" y="0"/>
                </a:lnTo>
                <a:close/>
              </a:path>
              <a:path extrusionOk="0" h="1373504" w="733425">
                <a:moveTo>
                  <a:pt x="566928" y="0"/>
                </a:moveTo>
                <a:lnTo>
                  <a:pt x="547116" y="0"/>
                </a:lnTo>
                <a:lnTo>
                  <a:pt x="547116" y="4572"/>
                </a:lnTo>
                <a:lnTo>
                  <a:pt x="566928" y="4572"/>
                </a:lnTo>
                <a:lnTo>
                  <a:pt x="566928" y="0"/>
                </a:lnTo>
                <a:close/>
              </a:path>
              <a:path extrusionOk="0" h="1373504" w="733425">
                <a:moveTo>
                  <a:pt x="533400" y="0"/>
                </a:moveTo>
                <a:lnTo>
                  <a:pt x="515112" y="0"/>
                </a:lnTo>
                <a:lnTo>
                  <a:pt x="515112" y="4572"/>
                </a:lnTo>
                <a:lnTo>
                  <a:pt x="533400" y="4572"/>
                </a:lnTo>
                <a:lnTo>
                  <a:pt x="533400" y="0"/>
                </a:lnTo>
                <a:close/>
              </a:path>
              <a:path extrusionOk="0" h="1373504" w="733425">
                <a:moveTo>
                  <a:pt x="499872" y="0"/>
                </a:moveTo>
                <a:lnTo>
                  <a:pt x="481584" y="0"/>
                </a:lnTo>
                <a:lnTo>
                  <a:pt x="481584" y="4572"/>
                </a:lnTo>
                <a:lnTo>
                  <a:pt x="499872" y="4572"/>
                </a:lnTo>
                <a:lnTo>
                  <a:pt x="499872" y="0"/>
                </a:lnTo>
                <a:close/>
              </a:path>
              <a:path extrusionOk="0" h="1373504" w="733425">
                <a:moveTo>
                  <a:pt x="467868" y="0"/>
                </a:moveTo>
                <a:lnTo>
                  <a:pt x="448056" y="0"/>
                </a:lnTo>
                <a:lnTo>
                  <a:pt x="448056" y="4572"/>
                </a:lnTo>
                <a:lnTo>
                  <a:pt x="467868" y="4572"/>
                </a:lnTo>
                <a:lnTo>
                  <a:pt x="467868" y="0"/>
                </a:lnTo>
                <a:close/>
              </a:path>
              <a:path extrusionOk="0" h="1373504" w="733425">
                <a:moveTo>
                  <a:pt x="434340" y="0"/>
                </a:moveTo>
                <a:lnTo>
                  <a:pt x="416051" y="0"/>
                </a:lnTo>
                <a:lnTo>
                  <a:pt x="416051" y="4572"/>
                </a:lnTo>
                <a:lnTo>
                  <a:pt x="434340" y="4572"/>
                </a:lnTo>
                <a:lnTo>
                  <a:pt x="434340" y="0"/>
                </a:lnTo>
                <a:close/>
              </a:path>
              <a:path extrusionOk="0" h="1373504" w="733425">
                <a:moveTo>
                  <a:pt x="402336" y="0"/>
                </a:moveTo>
                <a:lnTo>
                  <a:pt x="382524" y="0"/>
                </a:lnTo>
                <a:lnTo>
                  <a:pt x="382524" y="4572"/>
                </a:lnTo>
                <a:lnTo>
                  <a:pt x="402336" y="4572"/>
                </a:lnTo>
                <a:lnTo>
                  <a:pt x="402336" y="0"/>
                </a:lnTo>
                <a:close/>
              </a:path>
              <a:path extrusionOk="0" h="1373504" w="733425">
                <a:moveTo>
                  <a:pt x="368807" y="0"/>
                </a:moveTo>
                <a:lnTo>
                  <a:pt x="350519" y="0"/>
                </a:lnTo>
                <a:lnTo>
                  <a:pt x="350519" y="4572"/>
                </a:lnTo>
                <a:lnTo>
                  <a:pt x="368807" y="4572"/>
                </a:lnTo>
                <a:lnTo>
                  <a:pt x="368807" y="0"/>
                </a:lnTo>
                <a:close/>
              </a:path>
              <a:path extrusionOk="0" h="1373504" w="733425">
                <a:moveTo>
                  <a:pt x="335280" y="0"/>
                </a:moveTo>
                <a:lnTo>
                  <a:pt x="316992" y="0"/>
                </a:lnTo>
                <a:lnTo>
                  <a:pt x="316992" y="4572"/>
                </a:lnTo>
                <a:lnTo>
                  <a:pt x="335280" y="4572"/>
                </a:lnTo>
                <a:lnTo>
                  <a:pt x="335280" y="0"/>
                </a:lnTo>
                <a:close/>
              </a:path>
              <a:path extrusionOk="0" h="1373504" w="733425">
                <a:moveTo>
                  <a:pt x="303275" y="0"/>
                </a:moveTo>
                <a:lnTo>
                  <a:pt x="283463" y="0"/>
                </a:lnTo>
                <a:lnTo>
                  <a:pt x="283463" y="4572"/>
                </a:lnTo>
                <a:lnTo>
                  <a:pt x="303275" y="4572"/>
                </a:lnTo>
                <a:lnTo>
                  <a:pt x="303275" y="0"/>
                </a:lnTo>
                <a:close/>
              </a:path>
              <a:path extrusionOk="0" h="1373504" w="733425">
                <a:moveTo>
                  <a:pt x="269748" y="0"/>
                </a:moveTo>
                <a:lnTo>
                  <a:pt x="251460" y="0"/>
                </a:lnTo>
                <a:lnTo>
                  <a:pt x="251460" y="4572"/>
                </a:lnTo>
                <a:lnTo>
                  <a:pt x="269748" y="4572"/>
                </a:lnTo>
                <a:lnTo>
                  <a:pt x="269748" y="0"/>
                </a:lnTo>
                <a:close/>
              </a:path>
              <a:path extrusionOk="0" h="1373504" w="733425">
                <a:moveTo>
                  <a:pt x="236219" y="0"/>
                </a:moveTo>
                <a:lnTo>
                  <a:pt x="217931" y="0"/>
                </a:lnTo>
                <a:lnTo>
                  <a:pt x="217931" y="4572"/>
                </a:lnTo>
                <a:lnTo>
                  <a:pt x="236219" y="4572"/>
                </a:lnTo>
                <a:lnTo>
                  <a:pt x="236219" y="0"/>
                </a:lnTo>
                <a:close/>
              </a:path>
              <a:path extrusionOk="0" h="1373504" w="733425">
                <a:moveTo>
                  <a:pt x="204216" y="0"/>
                </a:moveTo>
                <a:lnTo>
                  <a:pt x="184404" y="0"/>
                </a:lnTo>
                <a:lnTo>
                  <a:pt x="184404" y="4572"/>
                </a:lnTo>
                <a:lnTo>
                  <a:pt x="204216" y="4572"/>
                </a:lnTo>
                <a:lnTo>
                  <a:pt x="204216" y="0"/>
                </a:lnTo>
                <a:close/>
              </a:path>
              <a:path extrusionOk="0" h="1373504" w="733425">
                <a:moveTo>
                  <a:pt x="170687" y="0"/>
                </a:moveTo>
                <a:lnTo>
                  <a:pt x="152400" y="0"/>
                </a:lnTo>
                <a:lnTo>
                  <a:pt x="152400" y="4572"/>
                </a:lnTo>
                <a:lnTo>
                  <a:pt x="170687" y="4572"/>
                </a:lnTo>
                <a:lnTo>
                  <a:pt x="170687" y="0"/>
                </a:lnTo>
                <a:close/>
              </a:path>
              <a:path extrusionOk="0" h="1373504" w="733425">
                <a:moveTo>
                  <a:pt x="137160" y="0"/>
                </a:moveTo>
                <a:lnTo>
                  <a:pt x="118872" y="0"/>
                </a:lnTo>
                <a:lnTo>
                  <a:pt x="118872" y="4572"/>
                </a:lnTo>
                <a:lnTo>
                  <a:pt x="137160" y="4572"/>
                </a:lnTo>
                <a:lnTo>
                  <a:pt x="137160" y="0"/>
                </a:lnTo>
                <a:close/>
              </a:path>
              <a:path extrusionOk="0" h="1373504" w="733425">
                <a:moveTo>
                  <a:pt x="105156" y="0"/>
                </a:moveTo>
                <a:lnTo>
                  <a:pt x="85343" y="0"/>
                </a:lnTo>
                <a:lnTo>
                  <a:pt x="85343" y="4572"/>
                </a:lnTo>
                <a:lnTo>
                  <a:pt x="105156" y="4572"/>
                </a:lnTo>
                <a:lnTo>
                  <a:pt x="105156" y="0"/>
                </a:lnTo>
                <a:close/>
              </a:path>
              <a:path extrusionOk="0" h="1373504" w="733425">
                <a:moveTo>
                  <a:pt x="71628" y="0"/>
                </a:moveTo>
                <a:lnTo>
                  <a:pt x="53340" y="0"/>
                </a:lnTo>
                <a:lnTo>
                  <a:pt x="53340" y="4572"/>
                </a:lnTo>
                <a:lnTo>
                  <a:pt x="71628" y="4572"/>
                </a:lnTo>
                <a:lnTo>
                  <a:pt x="71628" y="0"/>
                </a:lnTo>
                <a:close/>
              </a:path>
              <a:path extrusionOk="0" h="1373504" w="733425">
                <a:moveTo>
                  <a:pt x="39624" y="0"/>
                </a:moveTo>
                <a:lnTo>
                  <a:pt x="19812" y="0"/>
                </a:lnTo>
                <a:lnTo>
                  <a:pt x="19812" y="4572"/>
                </a:lnTo>
                <a:lnTo>
                  <a:pt x="39624" y="4572"/>
                </a:lnTo>
                <a:lnTo>
                  <a:pt x="39624" y="0"/>
                </a:lnTo>
                <a:close/>
              </a:path>
              <a:path extrusionOk="0" h="1373504" w="733425">
                <a:moveTo>
                  <a:pt x="6096" y="0"/>
                </a:moveTo>
                <a:lnTo>
                  <a:pt x="0" y="0"/>
                </a:lnTo>
                <a:lnTo>
                  <a:pt x="0" y="16763"/>
                </a:lnTo>
                <a:lnTo>
                  <a:pt x="4572" y="16763"/>
                </a:lnTo>
                <a:lnTo>
                  <a:pt x="4572" y="4572"/>
                </a:lnTo>
                <a:lnTo>
                  <a:pt x="1524" y="4572"/>
                </a:lnTo>
                <a:lnTo>
                  <a:pt x="4572" y="1524"/>
                </a:lnTo>
                <a:lnTo>
                  <a:pt x="6096" y="1524"/>
                </a:lnTo>
                <a:lnTo>
                  <a:pt x="6096" y="0"/>
                </a:lnTo>
                <a:close/>
              </a:path>
              <a:path extrusionOk="0" h="1373504" w="733425">
                <a:moveTo>
                  <a:pt x="4572" y="1524"/>
                </a:moveTo>
                <a:lnTo>
                  <a:pt x="1524" y="4572"/>
                </a:lnTo>
                <a:lnTo>
                  <a:pt x="4572" y="4572"/>
                </a:lnTo>
                <a:lnTo>
                  <a:pt x="4572" y="1524"/>
                </a:lnTo>
                <a:close/>
              </a:path>
              <a:path extrusionOk="0" h="1373504" w="733425">
                <a:moveTo>
                  <a:pt x="6096" y="1524"/>
                </a:moveTo>
                <a:lnTo>
                  <a:pt x="4572" y="1524"/>
                </a:lnTo>
                <a:lnTo>
                  <a:pt x="4572" y="4572"/>
                </a:lnTo>
                <a:lnTo>
                  <a:pt x="6096" y="4572"/>
                </a:lnTo>
                <a:lnTo>
                  <a:pt x="6096" y="1524"/>
                </a:lnTo>
                <a:close/>
              </a:path>
              <a:path extrusionOk="0" h="1373504" w="733425">
                <a:moveTo>
                  <a:pt x="4572" y="30479"/>
                </a:moveTo>
                <a:lnTo>
                  <a:pt x="0" y="30479"/>
                </a:lnTo>
                <a:lnTo>
                  <a:pt x="0" y="50291"/>
                </a:lnTo>
                <a:lnTo>
                  <a:pt x="4572" y="50291"/>
                </a:lnTo>
                <a:lnTo>
                  <a:pt x="4572" y="30479"/>
                </a:lnTo>
                <a:close/>
              </a:path>
              <a:path extrusionOk="0" h="1373504" w="733425">
                <a:moveTo>
                  <a:pt x="4572" y="64008"/>
                </a:moveTo>
                <a:lnTo>
                  <a:pt x="0" y="64008"/>
                </a:lnTo>
                <a:lnTo>
                  <a:pt x="0" y="82296"/>
                </a:lnTo>
                <a:lnTo>
                  <a:pt x="4572" y="82296"/>
                </a:lnTo>
                <a:lnTo>
                  <a:pt x="4572" y="64008"/>
                </a:lnTo>
                <a:close/>
              </a:path>
              <a:path extrusionOk="0" h="1373504" w="733425">
                <a:moveTo>
                  <a:pt x="4572" y="97536"/>
                </a:moveTo>
                <a:lnTo>
                  <a:pt x="0" y="97536"/>
                </a:lnTo>
                <a:lnTo>
                  <a:pt x="0" y="115824"/>
                </a:lnTo>
                <a:lnTo>
                  <a:pt x="4572" y="115824"/>
                </a:lnTo>
                <a:lnTo>
                  <a:pt x="4572" y="97536"/>
                </a:lnTo>
                <a:close/>
              </a:path>
              <a:path extrusionOk="0" h="1373504" w="733425">
                <a:moveTo>
                  <a:pt x="4572" y="129539"/>
                </a:moveTo>
                <a:lnTo>
                  <a:pt x="0" y="129539"/>
                </a:lnTo>
                <a:lnTo>
                  <a:pt x="0" y="149351"/>
                </a:lnTo>
                <a:lnTo>
                  <a:pt x="4572" y="149351"/>
                </a:lnTo>
                <a:lnTo>
                  <a:pt x="4572" y="129539"/>
                </a:lnTo>
                <a:close/>
              </a:path>
              <a:path extrusionOk="0" h="1373504" w="733425">
                <a:moveTo>
                  <a:pt x="4572" y="163067"/>
                </a:moveTo>
                <a:lnTo>
                  <a:pt x="0" y="163067"/>
                </a:lnTo>
                <a:lnTo>
                  <a:pt x="0" y="181355"/>
                </a:lnTo>
                <a:lnTo>
                  <a:pt x="4572" y="181355"/>
                </a:lnTo>
                <a:lnTo>
                  <a:pt x="4572" y="163067"/>
                </a:lnTo>
                <a:close/>
              </a:path>
              <a:path extrusionOk="0" h="1373504" w="733425">
                <a:moveTo>
                  <a:pt x="4572" y="195072"/>
                </a:moveTo>
                <a:lnTo>
                  <a:pt x="0" y="195072"/>
                </a:lnTo>
                <a:lnTo>
                  <a:pt x="0" y="214884"/>
                </a:lnTo>
                <a:lnTo>
                  <a:pt x="4572" y="214884"/>
                </a:lnTo>
                <a:lnTo>
                  <a:pt x="4572" y="195072"/>
                </a:lnTo>
                <a:close/>
              </a:path>
              <a:path extrusionOk="0" h="1373504" w="733425">
                <a:moveTo>
                  <a:pt x="4572" y="228600"/>
                </a:moveTo>
                <a:lnTo>
                  <a:pt x="0" y="228600"/>
                </a:lnTo>
                <a:lnTo>
                  <a:pt x="0" y="246887"/>
                </a:lnTo>
                <a:lnTo>
                  <a:pt x="4572" y="246887"/>
                </a:lnTo>
                <a:lnTo>
                  <a:pt x="4572" y="228600"/>
                </a:lnTo>
                <a:close/>
              </a:path>
              <a:path extrusionOk="0" h="1373504" w="733425">
                <a:moveTo>
                  <a:pt x="4572" y="262127"/>
                </a:moveTo>
                <a:lnTo>
                  <a:pt x="0" y="262127"/>
                </a:lnTo>
                <a:lnTo>
                  <a:pt x="0" y="280415"/>
                </a:lnTo>
                <a:lnTo>
                  <a:pt x="4572" y="280415"/>
                </a:lnTo>
                <a:lnTo>
                  <a:pt x="4572" y="262127"/>
                </a:lnTo>
                <a:close/>
              </a:path>
              <a:path extrusionOk="0" h="1373504" w="733425">
                <a:moveTo>
                  <a:pt x="4572" y="294131"/>
                </a:moveTo>
                <a:lnTo>
                  <a:pt x="0" y="294131"/>
                </a:lnTo>
                <a:lnTo>
                  <a:pt x="0" y="312419"/>
                </a:lnTo>
                <a:lnTo>
                  <a:pt x="4572" y="312419"/>
                </a:lnTo>
                <a:lnTo>
                  <a:pt x="4572" y="294131"/>
                </a:lnTo>
                <a:close/>
              </a:path>
              <a:path extrusionOk="0" h="1373504" w="733425">
                <a:moveTo>
                  <a:pt x="4572" y="327660"/>
                </a:moveTo>
                <a:lnTo>
                  <a:pt x="0" y="327660"/>
                </a:lnTo>
                <a:lnTo>
                  <a:pt x="0" y="345948"/>
                </a:lnTo>
                <a:lnTo>
                  <a:pt x="4572" y="345948"/>
                </a:lnTo>
                <a:lnTo>
                  <a:pt x="4572" y="327660"/>
                </a:lnTo>
                <a:close/>
              </a:path>
              <a:path extrusionOk="0" h="1373504" w="733425">
                <a:moveTo>
                  <a:pt x="4572" y="359663"/>
                </a:moveTo>
                <a:lnTo>
                  <a:pt x="0" y="359663"/>
                </a:lnTo>
                <a:lnTo>
                  <a:pt x="0" y="379475"/>
                </a:lnTo>
                <a:lnTo>
                  <a:pt x="4572" y="379475"/>
                </a:lnTo>
                <a:lnTo>
                  <a:pt x="4572" y="359663"/>
                </a:lnTo>
                <a:close/>
              </a:path>
              <a:path extrusionOk="0" h="1373504" w="733425">
                <a:moveTo>
                  <a:pt x="4572" y="393191"/>
                </a:moveTo>
                <a:lnTo>
                  <a:pt x="0" y="393191"/>
                </a:lnTo>
                <a:lnTo>
                  <a:pt x="0" y="411479"/>
                </a:lnTo>
                <a:lnTo>
                  <a:pt x="4572" y="411479"/>
                </a:lnTo>
                <a:lnTo>
                  <a:pt x="4572" y="393191"/>
                </a:lnTo>
                <a:close/>
              </a:path>
              <a:path extrusionOk="0" h="1373504" w="733425">
                <a:moveTo>
                  <a:pt x="4572" y="425196"/>
                </a:moveTo>
                <a:lnTo>
                  <a:pt x="0" y="425196"/>
                </a:lnTo>
                <a:lnTo>
                  <a:pt x="0" y="445008"/>
                </a:lnTo>
                <a:lnTo>
                  <a:pt x="4572" y="445008"/>
                </a:lnTo>
                <a:lnTo>
                  <a:pt x="4572" y="425196"/>
                </a:lnTo>
                <a:close/>
              </a:path>
              <a:path extrusionOk="0" h="1373504" w="733425">
                <a:moveTo>
                  <a:pt x="4572" y="458724"/>
                </a:moveTo>
                <a:lnTo>
                  <a:pt x="0" y="458724"/>
                </a:lnTo>
                <a:lnTo>
                  <a:pt x="0" y="477012"/>
                </a:lnTo>
                <a:lnTo>
                  <a:pt x="4572" y="477012"/>
                </a:lnTo>
                <a:lnTo>
                  <a:pt x="4572" y="458724"/>
                </a:lnTo>
                <a:close/>
              </a:path>
              <a:path extrusionOk="0" h="1373504" w="733425">
                <a:moveTo>
                  <a:pt x="4572" y="492251"/>
                </a:moveTo>
                <a:lnTo>
                  <a:pt x="0" y="492251"/>
                </a:lnTo>
                <a:lnTo>
                  <a:pt x="0" y="510539"/>
                </a:lnTo>
                <a:lnTo>
                  <a:pt x="4572" y="510539"/>
                </a:lnTo>
                <a:lnTo>
                  <a:pt x="4572" y="492251"/>
                </a:lnTo>
                <a:close/>
              </a:path>
              <a:path extrusionOk="0" h="1373504" w="733425">
                <a:moveTo>
                  <a:pt x="4572" y="524255"/>
                </a:moveTo>
                <a:lnTo>
                  <a:pt x="0" y="524255"/>
                </a:lnTo>
                <a:lnTo>
                  <a:pt x="0" y="544067"/>
                </a:lnTo>
                <a:lnTo>
                  <a:pt x="4572" y="544067"/>
                </a:lnTo>
                <a:lnTo>
                  <a:pt x="4572" y="524255"/>
                </a:lnTo>
                <a:close/>
              </a:path>
              <a:path extrusionOk="0" h="1373504" w="733425">
                <a:moveTo>
                  <a:pt x="4572" y="557784"/>
                </a:moveTo>
                <a:lnTo>
                  <a:pt x="0" y="557784"/>
                </a:lnTo>
                <a:lnTo>
                  <a:pt x="0" y="576072"/>
                </a:lnTo>
                <a:lnTo>
                  <a:pt x="4572" y="576072"/>
                </a:lnTo>
                <a:lnTo>
                  <a:pt x="4572" y="557784"/>
                </a:lnTo>
                <a:close/>
              </a:path>
              <a:path extrusionOk="0" h="1373504" w="733425">
                <a:moveTo>
                  <a:pt x="4572" y="589788"/>
                </a:moveTo>
                <a:lnTo>
                  <a:pt x="0" y="589788"/>
                </a:lnTo>
                <a:lnTo>
                  <a:pt x="0" y="609600"/>
                </a:lnTo>
                <a:lnTo>
                  <a:pt x="4572" y="609600"/>
                </a:lnTo>
                <a:lnTo>
                  <a:pt x="4572" y="589788"/>
                </a:lnTo>
                <a:close/>
              </a:path>
              <a:path extrusionOk="0" h="1373504" w="733425">
                <a:moveTo>
                  <a:pt x="4572" y="623315"/>
                </a:moveTo>
                <a:lnTo>
                  <a:pt x="0" y="623315"/>
                </a:lnTo>
                <a:lnTo>
                  <a:pt x="0" y="641603"/>
                </a:lnTo>
                <a:lnTo>
                  <a:pt x="4572" y="641603"/>
                </a:lnTo>
                <a:lnTo>
                  <a:pt x="4572" y="623315"/>
                </a:lnTo>
                <a:close/>
              </a:path>
              <a:path extrusionOk="0" h="1373504" w="733425">
                <a:moveTo>
                  <a:pt x="4572" y="656843"/>
                </a:moveTo>
                <a:lnTo>
                  <a:pt x="0" y="656843"/>
                </a:lnTo>
                <a:lnTo>
                  <a:pt x="0" y="675131"/>
                </a:lnTo>
                <a:lnTo>
                  <a:pt x="4572" y="675131"/>
                </a:lnTo>
                <a:lnTo>
                  <a:pt x="4572" y="656843"/>
                </a:lnTo>
                <a:close/>
              </a:path>
              <a:path extrusionOk="0" h="1373504" w="733425">
                <a:moveTo>
                  <a:pt x="4572" y="688848"/>
                </a:moveTo>
                <a:lnTo>
                  <a:pt x="0" y="688848"/>
                </a:lnTo>
                <a:lnTo>
                  <a:pt x="0" y="707136"/>
                </a:lnTo>
                <a:lnTo>
                  <a:pt x="4572" y="707136"/>
                </a:lnTo>
                <a:lnTo>
                  <a:pt x="4572" y="688848"/>
                </a:lnTo>
                <a:close/>
              </a:path>
              <a:path extrusionOk="0" h="1373504" w="733425">
                <a:moveTo>
                  <a:pt x="4572" y="722376"/>
                </a:moveTo>
                <a:lnTo>
                  <a:pt x="0" y="722376"/>
                </a:lnTo>
                <a:lnTo>
                  <a:pt x="0" y="740663"/>
                </a:lnTo>
                <a:lnTo>
                  <a:pt x="4572" y="740663"/>
                </a:lnTo>
                <a:lnTo>
                  <a:pt x="4572" y="722376"/>
                </a:lnTo>
                <a:close/>
              </a:path>
              <a:path extrusionOk="0" h="1373504" w="733425">
                <a:moveTo>
                  <a:pt x="4572" y="754379"/>
                </a:moveTo>
                <a:lnTo>
                  <a:pt x="0" y="754379"/>
                </a:lnTo>
                <a:lnTo>
                  <a:pt x="0" y="774191"/>
                </a:lnTo>
                <a:lnTo>
                  <a:pt x="4572" y="774191"/>
                </a:lnTo>
                <a:lnTo>
                  <a:pt x="4572" y="754379"/>
                </a:lnTo>
                <a:close/>
              </a:path>
              <a:path extrusionOk="0" h="1373504" w="733425">
                <a:moveTo>
                  <a:pt x="4572" y="787908"/>
                </a:moveTo>
                <a:lnTo>
                  <a:pt x="0" y="787908"/>
                </a:lnTo>
                <a:lnTo>
                  <a:pt x="0" y="806196"/>
                </a:lnTo>
                <a:lnTo>
                  <a:pt x="4572" y="806196"/>
                </a:lnTo>
                <a:lnTo>
                  <a:pt x="4572" y="787908"/>
                </a:lnTo>
                <a:close/>
              </a:path>
              <a:path extrusionOk="0" h="1373504" w="733425">
                <a:moveTo>
                  <a:pt x="4572" y="819912"/>
                </a:moveTo>
                <a:lnTo>
                  <a:pt x="0" y="819912"/>
                </a:lnTo>
                <a:lnTo>
                  <a:pt x="0" y="839724"/>
                </a:lnTo>
                <a:lnTo>
                  <a:pt x="4572" y="839724"/>
                </a:lnTo>
                <a:lnTo>
                  <a:pt x="4572" y="819912"/>
                </a:lnTo>
                <a:close/>
              </a:path>
              <a:path extrusionOk="0" h="1373504" w="733425">
                <a:moveTo>
                  <a:pt x="4572" y="853439"/>
                </a:moveTo>
                <a:lnTo>
                  <a:pt x="0" y="853439"/>
                </a:lnTo>
                <a:lnTo>
                  <a:pt x="0" y="871727"/>
                </a:lnTo>
                <a:lnTo>
                  <a:pt x="4572" y="871727"/>
                </a:lnTo>
                <a:lnTo>
                  <a:pt x="4572" y="853439"/>
                </a:lnTo>
                <a:close/>
              </a:path>
              <a:path extrusionOk="0" h="1373504" w="733425">
                <a:moveTo>
                  <a:pt x="4572" y="886967"/>
                </a:moveTo>
                <a:lnTo>
                  <a:pt x="0" y="886967"/>
                </a:lnTo>
                <a:lnTo>
                  <a:pt x="0" y="905255"/>
                </a:lnTo>
                <a:lnTo>
                  <a:pt x="4572" y="905255"/>
                </a:lnTo>
                <a:lnTo>
                  <a:pt x="4572" y="886967"/>
                </a:lnTo>
                <a:close/>
              </a:path>
              <a:path extrusionOk="0" h="1373504" w="733425">
                <a:moveTo>
                  <a:pt x="4572" y="918972"/>
                </a:moveTo>
                <a:lnTo>
                  <a:pt x="0" y="918972"/>
                </a:lnTo>
                <a:lnTo>
                  <a:pt x="0" y="938784"/>
                </a:lnTo>
                <a:lnTo>
                  <a:pt x="4572" y="938784"/>
                </a:lnTo>
                <a:lnTo>
                  <a:pt x="4572" y="918972"/>
                </a:lnTo>
                <a:close/>
              </a:path>
              <a:path extrusionOk="0" h="1373504" w="733425">
                <a:moveTo>
                  <a:pt x="4572" y="952500"/>
                </a:moveTo>
                <a:lnTo>
                  <a:pt x="0" y="952500"/>
                </a:lnTo>
                <a:lnTo>
                  <a:pt x="0" y="970788"/>
                </a:lnTo>
                <a:lnTo>
                  <a:pt x="4572" y="970788"/>
                </a:lnTo>
                <a:lnTo>
                  <a:pt x="4572" y="952500"/>
                </a:lnTo>
                <a:close/>
              </a:path>
              <a:path extrusionOk="0" h="1373504" w="733425">
                <a:moveTo>
                  <a:pt x="4572" y="984503"/>
                </a:moveTo>
                <a:lnTo>
                  <a:pt x="0" y="984503"/>
                </a:lnTo>
                <a:lnTo>
                  <a:pt x="0" y="1004315"/>
                </a:lnTo>
                <a:lnTo>
                  <a:pt x="4572" y="1004315"/>
                </a:lnTo>
                <a:lnTo>
                  <a:pt x="4572" y="984503"/>
                </a:lnTo>
                <a:close/>
              </a:path>
              <a:path extrusionOk="0" h="1373504" w="733425">
                <a:moveTo>
                  <a:pt x="4572" y="1018031"/>
                </a:moveTo>
                <a:lnTo>
                  <a:pt x="0" y="1018031"/>
                </a:lnTo>
                <a:lnTo>
                  <a:pt x="0" y="1036319"/>
                </a:lnTo>
                <a:lnTo>
                  <a:pt x="4572" y="1036319"/>
                </a:lnTo>
                <a:lnTo>
                  <a:pt x="4572" y="1018031"/>
                </a:lnTo>
                <a:close/>
              </a:path>
              <a:path extrusionOk="0" h="1373504" w="733425">
                <a:moveTo>
                  <a:pt x="4572" y="1051560"/>
                </a:moveTo>
                <a:lnTo>
                  <a:pt x="0" y="1051560"/>
                </a:lnTo>
                <a:lnTo>
                  <a:pt x="0" y="1069848"/>
                </a:lnTo>
                <a:lnTo>
                  <a:pt x="4572" y="1069848"/>
                </a:lnTo>
                <a:lnTo>
                  <a:pt x="4572" y="1051560"/>
                </a:lnTo>
                <a:close/>
              </a:path>
              <a:path extrusionOk="0" h="1373504" w="733425">
                <a:moveTo>
                  <a:pt x="4572" y="1083564"/>
                </a:moveTo>
                <a:lnTo>
                  <a:pt x="0" y="1083564"/>
                </a:lnTo>
                <a:lnTo>
                  <a:pt x="0" y="1101852"/>
                </a:lnTo>
                <a:lnTo>
                  <a:pt x="4572" y="1101852"/>
                </a:lnTo>
                <a:lnTo>
                  <a:pt x="4572" y="1083564"/>
                </a:lnTo>
                <a:close/>
              </a:path>
              <a:path extrusionOk="0" h="1373504" w="733425">
                <a:moveTo>
                  <a:pt x="4572" y="1117091"/>
                </a:moveTo>
                <a:lnTo>
                  <a:pt x="0" y="1117091"/>
                </a:lnTo>
                <a:lnTo>
                  <a:pt x="0" y="1135379"/>
                </a:lnTo>
                <a:lnTo>
                  <a:pt x="4572" y="1135379"/>
                </a:lnTo>
                <a:lnTo>
                  <a:pt x="4572" y="1117091"/>
                </a:lnTo>
                <a:close/>
              </a:path>
              <a:path extrusionOk="0" h="1373504" w="733425">
                <a:moveTo>
                  <a:pt x="4572" y="1149096"/>
                </a:moveTo>
                <a:lnTo>
                  <a:pt x="0" y="1149096"/>
                </a:lnTo>
                <a:lnTo>
                  <a:pt x="0" y="1168908"/>
                </a:lnTo>
                <a:lnTo>
                  <a:pt x="4572" y="1168908"/>
                </a:lnTo>
                <a:lnTo>
                  <a:pt x="4572" y="1149096"/>
                </a:lnTo>
                <a:close/>
              </a:path>
              <a:path extrusionOk="0" h="1373504" w="733425">
                <a:moveTo>
                  <a:pt x="4572" y="1182624"/>
                </a:moveTo>
                <a:lnTo>
                  <a:pt x="0" y="1182624"/>
                </a:lnTo>
                <a:lnTo>
                  <a:pt x="0" y="1200912"/>
                </a:lnTo>
                <a:lnTo>
                  <a:pt x="4572" y="1200912"/>
                </a:lnTo>
                <a:lnTo>
                  <a:pt x="4572" y="1182624"/>
                </a:lnTo>
                <a:close/>
              </a:path>
              <a:path extrusionOk="0" h="1373504" w="733425">
                <a:moveTo>
                  <a:pt x="4572" y="1214627"/>
                </a:moveTo>
                <a:lnTo>
                  <a:pt x="0" y="1214627"/>
                </a:lnTo>
                <a:lnTo>
                  <a:pt x="0" y="1234439"/>
                </a:lnTo>
                <a:lnTo>
                  <a:pt x="4572" y="1234439"/>
                </a:lnTo>
                <a:lnTo>
                  <a:pt x="4572" y="1214627"/>
                </a:lnTo>
                <a:close/>
              </a:path>
              <a:path extrusionOk="0" h="1373504" w="733425">
                <a:moveTo>
                  <a:pt x="4572" y="1248155"/>
                </a:moveTo>
                <a:lnTo>
                  <a:pt x="0" y="1248155"/>
                </a:lnTo>
                <a:lnTo>
                  <a:pt x="0" y="1266443"/>
                </a:lnTo>
                <a:lnTo>
                  <a:pt x="4572" y="1266443"/>
                </a:lnTo>
                <a:lnTo>
                  <a:pt x="4572" y="1248155"/>
                </a:lnTo>
                <a:close/>
              </a:path>
              <a:path extrusionOk="0" h="1373504" w="733425">
                <a:moveTo>
                  <a:pt x="4572" y="1281684"/>
                </a:moveTo>
                <a:lnTo>
                  <a:pt x="0" y="1281684"/>
                </a:lnTo>
                <a:lnTo>
                  <a:pt x="0" y="1299972"/>
                </a:lnTo>
                <a:lnTo>
                  <a:pt x="4572" y="1299972"/>
                </a:lnTo>
                <a:lnTo>
                  <a:pt x="4572" y="1281684"/>
                </a:lnTo>
                <a:close/>
              </a:path>
              <a:path extrusionOk="0" h="1373504" w="733425">
                <a:moveTo>
                  <a:pt x="4572" y="1313688"/>
                </a:moveTo>
                <a:lnTo>
                  <a:pt x="0" y="1313688"/>
                </a:lnTo>
                <a:lnTo>
                  <a:pt x="0" y="1333500"/>
                </a:lnTo>
                <a:lnTo>
                  <a:pt x="4572" y="1333500"/>
                </a:lnTo>
                <a:lnTo>
                  <a:pt x="4572" y="1313688"/>
                </a:lnTo>
                <a:close/>
              </a:path>
              <a:path extrusionOk="0" h="1373504" w="733425">
                <a:moveTo>
                  <a:pt x="4572" y="1347215"/>
                </a:moveTo>
                <a:lnTo>
                  <a:pt x="0" y="1347215"/>
                </a:lnTo>
                <a:lnTo>
                  <a:pt x="0" y="1365503"/>
                </a:lnTo>
                <a:lnTo>
                  <a:pt x="4572" y="1365503"/>
                </a:lnTo>
                <a:lnTo>
                  <a:pt x="4572" y="1347215"/>
                </a:lnTo>
                <a:close/>
              </a:path>
              <a:path extrusionOk="0" h="1373504" w="733425">
                <a:moveTo>
                  <a:pt x="28956" y="1368552"/>
                </a:moveTo>
                <a:lnTo>
                  <a:pt x="10668" y="1368552"/>
                </a:lnTo>
                <a:lnTo>
                  <a:pt x="10668" y="1373124"/>
                </a:lnTo>
                <a:lnTo>
                  <a:pt x="28956" y="1373124"/>
                </a:lnTo>
                <a:lnTo>
                  <a:pt x="28956" y="1368552"/>
                </a:lnTo>
                <a:close/>
              </a:path>
              <a:path extrusionOk="0" h="1373504" w="733425">
                <a:moveTo>
                  <a:pt x="62484" y="1368552"/>
                </a:moveTo>
                <a:lnTo>
                  <a:pt x="44196" y="1368552"/>
                </a:lnTo>
                <a:lnTo>
                  <a:pt x="44196" y="1373124"/>
                </a:lnTo>
                <a:lnTo>
                  <a:pt x="62484" y="1373124"/>
                </a:lnTo>
                <a:lnTo>
                  <a:pt x="62484" y="1368552"/>
                </a:lnTo>
                <a:close/>
              </a:path>
              <a:path extrusionOk="0" h="1373504" w="733425">
                <a:moveTo>
                  <a:pt x="96012" y="1368552"/>
                </a:moveTo>
                <a:lnTo>
                  <a:pt x="76200" y="1368552"/>
                </a:lnTo>
                <a:lnTo>
                  <a:pt x="76200" y="1373124"/>
                </a:lnTo>
                <a:lnTo>
                  <a:pt x="96012" y="1373124"/>
                </a:lnTo>
                <a:lnTo>
                  <a:pt x="96012" y="1368552"/>
                </a:lnTo>
                <a:close/>
              </a:path>
              <a:path extrusionOk="0" h="1373504" w="733425">
                <a:moveTo>
                  <a:pt x="128016" y="1368552"/>
                </a:moveTo>
                <a:lnTo>
                  <a:pt x="109728" y="1368552"/>
                </a:lnTo>
                <a:lnTo>
                  <a:pt x="109728" y="1373124"/>
                </a:lnTo>
                <a:lnTo>
                  <a:pt x="128016" y="1373124"/>
                </a:lnTo>
                <a:lnTo>
                  <a:pt x="128016" y="1368552"/>
                </a:lnTo>
                <a:close/>
              </a:path>
              <a:path extrusionOk="0" h="1373504" w="733425">
                <a:moveTo>
                  <a:pt x="161544" y="1368552"/>
                </a:moveTo>
                <a:lnTo>
                  <a:pt x="143256" y="1368552"/>
                </a:lnTo>
                <a:lnTo>
                  <a:pt x="143256" y="1373124"/>
                </a:lnTo>
                <a:lnTo>
                  <a:pt x="161544" y="1373124"/>
                </a:lnTo>
                <a:lnTo>
                  <a:pt x="161544" y="1368552"/>
                </a:lnTo>
                <a:close/>
              </a:path>
              <a:path extrusionOk="0" h="1373504" w="733425">
                <a:moveTo>
                  <a:pt x="195072" y="1368552"/>
                </a:moveTo>
                <a:lnTo>
                  <a:pt x="175260" y="1368552"/>
                </a:lnTo>
                <a:lnTo>
                  <a:pt x="175260" y="1373124"/>
                </a:lnTo>
                <a:lnTo>
                  <a:pt x="195072" y="1373124"/>
                </a:lnTo>
                <a:lnTo>
                  <a:pt x="195072" y="1368552"/>
                </a:lnTo>
                <a:close/>
              </a:path>
              <a:path extrusionOk="0" h="1373504" w="733425">
                <a:moveTo>
                  <a:pt x="227075" y="1368552"/>
                </a:moveTo>
                <a:lnTo>
                  <a:pt x="208787" y="1368552"/>
                </a:lnTo>
                <a:lnTo>
                  <a:pt x="208787" y="1373124"/>
                </a:lnTo>
                <a:lnTo>
                  <a:pt x="227075" y="1373124"/>
                </a:lnTo>
                <a:lnTo>
                  <a:pt x="227075" y="1368552"/>
                </a:lnTo>
                <a:close/>
              </a:path>
              <a:path extrusionOk="0" h="1373504" w="733425">
                <a:moveTo>
                  <a:pt x="260604" y="1368552"/>
                </a:moveTo>
                <a:lnTo>
                  <a:pt x="240792" y="1368552"/>
                </a:lnTo>
                <a:lnTo>
                  <a:pt x="240792" y="1373124"/>
                </a:lnTo>
                <a:lnTo>
                  <a:pt x="260604" y="1373124"/>
                </a:lnTo>
                <a:lnTo>
                  <a:pt x="260604" y="1368552"/>
                </a:lnTo>
                <a:close/>
              </a:path>
              <a:path extrusionOk="0" h="1373504" w="733425">
                <a:moveTo>
                  <a:pt x="292607" y="1368552"/>
                </a:moveTo>
                <a:lnTo>
                  <a:pt x="274319" y="1368552"/>
                </a:lnTo>
                <a:lnTo>
                  <a:pt x="274319" y="1373124"/>
                </a:lnTo>
                <a:lnTo>
                  <a:pt x="292607" y="1373124"/>
                </a:lnTo>
                <a:lnTo>
                  <a:pt x="292607" y="1368552"/>
                </a:lnTo>
                <a:close/>
              </a:path>
              <a:path extrusionOk="0" h="1373504" w="733425">
                <a:moveTo>
                  <a:pt x="326136" y="1368552"/>
                </a:moveTo>
                <a:lnTo>
                  <a:pt x="307848" y="1368552"/>
                </a:lnTo>
                <a:lnTo>
                  <a:pt x="307848" y="1373124"/>
                </a:lnTo>
                <a:lnTo>
                  <a:pt x="326136" y="1373124"/>
                </a:lnTo>
                <a:lnTo>
                  <a:pt x="326136" y="1368552"/>
                </a:lnTo>
                <a:close/>
              </a:path>
              <a:path extrusionOk="0" h="1373504" w="733425">
                <a:moveTo>
                  <a:pt x="359663" y="1368552"/>
                </a:moveTo>
                <a:lnTo>
                  <a:pt x="339851" y="1368552"/>
                </a:lnTo>
                <a:lnTo>
                  <a:pt x="339851" y="1373124"/>
                </a:lnTo>
                <a:lnTo>
                  <a:pt x="359663" y="1373124"/>
                </a:lnTo>
                <a:lnTo>
                  <a:pt x="359663" y="1368552"/>
                </a:lnTo>
                <a:close/>
              </a:path>
              <a:path extrusionOk="0" h="1373504" w="733425">
                <a:moveTo>
                  <a:pt x="391668" y="1368552"/>
                </a:moveTo>
                <a:lnTo>
                  <a:pt x="373380" y="1368552"/>
                </a:lnTo>
                <a:lnTo>
                  <a:pt x="373380" y="1373124"/>
                </a:lnTo>
                <a:lnTo>
                  <a:pt x="391668" y="1373124"/>
                </a:lnTo>
                <a:lnTo>
                  <a:pt x="391668" y="1368552"/>
                </a:lnTo>
                <a:close/>
              </a:path>
              <a:path extrusionOk="0" h="1373504" w="733425">
                <a:moveTo>
                  <a:pt x="425196" y="1368552"/>
                </a:moveTo>
                <a:lnTo>
                  <a:pt x="406907" y="1368552"/>
                </a:lnTo>
                <a:lnTo>
                  <a:pt x="406907" y="1373124"/>
                </a:lnTo>
                <a:lnTo>
                  <a:pt x="425196" y="1373124"/>
                </a:lnTo>
                <a:lnTo>
                  <a:pt x="425196" y="1368552"/>
                </a:lnTo>
                <a:close/>
              </a:path>
              <a:path extrusionOk="0" h="1373504" w="733425">
                <a:moveTo>
                  <a:pt x="458724" y="1368552"/>
                </a:moveTo>
                <a:lnTo>
                  <a:pt x="438912" y="1368552"/>
                </a:lnTo>
                <a:lnTo>
                  <a:pt x="438912" y="1373124"/>
                </a:lnTo>
                <a:lnTo>
                  <a:pt x="458724" y="1373124"/>
                </a:lnTo>
                <a:lnTo>
                  <a:pt x="458724" y="1368552"/>
                </a:lnTo>
                <a:close/>
              </a:path>
              <a:path extrusionOk="0" h="1373504" w="733425">
                <a:moveTo>
                  <a:pt x="490728" y="1368552"/>
                </a:moveTo>
                <a:lnTo>
                  <a:pt x="472440" y="1368552"/>
                </a:lnTo>
                <a:lnTo>
                  <a:pt x="472440" y="1373124"/>
                </a:lnTo>
                <a:lnTo>
                  <a:pt x="490728" y="1373124"/>
                </a:lnTo>
                <a:lnTo>
                  <a:pt x="490728" y="1368552"/>
                </a:lnTo>
                <a:close/>
              </a:path>
              <a:path extrusionOk="0" h="1373504" w="733425">
                <a:moveTo>
                  <a:pt x="524256" y="1368552"/>
                </a:moveTo>
                <a:lnTo>
                  <a:pt x="505968" y="1368552"/>
                </a:lnTo>
                <a:lnTo>
                  <a:pt x="505968" y="1373124"/>
                </a:lnTo>
                <a:lnTo>
                  <a:pt x="524256" y="1373124"/>
                </a:lnTo>
                <a:lnTo>
                  <a:pt x="524256" y="1368552"/>
                </a:lnTo>
                <a:close/>
              </a:path>
              <a:path extrusionOk="0" h="1373504" w="733425">
                <a:moveTo>
                  <a:pt x="557784" y="1368552"/>
                </a:moveTo>
                <a:lnTo>
                  <a:pt x="537972" y="1368552"/>
                </a:lnTo>
                <a:lnTo>
                  <a:pt x="537972" y="1373124"/>
                </a:lnTo>
                <a:lnTo>
                  <a:pt x="557784" y="1373124"/>
                </a:lnTo>
                <a:lnTo>
                  <a:pt x="557784" y="1368552"/>
                </a:lnTo>
                <a:close/>
              </a:path>
              <a:path extrusionOk="0" h="1373504" w="733425">
                <a:moveTo>
                  <a:pt x="589788" y="1368552"/>
                </a:moveTo>
                <a:lnTo>
                  <a:pt x="571500" y="1368552"/>
                </a:lnTo>
                <a:lnTo>
                  <a:pt x="571500" y="1373124"/>
                </a:lnTo>
                <a:lnTo>
                  <a:pt x="589788" y="1373124"/>
                </a:lnTo>
                <a:lnTo>
                  <a:pt x="589788" y="1368552"/>
                </a:lnTo>
                <a:close/>
              </a:path>
              <a:path extrusionOk="0" h="1373504" w="733425">
                <a:moveTo>
                  <a:pt x="623316" y="1368552"/>
                </a:moveTo>
                <a:lnTo>
                  <a:pt x="603504" y="1368552"/>
                </a:lnTo>
                <a:lnTo>
                  <a:pt x="603504" y="1373124"/>
                </a:lnTo>
                <a:lnTo>
                  <a:pt x="623316" y="1373124"/>
                </a:lnTo>
                <a:lnTo>
                  <a:pt x="623316" y="1368552"/>
                </a:lnTo>
                <a:close/>
              </a:path>
              <a:path extrusionOk="0" h="1373504" w="733425">
                <a:moveTo>
                  <a:pt x="655319" y="1368552"/>
                </a:moveTo>
                <a:lnTo>
                  <a:pt x="637032" y="1368552"/>
                </a:lnTo>
                <a:lnTo>
                  <a:pt x="637032" y="1373124"/>
                </a:lnTo>
                <a:lnTo>
                  <a:pt x="655319" y="1373124"/>
                </a:lnTo>
                <a:lnTo>
                  <a:pt x="655319" y="1368552"/>
                </a:lnTo>
                <a:close/>
              </a:path>
              <a:path extrusionOk="0" h="1373504" w="733425">
                <a:moveTo>
                  <a:pt x="688848" y="1368552"/>
                </a:moveTo>
                <a:lnTo>
                  <a:pt x="670560" y="1368552"/>
                </a:lnTo>
                <a:lnTo>
                  <a:pt x="670560" y="1373124"/>
                </a:lnTo>
                <a:lnTo>
                  <a:pt x="688848" y="1373124"/>
                </a:lnTo>
                <a:lnTo>
                  <a:pt x="688848" y="1368552"/>
                </a:lnTo>
                <a:close/>
              </a:path>
              <a:path extrusionOk="0" h="1373504" w="733425">
                <a:moveTo>
                  <a:pt x="722376" y="1368552"/>
                </a:moveTo>
                <a:lnTo>
                  <a:pt x="702563" y="1368552"/>
                </a:lnTo>
                <a:lnTo>
                  <a:pt x="702563" y="1373124"/>
                </a:lnTo>
                <a:lnTo>
                  <a:pt x="722376" y="1373124"/>
                </a:lnTo>
                <a:lnTo>
                  <a:pt x="722376" y="1368552"/>
                </a:lnTo>
                <a:close/>
              </a:path>
              <a:path extrusionOk="0" h="1373504" w="733425">
                <a:moveTo>
                  <a:pt x="733044" y="1347215"/>
                </a:moveTo>
                <a:lnTo>
                  <a:pt x="728472" y="1347215"/>
                </a:lnTo>
                <a:lnTo>
                  <a:pt x="728472" y="1367027"/>
                </a:lnTo>
                <a:lnTo>
                  <a:pt x="733044" y="1367027"/>
                </a:lnTo>
                <a:lnTo>
                  <a:pt x="733044" y="1347215"/>
                </a:lnTo>
                <a:close/>
              </a:path>
              <a:path extrusionOk="0" h="1373504" w="733425">
                <a:moveTo>
                  <a:pt x="733044" y="1315212"/>
                </a:moveTo>
                <a:lnTo>
                  <a:pt x="728472" y="1315212"/>
                </a:lnTo>
                <a:lnTo>
                  <a:pt x="728472" y="1333500"/>
                </a:lnTo>
                <a:lnTo>
                  <a:pt x="733044" y="1333500"/>
                </a:lnTo>
                <a:lnTo>
                  <a:pt x="733044" y="1315212"/>
                </a:lnTo>
                <a:close/>
              </a:path>
              <a:path extrusionOk="0" h="1373504" w="733425">
                <a:moveTo>
                  <a:pt x="733044" y="1281684"/>
                </a:moveTo>
                <a:lnTo>
                  <a:pt x="728472" y="1281684"/>
                </a:lnTo>
                <a:lnTo>
                  <a:pt x="728472" y="1301496"/>
                </a:lnTo>
                <a:lnTo>
                  <a:pt x="733044" y="1301496"/>
                </a:lnTo>
                <a:lnTo>
                  <a:pt x="733044" y="1281684"/>
                </a:lnTo>
                <a:close/>
              </a:path>
              <a:path extrusionOk="0" h="1373504" w="733425">
                <a:moveTo>
                  <a:pt x="733044" y="1249679"/>
                </a:moveTo>
                <a:lnTo>
                  <a:pt x="728472" y="1249679"/>
                </a:lnTo>
                <a:lnTo>
                  <a:pt x="728472" y="1267967"/>
                </a:lnTo>
                <a:lnTo>
                  <a:pt x="733044" y="1267967"/>
                </a:lnTo>
                <a:lnTo>
                  <a:pt x="733044" y="1249679"/>
                </a:lnTo>
                <a:close/>
              </a:path>
              <a:path extrusionOk="0" h="1373504" w="733425">
                <a:moveTo>
                  <a:pt x="733044" y="1216152"/>
                </a:moveTo>
                <a:lnTo>
                  <a:pt x="728472" y="1216152"/>
                </a:lnTo>
                <a:lnTo>
                  <a:pt x="728472" y="1234439"/>
                </a:lnTo>
                <a:lnTo>
                  <a:pt x="733044" y="1234439"/>
                </a:lnTo>
                <a:lnTo>
                  <a:pt x="733044" y="1216152"/>
                </a:lnTo>
                <a:close/>
              </a:path>
              <a:path extrusionOk="0" h="1373504" w="733425">
                <a:moveTo>
                  <a:pt x="733044" y="1182624"/>
                </a:moveTo>
                <a:lnTo>
                  <a:pt x="728472" y="1182624"/>
                </a:lnTo>
                <a:lnTo>
                  <a:pt x="728472" y="1202436"/>
                </a:lnTo>
                <a:lnTo>
                  <a:pt x="733044" y="1202436"/>
                </a:lnTo>
                <a:lnTo>
                  <a:pt x="733044" y="1182624"/>
                </a:lnTo>
                <a:close/>
              </a:path>
              <a:path extrusionOk="0" h="1373504" w="733425">
                <a:moveTo>
                  <a:pt x="733044" y="1150619"/>
                </a:moveTo>
                <a:lnTo>
                  <a:pt x="728472" y="1150619"/>
                </a:lnTo>
                <a:lnTo>
                  <a:pt x="728472" y="1168908"/>
                </a:lnTo>
                <a:lnTo>
                  <a:pt x="733044" y="1168908"/>
                </a:lnTo>
                <a:lnTo>
                  <a:pt x="733044" y="1150619"/>
                </a:lnTo>
                <a:close/>
              </a:path>
              <a:path extrusionOk="0" h="1373504" w="733425">
                <a:moveTo>
                  <a:pt x="733044" y="1117091"/>
                </a:moveTo>
                <a:lnTo>
                  <a:pt x="728472" y="1117091"/>
                </a:lnTo>
                <a:lnTo>
                  <a:pt x="728472" y="1136903"/>
                </a:lnTo>
                <a:lnTo>
                  <a:pt x="733044" y="1136903"/>
                </a:lnTo>
                <a:lnTo>
                  <a:pt x="733044" y="1117091"/>
                </a:lnTo>
                <a:close/>
              </a:path>
              <a:path extrusionOk="0" h="1373504" w="733425">
                <a:moveTo>
                  <a:pt x="733044" y="1085088"/>
                </a:moveTo>
                <a:lnTo>
                  <a:pt x="728472" y="1085088"/>
                </a:lnTo>
                <a:lnTo>
                  <a:pt x="728472" y="1103376"/>
                </a:lnTo>
                <a:lnTo>
                  <a:pt x="733044" y="1103376"/>
                </a:lnTo>
                <a:lnTo>
                  <a:pt x="733044" y="1085088"/>
                </a:lnTo>
                <a:close/>
              </a:path>
              <a:path extrusionOk="0" h="1373504" w="733425">
                <a:moveTo>
                  <a:pt x="733044" y="1051560"/>
                </a:moveTo>
                <a:lnTo>
                  <a:pt x="728472" y="1051560"/>
                </a:lnTo>
                <a:lnTo>
                  <a:pt x="728472" y="1069848"/>
                </a:lnTo>
                <a:lnTo>
                  <a:pt x="733044" y="1069848"/>
                </a:lnTo>
                <a:lnTo>
                  <a:pt x="733044" y="1051560"/>
                </a:lnTo>
                <a:close/>
              </a:path>
              <a:path extrusionOk="0" h="1373504" w="733425">
                <a:moveTo>
                  <a:pt x="733044" y="1019555"/>
                </a:moveTo>
                <a:lnTo>
                  <a:pt x="728472" y="1019555"/>
                </a:lnTo>
                <a:lnTo>
                  <a:pt x="728472" y="1037843"/>
                </a:lnTo>
                <a:lnTo>
                  <a:pt x="733044" y="1037843"/>
                </a:lnTo>
                <a:lnTo>
                  <a:pt x="733044" y="1019555"/>
                </a:lnTo>
                <a:close/>
              </a:path>
              <a:path extrusionOk="0" h="1373504" w="733425">
                <a:moveTo>
                  <a:pt x="733044" y="986027"/>
                </a:moveTo>
                <a:lnTo>
                  <a:pt x="728472" y="986027"/>
                </a:lnTo>
                <a:lnTo>
                  <a:pt x="728472" y="1004315"/>
                </a:lnTo>
                <a:lnTo>
                  <a:pt x="733044" y="1004315"/>
                </a:lnTo>
                <a:lnTo>
                  <a:pt x="733044" y="986027"/>
                </a:lnTo>
                <a:close/>
              </a:path>
              <a:path extrusionOk="0" h="1373504" w="733425">
                <a:moveTo>
                  <a:pt x="733044" y="952500"/>
                </a:moveTo>
                <a:lnTo>
                  <a:pt x="728472" y="952500"/>
                </a:lnTo>
                <a:lnTo>
                  <a:pt x="728472" y="972312"/>
                </a:lnTo>
                <a:lnTo>
                  <a:pt x="733044" y="972312"/>
                </a:lnTo>
                <a:lnTo>
                  <a:pt x="733044" y="952500"/>
                </a:lnTo>
                <a:close/>
              </a:path>
              <a:path extrusionOk="0" h="1373504" w="733425">
                <a:moveTo>
                  <a:pt x="733044" y="920496"/>
                </a:moveTo>
                <a:lnTo>
                  <a:pt x="728472" y="920496"/>
                </a:lnTo>
                <a:lnTo>
                  <a:pt x="728472" y="938784"/>
                </a:lnTo>
                <a:lnTo>
                  <a:pt x="733044" y="938784"/>
                </a:lnTo>
                <a:lnTo>
                  <a:pt x="733044" y="920496"/>
                </a:lnTo>
                <a:close/>
              </a:path>
              <a:path extrusionOk="0" h="1373504" w="733425">
                <a:moveTo>
                  <a:pt x="733044" y="886967"/>
                </a:moveTo>
                <a:lnTo>
                  <a:pt x="728472" y="886967"/>
                </a:lnTo>
                <a:lnTo>
                  <a:pt x="728472" y="906779"/>
                </a:lnTo>
                <a:lnTo>
                  <a:pt x="733044" y="906779"/>
                </a:lnTo>
                <a:lnTo>
                  <a:pt x="733044" y="886967"/>
                </a:lnTo>
                <a:close/>
              </a:path>
              <a:path extrusionOk="0" h="1373504" w="733425">
                <a:moveTo>
                  <a:pt x="733044" y="854963"/>
                </a:moveTo>
                <a:lnTo>
                  <a:pt x="728472" y="854963"/>
                </a:lnTo>
                <a:lnTo>
                  <a:pt x="728472" y="873251"/>
                </a:lnTo>
                <a:lnTo>
                  <a:pt x="733044" y="873251"/>
                </a:lnTo>
                <a:lnTo>
                  <a:pt x="733044" y="854963"/>
                </a:lnTo>
                <a:close/>
              </a:path>
              <a:path extrusionOk="0" h="1373504" w="733425">
                <a:moveTo>
                  <a:pt x="733044" y="821436"/>
                </a:moveTo>
                <a:lnTo>
                  <a:pt x="728472" y="821436"/>
                </a:lnTo>
                <a:lnTo>
                  <a:pt x="728472" y="839724"/>
                </a:lnTo>
                <a:lnTo>
                  <a:pt x="733044" y="839724"/>
                </a:lnTo>
                <a:lnTo>
                  <a:pt x="733044" y="821436"/>
                </a:lnTo>
                <a:close/>
              </a:path>
              <a:path extrusionOk="0" h="1373504" w="733425">
                <a:moveTo>
                  <a:pt x="733044" y="787908"/>
                </a:moveTo>
                <a:lnTo>
                  <a:pt x="728472" y="787908"/>
                </a:lnTo>
                <a:lnTo>
                  <a:pt x="728472" y="807719"/>
                </a:lnTo>
                <a:lnTo>
                  <a:pt x="733044" y="807719"/>
                </a:lnTo>
                <a:lnTo>
                  <a:pt x="733044" y="787908"/>
                </a:lnTo>
                <a:close/>
              </a:path>
              <a:path extrusionOk="0" h="1373504" w="733425">
                <a:moveTo>
                  <a:pt x="733044" y="755903"/>
                </a:moveTo>
                <a:lnTo>
                  <a:pt x="728472" y="755903"/>
                </a:lnTo>
                <a:lnTo>
                  <a:pt x="728472" y="774191"/>
                </a:lnTo>
                <a:lnTo>
                  <a:pt x="733044" y="774191"/>
                </a:lnTo>
                <a:lnTo>
                  <a:pt x="733044" y="755903"/>
                </a:lnTo>
                <a:close/>
              </a:path>
              <a:path extrusionOk="0" h="1373504" w="733425">
                <a:moveTo>
                  <a:pt x="733044" y="722376"/>
                </a:moveTo>
                <a:lnTo>
                  <a:pt x="728472" y="722376"/>
                </a:lnTo>
                <a:lnTo>
                  <a:pt x="728472" y="742188"/>
                </a:lnTo>
                <a:lnTo>
                  <a:pt x="733044" y="742188"/>
                </a:lnTo>
                <a:lnTo>
                  <a:pt x="733044" y="722376"/>
                </a:lnTo>
                <a:close/>
              </a:path>
              <a:path extrusionOk="0" h="1373504" w="733425">
                <a:moveTo>
                  <a:pt x="733044" y="690372"/>
                </a:moveTo>
                <a:lnTo>
                  <a:pt x="728472" y="690372"/>
                </a:lnTo>
                <a:lnTo>
                  <a:pt x="728472" y="708660"/>
                </a:lnTo>
                <a:lnTo>
                  <a:pt x="733044" y="708660"/>
                </a:lnTo>
                <a:lnTo>
                  <a:pt x="733044" y="690372"/>
                </a:lnTo>
                <a:close/>
              </a:path>
              <a:path extrusionOk="0" h="1373504" w="733425">
                <a:moveTo>
                  <a:pt x="733044" y="656843"/>
                </a:moveTo>
                <a:lnTo>
                  <a:pt x="728472" y="656843"/>
                </a:lnTo>
                <a:lnTo>
                  <a:pt x="728472" y="675131"/>
                </a:lnTo>
                <a:lnTo>
                  <a:pt x="733044" y="675131"/>
                </a:lnTo>
                <a:lnTo>
                  <a:pt x="733044" y="656843"/>
                </a:lnTo>
                <a:close/>
              </a:path>
              <a:path extrusionOk="0" h="1373504" w="733425">
                <a:moveTo>
                  <a:pt x="733044" y="624839"/>
                </a:moveTo>
                <a:lnTo>
                  <a:pt x="728472" y="624839"/>
                </a:lnTo>
                <a:lnTo>
                  <a:pt x="728472" y="643127"/>
                </a:lnTo>
                <a:lnTo>
                  <a:pt x="733044" y="643127"/>
                </a:lnTo>
                <a:lnTo>
                  <a:pt x="733044" y="624839"/>
                </a:lnTo>
                <a:close/>
              </a:path>
              <a:path extrusionOk="0" h="1373504" w="733425">
                <a:moveTo>
                  <a:pt x="733044" y="591312"/>
                </a:moveTo>
                <a:lnTo>
                  <a:pt x="728472" y="591312"/>
                </a:lnTo>
                <a:lnTo>
                  <a:pt x="728472" y="609600"/>
                </a:lnTo>
                <a:lnTo>
                  <a:pt x="733044" y="609600"/>
                </a:lnTo>
                <a:lnTo>
                  <a:pt x="733044" y="591312"/>
                </a:lnTo>
                <a:close/>
              </a:path>
              <a:path extrusionOk="0" h="1373504" w="733425">
                <a:moveTo>
                  <a:pt x="733044" y="557784"/>
                </a:moveTo>
                <a:lnTo>
                  <a:pt x="728472" y="557784"/>
                </a:lnTo>
                <a:lnTo>
                  <a:pt x="728472" y="577596"/>
                </a:lnTo>
                <a:lnTo>
                  <a:pt x="733044" y="577596"/>
                </a:lnTo>
                <a:lnTo>
                  <a:pt x="733044" y="557784"/>
                </a:lnTo>
                <a:close/>
              </a:path>
              <a:path extrusionOk="0" h="1373504" w="733425">
                <a:moveTo>
                  <a:pt x="733044" y="525779"/>
                </a:moveTo>
                <a:lnTo>
                  <a:pt x="728472" y="525779"/>
                </a:lnTo>
                <a:lnTo>
                  <a:pt x="728472" y="544067"/>
                </a:lnTo>
                <a:lnTo>
                  <a:pt x="733044" y="544067"/>
                </a:lnTo>
                <a:lnTo>
                  <a:pt x="733044" y="525779"/>
                </a:lnTo>
                <a:close/>
              </a:path>
              <a:path extrusionOk="0" h="1373504" w="733425">
                <a:moveTo>
                  <a:pt x="733044" y="492251"/>
                </a:moveTo>
                <a:lnTo>
                  <a:pt x="728472" y="492251"/>
                </a:lnTo>
                <a:lnTo>
                  <a:pt x="728472" y="512063"/>
                </a:lnTo>
                <a:lnTo>
                  <a:pt x="733044" y="512063"/>
                </a:lnTo>
                <a:lnTo>
                  <a:pt x="733044" y="492251"/>
                </a:lnTo>
                <a:close/>
              </a:path>
              <a:path extrusionOk="0" h="1373504" w="733425">
                <a:moveTo>
                  <a:pt x="733044" y="460248"/>
                </a:moveTo>
                <a:lnTo>
                  <a:pt x="728472" y="460248"/>
                </a:lnTo>
                <a:lnTo>
                  <a:pt x="728472" y="478536"/>
                </a:lnTo>
                <a:lnTo>
                  <a:pt x="733044" y="478536"/>
                </a:lnTo>
                <a:lnTo>
                  <a:pt x="733044" y="460248"/>
                </a:lnTo>
                <a:close/>
              </a:path>
              <a:path extrusionOk="0" h="1373504" w="733425">
                <a:moveTo>
                  <a:pt x="733044" y="426719"/>
                </a:moveTo>
                <a:lnTo>
                  <a:pt x="728472" y="426719"/>
                </a:lnTo>
                <a:lnTo>
                  <a:pt x="728472" y="445008"/>
                </a:lnTo>
                <a:lnTo>
                  <a:pt x="733044" y="445008"/>
                </a:lnTo>
                <a:lnTo>
                  <a:pt x="733044" y="426719"/>
                </a:lnTo>
                <a:close/>
              </a:path>
              <a:path extrusionOk="0" h="1373504" w="733425">
                <a:moveTo>
                  <a:pt x="733044" y="393191"/>
                </a:moveTo>
                <a:lnTo>
                  <a:pt x="728472" y="393191"/>
                </a:lnTo>
                <a:lnTo>
                  <a:pt x="728472" y="413003"/>
                </a:lnTo>
                <a:lnTo>
                  <a:pt x="733044" y="413003"/>
                </a:lnTo>
                <a:lnTo>
                  <a:pt x="733044" y="393191"/>
                </a:lnTo>
                <a:close/>
              </a:path>
              <a:path extrusionOk="0" h="1373504" w="733425">
                <a:moveTo>
                  <a:pt x="733044" y="361188"/>
                </a:moveTo>
                <a:lnTo>
                  <a:pt x="728472" y="361188"/>
                </a:lnTo>
                <a:lnTo>
                  <a:pt x="728472" y="379475"/>
                </a:lnTo>
                <a:lnTo>
                  <a:pt x="733044" y="379475"/>
                </a:lnTo>
                <a:lnTo>
                  <a:pt x="733044" y="361188"/>
                </a:lnTo>
                <a:close/>
              </a:path>
              <a:path extrusionOk="0" h="1373504" w="733425">
                <a:moveTo>
                  <a:pt x="733044" y="327660"/>
                </a:moveTo>
                <a:lnTo>
                  <a:pt x="728472" y="327660"/>
                </a:lnTo>
                <a:lnTo>
                  <a:pt x="728472" y="347472"/>
                </a:lnTo>
                <a:lnTo>
                  <a:pt x="733044" y="347472"/>
                </a:lnTo>
                <a:lnTo>
                  <a:pt x="733044" y="327660"/>
                </a:lnTo>
                <a:close/>
              </a:path>
              <a:path extrusionOk="0" h="1373504" w="733425">
                <a:moveTo>
                  <a:pt x="733044" y="295655"/>
                </a:moveTo>
                <a:lnTo>
                  <a:pt x="728472" y="295655"/>
                </a:lnTo>
                <a:lnTo>
                  <a:pt x="728472" y="313943"/>
                </a:lnTo>
                <a:lnTo>
                  <a:pt x="733044" y="313943"/>
                </a:lnTo>
                <a:lnTo>
                  <a:pt x="733044" y="295655"/>
                </a:lnTo>
                <a:close/>
              </a:path>
              <a:path extrusionOk="0" h="1373504" w="733425">
                <a:moveTo>
                  <a:pt x="733044" y="262127"/>
                </a:moveTo>
                <a:lnTo>
                  <a:pt x="728472" y="262127"/>
                </a:lnTo>
                <a:lnTo>
                  <a:pt x="728472" y="280415"/>
                </a:lnTo>
                <a:lnTo>
                  <a:pt x="733044" y="280415"/>
                </a:lnTo>
                <a:lnTo>
                  <a:pt x="733044" y="262127"/>
                </a:lnTo>
                <a:close/>
              </a:path>
              <a:path extrusionOk="0" h="1373504" w="733425">
                <a:moveTo>
                  <a:pt x="733044" y="230124"/>
                </a:moveTo>
                <a:lnTo>
                  <a:pt x="728472" y="230124"/>
                </a:lnTo>
                <a:lnTo>
                  <a:pt x="728472" y="248412"/>
                </a:lnTo>
                <a:lnTo>
                  <a:pt x="733044" y="248412"/>
                </a:lnTo>
                <a:lnTo>
                  <a:pt x="733044" y="230124"/>
                </a:lnTo>
                <a:close/>
              </a:path>
              <a:path extrusionOk="0" h="1373504" w="733425">
                <a:moveTo>
                  <a:pt x="733044" y="196596"/>
                </a:moveTo>
                <a:lnTo>
                  <a:pt x="728472" y="196596"/>
                </a:lnTo>
                <a:lnTo>
                  <a:pt x="728472" y="214884"/>
                </a:lnTo>
                <a:lnTo>
                  <a:pt x="733044" y="214884"/>
                </a:lnTo>
                <a:lnTo>
                  <a:pt x="733044" y="196596"/>
                </a:lnTo>
                <a:close/>
              </a:path>
              <a:path extrusionOk="0" h="1373504" w="733425">
                <a:moveTo>
                  <a:pt x="733044" y="163067"/>
                </a:moveTo>
                <a:lnTo>
                  <a:pt x="728472" y="163067"/>
                </a:lnTo>
                <a:lnTo>
                  <a:pt x="728472" y="182879"/>
                </a:lnTo>
                <a:lnTo>
                  <a:pt x="733044" y="182879"/>
                </a:lnTo>
                <a:lnTo>
                  <a:pt x="733044" y="163067"/>
                </a:lnTo>
                <a:close/>
              </a:path>
              <a:path extrusionOk="0" h="1373504" w="733425">
                <a:moveTo>
                  <a:pt x="733044" y="131063"/>
                </a:moveTo>
                <a:lnTo>
                  <a:pt x="728472" y="131063"/>
                </a:lnTo>
                <a:lnTo>
                  <a:pt x="728472" y="149351"/>
                </a:lnTo>
                <a:lnTo>
                  <a:pt x="733044" y="149351"/>
                </a:lnTo>
                <a:lnTo>
                  <a:pt x="733044" y="131063"/>
                </a:lnTo>
                <a:close/>
              </a:path>
              <a:path extrusionOk="0" h="1373504" w="733425">
                <a:moveTo>
                  <a:pt x="733044" y="97536"/>
                </a:moveTo>
                <a:lnTo>
                  <a:pt x="728472" y="97536"/>
                </a:lnTo>
                <a:lnTo>
                  <a:pt x="728472" y="117348"/>
                </a:lnTo>
                <a:lnTo>
                  <a:pt x="733044" y="117348"/>
                </a:lnTo>
                <a:lnTo>
                  <a:pt x="733044" y="97536"/>
                </a:lnTo>
                <a:close/>
              </a:path>
              <a:path extrusionOk="0" h="1373504" w="733425">
                <a:moveTo>
                  <a:pt x="733044" y="65531"/>
                </a:moveTo>
                <a:lnTo>
                  <a:pt x="728472" y="65531"/>
                </a:lnTo>
                <a:lnTo>
                  <a:pt x="728472" y="83819"/>
                </a:lnTo>
                <a:lnTo>
                  <a:pt x="733044" y="83819"/>
                </a:lnTo>
                <a:lnTo>
                  <a:pt x="733044" y="65531"/>
                </a:lnTo>
                <a:close/>
              </a:path>
              <a:path extrusionOk="0" h="1373504" w="733425">
                <a:moveTo>
                  <a:pt x="733044" y="32003"/>
                </a:moveTo>
                <a:lnTo>
                  <a:pt x="728472" y="32003"/>
                </a:lnTo>
                <a:lnTo>
                  <a:pt x="728472" y="50291"/>
                </a:lnTo>
                <a:lnTo>
                  <a:pt x="733044" y="50291"/>
                </a:lnTo>
                <a:lnTo>
                  <a:pt x="733044" y="3200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38"/>
          <p:cNvSpPr txBox="1"/>
          <p:nvPr/>
        </p:nvSpPr>
        <p:spPr>
          <a:xfrm>
            <a:off x="4151376" y="2365248"/>
            <a:ext cx="382905" cy="262255"/>
          </a:xfrm>
          <a:prstGeom prst="rect">
            <a:avLst/>
          </a:prstGeom>
          <a:solidFill>
            <a:srgbClr val="FFFFFF"/>
          </a:solidFill>
          <a:ln>
            <a:noFill/>
          </a:ln>
        </p:spPr>
        <p:txBody>
          <a:bodyPr anchorCtr="0" anchor="t" bIns="0" lIns="0" spcFirstLastPara="1" rIns="0" wrap="square" tIns="16500">
            <a:noAutofit/>
          </a:bodyPr>
          <a:lstStyle/>
          <a:p>
            <a:pPr indent="0" lvl="0" marL="30480" marR="0" rtl="0" algn="l">
              <a:lnSpc>
                <a:spcPct val="100000"/>
              </a:lnSpc>
              <a:spcBef>
                <a:spcPts val="0"/>
              </a:spcBef>
              <a:spcAft>
                <a:spcPts val="0"/>
              </a:spcAft>
              <a:buNone/>
            </a:pPr>
            <a:r>
              <a:rPr i="1" lang="tr-TR" sz="1200">
                <a:solidFill>
                  <a:schemeClr val="dk1"/>
                </a:solidFill>
                <a:latin typeface="Times New Roman"/>
                <a:ea typeface="Times New Roman"/>
                <a:cs typeface="Times New Roman"/>
                <a:sym typeface="Times New Roman"/>
              </a:rPr>
              <a:t>V</a:t>
            </a:r>
            <a:r>
              <a:rPr baseline="-25000" lang="tr-TR" sz="1125">
                <a:solidFill>
                  <a:schemeClr val="dk1"/>
                </a:solidFill>
                <a:latin typeface="Times New Roman"/>
                <a:ea typeface="Times New Roman"/>
                <a:cs typeface="Times New Roman"/>
                <a:sym typeface="Times New Roman"/>
              </a:rPr>
              <a:t>2</a:t>
            </a:r>
            <a:endParaRPr baseline="-25000" sz="1125">
              <a:solidFill>
                <a:schemeClr val="dk1"/>
              </a:solidFill>
              <a:latin typeface="Times New Roman"/>
              <a:ea typeface="Times New Roman"/>
              <a:cs typeface="Times New Roman"/>
              <a:sym typeface="Times New Roman"/>
            </a:endParaRPr>
          </a:p>
        </p:txBody>
      </p:sp>
      <p:sp>
        <p:nvSpPr>
          <p:cNvPr id="631" name="Google Shape;631;p38"/>
          <p:cNvSpPr/>
          <p:nvPr/>
        </p:nvSpPr>
        <p:spPr>
          <a:xfrm>
            <a:off x="2170176" y="1089660"/>
            <a:ext cx="733425" cy="1324610"/>
          </a:xfrm>
          <a:custGeom>
            <a:rect b="b" l="l" r="r" t="t"/>
            <a:pathLst>
              <a:path extrusionOk="0" h="1324610" w="733425">
                <a:moveTo>
                  <a:pt x="731519" y="1524"/>
                </a:moveTo>
                <a:lnTo>
                  <a:pt x="728472" y="1524"/>
                </a:lnTo>
                <a:lnTo>
                  <a:pt x="728472" y="18287"/>
                </a:lnTo>
                <a:lnTo>
                  <a:pt x="733044" y="18287"/>
                </a:lnTo>
                <a:lnTo>
                  <a:pt x="733044" y="4571"/>
                </a:lnTo>
                <a:lnTo>
                  <a:pt x="731519" y="4571"/>
                </a:lnTo>
                <a:lnTo>
                  <a:pt x="731519" y="1524"/>
                </a:lnTo>
                <a:close/>
              </a:path>
              <a:path extrusionOk="0" h="1324610" w="733425">
                <a:moveTo>
                  <a:pt x="731519" y="0"/>
                </a:moveTo>
                <a:lnTo>
                  <a:pt x="713232" y="0"/>
                </a:lnTo>
                <a:lnTo>
                  <a:pt x="713232" y="4571"/>
                </a:lnTo>
                <a:lnTo>
                  <a:pt x="728472" y="4571"/>
                </a:lnTo>
                <a:lnTo>
                  <a:pt x="728472" y="1524"/>
                </a:lnTo>
                <a:lnTo>
                  <a:pt x="731519" y="1524"/>
                </a:lnTo>
                <a:lnTo>
                  <a:pt x="731519" y="0"/>
                </a:lnTo>
                <a:close/>
              </a:path>
              <a:path extrusionOk="0" h="1324610" w="733425">
                <a:moveTo>
                  <a:pt x="733044" y="1524"/>
                </a:moveTo>
                <a:lnTo>
                  <a:pt x="731519" y="1524"/>
                </a:lnTo>
                <a:lnTo>
                  <a:pt x="731519" y="4571"/>
                </a:lnTo>
                <a:lnTo>
                  <a:pt x="733044" y="4571"/>
                </a:lnTo>
                <a:lnTo>
                  <a:pt x="733044" y="1524"/>
                </a:lnTo>
                <a:close/>
              </a:path>
              <a:path extrusionOk="0" h="1324610" w="733425">
                <a:moveTo>
                  <a:pt x="697992" y="0"/>
                </a:moveTo>
                <a:lnTo>
                  <a:pt x="679704" y="0"/>
                </a:lnTo>
                <a:lnTo>
                  <a:pt x="679704" y="4571"/>
                </a:lnTo>
                <a:lnTo>
                  <a:pt x="697992" y="4571"/>
                </a:lnTo>
                <a:lnTo>
                  <a:pt x="697992" y="0"/>
                </a:lnTo>
                <a:close/>
              </a:path>
              <a:path extrusionOk="0" h="1324610" w="733425">
                <a:moveTo>
                  <a:pt x="665988" y="0"/>
                </a:moveTo>
                <a:lnTo>
                  <a:pt x="646176" y="0"/>
                </a:lnTo>
                <a:lnTo>
                  <a:pt x="646176" y="4571"/>
                </a:lnTo>
                <a:lnTo>
                  <a:pt x="665988" y="4571"/>
                </a:lnTo>
                <a:lnTo>
                  <a:pt x="665988" y="0"/>
                </a:lnTo>
                <a:close/>
              </a:path>
              <a:path extrusionOk="0" h="1324610" w="733425">
                <a:moveTo>
                  <a:pt x="632460" y="0"/>
                </a:moveTo>
                <a:lnTo>
                  <a:pt x="614172" y="0"/>
                </a:lnTo>
                <a:lnTo>
                  <a:pt x="614172" y="4571"/>
                </a:lnTo>
                <a:lnTo>
                  <a:pt x="632460" y="4571"/>
                </a:lnTo>
                <a:lnTo>
                  <a:pt x="632460" y="0"/>
                </a:lnTo>
                <a:close/>
              </a:path>
              <a:path extrusionOk="0" h="1324610" w="733425">
                <a:moveTo>
                  <a:pt x="598932" y="0"/>
                </a:moveTo>
                <a:lnTo>
                  <a:pt x="580644" y="0"/>
                </a:lnTo>
                <a:lnTo>
                  <a:pt x="580644" y="4571"/>
                </a:lnTo>
                <a:lnTo>
                  <a:pt x="598932" y="4571"/>
                </a:lnTo>
                <a:lnTo>
                  <a:pt x="598932" y="0"/>
                </a:lnTo>
                <a:close/>
              </a:path>
              <a:path extrusionOk="0" h="1324610" w="733425">
                <a:moveTo>
                  <a:pt x="566928" y="0"/>
                </a:moveTo>
                <a:lnTo>
                  <a:pt x="547116" y="0"/>
                </a:lnTo>
                <a:lnTo>
                  <a:pt x="547116" y="4571"/>
                </a:lnTo>
                <a:lnTo>
                  <a:pt x="566928" y="4571"/>
                </a:lnTo>
                <a:lnTo>
                  <a:pt x="566928" y="0"/>
                </a:lnTo>
                <a:close/>
              </a:path>
              <a:path extrusionOk="0" h="1324610" w="733425">
                <a:moveTo>
                  <a:pt x="533400" y="0"/>
                </a:moveTo>
                <a:lnTo>
                  <a:pt x="515112" y="0"/>
                </a:lnTo>
                <a:lnTo>
                  <a:pt x="515112" y="4571"/>
                </a:lnTo>
                <a:lnTo>
                  <a:pt x="533400" y="4571"/>
                </a:lnTo>
                <a:lnTo>
                  <a:pt x="533400" y="0"/>
                </a:lnTo>
                <a:close/>
              </a:path>
              <a:path extrusionOk="0" h="1324610" w="733425">
                <a:moveTo>
                  <a:pt x="499872" y="0"/>
                </a:moveTo>
                <a:lnTo>
                  <a:pt x="481584" y="0"/>
                </a:lnTo>
                <a:lnTo>
                  <a:pt x="481584" y="4571"/>
                </a:lnTo>
                <a:lnTo>
                  <a:pt x="499872" y="4571"/>
                </a:lnTo>
                <a:lnTo>
                  <a:pt x="499872" y="0"/>
                </a:lnTo>
                <a:close/>
              </a:path>
              <a:path extrusionOk="0" h="1324610" w="733425">
                <a:moveTo>
                  <a:pt x="467868" y="0"/>
                </a:moveTo>
                <a:lnTo>
                  <a:pt x="448056" y="0"/>
                </a:lnTo>
                <a:lnTo>
                  <a:pt x="448056" y="4571"/>
                </a:lnTo>
                <a:lnTo>
                  <a:pt x="467868" y="4571"/>
                </a:lnTo>
                <a:lnTo>
                  <a:pt x="467868" y="0"/>
                </a:lnTo>
                <a:close/>
              </a:path>
              <a:path extrusionOk="0" h="1324610" w="733425">
                <a:moveTo>
                  <a:pt x="434340" y="0"/>
                </a:moveTo>
                <a:lnTo>
                  <a:pt x="416051" y="0"/>
                </a:lnTo>
                <a:lnTo>
                  <a:pt x="416051" y="4571"/>
                </a:lnTo>
                <a:lnTo>
                  <a:pt x="434340" y="4571"/>
                </a:lnTo>
                <a:lnTo>
                  <a:pt x="434340" y="0"/>
                </a:lnTo>
                <a:close/>
              </a:path>
              <a:path extrusionOk="0" h="1324610" w="733425">
                <a:moveTo>
                  <a:pt x="402336" y="0"/>
                </a:moveTo>
                <a:lnTo>
                  <a:pt x="382524" y="0"/>
                </a:lnTo>
                <a:lnTo>
                  <a:pt x="382524" y="4571"/>
                </a:lnTo>
                <a:lnTo>
                  <a:pt x="402336" y="4571"/>
                </a:lnTo>
                <a:lnTo>
                  <a:pt x="402336" y="0"/>
                </a:lnTo>
                <a:close/>
              </a:path>
              <a:path extrusionOk="0" h="1324610" w="733425">
                <a:moveTo>
                  <a:pt x="368807" y="0"/>
                </a:moveTo>
                <a:lnTo>
                  <a:pt x="350519" y="0"/>
                </a:lnTo>
                <a:lnTo>
                  <a:pt x="350519" y="4571"/>
                </a:lnTo>
                <a:lnTo>
                  <a:pt x="368807" y="4571"/>
                </a:lnTo>
                <a:lnTo>
                  <a:pt x="368807" y="0"/>
                </a:lnTo>
                <a:close/>
              </a:path>
              <a:path extrusionOk="0" h="1324610" w="733425">
                <a:moveTo>
                  <a:pt x="335280" y="0"/>
                </a:moveTo>
                <a:lnTo>
                  <a:pt x="316992" y="0"/>
                </a:lnTo>
                <a:lnTo>
                  <a:pt x="316992" y="4571"/>
                </a:lnTo>
                <a:lnTo>
                  <a:pt x="335280" y="4571"/>
                </a:lnTo>
                <a:lnTo>
                  <a:pt x="335280" y="0"/>
                </a:lnTo>
                <a:close/>
              </a:path>
              <a:path extrusionOk="0" h="1324610" w="733425">
                <a:moveTo>
                  <a:pt x="303275" y="0"/>
                </a:moveTo>
                <a:lnTo>
                  <a:pt x="283463" y="0"/>
                </a:lnTo>
                <a:lnTo>
                  <a:pt x="283463" y="4571"/>
                </a:lnTo>
                <a:lnTo>
                  <a:pt x="303275" y="4571"/>
                </a:lnTo>
                <a:lnTo>
                  <a:pt x="303275" y="0"/>
                </a:lnTo>
                <a:close/>
              </a:path>
              <a:path extrusionOk="0" h="1324610" w="733425">
                <a:moveTo>
                  <a:pt x="269748" y="0"/>
                </a:moveTo>
                <a:lnTo>
                  <a:pt x="251460" y="0"/>
                </a:lnTo>
                <a:lnTo>
                  <a:pt x="251460" y="4571"/>
                </a:lnTo>
                <a:lnTo>
                  <a:pt x="269748" y="4571"/>
                </a:lnTo>
                <a:lnTo>
                  <a:pt x="269748" y="0"/>
                </a:lnTo>
                <a:close/>
              </a:path>
              <a:path extrusionOk="0" h="1324610" w="733425">
                <a:moveTo>
                  <a:pt x="236219" y="0"/>
                </a:moveTo>
                <a:lnTo>
                  <a:pt x="217931" y="0"/>
                </a:lnTo>
                <a:lnTo>
                  <a:pt x="217931" y="4571"/>
                </a:lnTo>
                <a:lnTo>
                  <a:pt x="236219" y="4571"/>
                </a:lnTo>
                <a:lnTo>
                  <a:pt x="236219" y="0"/>
                </a:lnTo>
                <a:close/>
              </a:path>
              <a:path extrusionOk="0" h="1324610" w="733425">
                <a:moveTo>
                  <a:pt x="204216" y="0"/>
                </a:moveTo>
                <a:lnTo>
                  <a:pt x="184404" y="0"/>
                </a:lnTo>
                <a:lnTo>
                  <a:pt x="184404" y="4571"/>
                </a:lnTo>
                <a:lnTo>
                  <a:pt x="204216" y="4571"/>
                </a:lnTo>
                <a:lnTo>
                  <a:pt x="204216" y="0"/>
                </a:lnTo>
                <a:close/>
              </a:path>
              <a:path extrusionOk="0" h="1324610" w="733425">
                <a:moveTo>
                  <a:pt x="170687" y="0"/>
                </a:moveTo>
                <a:lnTo>
                  <a:pt x="152400" y="0"/>
                </a:lnTo>
                <a:lnTo>
                  <a:pt x="152400" y="4571"/>
                </a:lnTo>
                <a:lnTo>
                  <a:pt x="170687" y="4571"/>
                </a:lnTo>
                <a:lnTo>
                  <a:pt x="170687" y="0"/>
                </a:lnTo>
                <a:close/>
              </a:path>
              <a:path extrusionOk="0" h="1324610" w="733425">
                <a:moveTo>
                  <a:pt x="137160" y="0"/>
                </a:moveTo>
                <a:lnTo>
                  <a:pt x="118872" y="0"/>
                </a:lnTo>
                <a:lnTo>
                  <a:pt x="118872" y="4571"/>
                </a:lnTo>
                <a:lnTo>
                  <a:pt x="137160" y="4571"/>
                </a:lnTo>
                <a:lnTo>
                  <a:pt x="137160" y="0"/>
                </a:lnTo>
                <a:close/>
              </a:path>
              <a:path extrusionOk="0" h="1324610" w="733425">
                <a:moveTo>
                  <a:pt x="105156" y="0"/>
                </a:moveTo>
                <a:lnTo>
                  <a:pt x="85343" y="0"/>
                </a:lnTo>
                <a:lnTo>
                  <a:pt x="85343" y="4571"/>
                </a:lnTo>
                <a:lnTo>
                  <a:pt x="105156" y="4571"/>
                </a:lnTo>
                <a:lnTo>
                  <a:pt x="105156" y="0"/>
                </a:lnTo>
                <a:close/>
              </a:path>
              <a:path extrusionOk="0" h="1324610" w="733425">
                <a:moveTo>
                  <a:pt x="71628" y="0"/>
                </a:moveTo>
                <a:lnTo>
                  <a:pt x="53340" y="0"/>
                </a:lnTo>
                <a:lnTo>
                  <a:pt x="53340" y="4571"/>
                </a:lnTo>
                <a:lnTo>
                  <a:pt x="71628" y="4571"/>
                </a:lnTo>
                <a:lnTo>
                  <a:pt x="71628" y="0"/>
                </a:lnTo>
                <a:close/>
              </a:path>
              <a:path extrusionOk="0" h="1324610" w="733425">
                <a:moveTo>
                  <a:pt x="39624" y="0"/>
                </a:moveTo>
                <a:lnTo>
                  <a:pt x="19812" y="0"/>
                </a:lnTo>
                <a:lnTo>
                  <a:pt x="19812" y="4571"/>
                </a:lnTo>
                <a:lnTo>
                  <a:pt x="39624" y="4571"/>
                </a:lnTo>
                <a:lnTo>
                  <a:pt x="39624" y="0"/>
                </a:lnTo>
                <a:close/>
              </a:path>
              <a:path extrusionOk="0" h="1324610" w="733425">
                <a:moveTo>
                  <a:pt x="6096" y="0"/>
                </a:moveTo>
                <a:lnTo>
                  <a:pt x="0" y="0"/>
                </a:lnTo>
                <a:lnTo>
                  <a:pt x="0" y="16763"/>
                </a:lnTo>
                <a:lnTo>
                  <a:pt x="4572" y="16763"/>
                </a:lnTo>
                <a:lnTo>
                  <a:pt x="4572" y="4571"/>
                </a:lnTo>
                <a:lnTo>
                  <a:pt x="1524" y="4571"/>
                </a:lnTo>
                <a:lnTo>
                  <a:pt x="4572" y="1524"/>
                </a:lnTo>
                <a:lnTo>
                  <a:pt x="6096" y="1524"/>
                </a:lnTo>
                <a:lnTo>
                  <a:pt x="6096" y="0"/>
                </a:lnTo>
                <a:close/>
              </a:path>
              <a:path extrusionOk="0" h="1324610" w="733425">
                <a:moveTo>
                  <a:pt x="4572" y="1524"/>
                </a:moveTo>
                <a:lnTo>
                  <a:pt x="1524" y="4571"/>
                </a:lnTo>
                <a:lnTo>
                  <a:pt x="4572" y="4571"/>
                </a:lnTo>
                <a:lnTo>
                  <a:pt x="4572" y="1524"/>
                </a:lnTo>
                <a:close/>
              </a:path>
              <a:path extrusionOk="0" h="1324610" w="733425">
                <a:moveTo>
                  <a:pt x="6096" y="1524"/>
                </a:moveTo>
                <a:lnTo>
                  <a:pt x="4572" y="1524"/>
                </a:lnTo>
                <a:lnTo>
                  <a:pt x="4572" y="4571"/>
                </a:lnTo>
                <a:lnTo>
                  <a:pt x="6096" y="4571"/>
                </a:lnTo>
                <a:lnTo>
                  <a:pt x="6096" y="1524"/>
                </a:lnTo>
                <a:close/>
              </a:path>
              <a:path extrusionOk="0" h="1324610" w="733425">
                <a:moveTo>
                  <a:pt x="4572" y="30479"/>
                </a:moveTo>
                <a:lnTo>
                  <a:pt x="0" y="30479"/>
                </a:lnTo>
                <a:lnTo>
                  <a:pt x="0" y="50291"/>
                </a:lnTo>
                <a:lnTo>
                  <a:pt x="4572" y="50291"/>
                </a:lnTo>
                <a:lnTo>
                  <a:pt x="4572" y="30479"/>
                </a:lnTo>
                <a:close/>
              </a:path>
              <a:path extrusionOk="0" h="1324610" w="733425">
                <a:moveTo>
                  <a:pt x="4572" y="64007"/>
                </a:moveTo>
                <a:lnTo>
                  <a:pt x="0" y="64007"/>
                </a:lnTo>
                <a:lnTo>
                  <a:pt x="0" y="82295"/>
                </a:lnTo>
                <a:lnTo>
                  <a:pt x="4572" y="82295"/>
                </a:lnTo>
                <a:lnTo>
                  <a:pt x="4572" y="64007"/>
                </a:lnTo>
                <a:close/>
              </a:path>
              <a:path extrusionOk="0" h="1324610" w="733425">
                <a:moveTo>
                  <a:pt x="4572" y="96012"/>
                </a:moveTo>
                <a:lnTo>
                  <a:pt x="0" y="96012"/>
                </a:lnTo>
                <a:lnTo>
                  <a:pt x="0" y="115824"/>
                </a:lnTo>
                <a:lnTo>
                  <a:pt x="4572" y="115824"/>
                </a:lnTo>
                <a:lnTo>
                  <a:pt x="4572" y="96012"/>
                </a:lnTo>
                <a:close/>
              </a:path>
              <a:path extrusionOk="0" h="1324610" w="733425">
                <a:moveTo>
                  <a:pt x="4572" y="129539"/>
                </a:moveTo>
                <a:lnTo>
                  <a:pt x="0" y="129539"/>
                </a:lnTo>
                <a:lnTo>
                  <a:pt x="0" y="147827"/>
                </a:lnTo>
                <a:lnTo>
                  <a:pt x="4572" y="147827"/>
                </a:lnTo>
                <a:lnTo>
                  <a:pt x="4572" y="129539"/>
                </a:lnTo>
                <a:close/>
              </a:path>
              <a:path extrusionOk="0" h="1324610" w="733425">
                <a:moveTo>
                  <a:pt x="4572" y="163067"/>
                </a:moveTo>
                <a:lnTo>
                  <a:pt x="0" y="163067"/>
                </a:lnTo>
                <a:lnTo>
                  <a:pt x="0" y="181355"/>
                </a:lnTo>
                <a:lnTo>
                  <a:pt x="4572" y="181355"/>
                </a:lnTo>
                <a:lnTo>
                  <a:pt x="4572" y="163067"/>
                </a:lnTo>
                <a:close/>
              </a:path>
              <a:path extrusionOk="0" h="1324610" w="733425">
                <a:moveTo>
                  <a:pt x="4572" y="195071"/>
                </a:moveTo>
                <a:lnTo>
                  <a:pt x="0" y="195071"/>
                </a:lnTo>
                <a:lnTo>
                  <a:pt x="0" y="213359"/>
                </a:lnTo>
                <a:lnTo>
                  <a:pt x="4572" y="213359"/>
                </a:lnTo>
                <a:lnTo>
                  <a:pt x="4572" y="195071"/>
                </a:lnTo>
                <a:close/>
              </a:path>
              <a:path extrusionOk="0" h="1324610" w="733425">
                <a:moveTo>
                  <a:pt x="4572" y="228600"/>
                </a:moveTo>
                <a:lnTo>
                  <a:pt x="0" y="228600"/>
                </a:lnTo>
                <a:lnTo>
                  <a:pt x="0" y="246887"/>
                </a:lnTo>
                <a:lnTo>
                  <a:pt x="4572" y="246887"/>
                </a:lnTo>
                <a:lnTo>
                  <a:pt x="4572" y="228600"/>
                </a:lnTo>
                <a:close/>
              </a:path>
              <a:path extrusionOk="0" h="1324610" w="733425">
                <a:moveTo>
                  <a:pt x="4572" y="260603"/>
                </a:moveTo>
                <a:lnTo>
                  <a:pt x="0" y="260603"/>
                </a:lnTo>
                <a:lnTo>
                  <a:pt x="0" y="280415"/>
                </a:lnTo>
                <a:lnTo>
                  <a:pt x="4572" y="280415"/>
                </a:lnTo>
                <a:lnTo>
                  <a:pt x="4572" y="260603"/>
                </a:lnTo>
                <a:close/>
              </a:path>
              <a:path extrusionOk="0" h="1324610" w="733425">
                <a:moveTo>
                  <a:pt x="4572" y="294131"/>
                </a:moveTo>
                <a:lnTo>
                  <a:pt x="0" y="294131"/>
                </a:lnTo>
                <a:lnTo>
                  <a:pt x="0" y="312419"/>
                </a:lnTo>
                <a:lnTo>
                  <a:pt x="4572" y="312419"/>
                </a:lnTo>
                <a:lnTo>
                  <a:pt x="4572" y="294131"/>
                </a:lnTo>
                <a:close/>
              </a:path>
              <a:path extrusionOk="0" h="1324610" w="733425">
                <a:moveTo>
                  <a:pt x="4572" y="326136"/>
                </a:moveTo>
                <a:lnTo>
                  <a:pt x="0" y="326136"/>
                </a:lnTo>
                <a:lnTo>
                  <a:pt x="0" y="345948"/>
                </a:lnTo>
                <a:lnTo>
                  <a:pt x="4572" y="345948"/>
                </a:lnTo>
                <a:lnTo>
                  <a:pt x="4572" y="326136"/>
                </a:lnTo>
                <a:close/>
              </a:path>
              <a:path extrusionOk="0" h="1324610" w="733425">
                <a:moveTo>
                  <a:pt x="4572" y="359663"/>
                </a:moveTo>
                <a:lnTo>
                  <a:pt x="0" y="359663"/>
                </a:lnTo>
                <a:lnTo>
                  <a:pt x="0" y="377951"/>
                </a:lnTo>
                <a:lnTo>
                  <a:pt x="4572" y="377951"/>
                </a:lnTo>
                <a:lnTo>
                  <a:pt x="4572" y="359663"/>
                </a:lnTo>
                <a:close/>
              </a:path>
              <a:path extrusionOk="0" h="1324610" w="733425">
                <a:moveTo>
                  <a:pt x="4572" y="393191"/>
                </a:moveTo>
                <a:lnTo>
                  <a:pt x="0" y="393191"/>
                </a:lnTo>
                <a:lnTo>
                  <a:pt x="0" y="411479"/>
                </a:lnTo>
                <a:lnTo>
                  <a:pt x="4572" y="411479"/>
                </a:lnTo>
                <a:lnTo>
                  <a:pt x="4572" y="393191"/>
                </a:lnTo>
                <a:close/>
              </a:path>
              <a:path extrusionOk="0" h="1324610" w="733425">
                <a:moveTo>
                  <a:pt x="4572" y="425195"/>
                </a:moveTo>
                <a:lnTo>
                  <a:pt x="0" y="425195"/>
                </a:lnTo>
                <a:lnTo>
                  <a:pt x="0" y="445007"/>
                </a:lnTo>
                <a:lnTo>
                  <a:pt x="4572" y="445007"/>
                </a:lnTo>
                <a:lnTo>
                  <a:pt x="4572" y="425195"/>
                </a:lnTo>
                <a:close/>
              </a:path>
              <a:path extrusionOk="0" h="1324610" w="733425">
                <a:moveTo>
                  <a:pt x="4572" y="458724"/>
                </a:moveTo>
                <a:lnTo>
                  <a:pt x="0" y="458724"/>
                </a:lnTo>
                <a:lnTo>
                  <a:pt x="0" y="477012"/>
                </a:lnTo>
                <a:lnTo>
                  <a:pt x="4572" y="477012"/>
                </a:lnTo>
                <a:lnTo>
                  <a:pt x="4572" y="458724"/>
                </a:lnTo>
                <a:close/>
              </a:path>
              <a:path extrusionOk="0" h="1324610" w="733425">
                <a:moveTo>
                  <a:pt x="4572" y="490727"/>
                </a:moveTo>
                <a:lnTo>
                  <a:pt x="0" y="490727"/>
                </a:lnTo>
                <a:lnTo>
                  <a:pt x="0" y="510539"/>
                </a:lnTo>
                <a:lnTo>
                  <a:pt x="4572" y="510539"/>
                </a:lnTo>
                <a:lnTo>
                  <a:pt x="4572" y="490727"/>
                </a:lnTo>
                <a:close/>
              </a:path>
              <a:path extrusionOk="0" h="1324610" w="733425">
                <a:moveTo>
                  <a:pt x="4572" y="524255"/>
                </a:moveTo>
                <a:lnTo>
                  <a:pt x="0" y="524255"/>
                </a:lnTo>
                <a:lnTo>
                  <a:pt x="0" y="542543"/>
                </a:lnTo>
                <a:lnTo>
                  <a:pt x="4572" y="542543"/>
                </a:lnTo>
                <a:lnTo>
                  <a:pt x="4572" y="524255"/>
                </a:lnTo>
                <a:close/>
              </a:path>
              <a:path extrusionOk="0" h="1324610" w="733425">
                <a:moveTo>
                  <a:pt x="4572" y="557783"/>
                </a:moveTo>
                <a:lnTo>
                  <a:pt x="0" y="557783"/>
                </a:lnTo>
                <a:lnTo>
                  <a:pt x="0" y="576071"/>
                </a:lnTo>
                <a:lnTo>
                  <a:pt x="4572" y="576071"/>
                </a:lnTo>
                <a:lnTo>
                  <a:pt x="4572" y="557783"/>
                </a:lnTo>
                <a:close/>
              </a:path>
              <a:path extrusionOk="0" h="1324610" w="733425">
                <a:moveTo>
                  <a:pt x="4572" y="589788"/>
                </a:moveTo>
                <a:lnTo>
                  <a:pt x="0" y="589788"/>
                </a:lnTo>
                <a:lnTo>
                  <a:pt x="0" y="608076"/>
                </a:lnTo>
                <a:lnTo>
                  <a:pt x="4572" y="608076"/>
                </a:lnTo>
                <a:lnTo>
                  <a:pt x="4572" y="589788"/>
                </a:lnTo>
                <a:close/>
              </a:path>
              <a:path extrusionOk="0" h="1324610" w="733425">
                <a:moveTo>
                  <a:pt x="4572" y="623315"/>
                </a:moveTo>
                <a:lnTo>
                  <a:pt x="0" y="623315"/>
                </a:lnTo>
                <a:lnTo>
                  <a:pt x="0" y="641603"/>
                </a:lnTo>
                <a:lnTo>
                  <a:pt x="4572" y="641603"/>
                </a:lnTo>
                <a:lnTo>
                  <a:pt x="4572" y="623315"/>
                </a:lnTo>
                <a:close/>
              </a:path>
              <a:path extrusionOk="0" h="1324610" w="733425">
                <a:moveTo>
                  <a:pt x="4572" y="655319"/>
                </a:moveTo>
                <a:lnTo>
                  <a:pt x="0" y="655319"/>
                </a:lnTo>
                <a:lnTo>
                  <a:pt x="0" y="675131"/>
                </a:lnTo>
                <a:lnTo>
                  <a:pt x="4572" y="675131"/>
                </a:lnTo>
                <a:lnTo>
                  <a:pt x="4572" y="655319"/>
                </a:lnTo>
                <a:close/>
              </a:path>
              <a:path extrusionOk="0" h="1324610" w="733425">
                <a:moveTo>
                  <a:pt x="4572" y="688848"/>
                </a:moveTo>
                <a:lnTo>
                  <a:pt x="0" y="688848"/>
                </a:lnTo>
                <a:lnTo>
                  <a:pt x="0" y="707136"/>
                </a:lnTo>
                <a:lnTo>
                  <a:pt x="4572" y="707136"/>
                </a:lnTo>
                <a:lnTo>
                  <a:pt x="4572" y="688848"/>
                </a:lnTo>
                <a:close/>
              </a:path>
              <a:path extrusionOk="0" h="1324610" w="733425">
                <a:moveTo>
                  <a:pt x="4572" y="720851"/>
                </a:moveTo>
                <a:lnTo>
                  <a:pt x="0" y="720851"/>
                </a:lnTo>
                <a:lnTo>
                  <a:pt x="0" y="740663"/>
                </a:lnTo>
                <a:lnTo>
                  <a:pt x="4572" y="740663"/>
                </a:lnTo>
                <a:lnTo>
                  <a:pt x="4572" y="720851"/>
                </a:lnTo>
                <a:close/>
              </a:path>
              <a:path extrusionOk="0" h="1324610" w="733425">
                <a:moveTo>
                  <a:pt x="4572" y="754379"/>
                </a:moveTo>
                <a:lnTo>
                  <a:pt x="0" y="754379"/>
                </a:lnTo>
                <a:lnTo>
                  <a:pt x="0" y="772667"/>
                </a:lnTo>
                <a:lnTo>
                  <a:pt x="4572" y="772667"/>
                </a:lnTo>
                <a:lnTo>
                  <a:pt x="4572" y="754379"/>
                </a:lnTo>
                <a:close/>
              </a:path>
              <a:path extrusionOk="0" h="1324610" w="733425">
                <a:moveTo>
                  <a:pt x="4572" y="787907"/>
                </a:moveTo>
                <a:lnTo>
                  <a:pt x="0" y="787907"/>
                </a:lnTo>
                <a:lnTo>
                  <a:pt x="0" y="806195"/>
                </a:lnTo>
                <a:lnTo>
                  <a:pt x="4572" y="806195"/>
                </a:lnTo>
                <a:lnTo>
                  <a:pt x="4572" y="787907"/>
                </a:lnTo>
                <a:close/>
              </a:path>
              <a:path extrusionOk="0" h="1324610" w="733425">
                <a:moveTo>
                  <a:pt x="4572" y="819912"/>
                </a:moveTo>
                <a:lnTo>
                  <a:pt x="0" y="819912"/>
                </a:lnTo>
                <a:lnTo>
                  <a:pt x="0" y="839724"/>
                </a:lnTo>
                <a:lnTo>
                  <a:pt x="4572" y="839724"/>
                </a:lnTo>
                <a:lnTo>
                  <a:pt x="4572" y="819912"/>
                </a:lnTo>
                <a:close/>
              </a:path>
              <a:path extrusionOk="0" h="1324610" w="733425">
                <a:moveTo>
                  <a:pt x="4572" y="853439"/>
                </a:moveTo>
                <a:lnTo>
                  <a:pt x="0" y="853439"/>
                </a:lnTo>
                <a:lnTo>
                  <a:pt x="0" y="871727"/>
                </a:lnTo>
                <a:lnTo>
                  <a:pt x="4572" y="871727"/>
                </a:lnTo>
                <a:lnTo>
                  <a:pt x="4572" y="853439"/>
                </a:lnTo>
                <a:close/>
              </a:path>
              <a:path extrusionOk="0" h="1324610" w="733425">
                <a:moveTo>
                  <a:pt x="4572" y="885443"/>
                </a:moveTo>
                <a:lnTo>
                  <a:pt x="0" y="885443"/>
                </a:lnTo>
                <a:lnTo>
                  <a:pt x="0" y="905255"/>
                </a:lnTo>
                <a:lnTo>
                  <a:pt x="4572" y="905255"/>
                </a:lnTo>
                <a:lnTo>
                  <a:pt x="4572" y="885443"/>
                </a:lnTo>
                <a:close/>
              </a:path>
              <a:path extrusionOk="0" h="1324610" w="733425">
                <a:moveTo>
                  <a:pt x="4572" y="918971"/>
                </a:moveTo>
                <a:lnTo>
                  <a:pt x="0" y="918971"/>
                </a:lnTo>
                <a:lnTo>
                  <a:pt x="0" y="937259"/>
                </a:lnTo>
                <a:lnTo>
                  <a:pt x="4572" y="937259"/>
                </a:lnTo>
                <a:lnTo>
                  <a:pt x="4572" y="918971"/>
                </a:lnTo>
                <a:close/>
              </a:path>
              <a:path extrusionOk="0" h="1324610" w="733425">
                <a:moveTo>
                  <a:pt x="4572" y="952500"/>
                </a:moveTo>
                <a:lnTo>
                  <a:pt x="0" y="952500"/>
                </a:lnTo>
                <a:lnTo>
                  <a:pt x="0" y="970788"/>
                </a:lnTo>
                <a:lnTo>
                  <a:pt x="4572" y="970788"/>
                </a:lnTo>
                <a:lnTo>
                  <a:pt x="4572" y="952500"/>
                </a:lnTo>
                <a:close/>
              </a:path>
              <a:path extrusionOk="0" h="1324610" w="733425">
                <a:moveTo>
                  <a:pt x="4572" y="984503"/>
                </a:moveTo>
                <a:lnTo>
                  <a:pt x="0" y="984503"/>
                </a:lnTo>
                <a:lnTo>
                  <a:pt x="0" y="1002791"/>
                </a:lnTo>
                <a:lnTo>
                  <a:pt x="4572" y="1002791"/>
                </a:lnTo>
                <a:lnTo>
                  <a:pt x="4572" y="984503"/>
                </a:lnTo>
                <a:close/>
              </a:path>
              <a:path extrusionOk="0" h="1324610" w="733425">
                <a:moveTo>
                  <a:pt x="4572" y="1018031"/>
                </a:moveTo>
                <a:lnTo>
                  <a:pt x="0" y="1018031"/>
                </a:lnTo>
                <a:lnTo>
                  <a:pt x="0" y="1036319"/>
                </a:lnTo>
                <a:lnTo>
                  <a:pt x="4572" y="1036319"/>
                </a:lnTo>
                <a:lnTo>
                  <a:pt x="4572" y="1018031"/>
                </a:lnTo>
                <a:close/>
              </a:path>
              <a:path extrusionOk="0" h="1324610" w="733425">
                <a:moveTo>
                  <a:pt x="4572" y="1050036"/>
                </a:moveTo>
                <a:lnTo>
                  <a:pt x="0" y="1050036"/>
                </a:lnTo>
                <a:lnTo>
                  <a:pt x="0" y="1069848"/>
                </a:lnTo>
                <a:lnTo>
                  <a:pt x="4572" y="1069848"/>
                </a:lnTo>
                <a:lnTo>
                  <a:pt x="4572" y="1050036"/>
                </a:lnTo>
                <a:close/>
              </a:path>
              <a:path extrusionOk="0" h="1324610" w="733425">
                <a:moveTo>
                  <a:pt x="4572" y="1083564"/>
                </a:moveTo>
                <a:lnTo>
                  <a:pt x="0" y="1083564"/>
                </a:lnTo>
                <a:lnTo>
                  <a:pt x="0" y="1101852"/>
                </a:lnTo>
                <a:lnTo>
                  <a:pt x="4572" y="1101852"/>
                </a:lnTo>
                <a:lnTo>
                  <a:pt x="4572" y="1083564"/>
                </a:lnTo>
                <a:close/>
              </a:path>
              <a:path extrusionOk="0" h="1324610" w="733425">
                <a:moveTo>
                  <a:pt x="4572" y="1115567"/>
                </a:moveTo>
                <a:lnTo>
                  <a:pt x="0" y="1115567"/>
                </a:lnTo>
                <a:lnTo>
                  <a:pt x="0" y="1135379"/>
                </a:lnTo>
                <a:lnTo>
                  <a:pt x="4572" y="1135379"/>
                </a:lnTo>
                <a:lnTo>
                  <a:pt x="4572" y="1115567"/>
                </a:lnTo>
                <a:close/>
              </a:path>
              <a:path extrusionOk="0" h="1324610" w="733425">
                <a:moveTo>
                  <a:pt x="4572" y="1149095"/>
                </a:moveTo>
                <a:lnTo>
                  <a:pt x="0" y="1149095"/>
                </a:lnTo>
                <a:lnTo>
                  <a:pt x="0" y="1167383"/>
                </a:lnTo>
                <a:lnTo>
                  <a:pt x="4572" y="1167383"/>
                </a:lnTo>
                <a:lnTo>
                  <a:pt x="4572" y="1149095"/>
                </a:lnTo>
                <a:close/>
              </a:path>
              <a:path extrusionOk="0" h="1324610" w="733425">
                <a:moveTo>
                  <a:pt x="4572" y="1182624"/>
                </a:moveTo>
                <a:lnTo>
                  <a:pt x="0" y="1182624"/>
                </a:lnTo>
                <a:lnTo>
                  <a:pt x="0" y="1200912"/>
                </a:lnTo>
                <a:lnTo>
                  <a:pt x="4572" y="1200912"/>
                </a:lnTo>
                <a:lnTo>
                  <a:pt x="4572" y="1182624"/>
                </a:lnTo>
                <a:close/>
              </a:path>
              <a:path extrusionOk="0" h="1324610" w="733425">
                <a:moveTo>
                  <a:pt x="4572" y="1214627"/>
                </a:moveTo>
                <a:lnTo>
                  <a:pt x="0" y="1214627"/>
                </a:lnTo>
                <a:lnTo>
                  <a:pt x="0" y="1234439"/>
                </a:lnTo>
                <a:lnTo>
                  <a:pt x="4572" y="1234439"/>
                </a:lnTo>
                <a:lnTo>
                  <a:pt x="4572" y="1214627"/>
                </a:lnTo>
                <a:close/>
              </a:path>
              <a:path extrusionOk="0" h="1324610" w="733425">
                <a:moveTo>
                  <a:pt x="4572" y="1248155"/>
                </a:moveTo>
                <a:lnTo>
                  <a:pt x="0" y="1248155"/>
                </a:lnTo>
                <a:lnTo>
                  <a:pt x="0" y="1266443"/>
                </a:lnTo>
                <a:lnTo>
                  <a:pt x="4572" y="1266443"/>
                </a:lnTo>
                <a:lnTo>
                  <a:pt x="4572" y="1248155"/>
                </a:lnTo>
                <a:close/>
              </a:path>
              <a:path extrusionOk="0" h="1324610" w="733425">
                <a:moveTo>
                  <a:pt x="4572" y="1280159"/>
                </a:moveTo>
                <a:lnTo>
                  <a:pt x="0" y="1280159"/>
                </a:lnTo>
                <a:lnTo>
                  <a:pt x="0" y="1299971"/>
                </a:lnTo>
                <a:lnTo>
                  <a:pt x="4572" y="1299971"/>
                </a:lnTo>
                <a:lnTo>
                  <a:pt x="4572" y="1280159"/>
                </a:lnTo>
                <a:close/>
              </a:path>
              <a:path extrusionOk="0" h="1324610" w="733425">
                <a:moveTo>
                  <a:pt x="4572" y="1313688"/>
                </a:moveTo>
                <a:lnTo>
                  <a:pt x="0" y="1313688"/>
                </a:lnTo>
                <a:lnTo>
                  <a:pt x="0" y="1324355"/>
                </a:lnTo>
                <a:lnTo>
                  <a:pt x="12192" y="1324355"/>
                </a:lnTo>
                <a:lnTo>
                  <a:pt x="12192" y="1322831"/>
                </a:lnTo>
                <a:lnTo>
                  <a:pt x="4572" y="1322831"/>
                </a:lnTo>
                <a:lnTo>
                  <a:pt x="1524" y="1319783"/>
                </a:lnTo>
                <a:lnTo>
                  <a:pt x="4572" y="1319783"/>
                </a:lnTo>
                <a:lnTo>
                  <a:pt x="4572" y="1313688"/>
                </a:lnTo>
                <a:close/>
              </a:path>
              <a:path extrusionOk="0" h="1324610" w="733425">
                <a:moveTo>
                  <a:pt x="4572" y="1319783"/>
                </a:moveTo>
                <a:lnTo>
                  <a:pt x="1524" y="1319783"/>
                </a:lnTo>
                <a:lnTo>
                  <a:pt x="4572" y="1322831"/>
                </a:lnTo>
                <a:lnTo>
                  <a:pt x="4572" y="1319783"/>
                </a:lnTo>
                <a:close/>
              </a:path>
              <a:path extrusionOk="0" h="1324610" w="733425">
                <a:moveTo>
                  <a:pt x="12192" y="1319783"/>
                </a:moveTo>
                <a:lnTo>
                  <a:pt x="4572" y="1319783"/>
                </a:lnTo>
                <a:lnTo>
                  <a:pt x="4572" y="1322831"/>
                </a:lnTo>
                <a:lnTo>
                  <a:pt x="12192" y="1322831"/>
                </a:lnTo>
                <a:lnTo>
                  <a:pt x="12192" y="1319783"/>
                </a:lnTo>
                <a:close/>
              </a:path>
              <a:path extrusionOk="0" h="1324610" w="733425">
                <a:moveTo>
                  <a:pt x="45719" y="1319783"/>
                </a:moveTo>
                <a:lnTo>
                  <a:pt x="27431" y="1319783"/>
                </a:lnTo>
                <a:lnTo>
                  <a:pt x="27431" y="1324355"/>
                </a:lnTo>
                <a:lnTo>
                  <a:pt x="45719" y="1324355"/>
                </a:lnTo>
                <a:lnTo>
                  <a:pt x="45719" y="1319783"/>
                </a:lnTo>
                <a:close/>
              </a:path>
              <a:path extrusionOk="0" h="1324610" w="733425">
                <a:moveTo>
                  <a:pt x="79248" y="1319783"/>
                </a:moveTo>
                <a:lnTo>
                  <a:pt x="59436" y="1319783"/>
                </a:lnTo>
                <a:lnTo>
                  <a:pt x="59436" y="1324355"/>
                </a:lnTo>
                <a:lnTo>
                  <a:pt x="79248" y="1324355"/>
                </a:lnTo>
                <a:lnTo>
                  <a:pt x="79248" y="1319783"/>
                </a:lnTo>
                <a:close/>
              </a:path>
              <a:path extrusionOk="0" h="1324610" w="733425">
                <a:moveTo>
                  <a:pt x="111251" y="1319783"/>
                </a:moveTo>
                <a:lnTo>
                  <a:pt x="92963" y="1319783"/>
                </a:lnTo>
                <a:lnTo>
                  <a:pt x="92963" y="1324355"/>
                </a:lnTo>
                <a:lnTo>
                  <a:pt x="111251" y="1324355"/>
                </a:lnTo>
                <a:lnTo>
                  <a:pt x="111251" y="1319783"/>
                </a:lnTo>
                <a:close/>
              </a:path>
              <a:path extrusionOk="0" h="1324610" w="733425">
                <a:moveTo>
                  <a:pt x="144780" y="1319783"/>
                </a:moveTo>
                <a:lnTo>
                  <a:pt x="124968" y="1319783"/>
                </a:lnTo>
                <a:lnTo>
                  <a:pt x="124968" y="1324355"/>
                </a:lnTo>
                <a:lnTo>
                  <a:pt x="144780" y="1324355"/>
                </a:lnTo>
                <a:lnTo>
                  <a:pt x="144780" y="1319783"/>
                </a:lnTo>
                <a:close/>
              </a:path>
              <a:path extrusionOk="0" h="1324610" w="733425">
                <a:moveTo>
                  <a:pt x="176784" y="1319783"/>
                </a:moveTo>
                <a:lnTo>
                  <a:pt x="158496" y="1319783"/>
                </a:lnTo>
                <a:lnTo>
                  <a:pt x="158496" y="1324355"/>
                </a:lnTo>
                <a:lnTo>
                  <a:pt x="176784" y="1324355"/>
                </a:lnTo>
                <a:lnTo>
                  <a:pt x="176784" y="1319783"/>
                </a:lnTo>
                <a:close/>
              </a:path>
              <a:path extrusionOk="0" h="1324610" w="733425">
                <a:moveTo>
                  <a:pt x="210312" y="1319783"/>
                </a:moveTo>
                <a:lnTo>
                  <a:pt x="192024" y="1319783"/>
                </a:lnTo>
                <a:lnTo>
                  <a:pt x="192024" y="1324355"/>
                </a:lnTo>
                <a:lnTo>
                  <a:pt x="210312" y="1324355"/>
                </a:lnTo>
                <a:lnTo>
                  <a:pt x="210312" y="1319783"/>
                </a:lnTo>
                <a:close/>
              </a:path>
              <a:path extrusionOk="0" h="1324610" w="733425">
                <a:moveTo>
                  <a:pt x="243840" y="1319783"/>
                </a:moveTo>
                <a:lnTo>
                  <a:pt x="224028" y="1319783"/>
                </a:lnTo>
                <a:lnTo>
                  <a:pt x="224028" y="1324355"/>
                </a:lnTo>
                <a:lnTo>
                  <a:pt x="243840" y="1324355"/>
                </a:lnTo>
                <a:lnTo>
                  <a:pt x="243840" y="1319783"/>
                </a:lnTo>
                <a:close/>
              </a:path>
              <a:path extrusionOk="0" h="1324610" w="733425">
                <a:moveTo>
                  <a:pt x="275844" y="1319783"/>
                </a:moveTo>
                <a:lnTo>
                  <a:pt x="257556" y="1319783"/>
                </a:lnTo>
                <a:lnTo>
                  <a:pt x="257556" y="1324355"/>
                </a:lnTo>
                <a:lnTo>
                  <a:pt x="275844" y="1324355"/>
                </a:lnTo>
                <a:lnTo>
                  <a:pt x="275844" y="1319783"/>
                </a:lnTo>
                <a:close/>
              </a:path>
              <a:path extrusionOk="0" h="1324610" w="733425">
                <a:moveTo>
                  <a:pt x="309372" y="1319783"/>
                </a:moveTo>
                <a:lnTo>
                  <a:pt x="291084" y="1319783"/>
                </a:lnTo>
                <a:lnTo>
                  <a:pt x="291084" y="1324355"/>
                </a:lnTo>
                <a:lnTo>
                  <a:pt x="309372" y="1324355"/>
                </a:lnTo>
                <a:lnTo>
                  <a:pt x="309372" y="1319783"/>
                </a:lnTo>
                <a:close/>
              </a:path>
              <a:path extrusionOk="0" h="1324610" w="733425">
                <a:moveTo>
                  <a:pt x="342900" y="1319783"/>
                </a:moveTo>
                <a:lnTo>
                  <a:pt x="323088" y="1319783"/>
                </a:lnTo>
                <a:lnTo>
                  <a:pt x="323088" y="1324355"/>
                </a:lnTo>
                <a:lnTo>
                  <a:pt x="342900" y="1324355"/>
                </a:lnTo>
                <a:lnTo>
                  <a:pt x="342900" y="1319783"/>
                </a:lnTo>
                <a:close/>
              </a:path>
              <a:path extrusionOk="0" h="1324610" w="733425">
                <a:moveTo>
                  <a:pt x="374904" y="1319783"/>
                </a:moveTo>
                <a:lnTo>
                  <a:pt x="356616" y="1319783"/>
                </a:lnTo>
                <a:lnTo>
                  <a:pt x="356616" y="1324355"/>
                </a:lnTo>
                <a:lnTo>
                  <a:pt x="374904" y="1324355"/>
                </a:lnTo>
                <a:lnTo>
                  <a:pt x="374904" y="1319783"/>
                </a:lnTo>
                <a:close/>
              </a:path>
              <a:path extrusionOk="0" h="1324610" w="733425">
                <a:moveTo>
                  <a:pt x="408431" y="1319783"/>
                </a:moveTo>
                <a:lnTo>
                  <a:pt x="390144" y="1319783"/>
                </a:lnTo>
                <a:lnTo>
                  <a:pt x="390144" y="1324355"/>
                </a:lnTo>
                <a:lnTo>
                  <a:pt x="408431" y="1324355"/>
                </a:lnTo>
                <a:lnTo>
                  <a:pt x="408431" y="1319783"/>
                </a:lnTo>
                <a:close/>
              </a:path>
              <a:path extrusionOk="0" h="1324610" w="733425">
                <a:moveTo>
                  <a:pt x="441960" y="1319783"/>
                </a:moveTo>
                <a:lnTo>
                  <a:pt x="422148" y="1319783"/>
                </a:lnTo>
                <a:lnTo>
                  <a:pt x="422148" y="1324355"/>
                </a:lnTo>
                <a:lnTo>
                  <a:pt x="441960" y="1324355"/>
                </a:lnTo>
                <a:lnTo>
                  <a:pt x="441960" y="1319783"/>
                </a:lnTo>
                <a:close/>
              </a:path>
              <a:path extrusionOk="0" h="1324610" w="733425">
                <a:moveTo>
                  <a:pt x="473963" y="1319783"/>
                </a:moveTo>
                <a:lnTo>
                  <a:pt x="455675" y="1319783"/>
                </a:lnTo>
                <a:lnTo>
                  <a:pt x="455675" y="1324355"/>
                </a:lnTo>
                <a:lnTo>
                  <a:pt x="473963" y="1324355"/>
                </a:lnTo>
                <a:lnTo>
                  <a:pt x="473963" y="1319783"/>
                </a:lnTo>
                <a:close/>
              </a:path>
              <a:path extrusionOk="0" h="1324610" w="733425">
                <a:moveTo>
                  <a:pt x="507492" y="1319783"/>
                </a:moveTo>
                <a:lnTo>
                  <a:pt x="487680" y="1319783"/>
                </a:lnTo>
                <a:lnTo>
                  <a:pt x="487680" y="1324355"/>
                </a:lnTo>
                <a:lnTo>
                  <a:pt x="507492" y="1324355"/>
                </a:lnTo>
                <a:lnTo>
                  <a:pt x="507492" y="1319783"/>
                </a:lnTo>
                <a:close/>
              </a:path>
              <a:path extrusionOk="0" h="1324610" w="733425">
                <a:moveTo>
                  <a:pt x="539496" y="1319783"/>
                </a:moveTo>
                <a:lnTo>
                  <a:pt x="521207" y="1319783"/>
                </a:lnTo>
                <a:lnTo>
                  <a:pt x="521207" y="1324355"/>
                </a:lnTo>
                <a:lnTo>
                  <a:pt x="539496" y="1324355"/>
                </a:lnTo>
                <a:lnTo>
                  <a:pt x="539496" y="1319783"/>
                </a:lnTo>
                <a:close/>
              </a:path>
              <a:path extrusionOk="0" h="1324610" w="733425">
                <a:moveTo>
                  <a:pt x="573024" y="1319783"/>
                </a:moveTo>
                <a:lnTo>
                  <a:pt x="554736" y="1319783"/>
                </a:lnTo>
                <a:lnTo>
                  <a:pt x="554736" y="1324355"/>
                </a:lnTo>
                <a:lnTo>
                  <a:pt x="573024" y="1324355"/>
                </a:lnTo>
                <a:lnTo>
                  <a:pt x="573024" y="1319783"/>
                </a:lnTo>
                <a:close/>
              </a:path>
              <a:path extrusionOk="0" h="1324610" w="733425">
                <a:moveTo>
                  <a:pt x="606551" y="1319783"/>
                </a:moveTo>
                <a:lnTo>
                  <a:pt x="586740" y="1319783"/>
                </a:lnTo>
                <a:lnTo>
                  <a:pt x="586740" y="1324355"/>
                </a:lnTo>
                <a:lnTo>
                  <a:pt x="606551" y="1324355"/>
                </a:lnTo>
                <a:lnTo>
                  <a:pt x="606551" y="1319783"/>
                </a:lnTo>
                <a:close/>
              </a:path>
              <a:path extrusionOk="0" h="1324610" w="733425">
                <a:moveTo>
                  <a:pt x="638556" y="1319783"/>
                </a:moveTo>
                <a:lnTo>
                  <a:pt x="620268" y="1319783"/>
                </a:lnTo>
                <a:lnTo>
                  <a:pt x="620268" y="1324355"/>
                </a:lnTo>
                <a:lnTo>
                  <a:pt x="638556" y="1324355"/>
                </a:lnTo>
                <a:lnTo>
                  <a:pt x="638556" y="1319783"/>
                </a:lnTo>
                <a:close/>
              </a:path>
              <a:path extrusionOk="0" h="1324610" w="733425">
                <a:moveTo>
                  <a:pt x="672084" y="1319783"/>
                </a:moveTo>
                <a:lnTo>
                  <a:pt x="653796" y="1319783"/>
                </a:lnTo>
                <a:lnTo>
                  <a:pt x="653796" y="1324355"/>
                </a:lnTo>
                <a:lnTo>
                  <a:pt x="672084" y="1324355"/>
                </a:lnTo>
                <a:lnTo>
                  <a:pt x="672084" y="1319783"/>
                </a:lnTo>
                <a:close/>
              </a:path>
              <a:path extrusionOk="0" h="1324610" w="733425">
                <a:moveTo>
                  <a:pt x="705612" y="1319783"/>
                </a:moveTo>
                <a:lnTo>
                  <a:pt x="685800" y="1319783"/>
                </a:lnTo>
                <a:lnTo>
                  <a:pt x="685800" y="1324355"/>
                </a:lnTo>
                <a:lnTo>
                  <a:pt x="705612" y="1324355"/>
                </a:lnTo>
                <a:lnTo>
                  <a:pt x="705612" y="1319783"/>
                </a:lnTo>
                <a:close/>
              </a:path>
              <a:path extrusionOk="0" h="1324610" w="733425">
                <a:moveTo>
                  <a:pt x="728472" y="1319783"/>
                </a:moveTo>
                <a:lnTo>
                  <a:pt x="719328" y="1319783"/>
                </a:lnTo>
                <a:lnTo>
                  <a:pt x="719328" y="1324355"/>
                </a:lnTo>
                <a:lnTo>
                  <a:pt x="733044" y="1324355"/>
                </a:lnTo>
                <a:lnTo>
                  <a:pt x="733044" y="1322831"/>
                </a:lnTo>
                <a:lnTo>
                  <a:pt x="728472" y="1322831"/>
                </a:lnTo>
                <a:lnTo>
                  <a:pt x="728472" y="1319783"/>
                </a:lnTo>
                <a:close/>
              </a:path>
              <a:path extrusionOk="0" h="1324610" w="733425">
                <a:moveTo>
                  <a:pt x="733044" y="1315212"/>
                </a:moveTo>
                <a:lnTo>
                  <a:pt x="728472" y="1315212"/>
                </a:lnTo>
                <a:lnTo>
                  <a:pt x="728472" y="1322831"/>
                </a:lnTo>
                <a:lnTo>
                  <a:pt x="731519" y="1319783"/>
                </a:lnTo>
                <a:lnTo>
                  <a:pt x="733044" y="1319783"/>
                </a:lnTo>
                <a:lnTo>
                  <a:pt x="733044" y="1315212"/>
                </a:lnTo>
                <a:close/>
              </a:path>
              <a:path extrusionOk="0" h="1324610" w="733425">
                <a:moveTo>
                  <a:pt x="733044" y="1319783"/>
                </a:moveTo>
                <a:lnTo>
                  <a:pt x="731519" y="1319783"/>
                </a:lnTo>
                <a:lnTo>
                  <a:pt x="728472" y="1322831"/>
                </a:lnTo>
                <a:lnTo>
                  <a:pt x="733044" y="1322831"/>
                </a:lnTo>
                <a:lnTo>
                  <a:pt x="733044" y="1319783"/>
                </a:lnTo>
                <a:close/>
              </a:path>
              <a:path extrusionOk="0" h="1324610" w="733425">
                <a:moveTo>
                  <a:pt x="733044" y="1283207"/>
                </a:moveTo>
                <a:lnTo>
                  <a:pt x="728472" y="1283207"/>
                </a:lnTo>
                <a:lnTo>
                  <a:pt x="728472" y="1301495"/>
                </a:lnTo>
                <a:lnTo>
                  <a:pt x="733044" y="1301495"/>
                </a:lnTo>
                <a:lnTo>
                  <a:pt x="733044" y="1283207"/>
                </a:lnTo>
                <a:close/>
              </a:path>
              <a:path extrusionOk="0" h="1324610" w="733425">
                <a:moveTo>
                  <a:pt x="733044" y="1249679"/>
                </a:moveTo>
                <a:lnTo>
                  <a:pt x="728472" y="1249679"/>
                </a:lnTo>
                <a:lnTo>
                  <a:pt x="728472" y="1267967"/>
                </a:lnTo>
                <a:lnTo>
                  <a:pt x="733044" y="1267967"/>
                </a:lnTo>
                <a:lnTo>
                  <a:pt x="733044" y="1249679"/>
                </a:lnTo>
                <a:close/>
              </a:path>
              <a:path extrusionOk="0" h="1324610" w="733425">
                <a:moveTo>
                  <a:pt x="733044" y="1216152"/>
                </a:moveTo>
                <a:lnTo>
                  <a:pt x="728472" y="1216152"/>
                </a:lnTo>
                <a:lnTo>
                  <a:pt x="728472" y="1235964"/>
                </a:lnTo>
                <a:lnTo>
                  <a:pt x="733044" y="1235964"/>
                </a:lnTo>
                <a:lnTo>
                  <a:pt x="733044" y="1216152"/>
                </a:lnTo>
                <a:close/>
              </a:path>
              <a:path extrusionOk="0" h="1324610" w="733425">
                <a:moveTo>
                  <a:pt x="733044" y="1184148"/>
                </a:moveTo>
                <a:lnTo>
                  <a:pt x="728472" y="1184148"/>
                </a:lnTo>
                <a:lnTo>
                  <a:pt x="728472" y="1202436"/>
                </a:lnTo>
                <a:lnTo>
                  <a:pt x="733044" y="1202436"/>
                </a:lnTo>
                <a:lnTo>
                  <a:pt x="733044" y="1184148"/>
                </a:lnTo>
                <a:close/>
              </a:path>
              <a:path extrusionOk="0" h="1324610" w="733425">
                <a:moveTo>
                  <a:pt x="733044" y="1150619"/>
                </a:moveTo>
                <a:lnTo>
                  <a:pt x="728472" y="1150619"/>
                </a:lnTo>
                <a:lnTo>
                  <a:pt x="728472" y="1170431"/>
                </a:lnTo>
                <a:lnTo>
                  <a:pt x="733044" y="1170431"/>
                </a:lnTo>
                <a:lnTo>
                  <a:pt x="733044" y="1150619"/>
                </a:lnTo>
                <a:close/>
              </a:path>
              <a:path extrusionOk="0" h="1324610" w="733425">
                <a:moveTo>
                  <a:pt x="733044" y="1118615"/>
                </a:moveTo>
                <a:lnTo>
                  <a:pt x="728472" y="1118615"/>
                </a:lnTo>
                <a:lnTo>
                  <a:pt x="728472" y="1136903"/>
                </a:lnTo>
                <a:lnTo>
                  <a:pt x="733044" y="1136903"/>
                </a:lnTo>
                <a:lnTo>
                  <a:pt x="733044" y="1118615"/>
                </a:lnTo>
                <a:close/>
              </a:path>
              <a:path extrusionOk="0" h="1324610" w="733425">
                <a:moveTo>
                  <a:pt x="733044" y="1085088"/>
                </a:moveTo>
                <a:lnTo>
                  <a:pt x="728472" y="1085088"/>
                </a:lnTo>
                <a:lnTo>
                  <a:pt x="728472" y="1103376"/>
                </a:lnTo>
                <a:lnTo>
                  <a:pt x="733044" y="1103376"/>
                </a:lnTo>
                <a:lnTo>
                  <a:pt x="733044" y="1085088"/>
                </a:lnTo>
                <a:close/>
              </a:path>
              <a:path extrusionOk="0" h="1324610" w="733425">
                <a:moveTo>
                  <a:pt x="733044" y="1053083"/>
                </a:moveTo>
                <a:lnTo>
                  <a:pt x="728472" y="1053083"/>
                </a:lnTo>
                <a:lnTo>
                  <a:pt x="728472" y="1071371"/>
                </a:lnTo>
                <a:lnTo>
                  <a:pt x="733044" y="1071371"/>
                </a:lnTo>
                <a:lnTo>
                  <a:pt x="733044" y="1053083"/>
                </a:lnTo>
                <a:close/>
              </a:path>
              <a:path extrusionOk="0" h="1324610" w="733425">
                <a:moveTo>
                  <a:pt x="733044" y="1019555"/>
                </a:moveTo>
                <a:lnTo>
                  <a:pt x="728472" y="1019555"/>
                </a:lnTo>
                <a:lnTo>
                  <a:pt x="728472" y="1037843"/>
                </a:lnTo>
                <a:lnTo>
                  <a:pt x="733044" y="1037843"/>
                </a:lnTo>
                <a:lnTo>
                  <a:pt x="733044" y="1019555"/>
                </a:lnTo>
                <a:close/>
              </a:path>
              <a:path extrusionOk="0" h="1324610" w="733425">
                <a:moveTo>
                  <a:pt x="733044" y="986027"/>
                </a:moveTo>
                <a:lnTo>
                  <a:pt x="728472" y="986027"/>
                </a:lnTo>
                <a:lnTo>
                  <a:pt x="728472" y="1005839"/>
                </a:lnTo>
                <a:lnTo>
                  <a:pt x="733044" y="1005839"/>
                </a:lnTo>
                <a:lnTo>
                  <a:pt x="733044" y="986027"/>
                </a:lnTo>
                <a:close/>
              </a:path>
              <a:path extrusionOk="0" h="1324610" w="733425">
                <a:moveTo>
                  <a:pt x="733044" y="954024"/>
                </a:moveTo>
                <a:lnTo>
                  <a:pt x="728472" y="954024"/>
                </a:lnTo>
                <a:lnTo>
                  <a:pt x="728472" y="972312"/>
                </a:lnTo>
                <a:lnTo>
                  <a:pt x="733044" y="972312"/>
                </a:lnTo>
                <a:lnTo>
                  <a:pt x="733044" y="954024"/>
                </a:lnTo>
                <a:close/>
              </a:path>
              <a:path extrusionOk="0" h="1324610" w="733425">
                <a:moveTo>
                  <a:pt x="733044" y="920495"/>
                </a:moveTo>
                <a:lnTo>
                  <a:pt x="728472" y="920495"/>
                </a:lnTo>
                <a:lnTo>
                  <a:pt x="728472" y="940307"/>
                </a:lnTo>
                <a:lnTo>
                  <a:pt x="733044" y="940307"/>
                </a:lnTo>
                <a:lnTo>
                  <a:pt x="733044" y="920495"/>
                </a:lnTo>
                <a:close/>
              </a:path>
              <a:path extrusionOk="0" h="1324610" w="733425">
                <a:moveTo>
                  <a:pt x="733044" y="888491"/>
                </a:moveTo>
                <a:lnTo>
                  <a:pt x="728472" y="888491"/>
                </a:lnTo>
                <a:lnTo>
                  <a:pt x="728472" y="906779"/>
                </a:lnTo>
                <a:lnTo>
                  <a:pt x="733044" y="906779"/>
                </a:lnTo>
                <a:lnTo>
                  <a:pt x="733044" y="888491"/>
                </a:lnTo>
                <a:close/>
              </a:path>
              <a:path extrusionOk="0" h="1324610" w="733425">
                <a:moveTo>
                  <a:pt x="733044" y="854963"/>
                </a:moveTo>
                <a:lnTo>
                  <a:pt x="728472" y="854963"/>
                </a:lnTo>
                <a:lnTo>
                  <a:pt x="728472" y="873251"/>
                </a:lnTo>
                <a:lnTo>
                  <a:pt x="733044" y="873251"/>
                </a:lnTo>
                <a:lnTo>
                  <a:pt x="733044" y="854963"/>
                </a:lnTo>
                <a:close/>
              </a:path>
              <a:path extrusionOk="0" h="1324610" w="733425">
                <a:moveTo>
                  <a:pt x="733044" y="821436"/>
                </a:moveTo>
                <a:lnTo>
                  <a:pt x="728472" y="821436"/>
                </a:lnTo>
                <a:lnTo>
                  <a:pt x="728472" y="841248"/>
                </a:lnTo>
                <a:lnTo>
                  <a:pt x="733044" y="841248"/>
                </a:lnTo>
                <a:lnTo>
                  <a:pt x="733044" y="821436"/>
                </a:lnTo>
                <a:close/>
              </a:path>
              <a:path extrusionOk="0" h="1324610" w="733425">
                <a:moveTo>
                  <a:pt x="733044" y="789431"/>
                </a:moveTo>
                <a:lnTo>
                  <a:pt x="728472" y="789431"/>
                </a:lnTo>
                <a:lnTo>
                  <a:pt x="728472" y="807719"/>
                </a:lnTo>
                <a:lnTo>
                  <a:pt x="733044" y="807719"/>
                </a:lnTo>
                <a:lnTo>
                  <a:pt x="733044" y="789431"/>
                </a:lnTo>
                <a:close/>
              </a:path>
              <a:path extrusionOk="0" h="1324610" w="733425">
                <a:moveTo>
                  <a:pt x="733044" y="755903"/>
                </a:moveTo>
                <a:lnTo>
                  <a:pt x="728472" y="755903"/>
                </a:lnTo>
                <a:lnTo>
                  <a:pt x="728472" y="775715"/>
                </a:lnTo>
                <a:lnTo>
                  <a:pt x="733044" y="775715"/>
                </a:lnTo>
                <a:lnTo>
                  <a:pt x="733044" y="755903"/>
                </a:lnTo>
                <a:close/>
              </a:path>
              <a:path extrusionOk="0" h="1324610" w="733425">
                <a:moveTo>
                  <a:pt x="733044" y="723900"/>
                </a:moveTo>
                <a:lnTo>
                  <a:pt x="728472" y="723900"/>
                </a:lnTo>
                <a:lnTo>
                  <a:pt x="728472" y="742188"/>
                </a:lnTo>
                <a:lnTo>
                  <a:pt x="733044" y="742188"/>
                </a:lnTo>
                <a:lnTo>
                  <a:pt x="733044" y="723900"/>
                </a:lnTo>
                <a:close/>
              </a:path>
              <a:path extrusionOk="0" h="1324610" w="733425">
                <a:moveTo>
                  <a:pt x="733044" y="690371"/>
                </a:moveTo>
                <a:lnTo>
                  <a:pt x="728472" y="690371"/>
                </a:lnTo>
                <a:lnTo>
                  <a:pt x="728472" y="708659"/>
                </a:lnTo>
                <a:lnTo>
                  <a:pt x="733044" y="708659"/>
                </a:lnTo>
                <a:lnTo>
                  <a:pt x="733044" y="690371"/>
                </a:lnTo>
                <a:close/>
              </a:path>
              <a:path extrusionOk="0" h="1324610" w="733425">
                <a:moveTo>
                  <a:pt x="733044" y="658367"/>
                </a:moveTo>
                <a:lnTo>
                  <a:pt x="728472" y="658367"/>
                </a:lnTo>
                <a:lnTo>
                  <a:pt x="728472" y="676655"/>
                </a:lnTo>
                <a:lnTo>
                  <a:pt x="733044" y="676655"/>
                </a:lnTo>
                <a:lnTo>
                  <a:pt x="733044" y="658367"/>
                </a:lnTo>
                <a:close/>
              </a:path>
              <a:path extrusionOk="0" h="1324610" w="733425">
                <a:moveTo>
                  <a:pt x="733044" y="624839"/>
                </a:moveTo>
                <a:lnTo>
                  <a:pt x="728472" y="624839"/>
                </a:lnTo>
                <a:lnTo>
                  <a:pt x="728472" y="643127"/>
                </a:lnTo>
                <a:lnTo>
                  <a:pt x="733044" y="643127"/>
                </a:lnTo>
                <a:lnTo>
                  <a:pt x="733044" y="624839"/>
                </a:lnTo>
                <a:close/>
              </a:path>
              <a:path extrusionOk="0" h="1324610" w="733425">
                <a:moveTo>
                  <a:pt x="733044" y="591312"/>
                </a:moveTo>
                <a:lnTo>
                  <a:pt x="728472" y="591312"/>
                </a:lnTo>
                <a:lnTo>
                  <a:pt x="728472" y="611124"/>
                </a:lnTo>
                <a:lnTo>
                  <a:pt x="733044" y="611124"/>
                </a:lnTo>
                <a:lnTo>
                  <a:pt x="733044" y="591312"/>
                </a:lnTo>
                <a:close/>
              </a:path>
              <a:path extrusionOk="0" h="1324610" w="733425">
                <a:moveTo>
                  <a:pt x="733044" y="559307"/>
                </a:moveTo>
                <a:lnTo>
                  <a:pt x="728472" y="559307"/>
                </a:lnTo>
                <a:lnTo>
                  <a:pt x="728472" y="577595"/>
                </a:lnTo>
                <a:lnTo>
                  <a:pt x="733044" y="577595"/>
                </a:lnTo>
                <a:lnTo>
                  <a:pt x="733044" y="559307"/>
                </a:lnTo>
                <a:close/>
              </a:path>
              <a:path extrusionOk="0" h="1324610" w="733425">
                <a:moveTo>
                  <a:pt x="733044" y="525779"/>
                </a:moveTo>
                <a:lnTo>
                  <a:pt x="728472" y="525779"/>
                </a:lnTo>
                <a:lnTo>
                  <a:pt x="728472" y="545591"/>
                </a:lnTo>
                <a:lnTo>
                  <a:pt x="733044" y="545591"/>
                </a:lnTo>
                <a:lnTo>
                  <a:pt x="733044" y="525779"/>
                </a:lnTo>
                <a:close/>
              </a:path>
              <a:path extrusionOk="0" h="1324610" w="733425">
                <a:moveTo>
                  <a:pt x="733044" y="493775"/>
                </a:moveTo>
                <a:lnTo>
                  <a:pt x="728472" y="493775"/>
                </a:lnTo>
                <a:lnTo>
                  <a:pt x="728472" y="512063"/>
                </a:lnTo>
                <a:lnTo>
                  <a:pt x="733044" y="512063"/>
                </a:lnTo>
                <a:lnTo>
                  <a:pt x="733044" y="493775"/>
                </a:lnTo>
                <a:close/>
              </a:path>
              <a:path extrusionOk="0" h="1324610" w="733425">
                <a:moveTo>
                  <a:pt x="733044" y="460248"/>
                </a:moveTo>
                <a:lnTo>
                  <a:pt x="728472" y="460248"/>
                </a:lnTo>
                <a:lnTo>
                  <a:pt x="728472" y="478536"/>
                </a:lnTo>
                <a:lnTo>
                  <a:pt x="733044" y="478536"/>
                </a:lnTo>
                <a:lnTo>
                  <a:pt x="733044" y="460248"/>
                </a:lnTo>
                <a:close/>
              </a:path>
              <a:path extrusionOk="0" h="1324610" w="733425">
                <a:moveTo>
                  <a:pt x="733044" y="426719"/>
                </a:moveTo>
                <a:lnTo>
                  <a:pt x="728472" y="426719"/>
                </a:lnTo>
                <a:lnTo>
                  <a:pt x="728472" y="446531"/>
                </a:lnTo>
                <a:lnTo>
                  <a:pt x="733044" y="446531"/>
                </a:lnTo>
                <a:lnTo>
                  <a:pt x="733044" y="426719"/>
                </a:lnTo>
                <a:close/>
              </a:path>
              <a:path extrusionOk="0" h="1324610" w="733425">
                <a:moveTo>
                  <a:pt x="733044" y="394715"/>
                </a:moveTo>
                <a:lnTo>
                  <a:pt x="728472" y="394715"/>
                </a:lnTo>
                <a:lnTo>
                  <a:pt x="728472" y="413003"/>
                </a:lnTo>
                <a:lnTo>
                  <a:pt x="733044" y="413003"/>
                </a:lnTo>
                <a:lnTo>
                  <a:pt x="733044" y="394715"/>
                </a:lnTo>
                <a:close/>
              </a:path>
              <a:path extrusionOk="0" h="1324610" w="733425">
                <a:moveTo>
                  <a:pt x="733044" y="361188"/>
                </a:moveTo>
                <a:lnTo>
                  <a:pt x="728472" y="361188"/>
                </a:lnTo>
                <a:lnTo>
                  <a:pt x="728472" y="381000"/>
                </a:lnTo>
                <a:lnTo>
                  <a:pt x="733044" y="381000"/>
                </a:lnTo>
                <a:lnTo>
                  <a:pt x="733044" y="361188"/>
                </a:lnTo>
                <a:close/>
              </a:path>
              <a:path extrusionOk="0" h="1324610" w="733425">
                <a:moveTo>
                  <a:pt x="733044" y="329183"/>
                </a:moveTo>
                <a:lnTo>
                  <a:pt x="728472" y="329183"/>
                </a:lnTo>
                <a:lnTo>
                  <a:pt x="728472" y="347471"/>
                </a:lnTo>
                <a:lnTo>
                  <a:pt x="733044" y="347471"/>
                </a:lnTo>
                <a:lnTo>
                  <a:pt x="733044" y="329183"/>
                </a:lnTo>
                <a:close/>
              </a:path>
              <a:path extrusionOk="0" h="1324610" w="733425">
                <a:moveTo>
                  <a:pt x="733044" y="295655"/>
                </a:moveTo>
                <a:lnTo>
                  <a:pt x="728472" y="295655"/>
                </a:lnTo>
                <a:lnTo>
                  <a:pt x="728472" y="313943"/>
                </a:lnTo>
                <a:lnTo>
                  <a:pt x="733044" y="313943"/>
                </a:lnTo>
                <a:lnTo>
                  <a:pt x="733044" y="295655"/>
                </a:lnTo>
                <a:close/>
              </a:path>
              <a:path extrusionOk="0" h="1324610" w="733425">
                <a:moveTo>
                  <a:pt x="733044" y="263651"/>
                </a:moveTo>
                <a:lnTo>
                  <a:pt x="728472" y="263651"/>
                </a:lnTo>
                <a:lnTo>
                  <a:pt x="728472" y="281939"/>
                </a:lnTo>
                <a:lnTo>
                  <a:pt x="733044" y="281939"/>
                </a:lnTo>
                <a:lnTo>
                  <a:pt x="733044" y="263651"/>
                </a:lnTo>
                <a:close/>
              </a:path>
              <a:path extrusionOk="0" h="1324610" w="733425">
                <a:moveTo>
                  <a:pt x="733044" y="230124"/>
                </a:moveTo>
                <a:lnTo>
                  <a:pt x="728472" y="230124"/>
                </a:lnTo>
                <a:lnTo>
                  <a:pt x="728472" y="248412"/>
                </a:lnTo>
                <a:lnTo>
                  <a:pt x="733044" y="248412"/>
                </a:lnTo>
                <a:lnTo>
                  <a:pt x="733044" y="230124"/>
                </a:lnTo>
                <a:close/>
              </a:path>
              <a:path extrusionOk="0" h="1324610" w="733425">
                <a:moveTo>
                  <a:pt x="733044" y="196595"/>
                </a:moveTo>
                <a:lnTo>
                  <a:pt x="728472" y="196595"/>
                </a:lnTo>
                <a:lnTo>
                  <a:pt x="728472" y="216407"/>
                </a:lnTo>
                <a:lnTo>
                  <a:pt x="733044" y="216407"/>
                </a:lnTo>
                <a:lnTo>
                  <a:pt x="733044" y="196595"/>
                </a:lnTo>
                <a:close/>
              </a:path>
              <a:path extrusionOk="0" h="1324610" w="733425">
                <a:moveTo>
                  <a:pt x="733044" y="164591"/>
                </a:moveTo>
                <a:lnTo>
                  <a:pt x="728472" y="164591"/>
                </a:lnTo>
                <a:lnTo>
                  <a:pt x="728472" y="182879"/>
                </a:lnTo>
                <a:lnTo>
                  <a:pt x="733044" y="182879"/>
                </a:lnTo>
                <a:lnTo>
                  <a:pt x="733044" y="164591"/>
                </a:lnTo>
                <a:close/>
              </a:path>
              <a:path extrusionOk="0" h="1324610" w="733425">
                <a:moveTo>
                  <a:pt x="733044" y="131063"/>
                </a:moveTo>
                <a:lnTo>
                  <a:pt x="728472" y="131063"/>
                </a:lnTo>
                <a:lnTo>
                  <a:pt x="728472" y="150875"/>
                </a:lnTo>
                <a:lnTo>
                  <a:pt x="733044" y="150875"/>
                </a:lnTo>
                <a:lnTo>
                  <a:pt x="733044" y="131063"/>
                </a:lnTo>
                <a:close/>
              </a:path>
              <a:path extrusionOk="0" h="1324610" w="733425">
                <a:moveTo>
                  <a:pt x="733044" y="99059"/>
                </a:moveTo>
                <a:lnTo>
                  <a:pt x="728472" y="99059"/>
                </a:lnTo>
                <a:lnTo>
                  <a:pt x="728472" y="117348"/>
                </a:lnTo>
                <a:lnTo>
                  <a:pt x="733044" y="117348"/>
                </a:lnTo>
                <a:lnTo>
                  <a:pt x="733044" y="99059"/>
                </a:lnTo>
                <a:close/>
              </a:path>
              <a:path extrusionOk="0" h="1324610" w="733425">
                <a:moveTo>
                  <a:pt x="733044" y="65531"/>
                </a:moveTo>
                <a:lnTo>
                  <a:pt x="728472" y="65531"/>
                </a:lnTo>
                <a:lnTo>
                  <a:pt x="728472" y="83819"/>
                </a:lnTo>
                <a:lnTo>
                  <a:pt x="733044" y="83819"/>
                </a:lnTo>
                <a:lnTo>
                  <a:pt x="733044" y="65531"/>
                </a:lnTo>
                <a:close/>
              </a:path>
              <a:path extrusionOk="0" h="1324610" w="733425">
                <a:moveTo>
                  <a:pt x="733044" y="32003"/>
                </a:moveTo>
                <a:lnTo>
                  <a:pt x="728472" y="32003"/>
                </a:lnTo>
                <a:lnTo>
                  <a:pt x="728472" y="51815"/>
                </a:lnTo>
                <a:lnTo>
                  <a:pt x="733044" y="51815"/>
                </a:lnTo>
                <a:lnTo>
                  <a:pt x="733044" y="3200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38"/>
          <p:cNvSpPr txBox="1"/>
          <p:nvPr/>
        </p:nvSpPr>
        <p:spPr>
          <a:xfrm>
            <a:off x="1861172" y="819959"/>
            <a:ext cx="1043305" cy="2070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Transformator A</a:t>
            </a:r>
            <a:endParaRPr sz="1200">
              <a:solidFill>
                <a:schemeClr val="dk1"/>
              </a:solidFill>
              <a:latin typeface="Times New Roman"/>
              <a:ea typeface="Times New Roman"/>
              <a:cs typeface="Times New Roman"/>
              <a:sym typeface="Times New Roman"/>
            </a:endParaRPr>
          </a:p>
        </p:txBody>
      </p:sp>
      <p:sp>
        <p:nvSpPr>
          <p:cNvPr id="633" name="Google Shape;633;p38"/>
          <p:cNvSpPr/>
          <p:nvPr/>
        </p:nvSpPr>
        <p:spPr>
          <a:xfrm>
            <a:off x="3162300" y="1249680"/>
            <a:ext cx="1085215" cy="7620"/>
          </a:xfrm>
          <a:custGeom>
            <a:rect b="b" l="l" r="r" t="t"/>
            <a:pathLst>
              <a:path extrusionOk="0" h="7619" w="1085214">
                <a:moveTo>
                  <a:pt x="1085088" y="762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4" name="Google Shape;634;p38"/>
          <p:cNvSpPr/>
          <p:nvPr/>
        </p:nvSpPr>
        <p:spPr>
          <a:xfrm>
            <a:off x="851916" y="1234440"/>
            <a:ext cx="1079500" cy="13970"/>
          </a:xfrm>
          <a:custGeom>
            <a:rect b="b" l="l" r="r" t="t"/>
            <a:pathLst>
              <a:path extrusionOk="0" h="13969" w="1079500">
                <a:moveTo>
                  <a:pt x="1078992" y="13715"/>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5" name="Google Shape;635;p38"/>
          <p:cNvSpPr/>
          <p:nvPr/>
        </p:nvSpPr>
        <p:spPr>
          <a:xfrm>
            <a:off x="773430" y="3635502"/>
            <a:ext cx="76200" cy="65532"/>
          </a:xfrm>
          <a:prstGeom prst="rect">
            <a:avLst/>
          </a:prstGeom>
          <a:blipFill rotWithShape="1">
            <a:blip r:embed="rId1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6" name="Google Shape;636;p38"/>
          <p:cNvSpPr txBox="1"/>
          <p:nvPr/>
        </p:nvSpPr>
        <p:spPr>
          <a:xfrm>
            <a:off x="1940382" y="3797145"/>
            <a:ext cx="1035050" cy="553720"/>
          </a:xfrm>
          <a:prstGeom prst="rect">
            <a:avLst/>
          </a:prstGeom>
          <a:noFill/>
          <a:ln>
            <a:noFill/>
          </a:ln>
        </p:spPr>
        <p:txBody>
          <a:bodyPr anchorCtr="0" anchor="t" bIns="0" lIns="0" spcFirstLastPara="1" rIns="0" wrap="square" tIns="12700">
            <a:noAutofit/>
          </a:bodyPr>
          <a:lstStyle/>
          <a:p>
            <a:pPr indent="-452754" lvl="0" marL="464819" marR="5080" rtl="0" algn="l">
              <a:lnSpc>
                <a:spcPct val="144400"/>
              </a:lnSpc>
              <a:spcBef>
                <a:spcPts val="0"/>
              </a:spcBef>
              <a:spcAft>
                <a:spcPts val="0"/>
              </a:spcAft>
              <a:buNone/>
            </a:pPr>
            <a:r>
              <a:rPr lang="tr-TR" sz="1200">
                <a:solidFill>
                  <a:schemeClr val="dk1"/>
                </a:solidFill>
                <a:latin typeface="Times New Roman"/>
                <a:ea typeface="Times New Roman"/>
                <a:cs typeface="Times New Roman"/>
                <a:sym typeface="Times New Roman"/>
              </a:rPr>
              <a:t>Transformator B  (a)</a:t>
            </a:r>
            <a:endParaRPr sz="1200">
              <a:solidFill>
                <a:schemeClr val="dk1"/>
              </a:solidFill>
              <a:latin typeface="Times New Roman"/>
              <a:ea typeface="Times New Roman"/>
              <a:cs typeface="Times New Roman"/>
              <a:sym typeface="Times New Roman"/>
            </a:endParaRPr>
          </a:p>
        </p:txBody>
      </p:sp>
      <p:sp>
        <p:nvSpPr>
          <p:cNvPr id="637" name="Google Shape;637;p38"/>
          <p:cNvSpPr/>
          <p:nvPr/>
        </p:nvSpPr>
        <p:spPr>
          <a:xfrm>
            <a:off x="6694931" y="1560576"/>
            <a:ext cx="399415" cy="90170"/>
          </a:xfrm>
          <a:custGeom>
            <a:rect b="b" l="l" r="r" t="t"/>
            <a:pathLst>
              <a:path extrusionOk="0" h="90169" w="399415">
                <a:moveTo>
                  <a:pt x="199644" y="0"/>
                </a:moveTo>
                <a:lnTo>
                  <a:pt x="122158" y="3476"/>
                </a:lnTo>
                <a:lnTo>
                  <a:pt x="58673" y="12954"/>
                </a:lnTo>
                <a:lnTo>
                  <a:pt x="15763" y="27003"/>
                </a:lnTo>
                <a:lnTo>
                  <a:pt x="0" y="44196"/>
                </a:lnTo>
                <a:lnTo>
                  <a:pt x="15763" y="62269"/>
                </a:lnTo>
                <a:lnTo>
                  <a:pt x="58674" y="76771"/>
                </a:lnTo>
                <a:lnTo>
                  <a:pt x="122158" y="86415"/>
                </a:lnTo>
                <a:lnTo>
                  <a:pt x="199644" y="89915"/>
                </a:lnTo>
                <a:lnTo>
                  <a:pt x="277772" y="86415"/>
                </a:lnTo>
                <a:lnTo>
                  <a:pt x="341185" y="76771"/>
                </a:lnTo>
                <a:lnTo>
                  <a:pt x="383738" y="62269"/>
                </a:lnTo>
                <a:lnTo>
                  <a:pt x="399288" y="44196"/>
                </a:lnTo>
                <a:lnTo>
                  <a:pt x="383738" y="27003"/>
                </a:lnTo>
                <a:lnTo>
                  <a:pt x="341185" y="12954"/>
                </a:lnTo>
                <a:lnTo>
                  <a:pt x="277772"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8" name="Google Shape;638;p38"/>
          <p:cNvSpPr/>
          <p:nvPr/>
        </p:nvSpPr>
        <p:spPr>
          <a:xfrm>
            <a:off x="6694931" y="1560576"/>
            <a:ext cx="399415" cy="90170"/>
          </a:xfrm>
          <a:custGeom>
            <a:rect b="b" l="l" r="r" t="t"/>
            <a:pathLst>
              <a:path extrusionOk="0" h="90169" w="399415">
                <a:moveTo>
                  <a:pt x="399288" y="44196"/>
                </a:moveTo>
                <a:lnTo>
                  <a:pt x="383738" y="27003"/>
                </a:lnTo>
                <a:lnTo>
                  <a:pt x="341185" y="12954"/>
                </a:lnTo>
                <a:lnTo>
                  <a:pt x="277772" y="3476"/>
                </a:lnTo>
                <a:lnTo>
                  <a:pt x="199644" y="0"/>
                </a:lnTo>
                <a:lnTo>
                  <a:pt x="122158" y="3476"/>
                </a:lnTo>
                <a:lnTo>
                  <a:pt x="58674" y="12953"/>
                </a:lnTo>
                <a:lnTo>
                  <a:pt x="15763" y="27003"/>
                </a:lnTo>
                <a:lnTo>
                  <a:pt x="0" y="44196"/>
                </a:lnTo>
                <a:lnTo>
                  <a:pt x="15763" y="62269"/>
                </a:lnTo>
                <a:lnTo>
                  <a:pt x="58674" y="76771"/>
                </a:lnTo>
                <a:lnTo>
                  <a:pt x="122158" y="86415"/>
                </a:lnTo>
                <a:lnTo>
                  <a:pt x="199644" y="89915"/>
                </a:lnTo>
                <a:lnTo>
                  <a:pt x="277772" y="86415"/>
                </a:lnTo>
                <a:lnTo>
                  <a:pt x="341185" y="76771"/>
                </a:lnTo>
                <a:lnTo>
                  <a:pt x="383738" y="62269"/>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9" name="Google Shape;639;p38"/>
          <p:cNvSpPr/>
          <p:nvPr/>
        </p:nvSpPr>
        <p:spPr>
          <a:xfrm>
            <a:off x="6693407" y="1639824"/>
            <a:ext cx="399415" cy="90170"/>
          </a:xfrm>
          <a:custGeom>
            <a:rect b="b" l="l" r="r" t="t"/>
            <a:pathLst>
              <a:path extrusionOk="0" h="90169" w="399415">
                <a:moveTo>
                  <a:pt x="199644" y="0"/>
                </a:moveTo>
                <a:lnTo>
                  <a:pt x="122158" y="3500"/>
                </a:lnTo>
                <a:lnTo>
                  <a:pt x="58673" y="13144"/>
                </a:lnTo>
                <a:lnTo>
                  <a:pt x="15763" y="27646"/>
                </a:lnTo>
                <a:lnTo>
                  <a:pt x="0" y="45719"/>
                </a:lnTo>
                <a:lnTo>
                  <a:pt x="15763" y="62912"/>
                </a:lnTo>
                <a:lnTo>
                  <a:pt x="58674" y="76962"/>
                </a:lnTo>
                <a:lnTo>
                  <a:pt x="122158" y="86439"/>
                </a:lnTo>
                <a:lnTo>
                  <a:pt x="199644" y="89915"/>
                </a:lnTo>
                <a:lnTo>
                  <a:pt x="277129" y="86439"/>
                </a:lnTo>
                <a:lnTo>
                  <a:pt x="340614" y="76962"/>
                </a:lnTo>
                <a:lnTo>
                  <a:pt x="383524" y="62912"/>
                </a:lnTo>
                <a:lnTo>
                  <a:pt x="399288" y="45719"/>
                </a:lnTo>
                <a:lnTo>
                  <a:pt x="383524" y="27646"/>
                </a:lnTo>
                <a:lnTo>
                  <a:pt x="340614" y="13144"/>
                </a:lnTo>
                <a:lnTo>
                  <a:pt x="277129" y="3500"/>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0" name="Google Shape;640;p38"/>
          <p:cNvSpPr/>
          <p:nvPr/>
        </p:nvSpPr>
        <p:spPr>
          <a:xfrm>
            <a:off x="6693407" y="1639824"/>
            <a:ext cx="399415" cy="90170"/>
          </a:xfrm>
          <a:custGeom>
            <a:rect b="b" l="l" r="r" t="t"/>
            <a:pathLst>
              <a:path extrusionOk="0" h="90169" w="399415">
                <a:moveTo>
                  <a:pt x="399288" y="45719"/>
                </a:moveTo>
                <a:lnTo>
                  <a:pt x="383524" y="27646"/>
                </a:lnTo>
                <a:lnTo>
                  <a:pt x="340614" y="13144"/>
                </a:lnTo>
                <a:lnTo>
                  <a:pt x="277129" y="3500"/>
                </a:lnTo>
                <a:lnTo>
                  <a:pt x="199644" y="0"/>
                </a:lnTo>
                <a:lnTo>
                  <a:pt x="122158" y="3500"/>
                </a:lnTo>
                <a:lnTo>
                  <a:pt x="58674" y="13144"/>
                </a:lnTo>
                <a:lnTo>
                  <a:pt x="15763" y="27646"/>
                </a:lnTo>
                <a:lnTo>
                  <a:pt x="0" y="45719"/>
                </a:lnTo>
                <a:lnTo>
                  <a:pt x="15763" y="62912"/>
                </a:lnTo>
                <a:lnTo>
                  <a:pt x="58674" y="76961"/>
                </a:lnTo>
                <a:lnTo>
                  <a:pt x="122158" y="86439"/>
                </a:lnTo>
                <a:lnTo>
                  <a:pt x="199644" y="89915"/>
                </a:lnTo>
                <a:lnTo>
                  <a:pt x="277129" y="86439"/>
                </a:lnTo>
                <a:lnTo>
                  <a:pt x="340614" y="76962"/>
                </a:lnTo>
                <a:lnTo>
                  <a:pt x="383524" y="62912"/>
                </a:lnTo>
                <a:lnTo>
                  <a:pt x="399288"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38"/>
          <p:cNvSpPr/>
          <p:nvPr/>
        </p:nvSpPr>
        <p:spPr>
          <a:xfrm>
            <a:off x="6694931" y="1722120"/>
            <a:ext cx="399415" cy="90170"/>
          </a:xfrm>
          <a:custGeom>
            <a:rect b="b" l="l" r="r" t="t"/>
            <a:pathLst>
              <a:path extrusionOk="0" h="90169" w="399415">
                <a:moveTo>
                  <a:pt x="199644" y="0"/>
                </a:moveTo>
                <a:lnTo>
                  <a:pt x="122158" y="3476"/>
                </a:lnTo>
                <a:lnTo>
                  <a:pt x="58673" y="12954"/>
                </a:lnTo>
                <a:lnTo>
                  <a:pt x="15763" y="27003"/>
                </a:lnTo>
                <a:lnTo>
                  <a:pt x="0" y="44196"/>
                </a:lnTo>
                <a:lnTo>
                  <a:pt x="15763" y="62269"/>
                </a:lnTo>
                <a:lnTo>
                  <a:pt x="58674" y="76771"/>
                </a:lnTo>
                <a:lnTo>
                  <a:pt x="122158" y="86415"/>
                </a:lnTo>
                <a:lnTo>
                  <a:pt x="199644" y="89916"/>
                </a:lnTo>
                <a:lnTo>
                  <a:pt x="277772" y="86415"/>
                </a:lnTo>
                <a:lnTo>
                  <a:pt x="341185" y="76771"/>
                </a:lnTo>
                <a:lnTo>
                  <a:pt x="383738" y="62269"/>
                </a:lnTo>
                <a:lnTo>
                  <a:pt x="399288" y="44196"/>
                </a:lnTo>
                <a:lnTo>
                  <a:pt x="383738" y="27003"/>
                </a:lnTo>
                <a:lnTo>
                  <a:pt x="341185" y="12954"/>
                </a:lnTo>
                <a:lnTo>
                  <a:pt x="277772"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2" name="Google Shape;642;p38"/>
          <p:cNvSpPr/>
          <p:nvPr/>
        </p:nvSpPr>
        <p:spPr>
          <a:xfrm>
            <a:off x="6694931" y="1722120"/>
            <a:ext cx="399415" cy="90170"/>
          </a:xfrm>
          <a:custGeom>
            <a:rect b="b" l="l" r="r" t="t"/>
            <a:pathLst>
              <a:path extrusionOk="0" h="90169" w="399415">
                <a:moveTo>
                  <a:pt x="399288" y="44196"/>
                </a:moveTo>
                <a:lnTo>
                  <a:pt x="383738" y="27003"/>
                </a:lnTo>
                <a:lnTo>
                  <a:pt x="341185" y="12954"/>
                </a:lnTo>
                <a:lnTo>
                  <a:pt x="277772" y="3476"/>
                </a:lnTo>
                <a:lnTo>
                  <a:pt x="199644" y="0"/>
                </a:lnTo>
                <a:lnTo>
                  <a:pt x="122158" y="3476"/>
                </a:lnTo>
                <a:lnTo>
                  <a:pt x="58674" y="12953"/>
                </a:lnTo>
                <a:lnTo>
                  <a:pt x="15763" y="27003"/>
                </a:lnTo>
                <a:lnTo>
                  <a:pt x="0" y="44196"/>
                </a:lnTo>
                <a:lnTo>
                  <a:pt x="15763" y="62269"/>
                </a:lnTo>
                <a:lnTo>
                  <a:pt x="58674" y="76771"/>
                </a:lnTo>
                <a:lnTo>
                  <a:pt x="122158" y="86415"/>
                </a:lnTo>
                <a:lnTo>
                  <a:pt x="199644" y="89916"/>
                </a:lnTo>
                <a:lnTo>
                  <a:pt x="277772" y="86415"/>
                </a:lnTo>
                <a:lnTo>
                  <a:pt x="341185" y="76771"/>
                </a:lnTo>
                <a:lnTo>
                  <a:pt x="383738" y="62269"/>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3" name="Google Shape;643;p38"/>
          <p:cNvSpPr/>
          <p:nvPr/>
        </p:nvSpPr>
        <p:spPr>
          <a:xfrm>
            <a:off x="6694931" y="1801368"/>
            <a:ext cx="399415" cy="93345"/>
          </a:xfrm>
          <a:custGeom>
            <a:rect b="b" l="l" r="r" t="t"/>
            <a:pathLst>
              <a:path extrusionOk="0" h="93344" w="399415">
                <a:moveTo>
                  <a:pt x="199644" y="0"/>
                </a:moveTo>
                <a:lnTo>
                  <a:pt x="122158" y="3714"/>
                </a:lnTo>
                <a:lnTo>
                  <a:pt x="58674" y="13716"/>
                </a:lnTo>
                <a:lnTo>
                  <a:pt x="15763" y="28289"/>
                </a:lnTo>
                <a:lnTo>
                  <a:pt x="0" y="45720"/>
                </a:lnTo>
                <a:lnTo>
                  <a:pt x="15763" y="64031"/>
                </a:lnTo>
                <a:lnTo>
                  <a:pt x="58674" y="79057"/>
                </a:lnTo>
                <a:lnTo>
                  <a:pt x="122158" y="89225"/>
                </a:lnTo>
                <a:lnTo>
                  <a:pt x="199644" y="92963"/>
                </a:lnTo>
                <a:lnTo>
                  <a:pt x="277772" y="89225"/>
                </a:lnTo>
                <a:lnTo>
                  <a:pt x="341185" y="79057"/>
                </a:lnTo>
                <a:lnTo>
                  <a:pt x="383738" y="64031"/>
                </a:lnTo>
                <a:lnTo>
                  <a:pt x="399288" y="45720"/>
                </a:lnTo>
                <a:lnTo>
                  <a:pt x="383738" y="28289"/>
                </a:lnTo>
                <a:lnTo>
                  <a:pt x="341185" y="13716"/>
                </a:lnTo>
                <a:lnTo>
                  <a:pt x="277772" y="3714"/>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38"/>
          <p:cNvSpPr/>
          <p:nvPr/>
        </p:nvSpPr>
        <p:spPr>
          <a:xfrm>
            <a:off x="6694931" y="1801368"/>
            <a:ext cx="399415" cy="93345"/>
          </a:xfrm>
          <a:custGeom>
            <a:rect b="b" l="l" r="r" t="t"/>
            <a:pathLst>
              <a:path extrusionOk="0" h="93344" w="399415">
                <a:moveTo>
                  <a:pt x="399288" y="45720"/>
                </a:moveTo>
                <a:lnTo>
                  <a:pt x="383738" y="28289"/>
                </a:lnTo>
                <a:lnTo>
                  <a:pt x="341185" y="13716"/>
                </a:lnTo>
                <a:lnTo>
                  <a:pt x="277772" y="3714"/>
                </a:lnTo>
                <a:lnTo>
                  <a:pt x="199644" y="0"/>
                </a:lnTo>
                <a:lnTo>
                  <a:pt x="122158" y="3714"/>
                </a:lnTo>
                <a:lnTo>
                  <a:pt x="58674" y="13716"/>
                </a:lnTo>
                <a:lnTo>
                  <a:pt x="15763" y="28289"/>
                </a:lnTo>
                <a:lnTo>
                  <a:pt x="0" y="45720"/>
                </a:lnTo>
                <a:lnTo>
                  <a:pt x="15763" y="64031"/>
                </a:lnTo>
                <a:lnTo>
                  <a:pt x="58674" y="79057"/>
                </a:lnTo>
                <a:lnTo>
                  <a:pt x="122158" y="89225"/>
                </a:lnTo>
                <a:lnTo>
                  <a:pt x="199644" y="92963"/>
                </a:lnTo>
                <a:lnTo>
                  <a:pt x="277772" y="89225"/>
                </a:lnTo>
                <a:lnTo>
                  <a:pt x="341185" y="79057"/>
                </a:lnTo>
                <a:lnTo>
                  <a:pt x="383738" y="64031"/>
                </a:lnTo>
                <a:lnTo>
                  <a:pt x="399288"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38"/>
          <p:cNvSpPr/>
          <p:nvPr/>
        </p:nvSpPr>
        <p:spPr>
          <a:xfrm>
            <a:off x="6697980" y="1883664"/>
            <a:ext cx="399415" cy="90170"/>
          </a:xfrm>
          <a:custGeom>
            <a:rect b="b" l="l" r="r" t="t"/>
            <a:pathLst>
              <a:path extrusionOk="0" h="90169" w="399415">
                <a:moveTo>
                  <a:pt x="199644" y="0"/>
                </a:moveTo>
                <a:lnTo>
                  <a:pt x="122158" y="3500"/>
                </a:lnTo>
                <a:lnTo>
                  <a:pt x="58674" y="13144"/>
                </a:lnTo>
                <a:lnTo>
                  <a:pt x="15763" y="27646"/>
                </a:lnTo>
                <a:lnTo>
                  <a:pt x="0" y="45720"/>
                </a:lnTo>
                <a:lnTo>
                  <a:pt x="15763" y="62912"/>
                </a:lnTo>
                <a:lnTo>
                  <a:pt x="58674" y="76962"/>
                </a:lnTo>
                <a:lnTo>
                  <a:pt x="122158" y="86439"/>
                </a:lnTo>
                <a:lnTo>
                  <a:pt x="199644" y="89915"/>
                </a:lnTo>
                <a:lnTo>
                  <a:pt x="277772" y="86439"/>
                </a:lnTo>
                <a:lnTo>
                  <a:pt x="341185" y="76962"/>
                </a:lnTo>
                <a:lnTo>
                  <a:pt x="383738" y="62912"/>
                </a:lnTo>
                <a:lnTo>
                  <a:pt x="399288" y="45720"/>
                </a:lnTo>
                <a:lnTo>
                  <a:pt x="383738" y="27646"/>
                </a:lnTo>
                <a:lnTo>
                  <a:pt x="341185" y="13144"/>
                </a:lnTo>
                <a:lnTo>
                  <a:pt x="277772" y="3500"/>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38"/>
          <p:cNvSpPr/>
          <p:nvPr/>
        </p:nvSpPr>
        <p:spPr>
          <a:xfrm>
            <a:off x="6697980" y="1883664"/>
            <a:ext cx="399415" cy="90170"/>
          </a:xfrm>
          <a:custGeom>
            <a:rect b="b" l="l" r="r" t="t"/>
            <a:pathLst>
              <a:path extrusionOk="0" h="90169" w="399415">
                <a:moveTo>
                  <a:pt x="399288" y="45720"/>
                </a:moveTo>
                <a:lnTo>
                  <a:pt x="383738" y="27646"/>
                </a:lnTo>
                <a:lnTo>
                  <a:pt x="341185" y="13144"/>
                </a:lnTo>
                <a:lnTo>
                  <a:pt x="277772" y="3500"/>
                </a:lnTo>
                <a:lnTo>
                  <a:pt x="199644" y="0"/>
                </a:lnTo>
                <a:lnTo>
                  <a:pt x="122158" y="3500"/>
                </a:lnTo>
                <a:lnTo>
                  <a:pt x="58674" y="13144"/>
                </a:lnTo>
                <a:lnTo>
                  <a:pt x="15763" y="27646"/>
                </a:lnTo>
                <a:lnTo>
                  <a:pt x="0" y="45720"/>
                </a:lnTo>
                <a:lnTo>
                  <a:pt x="15763" y="62912"/>
                </a:lnTo>
                <a:lnTo>
                  <a:pt x="58674" y="76962"/>
                </a:lnTo>
                <a:lnTo>
                  <a:pt x="122158" y="86439"/>
                </a:lnTo>
                <a:lnTo>
                  <a:pt x="199644" y="89915"/>
                </a:lnTo>
                <a:lnTo>
                  <a:pt x="277772" y="86439"/>
                </a:lnTo>
                <a:lnTo>
                  <a:pt x="341185" y="76962"/>
                </a:lnTo>
                <a:lnTo>
                  <a:pt x="383738" y="62912"/>
                </a:lnTo>
                <a:lnTo>
                  <a:pt x="399288"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38"/>
          <p:cNvSpPr/>
          <p:nvPr/>
        </p:nvSpPr>
        <p:spPr>
          <a:xfrm>
            <a:off x="6664452" y="1525524"/>
            <a:ext cx="321945" cy="527685"/>
          </a:xfrm>
          <a:custGeom>
            <a:rect b="b" l="l" r="r" t="t"/>
            <a:pathLst>
              <a:path extrusionOk="0" h="527685" w="321945">
                <a:moveTo>
                  <a:pt x="0" y="527303"/>
                </a:moveTo>
                <a:lnTo>
                  <a:pt x="321564" y="527303"/>
                </a:lnTo>
                <a:lnTo>
                  <a:pt x="321564" y="0"/>
                </a:lnTo>
                <a:lnTo>
                  <a:pt x="0" y="0"/>
                </a:lnTo>
                <a:lnTo>
                  <a:pt x="0" y="5273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38"/>
          <p:cNvSpPr/>
          <p:nvPr/>
        </p:nvSpPr>
        <p:spPr>
          <a:xfrm>
            <a:off x="5774435" y="2316480"/>
            <a:ext cx="1224280" cy="0"/>
          </a:xfrm>
          <a:custGeom>
            <a:rect b="b" l="l" r="r" t="t"/>
            <a:pathLst>
              <a:path extrusionOk="0" h="120000" w="1224279">
                <a:moveTo>
                  <a:pt x="0" y="0"/>
                </a:moveTo>
                <a:lnTo>
                  <a:pt x="122377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38"/>
          <p:cNvSpPr/>
          <p:nvPr/>
        </p:nvSpPr>
        <p:spPr>
          <a:xfrm>
            <a:off x="7001256" y="1228344"/>
            <a:ext cx="1905" cy="330835"/>
          </a:xfrm>
          <a:custGeom>
            <a:rect b="b" l="l" r="r" t="t"/>
            <a:pathLst>
              <a:path extrusionOk="0" h="330834" w="1904">
                <a:moveTo>
                  <a:pt x="1524" y="0"/>
                </a:moveTo>
                <a:lnTo>
                  <a:pt x="0" y="3307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38"/>
          <p:cNvSpPr/>
          <p:nvPr/>
        </p:nvSpPr>
        <p:spPr>
          <a:xfrm>
            <a:off x="6864857" y="1312926"/>
            <a:ext cx="77723" cy="64008"/>
          </a:xfrm>
          <a:prstGeom prst="rect">
            <a:avLst/>
          </a:prstGeom>
          <a:blipFill rotWithShape="1">
            <a:blip r:embed="rId1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38"/>
          <p:cNvSpPr/>
          <p:nvPr/>
        </p:nvSpPr>
        <p:spPr>
          <a:xfrm>
            <a:off x="7001256" y="1984248"/>
            <a:ext cx="1905" cy="332740"/>
          </a:xfrm>
          <a:custGeom>
            <a:rect b="b" l="l" r="r" t="t"/>
            <a:pathLst>
              <a:path extrusionOk="0" h="332739" w="1904">
                <a:moveTo>
                  <a:pt x="1524" y="0"/>
                </a:moveTo>
                <a:lnTo>
                  <a:pt x="0" y="33223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2" name="Google Shape;652;p38"/>
          <p:cNvSpPr/>
          <p:nvPr/>
        </p:nvSpPr>
        <p:spPr>
          <a:xfrm>
            <a:off x="6210300" y="1216152"/>
            <a:ext cx="788035" cy="0"/>
          </a:xfrm>
          <a:custGeom>
            <a:rect b="b" l="l" r="r" t="t"/>
            <a:pathLst>
              <a:path extrusionOk="0" h="120000" w="788034">
                <a:moveTo>
                  <a:pt x="0" y="0"/>
                </a:moveTo>
                <a:lnTo>
                  <a:pt x="787907"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3" name="Google Shape;653;p38"/>
          <p:cNvSpPr/>
          <p:nvPr/>
        </p:nvSpPr>
        <p:spPr>
          <a:xfrm>
            <a:off x="6694931" y="2846832"/>
            <a:ext cx="399415" cy="90170"/>
          </a:xfrm>
          <a:custGeom>
            <a:rect b="b" l="l" r="r" t="t"/>
            <a:pathLst>
              <a:path extrusionOk="0" h="90169" w="399415">
                <a:moveTo>
                  <a:pt x="199644" y="0"/>
                </a:moveTo>
                <a:lnTo>
                  <a:pt x="122158" y="3476"/>
                </a:lnTo>
                <a:lnTo>
                  <a:pt x="58673" y="12954"/>
                </a:lnTo>
                <a:lnTo>
                  <a:pt x="15763" y="27003"/>
                </a:lnTo>
                <a:lnTo>
                  <a:pt x="0" y="44196"/>
                </a:lnTo>
                <a:lnTo>
                  <a:pt x="15763" y="61626"/>
                </a:lnTo>
                <a:lnTo>
                  <a:pt x="58674" y="76200"/>
                </a:lnTo>
                <a:lnTo>
                  <a:pt x="122158" y="86201"/>
                </a:lnTo>
                <a:lnTo>
                  <a:pt x="199644" y="89916"/>
                </a:lnTo>
                <a:lnTo>
                  <a:pt x="277772" y="86201"/>
                </a:lnTo>
                <a:lnTo>
                  <a:pt x="341185" y="76200"/>
                </a:lnTo>
                <a:lnTo>
                  <a:pt x="383738" y="61626"/>
                </a:lnTo>
                <a:lnTo>
                  <a:pt x="399288" y="44196"/>
                </a:lnTo>
                <a:lnTo>
                  <a:pt x="383738" y="27003"/>
                </a:lnTo>
                <a:lnTo>
                  <a:pt x="341185" y="12954"/>
                </a:lnTo>
                <a:lnTo>
                  <a:pt x="277772"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4" name="Google Shape;654;p38"/>
          <p:cNvSpPr/>
          <p:nvPr/>
        </p:nvSpPr>
        <p:spPr>
          <a:xfrm>
            <a:off x="6694931" y="2846832"/>
            <a:ext cx="399415" cy="90170"/>
          </a:xfrm>
          <a:custGeom>
            <a:rect b="b" l="l" r="r" t="t"/>
            <a:pathLst>
              <a:path extrusionOk="0" h="90169" w="399415">
                <a:moveTo>
                  <a:pt x="399288" y="44196"/>
                </a:moveTo>
                <a:lnTo>
                  <a:pt x="383738" y="27003"/>
                </a:lnTo>
                <a:lnTo>
                  <a:pt x="341185" y="12954"/>
                </a:lnTo>
                <a:lnTo>
                  <a:pt x="277772" y="3476"/>
                </a:lnTo>
                <a:lnTo>
                  <a:pt x="199644" y="0"/>
                </a:lnTo>
                <a:lnTo>
                  <a:pt x="122158" y="3476"/>
                </a:lnTo>
                <a:lnTo>
                  <a:pt x="58674" y="12953"/>
                </a:lnTo>
                <a:lnTo>
                  <a:pt x="15763" y="27003"/>
                </a:lnTo>
                <a:lnTo>
                  <a:pt x="0" y="44196"/>
                </a:lnTo>
                <a:lnTo>
                  <a:pt x="15763" y="61626"/>
                </a:lnTo>
                <a:lnTo>
                  <a:pt x="58674" y="76200"/>
                </a:lnTo>
                <a:lnTo>
                  <a:pt x="122158" y="86201"/>
                </a:lnTo>
                <a:lnTo>
                  <a:pt x="199644" y="89916"/>
                </a:lnTo>
                <a:lnTo>
                  <a:pt x="277772" y="86201"/>
                </a:lnTo>
                <a:lnTo>
                  <a:pt x="341185" y="76200"/>
                </a:lnTo>
                <a:lnTo>
                  <a:pt x="383738" y="61626"/>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5" name="Google Shape;655;p38"/>
          <p:cNvSpPr/>
          <p:nvPr/>
        </p:nvSpPr>
        <p:spPr>
          <a:xfrm>
            <a:off x="6693407" y="2926080"/>
            <a:ext cx="399415" cy="90170"/>
          </a:xfrm>
          <a:custGeom>
            <a:rect b="b" l="l" r="r" t="t"/>
            <a:pathLst>
              <a:path extrusionOk="0" h="90169" w="399415">
                <a:moveTo>
                  <a:pt x="199644" y="0"/>
                </a:moveTo>
                <a:lnTo>
                  <a:pt x="122158" y="3476"/>
                </a:lnTo>
                <a:lnTo>
                  <a:pt x="58673" y="12954"/>
                </a:lnTo>
                <a:lnTo>
                  <a:pt x="15763" y="27003"/>
                </a:lnTo>
                <a:lnTo>
                  <a:pt x="0" y="44196"/>
                </a:lnTo>
                <a:lnTo>
                  <a:pt x="15763" y="62269"/>
                </a:lnTo>
                <a:lnTo>
                  <a:pt x="58674" y="76771"/>
                </a:lnTo>
                <a:lnTo>
                  <a:pt x="122158" y="86415"/>
                </a:lnTo>
                <a:lnTo>
                  <a:pt x="199644" y="89916"/>
                </a:lnTo>
                <a:lnTo>
                  <a:pt x="277129" y="86415"/>
                </a:lnTo>
                <a:lnTo>
                  <a:pt x="340614" y="76771"/>
                </a:lnTo>
                <a:lnTo>
                  <a:pt x="383524" y="62269"/>
                </a:lnTo>
                <a:lnTo>
                  <a:pt x="399288" y="44196"/>
                </a:lnTo>
                <a:lnTo>
                  <a:pt x="383524" y="27003"/>
                </a:lnTo>
                <a:lnTo>
                  <a:pt x="340614" y="12954"/>
                </a:lnTo>
                <a:lnTo>
                  <a:pt x="277129"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6" name="Google Shape;656;p38"/>
          <p:cNvSpPr/>
          <p:nvPr/>
        </p:nvSpPr>
        <p:spPr>
          <a:xfrm>
            <a:off x="6693407" y="2926080"/>
            <a:ext cx="399415" cy="90170"/>
          </a:xfrm>
          <a:custGeom>
            <a:rect b="b" l="l" r="r" t="t"/>
            <a:pathLst>
              <a:path extrusionOk="0" h="90169" w="399415">
                <a:moveTo>
                  <a:pt x="399288" y="44196"/>
                </a:moveTo>
                <a:lnTo>
                  <a:pt x="383524" y="27003"/>
                </a:lnTo>
                <a:lnTo>
                  <a:pt x="340614" y="12954"/>
                </a:lnTo>
                <a:lnTo>
                  <a:pt x="277129" y="3476"/>
                </a:lnTo>
                <a:lnTo>
                  <a:pt x="199644" y="0"/>
                </a:lnTo>
                <a:lnTo>
                  <a:pt x="122158" y="3476"/>
                </a:lnTo>
                <a:lnTo>
                  <a:pt x="58674" y="12953"/>
                </a:lnTo>
                <a:lnTo>
                  <a:pt x="15763" y="27003"/>
                </a:lnTo>
                <a:lnTo>
                  <a:pt x="0" y="44196"/>
                </a:lnTo>
                <a:lnTo>
                  <a:pt x="15763" y="62269"/>
                </a:lnTo>
                <a:lnTo>
                  <a:pt x="58674" y="76771"/>
                </a:lnTo>
                <a:lnTo>
                  <a:pt x="122158" y="86415"/>
                </a:lnTo>
                <a:lnTo>
                  <a:pt x="199644" y="89916"/>
                </a:lnTo>
                <a:lnTo>
                  <a:pt x="277129" y="86415"/>
                </a:lnTo>
                <a:lnTo>
                  <a:pt x="340614" y="76771"/>
                </a:lnTo>
                <a:lnTo>
                  <a:pt x="383524" y="62269"/>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7" name="Google Shape;657;p38"/>
          <p:cNvSpPr/>
          <p:nvPr/>
        </p:nvSpPr>
        <p:spPr>
          <a:xfrm>
            <a:off x="6694931" y="3006852"/>
            <a:ext cx="399415" cy="91440"/>
          </a:xfrm>
          <a:custGeom>
            <a:rect b="b" l="l" r="r" t="t"/>
            <a:pathLst>
              <a:path extrusionOk="0" h="91439" w="399415">
                <a:moveTo>
                  <a:pt x="199644" y="0"/>
                </a:moveTo>
                <a:lnTo>
                  <a:pt x="122158" y="3714"/>
                </a:lnTo>
                <a:lnTo>
                  <a:pt x="58674" y="13716"/>
                </a:lnTo>
                <a:lnTo>
                  <a:pt x="15763" y="28289"/>
                </a:lnTo>
                <a:lnTo>
                  <a:pt x="0" y="45720"/>
                </a:lnTo>
                <a:lnTo>
                  <a:pt x="15763" y="63793"/>
                </a:lnTo>
                <a:lnTo>
                  <a:pt x="58674" y="78295"/>
                </a:lnTo>
                <a:lnTo>
                  <a:pt x="122158" y="87939"/>
                </a:lnTo>
                <a:lnTo>
                  <a:pt x="199644" y="91439"/>
                </a:lnTo>
                <a:lnTo>
                  <a:pt x="277772" y="87939"/>
                </a:lnTo>
                <a:lnTo>
                  <a:pt x="341185" y="78295"/>
                </a:lnTo>
                <a:lnTo>
                  <a:pt x="383738" y="63793"/>
                </a:lnTo>
                <a:lnTo>
                  <a:pt x="399288" y="45720"/>
                </a:lnTo>
                <a:lnTo>
                  <a:pt x="383738" y="28289"/>
                </a:lnTo>
                <a:lnTo>
                  <a:pt x="341185" y="13716"/>
                </a:lnTo>
                <a:lnTo>
                  <a:pt x="277772" y="3714"/>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38"/>
          <p:cNvSpPr/>
          <p:nvPr/>
        </p:nvSpPr>
        <p:spPr>
          <a:xfrm>
            <a:off x="6694931" y="3006852"/>
            <a:ext cx="399415" cy="91440"/>
          </a:xfrm>
          <a:custGeom>
            <a:rect b="b" l="l" r="r" t="t"/>
            <a:pathLst>
              <a:path extrusionOk="0" h="91439" w="399415">
                <a:moveTo>
                  <a:pt x="399288" y="45720"/>
                </a:moveTo>
                <a:lnTo>
                  <a:pt x="383738" y="28289"/>
                </a:lnTo>
                <a:lnTo>
                  <a:pt x="341185" y="13716"/>
                </a:lnTo>
                <a:lnTo>
                  <a:pt x="277772" y="3714"/>
                </a:lnTo>
                <a:lnTo>
                  <a:pt x="199644" y="0"/>
                </a:lnTo>
                <a:lnTo>
                  <a:pt x="122158" y="3714"/>
                </a:lnTo>
                <a:lnTo>
                  <a:pt x="58674" y="13716"/>
                </a:lnTo>
                <a:lnTo>
                  <a:pt x="15763" y="28289"/>
                </a:lnTo>
                <a:lnTo>
                  <a:pt x="0" y="45720"/>
                </a:lnTo>
                <a:lnTo>
                  <a:pt x="15763" y="63793"/>
                </a:lnTo>
                <a:lnTo>
                  <a:pt x="58674" y="78295"/>
                </a:lnTo>
                <a:lnTo>
                  <a:pt x="122158" y="87939"/>
                </a:lnTo>
                <a:lnTo>
                  <a:pt x="199644" y="91439"/>
                </a:lnTo>
                <a:lnTo>
                  <a:pt x="277772" y="87939"/>
                </a:lnTo>
                <a:lnTo>
                  <a:pt x="341185" y="78295"/>
                </a:lnTo>
                <a:lnTo>
                  <a:pt x="383738" y="63793"/>
                </a:lnTo>
                <a:lnTo>
                  <a:pt x="399288"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38"/>
          <p:cNvSpPr/>
          <p:nvPr/>
        </p:nvSpPr>
        <p:spPr>
          <a:xfrm>
            <a:off x="6694931" y="3087624"/>
            <a:ext cx="399415" cy="91440"/>
          </a:xfrm>
          <a:custGeom>
            <a:rect b="b" l="l" r="r" t="t"/>
            <a:pathLst>
              <a:path extrusionOk="0" h="91439" w="399415">
                <a:moveTo>
                  <a:pt x="199644" y="0"/>
                </a:moveTo>
                <a:lnTo>
                  <a:pt x="122158" y="3714"/>
                </a:lnTo>
                <a:lnTo>
                  <a:pt x="58674" y="13716"/>
                </a:lnTo>
                <a:lnTo>
                  <a:pt x="15763" y="28289"/>
                </a:lnTo>
                <a:lnTo>
                  <a:pt x="0" y="45719"/>
                </a:lnTo>
                <a:lnTo>
                  <a:pt x="15763" y="63793"/>
                </a:lnTo>
                <a:lnTo>
                  <a:pt x="58674" y="78295"/>
                </a:lnTo>
                <a:lnTo>
                  <a:pt x="122158" y="87939"/>
                </a:lnTo>
                <a:lnTo>
                  <a:pt x="199644" y="91439"/>
                </a:lnTo>
                <a:lnTo>
                  <a:pt x="277772" y="87939"/>
                </a:lnTo>
                <a:lnTo>
                  <a:pt x="341185" y="78295"/>
                </a:lnTo>
                <a:lnTo>
                  <a:pt x="383738" y="63793"/>
                </a:lnTo>
                <a:lnTo>
                  <a:pt x="399288" y="45719"/>
                </a:lnTo>
                <a:lnTo>
                  <a:pt x="383738" y="28289"/>
                </a:lnTo>
                <a:lnTo>
                  <a:pt x="341185" y="13716"/>
                </a:lnTo>
                <a:lnTo>
                  <a:pt x="277772" y="3714"/>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38"/>
          <p:cNvSpPr/>
          <p:nvPr/>
        </p:nvSpPr>
        <p:spPr>
          <a:xfrm>
            <a:off x="6694931" y="3087624"/>
            <a:ext cx="399415" cy="91440"/>
          </a:xfrm>
          <a:custGeom>
            <a:rect b="b" l="l" r="r" t="t"/>
            <a:pathLst>
              <a:path extrusionOk="0" h="91439" w="399415">
                <a:moveTo>
                  <a:pt x="399288" y="45719"/>
                </a:moveTo>
                <a:lnTo>
                  <a:pt x="383738" y="28289"/>
                </a:lnTo>
                <a:lnTo>
                  <a:pt x="341185" y="13715"/>
                </a:lnTo>
                <a:lnTo>
                  <a:pt x="277772" y="3714"/>
                </a:lnTo>
                <a:lnTo>
                  <a:pt x="199644" y="0"/>
                </a:lnTo>
                <a:lnTo>
                  <a:pt x="122158" y="3714"/>
                </a:lnTo>
                <a:lnTo>
                  <a:pt x="58674" y="13716"/>
                </a:lnTo>
                <a:lnTo>
                  <a:pt x="15763" y="28289"/>
                </a:lnTo>
                <a:lnTo>
                  <a:pt x="0" y="45719"/>
                </a:lnTo>
                <a:lnTo>
                  <a:pt x="15763" y="63793"/>
                </a:lnTo>
                <a:lnTo>
                  <a:pt x="58674" y="78295"/>
                </a:lnTo>
                <a:lnTo>
                  <a:pt x="122158" y="87939"/>
                </a:lnTo>
                <a:lnTo>
                  <a:pt x="199644" y="91439"/>
                </a:lnTo>
                <a:lnTo>
                  <a:pt x="277772" y="87939"/>
                </a:lnTo>
                <a:lnTo>
                  <a:pt x="341185" y="78295"/>
                </a:lnTo>
                <a:lnTo>
                  <a:pt x="383738" y="63793"/>
                </a:lnTo>
                <a:lnTo>
                  <a:pt x="399288"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38"/>
          <p:cNvSpPr/>
          <p:nvPr/>
        </p:nvSpPr>
        <p:spPr>
          <a:xfrm>
            <a:off x="6697980" y="3169920"/>
            <a:ext cx="399415" cy="90170"/>
          </a:xfrm>
          <a:custGeom>
            <a:rect b="b" l="l" r="r" t="t"/>
            <a:pathLst>
              <a:path extrusionOk="0" h="90170" w="399415">
                <a:moveTo>
                  <a:pt x="199644" y="0"/>
                </a:moveTo>
                <a:lnTo>
                  <a:pt x="122158" y="3476"/>
                </a:lnTo>
                <a:lnTo>
                  <a:pt x="58673" y="12954"/>
                </a:lnTo>
                <a:lnTo>
                  <a:pt x="15763" y="27003"/>
                </a:lnTo>
                <a:lnTo>
                  <a:pt x="0" y="44196"/>
                </a:lnTo>
                <a:lnTo>
                  <a:pt x="15763" y="62269"/>
                </a:lnTo>
                <a:lnTo>
                  <a:pt x="58674" y="76771"/>
                </a:lnTo>
                <a:lnTo>
                  <a:pt x="122158" y="86415"/>
                </a:lnTo>
                <a:lnTo>
                  <a:pt x="199644" y="89916"/>
                </a:lnTo>
                <a:lnTo>
                  <a:pt x="277772" y="86415"/>
                </a:lnTo>
                <a:lnTo>
                  <a:pt x="341185" y="76771"/>
                </a:lnTo>
                <a:lnTo>
                  <a:pt x="383738" y="62269"/>
                </a:lnTo>
                <a:lnTo>
                  <a:pt x="399288" y="44196"/>
                </a:lnTo>
                <a:lnTo>
                  <a:pt x="383738" y="27003"/>
                </a:lnTo>
                <a:lnTo>
                  <a:pt x="341185" y="12954"/>
                </a:lnTo>
                <a:lnTo>
                  <a:pt x="277772" y="3476"/>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38"/>
          <p:cNvSpPr/>
          <p:nvPr/>
        </p:nvSpPr>
        <p:spPr>
          <a:xfrm>
            <a:off x="6697980" y="3169920"/>
            <a:ext cx="399415" cy="90170"/>
          </a:xfrm>
          <a:custGeom>
            <a:rect b="b" l="l" r="r" t="t"/>
            <a:pathLst>
              <a:path extrusionOk="0" h="90170" w="399415">
                <a:moveTo>
                  <a:pt x="399288" y="44196"/>
                </a:moveTo>
                <a:lnTo>
                  <a:pt x="383738" y="27003"/>
                </a:lnTo>
                <a:lnTo>
                  <a:pt x="341185" y="12954"/>
                </a:lnTo>
                <a:lnTo>
                  <a:pt x="277772" y="3476"/>
                </a:lnTo>
                <a:lnTo>
                  <a:pt x="199644" y="0"/>
                </a:lnTo>
                <a:lnTo>
                  <a:pt x="122158" y="3476"/>
                </a:lnTo>
                <a:lnTo>
                  <a:pt x="58674" y="12953"/>
                </a:lnTo>
                <a:lnTo>
                  <a:pt x="15763" y="27003"/>
                </a:lnTo>
                <a:lnTo>
                  <a:pt x="0" y="44196"/>
                </a:lnTo>
                <a:lnTo>
                  <a:pt x="15763" y="62269"/>
                </a:lnTo>
                <a:lnTo>
                  <a:pt x="58674" y="76771"/>
                </a:lnTo>
                <a:lnTo>
                  <a:pt x="122158" y="86415"/>
                </a:lnTo>
                <a:lnTo>
                  <a:pt x="199644" y="89916"/>
                </a:lnTo>
                <a:lnTo>
                  <a:pt x="277772" y="86415"/>
                </a:lnTo>
                <a:lnTo>
                  <a:pt x="341185" y="76771"/>
                </a:lnTo>
                <a:lnTo>
                  <a:pt x="383738" y="62269"/>
                </a:lnTo>
                <a:lnTo>
                  <a:pt x="399288"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38"/>
          <p:cNvSpPr/>
          <p:nvPr/>
        </p:nvSpPr>
        <p:spPr>
          <a:xfrm>
            <a:off x="6664452" y="2811780"/>
            <a:ext cx="321945" cy="527685"/>
          </a:xfrm>
          <a:custGeom>
            <a:rect b="b" l="l" r="r" t="t"/>
            <a:pathLst>
              <a:path extrusionOk="0" h="527685" w="321945">
                <a:moveTo>
                  <a:pt x="0" y="527303"/>
                </a:moveTo>
                <a:lnTo>
                  <a:pt x="321564" y="527303"/>
                </a:lnTo>
                <a:lnTo>
                  <a:pt x="321564" y="0"/>
                </a:lnTo>
                <a:lnTo>
                  <a:pt x="0" y="0"/>
                </a:lnTo>
                <a:lnTo>
                  <a:pt x="0" y="5273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38"/>
          <p:cNvSpPr/>
          <p:nvPr/>
        </p:nvSpPr>
        <p:spPr>
          <a:xfrm>
            <a:off x="7001256" y="2514600"/>
            <a:ext cx="1905" cy="330835"/>
          </a:xfrm>
          <a:custGeom>
            <a:rect b="b" l="l" r="r" t="t"/>
            <a:pathLst>
              <a:path extrusionOk="0" h="330835" w="1904">
                <a:moveTo>
                  <a:pt x="1524" y="0"/>
                </a:moveTo>
                <a:lnTo>
                  <a:pt x="0" y="3307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5" name="Google Shape;665;p38"/>
          <p:cNvSpPr/>
          <p:nvPr/>
        </p:nvSpPr>
        <p:spPr>
          <a:xfrm>
            <a:off x="6864857" y="2599182"/>
            <a:ext cx="77723" cy="64008"/>
          </a:xfrm>
          <a:prstGeom prst="rect">
            <a:avLst/>
          </a:prstGeom>
          <a:blipFill rotWithShape="1">
            <a:blip r:embed="rId1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6" name="Google Shape;666;p38"/>
          <p:cNvSpPr/>
          <p:nvPr/>
        </p:nvSpPr>
        <p:spPr>
          <a:xfrm>
            <a:off x="7001256" y="3270504"/>
            <a:ext cx="1905" cy="330835"/>
          </a:xfrm>
          <a:custGeom>
            <a:rect b="b" l="l" r="r" t="t"/>
            <a:pathLst>
              <a:path extrusionOk="0" h="330835" w="1904">
                <a:moveTo>
                  <a:pt x="1524" y="0"/>
                </a:moveTo>
                <a:lnTo>
                  <a:pt x="0" y="3307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38"/>
          <p:cNvSpPr/>
          <p:nvPr/>
        </p:nvSpPr>
        <p:spPr>
          <a:xfrm>
            <a:off x="5737859" y="2572512"/>
            <a:ext cx="73660" cy="931544"/>
          </a:xfrm>
          <a:custGeom>
            <a:rect b="b" l="l" r="r" t="t"/>
            <a:pathLst>
              <a:path extrusionOk="0" h="931545" w="73660">
                <a:moveTo>
                  <a:pt x="41148" y="47243"/>
                </a:moveTo>
                <a:lnTo>
                  <a:pt x="32003" y="47243"/>
                </a:lnTo>
                <a:lnTo>
                  <a:pt x="27431" y="51815"/>
                </a:lnTo>
                <a:lnTo>
                  <a:pt x="27431" y="926591"/>
                </a:lnTo>
                <a:lnTo>
                  <a:pt x="32003" y="931163"/>
                </a:lnTo>
                <a:lnTo>
                  <a:pt x="41148" y="931163"/>
                </a:lnTo>
                <a:lnTo>
                  <a:pt x="45719" y="926591"/>
                </a:lnTo>
                <a:lnTo>
                  <a:pt x="45719" y="51815"/>
                </a:lnTo>
                <a:lnTo>
                  <a:pt x="41148" y="47243"/>
                </a:lnTo>
                <a:close/>
              </a:path>
              <a:path extrusionOk="0" h="931545" w="73660">
                <a:moveTo>
                  <a:pt x="36575" y="0"/>
                </a:moveTo>
                <a:lnTo>
                  <a:pt x="0" y="74675"/>
                </a:lnTo>
                <a:lnTo>
                  <a:pt x="27431" y="74675"/>
                </a:lnTo>
                <a:lnTo>
                  <a:pt x="27431" y="51815"/>
                </a:lnTo>
                <a:lnTo>
                  <a:pt x="32003" y="47243"/>
                </a:lnTo>
                <a:lnTo>
                  <a:pt x="59715" y="47243"/>
                </a:lnTo>
                <a:lnTo>
                  <a:pt x="36575" y="0"/>
                </a:lnTo>
                <a:close/>
              </a:path>
              <a:path extrusionOk="0" h="931545" w="73660">
                <a:moveTo>
                  <a:pt x="59715" y="47243"/>
                </a:moveTo>
                <a:lnTo>
                  <a:pt x="41148" y="47243"/>
                </a:lnTo>
                <a:lnTo>
                  <a:pt x="45719" y="51815"/>
                </a:lnTo>
                <a:lnTo>
                  <a:pt x="45719" y="74675"/>
                </a:lnTo>
                <a:lnTo>
                  <a:pt x="73151" y="74675"/>
                </a:lnTo>
                <a:lnTo>
                  <a:pt x="59715" y="472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38"/>
          <p:cNvSpPr txBox="1"/>
          <p:nvPr/>
        </p:nvSpPr>
        <p:spPr>
          <a:xfrm>
            <a:off x="7988554" y="930166"/>
            <a:ext cx="21209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Z</a:t>
            </a:r>
            <a:r>
              <a:rPr i="1" lang="tr-TR" sz="700">
                <a:solidFill>
                  <a:schemeClr val="dk1"/>
                </a:solidFill>
                <a:latin typeface="Times New Roman"/>
                <a:ea typeface="Times New Roman"/>
                <a:cs typeface="Times New Roman"/>
                <a:sym typeface="Times New Roman"/>
              </a:rPr>
              <a:t>2A</a:t>
            </a:r>
            <a:endParaRPr sz="700">
              <a:solidFill>
                <a:schemeClr val="dk1"/>
              </a:solidFill>
              <a:latin typeface="Times New Roman"/>
              <a:ea typeface="Times New Roman"/>
              <a:cs typeface="Times New Roman"/>
              <a:sym typeface="Times New Roman"/>
            </a:endParaRPr>
          </a:p>
        </p:txBody>
      </p:sp>
      <p:sp>
        <p:nvSpPr>
          <p:cNvPr id="669" name="Google Shape;669;p38"/>
          <p:cNvSpPr/>
          <p:nvPr/>
        </p:nvSpPr>
        <p:spPr>
          <a:xfrm>
            <a:off x="5431535" y="1335024"/>
            <a:ext cx="73660" cy="2182495"/>
          </a:xfrm>
          <a:custGeom>
            <a:rect b="b" l="l" r="r" t="t"/>
            <a:pathLst>
              <a:path extrusionOk="0" h="2182495" w="73660">
                <a:moveTo>
                  <a:pt x="41148" y="47243"/>
                </a:moveTo>
                <a:lnTo>
                  <a:pt x="32003" y="47243"/>
                </a:lnTo>
                <a:lnTo>
                  <a:pt x="27431" y="50291"/>
                </a:lnTo>
                <a:lnTo>
                  <a:pt x="27431" y="2177795"/>
                </a:lnTo>
                <a:lnTo>
                  <a:pt x="32003" y="2182367"/>
                </a:lnTo>
                <a:lnTo>
                  <a:pt x="41148" y="2182367"/>
                </a:lnTo>
                <a:lnTo>
                  <a:pt x="45719" y="2177795"/>
                </a:lnTo>
                <a:lnTo>
                  <a:pt x="45719" y="50291"/>
                </a:lnTo>
                <a:lnTo>
                  <a:pt x="41148" y="47243"/>
                </a:lnTo>
                <a:close/>
              </a:path>
              <a:path extrusionOk="0" h="2182495" w="73660">
                <a:moveTo>
                  <a:pt x="36575" y="0"/>
                </a:moveTo>
                <a:lnTo>
                  <a:pt x="0" y="74675"/>
                </a:lnTo>
                <a:lnTo>
                  <a:pt x="27431" y="74675"/>
                </a:lnTo>
                <a:lnTo>
                  <a:pt x="27431" y="50291"/>
                </a:lnTo>
                <a:lnTo>
                  <a:pt x="32003" y="47243"/>
                </a:lnTo>
                <a:lnTo>
                  <a:pt x="59715" y="47243"/>
                </a:lnTo>
                <a:lnTo>
                  <a:pt x="36575" y="0"/>
                </a:lnTo>
                <a:close/>
              </a:path>
              <a:path extrusionOk="0" h="2182495" w="73660">
                <a:moveTo>
                  <a:pt x="59715" y="47243"/>
                </a:moveTo>
                <a:lnTo>
                  <a:pt x="41148" y="47243"/>
                </a:lnTo>
                <a:lnTo>
                  <a:pt x="45719" y="50291"/>
                </a:lnTo>
                <a:lnTo>
                  <a:pt x="45719" y="74675"/>
                </a:lnTo>
                <a:lnTo>
                  <a:pt x="73151" y="74675"/>
                </a:lnTo>
                <a:lnTo>
                  <a:pt x="59715" y="4724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38"/>
          <p:cNvSpPr/>
          <p:nvPr/>
        </p:nvSpPr>
        <p:spPr>
          <a:xfrm>
            <a:off x="5320284" y="2310384"/>
            <a:ext cx="424180" cy="259079"/>
          </a:xfrm>
          <a:custGeom>
            <a:rect b="b" l="l" r="r" t="t"/>
            <a:pathLst>
              <a:path extrusionOk="0" h="259080" w="424179">
                <a:moveTo>
                  <a:pt x="0" y="259079"/>
                </a:moveTo>
                <a:lnTo>
                  <a:pt x="423672" y="259079"/>
                </a:lnTo>
                <a:lnTo>
                  <a:pt x="423672" y="0"/>
                </a:lnTo>
                <a:lnTo>
                  <a:pt x="0" y="0"/>
                </a:lnTo>
                <a:lnTo>
                  <a:pt x="0" y="25907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38"/>
          <p:cNvSpPr txBox="1"/>
          <p:nvPr/>
        </p:nvSpPr>
        <p:spPr>
          <a:xfrm>
            <a:off x="5320284" y="2315076"/>
            <a:ext cx="447675" cy="204470"/>
          </a:xfrm>
          <a:prstGeom prst="rect">
            <a:avLst/>
          </a:prstGeom>
          <a:noFill/>
          <a:ln>
            <a:noFill/>
          </a:ln>
        </p:spPr>
        <p:txBody>
          <a:bodyPr anchorCtr="0" anchor="t" bIns="0" lIns="0" spcFirstLastPara="1" rIns="0" wrap="square" tIns="15225">
            <a:noAutofit/>
          </a:bodyPr>
          <a:lstStyle/>
          <a:p>
            <a:pPr indent="0" lvl="0" marL="27940" marR="0" rtl="0" algn="l">
              <a:lnSpc>
                <a:spcPct val="100000"/>
              </a:lnSpc>
              <a:spcBef>
                <a:spcPts val="0"/>
              </a:spcBef>
              <a:spcAft>
                <a:spcPts val="0"/>
              </a:spcAft>
              <a:buNone/>
            </a:pPr>
            <a:r>
              <a:rPr i="1" lang="tr-TR" sz="1150">
                <a:solidFill>
                  <a:schemeClr val="dk1"/>
                </a:solidFill>
                <a:latin typeface="Times New Roman"/>
                <a:ea typeface="Times New Roman"/>
                <a:cs typeface="Times New Roman"/>
                <a:sym typeface="Times New Roman"/>
              </a:rPr>
              <a:t>V</a:t>
            </a:r>
            <a:r>
              <a:rPr baseline="-25000" lang="tr-TR" sz="1050">
                <a:solidFill>
                  <a:schemeClr val="dk1"/>
                </a:solidFill>
                <a:latin typeface="Times New Roman"/>
                <a:ea typeface="Times New Roman"/>
                <a:cs typeface="Times New Roman"/>
                <a:sym typeface="Times New Roman"/>
              </a:rPr>
              <a:t>1</a:t>
            </a:r>
            <a:endParaRPr baseline="-25000" sz="1050">
              <a:solidFill>
                <a:schemeClr val="dk1"/>
              </a:solidFill>
              <a:latin typeface="Times New Roman"/>
              <a:ea typeface="Times New Roman"/>
              <a:cs typeface="Times New Roman"/>
              <a:sym typeface="Times New Roman"/>
            </a:endParaRPr>
          </a:p>
        </p:txBody>
      </p:sp>
      <p:sp>
        <p:nvSpPr>
          <p:cNvPr id="672" name="Google Shape;672;p38"/>
          <p:cNvSpPr/>
          <p:nvPr/>
        </p:nvSpPr>
        <p:spPr>
          <a:xfrm>
            <a:off x="7289292" y="3169920"/>
            <a:ext cx="401320" cy="90170"/>
          </a:xfrm>
          <a:custGeom>
            <a:rect b="b" l="l" r="r" t="t"/>
            <a:pathLst>
              <a:path extrusionOk="0" h="90170" w="401320">
                <a:moveTo>
                  <a:pt x="199643" y="0"/>
                </a:moveTo>
                <a:lnTo>
                  <a:pt x="122158" y="3714"/>
                </a:lnTo>
                <a:lnTo>
                  <a:pt x="58674" y="13716"/>
                </a:lnTo>
                <a:lnTo>
                  <a:pt x="15763" y="28289"/>
                </a:lnTo>
                <a:lnTo>
                  <a:pt x="0" y="45720"/>
                </a:lnTo>
                <a:lnTo>
                  <a:pt x="15763" y="62912"/>
                </a:lnTo>
                <a:lnTo>
                  <a:pt x="58674" y="76962"/>
                </a:lnTo>
                <a:lnTo>
                  <a:pt x="122158" y="86439"/>
                </a:lnTo>
                <a:lnTo>
                  <a:pt x="199643" y="89916"/>
                </a:lnTo>
                <a:lnTo>
                  <a:pt x="278010" y="86439"/>
                </a:lnTo>
                <a:lnTo>
                  <a:pt x="341947" y="76962"/>
                </a:lnTo>
                <a:lnTo>
                  <a:pt x="385024" y="62912"/>
                </a:lnTo>
                <a:lnTo>
                  <a:pt x="400811" y="45720"/>
                </a:lnTo>
                <a:lnTo>
                  <a:pt x="385024" y="28289"/>
                </a:lnTo>
                <a:lnTo>
                  <a:pt x="341947" y="13716"/>
                </a:lnTo>
                <a:lnTo>
                  <a:pt x="278010" y="3714"/>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3" name="Google Shape;673;p38"/>
          <p:cNvSpPr/>
          <p:nvPr/>
        </p:nvSpPr>
        <p:spPr>
          <a:xfrm>
            <a:off x="7289292" y="3169920"/>
            <a:ext cx="401320" cy="90170"/>
          </a:xfrm>
          <a:custGeom>
            <a:rect b="b" l="l" r="r" t="t"/>
            <a:pathLst>
              <a:path extrusionOk="0" h="90170" w="401320">
                <a:moveTo>
                  <a:pt x="0" y="45720"/>
                </a:moveTo>
                <a:lnTo>
                  <a:pt x="15763" y="62912"/>
                </a:lnTo>
                <a:lnTo>
                  <a:pt x="58674" y="76962"/>
                </a:lnTo>
                <a:lnTo>
                  <a:pt x="122158" y="86439"/>
                </a:lnTo>
                <a:lnTo>
                  <a:pt x="199643" y="89916"/>
                </a:lnTo>
                <a:lnTo>
                  <a:pt x="278010" y="86439"/>
                </a:lnTo>
                <a:lnTo>
                  <a:pt x="341947" y="76962"/>
                </a:lnTo>
                <a:lnTo>
                  <a:pt x="385024" y="62912"/>
                </a:lnTo>
                <a:lnTo>
                  <a:pt x="400811" y="45720"/>
                </a:lnTo>
                <a:lnTo>
                  <a:pt x="385024" y="28289"/>
                </a:lnTo>
                <a:lnTo>
                  <a:pt x="341947" y="13716"/>
                </a:lnTo>
                <a:lnTo>
                  <a:pt x="278010" y="3714"/>
                </a:lnTo>
                <a:lnTo>
                  <a:pt x="199643" y="0"/>
                </a:lnTo>
                <a:lnTo>
                  <a:pt x="122158" y="3714"/>
                </a:lnTo>
                <a:lnTo>
                  <a:pt x="58674" y="13716"/>
                </a:lnTo>
                <a:lnTo>
                  <a:pt x="15763" y="28289"/>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4" name="Google Shape;674;p38"/>
          <p:cNvSpPr/>
          <p:nvPr/>
        </p:nvSpPr>
        <p:spPr>
          <a:xfrm>
            <a:off x="7290816" y="3090672"/>
            <a:ext cx="401320" cy="90170"/>
          </a:xfrm>
          <a:custGeom>
            <a:rect b="b" l="l" r="r" t="t"/>
            <a:pathLst>
              <a:path extrusionOk="0" h="90169" w="401320">
                <a:moveTo>
                  <a:pt x="199643" y="0"/>
                </a:moveTo>
                <a:lnTo>
                  <a:pt x="122158" y="3500"/>
                </a:lnTo>
                <a:lnTo>
                  <a:pt x="58674" y="13144"/>
                </a:lnTo>
                <a:lnTo>
                  <a:pt x="15763" y="27646"/>
                </a:lnTo>
                <a:lnTo>
                  <a:pt x="0" y="45719"/>
                </a:lnTo>
                <a:lnTo>
                  <a:pt x="15763" y="62912"/>
                </a:lnTo>
                <a:lnTo>
                  <a:pt x="58674" y="76962"/>
                </a:lnTo>
                <a:lnTo>
                  <a:pt x="122158" y="86439"/>
                </a:lnTo>
                <a:lnTo>
                  <a:pt x="199643" y="89915"/>
                </a:lnTo>
                <a:lnTo>
                  <a:pt x="278010" y="86439"/>
                </a:lnTo>
                <a:lnTo>
                  <a:pt x="341947" y="76962"/>
                </a:lnTo>
                <a:lnTo>
                  <a:pt x="385024" y="62912"/>
                </a:lnTo>
                <a:lnTo>
                  <a:pt x="400811" y="45719"/>
                </a:lnTo>
                <a:lnTo>
                  <a:pt x="390570" y="31016"/>
                </a:lnTo>
                <a:lnTo>
                  <a:pt x="362041" y="18434"/>
                </a:lnTo>
                <a:lnTo>
                  <a:pt x="318515" y="8631"/>
                </a:lnTo>
                <a:lnTo>
                  <a:pt x="263286" y="2267"/>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5" name="Google Shape;675;p38"/>
          <p:cNvSpPr/>
          <p:nvPr/>
        </p:nvSpPr>
        <p:spPr>
          <a:xfrm>
            <a:off x="7290816" y="3090672"/>
            <a:ext cx="401320" cy="90170"/>
          </a:xfrm>
          <a:custGeom>
            <a:rect b="b" l="l" r="r" t="t"/>
            <a:pathLst>
              <a:path extrusionOk="0" h="90169" w="401320">
                <a:moveTo>
                  <a:pt x="0" y="45719"/>
                </a:moveTo>
                <a:lnTo>
                  <a:pt x="15763" y="62912"/>
                </a:lnTo>
                <a:lnTo>
                  <a:pt x="58674" y="76961"/>
                </a:lnTo>
                <a:lnTo>
                  <a:pt x="122158" y="86439"/>
                </a:lnTo>
                <a:lnTo>
                  <a:pt x="199643" y="89915"/>
                </a:lnTo>
                <a:lnTo>
                  <a:pt x="278010" y="86439"/>
                </a:lnTo>
                <a:lnTo>
                  <a:pt x="341947" y="76962"/>
                </a:lnTo>
                <a:lnTo>
                  <a:pt x="385024" y="62912"/>
                </a:lnTo>
                <a:lnTo>
                  <a:pt x="400811" y="45719"/>
                </a:lnTo>
                <a:lnTo>
                  <a:pt x="390570" y="31016"/>
                </a:lnTo>
                <a:lnTo>
                  <a:pt x="362041" y="18434"/>
                </a:lnTo>
                <a:lnTo>
                  <a:pt x="318515" y="8631"/>
                </a:lnTo>
                <a:lnTo>
                  <a:pt x="263286" y="2267"/>
                </a:lnTo>
                <a:lnTo>
                  <a:pt x="199643" y="0"/>
                </a:lnTo>
                <a:lnTo>
                  <a:pt x="122158" y="3500"/>
                </a:lnTo>
                <a:lnTo>
                  <a:pt x="58674" y="13144"/>
                </a:lnTo>
                <a:lnTo>
                  <a:pt x="15763" y="27646"/>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6" name="Google Shape;676;p38"/>
          <p:cNvSpPr/>
          <p:nvPr/>
        </p:nvSpPr>
        <p:spPr>
          <a:xfrm>
            <a:off x="7289292" y="3009900"/>
            <a:ext cx="401320" cy="90170"/>
          </a:xfrm>
          <a:custGeom>
            <a:rect b="b" l="l" r="r" t="t"/>
            <a:pathLst>
              <a:path extrusionOk="0" h="90169" w="401320">
                <a:moveTo>
                  <a:pt x="199643" y="0"/>
                </a:moveTo>
                <a:lnTo>
                  <a:pt x="122158" y="3476"/>
                </a:lnTo>
                <a:lnTo>
                  <a:pt x="58673" y="12954"/>
                </a:lnTo>
                <a:lnTo>
                  <a:pt x="15763" y="27003"/>
                </a:lnTo>
                <a:lnTo>
                  <a:pt x="0" y="44196"/>
                </a:lnTo>
                <a:lnTo>
                  <a:pt x="15763" y="62269"/>
                </a:lnTo>
                <a:lnTo>
                  <a:pt x="58674" y="76771"/>
                </a:lnTo>
                <a:lnTo>
                  <a:pt x="122158" y="86415"/>
                </a:lnTo>
                <a:lnTo>
                  <a:pt x="199643" y="89915"/>
                </a:lnTo>
                <a:lnTo>
                  <a:pt x="263286" y="87648"/>
                </a:lnTo>
                <a:lnTo>
                  <a:pt x="318515" y="81284"/>
                </a:lnTo>
                <a:lnTo>
                  <a:pt x="362041" y="71481"/>
                </a:lnTo>
                <a:lnTo>
                  <a:pt x="390570" y="58899"/>
                </a:lnTo>
                <a:lnTo>
                  <a:pt x="400811" y="44196"/>
                </a:lnTo>
                <a:lnTo>
                  <a:pt x="385024" y="27003"/>
                </a:lnTo>
                <a:lnTo>
                  <a:pt x="341947" y="12954"/>
                </a:lnTo>
                <a:lnTo>
                  <a:pt x="278010" y="3476"/>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7" name="Google Shape;677;p38"/>
          <p:cNvSpPr/>
          <p:nvPr/>
        </p:nvSpPr>
        <p:spPr>
          <a:xfrm>
            <a:off x="7289292" y="3009900"/>
            <a:ext cx="401320" cy="90170"/>
          </a:xfrm>
          <a:custGeom>
            <a:rect b="b" l="l" r="r" t="t"/>
            <a:pathLst>
              <a:path extrusionOk="0" h="90169" w="401320">
                <a:moveTo>
                  <a:pt x="0" y="44196"/>
                </a:moveTo>
                <a:lnTo>
                  <a:pt x="15763" y="62269"/>
                </a:lnTo>
                <a:lnTo>
                  <a:pt x="58674" y="76771"/>
                </a:lnTo>
                <a:lnTo>
                  <a:pt x="122158" y="86415"/>
                </a:lnTo>
                <a:lnTo>
                  <a:pt x="199643" y="89915"/>
                </a:lnTo>
                <a:lnTo>
                  <a:pt x="263286" y="87648"/>
                </a:lnTo>
                <a:lnTo>
                  <a:pt x="318515" y="81284"/>
                </a:lnTo>
                <a:lnTo>
                  <a:pt x="362041" y="71481"/>
                </a:lnTo>
                <a:lnTo>
                  <a:pt x="390570" y="58899"/>
                </a:lnTo>
                <a:lnTo>
                  <a:pt x="400811" y="44196"/>
                </a:lnTo>
                <a:lnTo>
                  <a:pt x="385024" y="27003"/>
                </a:lnTo>
                <a:lnTo>
                  <a:pt x="341947" y="12954"/>
                </a:lnTo>
                <a:lnTo>
                  <a:pt x="278010" y="3476"/>
                </a:lnTo>
                <a:lnTo>
                  <a:pt x="199643" y="0"/>
                </a:lnTo>
                <a:lnTo>
                  <a:pt x="122158" y="3476"/>
                </a:lnTo>
                <a:lnTo>
                  <a:pt x="58674" y="12953"/>
                </a:lnTo>
                <a:lnTo>
                  <a:pt x="15763" y="27003"/>
                </a:lnTo>
                <a:lnTo>
                  <a:pt x="0"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8" name="Google Shape;678;p38"/>
          <p:cNvSpPr/>
          <p:nvPr/>
        </p:nvSpPr>
        <p:spPr>
          <a:xfrm>
            <a:off x="7289292" y="2927604"/>
            <a:ext cx="401320" cy="91440"/>
          </a:xfrm>
          <a:custGeom>
            <a:rect b="b" l="l" r="r" t="t"/>
            <a:pathLst>
              <a:path extrusionOk="0" h="91439" w="401320">
                <a:moveTo>
                  <a:pt x="199643" y="0"/>
                </a:moveTo>
                <a:lnTo>
                  <a:pt x="122158" y="3500"/>
                </a:lnTo>
                <a:lnTo>
                  <a:pt x="58674" y="13144"/>
                </a:lnTo>
                <a:lnTo>
                  <a:pt x="15763" y="27646"/>
                </a:lnTo>
                <a:lnTo>
                  <a:pt x="0" y="45720"/>
                </a:lnTo>
                <a:lnTo>
                  <a:pt x="15763" y="63150"/>
                </a:lnTo>
                <a:lnTo>
                  <a:pt x="58674" y="77724"/>
                </a:lnTo>
                <a:lnTo>
                  <a:pt x="122158" y="87725"/>
                </a:lnTo>
                <a:lnTo>
                  <a:pt x="199643" y="91439"/>
                </a:lnTo>
                <a:lnTo>
                  <a:pt x="278010" y="87725"/>
                </a:lnTo>
                <a:lnTo>
                  <a:pt x="341947" y="77724"/>
                </a:lnTo>
                <a:lnTo>
                  <a:pt x="385024" y="63150"/>
                </a:lnTo>
                <a:lnTo>
                  <a:pt x="400811" y="45720"/>
                </a:lnTo>
                <a:lnTo>
                  <a:pt x="390570" y="31016"/>
                </a:lnTo>
                <a:lnTo>
                  <a:pt x="362041" y="18434"/>
                </a:lnTo>
                <a:lnTo>
                  <a:pt x="318516" y="8631"/>
                </a:lnTo>
                <a:lnTo>
                  <a:pt x="263286" y="2267"/>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9" name="Google Shape;679;p38"/>
          <p:cNvSpPr/>
          <p:nvPr/>
        </p:nvSpPr>
        <p:spPr>
          <a:xfrm>
            <a:off x="7289292" y="2927604"/>
            <a:ext cx="401320" cy="91440"/>
          </a:xfrm>
          <a:custGeom>
            <a:rect b="b" l="l" r="r" t="t"/>
            <a:pathLst>
              <a:path extrusionOk="0" h="91439" w="401320">
                <a:moveTo>
                  <a:pt x="0" y="45720"/>
                </a:moveTo>
                <a:lnTo>
                  <a:pt x="15763" y="63150"/>
                </a:lnTo>
                <a:lnTo>
                  <a:pt x="58674" y="77724"/>
                </a:lnTo>
                <a:lnTo>
                  <a:pt x="122158" y="87725"/>
                </a:lnTo>
                <a:lnTo>
                  <a:pt x="199643" y="91439"/>
                </a:lnTo>
                <a:lnTo>
                  <a:pt x="278010" y="87725"/>
                </a:lnTo>
                <a:lnTo>
                  <a:pt x="341947" y="77724"/>
                </a:lnTo>
                <a:lnTo>
                  <a:pt x="385024" y="63150"/>
                </a:lnTo>
                <a:lnTo>
                  <a:pt x="400811" y="45720"/>
                </a:lnTo>
                <a:lnTo>
                  <a:pt x="390570" y="31016"/>
                </a:lnTo>
                <a:lnTo>
                  <a:pt x="362041" y="18434"/>
                </a:lnTo>
                <a:lnTo>
                  <a:pt x="318516" y="8631"/>
                </a:lnTo>
                <a:lnTo>
                  <a:pt x="263286" y="2267"/>
                </a:lnTo>
                <a:lnTo>
                  <a:pt x="199643" y="0"/>
                </a:lnTo>
                <a:lnTo>
                  <a:pt x="122158" y="3500"/>
                </a:lnTo>
                <a:lnTo>
                  <a:pt x="58674" y="13144"/>
                </a:lnTo>
                <a:lnTo>
                  <a:pt x="15763" y="2764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0" name="Google Shape;680;p38"/>
          <p:cNvSpPr/>
          <p:nvPr/>
        </p:nvSpPr>
        <p:spPr>
          <a:xfrm>
            <a:off x="7286243" y="2846832"/>
            <a:ext cx="401320" cy="91440"/>
          </a:xfrm>
          <a:custGeom>
            <a:rect b="b" l="l" r="r" t="t"/>
            <a:pathLst>
              <a:path extrusionOk="0" h="91439" w="401320">
                <a:moveTo>
                  <a:pt x="199644" y="0"/>
                </a:moveTo>
                <a:lnTo>
                  <a:pt x="122158" y="3714"/>
                </a:lnTo>
                <a:lnTo>
                  <a:pt x="58674" y="13716"/>
                </a:lnTo>
                <a:lnTo>
                  <a:pt x="15763" y="28289"/>
                </a:lnTo>
                <a:lnTo>
                  <a:pt x="0" y="45720"/>
                </a:lnTo>
                <a:lnTo>
                  <a:pt x="15763" y="63793"/>
                </a:lnTo>
                <a:lnTo>
                  <a:pt x="58674" y="78295"/>
                </a:lnTo>
                <a:lnTo>
                  <a:pt x="122158" y="87939"/>
                </a:lnTo>
                <a:lnTo>
                  <a:pt x="199644" y="91440"/>
                </a:lnTo>
                <a:lnTo>
                  <a:pt x="263286" y="89172"/>
                </a:lnTo>
                <a:lnTo>
                  <a:pt x="318516" y="82808"/>
                </a:lnTo>
                <a:lnTo>
                  <a:pt x="362041" y="73005"/>
                </a:lnTo>
                <a:lnTo>
                  <a:pt x="390570" y="60423"/>
                </a:lnTo>
                <a:lnTo>
                  <a:pt x="400811" y="45720"/>
                </a:lnTo>
                <a:lnTo>
                  <a:pt x="385024" y="28289"/>
                </a:lnTo>
                <a:lnTo>
                  <a:pt x="341947" y="13716"/>
                </a:lnTo>
                <a:lnTo>
                  <a:pt x="278010" y="3714"/>
                </a:lnTo>
                <a:lnTo>
                  <a:pt x="1996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1" name="Google Shape;681;p38"/>
          <p:cNvSpPr/>
          <p:nvPr/>
        </p:nvSpPr>
        <p:spPr>
          <a:xfrm>
            <a:off x="7286243" y="2846832"/>
            <a:ext cx="401320" cy="91440"/>
          </a:xfrm>
          <a:custGeom>
            <a:rect b="b" l="l" r="r" t="t"/>
            <a:pathLst>
              <a:path extrusionOk="0" h="91439" w="401320">
                <a:moveTo>
                  <a:pt x="0" y="45720"/>
                </a:moveTo>
                <a:lnTo>
                  <a:pt x="15763" y="63793"/>
                </a:lnTo>
                <a:lnTo>
                  <a:pt x="58674" y="78295"/>
                </a:lnTo>
                <a:lnTo>
                  <a:pt x="122158" y="87939"/>
                </a:lnTo>
                <a:lnTo>
                  <a:pt x="199644" y="91440"/>
                </a:lnTo>
                <a:lnTo>
                  <a:pt x="263286" y="89172"/>
                </a:lnTo>
                <a:lnTo>
                  <a:pt x="318516" y="82808"/>
                </a:lnTo>
                <a:lnTo>
                  <a:pt x="362041" y="73005"/>
                </a:lnTo>
                <a:lnTo>
                  <a:pt x="390570" y="60423"/>
                </a:lnTo>
                <a:lnTo>
                  <a:pt x="400811" y="45720"/>
                </a:lnTo>
                <a:lnTo>
                  <a:pt x="385024" y="28289"/>
                </a:lnTo>
                <a:lnTo>
                  <a:pt x="341947" y="13716"/>
                </a:lnTo>
                <a:lnTo>
                  <a:pt x="278010" y="3714"/>
                </a:lnTo>
                <a:lnTo>
                  <a:pt x="199644" y="0"/>
                </a:lnTo>
                <a:lnTo>
                  <a:pt x="122158" y="3714"/>
                </a:lnTo>
                <a:lnTo>
                  <a:pt x="58674" y="13716"/>
                </a:lnTo>
                <a:lnTo>
                  <a:pt x="15763" y="28289"/>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2" name="Google Shape;682;p38"/>
          <p:cNvSpPr/>
          <p:nvPr/>
        </p:nvSpPr>
        <p:spPr>
          <a:xfrm>
            <a:off x="7395971" y="2766060"/>
            <a:ext cx="323215" cy="527685"/>
          </a:xfrm>
          <a:custGeom>
            <a:rect b="b" l="l" r="r" t="t"/>
            <a:pathLst>
              <a:path extrusionOk="0" h="527685" w="323215">
                <a:moveTo>
                  <a:pt x="0" y="527303"/>
                </a:moveTo>
                <a:lnTo>
                  <a:pt x="323088" y="527303"/>
                </a:lnTo>
                <a:lnTo>
                  <a:pt x="323088" y="0"/>
                </a:lnTo>
                <a:lnTo>
                  <a:pt x="0" y="0"/>
                </a:lnTo>
                <a:lnTo>
                  <a:pt x="0" y="5273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3" name="Google Shape;683;p38"/>
          <p:cNvSpPr/>
          <p:nvPr/>
        </p:nvSpPr>
        <p:spPr>
          <a:xfrm>
            <a:off x="7383780" y="3261360"/>
            <a:ext cx="0" cy="334010"/>
          </a:xfrm>
          <a:custGeom>
            <a:rect b="b" l="l" r="r" t="t"/>
            <a:pathLst>
              <a:path extrusionOk="0" h="334010" w="120000">
                <a:moveTo>
                  <a:pt x="0" y="333755"/>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4" name="Google Shape;684;p38"/>
          <p:cNvSpPr/>
          <p:nvPr/>
        </p:nvSpPr>
        <p:spPr>
          <a:xfrm>
            <a:off x="7436357" y="2597658"/>
            <a:ext cx="76199" cy="655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5" name="Google Shape;685;p38"/>
          <p:cNvSpPr/>
          <p:nvPr/>
        </p:nvSpPr>
        <p:spPr>
          <a:xfrm>
            <a:off x="7383780" y="2505456"/>
            <a:ext cx="0" cy="332740"/>
          </a:xfrm>
          <a:custGeom>
            <a:rect b="b" l="l" r="r" t="t"/>
            <a:pathLst>
              <a:path extrusionOk="0" h="332739" w="120000">
                <a:moveTo>
                  <a:pt x="0" y="332232"/>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6" name="Google Shape;686;p38"/>
          <p:cNvSpPr/>
          <p:nvPr/>
        </p:nvSpPr>
        <p:spPr>
          <a:xfrm>
            <a:off x="7386828" y="3598164"/>
            <a:ext cx="1493520" cy="3175"/>
          </a:xfrm>
          <a:custGeom>
            <a:rect b="b" l="l" r="r" t="t"/>
            <a:pathLst>
              <a:path extrusionOk="0" h="3175" w="1493520">
                <a:moveTo>
                  <a:pt x="1493520" y="0"/>
                </a:moveTo>
                <a:lnTo>
                  <a:pt x="0" y="304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38"/>
          <p:cNvSpPr/>
          <p:nvPr/>
        </p:nvSpPr>
        <p:spPr>
          <a:xfrm>
            <a:off x="8879585" y="3563873"/>
            <a:ext cx="77723" cy="64008"/>
          </a:xfrm>
          <a:prstGeom prst="rect">
            <a:avLst/>
          </a:prstGeom>
          <a:blipFill rotWithShape="1">
            <a:blip r:embed="rId1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38"/>
          <p:cNvSpPr/>
          <p:nvPr/>
        </p:nvSpPr>
        <p:spPr>
          <a:xfrm>
            <a:off x="7289292" y="1885188"/>
            <a:ext cx="401320" cy="90170"/>
          </a:xfrm>
          <a:custGeom>
            <a:rect b="b" l="l" r="r" t="t"/>
            <a:pathLst>
              <a:path extrusionOk="0" h="90169" w="401320">
                <a:moveTo>
                  <a:pt x="201167" y="0"/>
                </a:moveTo>
                <a:lnTo>
                  <a:pt x="137525" y="2267"/>
                </a:lnTo>
                <a:lnTo>
                  <a:pt x="82295" y="8631"/>
                </a:lnTo>
                <a:lnTo>
                  <a:pt x="38770" y="18434"/>
                </a:lnTo>
                <a:lnTo>
                  <a:pt x="0" y="45720"/>
                </a:lnTo>
                <a:lnTo>
                  <a:pt x="15787" y="62912"/>
                </a:lnTo>
                <a:lnTo>
                  <a:pt x="58864" y="76962"/>
                </a:lnTo>
                <a:lnTo>
                  <a:pt x="122801" y="86439"/>
                </a:lnTo>
                <a:lnTo>
                  <a:pt x="201167" y="89915"/>
                </a:lnTo>
                <a:lnTo>
                  <a:pt x="278653" y="86439"/>
                </a:lnTo>
                <a:lnTo>
                  <a:pt x="342137" y="76962"/>
                </a:lnTo>
                <a:lnTo>
                  <a:pt x="385048" y="62912"/>
                </a:lnTo>
                <a:lnTo>
                  <a:pt x="400811" y="45720"/>
                </a:lnTo>
                <a:lnTo>
                  <a:pt x="385048" y="27646"/>
                </a:lnTo>
                <a:lnTo>
                  <a:pt x="342137" y="13144"/>
                </a:lnTo>
                <a:lnTo>
                  <a:pt x="278653" y="3500"/>
                </a:lnTo>
                <a:lnTo>
                  <a:pt x="2011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9" name="Google Shape;689;p38"/>
          <p:cNvSpPr/>
          <p:nvPr/>
        </p:nvSpPr>
        <p:spPr>
          <a:xfrm>
            <a:off x="7289292" y="1885188"/>
            <a:ext cx="401320" cy="90170"/>
          </a:xfrm>
          <a:custGeom>
            <a:rect b="b" l="l" r="r" t="t"/>
            <a:pathLst>
              <a:path extrusionOk="0" h="90169" w="401320">
                <a:moveTo>
                  <a:pt x="0" y="45720"/>
                </a:moveTo>
                <a:lnTo>
                  <a:pt x="15787" y="62912"/>
                </a:lnTo>
                <a:lnTo>
                  <a:pt x="58864" y="76962"/>
                </a:lnTo>
                <a:lnTo>
                  <a:pt x="122801" y="86439"/>
                </a:lnTo>
                <a:lnTo>
                  <a:pt x="201167" y="89915"/>
                </a:lnTo>
                <a:lnTo>
                  <a:pt x="278653" y="86439"/>
                </a:lnTo>
                <a:lnTo>
                  <a:pt x="342137" y="76962"/>
                </a:lnTo>
                <a:lnTo>
                  <a:pt x="385048" y="62912"/>
                </a:lnTo>
                <a:lnTo>
                  <a:pt x="400811" y="45720"/>
                </a:lnTo>
                <a:lnTo>
                  <a:pt x="385048" y="27646"/>
                </a:lnTo>
                <a:lnTo>
                  <a:pt x="342137" y="13144"/>
                </a:lnTo>
                <a:lnTo>
                  <a:pt x="278653" y="3500"/>
                </a:lnTo>
                <a:lnTo>
                  <a:pt x="201167" y="0"/>
                </a:lnTo>
                <a:lnTo>
                  <a:pt x="137525" y="2267"/>
                </a:lnTo>
                <a:lnTo>
                  <a:pt x="82295" y="8631"/>
                </a:lnTo>
                <a:lnTo>
                  <a:pt x="38770" y="18434"/>
                </a:lnTo>
                <a:lnTo>
                  <a:pt x="10241" y="31016"/>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0" name="Google Shape;690;p38"/>
          <p:cNvSpPr/>
          <p:nvPr/>
        </p:nvSpPr>
        <p:spPr>
          <a:xfrm>
            <a:off x="7292340" y="1805940"/>
            <a:ext cx="401320" cy="90170"/>
          </a:xfrm>
          <a:custGeom>
            <a:rect b="b" l="l" r="r" t="t"/>
            <a:pathLst>
              <a:path extrusionOk="0" h="90169" w="401320">
                <a:moveTo>
                  <a:pt x="199643" y="0"/>
                </a:moveTo>
                <a:lnTo>
                  <a:pt x="121515" y="3476"/>
                </a:lnTo>
                <a:lnTo>
                  <a:pt x="58102" y="12954"/>
                </a:lnTo>
                <a:lnTo>
                  <a:pt x="15549" y="27003"/>
                </a:lnTo>
                <a:lnTo>
                  <a:pt x="0" y="44196"/>
                </a:lnTo>
                <a:lnTo>
                  <a:pt x="15549" y="62269"/>
                </a:lnTo>
                <a:lnTo>
                  <a:pt x="58102" y="76771"/>
                </a:lnTo>
                <a:lnTo>
                  <a:pt x="121515" y="86415"/>
                </a:lnTo>
                <a:lnTo>
                  <a:pt x="199643" y="89915"/>
                </a:lnTo>
                <a:lnTo>
                  <a:pt x="263286" y="87648"/>
                </a:lnTo>
                <a:lnTo>
                  <a:pt x="318515" y="81284"/>
                </a:lnTo>
                <a:lnTo>
                  <a:pt x="362041" y="71481"/>
                </a:lnTo>
                <a:lnTo>
                  <a:pt x="390570" y="58899"/>
                </a:lnTo>
                <a:lnTo>
                  <a:pt x="400811" y="44196"/>
                </a:lnTo>
                <a:lnTo>
                  <a:pt x="385024" y="27003"/>
                </a:lnTo>
                <a:lnTo>
                  <a:pt x="341947" y="12954"/>
                </a:lnTo>
                <a:lnTo>
                  <a:pt x="278010" y="3476"/>
                </a:lnTo>
                <a:lnTo>
                  <a:pt x="1996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1" name="Google Shape;691;p38"/>
          <p:cNvSpPr/>
          <p:nvPr/>
        </p:nvSpPr>
        <p:spPr>
          <a:xfrm>
            <a:off x="7292340" y="1805940"/>
            <a:ext cx="401320" cy="90170"/>
          </a:xfrm>
          <a:custGeom>
            <a:rect b="b" l="l" r="r" t="t"/>
            <a:pathLst>
              <a:path extrusionOk="0" h="90169" w="401320">
                <a:moveTo>
                  <a:pt x="0" y="44196"/>
                </a:moveTo>
                <a:lnTo>
                  <a:pt x="15549" y="62269"/>
                </a:lnTo>
                <a:lnTo>
                  <a:pt x="58102" y="76771"/>
                </a:lnTo>
                <a:lnTo>
                  <a:pt x="121515" y="86415"/>
                </a:lnTo>
                <a:lnTo>
                  <a:pt x="199643" y="89915"/>
                </a:lnTo>
                <a:lnTo>
                  <a:pt x="263286" y="87648"/>
                </a:lnTo>
                <a:lnTo>
                  <a:pt x="318515" y="81284"/>
                </a:lnTo>
                <a:lnTo>
                  <a:pt x="362041" y="71481"/>
                </a:lnTo>
                <a:lnTo>
                  <a:pt x="390570" y="58899"/>
                </a:lnTo>
                <a:lnTo>
                  <a:pt x="400811" y="44196"/>
                </a:lnTo>
                <a:lnTo>
                  <a:pt x="385024" y="27003"/>
                </a:lnTo>
                <a:lnTo>
                  <a:pt x="341947" y="12954"/>
                </a:lnTo>
                <a:lnTo>
                  <a:pt x="278010" y="3476"/>
                </a:lnTo>
                <a:lnTo>
                  <a:pt x="199643" y="0"/>
                </a:lnTo>
                <a:lnTo>
                  <a:pt x="121515" y="3476"/>
                </a:lnTo>
                <a:lnTo>
                  <a:pt x="58102" y="12953"/>
                </a:lnTo>
                <a:lnTo>
                  <a:pt x="15549" y="27003"/>
                </a:lnTo>
                <a:lnTo>
                  <a:pt x="0" y="4419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2" name="Google Shape;692;p38"/>
          <p:cNvSpPr/>
          <p:nvPr/>
        </p:nvSpPr>
        <p:spPr>
          <a:xfrm>
            <a:off x="7289292" y="1723644"/>
            <a:ext cx="401320" cy="91440"/>
          </a:xfrm>
          <a:custGeom>
            <a:rect b="b" l="l" r="r" t="t"/>
            <a:pathLst>
              <a:path extrusionOk="0" h="91439" w="401320">
                <a:moveTo>
                  <a:pt x="201167" y="0"/>
                </a:moveTo>
                <a:lnTo>
                  <a:pt x="122801" y="3714"/>
                </a:lnTo>
                <a:lnTo>
                  <a:pt x="58864" y="13716"/>
                </a:lnTo>
                <a:lnTo>
                  <a:pt x="15787" y="28289"/>
                </a:lnTo>
                <a:lnTo>
                  <a:pt x="0" y="45720"/>
                </a:lnTo>
                <a:lnTo>
                  <a:pt x="10241" y="60423"/>
                </a:lnTo>
                <a:lnTo>
                  <a:pt x="38770" y="73005"/>
                </a:lnTo>
                <a:lnTo>
                  <a:pt x="82295" y="82808"/>
                </a:lnTo>
                <a:lnTo>
                  <a:pt x="137525" y="89172"/>
                </a:lnTo>
                <a:lnTo>
                  <a:pt x="201167" y="91440"/>
                </a:lnTo>
                <a:lnTo>
                  <a:pt x="278653" y="87939"/>
                </a:lnTo>
                <a:lnTo>
                  <a:pt x="342137" y="78295"/>
                </a:lnTo>
                <a:lnTo>
                  <a:pt x="385048" y="63793"/>
                </a:lnTo>
                <a:lnTo>
                  <a:pt x="400811" y="45720"/>
                </a:lnTo>
                <a:lnTo>
                  <a:pt x="385048" y="28289"/>
                </a:lnTo>
                <a:lnTo>
                  <a:pt x="342137" y="13716"/>
                </a:lnTo>
                <a:lnTo>
                  <a:pt x="278653" y="3714"/>
                </a:lnTo>
                <a:lnTo>
                  <a:pt x="2011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3" name="Google Shape;693;p38"/>
          <p:cNvSpPr/>
          <p:nvPr/>
        </p:nvSpPr>
        <p:spPr>
          <a:xfrm>
            <a:off x="7289292" y="1723644"/>
            <a:ext cx="401320" cy="91440"/>
          </a:xfrm>
          <a:custGeom>
            <a:rect b="b" l="l" r="r" t="t"/>
            <a:pathLst>
              <a:path extrusionOk="0" h="91439" w="401320">
                <a:moveTo>
                  <a:pt x="0" y="45720"/>
                </a:moveTo>
                <a:lnTo>
                  <a:pt x="38770" y="73005"/>
                </a:lnTo>
                <a:lnTo>
                  <a:pt x="82295" y="82808"/>
                </a:lnTo>
                <a:lnTo>
                  <a:pt x="137525" y="89172"/>
                </a:lnTo>
                <a:lnTo>
                  <a:pt x="201167" y="91440"/>
                </a:lnTo>
                <a:lnTo>
                  <a:pt x="278653" y="87939"/>
                </a:lnTo>
                <a:lnTo>
                  <a:pt x="342137" y="78295"/>
                </a:lnTo>
                <a:lnTo>
                  <a:pt x="385048" y="63793"/>
                </a:lnTo>
                <a:lnTo>
                  <a:pt x="400811" y="45720"/>
                </a:lnTo>
                <a:lnTo>
                  <a:pt x="385048" y="28289"/>
                </a:lnTo>
                <a:lnTo>
                  <a:pt x="342137" y="13716"/>
                </a:lnTo>
                <a:lnTo>
                  <a:pt x="278653" y="3714"/>
                </a:lnTo>
                <a:lnTo>
                  <a:pt x="201167" y="0"/>
                </a:lnTo>
                <a:lnTo>
                  <a:pt x="122801" y="3714"/>
                </a:lnTo>
                <a:lnTo>
                  <a:pt x="58864" y="13716"/>
                </a:lnTo>
                <a:lnTo>
                  <a:pt x="15787" y="28289"/>
                </a:lnTo>
                <a:lnTo>
                  <a:pt x="0" y="4572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38"/>
          <p:cNvSpPr/>
          <p:nvPr/>
        </p:nvSpPr>
        <p:spPr>
          <a:xfrm>
            <a:off x="7289292" y="1641348"/>
            <a:ext cx="401320" cy="91440"/>
          </a:xfrm>
          <a:custGeom>
            <a:rect b="b" l="l" r="r" t="t"/>
            <a:pathLst>
              <a:path extrusionOk="0" h="91439" w="401320">
                <a:moveTo>
                  <a:pt x="201167" y="0"/>
                </a:moveTo>
                <a:lnTo>
                  <a:pt x="122801" y="3714"/>
                </a:lnTo>
                <a:lnTo>
                  <a:pt x="58864" y="13716"/>
                </a:lnTo>
                <a:lnTo>
                  <a:pt x="15787" y="28289"/>
                </a:lnTo>
                <a:lnTo>
                  <a:pt x="0" y="45719"/>
                </a:lnTo>
                <a:lnTo>
                  <a:pt x="10241" y="60423"/>
                </a:lnTo>
                <a:lnTo>
                  <a:pt x="38770" y="73005"/>
                </a:lnTo>
                <a:lnTo>
                  <a:pt x="82295" y="82808"/>
                </a:lnTo>
                <a:lnTo>
                  <a:pt x="137525" y="89172"/>
                </a:lnTo>
                <a:lnTo>
                  <a:pt x="201167" y="91439"/>
                </a:lnTo>
                <a:lnTo>
                  <a:pt x="278653" y="87939"/>
                </a:lnTo>
                <a:lnTo>
                  <a:pt x="342137" y="78295"/>
                </a:lnTo>
                <a:lnTo>
                  <a:pt x="385048" y="63793"/>
                </a:lnTo>
                <a:lnTo>
                  <a:pt x="400811" y="45719"/>
                </a:lnTo>
                <a:lnTo>
                  <a:pt x="385048" y="28289"/>
                </a:lnTo>
                <a:lnTo>
                  <a:pt x="342138" y="13716"/>
                </a:lnTo>
                <a:lnTo>
                  <a:pt x="278653" y="3714"/>
                </a:lnTo>
                <a:lnTo>
                  <a:pt x="2011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38"/>
          <p:cNvSpPr/>
          <p:nvPr/>
        </p:nvSpPr>
        <p:spPr>
          <a:xfrm>
            <a:off x="7289292" y="1641348"/>
            <a:ext cx="401320" cy="91440"/>
          </a:xfrm>
          <a:custGeom>
            <a:rect b="b" l="l" r="r" t="t"/>
            <a:pathLst>
              <a:path extrusionOk="0" h="91439" w="401320">
                <a:moveTo>
                  <a:pt x="0" y="45719"/>
                </a:moveTo>
                <a:lnTo>
                  <a:pt x="38770" y="73005"/>
                </a:lnTo>
                <a:lnTo>
                  <a:pt x="82295" y="82808"/>
                </a:lnTo>
                <a:lnTo>
                  <a:pt x="137525" y="89172"/>
                </a:lnTo>
                <a:lnTo>
                  <a:pt x="201167" y="91439"/>
                </a:lnTo>
                <a:lnTo>
                  <a:pt x="278653" y="87939"/>
                </a:lnTo>
                <a:lnTo>
                  <a:pt x="342137" y="78295"/>
                </a:lnTo>
                <a:lnTo>
                  <a:pt x="385048" y="63793"/>
                </a:lnTo>
                <a:lnTo>
                  <a:pt x="400811" y="45719"/>
                </a:lnTo>
                <a:lnTo>
                  <a:pt x="385048" y="28289"/>
                </a:lnTo>
                <a:lnTo>
                  <a:pt x="342137" y="13715"/>
                </a:lnTo>
                <a:lnTo>
                  <a:pt x="278653" y="3714"/>
                </a:lnTo>
                <a:lnTo>
                  <a:pt x="201167" y="0"/>
                </a:lnTo>
                <a:lnTo>
                  <a:pt x="122801" y="3714"/>
                </a:lnTo>
                <a:lnTo>
                  <a:pt x="58864" y="13716"/>
                </a:lnTo>
                <a:lnTo>
                  <a:pt x="15787" y="28289"/>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38"/>
          <p:cNvSpPr/>
          <p:nvPr/>
        </p:nvSpPr>
        <p:spPr>
          <a:xfrm>
            <a:off x="7286243" y="1562100"/>
            <a:ext cx="402590" cy="91440"/>
          </a:xfrm>
          <a:custGeom>
            <a:rect b="b" l="l" r="r" t="t"/>
            <a:pathLst>
              <a:path extrusionOk="0" h="91439" w="402590">
                <a:moveTo>
                  <a:pt x="201167" y="0"/>
                </a:moveTo>
                <a:lnTo>
                  <a:pt x="137525" y="2267"/>
                </a:lnTo>
                <a:lnTo>
                  <a:pt x="82295" y="8631"/>
                </a:lnTo>
                <a:lnTo>
                  <a:pt x="38770" y="18434"/>
                </a:lnTo>
                <a:lnTo>
                  <a:pt x="0" y="45719"/>
                </a:lnTo>
                <a:lnTo>
                  <a:pt x="15787" y="63150"/>
                </a:lnTo>
                <a:lnTo>
                  <a:pt x="58864" y="77723"/>
                </a:lnTo>
                <a:lnTo>
                  <a:pt x="122801" y="87725"/>
                </a:lnTo>
                <a:lnTo>
                  <a:pt x="201167" y="91439"/>
                </a:lnTo>
                <a:lnTo>
                  <a:pt x="279534" y="87725"/>
                </a:lnTo>
                <a:lnTo>
                  <a:pt x="343471" y="77723"/>
                </a:lnTo>
                <a:lnTo>
                  <a:pt x="386548" y="63150"/>
                </a:lnTo>
                <a:lnTo>
                  <a:pt x="402335" y="45719"/>
                </a:lnTo>
                <a:lnTo>
                  <a:pt x="392094" y="31016"/>
                </a:lnTo>
                <a:lnTo>
                  <a:pt x="363565" y="18434"/>
                </a:lnTo>
                <a:lnTo>
                  <a:pt x="320040" y="8631"/>
                </a:lnTo>
                <a:lnTo>
                  <a:pt x="264810" y="2267"/>
                </a:lnTo>
                <a:lnTo>
                  <a:pt x="2011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38"/>
          <p:cNvSpPr/>
          <p:nvPr/>
        </p:nvSpPr>
        <p:spPr>
          <a:xfrm>
            <a:off x="7286243" y="1562100"/>
            <a:ext cx="402590" cy="91440"/>
          </a:xfrm>
          <a:custGeom>
            <a:rect b="b" l="l" r="r" t="t"/>
            <a:pathLst>
              <a:path extrusionOk="0" h="91439" w="402590">
                <a:moveTo>
                  <a:pt x="0" y="45719"/>
                </a:moveTo>
                <a:lnTo>
                  <a:pt x="15787" y="63150"/>
                </a:lnTo>
                <a:lnTo>
                  <a:pt x="58864" y="77723"/>
                </a:lnTo>
                <a:lnTo>
                  <a:pt x="122801" y="87725"/>
                </a:lnTo>
                <a:lnTo>
                  <a:pt x="201167" y="91439"/>
                </a:lnTo>
                <a:lnTo>
                  <a:pt x="279534" y="87725"/>
                </a:lnTo>
                <a:lnTo>
                  <a:pt x="343471" y="77723"/>
                </a:lnTo>
                <a:lnTo>
                  <a:pt x="386548" y="63150"/>
                </a:lnTo>
                <a:lnTo>
                  <a:pt x="402335" y="45719"/>
                </a:lnTo>
                <a:lnTo>
                  <a:pt x="392094" y="31016"/>
                </a:lnTo>
                <a:lnTo>
                  <a:pt x="363565" y="18434"/>
                </a:lnTo>
                <a:lnTo>
                  <a:pt x="320040" y="8631"/>
                </a:lnTo>
                <a:lnTo>
                  <a:pt x="264810" y="2267"/>
                </a:lnTo>
                <a:lnTo>
                  <a:pt x="201167" y="0"/>
                </a:lnTo>
                <a:lnTo>
                  <a:pt x="137525" y="2267"/>
                </a:lnTo>
                <a:lnTo>
                  <a:pt x="82295" y="8631"/>
                </a:lnTo>
                <a:lnTo>
                  <a:pt x="38770" y="18434"/>
                </a:lnTo>
                <a:lnTo>
                  <a:pt x="10241" y="31016"/>
                </a:lnTo>
                <a:lnTo>
                  <a:pt x="0" y="45719"/>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38"/>
          <p:cNvSpPr/>
          <p:nvPr/>
        </p:nvSpPr>
        <p:spPr>
          <a:xfrm>
            <a:off x="7395971" y="1481328"/>
            <a:ext cx="323215" cy="527685"/>
          </a:xfrm>
          <a:custGeom>
            <a:rect b="b" l="l" r="r" t="t"/>
            <a:pathLst>
              <a:path extrusionOk="0" h="527685" w="323215">
                <a:moveTo>
                  <a:pt x="0" y="527303"/>
                </a:moveTo>
                <a:lnTo>
                  <a:pt x="323088" y="527303"/>
                </a:lnTo>
                <a:lnTo>
                  <a:pt x="323088" y="0"/>
                </a:lnTo>
                <a:lnTo>
                  <a:pt x="0" y="0"/>
                </a:lnTo>
                <a:lnTo>
                  <a:pt x="0" y="5273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38"/>
          <p:cNvSpPr/>
          <p:nvPr/>
        </p:nvSpPr>
        <p:spPr>
          <a:xfrm>
            <a:off x="7383780" y="1976628"/>
            <a:ext cx="0" cy="332740"/>
          </a:xfrm>
          <a:custGeom>
            <a:rect b="b" l="l" r="r" t="t"/>
            <a:pathLst>
              <a:path extrusionOk="0" h="332739" w="120000">
                <a:moveTo>
                  <a:pt x="0" y="332232"/>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38"/>
          <p:cNvSpPr/>
          <p:nvPr/>
        </p:nvSpPr>
        <p:spPr>
          <a:xfrm>
            <a:off x="7436357" y="1311402"/>
            <a:ext cx="76199" cy="65532"/>
          </a:xfrm>
          <a:prstGeom prst="rect">
            <a:avLst/>
          </a:prstGeom>
          <a:blipFill rotWithShape="1">
            <a:blip r:embed="rId1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1" name="Google Shape;701;p38"/>
          <p:cNvSpPr/>
          <p:nvPr/>
        </p:nvSpPr>
        <p:spPr>
          <a:xfrm>
            <a:off x="7383780" y="1219200"/>
            <a:ext cx="0" cy="332740"/>
          </a:xfrm>
          <a:custGeom>
            <a:rect b="b" l="l" r="r" t="t"/>
            <a:pathLst>
              <a:path extrusionOk="0" h="332740" w="120000">
                <a:moveTo>
                  <a:pt x="0" y="332231"/>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2" name="Google Shape;702;p38"/>
          <p:cNvSpPr/>
          <p:nvPr/>
        </p:nvSpPr>
        <p:spPr>
          <a:xfrm>
            <a:off x="5516879" y="3596640"/>
            <a:ext cx="1485900" cy="7620"/>
          </a:xfrm>
          <a:custGeom>
            <a:rect b="b" l="l" r="r" t="t"/>
            <a:pathLst>
              <a:path extrusionOk="0" h="7620" w="1485900">
                <a:moveTo>
                  <a:pt x="1485900" y="762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p38"/>
          <p:cNvSpPr/>
          <p:nvPr/>
        </p:nvSpPr>
        <p:spPr>
          <a:xfrm>
            <a:off x="8850630" y="1184910"/>
            <a:ext cx="76199" cy="65532"/>
          </a:xfrm>
          <a:prstGeom prst="rect">
            <a:avLst/>
          </a:prstGeom>
          <a:blipFill rotWithShape="1">
            <a:blip r:embed="rId1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Google Shape;704;p38"/>
          <p:cNvSpPr/>
          <p:nvPr/>
        </p:nvSpPr>
        <p:spPr>
          <a:xfrm>
            <a:off x="8610600" y="2310384"/>
            <a:ext cx="0" cy="187960"/>
          </a:xfrm>
          <a:custGeom>
            <a:rect b="b" l="l" r="r" t="t"/>
            <a:pathLst>
              <a:path extrusionOk="0" h="187960" w="120000">
                <a:moveTo>
                  <a:pt x="0" y="187451"/>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Google Shape;705;p38"/>
          <p:cNvSpPr/>
          <p:nvPr/>
        </p:nvSpPr>
        <p:spPr>
          <a:xfrm>
            <a:off x="8549640" y="2584704"/>
            <a:ext cx="74930" cy="931544"/>
          </a:xfrm>
          <a:custGeom>
            <a:rect b="b" l="l" r="r" t="t"/>
            <a:pathLst>
              <a:path extrusionOk="0" h="931545" w="74929">
                <a:moveTo>
                  <a:pt x="42671" y="47244"/>
                </a:moveTo>
                <a:lnTo>
                  <a:pt x="32003" y="47244"/>
                </a:lnTo>
                <a:lnTo>
                  <a:pt x="27431" y="50292"/>
                </a:lnTo>
                <a:lnTo>
                  <a:pt x="27431" y="926592"/>
                </a:lnTo>
                <a:lnTo>
                  <a:pt x="32003" y="931163"/>
                </a:lnTo>
                <a:lnTo>
                  <a:pt x="42671" y="931163"/>
                </a:lnTo>
                <a:lnTo>
                  <a:pt x="47243" y="926592"/>
                </a:lnTo>
                <a:lnTo>
                  <a:pt x="47243" y="50292"/>
                </a:lnTo>
                <a:lnTo>
                  <a:pt x="42671" y="47244"/>
                </a:lnTo>
                <a:close/>
              </a:path>
              <a:path extrusionOk="0" h="931545" w="74929">
                <a:moveTo>
                  <a:pt x="38100" y="0"/>
                </a:moveTo>
                <a:lnTo>
                  <a:pt x="0" y="74675"/>
                </a:lnTo>
                <a:lnTo>
                  <a:pt x="27431" y="74675"/>
                </a:lnTo>
                <a:lnTo>
                  <a:pt x="27431" y="50292"/>
                </a:lnTo>
                <a:lnTo>
                  <a:pt x="32003" y="47244"/>
                </a:lnTo>
                <a:lnTo>
                  <a:pt x="61239" y="47244"/>
                </a:lnTo>
                <a:lnTo>
                  <a:pt x="38100" y="0"/>
                </a:lnTo>
                <a:close/>
              </a:path>
              <a:path extrusionOk="0" h="931545" w="74929">
                <a:moveTo>
                  <a:pt x="61239" y="47244"/>
                </a:moveTo>
                <a:lnTo>
                  <a:pt x="42671" y="47244"/>
                </a:lnTo>
                <a:lnTo>
                  <a:pt x="47243" y="50292"/>
                </a:lnTo>
                <a:lnTo>
                  <a:pt x="47243" y="74675"/>
                </a:lnTo>
                <a:lnTo>
                  <a:pt x="74675" y="74675"/>
                </a:lnTo>
                <a:lnTo>
                  <a:pt x="61239" y="472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38"/>
          <p:cNvSpPr txBox="1"/>
          <p:nvPr/>
        </p:nvSpPr>
        <p:spPr>
          <a:xfrm>
            <a:off x="8430768" y="2962656"/>
            <a:ext cx="317500" cy="251460"/>
          </a:xfrm>
          <a:prstGeom prst="rect">
            <a:avLst/>
          </a:prstGeom>
          <a:solidFill>
            <a:srgbClr val="FFFFFF"/>
          </a:solidFill>
          <a:ln>
            <a:noFill/>
          </a:ln>
        </p:spPr>
        <p:txBody>
          <a:bodyPr anchorCtr="0" anchor="t" bIns="0" lIns="0" spcFirstLastPara="1" rIns="0" wrap="square" tIns="39350">
            <a:noAutofit/>
          </a:bodyPr>
          <a:lstStyle/>
          <a:p>
            <a:pPr indent="0" lvl="0" marL="29209"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2B</a:t>
            </a:r>
            <a:endParaRPr sz="700">
              <a:solidFill>
                <a:schemeClr val="dk1"/>
              </a:solidFill>
              <a:latin typeface="Times New Roman"/>
              <a:ea typeface="Times New Roman"/>
              <a:cs typeface="Times New Roman"/>
              <a:sym typeface="Times New Roman"/>
            </a:endParaRPr>
          </a:p>
        </p:txBody>
      </p:sp>
      <p:sp>
        <p:nvSpPr>
          <p:cNvPr id="707" name="Google Shape;707;p38"/>
          <p:cNvSpPr/>
          <p:nvPr/>
        </p:nvSpPr>
        <p:spPr>
          <a:xfrm>
            <a:off x="8555735" y="1313688"/>
            <a:ext cx="74930" cy="931544"/>
          </a:xfrm>
          <a:custGeom>
            <a:rect b="b" l="l" r="r" t="t"/>
            <a:pathLst>
              <a:path extrusionOk="0" h="931544" w="74929">
                <a:moveTo>
                  <a:pt x="42672" y="45720"/>
                </a:moveTo>
                <a:lnTo>
                  <a:pt x="32004" y="45720"/>
                </a:lnTo>
                <a:lnTo>
                  <a:pt x="27432" y="50291"/>
                </a:lnTo>
                <a:lnTo>
                  <a:pt x="27432" y="926591"/>
                </a:lnTo>
                <a:lnTo>
                  <a:pt x="32004" y="931163"/>
                </a:lnTo>
                <a:lnTo>
                  <a:pt x="42672" y="931163"/>
                </a:lnTo>
                <a:lnTo>
                  <a:pt x="45720" y="926591"/>
                </a:lnTo>
                <a:lnTo>
                  <a:pt x="45720" y="50291"/>
                </a:lnTo>
                <a:lnTo>
                  <a:pt x="42672" y="45720"/>
                </a:lnTo>
                <a:close/>
              </a:path>
              <a:path extrusionOk="0" h="931544" w="74929">
                <a:moveTo>
                  <a:pt x="36575" y="0"/>
                </a:moveTo>
                <a:lnTo>
                  <a:pt x="0" y="73151"/>
                </a:lnTo>
                <a:lnTo>
                  <a:pt x="27432" y="73151"/>
                </a:lnTo>
                <a:lnTo>
                  <a:pt x="27432" y="50291"/>
                </a:lnTo>
                <a:lnTo>
                  <a:pt x="32004" y="45720"/>
                </a:lnTo>
                <a:lnTo>
                  <a:pt x="60388" y="45720"/>
                </a:lnTo>
                <a:lnTo>
                  <a:pt x="36575" y="0"/>
                </a:lnTo>
                <a:close/>
              </a:path>
              <a:path extrusionOk="0" h="931544" w="74929">
                <a:moveTo>
                  <a:pt x="60388" y="45720"/>
                </a:moveTo>
                <a:lnTo>
                  <a:pt x="42672" y="45720"/>
                </a:lnTo>
                <a:lnTo>
                  <a:pt x="45720" y="50291"/>
                </a:lnTo>
                <a:lnTo>
                  <a:pt x="45720" y="73151"/>
                </a:lnTo>
                <a:lnTo>
                  <a:pt x="74675" y="73151"/>
                </a:lnTo>
                <a:lnTo>
                  <a:pt x="60388" y="4572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38"/>
          <p:cNvSpPr txBox="1"/>
          <p:nvPr/>
        </p:nvSpPr>
        <p:spPr>
          <a:xfrm>
            <a:off x="8446007" y="1696212"/>
            <a:ext cx="332740" cy="257810"/>
          </a:xfrm>
          <a:prstGeom prst="rect">
            <a:avLst/>
          </a:prstGeom>
          <a:solidFill>
            <a:srgbClr val="FFFFFF"/>
          </a:solidFill>
          <a:ln>
            <a:noFill/>
          </a:ln>
        </p:spPr>
        <p:txBody>
          <a:bodyPr anchorCtr="0" anchor="t" bIns="0" lIns="0" spcFirstLastPara="1" rIns="0" wrap="square" tIns="38725">
            <a:noAutofit/>
          </a:bodyPr>
          <a:lstStyle/>
          <a:p>
            <a:pPr indent="0" lvl="0" marL="29844"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2A</a:t>
            </a:r>
            <a:endParaRPr sz="700">
              <a:solidFill>
                <a:schemeClr val="dk1"/>
              </a:solidFill>
              <a:latin typeface="Times New Roman"/>
              <a:ea typeface="Times New Roman"/>
              <a:cs typeface="Times New Roman"/>
              <a:sym typeface="Times New Roman"/>
            </a:endParaRPr>
          </a:p>
        </p:txBody>
      </p:sp>
      <p:sp>
        <p:nvSpPr>
          <p:cNvPr id="709" name="Google Shape;709;p38"/>
          <p:cNvSpPr/>
          <p:nvPr/>
        </p:nvSpPr>
        <p:spPr>
          <a:xfrm>
            <a:off x="8863583" y="1306068"/>
            <a:ext cx="73660" cy="2217420"/>
          </a:xfrm>
          <a:custGeom>
            <a:rect b="b" l="l" r="r" t="t"/>
            <a:pathLst>
              <a:path extrusionOk="0" h="2217420" w="73659">
                <a:moveTo>
                  <a:pt x="42672" y="47244"/>
                </a:moveTo>
                <a:lnTo>
                  <a:pt x="32004" y="47244"/>
                </a:lnTo>
                <a:lnTo>
                  <a:pt x="27432" y="50292"/>
                </a:lnTo>
                <a:lnTo>
                  <a:pt x="27328" y="74675"/>
                </a:lnTo>
                <a:lnTo>
                  <a:pt x="15240" y="2208276"/>
                </a:lnTo>
                <a:lnTo>
                  <a:pt x="15240" y="2214372"/>
                </a:lnTo>
                <a:lnTo>
                  <a:pt x="19812" y="2217420"/>
                </a:lnTo>
                <a:lnTo>
                  <a:pt x="30480" y="2217420"/>
                </a:lnTo>
                <a:lnTo>
                  <a:pt x="35051" y="2214372"/>
                </a:lnTo>
                <a:lnTo>
                  <a:pt x="35051" y="2208276"/>
                </a:lnTo>
                <a:lnTo>
                  <a:pt x="45629" y="74675"/>
                </a:lnTo>
                <a:lnTo>
                  <a:pt x="45720" y="51816"/>
                </a:lnTo>
                <a:lnTo>
                  <a:pt x="42672" y="47244"/>
                </a:lnTo>
                <a:close/>
              </a:path>
              <a:path extrusionOk="0" h="2217420" w="73659">
                <a:moveTo>
                  <a:pt x="36575" y="0"/>
                </a:moveTo>
                <a:lnTo>
                  <a:pt x="0" y="74675"/>
                </a:lnTo>
                <a:lnTo>
                  <a:pt x="27328" y="74675"/>
                </a:lnTo>
                <a:lnTo>
                  <a:pt x="27432" y="50292"/>
                </a:lnTo>
                <a:lnTo>
                  <a:pt x="32004" y="47244"/>
                </a:lnTo>
                <a:lnTo>
                  <a:pt x="59715" y="47244"/>
                </a:lnTo>
                <a:lnTo>
                  <a:pt x="36575" y="0"/>
                </a:lnTo>
                <a:close/>
              </a:path>
              <a:path extrusionOk="0" h="2217420" w="73659">
                <a:moveTo>
                  <a:pt x="59715" y="47244"/>
                </a:moveTo>
                <a:lnTo>
                  <a:pt x="42672" y="47244"/>
                </a:lnTo>
                <a:lnTo>
                  <a:pt x="45720" y="51816"/>
                </a:lnTo>
                <a:lnTo>
                  <a:pt x="45629" y="74675"/>
                </a:lnTo>
                <a:lnTo>
                  <a:pt x="73151" y="74675"/>
                </a:lnTo>
                <a:lnTo>
                  <a:pt x="59715" y="4724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Google Shape;710;p38"/>
          <p:cNvSpPr txBox="1"/>
          <p:nvPr/>
        </p:nvSpPr>
        <p:spPr>
          <a:xfrm>
            <a:off x="8785859" y="2279904"/>
            <a:ext cx="424180" cy="259079"/>
          </a:xfrm>
          <a:prstGeom prst="rect">
            <a:avLst/>
          </a:prstGeom>
          <a:solidFill>
            <a:srgbClr val="FFFFFF"/>
          </a:solidFill>
          <a:ln>
            <a:noFill/>
          </a:ln>
        </p:spPr>
        <p:txBody>
          <a:bodyPr anchorCtr="0" anchor="t" bIns="0" lIns="0" spcFirstLastPara="1" rIns="0" wrap="square" tIns="21575">
            <a:noAutofit/>
          </a:bodyPr>
          <a:lstStyle/>
          <a:p>
            <a:pPr indent="0" lvl="0" marL="31115" marR="0" rtl="0" algn="l">
              <a:lnSpc>
                <a:spcPct val="100000"/>
              </a:lnSpc>
              <a:spcBef>
                <a:spcPts val="0"/>
              </a:spcBef>
              <a:spcAft>
                <a:spcPts val="0"/>
              </a:spcAft>
              <a:buNone/>
            </a:pPr>
            <a:r>
              <a:rPr i="1" lang="tr-TR" sz="1150">
                <a:solidFill>
                  <a:schemeClr val="dk1"/>
                </a:solidFill>
                <a:latin typeface="Times New Roman"/>
                <a:ea typeface="Times New Roman"/>
                <a:cs typeface="Times New Roman"/>
                <a:sym typeface="Times New Roman"/>
              </a:rPr>
              <a:t>V</a:t>
            </a:r>
            <a:r>
              <a:rPr baseline="-25000" lang="tr-TR" sz="1050">
                <a:solidFill>
                  <a:schemeClr val="dk1"/>
                </a:solidFill>
                <a:latin typeface="Times New Roman"/>
                <a:ea typeface="Times New Roman"/>
                <a:cs typeface="Times New Roman"/>
                <a:sym typeface="Times New Roman"/>
              </a:rPr>
              <a:t>2</a:t>
            </a:r>
            <a:endParaRPr baseline="-25000" sz="1050">
              <a:solidFill>
                <a:schemeClr val="dk1"/>
              </a:solidFill>
              <a:latin typeface="Times New Roman"/>
              <a:ea typeface="Times New Roman"/>
              <a:cs typeface="Times New Roman"/>
              <a:sym typeface="Times New Roman"/>
            </a:endParaRPr>
          </a:p>
        </p:txBody>
      </p:sp>
      <p:sp>
        <p:nvSpPr>
          <p:cNvPr id="711" name="Google Shape;711;p38"/>
          <p:cNvSpPr txBox="1"/>
          <p:nvPr/>
        </p:nvSpPr>
        <p:spPr>
          <a:xfrm>
            <a:off x="6853859" y="3771136"/>
            <a:ext cx="718820" cy="2470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2175">
                <a:solidFill>
                  <a:schemeClr val="dk1"/>
                </a:solidFill>
                <a:latin typeface="Times New Roman"/>
                <a:ea typeface="Times New Roman"/>
                <a:cs typeface="Times New Roman"/>
                <a:sym typeface="Times New Roman"/>
              </a:rPr>
              <a:t>N</a:t>
            </a:r>
            <a:r>
              <a:rPr lang="tr-TR" sz="950">
                <a:solidFill>
                  <a:schemeClr val="dk1"/>
                </a:solidFill>
                <a:latin typeface="Times New Roman"/>
                <a:ea typeface="Times New Roman"/>
                <a:cs typeface="Times New Roman"/>
                <a:sym typeface="Times New Roman"/>
              </a:rPr>
              <a:t>1B </a:t>
            </a:r>
            <a:r>
              <a:rPr baseline="30000" lang="tr-TR" sz="2175">
                <a:solidFill>
                  <a:schemeClr val="dk1"/>
                </a:solidFill>
                <a:latin typeface="Times New Roman"/>
                <a:ea typeface="Times New Roman"/>
                <a:cs typeface="Times New Roman"/>
                <a:sym typeface="Times New Roman"/>
              </a:rPr>
              <a:t>: N</a:t>
            </a:r>
            <a:r>
              <a:rPr lang="tr-TR" sz="950">
                <a:solidFill>
                  <a:schemeClr val="dk1"/>
                </a:solidFill>
                <a:latin typeface="Times New Roman"/>
                <a:ea typeface="Times New Roman"/>
                <a:cs typeface="Times New Roman"/>
                <a:sym typeface="Times New Roman"/>
              </a:rPr>
              <a:t>2B</a:t>
            </a:r>
            <a:endParaRPr sz="950">
              <a:solidFill>
                <a:schemeClr val="dk1"/>
              </a:solidFill>
              <a:latin typeface="Times New Roman"/>
              <a:ea typeface="Times New Roman"/>
              <a:cs typeface="Times New Roman"/>
              <a:sym typeface="Times New Roman"/>
            </a:endParaRPr>
          </a:p>
        </p:txBody>
      </p:sp>
      <p:sp>
        <p:nvSpPr>
          <p:cNvPr id="712" name="Google Shape;712;p38"/>
          <p:cNvSpPr/>
          <p:nvPr/>
        </p:nvSpPr>
        <p:spPr>
          <a:xfrm>
            <a:off x="5446014" y="3573017"/>
            <a:ext cx="76200" cy="65532"/>
          </a:xfrm>
          <a:prstGeom prst="rect">
            <a:avLst/>
          </a:prstGeom>
          <a:blipFill rotWithShape="1">
            <a:blip r:embed="rId1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38"/>
          <p:cNvSpPr txBox="1"/>
          <p:nvPr/>
        </p:nvSpPr>
        <p:spPr>
          <a:xfrm>
            <a:off x="6815963" y="881251"/>
            <a:ext cx="732155" cy="2470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2175">
                <a:solidFill>
                  <a:schemeClr val="dk1"/>
                </a:solidFill>
                <a:latin typeface="Times New Roman"/>
                <a:ea typeface="Times New Roman"/>
                <a:cs typeface="Times New Roman"/>
                <a:sym typeface="Times New Roman"/>
              </a:rPr>
              <a:t>N</a:t>
            </a:r>
            <a:r>
              <a:rPr lang="tr-TR" sz="950">
                <a:solidFill>
                  <a:schemeClr val="dk1"/>
                </a:solidFill>
                <a:latin typeface="Times New Roman"/>
                <a:ea typeface="Times New Roman"/>
                <a:cs typeface="Times New Roman"/>
                <a:sym typeface="Times New Roman"/>
              </a:rPr>
              <a:t>1A </a:t>
            </a:r>
            <a:r>
              <a:rPr baseline="30000" lang="tr-TR" sz="2175">
                <a:solidFill>
                  <a:schemeClr val="dk1"/>
                </a:solidFill>
                <a:latin typeface="Times New Roman"/>
                <a:ea typeface="Times New Roman"/>
                <a:cs typeface="Times New Roman"/>
                <a:sym typeface="Times New Roman"/>
              </a:rPr>
              <a:t>: N</a:t>
            </a:r>
            <a:r>
              <a:rPr lang="tr-TR" sz="950">
                <a:solidFill>
                  <a:schemeClr val="dk1"/>
                </a:solidFill>
                <a:latin typeface="Times New Roman"/>
                <a:ea typeface="Times New Roman"/>
                <a:cs typeface="Times New Roman"/>
                <a:sym typeface="Times New Roman"/>
              </a:rPr>
              <a:t>2A</a:t>
            </a:r>
            <a:endParaRPr sz="950">
              <a:solidFill>
                <a:schemeClr val="dk1"/>
              </a:solidFill>
              <a:latin typeface="Times New Roman"/>
              <a:ea typeface="Times New Roman"/>
              <a:cs typeface="Times New Roman"/>
              <a:sym typeface="Times New Roman"/>
            </a:endParaRPr>
          </a:p>
        </p:txBody>
      </p:sp>
      <p:sp>
        <p:nvSpPr>
          <p:cNvPr id="714" name="Google Shape;714;p38"/>
          <p:cNvSpPr/>
          <p:nvPr/>
        </p:nvSpPr>
        <p:spPr>
          <a:xfrm>
            <a:off x="6416040" y="2875788"/>
            <a:ext cx="139065" cy="344805"/>
          </a:xfrm>
          <a:custGeom>
            <a:rect b="b" l="l" r="r" t="t"/>
            <a:pathLst>
              <a:path extrusionOk="0" h="344805" w="139065">
                <a:moveTo>
                  <a:pt x="0" y="344424"/>
                </a:moveTo>
                <a:lnTo>
                  <a:pt x="138684" y="344424"/>
                </a:lnTo>
                <a:lnTo>
                  <a:pt x="138684" y="0"/>
                </a:lnTo>
                <a:lnTo>
                  <a:pt x="0" y="0"/>
                </a:lnTo>
                <a:lnTo>
                  <a:pt x="0" y="34442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38"/>
          <p:cNvSpPr/>
          <p:nvPr/>
        </p:nvSpPr>
        <p:spPr>
          <a:xfrm>
            <a:off x="6416040" y="2875788"/>
            <a:ext cx="140335" cy="346075"/>
          </a:xfrm>
          <a:custGeom>
            <a:rect b="b" l="l" r="r" t="t"/>
            <a:pathLst>
              <a:path extrusionOk="0" h="346075" w="140334">
                <a:moveTo>
                  <a:pt x="0" y="0"/>
                </a:moveTo>
                <a:lnTo>
                  <a:pt x="0" y="345948"/>
                </a:lnTo>
                <a:lnTo>
                  <a:pt x="140208" y="345948"/>
                </a:lnTo>
                <a:lnTo>
                  <a:pt x="140208" y="0"/>
                </a:lnTo>
                <a:lnTo>
                  <a:pt x="0"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38"/>
          <p:cNvSpPr/>
          <p:nvPr/>
        </p:nvSpPr>
        <p:spPr>
          <a:xfrm>
            <a:off x="6486144" y="2514600"/>
            <a:ext cx="0" cy="346075"/>
          </a:xfrm>
          <a:custGeom>
            <a:rect b="b" l="l" r="r" t="t"/>
            <a:pathLst>
              <a:path extrusionOk="0" h="346075" w="120000">
                <a:moveTo>
                  <a:pt x="0" y="0"/>
                </a:moveTo>
                <a:lnTo>
                  <a:pt x="0" y="34594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38"/>
          <p:cNvSpPr/>
          <p:nvPr/>
        </p:nvSpPr>
        <p:spPr>
          <a:xfrm>
            <a:off x="6484620" y="3229356"/>
            <a:ext cx="1905" cy="372110"/>
          </a:xfrm>
          <a:custGeom>
            <a:rect b="b" l="l" r="r" t="t"/>
            <a:pathLst>
              <a:path extrusionOk="0" h="372110" w="1904">
                <a:moveTo>
                  <a:pt x="1524" y="0"/>
                </a:moveTo>
                <a:lnTo>
                  <a:pt x="0" y="371856"/>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38"/>
          <p:cNvSpPr/>
          <p:nvPr/>
        </p:nvSpPr>
        <p:spPr>
          <a:xfrm>
            <a:off x="5849111" y="2444496"/>
            <a:ext cx="347980" cy="137160"/>
          </a:xfrm>
          <a:custGeom>
            <a:rect b="b" l="l" r="r" t="t"/>
            <a:pathLst>
              <a:path extrusionOk="0" h="137160" w="347979">
                <a:moveTo>
                  <a:pt x="0" y="137160"/>
                </a:moveTo>
                <a:lnTo>
                  <a:pt x="347472" y="137160"/>
                </a:lnTo>
                <a:lnTo>
                  <a:pt x="347472" y="0"/>
                </a:lnTo>
                <a:lnTo>
                  <a:pt x="0" y="0"/>
                </a:lnTo>
                <a:lnTo>
                  <a:pt x="0" y="1371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38"/>
          <p:cNvSpPr/>
          <p:nvPr/>
        </p:nvSpPr>
        <p:spPr>
          <a:xfrm>
            <a:off x="5849111" y="2444496"/>
            <a:ext cx="349250" cy="139065"/>
          </a:xfrm>
          <a:custGeom>
            <a:rect b="b" l="l" r="r" t="t"/>
            <a:pathLst>
              <a:path extrusionOk="0" h="139064" w="349250">
                <a:moveTo>
                  <a:pt x="348996" y="0"/>
                </a:moveTo>
                <a:lnTo>
                  <a:pt x="0" y="0"/>
                </a:lnTo>
                <a:lnTo>
                  <a:pt x="0" y="138683"/>
                </a:lnTo>
                <a:lnTo>
                  <a:pt x="348996" y="138683"/>
                </a:lnTo>
                <a:lnTo>
                  <a:pt x="348996"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38"/>
          <p:cNvSpPr/>
          <p:nvPr/>
        </p:nvSpPr>
        <p:spPr>
          <a:xfrm>
            <a:off x="6199632" y="2516124"/>
            <a:ext cx="798830" cy="0"/>
          </a:xfrm>
          <a:custGeom>
            <a:rect b="b" l="l" r="r" t="t"/>
            <a:pathLst>
              <a:path extrusionOk="0" h="120000" w="798829">
                <a:moveTo>
                  <a:pt x="0" y="0"/>
                </a:moveTo>
                <a:lnTo>
                  <a:pt x="798575"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38"/>
          <p:cNvSpPr/>
          <p:nvPr/>
        </p:nvSpPr>
        <p:spPr>
          <a:xfrm>
            <a:off x="5774435" y="2321052"/>
            <a:ext cx="0" cy="180340"/>
          </a:xfrm>
          <a:custGeom>
            <a:rect b="b" l="l" r="r" t="t"/>
            <a:pathLst>
              <a:path extrusionOk="0" h="180339" w="120000">
                <a:moveTo>
                  <a:pt x="0" y="0"/>
                </a:moveTo>
                <a:lnTo>
                  <a:pt x="0" y="179832"/>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38"/>
          <p:cNvSpPr/>
          <p:nvPr/>
        </p:nvSpPr>
        <p:spPr>
          <a:xfrm>
            <a:off x="8299704" y="1210056"/>
            <a:ext cx="562610" cy="5080"/>
          </a:xfrm>
          <a:custGeom>
            <a:rect b="b" l="l" r="r" t="t"/>
            <a:pathLst>
              <a:path extrusionOk="0" h="5080" w="562609">
                <a:moveTo>
                  <a:pt x="562355" y="4572"/>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38"/>
          <p:cNvSpPr/>
          <p:nvPr/>
        </p:nvSpPr>
        <p:spPr>
          <a:xfrm>
            <a:off x="7950707" y="1144524"/>
            <a:ext cx="347980" cy="137160"/>
          </a:xfrm>
          <a:custGeom>
            <a:rect b="b" l="l" r="r" t="t"/>
            <a:pathLst>
              <a:path extrusionOk="0" h="137159" w="347979">
                <a:moveTo>
                  <a:pt x="0" y="137160"/>
                </a:moveTo>
                <a:lnTo>
                  <a:pt x="347472" y="137160"/>
                </a:lnTo>
                <a:lnTo>
                  <a:pt x="347472" y="0"/>
                </a:lnTo>
                <a:lnTo>
                  <a:pt x="0" y="0"/>
                </a:lnTo>
                <a:lnTo>
                  <a:pt x="0" y="1371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38"/>
          <p:cNvSpPr/>
          <p:nvPr/>
        </p:nvSpPr>
        <p:spPr>
          <a:xfrm>
            <a:off x="7950707" y="1144524"/>
            <a:ext cx="349250" cy="139065"/>
          </a:xfrm>
          <a:custGeom>
            <a:rect b="b" l="l" r="r" t="t"/>
            <a:pathLst>
              <a:path extrusionOk="0" h="139065" w="349250">
                <a:moveTo>
                  <a:pt x="348996" y="0"/>
                </a:moveTo>
                <a:lnTo>
                  <a:pt x="0" y="0"/>
                </a:lnTo>
                <a:lnTo>
                  <a:pt x="0" y="138684"/>
                </a:lnTo>
                <a:lnTo>
                  <a:pt x="348996" y="138684"/>
                </a:lnTo>
                <a:lnTo>
                  <a:pt x="348996"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38"/>
          <p:cNvSpPr/>
          <p:nvPr/>
        </p:nvSpPr>
        <p:spPr>
          <a:xfrm>
            <a:off x="5775959" y="2506980"/>
            <a:ext cx="70485" cy="0"/>
          </a:xfrm>
          <a:custGeom>
            <a:rect b="b" l="l" r="r" t="t"/>
            <a:pathLst>
              <a:path extrusionOk="0" h="120000" w="70485">
                <a:moveTo>
                  <a:pt x="70103" y="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38"/>
          <p:cNvSpPr/>
          <p:nvPr/>
        </p:nvSpPr>
        <p:spPr>
          <a:xfrm>
            <a:off x="5452109" y="1191006"/>
            <a:ext cx="76200" cy="65532"/>
          </a:xfrm>
          <a:prstGeom prst="rect">
            <a:avLst/>
          </a:prstGeom>
          <a:blipFill rotWithShape="1">
            <a:blip r:embed="rId1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38"/>
          <p:cNvSpPr/>
          <p:nvPr/>
        </p:nvSpPr>
        <p:spPr>
          <a:xfrm>
            <a:off x="5728715" y="1295400"/>
            <a:ext cx="74930" cy="931544"/>
          </a:xfrm>
          <a:custGeom>
            <a:rect b="b" l="l" r="r" t="t"/>
            <a:pathLst>
              <a:path extrusionOk="0" h="931544" w="74929">
                <a:moveTo>
                  <a:pt x="42672" y="45719"/>
                </a:moveTo>
                <a:lnTo>
                  <a:pt x="32004" y="45719"/>
                </a:lnTo>
                <a:lnTo>
                  <a:pt x="27432" y="50291"/>
                </a:lnTo>
                <a:lnTo>
                  <a:pt x="27432" y="928115"/>
                </a:lnTo>
                <a:lnTo>
                  <a:pt x="32004" y="931163"/>
                </a:lnTo>
                <a:lnTo>
                  <a:pt x="42672" y="931163"/>
                </a:lnTo>
                <a:lnTo>
                  <a:pt x="47244" y="928115"/>
                </a:lnTo>
                <a:lnTo>
                  <a:pt x="47244" y="50291"/>
                </a:lnTo>
                <a:lnTo>
                  <a:pt x="42672" y="45719"/>
                </a:lnTo>
                <a:close/>
              </a:path>
              <a:path extrusionOk="0" h="931544" w="74929">
                <a:moveTo>
                  <a:pt x="38100" y="0"/>
                </a:moveTo>
                <a:lnTo>
                  <a:pt x="0" y="74675"/>
                </a:lnTo>
                <a:lnTo>
                  <a:pt x="27432" y="74675"/>
                </a:lnTo>
                <a:lnTo>
                  <a:pt x="27432" y="50291"/>
                </a:lnTo>
                <a:lnTo>
                  <a:pt x="32004" y="45719"/>
                </a:lnTo>
                <a:lnTo>
                  <a:pt x="60493" y="45719"/>
                </a:lnTo>
                <a:lnTo>
                  <a:pt x="38100" y="0"/>
                </a:lnTo>
                <a:close/>
              </a:path>
              <a:path extrusionOk="0" h="931544" w="74929">
                <a:moveTo>
                  <a:pt x="60493" y="45719"/>
                </a:moveTo>
                <a:lnTo>
                  <a:pt x="42672" y="45719"/>
                </a:lnTo>
                <a:lnTo>
                  <a:pt x="47244" y="50291"/>
                </a:lnTo>
                <a:lnTo>
                  <a:pt x="47244" y="74675"/>
                </a:lnTo>
                <a:lnTo>
                  <a:pt x="74675" y="74675"/>
                </a:lnTo>
                <a:lnTo>
                  <a:pt x="60493" y="4571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Google Shape;728;p38"/>
          <p:cNvSpPr txBox="1"/>
          <p:nvPr/>
        </p:nvSpPr>
        <p:spPr>
          <a:xfrm>
            <a:off x="5605271" y="1644396"/>
            <a:ext cx="422275" cy="259079"/>
          </a:xfrm>
          <a:prstGeom prst="rect">
            <a:avLst/>
          </a:prstGeom>
          <a:solidFill>
            <a:srgbClr val="FFFFFF"/>
          </a:solidFill>
          <a:ln>
            <a:noFill/>
          </a:ln>
        </p:spPr>
        <p:txBody>
          <a:bodyPr anchorCtr="0" anchor="t" bIns="0" lIns="0" spcFirstLastPara="1" rIns="0" wrap="square" tIns="39350">
            <a:noAutofit/>
          </a:bodyPr>
          <a:lstStyle/>
          <a:p>
            <a:pPr indent="0" lvl="0" marL="2794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1A</a:t>
            </a:r>
            <a:endParaRPr sz="700">
              <a:solidFill>
                <a:schemeClr val="dk1"/>
              </a:solidFill>
              <a:latin typeface="Times New Roman"/>
              <a:ea typeface="Times New Roman"/>
              <a:cs typeface="Times New Roman"/>
              <a:sym typeface="Times New Roman"/>
            </a:endParaRPr>
          </a:p>
        </p:txBody>
      </p:sp>
      <p:sp>
        <p:nvSpPr>
          <p:cNvPr id="729" name="Google Shape;729;p38"/>
          <p:cNvSpPr/>
          <p:nvPr/>
        </p:nvSpPr>
        <p:spPr>
          <a:xfrm>
            <a:off x="5516879" y="1217676"/>
            <a:ext cx="346075" cy="5080"/>
          </a:xfrm>
          <a:custGeom>
            <a:rect b="b" l="l" r="r" t="t"/>
            <a:pathLst>
              <a:path extrusionOk="0" h="5080" w="346075">
                <a:moveTo>
                  <a:pt x="345948" y="4572"/>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38"/>
          <p:cNvSpPr/>
          <p:nvPr/>
        </p:nvSpPr>
        <p:spPr>
          <a:xfrm>
            <a:off x="6429755" y="1575816"/>
            <a:ext cx="139065" cy="346075"/>
          </a:xfrm>
          <a:custGeom>
            <a:rect b="b" l="l" r="r" t="t"/>
            <a:pathLst>
              <a:path extrusionOk="0" h="346075" w="139065">
                <a:moveTo>
                  <a:pt x="0" y="345948"/>
                </a:moveTo>
                <a:lnTo>
                  <a:pt x="138683" y="345948"/>
                </a:lnTo>
                <a:lnTo>
                  <a:pt x="138683" y="0"/>
                </a:lnTo>
                <a:lnTo>
                  <a:pt x="0" y="0"/>
                </a:lnTo>
                <a:lnTo>
                  <a:pt x="0" y="3459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38"/>
          <p:cNvSpPr/>
          <p:nvPr/>
        </p:nvSpPr>
        <p:spPr>
          <a:xfrm>
            <a:off x="6429755" y="1575816"/>
            <a:ext cx="140335" cy="347980"/>
          </a:xfrm>
          <a:custGeom>
            <a:rect b="b" l="l" r="r" t="t"/>
            <a:pathLst>
              <a:path extrusionOk="0" h="347980" w="140334">
                <a:moveTo>
                  <a:pt x="0" y="0"/>
                </a:moveTo>
                <a:lnTo>
                  <a:pt x="0" y="347472"/>
                </a:lnTo>
                <a:lnTo>
                  <a:pt x="140208" y="347472"/>
                </a:lnTo>
                <a:lnTo>
                  <a:pt x="140208" y="0"/>
                </a:lnTo>
                <a:lnTo>
                  <a:pt x="0"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38"/>
          <p:cNvSpPr/>
          <p:nvPr/>
        </p:nvSpPr>
        <p:spPr>
          <a:xfrm>
            <a:off x="6499859" y="1214628"/>
            <a:ext cx="0" cy="347980"/>
          </a:xfrm>
          <a:custGeom>
            <a:rect b="b" l="l" r="r" t="t"/>
            <a:pathLst>
              <a:path extrusionOk="0" h="347980" w="120000">
                <a:moveTo>
                  <a:pt x="0" y="0"/>
                </a:moveTo>
                <a:lnTo>
                  <a:pt x="0" y="347472"/>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38"/>
          <p:cNvSpPr/>
          <p:nvPr/>
        </p:nvSpPr>
        <p:spPr>
          <a:xfrm>
            <a:off x="6492240" y="1930908"/>
            <a:ext cx="1905" cy="386080"/>
          </a:xfrm>
          <a:custGeom>
            <a:rect b="b" l="l" r="r" t="t"/>
            <a:pathLst>
              <a:path extrusionOk="0" h="386080" w="1904">
                <a:moveTo>
                  <a:pt x="1524" y="0"/>
                </a:moveTo>
                <a:lnTo>
                  <a:pt x="0" y="385571"/>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38"/>
          <p:cNvSpPr/>
          <p:nvPr/>
        </p:nvSpPr>
        <p:spPr>
          <a:xfrm>
            <a:off x="5862828" y="1146048"/>
            <a:ext cx="347980" cy="137160"/>
          </a:xfrm>
          <a:custGeom>
            <a:rect b="b" l="l" r="r" t="t"/>
            <a:pathLst>
              <a:path extrusionOk="0" h="137159" w="347979">
                <a:moveTo>
                  <a:pt x="0" y="137160"/>
                </a:moveTo>
                <a:lnTo>
                  <a:pt x="347472" y="137160"/>
                </a:lnTo>
                <a:lnTo>
                  <a:pt x="347472" y="0"/>
                </a:lnTo>
                <a:lnTo>
                  <a:pt x="0" y="0"/>
                </a:lnTo>
                <a:lnTo>
                  <a:pt x="0" y="1371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38"/>
          <p:cNvSpPr/>
          <p:nvPr/>
        </p:nvSpPr>
        <p:spPr>
          <a:xfrm>
            <a:off x="5862828" y="1146048"/>
            <a:ext cx="349250" cy="139065"/>
          </a:xfrm>
          <a:custGeom>
            <a:rect b="b" l="l" r="r" t="t"/>
            <a:pathLst>
              <a:path extrusionOk="0" h="139065" w="349250">
                <a:moveTo>
                  <a:pt x="348996" y="0"/>
                </a:moveTo>
                <a:lnTo>
                  <a:pt x="0" y="0"/>
                </a:lnTo>
                <a:lnTo>
                  <a:pt x="0" y="138683"/>
                </a:lnTo>
                <a:lnTo>
                  <a:pt x="348996" y="138683"/>
                </a:lnTo>
                <a:lnTo>
                  <a:pt x="348996"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38"/>
          <p:cNvSpPr/>
          <p:nvPr/>
        </p:nvSpPr>
        <p:spPr>
          <a:xfrm>
            <a:off x="7391400" y="1216152"/>
            <a:ext cx="561340" cy="0"/>
          </a:xfrm>
          <a:custGeom>
            <a:rect b="b" l="l" r="r" t="t"/>
            <a:pathLst>
              <a:path extrusionOk="0" h="120000" w="561340">
                <a:moveTo>
                  <a:pt x="0" y="0"/>
                </a:moveTo>
                <a:lnTo>
                  <a:pt x="56083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38"/>
          <p:cNvSpPr/>
          <p:nvPr/>
        </p:nvSpPr>
        <p:spPr>
          <a:xfrm>
            <a:off x="7382256" y="2308860"/>
            <a:ext cx="1224280" cy="0"/>
          </a:xfrm>
          <a:custGeom>
            <a:rect b="b" l="l" r="r" t="t"/>
            <a:pathLst>
              <a:path extrusionOk="0" h="120000" w="1224279">
                <a:moveTo>
                  <a:pt x="0" y="0"/>
                </a:moveTo>
                <a:lnTo>
                  <a:pt x="1223772"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38"/>
          <p:cNvSpPr/>
          <p:nvPr/>
        </p:nvSpPr>
        <p:spPr>
          <a:xfrm>
            <a:off x="7383780" y="2499360"/>
            <a:ext cx="561340" cy="0"/>
          </a:xfrm>
          <a:custGeom>
            <a:rect b="b" l="l" r="r" t="t"/>
            <a:pathLst>
              <a:path extrusionOk="0" h="120000" w="561340">
                <a:moveTo>
                  <a:pt x="0" y="0"/>
                </a:moveTo>
                <a:lnTo>
                  <a:pt x="56083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38"/>
          <p:cNvSpPr/>
          <p:nvPr/>
        </p:nvSpPr>
        <p:spPr>
          <a:xfrm>
            <a:off x="8308847" y="2499360"/>
            <a:ext cx="297180" cy="0"/>
          </a:xfrm>
          <a:custGeom>
            <a:rect b="b" l="l" r="r" t="t"/>
            <a:pathLst>
              <a:path extrusionOk="0" h="120000" w="297179">
                <a:moveTo>
                  <a:pt x="0" y="0"/>
                </a:moveTo>
                <a:lnTo>
                  <a:pt x="297179"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38"/>
          <p:cNvSpPr/>
          <p:nvPr/>
        </p:nvSpPr>
        <p:spPr>
          <a:xfrm>
            <a:off x="7950707" y="2429256"/>
            <a:ext cx="347980" cy="137160"/>
          </a:xfrm>
          <a:custGeom>
            <a:rect b="b" l="l" r="r" t="t"/>
            <a:pathLst>
              <a:path extrusionOk="0" h="137160" w="347979">
                <a:moveTo>
                  <a:pt x="0" y="137160"/>
                </a:moveTo>
                <a:lnTo>
                  <a:pt x="347472" y="137160"/>
                </a:lnTo>
                <a:lnTo>
                  <a:pt x="347472" y="0"/>
                </a:lnTo>
                <a:lnTo>
                  <a:pt x="0" y="0"/>
                </a:lnTo>
                <a:lnTo>
                  <a:pt x="0" y="1371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38"/>
          <p:cNvSpPr/>
          <p:nvPr/>
        </p:nvSpPr>
        <p:spPr>
          <a:xfrm>
            <a:off x="7950707" y="2429256"/>
            <a:ext cx="349250" cy="139065"/>
          </a:xfrm>
          <a:custGeom>
            <a:rect b="b" l="l" r="r" t="t"/>
            <a:pathLst>
              <a:path extrusionOk="0" h="139064" w="349250">
                <a:moveTo>
                  <a:pt x="348996" y="0"/>
                </a:moveTo>
                <a:lnTo>
                  <a:pt x="0" y="0"/>
                </a:lnTo>
                <a:lnTo>
                  <a:pt x="0" y="138684"/>
                </a:lnTo>
                <a:lnTo>
                  <a:pt x="348996" y="138684"/>
                </a:lnTo>
                <a:lnTo>
                  <a:pt x="348996" y="0"/>
                </a:lnTo>
                <a:close/>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38"/>
          <p:cNvSpPr txBox="1"/>
          <p:nvPr/>
        </p:nvSpPr>
        <p:spPr>
          <a:xfrm>
            <a:off x="5682996" y="2880360"/>
            <a:ext cx="424180" cy="259079"/>
          </a:xfrm>
          <a:prstGeom prst="rect">
            <a:avLst/>
          </a:prstGeom>
          <a:solidFill>
            <a:srgbClr val="FFFFFF"/>
          </a:solidFill>
          <a:ln>
            <a:noFill/>
          </a:ln>
        </p:spPr>
        <p:txBody>
          <a:bodyPr anchorCtr="0" anchor="t" bIns="0" lIns="0" spcFirstLastPara="1" rIns="0" wrap="square" tIns="39350">
            <a:noAutofit/>
          </a:bodyPr>
          <a:lstStyle/>
          <a:p>
            <a:pPr indent="0" lvl="0" marL="28575"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1B</a:t>
            </a:r>
            <a:endParaRPr sz="700">
              <a:solidFill>
                <a:schemeClr val="dk1"/>
              </a:solidFill>
              <a:latin typeface="Times New Roman"/>
              <a:ea typeface="Times New Roman"/>
              <a:cs typeface="Times New Roman"/>
              <a:sym typeface="Times New Roman"/>
            </a:endParaRPr>
          </a:p>
        </p:txBody>
      </p:sp>
      <p:sp>
        <p:nvSpPr>
          <p:cNvPr id="743" name="Google Shape;743;p38"/>
          <p:cNvSpPr txBox="1"/>
          <p:nvPr/>
        </p:nvSpPr>
        <p:spPr>
          <a:xfrm>
            <a:off x="6156096" y="1641519"/>
            <a:ext cx="20193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Y</a:t>
            </a:r>
            <a:r>
              <a:rPr i="1" lang="tr-TR" sz="700">
                <a:solidFill>
                  <a:schemeClr val="dk1"/>
                </a:solidFill>
                <a:latin typeface="Noto Sans Symbols"/>
                <a:ea typeface="Noto Sans Symbols"/>
                <a:cs typeface="Noto Sans Symbols"/>
                <a:sym typeface="Noto Sans Symbols"/>
              </a:rPr>
              <a:t>φ</a:t>
            </a:r>
            <a:r>
              <a:rPr i="1" lang="tr-TR" sz="700">
                <a:solidFill>
                  <a:schemeClr val="dk1"/>
                </a:solidFill>
                <a:latin typeface="Times New Roman"/>
                <a:ea typeface="Times New Roman"/>
                <a:cs typeface="Times New Roman"/>
                <a:sym typeface="Times New Roman"/>
              </a:rPr>
              <a:t>1</a:t>
            </a:r>
            <a:endParaRPr sz="700">
              <a:solidFill>
                <a:schemeClr val="dk1"/>
              </a:solidFill>
              <a:latin typeface="Times New Roman"/>
              <a:ea typeface="Times New Roman"/>
              <a:cs typeface="Times New Roman"/>
              <a:sym typeface="Times New Roman"/>
            </a:endParaRPr>
          </a:p>
        </p:txBody>
      </p:sp>
      <p:sp>
        <p:nvSpPr>
          <p:cNvPr id="744" name="Google Shape;744;p38"/>
          <p:cNvSpPr txBox="1"/>
          <p:nvPr/>
        </p:nvSpPr>
        <p:spPr>
          <a:xfrm>
            <a:off x="8015299" y="2564046"/>
            <a:ext cx="21209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Z</a:t>
            </a:r>
            <a:r>
              <a:rPr i="1" lang="tr-TR" sz="700">
                <a:solidFill>
                  <a:schemeClr val="dk1"/>
                </a:solidFill>
                <a:latin typeface="Times New Roman"/>
                <a:ea typeface="Times New Roman"/>
                <a:cs typeface="Times New Roman"/>
                <a:sym typeface="Times New Roman"/>
              </a:rPr>
              <a:t>2B</a:t>
            </a:r>
            <a:endParaRPr sz="700">
              <a:solidFill>
                <a:schemeClr val="dk1"/>
              </a:solidFill>
              <a:latin typeface="Times New Roman"/>
              <a:ea typeface="Times New Roman"/>
              <a:cs typeface="Times New Roman"/>
              <a:sym typeface="Times New Roman"/>
            </a:endParaRPr>
          </a:p>
        </p:txBody>
      </p:sp>
      <p:sp>
        <p:nvSpPr>
          <p:cNvPr id="745" name="Google Shape;745;p38"/>
          <p:cNvSpPr txBox="1"/>
          <p:nvPr/>
        </p:nvSpPr>
        <p:spPr>
          <a:xfrm>
            <a:off x="5919800" y="930166"/>
            <a:ext cx="21209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Z</a:t>
            </a:r>
            <a:r>
              <a:rPr i="1" lang="tr-TR" sz="700">
                <a:solidFill>
                  <a:schemeClr val="dk1"/>
                </a:solidFill>
                <a:latin typeface="Times New Roman"/>
                <a:ea typeface="Times New Roman"/>
                <a:cs typeface="Times New Roman"/>
                <a:sym typeface="Times New Roman"/>
              </a:rPr>
              <a:t>1A</a:t>
            </a:r>
            <a:endParaRPr sz="700">
              <a:solidFill>
                <a:schemeClr val="dk1"/>
              </a:solidFill>
              <a:latin typeface="Times New Roman"/>
              <a:ea typeface="Times New Roman"/>
              <a:cs typeface="Times New Roman"/>
              <a:sym typeface="Times New Roman"/>
            </a:endParaRPr>
          </a:p>
        </p:txBody>
      </p:sp>
      <p:sp>
        <p:nvSpPr>
          <p:cNvPr id="746" name="Google Shape;746;p38"/>
          <p:cNvSpPr txBox="1"/>
          <p:nvPr/>
        </p:nvSpPr>
        <p:spPr>
          <a:xfrm>
            <a:off x="5890818" y="2577394"/>
            <a:ext cx="21209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Z</a:t>
            </a:r>
            <a:r>
              <a:rPr i="1" lang="tr-TR" sz="700">
                <a:solidFill>
                  <a:schemeClr val="dk1"/>
                </a:solidFill>
                <a:latin typeface="Times New Roman"/>
                <a:ea typeface="Times New Roman"/>
                <a:cs typeface="Times New Roman"/>
                <a:sym typeface="Times New Roman"/>
              </a:rPr>
              <a:t>1B</a:t>
            </a:r>
            <a:endParaRPr sz="700">
              <a:solidFill>
                <a:schemeClr val="dk1"/>
              </a:solidFill>
              <a:latin typeface="Times New Roman"/>
              <a:ea typeface="Times New Roman"/>
              <a:cs typeface="Times New Roman"/>
              <a:sym typeface="Times New Roman"/>
            </a:endParaRPr>
          </a:p>
        </p:txBody>
      </p:sp>
      <p:sp>
        <p:nvSpPr>
          <p:cNvPr id="747" name="Google Shape;747;p38"/>
          <p:cNvSpPr txBox="1"/>
          <p:nvPr/>
        </p:nvSpPr>
        <p:spPr>
          <a:xfrm>
            <a:off x="6178384" y="2959741"/>
            <a:ext cx="20193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Y</a:t>
            </a:r>
            <a:r>
              <a:rPr i="1" lang="tr-TR" sz="700">
                <a:solidFill>
                  <a:schemeClr val="dk1"/>
                </a:solidFill>
                <a:latin typeface="Noto Sans Symbols"/>
                <a:ea typeface="Noto Sans Symbols"/>
                <a:cs typeface="Noto Sans Symbols"/>
                <a:sym typeface="Noto Sans Symbols"/>
              </a:rPr>
              <a:t>φ</a:t>
            </a:r>
            <a:r>
              <a:rPr i="1" lang="tr-TR" sz="700">
                <a:solidFill>
                  <a:schemeClr val="dk1"/>
                </a:solidFill>
                <a:latin typeface="Times New Roman"/>
                <a:ea typeface="Times New Roman"/>
                <a:cs typeface="Times New Roman"/>
                <a:sym typeface="Times New Roman"/>
              </a:rPr>
              <a:t>2</a:t>
            </a:r>
            <a:endParaRPr sz="700">
              <a:solidFill>
                <a:schemeClr val="dk1"/>
              </a:solidFill>
              <a:latin typeface="Times New Roman"/>
              <a:ea typeface="Times New Roman"/>
              <a:cs typeface="Times New Roman"/>
              <a:sym typeface="Times New Roman"/>
            </a:endParaRPr>
          </a:p>
        </p:txBody>
      </p:sp>
      <p:sp>
        <p:nvSpPr>
          <p:cNvPr id="748" name="Google Shape;748;p38"/>
          <p:cNvSpPr txBox="1"/>
          <p:nvPr/>
        </p:nvSpPr>
        <p:spPr>
          <a:xfrm>
            <a:off x="7076782" y="4193495"/>
            <a:ext cx="200660" cy="2044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p:txBody>
      </p:sp>
      <p:sp>
        <p:nvSpPr>
          <p:cNvPr id="749" name="Google Shape;749;p38"/>
          <p:cNvSpPr txBox="1"/>
          <p:nvPr/>
        </p:nvSpPr>
        <p:spPr>
          <a:xfrm>
            <a:off x="837237" y="4676825"/>
            <a:ext cx="9384030" cy="2203450"/>
          </a:xfrm>
          <a:prstGeom prst="rect">
            <a:avLst/>
          </a:prstGeom>
          <a:noFill/>
          <a:ln>
            <a:noFill/>
          </a:ln>
        </p:spPr>
        <p:txBody>
          <a:bodyPr anchorCtr="0" anchor="t" bIns="0" lIns="0" spcFirstLastPara="1" rIns="0" wrap="square" tIns="11425">
            <a:noAutofit/>
          </a:bodyPr>
          <a:lstStyle/>
          <a:p>
            <a:pPr indent="-193040" lvl="0" marL="205740" marR="7620" rtl="0" algn="l">
              <a:lnSpc>
                <a:spcPct val="122100"/>
              </a:lnSpc>
              <a:spcBef>
                <a:spcPts val="0"/>
              </a:spcBef>
              <a:spcAft>
                <a:spcPts val="0"/>
              </a:spcAft>
              <a:buClr>
                <a:schemeClr val="dk1"/>
              </a:buClr>
              <a:buSzPts val="1950"/>
              <a:buFont typeface="Times New Roman"/>
              <a:buChar char="•"/>
            </a:pP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 </a:t>
            </a:r>
            <a:r>
              <a:rPr lang="tr-TR" sz="1950">
                <a:solidFill>
                  <a:schemeClr val="dk1"/>
                </a:solidFill>
                <a:latin typeface="Times New Roman"/>
                <a:ea typeface="Times New Roman"/>
                <a:cs typeface="Times New Roman"/>
                <a:sym typeface="Times New Roman"/>
              </a:rPr>
              <a:t>gerilimi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1A </a:t>
            </a:r>
            <a:r>
              <a:rPr lang="tr-TR" sz="1950">
                <a:solidFill>
                  <a:schemeClr val="dk1"/>
                </a:solidFill>
                <a:latin typeface="Times New Roman"/>
                <a:ea typeface="Times New Roman"/>
                <a:cs typeface="Times New Roman"/>
                <a:sym typeface="Times New Roman"/>
              </a:rPr>
              <a:t>ve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1B </a:t>
            </a:r>
            <a:r>
              <a:rPr lang="tr-TR" sz="1950">
                <a:solidFill>
                  <a:schemeClr val="dk1"/>
                </a:solidFill>
                <a:latin typeface="Times New Roman"/>
                <a:ea typeface="Times New Roman"/>
                <a:cs typeface="Times New Roman"/>
                <a:sym typeface="Times New Roman"/>
              </a:rPr>
              <a:t>gerilimlerinin toplamına,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 </a:t>
            </a:r>
            <a:r>
              <a:rPr lang="tr-TR" sz="1950">
                <a:solidFill>
                  <a:schemeClr val="dk1"/>
                </a:solidFill>
                <a:latin typeface="Times New Roman"/>
                <a:ea typeface="Times New Roman"/>
                <a:cs typeface="Times New Roman"/>
                <a:sym typeface="Times New Roman"/>
              </a:rPr>
              <a:t>ise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2A </a:t>
            </a:r>
            <a:r>
              <a:rPr lang="tr-TR" sz="1950">
                <a:solidFill>
                  <a:schemeClr val="dk1"/>
                </a:solidFill>
                <a:latin typeface="Times New Roman"/>
                <a:ea typeface="Times New Roman"/>
                <a:cs typeface="Times New Roman"/>
                <a:sym typeface="Times New Roman"/>
              </a:rPr>
              <a:t>ve </a:t>
            </a:r>
            <a:r>
              <a:rPr i="1" lang="tr-TR" sz="1950">
                <a:solidFill>
                  <a:schemeClr val="dk1"/>
                </a:solidFill>
                <a:latin typeface="Times New Roman"/>
                <a:ea typeface="Times New Roman"/>
                <a:cs typeface="Times New Roman"/>
                <a:sym typeface="Times New Roman"/>
              </a:rPr>
              <a:t>V</a:t>
            </a:r>
            <a:r>
              <a:rPr baseline="-25000" lang="tr-TR" sz="1950">
                <a:solidFill>
                  <a:schemeClr val="dk1"/>
                </a:solidFill>
                <a:latin typeface="Times New Roman"/>
                <a:ea typeface="Times New Roman"/>
                <a:cs typeface="Times New Roman"/>
                <a:sym typeface="Times New Roman"/>
              </a:rPr>
              <a:t>2B </a:t>
            </a:r>
            <a:r>
              <a:rPr lang="tr-TR" sz="1950">
                <a:solidFill>
                  <a:schemeClr val="dk1"/>
                </a:solidFill>
                <a:latin typeface="Times New Roman"/>
                <a:ea typeface="Times New Roman"/>
                <a:cs typeface="Times New Roman"/>
                <a:sym typeface="Times New Roman"/>
              </a:rPr>
              <a:t>gerilimlerinin toplamına  eşittir.</a:t>
            </a:r>
            <a:endParaRPr sz="1950">
              <a:solidFill>
                <a:schemeClr val="dk1"/>
              </a:solidFill>
              <a:latin typeface="Times New Roman"/>
              <a:ea typeface="Times New Roman"/>
              <a:cs typeface="Times New Roman"/>
              <a:sym typeface="Times New Roman"/>
            </a:endParaRPr>
          </a:p>
          <a:p>
            <a:pPr indent="-193040" lvl="0" marL="205740" marR="0" rtl="0" algn="l">
              <a:lnSpc>
                <a:spcPct val="100000"/>
              </a:lnSpc>
              <a:spcBef>
                <a:spcPts val="515"/>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Primer akımı her iki transformatörün primer sargılarından, sekonder akımı da her iki</a:t>
            </a:r>
            <a:endParaRPr sz="1950">
              <a:solidFill>
                <a:schemeClr val="dk1"/>
              </a:solidFill>
              <a:latin typeface="Times New Roman"/>
              <a:ea typeface="Times New Roman"/>
              <a:cs typeface="Times New Roman"/>
              <a:sym typeface="Times New Roman"/>
            </a:endParaRPr>
          </a:p>
          <a:p>
            <a:pPr indent="0" lvl="0" marL="205740" marR="7620" rtl="0" algn="l">
              <a:lnSpc>
                <a:spcPct val="122100"/>
              </a:lnSpc>
              <a:spcBef>
                <a:spcPts val="15"/>
              </a:spcBef>
              <a:spcAft>
                <a:spcPts val="0"/>
              </a:spcAft>
              <a:buNone/>
            </a:pPr>
            <a:r>
              <a:rPr lang="tr-TR" sz="1950">
                <a:solidFill>
                  <a:schemeClr val="dk1"/>
                </a:solidFill>
                <a:latin typeface="Times New Roman"/>
                <a:ea typeface="Times New Roman"/>
                <a:cs typeface="Times New Roman"/>
                <a:sym typeface="Times New Roman"/>
              </a:rPr>
              <a:t>transformatörün	sekonder	sargılarından	geçerler.	Sargılardan	geçen	akımın  transformatörlerin anma değerlerini geçmemesine dikkat edilmelidir.</a:t>
            </a:r>
            <a:endParaRPr sz="1950">
              <a:solidFill>
                <a:schemeClr val="dk1"/>
              </a:solidFill>
              <a:latin typeface="Times New Roman"/>
              <a:ea typeface="Times New Roman"/>
              <a:cs typeface="Times New Roman"/>
              <a:sym typeface="Times New Roman"/>
            </a:endParaRPr>
          </a:p>
          <a:p>
            <a:pPr indent="-193040" lvl="0" marL="205740" marR="0" rtl="0" algn="l">
              <a:lnSpc>
                <a:spcPct val="100000"/>
              </a:lnSpc>
              <a:spcBef>
                <a:spcPts val="515"/>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Bu bağlantıda anma akımları birbirinden farklı olursa, toplam anma gücü azaltılmış olur.</a:t>
            </a:r>
            <a:endParaRPr sz="1950">
              <a:solidFill>
                <a:schemeClr val="dk1"/>
              </a:solidFill>
              <a:latin typeface="Times New Roman"/>
              <a:ea typeface="Times New Roman"/>
              <a:cs typeface="Times New Roman"/>
              <a:sym typeface="Times New Roman"/>
            </a:endParaRPr>
          </a:p>
        </p:txBody>
      </p:sp>
      <p:sp>
        <p:nvSpPr>
          <p:cNvPr id="750" name="Google Shape;750;p3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39"/>
          <p:cNvSpPr txBox="1"/>
          <p:nvPr>
            <p:ph type="title"/>
          </p:nvPr>
        </p:nvSpPr>
        <p:spPr>
          <a:xfrm>
            <a:off x="1079500" y="1266825"/>
            <a:ext cx="8153400" cy="81560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473"/>
              <a:buFont typeface="Calibri"/>
              <a:buNone/>
            </a:pPr>
            <a:r>
              <a:rPr lang="tr-TR" sz="3473">
                <a:solidFill>
                  <a:srgbClr val="FF0000"/>
                </a:solidFill>
              </a:rPr>
              <a:t> Transformatörlerin Bağlantıları- Paralel Bağlantı</a:t>
            </a:r>
            <a:endParaRPr/>
          </a:p>
        </p:txBody>
      </p:sp>
      <p:sp>
        <p:nvSpPr>
          <p:cNvPr id="756" name="Google Shape;756;p39"/>
          <p:cNvSpPr txBox="1"/>
          <p:nvPr>
            <p:ph idx="1" type="body"/>
          </p:nvPr>
        </p:nvSpPr>
        <p:spPr>
          <a:xfrm>
            <a:off x="698500" y="2790825"/>
            <a:ext cx="9518650" cy="2423740"/>
          </a:xfrm>
          <a:prstGeom prst="rect">
            <a:avLst/>
          </a:prstGeom>
          <a:noFill/>
          <a:ln>
            <a:noFill/>
          </a:ln>
        </p:spPr>
        <p:txBody>
          <a:bodyPr anchorCtr="0" anchor="t" bIns="45700" lIns="91425" spcFirstLastPara="1" rIns="91425" wrap="square" tIns="45700">
            <a:noAutofit/>
          </a:bodyPr>
          <a:lstStyle/>
          <a:p>
            <a:pPr indent="-200505" lvl="0" marL="200505" rtl="0" algn="l">
              <a:lnSpc>
                <a:spcPct val="70000"/>
              </a:lnSpc>
              <a:spcBef>
                <a:spcPts val="0"/>
              </a:spcBef>
              <a:spcAft>
                <a:spcPts val="0"/>
              </a:spcAft>
              <a:buClr>
                <a:schemeClr val="dk1"/>
              </a:buClr>
              <a:buSzPts val="2081"/>
              <a:buChar char="•"/>
            </a:pPr>
            <a:r>
              <a:rPr lang="tr-TR" sz="2081">
                <a:solidFill>
                  <a:schemeClr val="dk1"/>
                </a:solidFill>
              </a:rPr>
              <a:t>Bir veya daha fazla trafonun ortak baralara bağlanma işlemlerine trafoların paralel bağlanması denmektedir.</a:t>
            </a:r>
            <a:endParaRPr/>
          </a:p>
          <a:p>
            <a:pPr indent="-200505" lvl="0" marL="200505" rtl="0" algn="l">
              <a:lnSpc>
                <a:spcPct val="70000"/>
              </a:lnSpc>
              <a:spcBef>
                <a:spcPts val="877"/>
              </a:spcBef>
              <a:spcAft>
                <a:spcPts val="0"/>
              </a:spcAft>
              <a:buClr>
                <a:schemeClr val="dk1"/>
              </a:buClr>
              <a:buSzPts val="2081"/>
              <a:buChar char="•"/>
            </a:pPr>
            <a:r>
              <a:rPr lang="tr-TR" sz="2081">
                <a:solidFill>
                  <a:schemeClr val="dk1"/>
                </a:solidFill>
              </a:rPr>
              <a:t>Trafolar üç şekilde bir birlerine paralel şekilde bağlanmaktadırlar. Bunlar;</a:t>
            </a:r>
            <a:endParaRPr/>
          </a:p>
          <a:p>
            <a:pPr indent="-68361" lvl="0" marL="200505" rtl="0" algn="l">
              <a:lnSpc>
                <a:spcPct val="70000"/>
              </a:lnSpc>
              <a:spcBef>
                <a:spcPts val="877"/>
              </a:spcBef>
              <a:spcAft>
                <a:spcPts val="0"/>
              </a:spcAft>
              <a:buClr>
                <a:schemeClr val="dk1"/>
              </a:buClr>
              <a:buSzPts val="2081"/>
              <a:buNone/>
            </a:pPr>
            <a:r>
              <a:t/>
            </a:r>
            <a:endParaRPr sz="2081">
              <a:solidFill>
                <a:schemeClr val="dk1"/>
              </a:solidFill>
            </a:endParaRPr>
          </a:p>
          <a:p>
            <a:pPr indent="-342900" lvl="0" marL="342900" rtl="0" algn="l">
              <a:lnSpc>
                <a:spcPct val="70000"/>
              </a:lnSpc>
              <a:spcBef>
                <a:spcPts val="877"/>
              </a:spcBef>
              <a:spcAft>
                <a:spcPts val="0"/>
              </a:spcAft>
              <a:buClr>
                <a:schemeClr val="dk1"/>
              </a:buClr>
              <a:buSzPts val="2081"/>
              <a:buFont typeface="Arial"/>
              <a:buChar char="•"/>
            </a:pPr>
            <a:r>
              <a:rPr lang="tr-TR" sz="2081">
                <a:solidFill>
                  <a:schemeClr val="dk1"/>
                </a:solidFill>
              </a:rPr>
              <a:t>Primer ortak paralel bağlantı</a:t>
            </a:r>
            <a:endParaRPr/>
          </a:p>
          <a:p>
            <a:pPr indent="-342900" lvl="0" marL="342900" rtl="0" algn="l">
              <a:lnSpc>
                <a:spcPct val="70000"/>
              </a:lnSpc>
              <a:spcBef>
                <a:spcPts val="877"/>
              </a:spcBef>
              <a:spcAft>
                <a:spcPts val="0"/>
              </a:spcAft>
              <a:buClr>
                <a:schemeClr val="dk1"/>
              </a:buClr>
              <a:buSzPts val="2081"/>
              <a:buFont typeface="Arial"/>
              <a:buChar char="•"/>
            </a:pPr>
            <a:r>
              <a:rPr lang="tr-TR" sz="2081">
                <a:solidFill>
                  <a:schemeClr val="dk1"/>
                </a:solidFill>
              </a:rPr>
              <a:t>Sekonder ortak paralel bağlantı</a:t>
            </a:r>
            <a:endParaRPr/>
          </a:p>
          <a:p>
            <a:pPr indent="-342900" lvl="0" marL="342900" rtl="0" algn="l">
              <a:lnSpc>
                <a:spcPct val="70000"/>
              </a:lnSpc>
              <a:spcBef>
                <a:spcPts val="877"/>
              </a:spcBef>
              <a:spcAft>
                <a:spcPts val="0"/>
              </a:spcAft>
              <a:buClr>
                <a:schemeClr val="dk1"/>
              </a:buClr>
              <a:buSzPts val="2081"/>
              <a:buFont typeface="Arial"/>
              <a:buChar char="•"/>
            </a:pPr>
            <a:r>
              <a:rPr lang="tr-TR" sz="2081">
                <a:solidFill>
                  <a:schemeClr val="dk1"/>
                </a:solidFill>
              </a:rPr>
              <a:t>Primer – sekonder ortak paralel bağlantı.</a:t>
            </a:r>
            <a:endParaRPr/>
          </a:p>
        </p:txBody>
      </p:sp>
    </p:spTree>
  </p:cSld>
  <p:clrMapOvr>
    <a:masterClrMapping/>
  </p:clrMapOvr>
  <p:transition spd="slow">
    <p:push dir="r"/>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40"/>
          <p:cNvSpPr txBox="1"/>
          <p:nvPr>
            <p:ph type="title"/>
          </p:nvPr>
        </p:nvSpPr>
        <p:spPr>
          <a:xfrm>
            <a:off x="1193800" y="1343025"/>
            <a:ext cx="8305800" cy="81560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473"/>
              <a:buFont typeface="Calibri"/>
              <a:buNone/>
            </a:pPr>
            <a:r>
              <a:rPr lang="tr-TR" sz="3473">
                <a:solidFill>
                  <a:srgbClr val="FF0000"/>
                </a:solidFill>
              </a:rPr>
              <a:t> Transformatörlerin Bağlantıları- Paralel Bağlantı</a:t>
            </a:r>
            <a:endParaRPr/>
          </a:p>
        </p:txBody>
      </p:sp>
      <p:sp>
        <p:nvSpPr>
          <p:cNvPr id="762" name="Google Shape;762;p40"/>
          <p:cNvSpPr txBox="1"/>
          <p:nvPr>
            <p:ph idx="1" type="body"/>
          </p:nvPr>
        </p:nvSpPr>
        <p:spPr>
          <a:xfrm>
            <a:off x="587375" y="2516860"/>
            <a:ext cx="9518650" cy="3733800"/>
          </a:xfrm>
          <a:prstGeom prst="rect">
            <a:avLst/>
          </a:prstGeom>
          <a:noFill/>
          <a:ln>
            <a:noFill/>
          </a:ln>
        </p:spPr>
        <p:txBody>
          <a:bodyPr anchorCtr="0" anchor="t" bIns="45700" lIns="91425" spcFirstLastPara="1" rIns="91425" wrap="square" tIns="45700">
            <a:noAutofit/>
          </a:bodyPr>
          <a:lstStyle/>
          <a:p>
            <a:pPr indent="-200505" lvl="0" marL="200505" rtl="0" algn="l">
              <a:lnSpc>
                <a:spcPct val="90000"/>
              </a:lnSpc>
              <a:spcBef>
                <a:spcPts val="0"/>
              </a:spcBef>
              <a:spcAft>
                <a:spcPts val="0"/>
              </a:spcAft>
              <a:buClr>
                <a:schemeClr val="dk1"/>
              </a:buClr>
              <a:buSzPts val="2250"/>
              <a:buChar char="•"/>
            </a:pPr>
            <a:r>
              <a:rPr lang="tr-TR" sz="2250">
                <a:solidFill>
                  <a:schemeClr val="dk1"/>
                </a:solidFill>
              </a:rPr>
              <a:t>Şebekedeki yük arttıkça iletim ve dağıtım trafolarına binen yük artar ve trafolardan daha fazla yük çekilmeye başlanır. Bunun sonucu trafolarda aşırı ısınma ve bazen aşırı ısınmadan kaynaklanan yanma meydana gelebilir. Bunun için bazen trafoların daha üst gücüyle değiştirilmesi veya paralel bağlanması işlemi yapılır. Trafolar paralel bağlanarak üzerinden geçecekleri akım miktarı artmış olacağından besledikleri yük miktarı da artmış olacaktır.</a:t>
            </a:r>
            <a:endParaRPr/>
          </a:p>
        </p:txBody>
      </p:sp>
    </p:spTree>
  </p:cSld>
  <p:clrMapOvr>
    <a:masterClrMapping/>
  </p:clrMapOvr>
  <p:transition spd="slow">
    <p:push dir="r"/>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1"/>
          <p:cNvSpPr txBox="1"/>
          <p:nvPr>
            <p:ph type="title"/>
          </p:nvPr>
        </p:nvSpPr>
        <p:spPr>
          <a:xfrm>
            <a:off x="1519186" y="357708"/>
            <a:ext cx="8584692" cy="474489"/>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000"/>
              <a:buFont typeface="Calibri"/>
              <a:buNone/>
            </a:pPr>
            <a:r>
              <a:rPr lang="tr-TR" sz="3000">
                <a:solidFill>
                  <a:srgbClr val="FF0000"/>
                </a:solidFill>
              </a:rPr>
              <a:t>Transformatörlerin Bağlantıları-  Paralel Bağlantı</a:t>
            </a:r>
            <a:endParaRPr/>
          </a:p>
        </p:txBody>
      </p:sp>
      <p:sp>
        <p:nvSpPr>
          <p:cNvPr id="768" name="Google Shape;768;p41"/>
          <p:cNvSpPr txBox="1"/>
          <p:nvPr/>
        </p:nvSpPr>
        <p:spPr>
          <a:xfrm>
            <a:off x="893806" y="1400772"/>
            <a:ext cx="4871720" cy="3388995"/>
          </a:xfrm>
          <a:prstGeom prst="rect">
            <a:avLst/>
          </a:prstGeom>
          <a:noFill/>
          <a:ln>
            <a:noFill/>
          </a:ln>
        </p:spPr>
        <p:txBody>
          <a:bodyPr anchorCtr="0" anchor="t" bIns="0" lIns="0" spcFirstLastPara="1" rIns="0" wrap="square" tIns="13325">
            <a:noAutofit/>
          </a:bodyPr>
          <a:lstStyle/>
          <a:p>
            <a:pPr indent="-20320" lvl="0" marL="32384" marR="5715"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Paralel	bağlanacak	transformatörlerde  belirli şartların yerine getirilmesi gerekir:</a:t>
            </a:r>
            <a:endParaRPr sz="2200">
              <a:solidFill>
                <a:schemeClr val="dk1"/>
              </a:solidFill>
              <a:latin typeface="Times New Roman"/>
              <a:ea typeface="Times New Roman"/>
              <a:cs typeface="Times New Roman"/>
              <a:sym typeface="Times New Roman"/>
            </a:endParaRPr>
          </a:p>
          <a:p>
            <a:pPr indent="-208915" lvl="0" marL="332740" marR="5080" rtl="0" algn="just">
              <a:lnSpc>
                <a:spcPct val="100200"/>
              </a:lnSpc>
              <a:spcBef>
                <a:spcPts val="10"/>
              </a:spcBef>
              <a:spcAft>
                <a:spcPts val="0"/>
              </a:spcAft>
              <a:buClr>
                <a:schemeClr val="dk1"/>
              </a:buClr>
              <a:buSzPts val="2200"/>
              <a:buFont typeface="Times New Roman"/>
              <a:buChar char="•"/>
            </a:pPr>
            <a:r>
              <a:rPr lang="tr-TR" sz="2200">
                <a:solidFill>
                  <a:schemeClr val="dk1"/>
                </a:solidFill>
                <a:latin typeface="Times New Roman"/>
                <a:ea typeface="Times New Roman"/>
                <a:cs typeface="Times New Roman"/>
                <a:sym typeface="Times New Roman"/>
              </a:rPr>
              <a:t>Gerilim oranları aynı olmalıdır. Böylece  transformatörler arasında sirkülasyon  akımının oluşmaması sağlanır.</a:t>
            </a:r>
            <a:endParaRPr sz="2200">
              <a:solidFill>
                <a:schemeClr val="dk1"/>
              </a:solidFill>
              <a:latin typeface="Times New Roman"/>
              <a:ea typeface="Times New Roman"/>
              <a:cs typeface="Times New Roman"/>
              <a:sym typeface="Times New Roman"/>
            </a:endParaRPr>
          </a:p>
          <a:p>
            <a:pPr indent="-278765" lvl="0" marL="402590" marR="0" rtl="0" algn="l">
              <a:lnSpc>
                <a:spcPct val="100000"/>
              </a:lnSpc>
              <a:spcBef>
                <a:spcPts val="10"/>
              </a:spcBef>
              <a:spcAft>
                <a:spcPts val="0"/>
              </a:spcAft>
              <a:buClr>
                <a:schemeClr val="dk1"/>
              </a:buClr>
              <a:buSzPts val="2200"/>
              <a:buFont typeface="Times New Roman"/>
              <a:buChar char="•"/>
            </a:pPr>
            <a:r>
              <a:rPr lang="tr-TR" sz="2200">
                <a:solidFill>
                  <a:schemeClr val="dk1"/>
                </a:solidFill>
                <a:latin typeface="Times New Roman"/>
                <a:ea typeface="Times New Roman"/>
                <a:cs typeface="Times New Roman"/>
                <a:sym typeface="Times New Roman"/>
              </a:rPr>
              <a:t>Per-unit empedansları eşit olmalıdır.</a:t>
            </a:r>
            <a:endParaRPr sz="2200">
              <a:solidFill>
                <a:schemeClr val="dk1"/>
              </a:solidFill>
              <a:latin typeface="Times New Roman"/>
              <a:ea typeface="Times New Roman"/>
              <a:cs typeface="Times New Roman"/>
              <a:sym typeface="Times New Roman"/>
            </a:endParaRPr>
          </a:p>
          <a:p>
            <a:pPr indent="-208915" lvl="0" marL="332740" marR="6985" rtl="0" algn="just">
              <a:lnSpc>
                <a:spcPct val="100000"/>
              </a:lnSpc>
              <a:spcBef>
                <a:spcPts val="10"/>
              </a:spcBef>
              <a:spcAft>
                <a:spcPts val="0"/>
              </a:spcAft>
              <a:buClr>
                <a:schemeClr val="dk1"/>
              </a:buClr>
              <a:buSzPts val="2200"/>
              <a:buFont typeface="Times New Roman"/>
              <a:buChar char="•"/>
            </a:pPr>
            <a:r>
              <a:rPr i="1" lang="tr-TR" sz="2200">
                <a:solidFill>
                  <a:schemeClr val="dk1"/>
                </a:solidFill>
                <a:latin typeface="Times New Roman"/>
                <a:ea typeface="Times New Roman"/>
                <a:cs typeface="Times New Roman"/>
                <a:sym typeface="Times New Roman"/>
              </a:rPr>
              <a:t>R/X </a:t>
            </a:r>
            <a:r>
              <a:rPr lang="tr-TR" sz="2200">
                <a:solidFill>
                  <a:schemeClr val="dk1"/>
                </a:solidFill>
                <a:latin typeface="Times New Roman"/>
                <a:ea typeface="Times New Roman"/>
                <a:cs typeface="Times New Roman"/>
                <a:sym typeface="Times New Roman"/>
              </a:rPr>
              <a:t>oranı her iki transformatör için de  aynı olmalıdır.</a:t>
            </a:r>
            <a:endParaRPr sz="2200">
              <a:solidFill>
                <a:schemeClr val="dk1"/>
              </a:solidFill>
              <a:latin typeface="Times New Roman"/>
              <a:ea typeface="Times New Roman"/>
              <a:cs typeface="Times New Roman"/>
              <a:sym typeface="Times New Roman"/>
            </a:endParaRPr>
          </a:p>
          <a:p>
            <a:pPr indent="-208915" lvl="0" marL="332740" marR="5715" rtl="0" algn="just">
              <a:lnSpc>
                <a:spcPct val="120454"/>
              </a:lnSpc>
              <a:spcBef>
                <a:spcPts val="95"/>
              </a:spcBef>
              <a:spcAft>
                <a:spcPts val="0"/>
              </a:spcAft>
              <a:buClr>
                <a:schemeClr val="dk1"/>
              </a:buClr>
              <a:buSzPts val="2200"/>
              <a:buFont typeface="Times New Roman"/>
              <a:buChar char="•"/>
            </a:pPr>
            <a:r>
              <a:rPr lang="tr-TR" sz="2200">
                <a:solidFill>
                  <a:schemeClr val="dk1"/>
                </a:solidFill>
                <a:latin typeface="Times New Roman"/>
                <a:ea typeface="Times New Roman"/>
                <a:cs typeface="Times New Roman"/>
                <a:sym typeface="Times New Roman"/>
              </a:rPr>
              <a:t>Üç-fazlı transformatörler için faz  sıraları ve faz farkları aynı olmalıdır.</a:t>
            </a:r>
            <a:endParaRPr sz="2200">
              <a:solidFill>
                <a:schemeClr val="dk1"/>
              </a:solidFill>
              <a:latin typeface="Times New Roman"/>
              <a:ea typeface="Times New Roman"/>
              <a:cs typeface="Times New Roman"/>
              <a:sym typeface="Times New Roman"/>
            </a:endParaRPr>
          </a:p>
        </p:txBody>
      </p:sp>
      <p:sp>
        <p:nvSpPr>
          <p:cNvPr id="769" name="Google Shape;769;p41"/>
          <p:cNvSpPr txBox="1"/>
          <p:nvPr/>
        </p:nvSpPr>
        <p:spPr>
          <a:xfrm>
            <a:off x="893806" y="4762715"/>
            <a:ext cx="237109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Bu	şartlar	ancak</a:t>
            </a:r>
            <a:endParaRPr sz="2200">
              <a:solidFill>
                <a:schemeClr val="dk1"/>
              </a:solidFill>
              <a:latin typeface="Times New Roman"/>
              <a:ea typeface="Times New Roman"/>
              <a:cs typeface="Times New Roman"/>
              <a:sym typeface="Times New Roman"/>
            </a:endParaRPr>
          </a:p>
        </p:txBody>
      </p:sp>
      <p:sp>
        <p:nvSpPr>
          <p:cNvPr id="770" name="Google Shape;770;p41"/>
          <p:cNvSpPr txBox="1"/>
          <p:nvPr/>
        </p:nvSpPr>
        <p:spPr>
          <a:xfrm>
            <a:off x="3440417" y="4762715"/>
            <a:ext cx="878205" cy="699135"/>
          </a:xfrm>
          <a:prstGeom prst="rect">
            <a:avLst/>
          </a:prstGeom>
          <a:noFill/>
          <a:ln>
            <a:noFill/>
          </a:ln>
        </p:spPr>
        <p:txBody>
          <a:bodyPr anchorCtr="0" anchor="t" bIns="0" lIns="0" spcFirstLastPara="1" rIns="0" wrap="square" tIns="12050">
            <a:noAutofit/>
          </a:bodyPr>
          <a:lstStyle/>
          <a:p>
            <a:pPr indent="132080" lvl="0" marL="1270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ideal  pratikte</a:t>
            </a:r>
            <a:endParaRPr sz="2200">
              <a:solidFill>
                <a:schemeClr val="dk1"/>
              </a:solidFill>
              <a:latin typeface="Times New Roman"/>
              <a:ea typeface="Times New Roman"/>
              <a:cs typeface="Times New Roman"/>
              <a:sym typeface="Times New Roman"/>
            </a:endParaRPr>
          </a:p>
        </p:txBody>
      </p:sp>
      <p:sp>
        <p:nvSpPr>
          <p:cNvPr id="771" name="Google Shape;771;p41"/>
          <p:cNvSpPr txBox="1"/>
          <p:nvPr/>
        </p:nvSpPr>
        <p:spPr>
          <a:xfrm>
            <a:off x="4450829" y="4762715"/>
            <a:ext cx="1313815" cy="699135"/>
          </a:xfrm>
          <a:prstGeom prst="rect">
            <a:avLst/>
          </a:prstGeom>
          <a:noFill/>
          <a:ln>
            <a:noFill/>
          </a:ln>
        </p:spPr>
        <p:txBody>
          <a:bodyPr anchorCtr="0" anchor="t" bIns="0" lIns="0" spcFirstLastPara="1" rIns="0" wrap="square" tIns="12050">
            <a:noAutofit/>
          </a:bodyPr>
          <a:lstStyle/>
          <a:p>
            <a:pPr indent="-264160" lvl="0" marL="276225"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durumlarda  tamamen</a:t>
            </a:r>
            <a:endParaRPr sz="2200">
              <a:solidFill>
                <a:schemeClr val="dk1"/>
              </a:solidFill>
              <a:latin typeface="Times New Roman"/>
              <a:ea typeface="Times New Roman"/>
              <a:cs typeface="Times New Roman"/>
              <a:sym typeface="Times New Roman"/>
            </a:endParaRPr>
          </a:p>
        </p:txBody>
      </p:sp>
      <p:sp>
        <p:nvSpPr>
          <p:cNvPr id="772" name="Google Shape;772;p41"/>
          <p:cNvSpPr txBox="1"/>
          <p:nvPr/>
        </p:nvSpPr>
        <p:spPr>
          <a:xfrm>
            <a:off x="913618" y="5099520"/>
            <a:ext cx="2146935" cy="699135"/>
          </a:xfrm>
          <a:prstGeom prst="rect">
            <a:avLst/>
          </a:prstGeom>
          <a:noFill/>
          <a:ln>
            <a:noFill/>
          </a:ln>
        </p:spPr>
        <p:txBody>
          <a:bodyPr anchorCtr="0" anchor="t" bIns="0" lIns="0" spcFirstLastPara="1" rIns="0" wrap="square" tIns="12050">
            <a:noAutofit/>
          </a:bodyPr>
          <a:lstStyle/>
          <a:p>
            <a:pPr indent="0" lvl="0" marL="1270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gerçekleştirilebilir,  gerçekleştirilemez.</a:t>
            </a:r>
            <a:endParaRPr/>
          </a:p>
        </p:txBody>
      </p:sp>
      <p:sp>
        <p:nvSpPr>
          <p:cNvPr id="773" name="Google Shape;773;p41"/>
          <p:cNvSpPr/>
          <p:nvPr/>
        </p:nvSpPr>
        <p:spPr>
          <a:xfrm>
            <a:off x="6015228" y="917448"/>
            <a:ext cx="4290060" cy="404164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4" name="Google Shape;774;p41"/>
          <p:cNvSpPr/>
          <p:nvPr/>
        </p:nvSpPr>
        <p:spPr>
          <a:xfrm>
            <a:off x="6018276" y="4957572"/>
            <a:ext cx="1931035" cy="772795"/>
          </a:xfrm>
          <a:custGeom>
            <a:rect b="b" l="l" r="r" t="t"/>
            <a:pathLst>
              <a:path extrusionOk="0" h="772795" w="1931034">
                <a:moveTo>
                  <a:pt x="0" y="772668"/>
                </a:moveTo>
                <a:lnTo>
                  <a:pt x="1930907" y="772668"/>
                </a:lnTo>
                <a:lnTo>
                  <a:pt x="1930907" y="0"/>
                </a:lnTo>
                <a:lnTo>
                  <a:pt x="0" y="0"/>
                </a:lnTo>
                <a:lnTo>
                  <a:pt x="0" y="772668"/>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5" name="Google Shape;775;p41"/>
          <p:cNvSpPr/>
          <p:nvPr/>
        </p:nvSpPr>
        <p:spPr>
          <a:xfrm>
            <a:off x="6573849" y="5344667"/>
            <a:ext cx="643890" cy="0"/>
          </a:xfrm>
          <a:custGeom>
            <a:rect b="b" l="l" r="r" t="t"/>
            <a:pathLst>
              <a:path extrusionOk="0" h="120000" w="643890">
                <a:moveTo>
                  <a:pt x="0" y="0"/>
                </a:moveTo>
                <a:lnTo>
                  <a:pt x="643470"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6" name="Google Shape;776;p41"/>
          <p:cNvSpPr/>
          <p:nvPr/>
        </p:nvSpPr>
        <p:spPr>
          <a:xfrm>
            <a:off x="7507185" y="5344667"/>
            <a:ext cx="381000" cy="0"/>
          </a:xfrm>
          <a:custGeom>
            <a:rect b="b" l="l" r="r" t="t"/>
            <a:pathLst>
              <a:path extrusionOk="0" h="120000" w="381000">
                <a:moveTo>
                  <a:pt x="0" y="0"/>
                </a:moveTo>
                <a:lnTo>
                  <a:pt x="380453"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p41"/>
          <p:cNvSpPr txBox="1"/>
          <p:nvPr/>
        </p:nvSpPr>
        <p:spPr>
          <a:xfrm>
            <a:off x="7725257" y="5490568"/>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A</a:t>
            </a:r>
            <a:endParaRPr sz="1350">
              <a:solidFill>
                <a:schemeClr val="dk1"/>
              </a:solidFill>
              <a:latin typeface="Times New Roman"/>
              <a:ea typeface="Times New Roman"/>
              <a:cs typeface="Times New Roman"/>
              <a:sym typeface="Times New Roman"/>
            </a:endParaRPr>
          </a:p>
        </p:txBody>
      </p:sp>
      <p:sp>
        <p:nvSpPr>
          <p:cNvPr id="778" name="Google Shape;778;p41"/>
          <p:cNvSpPr txBox="1"/>
          <p:nvPr/>
        </p:nvSpPr>
        <p:spPr>
          <a:xfrm>
            <a:off x="6923430" y="5490568"/>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A</a:t>
            </a:r>
            <a:endParaRPr sz="1350">
              <a:solidFill>
                <a:schemeClr val="dk1"/>
              </a:solidFill>
              <a:latin typeface="Times New Roman"/>
              <a:ea typeface="Times New Roman"/>
              <a:cs typeface="Times New Roman"/>
              <a:sym typeface="Times New Roman"/>
            </a:endParaRPr>
          </a:p>
        </p:txBody>
      </p:sp>
      <p:sp>
        <p:nvSpPr>
          <p:cNvPr id="779" name="Google Shape;779;p41"/>
          <p:cNvSpPr txBox="1"/>
          <p:nvPr/>
        </p:nvSpPr>
        <p:spPr>
          <a:xfrm>
            <a:off x="6190043" y="5288956"/>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A</a:t>
            </a:r>
            <a:endParaRPr sz="1350">
              <a:solidFill>
                <a:schemeClr val="dk1"/>
              </a:solidFill>
              <a:latin typeface="Times New Roman"/>
              <a:ea typeface="Times New Roman"/>
              <a:cs typeface="Times New Roman"/>
              <a:sym typeface="Times New Roman"/>
            </a:endParaRPr>
          </a:p>
        </p:txBody>
      </p:sp>
      <p:sp>
        <p:nvSpPr>
          <p:cNvPr id="780" name="Google Shape;780;p41"/>
          <p:cNvSpPr txBox="1"/>
          <p:nvPr/>
        </p:nvSpPr>
        <p:spPr>
          <a:xfrm>
            <a:off x="7543418" y="5340031"/>
            <a:ext cx="1562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Z</a:t>
            </a:r>
            <a:endParaRPr sz="2000">
              <a:solidFill>
                <a:schemeClr val="dk1"/>
              </a:solidFill>
              <a:latin typeface="Times New Roman"/>
              <a:ea typeface="Times New Roman"/>
              <a:cs typeface="Times New Roman"/>
              <a:sym typeface="Times New Roman"/>
            </a:endParaRPr>
          </a:p>
        </p:txBody>
      </p:sp>
      <p:sp>
        <p:nvSpPr>
          <p:cNvPr id="781" name="Google Shape;781;p41"/>
          <p:cNvSpPr txBox="1"/>
          <p:nvPr/>
        </p:nvSpPr>
        <p:spPr>
          <a:xfrm>
            <a:off x="6741591" y="5340031"/>
            <a:ext cx="1562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Z</a:t>
            </a:r>
            <a:endParaRPr sz="2000">
              <a:solidFill>
                <a:schemeClr val="dk1"/>
              </a:solidFill>
              <a:latin typeface="Times New Roman"/>
              <a:ea typeface="Times New Roman"/>
              <a:cs typeface="Times New Roman"/>
              <a:sym typeface="Times New Roman"/>
            </a:endParaRPr>
          </a:p>
        </p:txBody>
      </p:sp>
      <p:sp>
        <p:nvSpPr>
          <p:cNvPr id="782" name="Google Shape;782;p41"/>
          <p:cNvSpPr txBox="1"/>
          <p:nvPr/>
        </p:nvSpPr>
        <p:spPr>
          <a:xfrm>
            <a:off x="6065240" y="5138418"/>
            <a:ext cx="9906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I</a:t>
            </a:r>
            <a:endParaRPr sz="2000">
              <a:solidFill>
                <a:schemeClr val="dk1"/>
              </a:solidFill>
              <a:latin typeface="Times New Roman"/>
              <a:ea typeface="Times New Roman"/>
              <a:cs typeface="Times New Roman"/>
              <a:sym typeface="Times New Roman"/>
            </a:endParaRPr>
          </a:p>
        </p:txBody>
      </p:sp>
      <p:sp>
        <p:nvSpPr>
          <p:cNvPr id="783" name="Google Shape;783;p41"/>
          <p:cNvSpPr txBox="1"/>
          <p:nvPr/>
        </p:nvSpPr>
        <p:spPr>
          <a:xfrm>
            <a:off x="7293812" y="4975782"/>
            <a:ext cx="55753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25000" lang="tr-TR" sz="3000">
                <a:solidFill>
                  <a:schemeClr val="dk1"/>
                </a:solidFill>
                <a:latin typeface="Noto Sans Symbols"/>
                <a:ea typeface="Noto Sans Symbols"/>
                <a:cs typeface="Noto Sans Symbols"/>
                <a:sym typeface="Noto Sans Symbols"/>
              </a:rPr>
              <a:t>=</a:t>
            </a:r>
            <a:r>
              <a:rPr baseline="-25000" lang="tr-TR" sz="3000">
                <a:solidFill>
                  <a:schemeClr val="dk1"/>
                </a:solidFill>
                <a:latin typeface="Times New Roman"/>
                <a:ea typeface="Times New Roman"/>
                <a:cs typeface="Times New Roman"/>
                <a:sym typeface="Times New Roman"/>
              </a:rPr>
              <a:t> </a:t>
            </a:r>
            <a:r>
              <a:rPr lang="tr-TR" sz="2000">
                <a:solidFill>
                  <a:schemeClr val="dk1"/>
                </a:solidFill>
                <a:latin typeface="Noto Sans Symbols"/>
                <a:ea typeface="Noto Sans Symbols"/>
                <a:cs typeface="Noto Sans Symbols"/>
                <a:sym typeface="Noto Sans Symbols"/>
              </a:rPr>
              <a:t>Δ</a:t>
            </a:r>
            <a:r>
              <a:rPr i="1" lang="tr-TR" sz="2000">
                <a:solidFill>
                  <a:schemeClr val="dk1"/>
                </a:solidFill>
                <a:latin typeface="Times New Roman"/>
                <a:ea typeface="Times New Roman"/>
                <a:cs typeface="Times New Roman"/>
                <a:sym typeface="Times New Roman"/>
              </a:rPr>
              <a:t>V</a:t>
            </a:r>
            <a:endParaRPr sz="2000">
              <a:solidFill>
                <a:schemeClr val="dk1"/>
              </a:solidFill>
              <a:latin typeface="Times New Roman"/>
              <a:ea typeface="Times New Roman"/>
              <a:cs typeface="Times New Roman"/>
              <a:sym typeface="Times New Roman"/>
            </a:endParaRPr>
          </a:p>
        </p:txBody>
      </p:sp>
      <p:sp>
        <p:nvSpPr>
          <p:cNvPr id="784" name="Google Shape;784;p41"/>
          <p:cNvSpPr txBox="1"/>
          <p:nvPr/>
        </p:nvSpPr>
        <p:spPr>
          <a:xfrm>
            <a:off x="6376580" y="4995950"/>
            <a:ext cx="8039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25000" lang="tr-TR" sz="3000">
                <a:solidFill>
                  <a:schemeClr val="dk1"/>
                </a:solidFill>
                <a:latin typeface="Noto Sans Symbols"/>
                <a:ea typeface="Noto Sans Symbols"/>
                <a:cs typeface="Noto Sans Symbols"/>
                <a:sym typeface="Noto Sans Symbols"/>
              </a:rPr>
              <a:t>=</a:t>
            </a:r>
            <a:r>
              <a:rPr baseline="-25000" lang="tr-TR" sz="3000">
                <a:solidFill>
                  <a:schemeClr val="dk1"/>
                </a:solidFill>
                <a:latin typeface="Times New Roman"/>
                <a:ea typeface="Times New Roman"/>
                <a:cs typeface="Times New Roman"/>
                <a:sym typeface="Times New Roman"/>
              </a:rPr>
              <a:t> </a:t>
            </a:r>
            <a:r>
              <a:rPr baseline="30000" i="1" lang="tr-TR" sz="3000">
                <a:solidFill>
                  <a:schemeClr val="dk1"/>
                </a:solidFill>
                <a:latin typeface="Times New Roman"/>
                <a:ea typeface="Times New Roman"/>
                <a:cs typeface="Times New Roman"/>
                <a:sym typeface="Times New Roman"/>
              </a:rPr>
              <a:t>I </a:t>
            </a:r>
            <a:r>
              <a:rPr i="1" lang="tr-TR" sz="1350">
                <a:solidFill>
                  <a:schemeClr val="dk1"/>
                </a:solidFill>
                <a:latin typeface="Times New Roman"/>
                <a:ea typeface="Times New Roman"/>
                <a:cs typeface="Times New Roman"/>
                <a:sym typeface="Times New Roman"/>
              </a:rPr>
              <a:t>L </a:t>
            </a:r>
            <a:r>
              <a:rPr baseline="30000" i="1" lang="tr-TR" sz="3000">
                <a:solidFill>
                  <a:schemeClr val="dk1"/>
                </a:solidFill>
                <a:latin typeface="Times New Roman"/>
                <a:ea typeface="Times New Roman"/>
                <a:cs typeface="Times New Roman"/>
                <a:sym typeface="Times New Roman"/>
              </a:rPr>
              <a:t>Z</a:t>
            </a:r>
            <a:r>
              <a:rPr i="1" lang="tr-TR" sz="1350">
                <a:solidFill>
                  <a:schemeClr val="dk1"/>
                </a:solidFill>
                <a:latin typeface="Times New Roman"/>
                <a:ea typeface="Times New Roman"/>
                <a:cs typeface="Times New Roman"/>
                <a:sym typeface="Times New Roman"/>
              </a:rPr>
              <a:t>eq</a:t>
            </a:r>
            <a:endParaRPr sz="1350">
              <a:solidFill>
                <a:schemeClr val="dk1"/>
              </a:solidFill>
              <a:latin typeface="Times New Roman"/>
              <a:ea typeface="Times New Roman"/>
              <a:cs typeface="Times New Roman"/>
              <a:sym typeface="Times New Roman"/>
            </a:endParaRPr>
          </a:p>
        </p:txBody>
      </p:sp>
      <p:sp>
        <p:nvSpPr>
          <p:cNvPr id="785" name="Google Shape;785;p41"/>
          <p:cNvSpPr/>
          <p:nvPr/>
        </p:nvSpPr>
        <p:spPr>
          <a:xfrm>
            <a:off x="8287511" y="4957572"/>
            <a:ext cx="1929764" cy="772795"/>
          </a:xfrm>
          <a:custGeom>
            <a:rect b="b" l="l" r="r" t="t"/>
            <a:pathLst>
              <a:path extrusionOk="0" h="772795" w="1929765">
                <a:moveTo>
                  <a:pt x="0" y="772668"/>
                </a:moveTo>
                <a:lnTo>
                  <a:pt x="1929383" y="772668"/>
                </a:lnTo>
                <a:lnTo>
                  <a:pt x="1929383" y="0"/>
                </a:lnTo>
                <a:lnTo>
                  <a:pt x="0" y="0"/>
                </a:lnTo>
                <a:lnTo>
                  <a:pt x="0" y="772668"/>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6" name="Google Shape;786;p41"/>
          <p:cNvSpPr/>
          <p:nvPr/>
        </p:nvSpPr>
        <p:spPr>
          <a:xfrm>
            <a:off x="8842641" y="5344667"/>
            <a:ext cx="644525" cy="0"/>
          </a:xfrm>
          <a:custGeom>
            <a:rect b="b" l="l" r="r" t="t"/>
            <a:pathLst>
              <a:path extrusionOk="0" h="120000" w="644525">
                <a:moveTo>
                  <a:pt x="0" y="0"/>
                </a:moveTo>
                <a:lnTo>
                  <a:pt x="644309"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7" name="Google Shape;787;p41"/>
          <p:cNvSpPr/>
          <p:nvPr/>
        </p:nvSpPr>
        <p:spPr>
          <a:xfrm>
            <a:off x="9775914" y="5344667"/>
            <a:ext cx="379730" cy="0"/>
          </a:xfrm>
          <a:custGeom>
            <a:rect b="b" l="l" r="r" t="t"/>
            <a:pathLst>
              <a:path extrusionOk="0" h="120000" w="379729">
                <a:moveTo>
                  <a:pt x="0" y="0"/>
                </a:moveTo>
                <a:lnTo>
                  <a:pt x="379488" y="0"/>
                </a:lnTo>
              </a:path>
            </a:pathLst>
          </a:custGeom>
          <a:noFill/>
          <a:ln cap="flat" cmpd="sng" w="10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8" name="Google Shape;788;p41"/>
          <p:cNvSpPr txBox="1"/>
          <p:nvPr/>
        </p:nvSpPr>
        <p:spPr>
          <a:xfrm>
            <a:off x="9985768" y="5490568"/>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B</a:t>
            </a:r>
            <a:endParaRPr sz="1350">
              <a:solidFill>
                <a:schemeClr val="dk1"/>
              </a:solidFill>
              <a:latin typeface="Times New Roman"/>
              <a:ea typeface="Times New Roman"/>
              <a:cs typeface="Times New Roman"/>
              <a:sym typeface="Times New Roman"/>
            </a:endParaRPr>
          </a:p>
        </p:txBody>
      </p:sp>
      <p:sp>
        <p:nvSpPr>
          <p:cNvPr id="789" name="Google Shape;789;p41"/>
          <p:cNvSpPr txBox="1"/>
          <p:nvPr/>
        </p:nvSpPr>
        <p:spPr>
          <a:xfrm>
            <a:off x="9184576" y="5490568"/>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B</a:t>
            </a:r>
            <a:endParaRPr sz="1350">
              <a:solidFill>
                <a:schemeClr val="dk1"/>
              </a:solidFill>
              <a:latin typeface="Times New Roman"/>
              <a:ea typeface="Times New Roman"/>
              <a:cs typeface="Times New Roman"/>
              <a:sym typeface="Times New Roman"/>
            </a:endParaRPr>
          </a:p>
        </p:txBody>
      </p:sp>
      <p:sp>
        <p:nvSpPr>
          <p:cNvPr id="790" name="Google Shape;790;p41"/>
          <p:cNvSpPr txBox="1"/>
          <p:nvPr/>
        </p:nvSpPr>
        <p:spPr>
          <a:xfrm>
            <a:off x="8451774" y="5288956"/>
            <a:ext cx="118110" cy="23241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B</a:t>
            </a:r>
            <a:endParaRPr sz="1350">
              <a:solidFill>
                <a:schemeClr val="dk1"/>
              </a:solidFill>
              <a:latin typeface="Times New Roman"/>
              <a:ea typeface="Times New Roman"/>
              <a:cs typeface="Times New Roman"/>
              <a:sym typeface="Times New Roman"/>
            </a:endParaRPr>
          </a:p>
        </p:txBody>
      </p:sp>
      <p:sp>
        <p:nvSpPr>
          <p:cNvPr id="791" name="Google Shape;791;p41"/>
          <p:cNvSpPr txBox="1"/>
          <p:nvPr/>
        </p:nvSpPr>
        <p:spPr>
          <a:xfrm>
            <a:off x="9811448" y="5340031"/>
            <a:ext cx="1562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Z</a:t>
            </a:r>
            <a:endParaRPr sz="2000">
              <a:solidFill>
                <a:schemeClr val="dk1"/>
              </a:solidFill>
              <a:latin typeface="Times New Roman"/>
              <a:ea typeface="Times New Roman"/>
              <a:cs typeface="Times New Roman"/>
              <a:sym typeface="Times New Roman"/>
            </a:endParaRPr>
          </a:p>
        </p:txBody>
      </p:sp>
      <p:sp>
        <p:nvSpPr>
          <p:cNvPr id="792" name="Google Shape;792;p41"/>
          <p:cNvSpPr txBox="1"/>
          <p:nvPr/>
        </p:nvSpPr>
        <p:spPr>
          <a:xfrm>
            <a:off x="9010256" y="5340031"/>
            <a:ext cx="1562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Z</a:t>
            </a:r>
            <a:endParaRPr sz="2000">
              <a:solidFill>
                <a:schemeClr val="dk1"/>
              </a:solidFill>
              <a:latin typeface="Times New Roman"/>
              <a:ea typeface="Times New Roman"/>
              <a:cs typeface="Times New Roman"/>
              <a:sym typeface="Times New Roman"/>
            </a:endParaRPr>
          </a:p>
        </p:txBody>
      </p:sp>
      <p:sp>
        <p:nvSpPr>
          <p:cNvPr id="793" name="Google Shape;793;p41"/>
          <p:cNvSpPr txBox="1"/>
          <p:nvPr/>
        </p:nvSpPr>
        <p:spPr>
          <a:xfrm>
            <a:off x="8334438" y="5138418"/>
            <a:ext cx="9906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i="1" lang="tr-TR" sz="2000">
                <a:solidFill>
                  <a:schemeClr val="dk1"/>
                </a:solidFill>
                <a:latin typeface="Times New Roman"/>
                <a:ea typeface="Times New Roman"/>
                <a:cs typeface="Times New Roman"/>
                <a:sym typeface="Times New Roman"/>
              </a:rPr>
              <a:t>I</a:t>
            </a:r>
            <a:endParaRPr sz="2000">
              <a:solidFill>
                <a:schemeClr val="dk1"/>
              </a:solidFill>
              <a:latin typeface="Times New Roman"/>
              <a:ea typeface="Times New Roman"/>
              <a:cs typeface="Times New Roman"/>
              <a:sym typeface="Times New Roman"/>
            </a:endParaRPr>
          </a:p>
        </p:txBody>
      </p:sp>
      <p:sp>
        <p:nvSpPr>
          <p:cNvPr id="794" name="Google Shape;794;p41"/>
          <p:cNvSpPr txBox="1"/>
          <p:nvPr/>
        </p:nvSpPr>
        <p:spPr>
          <a:xfrm>
            <a:off x="9563392" y="4975782"/>
            <a:ext cx="556895"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25000" lang="tr-TR" sz="3000">
                <a:solidFill>
                  <a:schemeClr val="dk1"/>
                </a:solidFill>
                <a:latin typeface="Noto Sans Symbols"/>
                <a:ea typeface="Noto Sans Symbols"/>
                <a:cs typeface="Noto Sans Symbols"/>
                <a:sym typeface="Noto Sans Symbols"/>
              </a:rPr>
              <a:t>=</a:t>
            </a:r>
            <a:r>
              <a:rPr baseline="-25000" lang="tr-TR" sz="3000">
                <a:solidFill>
                  <a:schemeClr val="dk1"/>
                </a:solidFill>
                <a:latin typeface="Times New Roman"/>
                <a:ea typeface="Times New Roman"/>
                <a:cs typeface="Times New Roman"/>
                <a:sym typeface="Times New Roman"/>
              </a:rPr>
              <a:t> </a:t>
            </a:r>
            <a:r>
              <a:rPr lang="tr-TR" sz="2000">
                <a:solidFill>
                  <a:schemeClr val="dk1"/>
                </a:solidFill>
                <a:latin typeface="Noto Sans Symbols"/>
                <a:ea typeface="Noto Sans Symbols"/>
                <a:cs typeface="Noto Sans Symbols"/>
                <a:sym typeface="Noto Sans Symbols"/>
              </a:rPr>
              <a:t>Δ</a:t>
            </a:r>
            <a:r>
              <a:rPr i="1" lang="tr-TR" sz="2000">
                <a:solidFill>
                  <a:schemeClr val="dk1"/>
                </a:solidFill>
                <a:latin typeface="Times New Roman"/>
                <a:ea typeface="Times New Roman"/>
                <a:cs typeface="Times New Roman"/>
                <a:sym typeface="Times New Roman"/>
              </a:rPr>
              <a:t>V</a:t>
            </a:r>
            <a:endParaRPr sz="2000">
              <a:solidFill>
                <a:schemeClr val="dk1"/>
              </a:solidFill>
              <a:latin typeface="Times New Roman"/>
              <a:ea typeface="Times New Roman"/>
              <a:cs typeface="Times New Roman"/>
              <a:sym typeface="Times New Roman"/>
            </a:endParaRPr>
          </a:p>
        </p:txBody>
      </p:sp>
      <p:sp>
        <p:nvSpPr>
          <p:cNvPr id="795" name="Google Shape;795;p41"/>
          <p:cNvSpPr txBox="1"/>
          <p:nvPr/>
        </p:nvSpPr>
        <p:spPr>
          <a:xfrm>
            <a:off x="8646211" y="4995950"/>
            <a:ext cx="803910" cy="33528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25000" lang="tr-TR" sz="3000">
                <a:solidFill>
                  <a:schemeClr val="dk1"/>
                </a:solidFill>
                <a:latin typeface="Noto Sans Symbols"/>
                <a:ea typeface="Noto Sans Symbols"/>
                <a:cs typeface="Noto Sans Symbols"/>
                <a:sym typeface="Noto Sans Symbols"/>
              </a:rPr>
              <a:t>=</a:t>
            </a:r>
            <a:r>
              <a:rPr baseline="-25000" lang="tr-TR" sz="3000">
                <a:solidFill>
                  <a:schemeClr val="dk1"/>
                </a:solidFill>
                <a:latin typeface="Times New Roman"/>
                <a:ea typeface="Times New Roman"/>
                <a:cs typeface="Times New Roman"/>
                <a:sym typeface="Times New Roman"/>
              </a:rPr>
              <a:t> </a:t>
            </a:r>
            <a:r>
              <a:rPr baseline="30000" i="1" lang="tr-TR" sz="3000">
                <a:solidFill>
                  <a:schemeClr val="dk1"/>
                </a:solidFill>
                <a:latin typeface="Times New Roman"/>
                <a:ea typeface="Times New Roman"/>
                <a:cs typeface="Times New Roman"/>
                <a:sym typeface="Times New Roman"/>
              </a:rPr>
              <a:t>I </a:t>
            </a:r>
            <a:r>
              <a:rPr i="1" lang="tr-TR" sz="1350">
                <a:solidFill>
                  <a:schemeClr val="dk1"/>
                </a:solidFill>
                <a:latin typeface="Times New Roman"/>
                <a:ea typeface="Times New Roman"/>
                <a:cs typeface="Times New Roman"/>
                <a:sym typeface="Times New Roman"/>
              </a:rPr>
              <a:t>L </a:t>
            </a:r>
            <a:r>
              <a:rPr baseline="30000" i="1" lang="tr-TR" sz="3000">
                <a:solidFill>
                  <a:schemeClr val="dk1"/>
                </a:solidFill>
                <a:latin typeface="Times New Roman"/>
                <a:ea typeface="Times New Roman"/>
                <a:cs typeface="Times New Roman"/>
                <a:sym typeface="Times New Roman"/>
              </a:rPr>
              <a:t>Z</a:t>
            </a:r>
            <a:r>
              <a:rPr i="1" lang="tr-TR" sz="1350">
                <a:solidFill>
                  <a:schemeClr val="dk1"/>
                </a:solidFill>
                <a:latin typeface="Times New Roman"/>
                <a:ea typeface="Times New Roman"/>
                <a:cs typeface="Times New Roman"/>
                <a:sym typeface="Times New Roman"/>
              </a:rPr>
              <a:t>eq</a:t>
            </a:r>
            <a:endParaRPr sz="1350">
              <a:solidFill>
                <a:schemeClr val="dk1"/>
              </a:solidFill>
              <a:latin typeface="Times New Roman"/>
              <a:ea typeface="Times New Roman"/>
              <a:cs typeface="Times New Roman"/>
              <a:sym typeface="Times New Roman"/>
            </a:endParaRPr>
          </a:p>
        </p:txBody>
      </p:sp>
      <p:sp>
        <p:nvSpPr>
          <p:cNvPr id="796" name="Google Shape;796;p41"/>
          <p:cNvSpPr/>
          <p:nvPr/>
        </p:nvSpPr>
        <p:spPr>
          <a:xfrm>
            <a:off x="1565147" y="6050279"/>
            <a:ext cx="1679575" cy="744220"/>
          </a:xfrm>
          <a:custGeom>
            <a:rect b="b" l="l" r="r" t="t"/>
            <a:pathLst>
              <a:path extrusionOk="0" h="744220" w="1679575">
                <a:moveTo>
                  <a:pt x="0" y="743712"/>
                </a:moveTo>
                <a:lnTo>
                  <a:pt x="1679448" y="743712"/>
                </a:lnTo>
                <a:lnTo>
                  <a:pt x="1679448" y="0"/>
                </a:lnTo>
                <a:lnTo>
                  <a:pt x="0" y="0"/>
                </a:lnTo>
                <a:lnTo>
                  <a:pt x="0" y="743712"/>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7" name="Google Shape;797;p41"/>
          <p:cNvSpPr/>
          <p:nvPr/>
        </p:nvSpPr>
        <p:spPr>
          <a:xfrm>
            <a:off x="1606651" y="6381496"/>
            <a:ext cx="385445" cy="0"/>
          </a:xfrm>
          <a:custGeom>
            <a:rect b="b" l="l" r="r" t="t"/>
            <a:pathLst>
              <a:path extrusionOk="0" h="120000" w="385444">
                <a:moveTo>
                  <a:pt x="0" y="0"/>
                </a:moveTo>
                <a:lnTo>
                  <a:pt x="385229" y="0"/>
                </a:lnTo>
              </a:path>
            </a:pathLst>
          </a:custGeom>
          <a:noFill/>
          <a:ln cap="flat" cmpd="sng" w="10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8" name="Google Shape;798;p41"/>
          <p:cNvSpPr/>
          <p:nvPr/>
        </p:nvSpPr>
        <p:spPr>
          <a:xfrm>
            <a:off x="2272042" y="6381496"/>
            <a:ext cx="339090" cy="0"/>
          </a:xfrm>
          <a:custGeom>
            <a:rect b="b" l="l" r="r" t="t"/>
            <a:pathLst>
              <a:path extrusionOk="0" h="120000" w="339089">
                <a:moveTo>
                  <a:pt x="0" y="0"/>
                </a:moveTo>
                <a:lnTo>
                  <a:pt x="338518" y="0"/>
                </a:lnTo>
              </a:path>
            </a:pathLst>
          </a:custGeom>
          <a:noFill/>
          <a:ln cap="flat" cmpd="sng" w="10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9" name="Google Shape;799;p41"/>
          <p:cNvSpPr/>
          <p:nvPr/>
        </p:nvSpPr>
        <p:spPr>
          <a:xfrm>
            <a:off x="2863494" y="6381496"/>
            <a:ext cx="339725" cy="0"/>
          </a:xfrm>
          <a:custGeom>
            <a:rect b="b" l="l" r="r" t="t"/>
            <a:pathLst>
              <a:path extrusionOk="0" h="120000" w="339725">
                <a:moveTo>
                  <a:pt x="0" y="0"/>
                </a:moveTo>
                <a:lnTo>
                  <a:pt x="339178" y="0"/>
                </a:lnTo>
              </a:path>
            </a:pathLst>
          </a:custGeom>
          <a:noFill/>
          <a:ln cap="flat" cmpd="sng" w="10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0" name="Google Shape;800;p41"/>
          <p:cNvSpPr txBox="1"/>
          <p:nvPr/>
        </p:nvSpPr>
        <p:spPr>
          <a:xfrm>
            <a:off x="2292794" y="6376560"/>
            <a:ext cx="873760" cy="32385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i="1" lang="tr-TR" sz="1950">
                <a:solidFill>
                  <a:schemeClr val="dk1"/>
                </a:solidFill>
                <a:latin typeface="Times New Roman"/>
                <a:ea typeface="Times New Roman"/>
                <a:cs typeface="Times New Roman"/>
                <a:sym typeface="Times New Roman"/>
              </a:rPr>
              <a:t>Z </a:t>
            </a:r>
            <a:r>
              <a:rPr baseline="-25000" i="1" lang="tr-TR" sz="1950">
                <a:solidFill>
                  <a:schemeClr val="dk1"/>
                </a:solidFill>
                <a:latin typeface="Times New Roman"/>
                <a:ea typeface="Times New Roman"/>
                <a:cs typeface="Times New Roman"/>
                <a:sym typeface="Times New Roman"/>
              </a:rPr>
              <a:t>A	</a:t>
            </a:r>
            <a:r>
              <a:rPr i="1" lang="tr-TR" sz="1950">
                <a:solidFill>
                  <a:schemeClr val="dk1"/>
                </a:solidFill>
                <a:latin typeface="Times New Roman"/>
                <a:ea typeface="Times New Roman"/>
                <a:cs typeface="Times New Roman"/>
                <a:sym typeface="Times New Roman"/>
              </a:rPr>
              <a:t>Z </a:t>
            </a:r>
            <a:r>
              <a:rPr baseline="-25000" i="1" lang="tr-TR" sz="1950">
                <a:solidFill>
                  <a:schemeClr val="dk1"/>
                </a:solidFill>
                <a:latin typeface="Times New Roman"/>
                <a:ea typeface="Times New Roman"/>
                <a:cs typeface="Times New Roman"/>
                <a:sym typeface="Times New Roman"/>
              </a:rPr>
              <a:t>B</a:t>
            </a:r>
            <a:endParaRPr baseline="-25000" sz="1950">
              <a:solidFill>
                <a:schemeClr val="dk1"/>
              </a:solidFill>
              <a:latin typeface="Times New Roman"/>
              <a:ea typeface="Times New Roman"/>
              <a:cs typeface="Times New Roman"/>
              <a:sym typeface="Times New Roman"/>
            </a:endParaRPr>
          </a:p>
        </p:txBody>
      </p:sp>
      <p:sp>
        <p:nvSpPr>
          <p:cNvPr id="801" name="Google Shape;801;p41"/>
          <p:cNvSpPr txBox="1"/>
          <p:nvPr/>
        </p:nvSpPr>
        <p:spPr>
          <a:xfrm>
            <a:off x="1627403" y="5911300"/>
            <a:ext cx="1480185" cy="850900"/>
          </a:xfrm>
          <a:prstGeom prst="rect">
            <a:avLst/>
          </a:prstGeom>
          <a:noFill/>
          <a:ln>
            <a:noFill/>
          </a:ln>
        </p:spPr>
        <p:txBody>
          <a:bodyPr anchorCtr="0" anchor="t" bIns="0" lIns="0" spcFirstLastPara="1" rIns="0" wrap="square" tIns="127625">
            <a:noAutofit/>
          </a:bodyPr>
          <a:lstStyle/>
          <a:p>
            <a:pPr indent="0" lvl="0" marL="10922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1	1	1</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910"/>
              </a:spcBef>
              <a:spcAft>
                <a:spcPts val="0"/>
              </a:spcAft>
              <a:buNone/>
            </a:pPr>
            <a:r>
              <a:rPr baseline="30000" i="1" lang="tr-TR" sz="2925">
                <a:solidFill>
                  <a:schemeClr val="dk1"/>
                </a:solidFill>
                <a:latin typeface="Times New Roman"/>
                <a:ea typeface="Times New Roman"/>
                <a:cs typeface="Times New Roman"/>
                <a:sym typeface="Times New Roman"/>
              </a:rPr>
              <a:t>Z</a:t>
            </a:r>
            <a:r>
              <a:rPr i="1" lang="tr-TR" sz="1300">
                <a:solidFill>
                  <a:schemeClr val="dk1"/>
                </a:solidFill>
                <a:latin typeface="Times New Roman"/>
                <a:ea typeface="Times New Roman"/>
                <a:cs typeface="Times New Roman"/>
                <a:sym typeface="Times New Roman"/>
              </a:rPr>
              <a:t>eq</a:t>
            </a:r>
            <a:endParaRPr sz="1300">
              <a:solidFill>
                <a:schemeClr val="dk1"/>
              </a:solidFill>
              <a:latin typeface="Times New Roman"/>
              <a:ea typeface="Times New Roman"/>
              <a:cs typeface="Times New Roman"/>
              <a:sym typeface="Times New Roman"/>
            </a:endParaRPr>
          </a:p>
        </p:txBody>
      </p:sp>
      <p:sp>
        <p:nvSpPr>
          <p:cNvPr id="802" name="Google Shape;802;p41"/>
          <p:cNvSpPr txBox="1"/>
          <p:nvPr/>
        </p:nvSpPr>
        <p:spPr>
          <a:xfrm>
            <a:off x="2065807" y="6182489"/>
            <a:ext cx="752475" cy="32385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1950">
                <a:solidFill>
                  <a:schemeClr val="dk1"/>
                </a:solidFill>
                <a:latin typeface="Noto Sans Symbols"/>
                <a:ea typeface="Noto Sans Symbols"/>
                <a:cs typeface="Noto Sans Symbols"/>
                <a:sym typeface="Noto Sans Symbols"/>
              </a:rPr>
              <a:t>=</a:t>
            </a:r>
            <a:r>
              <a:rPr lang="tr-TR" sz="1950">
                <a:solidFill>
                  <a:schemeClr val="dk1"/>
                </a:solidFill>
                <a:latin typeface="Times New Roman"/>
                <a:ea typeface="Times New Roman"/>
                <a:cs typeface="Times New Roman"/>
                <a:sym typeface="Times New Roman"/>
              </a:rPr>
              <a:t>	</a:t>
            </a:r>
            <a:r>
              <a:rPr lang="tr-TR" sz="1950">
                <a:solidFill>
                  <a:schemeClr val="dk1"/>
                </a:solidFill>
                <a:latin typeface="Noto Sans Symbols"/>
                <a:ea typeface="Noto Sans Symbols"/>
                <a:cs typeface="Noto Sans Symbols"/>
                <a:sym typeface="Noto Sans Symbols"/>
              </a:rPr>
              <a:t>+</a:t>
            </a:r>
            <a:endParaRPr sz="1950">
              <a:solidFill>
                <a:schemeClr val="dk1"/>
              </a:solidFill>
              <a:latin typeface="Noto Sans Symbols"/>
              <a:ea typeface="Noto Sans Symbols"/>
              <a:cs typeface="Noto Sans Symbols"/>
              <a:sym typeface="Noto Sans Symbols"/>
            </a:endParaRPr>
          </a:p>
        </p:txBody>
      </p:sp>
      <p:sp>
        <p:nvSpPr>
          <p:cNvPr id="803" name="Google Shape;803;p41"/>
          <p:cNvSpPr/>
          <p:nvPr/>
        </p:nvSpPr>
        <p:spPr>
          <a:xfrm>
            <a:off x="4085844" y="6050279"/>
            <a:ext cx="1870075" cy="676910"/>
          </a:xfrm>
          <a:custGeom>
            <a:rect b="b" l="l" r="r" t="t"/>
            <a:pathLst>
              <a:path extrusionOk="0" h="676909" w="1870075">
                <a:moveTo>
                  <a:pt x="0" y="676656"/>
                </a:moveTo>
                <a:lnTo>
                  <a:pt x="1869948" y="676656"/>
                </a:lnTo>
                <a:lnTo>
                  <a:pt x="1869948" y="0"/>
                </a:lnTo>
                <a:lnTo>
                  <a:pt x="0" y="0"/>
                </a:lnTo>
                <a:lnTo>
                  <a:pt x="0" y="676656"/>
                </a:lnTo>
                <a:close/>
              </a:path>
            </a:pathLst>
          </a:custGeom>
          <a:solidFill>
            <a:srgbClr val="99CC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4" name="Google Shape;804;p41"/>
          <p:cNvSpPr/>
          <p:nvPr/>
        </p:nvSpPr>
        <p:spPr>
          <a:xfrm>
            <a:off x="4766322" y="6400308"/>
            <a:ext cx="257175" cy="0"/>
          </a:xfrm>
          <a:custGeom>
            <a:rect b="b" l="l" r="r" t="t"/>
            <a:pathLst>
              <a:path extrusionOk="0" h="120000" w="257175">
                <a:moveTo>
                  <a:pt x="0" y="0"/>
                </a:moveTo>
                <a:lnTo>
                  <a:pt x="256628" y="0"/>
                </a:lnTo>
              </a:path>
            </a:pathLst>
          </a:custGeom>
          <a:noFill/>
          <a:ln cap="flat" cmpd="sng" w="110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5" name="Google Shape;805;p41"/>
          <p:cNvSpPr txBox="1"/>
          <p:nvPr/>
        </p:nvSpPr>
        <p:spPr>
          <a:xfrm>
            <a:off x="4828933" y="6395810"/>
            <a:ext cx="144145" cy="34099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tr-TR" sz="2050">
                <a:solidFill>
                  <a:schemeClr val="dk1"/>
                </a:solidFill>
                <a:latin typeface="Times New Roman"/>
                <a:ea typeface="Times New Roman"/>
                <a:cs typeface="Times New Roman"/>
                <a:sym typeface="Times New Roman"/>
              </a:rPr>
              <a:t>a</a:t>
            </a:r>
            <a:endParaRPr sz="2050">
              <a:solidFill>
                <a:schemeClr val="dk1"/>
              </a:solidFill>
              <a:latin typeface="Times New Roman"/>
              <a:ea typeface="Times New Roman"/>
              <a:cs typeface="Times New Roman"/>
              <a:sym typeface="Times New Roman"/>
            </a:endParaRPr>
          </a:p>
        </p:txBody>
      </p:sp>
      <p:sp>
        <p:nvSpPr>
          <p:cNvPr id="806" name="Google Shape;806;p41"/>
          <p:cNvSpPr txBox="1"/>
          <p:nvPr/>
        </p:nvSpPr>
        <p:spPr>
          <a:xfrm>
            <a:off x="4759439" y="6020487"/>
            <a:ext cx="160655" cy="34099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i="1" lang="tr-TR" sz="2050">
                <a:solidFill>
                  <a:schemeClr val="dk1"/>
                </a:solidFill>
                <a:latin typeface="Times New Roman"/>
                <a:ea typeface="Times New Roman"/>
                <a:cs typeface="Times New Roman"/>
                <a:sym typeface="Times New Roman"/>
              </a:rPr>
              <a:t>V</a:t>
            </a:r>
            <a:endParaRPr sz="2050">
              <a:solidFill>
                <a:schemeClr val="dk1"/>
              </a:solidFill>
              <a:latin typeface="Times New Roman"/>
              <a:ea typeface="Times New Roman"/>
              <a:cs typeface="Times New Roman"/>
              <a:sym typeface="Times New Roman"/>
            </a:endParaRPr>
          </a:p>
        </p:txBody>
      </p:sp>
      <p:sp>
        <p:nvSpPr>
          <p:cNvPr id="807" name="Google Shape;807;p41"/>
          <p:cNvSpPr txBox="1"/>
          <p:nvPr/>
        </p:nvSpPr>
        <p:spPr>
          <a:xfrm>
            <a:off x="5404815" y="6343854"/>
            <a:ext cx="411480" cy="23558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L	L</a:t>
            </a:r>
            <a:endParaRPr sz="1350">
              <a:solidFill>
                <a:schemeClr val="dk1"/>
              </a:solidFill>
              <a:latin typeface="Times New Roman"/>
              <a:ea typeface="Times New Roman"/>
              <a:cs typeface="Times New Roman"/>
              <a:sym typeface="Times New Roman"/>
            </a:endParaRPr>
          </a:p>
        </p:txBody>
      </p:sp>
      <p:sp>
        <p:nvSpPr>
          <p:cNvPr id="808" name="Google Shape;808;p41"/>
          <p:cNvSpPr txBox="1"/>
          <p:nvPr/>
        </p:nvSpPr>
        <p:spPr>
          <a:xfrm>
            <a:off x="5082133" y="6190715"/>
            <a:ext cx="606425" cy="340995"/>
          </a:xfrm>
          <a:prstGeom prst="rect">
            <a:avLst/>
          </a:prstGeom>
          <a:noFill/>
          <a:ln>
            <a:noFill/>
          </a:ln>
        </p:spPr>
        <p:txBody>
          <a:bodyPr anchorCtr="0" anchor="t" bIns="0" lIns="0" spcFirstLastPara="1" rIns="0" wrap="square" tIns="14600">
            <a:noAutofit/>
          </a:bodyPr>
          <a:lstStyle/>
          <a:p>
            <a:pPr indent="-203200" lvl="0" marL="203200" marR="0" rtl="0" algn="l">
              <a:lnSpc>
                <a:spcPct val="100000"/>
              </a:lnSpc>
              <a:spcBef>
                <a:spcPts val="0"/>
              </a:spcBef>
              <a:spcAft>
                <a:spcPts val="0"/>
              </a:spcAft>
              <a:buClr>
                <a:schemeClr val="dk1"/>
              </a:buClr>
              <a:buSzPts val="2050"/>
              <a:buFont typeface="Noto Sans Symbols"/>
              <a:buChar char="−"/>
            </a:pPr>
            <a:r>
              <a:rPr i="1" lang="tr-TR" sz="2050">
                <a:solidFill>
                  <a:schemeClr val="dk1"/>
                </a:solidFill>
                <a:latin typeface="Times New Roman"/>
                <a:ea typeface="Times New Roman"/>
                <a:cs typeface="Times New Roman"/>
                <a:sym typeface="Times New Roman"/>
              </a:rPr>
              <a:t>I	Z</a:t>
            </a:r>
            <a:endParaRPr sz="2050">
              <a:solidFill>
                <a:schemeClr val="dk1"/>
              </a:solidFill>
              <a:latin typeface="Times New Roman"/>
              <a:ea typeface="Times New Roman"/>
              <a:cs typeface="Times New Roman"/>
              <a:sym typeface="Times New Roman"/>
            </a:endParaRPr>
          </a:p>
        </p:txBody>
      </p:sp>
      <p:sp>
        <p:nvSpPr>
          <p:cNvPr id="809" name="Google Shape;809;p41"/>
          <p:cNvSpPr txBox="1"/>
          <p:nvPr/>
        </p:nvSpPr>
        <p:spPr>
          <a:xfrm>
            <a:off x="4125747" y="6190715"/>
            <a:ext cx="582295" cy="340995"/>
          </a:xfrm>
          <a:prstGeom prst="rect">
            <a:avLst/>
          </a:prstGeom>
          <a:noFill/>
          <a:ln>
            <a:noFill/>
          </a:ln>
        </p:spPr>
        <p:txBody>
          <a:bodyPr anchorCtr="0" anchor="t" bIns="0" lIns="0" spcFirstLastPara="1" rIns="0" wrap="square" tIns="14600">
            <a:noAutofit/>
          </a:bodyPr>
          <a:lstStyle/>
          <a:p>
            <a:pPr indent="0" lvl="0" marL="0" marR="0" rtl="0" algn="l">
              <a:lnSpc>
                <a:spcPct val="100000"/>
              </a:lnSpc>
              <a:spcBef>
                <a:spcPts val="0"/>
              </a:spcBef>
              <a:spcAft>
                <a:spcPts val="0"/>
              </a:spcAft>
              <a:buNone/>
            </a:pPr>
            <a:r>
              <a:rPr lang="tr-TR" sz="2050">
                <a:solidFill>
                  <a:schemeClr val="dk1"/>
                </a:solidFill>
                <a:latin typeface="Noto Sans Symbols"/>
                <a:ea typeface="Noto Sans Symbols"/>
                <a:cs typeface="Noto Sans Symbols"/>
                <a:sym typeface="Noto Sans Symbols"/>
              </a:rPr>
              <a:t>Δ</a:t>
            </a:r>
            <a:r>
              <a:rPr i="1" lang="tr-TR" sz="2050">
                <a:solidFill>
                  <a:schemeClr val="dk1"/>
                </a:solidFill>
                <a:latin typeface="Times New Roman"/>
                <a:ea typeface="Times New Roman"/>
                <a:cs typeface="Times New Roman"/>
                <a:sym typeface="Times New Roman"/>
              </a:rPr>
              <a:t>V </a:t>
            </a:r>
            <a:r>
              <a:rPr lang="tr-TR" sz="2050">
                <a:solidFill>
                  <a:schemeClr val="dk1"/>
                </a:solidFill>
                <a:latin typeface="Noto Sans Symbols"/>
                <a:ea typeface="Noto Sans Symbols"/>
                <a:cs typeface="Noto Sans Symbols"/>
                <a:sym typeface="Noto Sans Symbols"/>
              </a:rPr>
              <a:t>=</a:t>
            </a:r>
            <a:endParaRPr sz="2050">
              <a:solidFill>
                <a:schemeClr val="dk1"/>
              </a:solidFill>
              <a:latin typeface="Noto Sans Symbols"/>
              <a:ea typeface="Noto Sans Symbols"/>
              <a:cs typeface="Noto Sans Symbols"/>
              <a:sym typeface="Noto Sans Symbols"/>
            </a:endParaRPr>
          </a:p>
        </p:txBody>
      </p:sp>
      <p:sp>
        <p:nvSpPr>
          <p:cNvPr id="810" name="Google Shape;810;p41"/>
          <p:cNvSpPr txBox="1"/>
          <p:nvPr/>
        </p:nvSpPr>
        <p:spPr>
          <a:xfrm>
            <a:off x="4903241" y="6173624"/>
            <a:ext cx="100330" cy="23558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1350">
                <a:solidFill>
                  <a:schemeClr val="dk1"/>
                </a:solidFill>
                <a:latin typeface="Times New Roman"/>
                <a:ea typeface="Times New Roman"/>
                <a:cs typeface="Times New Roman"/>
                <a:sym typeface="Times New Roman"/>
              </a:rPr>
              <a:t>1</a:t>
            </a:r>
            <a:endParaRPr sz="1350">
              <a:solidFill>
                <a:schemeClr val="dk1"/>
              </a:solidFill>
              <a:latin typeface="Times New Roman"/>
              <a:ea typeface="Times New Roman"/>
              <a:cs typeface="Times New Roman"/>
              <a:sym typeface="Times New Roman"/>
            </a:endParaRPr>
          </a:p>
        </p:txBody>
      </p:sp>
      <p:sp>
        <p:nvSpPr>
          <p:cNvPr id="811" name="Google Shape;811;p41"/>
          <p:cNvSpPr txBox="1"/>
          <p:nvPr/>
        </p:nvSpPr>
        <p:spPr>
          <a:xfrm>
            <a:off x="6018276" y="6217920"/>
            <a:ext cx="1870075" cy="481965"/>
          </a:xfrm>
          <a:prstGeom prst="rect">
            <a:avLst/>
          </a:prstGeom>
          <a:solidFill>
            <a:srgbClr val="99CCFF"/>
          </a:solidFill>
          <a:ln>
            <a:noFill/>
          </a:ln>
        </p:spPr>
        <p:txBody>
          <a:bodyPr anchorCtr="0" anchor="t" bIns="0" lIns="0" spcFirstLastPara="1" rIns="0" wrap="square" tIns="4425">
            <a:noAutofit/>
          </a:bodyPr>
          <a:lstStyle/>
          <a:p>
            <a:pPr indent="0" lvl="0" marL="60960" marR="0" rtl="0" algn="l">
              <a:lnSpc>
                <a:spcPct val="100000"/>
              </a:lnSpc>
              <a:spcBef>
                <a:spcPts val="0"/>
              </a:spcBef>
              <a:spcAft>
                <a:spcPts val="0"/>
              </a:spcAft>
              <a:buNone/>
            </a:pPr>
            <a:r>
              <a:rPr i="1" lang="tr-TR" sz="2650">
                <a:solidFill>
                  <a:schemeClr val="dk1"/>
                </a:solidFill>
                <a:latin typeface="Times New Roman"/>
                <a:ea typeface="Times New Roman"/>
                <a:cs typeface="Times New Roman"/>
                <a:sym typeface="Times New Roman"/>
              </a:rPr>
              <a:t>I </a:t>
            </a:r>
            <a:r>
              <a:rPr baseline="-25000" i="1" lang="tr-TR" sz="2700">
                <a:solidFill>
                  <a:schemeClr val="dk1"/>
                </a:solidFill>
                <a:latin typeface="Times New Roman"/>
                <a:ea typeface="Times New Roman"/>
                <a:cs typeface="Times New Roman"/>
                <a:sym typeface="Times New Roman"/>
              </a:rPr>
              <a:t>L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I </a:t>
            </a:r>
            <a:r>
              <a:rPr baseline="-25000" i="1" lang="tr-TR" sz="2700">
                <a:solidFill>
                  <a:schemeClr val="dk1"/>
                </a:solidFill>
                <a:latin typeface="Times New Roman"/>
                <a:ea typeface="Times New Roman"/>
                <a:cs typeface="Times New Roman"/>
                <a:sym typeface="Times New Roman"/>
              </a:rPr>
              <a:t>A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I </a:t>
            </a:r>
            <a:r>
              <a:rPr baseline="-25000" i="1" lang="tr-TR" sz="2700">
                <a:solidFill>
                  <a:schemeClr val="dk1"/>
                </a:solidFill>
                <a:latin typeface="Times New Roman"/>
                <a:ea typeface="Times New Roman"/>
                <a:cs typeface="Times New Roman"/>
                <a:sym typeface="Times New Roman"/>
              </a:rPr>
              <a:t>B</a:t>
            </a:r>
            <a:endParaRPr baseline="-25000" sz="2700">
              <a:solidFill>
                <a:schemeClr val="dk1"/>
              </a:solidFill>
              <a:latin typeface="Times New Roman"/>
              <a:ea typeface="Times New Roman"/>
              <a:cs typeface="Times New Roman"/>
              <a:sym typeface="Times New Roman"/>
            </a:endParaRPr>
          </a:p>
        </p:txBody>
      </p:sp>
      <p:sp>
        <p:nvSpPr>
          <p:cNvPr id="812" name="Google Shape;812;p4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2"/>
          <p:cNvSpPr txBox="1"/>
          <p:nvPr>
            <p:ph type="title"/>
          </p:nvPr>
        </p:nvSpPr>
        <p:spPr>
          <a:xfrm>
            <a:off x="703104" y="446963"/>
            <a:ext cx="9518650" cy="163121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FF0000"/>
              </a:buClr>
              <a:buSzPts val="3473"/>
              <a:buFont typeface="Calibri"/>
              <a:buNone/>
            </a:pPr>
            <a:r>
              <a:rPr lang="tr-TR" sz="3473">
                <a:solidFill>
                  <a:srgbClr val="FF0000"/>
                </a:solidFill>
              </a:rPr>
              <a:t>Trafoların paralel bağlanmasındaki   avantajlar ve dezavantajlar</a:t>
            </a:r>
            <a:br>
              <a:rPr lang="tr-TR" sz="3473">
                <a:solidFill>
                  <a:srgbClr val="FF0000"/>
                </a:solidFill>
              </a:rPr>
            </a:br>
            <a:endParaRPr sz="3473">
              <a:solidFill>
                <a:srgbClr val="FF0000"/>
              </a:solidFill>
            </a:endParaRPr>
          </a:p>
        </p:txBody>
      </p:sp>
      <p:sp>
        <p:nvSpPr>
          <p:cNvPr id="818" name="Google Shape;818;p42"/>
          <p:cNvSpPr txBox="1"/>
          <p:nvPr>
            <p:ph idx="1" type="body"/>
          </p:nvPr>
        </p:nvSpPr>
        <p:spPr>
          <a:xfrm>
            <a:off x="703104" y="1876425"/>
            <a:ext cx="9518650" cy="2423740"/>
          </a:xfrm>
          <a:prstGeom prst="rect">
            <a:avLst/>
          </a:prstGeom>
          <a:noFill/>
          <a:ln>
            <a:noFill/>
          </a:ln>
        </p:spPr>
        <p:txBody>
          <a:bodyPr anchorCtr="0" anchor="t" bIns="45700" lIns="91425" spcFirstLastPara="1" rIns="91425" wrap="square" tIns="45700">
            <a:noAutofit/>
          </a:bodyPr>
          <a:lstStyle/>
          <a:p>
            <a:pPr indent="-200505" lvl="0" marL="200505" rtl="0" algn="l">
              <a:lnSpc>
                <a:spcPct val="90000"/>
              </a:lnSpc>
              <a:spcBef>
                <a:spcPts val="0"/>
              </a:spcBef>
              <a:spcAft>
                <a:spcPts val="0"/>
              </a:spcAft>
              <a:buClr>
                <a:schemeClr val="dk1"/>
              </a:buClr>
              <a:buSzPts val="2081"/>
              <a:buChar char="•"/>
            </a:pPr>
            <a:r>
              <a:rPr lang="tr-TR" sz="2081">
                <a:solidFill>
                  <a:schemeClr val="dk1"/>
                </a:solidFill>
              </a:rPr>
              <a:t>Trafoların paralel bağlanmalarının avantajları verimli ve kesintisiz çalışma imkanı, güvenli çalışma, maliyet açısından yük artışında daha az kayıplı olmasıdır.</a:t>
            </a:r>
            <a:endParaRPr/>
          </a:p>
          <a:p>
            <a:pPr indent="-68361" lvl="0" marL="200505" rtl="0" algn="l">
              <a:lnSpc>
                <a:spcPct val="90000"/>
              </a:lnSpc>
              <a:spcBef>
                <a:spcPts val="877"/>
              </a:spcBef>
              <a:spcAft>
                <a:spcPts val="0"/>
              </a:spcAft>
              <a:buClr>
                <a:schemeClr val="dk1"/>
              </a:buClr>
              <a:buSzPts val="2081"/>
              <a:buNone/>
            </a:pPr>
            <a:r>
              <a:t/>
            </a:r>
            <a:endParaRPr sz="2081">
              <a:solidFill>
                <a:schemeClr val="dk1"/>
              </a:solidFill>
            </a:endParaRPr>
          </a:p>
          <a:p>
            <a:pPr indent="-200505" lvl="0" marL="200505" rtl="0" algn="l">
              <a:lnSpc>
                <a:spcPct val="90000"/>
              </a:lnSpc>
              <a:spcBef>
                <a:spcPts val="877"/>
              </a:spcBef>
              <a:spcAft>
                <a:spcPts val="0"/>
              </a:spcAft>
              <a:buClr>
                <a:schemeClr val="dk1"/>
              </a:buClr>
              <a:buSzPts val="2081"/>
              <a:buChar char="•"/>
            </a:pPr>
            <a:r>
              <a:rPr lang="tr-TR" sz="2081">
                <a:solidFill>
                  <a:schemeClr val="dk1"/>
                </a:solidFill>
              </a:rPr>
              <a:t>Dezavantajlar ise; trafo arası akım geçişlerinde riskler oluşması, empedans düşüklüğünden kaynaklanan kısa devre akımlarının oluşması, kısa devre akımlarına bağlı olarak kesicilerin akımlarının arttırılması gerekir, 3 fazlı sistemlerde kontrol zorluğu olarak sıralayabiliriz.</a:t>
            </a:r>
            <a:endParaRPr/>
          </a:p>
        </p:txBody>
      </p:sp>
    </p:spTree>
  </p:cSld>
  <p:clrMapOvr>
    <a:masterClrMapping/>
  </p:clrMapOvr>
  <p:transition spd="slow">
    <p:push dir="r"/>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43"/>
          <p:cNvSpPr txBox="1"/>
          <p:nvPr/>
        </p:nvSpPr>
        <p:spPr>
          <a:xfrm>
            <a:off x="3141027" y="739915"/>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lang="tr-TR" sz="4850">
                <a:solidFill>
                  <a:srgbClr val="CC3300"/>
                </a:solidFill>
                <a:latin typeface="Times New Roman"/>
                <a:ea typeface="Times New Roman"/>
                <a:cs typeface="Times New Roman"/>
                <a:sym typeface="Times New Roman"/>
              </a:rPr>
              <a:t> Transformatörler</a:t>
            </a:r>
            <a:endParaRPr sz="4850">
              <a:solidFill>
                <a:schemeClr val="dk1"/>
              </a:solidFill>
              <a:latin typeface="Times New Roman"/>
              <a:ea typeface="Times New Roman"/>
              <a:cs typeface="Times New Roman"/>
              <a:sym typeface="Times New Roman"/>
            </a:endParaRPr>
          </a:p>
        </p:txBody>
      </p:sp>
      <p:sp>
        <p:nvSpPr>
          <p:cNvPr id="824" name="Google Shape;824;p43"/>
          <p:cNvSpPr txBox="1"/>
          <p:nvPr/>
        </p:nvSpPr>
        <p:spPr>
          <a:xfrm>
            <a:off x="3172465" y="3148330"/>
            <a:ext cx="5387975" cy="63119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1" lang="tr-TR" sz="3950">
                <a:solidFill>
                  <a:srgbClr val="CC3300"/>
                </a:solidFill>
                <a:latin typeface="Times New Roman"/>
                <a:ea typeface="Times New Roman"/>
                <a:cs typeface="Times New Roman"/>
                <a:sym typeface="Times New Roman"/>
              </a:rPr>
              <a:t>Ototransformatörler</a:t>
            </a:r>
            <a:endParaRPr sz="3950">
              <a:solidFill>
                <a:schemeClr val="dk1"/>
              </a:solidFill>
              <a:latin typeface="Times New Roman"/>
              <a:ea typeface="Times New Roman"/>
              <a:cs typeface="Times New Roman"/>
              <a:sym typeface="Times New Roman"/>
            </a:endParaRPr>
          </a:p>
        </p:txBody>
      </p:sp>
      <p:sp>
        <p:nvSpPr>
          <p:cNvPr id="825" name="Google Shape;825;p43"/>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6" name="Google Shape;826;p43"/>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7" name="Google Shape;827;p4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nvSpPr>
        <p:spPr>
          <a:xfrm>
            <a:off x="812986" y="261671"/>
            <a:ext cx="9203690" cy="6447790"/>
          </a:xfrm>
          <a:prstGeom prst="rect">
            <a:avLst/>
          </a:prstGeom>
          <a:noFill/>
          <a:ln>
            <a:noFill/>
          </a:ln>
        </p:spPr>
        <p:txBody>
          <a:bodyPr anchorCtr="0" anchor="t" bIns="0" lIns="0" spcFirstLastPara="1" rIns="0" wrap="square" tIns="196850">
            <a:noAutofit/>
          </a:bodyPr>
          <a:lstStyle/>
          <a:p>
            <a:pPr indent="0" lvl="0" marL="296037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Transformatörlere Giriş</a:t>
            </a:r>
            <a:endParaRPr sz="2650">
              <a:solidFill>
                <a:schemeClr val="dk1"/>
              </a:solidFill>
              <a:latin typeface="Times New Roman"/>
              <a:ea typeface="Times New Roman"/>
              <a:cs typeface="Times New Roman"/>
              <a:sym typeface="Times New Roman"/>
            </a:endParaRPr>
          </a:p>
          <a:p>
            <a:pPr indent="-194945" lvl="0" marL="207645" marR="6350" rtl="0" algn="just">
              <a:lnSpc>
                <a:spcPct val="100000"/>
              </a:lnSpc>
              <a:spcBef>
                <a:spcPts val="145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Transformatör sargısının birisi AA güç kaynağına bağlanırken  diğer sargı yüklere AA gücü sağlamak üzere bağlanır.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Clr>
                <a:schemeClr val="dk1"/>
              </a:buClr>
              <a:buSzPts val="2750"/>
              <a:buFont typeface="Noto Sans Symbols"/>
              <a:buNone/>
            </a:pPr>
            <a:r>
              <a:t/>
            </a:r>
            <a:endParaRPr sz="2750">
              <a:solidFill>
                <a:schemeClr val="dk1"/>
              </a:solidFill>
              <a:latin typeface="Times New Roman"/>
              <a:ea typeface="Times New Roman"/>
              <a:cs typeface="Times New Roman"/>
              <a:sym typeface="Times New Roman"/>
            </a:endParaRPr>
          </a:p>
          <a:p>
            <a:pPr indent="-194945" lvl="0" marL="207645" marR="5715" rtl="0" algn="just">
              <a:lnSpc>
                <a:spcPct val="1000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Elektrik güç kaynağına bağlanan sargıya “primer sargı” veya  “giriş sargısı”, yüklere bağlanan sargıya ise “sekonder sargı” veya  “çıkış sargısı” denilir.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2750"/>
              <a:buFont typeface="Noto Sans Symbols"/>
              <a:buNone/>
            </a:pPr>
            <a:r>
              <a:t/>
            </a:r>
            <a:endParaRPr sz="2750">
              <a:solidFill>
                <a:schemeClr val="dk1"/>
              </a:solidFill>
              <a:latin typeface="Times New Roman"/>
              <a:ea typeface="Times New Roman"/>
              <a:cs typeface="Times New Roman"/>
              <a:sym typeface="Times New Roman"/>
            </a:endParaRPr>
          </a:p>
          <a:p>
            <a:pPr indent="-194945" lvl="0" marL="207645" marR="5080" rtl="0" algn="just">
              <a:lnSpc>
                <a:spcPct val="99800"/>
              </a:lnSpc>
              <a:spcBef>
                <a:spcPts val="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Bir transformatör bir AA gerilim seviyesini başka bir gerilim  seviyesine değiştirirken sağladığı gerçek güç değeri (ideal  durumda) etkilenmez.</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Clr>
                <a:schemeClr val="dk1"/>
              </a:buClr>
              <a:buSzPts val="2750"/>
              <a:buFont typeface="Noto Sans Symbols"/>
              <a:buNone/>
            </a:pPr>
            <a:r>
              <a:t/>
            </a:r>
            <a:endParaRPr sz="2750">
              <a:solidFill>
                <a:schemeClr val="dk1"/>
              </a:solidFill>
              <a:latin typeface="Times New Roman"/>
              <a:ea typeface="Times New Roman"/>
              <a:cs typeface="Times New Roman"/>
              <a:sym typeface="Times New Roman"/>
            </a:endParaRPr>
          </a:p>
          <a:p>
            <a:pPr indent="-194945" lvl="0" marL="207645" marR="5080" rtl="0" algn="just">
              <a:lnSpc>
                <a:spcPct val="99800"/>
              </a:lnSpc>
              <a:spcBef>
                <a:spcPts val="5"/>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Bir transformatör bir devrenin gerilim seviyesini yükseltir ise,  akımı azaltmak durumundadır. Çünkü transformatörün giriş gücü  ile çıkış gücü eşit olmalıdır.</a:t>
            </a:r>
            <a:endParaRPr sz="2650">
              <a:solidFill>
                <a:schemeClr val="dk1"/>
              </a:solidFill>
              <a:latin typeface="Times New Roman"/>
              <a:ea typeface="Times New Roman"/>
              <a:cs typeface="Times New Roman"/>
              <a:sym typeface="Times New Roman"/>
            </a:endParaRPr>
          </a:p>
        </p:txBody>
      </p:sp>
      <p:sp>
        <p:nvSpPr>
          <p:cNvPr id="113" name="Google Shape;113;p1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44"/>
          <p:cNvSpPr txBox="1"/>
          <p:nvPr>
            <p:ph type="title"/>
          </p:nvPr>
        </p:nvSpPr>
        <p:spPr>
          <a:xfrm>
            <a:off x="2908300" y="504825"/>
            <a:ext cx="5638800" cy="1295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473"/>
              <a:buFont typeface="Calibri"/>
              <a:buNone/>
            </a:pPr>
            <a:r>
              <a:rPr lang="tr-TR" sz="3473">
                <a:solidFill>
                  <a:srgbClr val="FF0000"/>
                </a:solidFill>
              </a:rPr>
              <a:t> </a:t>
            </a:r>
            <a:br>
              <a:rPr lang="tr-TR" sz="3473">
                <a:solidFill>
                  <a:srgbClr val="FF0000"/>
                </a:solidFill>
              </a:rPr>
            </a:br>
            <a:r>
              <a:rPr lang="tr-TR" sz="3473">
                <a:solidFill>
                  <a:srgbClr val="FF0000"/>
                </a:solidFill>
              </a:rPr>
              <a:t>  Ototransformatörler</a:t>
            </a:r>
            <a:br>
              <a:rPr lang="tr-TR" sz="3473">
                <a:solidFill>
                  <a:srgbClr val="FF0000"/>
                </a:solidFill>
              </a:rPr>
            </a:br>
            <a:endParaRPr sz="3473">
              <a:solidFill>
                <a:srgbClr val="FF0000"/>
              </a:solidFill>
            </a:endParaRPr>
          </a:p>
        </p:txBody>
      </p:sp>
      <p:sp>
        <p:nvSpPr>
          <p:cNvPr id="833" name="Google Shape;833;p44"/>
          <p:cNvSpPr txBox="1"/>
          <p:nvPr>
            <p:ph idx="1" type="body"/>
          </p:nvPr>
        </p:nvSpPr>
        <p:spPr>
          <a:xfrm>
            <a:off x="757465" y="2181225"/>
            <a:ext cx="9518650" cy="2769989"/>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250"/>
              <a:buFont typeface="Arial"/>
              <a:buChar char="•"/>
            </a:pPr>
            <a:r>
              <a:rPr lang="tr-TR" sz="2250">
                <a:solidFill>
                  <a:schemeClr val="dk1"/>
                </a:solidFill>
              </a:rPr>
              <a:t>Primer sargısının bir kısmının veya tamamının sekonder sargısı olarak da kullanıldığı ve her iki sargısı da aynı manyetik alanın etkisinde kalan trafolara oto trafosu denir.</a:t>
            </a:r>
            <a:endParaRPr/>
          </a:p>
          <a:p>
            <a:pPr indent="-57629" lvl="0" marL="200505" rtl="0" algn="l">
              <a:lnSpc>
                <a:spcPct val="80000"/>
              </a:lnSpc>
              <a:spcBef>
                <a:spcPts val="877"/>
              </a:spcBef>
              <a:spcAft>
                <a:spcPts val="0"/>
              </a:spcAft>
              <a:buClr>
                <a:schemeClr val="dk1"/>
              </a:buClr>
              <a:buSzPts val="2250"/>
              <a:buNone/>
            </a:pPr>
            <a:r>
              <a:t/>
            </a:r>
            <a:endParaRPr sz="2250">
              <a:solidFill>
                <a:schemeClr val="dk1"/>
              </a:solidFill>
            </a:endParaRPr>
          </a:p>
          <a:p>
            <a:pPr indent="-342900" lvl="0" marL="342900" rtl="0" algn="l">
              <a:lnSpc>
                <a:spcPct val="80000"/>
              </a:lnSpc>
              <a:spcBef>
                <a:spcPts val="877"/>
              </a:spcBef>
              <a:spcAft>
                <a:spcPts val="0"/>
              </a:spcAft>
              <a:buClr>
                <a:schemeClr val="dk1"/>
              </a:buClr>
              <a:buSzPts val="2250"/>
              <a:buFont typeface="Arial"/>
              <a:buChar char="•"/>
            </a:pPr>
            <a:r>
              <a:rPr lang="tr-TR" sz="2250">
                <a:solidFill>
                  <a:schemeClr val="dk1"/>
                </a:solidFill>
              </a:rPr>
              <a:t>Normal trafolarda primer ve sekonder olmak üzere iki ayrı sargı bulunur. Oysa oto trafolarında tek bir sargı bulunur. Bu sargı hem primer hem de sekonder görevi yapar. Gerilim dönüşümü bu sargı üzerinden yapılır. Bu nedenle toplamda sarım sayısı azaldığı için bobinden ve işçilikten kazanılmış olur.</a:t>
            </a:r>
            <a:endParaRPr/>
          </a:p>
        </p:txBody>
      </p:sp>
    </p:spTree>
  </p:cSld>
  <p:clrMapOvr>
    <a:masterClrMapping/>
  </p:clrMapOvr>
  <p:transition spd="slow">
    <p:push dir="r"/>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sp>
        <p:nvSpPr>
          <p:cNvPr id="838" name="Google Shape;838;p45"/>
          <p:cNvSpPr txBox="1"/>
          <p:nvPr>
            <p:ph type="title"/>
          </p:nvPr>
        </p:nvSpPr>
        <p:spPr>
          <a:xfrm>
            <a:off x="2061972" y="446964"/>
            <a:ext cx="5723128"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Ototransformatörler</a:t>
            </a:r>
            <a:endParaRPr sz="3500">
              <a:solidFill>
                <a:srgbClr val="FF0000"/>
              </a:solidFill>
            </a:endParaRPr>
          </a:p>
        </p:txBody>
      </p:sp>
      <p:sp>
        <p:nvSpPr>
          <p:cNvPr id="839" name="Google Shape;839;p45"/>
          <p:cNvSpPr txBox="1"/>
          <p:nvPr/>
        </p:nvSpPr>
        <p:spPr>
          <a:xfrm>
            <a:off x="659268" y="963206"/>
            <a:ext cx="9646920" cy="1706245"/>
          </a:xfrm>
          <a:prstGeom prst="rect">
            <a:avLst/>
          </a:prstGeom>
          <a:noFill/>
          <a:ln>
            <a:noFill/>
          </a:ln>
        </p:spPr>
        <p:txBody>
          <a:bodyPr anchorCtr="0" anchor="t" bIns="0" lIns="0" spcFirstLastPara="1" rIns="0" wrap="square" tIns="12700">
            <a:noAutofit/>
          </a:bodyPr>
          <a:lstStyle/>
          <a:p>
            <a:pPr indent="-20320" lvl="0" marL="32384" marR="5080" rtl="0" algn="just">
              <a:lnSpc>
                <a:spcPct val="100200"/>
              </a:lnSpc>
              <a:spcBef>
                <a:spcPts val="0"/>
              </a:spcBef>
              <a:spcAft>
                <a:spcPts val="0"/>
              </a:spcAft>
              <a:buNone/>
            </a:pPr>
            <a:r>
              <a:rPr lang="tr-TR" sz="2200">
                <a:solidFill>
                  <a:schemeClr val="dk1"/>
                </a:solidFill>
                <a:latin typeface="Times New Roman"/>
                <a:ea typeface="Times New Roman"/>
                <a:cs typeface="Times New Roman"/>
                <a:sym typeface="Times New Roman"/>
              </a:rPr>
              <a:t>Ototransformatörün temel ilkesi, sargıların elektriksel olarak iç bağlantılarına izin  verilmesidir. Burada, Şekilde verilen ve bir demir nüve üzerine sarılmış </a:t>
            </a:r>
            <a:r>
              <a:rPr i="1" lang="tr-TR" sz="2200">
                <a:solidFill>
                  <a:schemeClr val="dk1"/>
                </a:solidFill>
                <a:latin typeface="Times New Roman"/>
                <a:ea typeface="Times New Roman"/>
                <a:cs typeface="Times New Roman"/>
                <a:sym typeface="Times New Roman"/>
              </a:rPr>
              <a:t>N </a:t>
            </a:r>
            <a:r>
              <a:rPr lang="tr-TR" sz="2200">
                <a:solidFill>
                  <a:schemeClr val="dk1"/>
                </a:solidFill>
                <a:latin typeface="Times New Roman"/>
                <a:ea typeface="Times New Roman"/>
                <a:cs typeface="Times New Roman"/>
                <a:sym typeface="Times New Roman"/>
              </a:rPr>
              <a:t>sarımlı bir  ototransformatör sargısı üzerinde durulacaktır. b ara ucunun dışarı çıkarıldığı ve a-b  uçları arasında kalan kısımda </a:t>
            </a:r>
            <a:r>
              <a:rPr i="1" lang="tr-TR" sz="2200">
                <a:solidFill>
                  <a:schemeClr val="dk1"/>
                </a:solidFill>
                <a:latin typeface="Times New Roman"/>
                <a:ea typeface="Times New Roman"/>
                <a:cs typeface="Times New Roman"/>
                <a:sym typeface="Times New Roman"/>
              </a:rPr>
              <a:t>N</a:t>
            </a:r>
            <a:r>
              <a:rPr baseline="-25000" i="1" lang="tr-TR" sz="2175">
                <a:solidFill>
                  <a:schemeClr val="dk1"/>
                </a:solidFill>
                <a:latin typeface="Times New Roman"/>
                <a:ea typeface="Times New Roman"/>
                <a:cs typeface="Times New Roman"/>
                <a:sym typeface="Times New Roman"/>
              </a:rPr>
              <a:t>1 </a:t>
            </a:r>
            <a:r>
              <a:rPr lang="tr-TR" sz="2200">
                <a:solidFill>
                  <a:schemeClr val="dk1"/>
                </a:solidFill>
                <a:latin typeface="Times New Roman"/>
                <a:ea typeface="Times New Roman"/>
                <a:cs typeface="Times New Roman"/>
                <a:sym typeface="Times New Roman"/>
              </a:rPr>
              <a:t>sarım sayısının, b-c arasında kalan kısımda ise </a:t>
            </a:r>
            <a:r>
              <a:rPr i="1" lang="tr-TR" sz="2200">
                <a:solidFill>
                  <a:schemeClr val="dk1"/>
                </a:solidFill>
                <a:latin typeface="Times New Roman"/>
                <a:ea typeface="Times New Roman"/>
                <a:cs typeface="Times New Roman"/>
                <a:sym typeface="Times New Roman"/>
              </a:rPr>
              <a:t>N</a:t>
            </a:r>
            <a:r>
              <a:rPr baseline="-25000" i="1" lang="tr-TR" sz="2175">
                <a:solidFill>
                  <a:schemeClr val="dk1"/>
                </a:solidFill>
                <a:latin typeface="Times New Roman"/>
                <a:ea typeface="Times New Roman"/>
                <a:cs typeface="Times New Roman"/>
                <a:sym typeface="Times New Roman"/>
              </a:rPr>
              <a:t>2  </a:t>
            </a:r>
            <a:r>
              <a:rPr lang="tr-TR" sz="2200">
                <a:solidFill>
                  <a:schemeClr val="dk1"/>
                </a:solidFill>
                <a:latin typeface="Times New Roman"/>
                <a:ea typeface="Times New Roman"/>
                <a:cs typeface="Times New Roman"/>
                <a:sym typeface="Times New Roman"/>
              </a:rPr>
              <a:t>sarım sayısının olduğu kabul edilecektir.</a:t>
            </a:r>
            <a:endParaRPr sz="2200">
              <a:solidFill>
                <a:schemeClr val="dk1"/>
              </a:solidFill>
              <a:latin typeface="Times New Roman"/>
              <a:ea typeface="Times New Roman"/>
              <a:cs typeface="Times New Roman"/>
              <a:sym typeface="Times New Roman"/>
            </a:endParaRPr>
          </a:p>
        </p:txBody>
      </p:sp>
      <p:sp>
        <p:nvSpPr>
          <p:cNvPr id="840" name="Google Shape;840;p45"/>
          <p:cNvSpPr/>
          <p:nvPr/>
        </p:nvSpPr>
        <p:spPr>
          <a:xfrm>
            <a:off x="2061972" y="2933700"/>
            <a:ext cx="6397752" cy="397916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4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46"/>
          <p:cNvSpPr txBox="1"/>
          <p:nvPr>
            <p:ph type="title"/>
          </p:nvPr>
        </p:nvSpPr>
        <p:spPr>
          <a:xfrm>
            <a:off x="2250122" y="445592"/>
            <a:ext cx="5992177"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Ototransformatörler</a:t>
            </a:r>
            <a:endParaRPr>
              <a:solidFill>
                <a:srgbClr val="FF0000"/>
              </a:solidFill>
            </a:endParaRPr>
          </a:p>
        </p:txBody>
      </p:sp>
      <p:sp>
        <p:nvSpPr>
          <p:cNvPr id="847" name="Google Shape;847;p46"/>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848" name="Google Shape;848;p46"/>
          <p:cNvSpPr txBox="1"/>
          <p:nvPr/>
        </p:nvSpPr>
        <p:spPr>
          <a:xfrm>
            <a:off x="830270" y="1440451"/>
            <a:ext cx="8862246" cy="2398734"/>
          </a:xfrm>
          <a:prstGeom prst="rect">
            <a:avLst/>
          </a:prstGeom>
          <a:noFill/>
          <a:ln>
            <a:noFill/>
          </a:ln>
        </p:spPr>
        <p:txBody>
          <a:bodyPr anchorCtr="0" anchor="t" bIns="0" lIns="0" spcFirstLastPara="1" rIns="0" wrap="square" tIns="13325">
            <a:noAutofit/>
          </a:bodyPr>
          <a:lstStyle/>
          <a:p>
            <a:pPr indent="-133349" lvl="0" marL="12700" marR="7620" rtl="0" algn="just">
              <a:lnSpc>
                <a:spcPct val="1000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Sargının a-b arasında yer alan kısmı devreye seri bağlı olduğundan “seri sargı”  olarak adlandırılır.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10"/>
              </a:spcBef>
              <a:spcAft>
                <a:spcPts val="0"/>
              </a:spcAft>
              <a:buClr>
                <a:schemeClr val="dk1"/>
              </a:buClr>
              <a:buSzPts val="2300"/>
              <a:buFont typeface="Noto Sans Symbols"/>
              <a:buNone/>
            </a:pPr>
            <a:r>
              <a:t/>
            </a:r>
            <a:endParaRPr sz="2300">
              <a:solidFill>
                <a:schemeClr val="dk1"/>
              </a:solidFill>
              <a:latin typeface="Times New Roman"/>
              <a:ea typeface="Times New Roman"/>
              <a:cs typeface="Times New Roman"/>
              <a:sym typeface="Times New Roman"/>
            </a:endParaRPr>
          </a:p>
          <a:p>
            <a:pPr indent="-133349" lvl="0" marL="12700" marR="5080" rtl="0" algn="just">
              <a:lnSpc>
                <a:spcPct val="100299"/>
              </a:lnSpc>
              <a:spcBef>
                <a:spcPts val="5"/>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Sargının b-c uçları arasında kalan kısmı ise hem yüke hem de kaynağa ortak  olduğundan “ortak sargı” olarak adlandırılır. Ancak giriş uçları a-c ile çıkış uçları  b-c birbirlerinden elektriksel olarak yalıtılmamıştır. Çünkü c ucu hem giriş hem  de çıkış uçlarına ortaktır.</a:t>
            </a:r>
            <a:endParaRPr sz="2200">
              <a:solidFill>
                <a:schemeClr val="dk1"/>
              </a:solidFill>
              <a:latin typeface="Times New Roman"/>
              <a:ea typeface="Times New Roman"/>
              <a:cs typeface="Times New Roman"/>
              <a:sym typeface="Times New Roman"/>
            </a:endParaRPr>
          </a:p>
        </p:txBody>
      </p:sp>
      <p:sp>
        <p:nvSpPr>
          <p:cNvPr id="849" name="Google Shape;849;p46"/>
          <p:cNvSpPr txBox="1"/>
          <p:nvPr/>
        </p:nvSpPr>
        <p:spPr>
          <a:xfrm>
            <a:off x="812986" y="3810610"/>
            <a:ext cx="1297305" cy="361950"/>
          </a:xfrm>
          <a:prstGeom prst="rect">
            <a:avLst/>
          </a:prstGeom>
          <a:noFill/>
          <a:ln>
            <a:noFill/>
          </a:ln>
        </p:spPr>
        <p:txBody>
          <a:bodyPr anchorCtr="0" anchor="t" bIns="0" lIns="0" spcFirstLastPara="1" rIns="0" wrap="square" tIns="13325">
            <a:noAutofit/>
          </a:bodyPr>
          <a:lstStyle/>
          <a:p>
            <a:pPr indent="-222884" lvl="0" marL="235584" marR="0" rtl="0" algn="l">
              <a:lnSpc>
                <a:spcPct val="1000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Bu	basit</a:t>
            </a:r>
            <a:endParaRPr sz="2200">
              <a:solidFill>
                <a:schemeClr val="dk1"/>
              </a:solidFill>
              <a:latin typeface="Times New Roman"/>
              <a:ea typeface="Times New Roman"/>
              <a:cs typeface="Times New Roman"/>
              <a:sym typeface="Times New Roman"/>
            </a:endParaRPr>
          </a:p>
        </p:txBody>
      </p:sp>
      <p:sp>
        <p:nvSpPr>
          <p:cNvPr id="850" name="Google Shape;850;p46"/>
          <p:cNvSpPr txBox="1"/>
          <p:nvPr/>
        </p:nvSpPr>
        <p:spPr>
          <a:xfrm>
            <a:off x="6704774" y="3810610"/>
            <a:ext cx="330962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meydana	getirmektedir.	Bu</a:t>
            </a:r>
            <a:endParaRPr sz="2200">
              <a:solidFill>
                <a:schemeClr val="dk1"/>
              </a:solidFill>
              <a:latin typeface="Times New Roman"/>
              <a:ea typeface="Times New Roman"/>
              <a:cs typeface="Times New Roman"/>
              <a:sym typeface="Times New Roman"/>
            </a:endParaRPr>
          </a:p>
        </p:txBody>
      </p:sp>
      <p:sp>
        <p:nvSpPr>
          <p:cNvPr id="851" name="Google Shape;851;p46"/>
          <p:cNvSpPr txBox="1"/>
          <p:nvPr/>
        </p:nvSpPr>
        <p:spPr>
          <a:xfrm>
            <a:off x="812986" y="4147413"/>
            <a:ext cx="123507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düzenleme</a:t>
            </a:r>
            <a:endParaRPr sz="2200">
              <a:solidFill>
                <a:schemeClr val="dk1"/>
              </a:solidFill>
              <a:latin typeface="Times New Roman"/>
              <a:ea typeface="Times New Roman"/>
              <a:cs typeface="Times New Roman"/>
              <a:sym typeface="Times New Roman"/>
            </a:endParaRPr>
          </a:p>
        </p:txBody>
      </p:sp>
      <p:sp>
        <p:nvSpPr>
          <p:cNvPr id="852" name="Google Shape;852;p46"/>
          <p:cNvSpPr txBox="1"/>
          <p:nvPr/>
        </p:nvSpPr>
        <p:spPr>
          <a:xfrm>
            <a:off x="2250122" y="3810610"/>
            <a:ext cx="819150" cy="699135"/>
          </a:xfrm>
          <a:prstGeom prst="rect">
            <a:avLst/>
          </a:prstGeom>
          <a:noFill/>
          <a:ln>
            <a:noFill/>
          </a:ln>
        </p:spPr>
        <p:txBody>
          <a:bodyPr anchorCtr="0" anchor="t" bIns="0" lIns="0" spcFirstLastPara="1" rIns="0" wrap="square" tIns="12050">
            <a:noAutofit/>
          </a:bodyPr>
          <a:lstStyle/>
          <a:p>
            <a:pPr indent="28575" lvl="0" marL="1270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sargı,  sonucu</a:t>
            </a:r>
            <a:endParaRPr/>
          </a:p>
        </p:txBody>
      </p:sp>
      <p:sp>
        <p:nvSpPr>
          <p:cNvPr id="853" name="Google Shape;853;p46"/>
          <p:cNvSpPr txBox="1"/>
          <p:nvPr/>
        </p:nvSpPr>
        <p:spPr>
          <a:xfrm>
            <a:off x="3080702" y="3810610"/>
            <a:ext cx="3454400" cy="699135"/>
          </a:xfrm>
          <a:prstGeom prst="rect">
            <a:avLst/>
          </a:prstGeom>
          <a:noFill/>
          <a:ln>
            <a:noFill/>
          </a:ln>
        </p:spPr>
        <p:txBody>
          <a:bodyPr anchorCtr="0" anchor="t" bIns="0" lIns="0" spcFirstLastPara="1" rIns="0" wrap="square" tIns="12050">
            <a:noAutofit/>
          </a:bodyPr>
          <a:lstStyle/>
          <a:p>
            <a:pPr indent="-189230" lvl="0" marL="201295"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açıkça		bir	ototransformatörü  elde	edilen</a:t>
            </a:r>
            <a:endParaRPr sz="2200">
              <a:solidFill>
                <a:schemeClr val="dk1"/>
              </a:solidFill>
              <a:latin typeface="Times New Roman"/>
              <a:ea typeface="Times New Roman"/>
              <a:cs typeface="Times New Roman"/>
              <a:sym typeface="Times New Roman"/>
            </a:endParaRPr>
          </a:p>
        </p:txBody>
      </p:sp>
      <p:sp>
        <p:nvSpPr>
          <p:cNvPr id="854" name="Google Shape;854;p46"/>
          <p:cNvSpPr txBox="1"/>
          <p:nvPr/>
        </p:nvSpPr>
        <p:spPr>
          <a:xfrm>
            <a:off x="4869878" y="4147413"/>
            <a:ext cx="514413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ototransformatöre,	iki-sargılı	transformatör</a:t>
            </a:r>
            <a:endParaRPr sz="2200">
              <a:solidFill>
                <a:schemeClr val="dk1"/>
              </a:solidFill>
              <a:latin typeface="Times New Roman"/>
              <a:ea typeface="Times New Roman"/>
              <a:cs typeface="Times New Roman"/>
              <a:sym typeface="Times New Roman"/>
            </a:endParaRPr>
          </a:p>
        </p:txBody>
      </p:sp>
      <p:sp>
        <p:nvSpPr>
          <p:cNvPr id="855" name="Google Shape;855;p46"/>
          <p:cNvSpPr txBox="1"/>
          <p:nvPr/>
        </p:nvSpPr>
        <p:spPr>
          <a:xfrm>
            <a:off x="812986" y="4482693"/>
            <a:ext cx="318198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kuralları uygulanabilecektir.</a:t>
            </a:r>
            <a:endParaRPr sz="2200">
              <a:solidFill>
                <a:schemeClr val="dk1"/>
              </a:solidFill>
              <a:latin typeface="Times New Roman"/>
              <a:ea typeface="Times New Roman"/>
              <a:cs typeface="Times New Roman"/>
              <a:sym typeface="Times New Roman"/>
            </a:endParaRPr>
          </a:p>
        </p:txBody>
      </p:sp>
      <p:sp>
        <p:nvSpPr>
          <p:cNvPr id="856" name="Google Shape;856;p4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47"/>
          <p:cNvSpPr txBox="1"/>
          <p:nvPr>
            <p:ph type="title"/>
          </p:nvPr>
        </p:nvSpPr>
        <p:spPr>
          <a:xfrm>
            <a:off x="2569464" y="446963"/>
            <a:ext cx="5672836"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Ototransformatörler</a:t>
            </a:r>
            <a:endParaRPr>
              <a:solidFill>
                <a:srgbClr val="FF0000"/>
              </a:solidFill>
            </a:endParaRPr>
          </a:p>
        </p:txBody>
      </p:sp>
      <p:sp>
        <p:nvSpPr>
          <p:cNvPr id="862" name="Google Shape;862;p47"/>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863" name="Google Shape;863;p47"/>
          <p:cNvSpPr/>
          <p:nvPr/>
        </p:nvSpPr>
        <p:spPr>
          <a:xfrm>
            <a:off x="2569464" y="2849880"/>
            <a:ext cx="5384292" cy="38252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47"/>
          <p:cNvSpPr txBox="1"/>
          <p:nvPr/>
        </p:nvSpPr>
        <p:spPr>
          <a:xfrm>
            <a:off x="980405" y="6662977"/>
            <a:ext cx="8985885"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Times New Roman"/>
                <a:ea typeface="Times New Roman"/>
                <a:cs typeface="Times New Roman"/>
                <a:sym typeface="Times New Roman"/>
              </a:rPr>
              <a:t>Primerinde N</a:t>
            </a:r>
            <a:r>
              <a:rPr baseline="-25000" lang="tr-TR" sz="1950">
                <a:solidFill>
                  <a:srgbClr val="333399"/>
                </a:solidFill>
                <a:latin typeface="Times New Roman"/>
                <a:ea typeface="Times New Roman"/>
                <a:cs typeface="Times New Roman"/>
                <a:sym typeface="Times New Roman"/>
              </a:rPr>
              <a:t>1</a:t>
            </a:r>
            <a:r>
              <a:rPr lang="tr-TR" sz="1950">
                <a:solidFill>
                  <a:srgbClr val="333399"/>
                </a:solidFill>
                <a:latin typeface="Times New Roman"/>
                <a:ea typeface="Times New Roman"/>
                <a:cs typeface="Times New Roman"/>
                <a:sym typeface="Times New Roman"/>
              </a:rPr>
              <a:t>, sekonderinde N</a:t>
            </a:r>
            <a:r>
              <a:rPr baseline="-25000" lang="tr-TR" sz="1950">
                <a:solidFill>
                  <a:srgbClr val="333399"/>
                </a:solidFill>
                <a:latin typeface="Times New Roman"/>
                <a:ea typeface="Times New Roman"/>
                <a:cs typeface="Times New Roman"/>
                <a:sym typeface="Times New Roman"/>
              </a:rPr>
              <a:t>2 </a:t>
            </a:r>
            <a:r>
              <a:rPr lang="tr-TR" sz="1950">
                <a:solidFill>
                  <a:srgbClr val="333399"/>
                </a:solidFill>
                <a:latin typeface="Times New Roman"/>
                <a:ea typeface="Times New Roman"/>
                <a:cs typeface="Times New Roman"/>
                <a:sym typeface="Times New Roman"/>
              </a:rPr>
              <a:t>sarım sayısı olan bir ototransformator-Gerilim düşürücü</a:t>
            </a:r>
            <a:endParaRPr sz="1950">
              <a:solidFill>
                <a:schemeClr val="dk1"/>
              </a:solidFill>
              <a:latin typeface="Times New Roman"/>
              <a:ea typeface="Times New Roman"/>
              <a:cs typeface="Times New Roman"/>
              <a:sym typeface="Times New Roman"/>
            </a:endParaRPr>
          </a:p>
        </p:txBody>
      </p:sp>
      <p:sp>
        <p:nvSpPr>
          <p:cNvPr id="865" name="Google Shape;865;p47"/>
          <p:cNvSpPr txBox="1"/>
          <p:nvPr/>
        </p:nvSpPr>
        <p:spPr>
          <a:xfrm>
            <a:off x="993105" y="1163227"/>
            <a:ext cx="9239250" cy="1875789"/>
          </a:xfrm>
          <a:prstGeom prst="rect">
            <a:avLst/>
          </a:prstGeom>
          <a:noFill/>
          <a:ln>
            <a:noFill/>
          </a:ln>
        </p:spPr>
        <p:txBody>
          <a:bodyPr anchorCtr="0" anchor="t" bIns="0" lIns="0" spcFirstLastPara="1" rIns="0" wrap="square" tIns="12700">
            <a:noAutofit/>
          </a:bodyPr>
          <a:lstStyle/>
          <a:p>
            <a:pPr indent="0" lvl="0" marL="12700" marR="5080" rtl="0" algn="just">
              <a:lnSpc>
                <a:spcPct val="110300"/>
              </a:lnSpc>
              <a:spcBef>
                <a:spcPts val="0"/>
              </a:spcBef>
              <a:spcAft>
                <a:spcPts val="0"/>
              </a:spcAft>
              <a:buNone/>
            </a:pPr>
            <a:r>
              <a:rPr lang="tr-TR" sz="2200">
                <a:solidFill>
                  <a:schemeClr val="dk1"/>
                </a:solidFill>
                <a:latin typeface="Times New Roman"/>
                <a:ea typeface="Times New Roman"/>
                <a:cs typeface="Times New Roman"/>
                <a:sym typeface="Times New Roman"/>
              </a:rPr>
              <a:t>a-c giriş uçlarına bir alternatif akım (AA) kaynağı </a:t>
            </a:r>
            <a:r>
              <a:rPr i="1" lang="tr-TR" sz="2200">
                <a:solidFill>
                  <a:schemeClr val="dk1"/>
                </a:solidFill>
                <a:latin typeface="Times New Roman"/>
                <a:ea typeface="Times New Roman"/>
                <a:cs typeface="Times New Roman"/>
                <a:sym typeface="Times New Roman"/>
              </a:rPr>
              <a:t>V</a:t>
            </a:r>
            <a:r>
              <a:rPr baseline="-25000" lang="tr-TR" sz="2175">
                <a:solidFill>
                  <a:schemeClr val="dk1"/>
                </a:solidFill>
                <a:latin typeface="Times New Roman"/>
                <a:ea typeface="Times New Roman"/>
                <a:cs typeface="Times New Roman"/>
                <a:sym typeface="Times New Roman"/>
              </a:rPr>
              <a:t>i </a:t>
            </a:r>
            <a:r>
              <a:rPr lang="tr-TR" sz="2200">
                <a:solidFill>
                  <a:schemeClr val="dk1"/>
                </a:solidFill>
                <a:latin typeface="Times New Roman"/>
                <a:ea typeface="Times New Roman"/>
                <a:cs typeface="Times New Roman"/>
                <a:sym typeface="Times New Roman"/>
              </a:rPr>
              <a:t>bağlanır. Kaynaktan çekilen  </a:t>
            </a:r>
            <a:r>
              <a:rPr i="1" lang="tr-TR" sz="2200">
                <a:solidFill>
                  <a:schemeClr val="dk1"/>
                </a:solidFill>
                <a:latin typeface="Times New Roman"/>
                <a:ea typeface="Times New Roman"/>
                <a:cs typeface="Times New Roman"/>
                <a:sym typeface="Times New Roman"/>
              </a:rPr>
              <a:t>I</a:t>
            </a:r>
            <a:r>
              <a:rPr baseline="-25000" lang="tr-TR" sz="2175">
                <a:solidFill>
                  <a:schemeClr val="dk1"/>
                </a:solidFill>
                <a:latin typeface="Times New Roman"/>
                <a:ea typeface="Times New Roman"/>
                <a:cs typeface="Times New Roman"/>
                <a:sym typeface="Times New Roman"/>
              </a:rPr>
              <a:t>f </a:t>
            </a:r>
            <a:r>
              <a:rPr lang="tr-TR" sz="2200">
                <a:solidFill>
                  <a:schemeClr val="dk1"/>
                </a:solidFill>
                <a:latin typeface="Times New Roman"/>
                <a:ea typeface="Times New Roman"/>
                <a:cs typeface="Times New Roman"/>
                <a:sym typeface="Times New Roman"/>
              </a:rPr>
              <a:t>uyartım akımı nüvede bir AA akısı </a:t>
            </a:r>
            <a:r>
              <a:rPr i="1" lang="tr-TR" sz="2200">
                <a:solidFill>
                  <a:schemeClr val="dk1"/>
                </a:solidFill>
                <a:latin typeface="Times New Roman"/>
                <a:ea typeface="Times New Roman"/>
                <a:cs typeface="Times New Roman"/>
                <a:sym typeface="Times New Roman"/>
              </a:rPr>
              <a:t>f</a:t>
            </a:r>
            <a:r>
              <a:rPr baseline="-25000" lang="tr-TR" sz="2175">
                <a:solidFill>
                  <a:schemeClr val="dk1"/>
                </a:solidFill>
                <a:latin typeface="Times New Roman"/>
                <a:ea typeface="Times New Roman"/>
                <a:cs typeface="Times New Roman"/>
                <a:sym typeface="Times New Roman"/>
              </a:rPr>
              <a:t>m </a:t>
            </a:r>
            <a:r>
              <a:rPr lang="tr-TR" sz="2200">
                <a:solidFill>
                  <a:schemeClr val="dk1"/>
                </a:solidFill>
                <a:latin typeface="Times New Roman"/>
                <a:ea typeface="Times New Roman"/>
                <a:cs typeface="Times New Roman"/>
                <a:sym typeface="Times New Roman"/>
              </a:rPr>
              <a:t>meydana getirir. Manyetik akı hem N</a:t>
            </a:r>
            <a:r>
              <a:rPr baseline="-25000" lang="tr-TR" sz="2175">
                <a:solidFill>
                  <a:schemeClr val="dk1"/>
                </a:solidFill>
                <a:latin typeface="Times New Roman"/>
                <a:ea typeface="Times New Roman"/>
                <a:cs typeface="Times New Roman"/>
                <a:sym typeface="Times New Roman"/>
              </a:rPr>
              <a:t>1 </a:t>
            </a:r>
            <a:r>
              <a:rPr lang="tr-TR" sz="1450">
                <a:solidFill>
                  <a:schemeClr val="dk1"/>
                </a:solidFill>
                <a:latin typeface="Times New Roman"/>
                <a:ea typeface="Times New Roman"/>
                <a:cs typeface="Times New Roman"/>
                <a:sym typeface="Times New Roman"/>
              </a:rPr>
              <a:t> </a:t>
            </a:r>
            <a:r>
              <a:rPr lang="tr-TR" sz="2200">
                <a:solidFill>
                  <a:schemeClr val="dk1"/>
                </a:solidFill>
                <a:latin typeface="Times New Roman"/>
                <a:ea typeface="Times New Roman"/>
                <a:cs typeface="Times New Roman"/>
                <a:sym typeface="Times New Roman"/>
              </a:rPr>
              <a:t>hem de N</a:t>
            </a:r>
            <a:r>
              <a:rPr baseline="-25000" lang="tr-TR" sz="2175">
                <a:solidFill>
                  <a:schemeClr val="dk1"/>
                </a:solidFill>
                <a:latin typeface="Times New Roman"/>
                <a:ea typeface="Times New Roman"/>
                <a:cs typeface="Times New Roman"/>
                <a:sym typeface="Times New Roman"/>
              </a:rPr>
              <a:t>2 </a:t>
            </a:r>
            <a:r>
              <a:rPr lang="tr-TR" sz="2200">
                <a:solidFill>
                  <a:schemeClr val="dk1"/>
                </a:solidFill>
                <a:latin typeface="Times New Roman"/>
                <a:ea typeface="Times New Roman"/>
                <a:cs typeface="Times New Roman"/>
                <a:sym typeface="Times New Roman"/>
              </a:rPr>
              <a:t>sargılarını keser. Böylece bu sargılarda, sarım sayıları ile orantılı  gerilimler endüklenir. Uyartım akımı küçük olduğu için genellikle ihmal edilir ve  böylece ideal ototransformatör kuralları uygulanabilir.</a:t>
            </a:r>
            <a:endParaRPr sz="2200">
              <a:solidFill>
                <a:schemeClr val="dk1"/>
              </a:solidFill>
              <a:latin typeface="Times New Roman"/>
              <a:ea typeface="Times New Roman"/>
              <a:cs typeface="Times New Roman"/>
              <a:sym typeface="Times New Roman"/>
            </a:endParaRPr>
          </a:p>
        </p:txBody>
      </p:sp>
      <p:sp>
        <p:nvSpPr>
          <p:cNvPr id="866" name="Google Shape;866;p4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48"/>
          <p:cNvSpPr txBox="1"/>
          <p:nvPr/>
        </p:nvSpPr>
        <p:spPr>
          <a:xfrm>
            <a:off x="3209830" y="954464"/>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lang="tr-TR" sz="4850">
                <a:solidFill>
                  <a:srgbClr val="CC3300"/>
                </a:solidFill>
                <a:latin typeface="Times New Roman"/>
                <a:ea typeface="Times New Roman"/>
                <a:cs typeface="Times New Roman"/>
                <a:sym typeface="Times New Roman"/>
              </a:rPr>
              <a:t> Transformatörler</a:t>
            </a:r>
            <a:endParaRPr sz="4850">
              <a:solidFill>
                <a:schemeClr val="dk1"/>
              </a:solidFill>
              <a:latin typeface="Times New Roman"/>
              <a:ea typeface="Times New Roman"/>
              <a:cs typeface="Times New Roman"/>
              <a:sym typeface="Times New Roman"/>
            </a:endParaRPr>
          </a:p>
        </p:txBody>
      </p:sp>
      <p:sp>
        <p:nvSpPr>
          <p:cNvPr id="872" name="Google Shape;872;p48"/>
          <p:cNvSpPr txBox="1"/>
          <p:nvPr/>
        </p:nvSpPr>
        <p:spPr>
          <a:xfrm>
            <a:off x="2908300" y="3463925"/>
            <a:ext cx="6419215" cy="63119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1" lang="tr-TR" sz="3950">
                <a:solidFill>
                  <a:srgbClr val="CC3300"/>
                </a:solidFill>
                <a:latin typeface="Times New Roman"/>
                <a:ea typeface="Times New Roman"/>
                <a:cs typeface="Times New Roman"/>
                <a:sym typeface="Times New Roman"/>
              </a:rPr>
              <a:t>Ölçüm Transformatörleri</a:t>
            </a:r>
            <a:endParaRPr sz="3950">
              <a:solidFill>
                <a:schemeClr val="dk1"/>
              </a:solidFill>
              <a:latin typeface="Times New Roman"/>
              <a:ea typeface="Times New Roman"/>
              <a:cs typeface="Times New Roman"/>
              <a:sym typeface="Times New Roman"/>
            </a:endParaRPr>
          </a:p>
        </p:txBody>
      </p:sp>
      <p:sp>
        <p:nvSpPr>
          <p:cNvPr id="873" name="Google Shape;873;p48"/>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48"/>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5" name="Google Shape;875;p4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6" name="Google Shape;876;p48"/>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Tree>
  </p:cSld>
  <p:clrMapOvr>
    <a:masterClrMapping/>
  </p:clrMapOvr>
  <p:transition spd="slow">
    <p:push dir="r"/>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49"/>
          <p:cNvSpPr txBox="1"/>
          <p:nvPr>
            <p:ph type="title"/>
          </p:nvPr>
        </p:nvSpPr>
        <p:spPr>
          <a:xfrm>
            <a:off x="667485" y="324613"/>
            <a:ext cx="9290744" cy="606705"/>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Ölçüm Transformatörleri</a:t>
            </a:r>
            <a:endParaRPr/>
          </a:p>
        </p:txBody>
      </p:sp>
      <p:sp>
        <p:nvSpPr>
          <p:cNvPr id="882" name="Google Shape;882;p49"/>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883" name="Google Shape;883;p49"/>
          <p:cNvSpPr/>
          <p:nvPr/>
        </p:nvSpPr>
        <p:spPr>
          <a:xfrm>
            <a:off x="6015228" y="1591056"/>
            <a:ext cx="3945635" cy="216255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p49"/>
          <p:cNvSpPr txBox="1"/>
          <p:nvPr/>
        </p:nvSpPr>
        <p:spPr>
          <a:xfrm>
            <a:off x="632142" y="1146236"/>
            <a:ext cx="9425305" cy="5695315"/>
          </a:xfrm>
          <a:prstGeom prst="rect">
            <a:avLst/>
          </a:prstGeom>
          <a:noFill/>
          <a:ln>
            <a:noFill/>
          </a:ln>
        </p:spPr>
        <p:txBody>
          <a:bodyPr anchorCtr="0" anchor="t" bIns="0" lIns="0" spcFirstLastPara="1" rIns="0" wrap="square" tIns="100950">
            <a:noAutofit/>
          </a:bodyPr>
          <a:lstStyle/>
          <a:p>
            <a:pPr indent="0" lvl="0" marL="12700" marR="0" rtl="0" algn="l">
              <a:lnSpc>
                <a:spcPct val="100000"/>
              </a:lnSpc>
              <a:spcBef>
                <a:spcPts val="0"/>
              </a:spcBef>
              <a:spcAft>
                <a:spcPts val="0"/>
              </a:spcAft>
              <a:buNone/>
            </a:pPr>
            <a:r>
              <a:rPr b="1" lang="tr-TR" sz="3050">
                <a:solidFill>
                  <a:srgbClr val="FF3300"/>
                </a:solidFill>
                <a:latin typeface="Times New Roman"/>
                <a:ea typeface="Times New Roman"/>
                <a:cs typeface="Times New Roman"/>
                <a:sym typeface="Times New Roman"/>
              </a:rPr>
              <a:t>GİRİŞ</a:t>
            </a:r>
            <a:endParaRPr sz="3050">
              <a:solidFill>
                <a:schemeClr val="dk1"/>
              </a:solidFill>
              <a:latin typeface="Times New Roman"/>
              <a:ea typeface="Times New Roman"/>
              <a:cs typeface="Times New Roman"/>
              <a:sym typeface="Times New Roman"/>
            </a:endParaRPr>
          </a:p>
          <a:p>
            <a:pPr indent="0" lvl="0" marL="12700" marR="0" rtl="0" algn="l">
              <a:lnSpc>
                <a:spcPct val="100000"/>
              </a:lnSpc>
              <a:spcBef>
                <a:spcPts val="490"/>
              </a:spcBef>
              <a:spcAft>
                <a:spcPts val="0"/>
              </a:spcAft>
              <a:buNone/>
            </a:pPr>
            <a:r>
              <a:rPr lang="tr-TR" sz="2200">
                <a:solidFill>
                  <a:schemeClr val="dk1"/>
                </a:solidFill>
                <a:latin typeface="Times New Roman"/>
                <a:ea typeface="Times New Roman"/>
                <a:cs typeface="Times New Roman"/>
                <a:sym typeface="Times New Roman"/>
              </a:rPr>
              <a:t>Ölçü	transformatörleri,	bir	güç	sisteminde</a:t>
            </a:r>
            <a:endParaRPr sz="2200">
              <a:solidFill>
                <a:schemeClr val="dk1"/>
              </a:solidFill>
              <a:latin typeface="Times New Roman"/>
              <a:ea typeface="Times New Roman"/>
              <a:cs typeface="Times New Roman"/>
              <a:sym typeface="Times New Roman"/>
            </a:endParaRPr>
          </a:p>
          <a:p>
            <a:pPr indent="0" lvl="0" marL="12700" marR="4175759" rtl="0" algn="just">
              <a:lnSpc>
                <a:spcPct val="156363"/>
              </a:lnSpc>
              <a:spcBef>
                <a:spcPts val="254"/>
              </a:spcBef>
              <a:spcAft>
                <a:spcPts val="0"/>
              </a:spcAft>
              <a:buNone/>
            </a:pPr>
            <a:r>
              <a:rPr lang="tr-TR" sz="2200">
                <a:solidFill>
                  <a:schemeClr val="dk1"/>
                </a:solidFill>
                <a:latin typeface="Times New Roman"/>
                <a:ea typeface="Times New Roman"/>
                <a:cs typeface="Times New Roman"/>
                <a:sym typeface="Times New Roman"/>
              </a:rPr>
              <a:t>yüksek gerilim ve akımların standart düşük  ölçme aralıklı voltmetreler ve ampermetreler  ile ölçülmesi ve izlenmesi amacıyla tasarlanır.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750">
              <a:solidFill>
                <a:schemeClr val="dk1"/>
              </a:solidFill>
              <a:latin typeface="Times New Roman"/>
              <a:ea typeface="Times New Roman"/>
              <a:cs typeface="Times New Roman"/>
              <a:sym typeface="Times New Roman"/>
            </a:endParaRPr>
          </a:p>
          <a:p>
            <a:pPr indent="0" lvl="0" marL="19685" marR="7620" rtl="0" algn="l">
              <a:lnSpc>
                <a:spcPct val="130500"/>
              </a:lnSpc>
              <a:spcBef>
                <a:spcPts val="0"/>
              </a:spcBef>
              <a:spcAft>
                <a:spcPts val="0"/>
              </a:spcAft>
              <a:buNone/>
            </a:pPr>
            <a:r>
              <a:rPr lang="tr-TR" sz="2200">
                <a:solidFill>
                  <a:schemeClr val="dk1"/>
                </a:solidFill>
                <a:latin typeface="Times New Roman"/>
                <a:ea typeface="Times New Roman"/>
                <a:cs typeface="Times New Roman"/>
                <a:sym typeface="Times New Roman"/>
              </a:rPr>
              <a:t>Ölçü	transformatörlerinin	primer	ve	sekonderleri	arasında	elektriksel	yalıtımın  bulunması, bu ölçmeler yapılırken aynı zamanda gerekli emniyeti de sağlarlar.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solidFill>
                <a:schemeClr val="dk1"/>
              </a:solidFill>
              <a:latin typeface="Times New Roman"/>
              <a:ea typeface="Times New Roman"/>
              <a:cs typeface="Times New Roman"/>
              <a:sym typeface="Times New Roman"/>
            </a:endParaRPr>
          </a:p>
          <a:p>
            <a:pPr indent="0" lvl="0" marL="19685" marR="5080" rtl="0" algn="just">
              <a:lnSpc>
                <a:spcPct val="130200"/>
              </a:lnSpc>
              <a:spcBef>
                <a:spcPts val="0"/>
              </a:spcBef>
              <a:spcAft>
                <a:spcPts val="0"/>
              </a:spcAft>
              <a:buNone/>
            </a:pPr>
            <a:r>
              <a:rPr lang="tr-TR" sz="2200">
                <a:solidFill>
                  <a:schemeClr val="dk1"/>
                </a:solidFill>
                <a:latin typeface="Times New Roman"/>
                <a:ea typeface="Times New Roman"/>
                <a:cs typeface="Times New Roman"/>
                <a:sym typeface="Times New Roman"/>
              </a:rPr>
              <a:t>Bunun için ölçü transformatörleri, yüksek gerilim ve akımları standart ölçü  aletlerinin ölçme aralığına uygun seviyelere düşürürler. Ölçü transformatörleri  genellikle gerilim ve akım transformatörleri olarak sınıflandırılabilir.</a:t>
            </a:r>
            <a:endParaRPr sz="2200">
              <a:solidFill>
                <a:schemeClr val="dk1"/>
              </a:solidFill>
              <a:latin typeface="Times New Roman"/>
              <a:ea typeface="Times New Roman"/>
              <a:cs typeface="Times New Roman"/>
              <a:sym typeface="Times New Roman"/>
            </a:endParaRPr>
          </a:p>
        </p:txBody>
      </p:sp>
      <p:sp>
        <p:nvSpPr>
          <p:cNvPr id="885" name="Google Shape;885;p4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50"/>
          <p:cNvSpPr txBox="1"/>
          <p:nvPr>
            <p:ph type="title"/>
          </p:nvPr>
        </p:nvSpPr>
        <p:spPr>
          <a:xfrm>
            <a:off x="2070100" y="339975"/>
            <a:ext cx="7910407"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Ölçüm Transformatörleri</a:t>
            </a:r>
            <a:endParaRPr/>
          </a:p>
        </p:txBody>
      </p:sp>
      <p:sp>
        <p:nvSpPr>
          <p:cNvPr id="891" name="Google Shape;891;p50"/>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892" name="Google Shape;892;p50"/>
          <p:cNvSpPr txBox="1"/>
          <p:nvPr/>
        </p:nvSpPr>
        <p:spPr>
          <a:xfrm>
            <a:off x="825032" y="1067013"/>
            <a:ext cx="4995545" cy="2361565"/>
          </a:xfrm>
          <a:prstGeom prst="rect">
            <a:avLst/>
          </a:prstGeom>
          <a:noFill/>
          <a:ln>
            <a:noFill/>
          </a:ln>
        </p:spPr>
        <p:txBody>
          <a:bodyPr anchorCtr="0" anchor="t" bIns="0" lIns="0" spcFirstLastPara="1" rIns="0" wrap="square" tIns="114300">
            <a:noAutofit/>
          </a:bodyPr>
          <a:lstStyle/>
          <a:p>
            <a:pPr indent="0" lvl="0" marL="12700" marR="0" rtl="0" algn="l">
              <a:lnSpc>
                <a:spcPct val="100000"/>
              </a:lnSpc>
              <a:spcBef>
                <a:spcPts val="0"/>
              </a:spcBef>
              <a:spcAft>
                <a:spcPts val="0"/>
              </a:spcAft>
              <a:buNone/>
            </a:pPr>
            <a:r>
              <a:rPr b="1" lang="tr-TR" sz="2650">
                <a:solidFill>
                  <a:srgbClr val="FF0000"/>
                </a:solidFill>
                <a:latin typeface="Times New Roman"/>
                <a:ea typeface="Times New Roman"/>
                <a:cs typeface="Times New Roman"/>
                <a:sym typeface="Times New Roman"/>
              </a:rPr>
              <a:t>Gerilim transformatörleri:</a:t>
            </a:r>
            <a:endParaRPr sz="2650">
              <a:solidFill>
                <a:schemeClr val="dk1"/>
              </a:solidFill>
              <a:latin typeface="Times New Roman"/>
              <a:ea typeface="Times New Roman"/>
              <a:cs typeface="Times New Roman"/>
              <a:sym typeface="Times New Roman"/>
            </a:endParaRPr>
          </a:p>
          <a:p>
            <a:pPr indent="-193040" lvl="0" marL="205740" marR="5080" rtl="0" algn="l">
              <a:lnSpc>
                <a:spcPct val="122100"/>
              </a:lnSpc>
              <a:spcBef>
                <a:spcPts val="11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İletim	hatlarının	gerilimlerini	ölçmek	ve  izlemek,</a:t>
            </a:r>
            <a:endParaRPr sz="1950">
              <a:solidFill>
                <a:schemeClr val="dk1"/>
              </a:solidFill>
              <a:latin typeface="Times New Roman"/>
              <a:ea typeface="Times New Roman"/>
              <a:cs typeface="Times New Roman"/>
              <a:sym typeface="Times New Roman"/>
            </a:endParaRPr>
          </a:p>
          <a:p>
            <a:pPr indent="-193040" lvl="0" marL="205740" marR="8255" rtl="0" algn="l">
              <a:lnSpc>
                <a:spcPct val="146666"/>
              </a:lnSpc>
              <a:spcBef>
                <a:spcPts val="18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Ölçü aletlerini iletim hatlarından yalıtmak için  kullanılırlar.</a:t>
            </a:r>
            <a:endParaRPr/>
          </a:p>
          <a:p>
            <a:pPr indent="-193040" lvl="0" marL="205740" marR="0" rtl="0" algn="l">
              <a:lnSpc>
                <a:spcPct val="100000"/>
              </a:lnSpc>
              <a:spcBef>
                <a:spcPts val="34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Değişik güçlerde üretilirler.</a:t>
            </a:r>
            <a:endParaRPr/>
          </a:p>
        </p:txBody>
      </p:sp>
      <p:sp>
        <p:nvSpPr>
          <p:cNvPr id="893" name="Google Shape;893;p50"/>
          <p:cNvSpPr/>
          <p:nvPr/>
        </p:nvSpPr>
        <p:spPr>
          <a:xfrm>
            <a:off x="5960069" y="1223899"/>
            <a:ext cx="4344924" cy="31302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50"/>
          <p:cNvSpPr txBox="1"/>
          <p:nvPr/>
        </p:nvSpPr>
        <p:spPr>
          <a:xfrm>
            <a:off x="627504" y="4229303"/>
            <a:ext cx="9497060" cy="2386330"/>
          </a:xfrm>
          <a:prstGeom prst="rect">
            <a:avLst/>
          </a:prstGeom>
          <a:noFill/>
          <a:ln>
            <a:noFill/>
          </a:ln>
        </p:spPr>
        <p:txBody>
          <a:bodyPr anchorCtr="0" anchor="t" bIns="0" lIns="0" spcFirstLastPara="1" rIns="0" wrap="square" tIns="12050">
            <a:noAutofit/>
          </a:bodyPr>
          <a:lstStyle/>
          <a:p>
            <a:pPr indent="-191770" lvl="0" marL="204470" marR="5080" rtl="0" algn="just">
              <a:lnSpc>
                <a:spcPct val="1323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Yüksek hassasiyetli transformatorlardır. Primer geriliminin sekonder gerilimine oranı sabit  olarak bilinir ve yükle çok az değişir. Ayrıca, sekonder gerilimi primer gerilimi ile tam  olarak aynı fazda sayılabilir.</a:t>
            </a:r>
            <a:endParaRPr sz="1950">
              <a:solidFill>
                <a:schemeClr val="dk1"/>
              </a:solidFill>
              <a:latin typeface="Times New Roman"/>
              <a:ea typeface="Times New Roman"/>
              <a:cs typeface="Times New Roman"/>
              <a:sym typeface="Times New Roman"/>
            </a:endParaRPr>
          </a:p>
          <a:p>
            <a:pPr indent="-191770" lvl="0" marL="204470" marR="6985" rtl="0" algn="just">
              <a:lnSpc>
                <a:spcPct val="1323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Sekonder gerilimin anma değeri genellikle 115V veya 120V'dur ve iletim hattına paralel  olarak bağlanan primerin anma gerilim değerine bağlı değildir. Bu gerilim seviyesi standart</a:t>
            </a:r>
            <a:endParaRPr sz="1950">
              <a:solidFill>
                <a:schemeClr val="dk1"/>
              </a:solidFill>
              <a:latin typeface="Times New Roman"/>
              <a:ea typeface="Times New Roman"/>
              <a:cs typeface="Times New Roman"/>
              <a:sym typeface="Times New Roman"/>
            </a:endParaRPr>
          </a:p>
          <a:p>
            <a:pPr indent="0" lvl="0" marL="204470" marR="0" rtl="0" algn="l">
              <a:lnSpc>
                <a:spcPct val="100000"/>
              </a:lnSpc>
              <a:spcBef>
                <a:spcPts val="765"/>
              </a:spcBef>
              <a:spcAft>
                <a:spcPts val="0"/>
              </a:spcAft>
              <a:buNone/>
            </a:pPr>
            <a:r>
              <a:rPr lang="tr-TR" sz="1950">
                <a:solidFill>
                  <a:schemeClr val="dk1"/>
                </a:solidFill>
                <a:latin typeface="Times New Roman"/>
                <a:ea typeface="Times New Roman"/>
                <a:cs typeface="Times New Roman"/>
                <a:sym typeface="Times New Roman"/>
              </a:rPr>
              <a:t>ölçü aletleri ve rölelerin sekonder uçlarına bağlanmasını sağlar.</a:t>
            </a:r>
            <a:endParaRPr sz="1950">
              <a:solidFill>
                <a:schemeClr val="dk1"/>
              </a:solidFill>
              <a:latin typeface="Times New Roman"/>
              <a:ea typeface="Times New Roman"/>
              <a:cs typeface="Times New Roman"/>
              <a:sym typeface="Times New Roman"/>
            </a:endParaRPr>
          </a:p>
        </p:txBody>
      </p:sp>
      <p:sp>
        <p:nvSpPr>
          <p:cNvPr id="895" name="Google Shape;895;p5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51"/>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01" name="Google Shape;901;p51"/>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02" name="Google Shape;902;p51"/>
          <p:cNvSpPr txBox="1"/>
          <p:nvPr/>
        </p:nvSpPr>
        <p:spPr>
          <a:xfrm>
            <a:off x="3370808" y="116889"/>
            <a:ext cx="4291965" cy="1090042"/>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500"/>
              <a:buFont typeface="Calibri"/>
              <a:buNone/>
            </a:pPr>
            <a:r>
              <a:rPr lang="tr-TR" sz="3500">
                <a:solidFill>
                  <a:srgbClr val="FF0000"/>
                </a:solidFill>
                <a:latin typeface="Calibri"/>
                <a:ea typeface="Calibri"/>
                <a:cs typeface="Calibri"/>
                <a:sym typeface="Calibri"/>
              </a:rPr>
              <a:t>Ölçüm Transformatörleri</a:t>
            </a:r>
            <a:endParaRPr/>
          </a:p>
        </p:txBody>
      </p:sp>
      <p:sp>
        <p:nvSpPr>
          <p:cNvPr id="903" name="Google Shape;903;p51"/>
          <p:cNvSpPr txBox="1"/>
          <p:nvPr/>
        </p:nvSpPr>
        <p:spPr>
          <a:xfrm>
            <a:off x="893758" y="4782845"/>
            <a:ext cx="9241790" cy="2143760"/>
          </a:xfrm>
          <a:prstGeom prst="rect">
            <a:avLst/>
          </a:prstGeom>
          <a:noFill/>
          <a:ln>
            <a:noFill/>
          </a:ln>
        </p:spPr>
        <p:txBody>
          <a:bodyPr anchorCtr="0" anchor="t" bIns="0" lIns="0" spcFirstLastPara="1" rIns="0" wrap="square" tIns="11425">
            <a:noAutofit/>
          </a:bodyPr>
          <a:lstStyle/>
          <a:p>
            <a:pPr indent="-20320" lvl="0" marL="32384"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Böylece sekonder uçların birisine dokunulduğunda ölüm şoku tehlikesi önlenmiş olur.  Sekonder, primerden yalıtılmış gibi görünmesine rağmen iki sargı arasındaki “yayılmış  kapasitans” görünmeyen bir bağlantı sağlar. Bu görünmeyen bağlantı sekonder sargı ve  toprak arasında yüksek bir gerilim üretir. Sekonder sargının bir ucu topraklanarak  sekonder sargı ile toprak arasındaki en yüksek gerilim 115V'a sınırlanmış olur.</a:t>
            </a:r>
            <a:endParaRPr sz="1950">
              <a:solidFill>
                <a:schemeClr val="dk1"/>
              </a:solidFill>
              <a:latin typeface="Times New Roman"/>
              <a:ea typeface="Times New Roman"/>
              <a:cs typeface="Times New Roman"/>
              <a:sym typeface="Times New Roman"/>
            </a:endParaRPr>
          </a:p>
        </p:txBody>
      </p:sp>
      <p:sp>
        <p:nvSpPr>
          <p:cNvPr id="904" name="Google Shape;904;p51"/>
          <p:cNvSpPr/>
          <p:nvPr/>
        </p:nvSpPr>
        <p:spPr>
          <a:xfrm>
            <a:off x="6734682" y="4754143"/>
            <a:ext cx="103505" cy="0"/>
          </a:xfrm>
          <a:custGeom>
            <a:rect b="b" l="l" r="r" t="t"/>
            <a:pathLst>
              <a:path extrusionOk="0" h="120000" w="103504">
                <a:moveTo>
                  <a:pt x="103009" y="0"/>
                </a:moveTo>
                <a:lnTo>
                  <a:pt x="0" y="0"/>
                </a:lnTo>
              </a:path>
            </a:pathLst>
          </a:custGeom>
          <a:noFill/>
          <a:ln cap="flat" cmpd="sng" w="17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p51"/>
          <p:cNvSpPr txBox="1"/>
          <p:nvPr/>
        </p:nvSpPr>
        <p:spPr>
          <a:xfrm>
            <a:off x="812986" y="1250670"/>
            <a:ext cx="4457065" cy="812165"/>
          </a:xfrm>
          <a:prstGeom prst="rect">
            <a:avLst/>
          </a:prstGeom>
          <a:noFill/>
          <a:ln>
            <a:noFill/>
          </a:ln>
        </p:spPr>
        <p:txBody>
          <a:bodyPr anchorCtr="0" anchor="t" bIns="0" lIns="0" spcFirstLastPara="1" rIns="0" wrap="square" tIns="12050">
            <a:noAutofit/>
          </a:bodyPr>
          <a:lstStyle/>
          <a:p>
            <a:pPr indent="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Gerilim	transformatörlerinin		yapısı		klasik  transformatörlere	benzerdir.	Fakat,	primer</a:t>
            </a:r>
            <a:endParaRPr sz="1950">
              <a:solidFill>
                <a:schemeClr val="dk1"/>
              </a:solidFill>
              <a:latin typeface="Times New Roman"/>
              <a:ea typeface="Times New Roman"/>
              <a:cs typeface="Times New Roman"/>
              <a:sym typeface="Times New Roman"/>
            </a:endParaRPr>
          </a:p>
        </p:txBody>
      </p:sp>
      <p:sp>
        <p:nvSpPr>
          <p:cNvPr id="906" name="Google Shape;906;p51"/>
          <p:cNvSpPr txBox="1"/>
          <p:nvPr/>
        </p:nvSpPr>
        <p:spPr>
          <a:xfrm>
            <a:off x="812986" y="2037054"/>
            <a:ext cx="4458335" cy="1600200"/>
          </a:xfrm>
          <a:prstGeom prst="rect">
            <a:avLst/>
          </a:prstGeom>
          <a:noFill/>
          <a:ln>
            <a:noFill/>
          </a:ln>
        </p:spPr>
        <p:txBody>
          <a:bodyPr anchorCtr="0" anchor="t" bIns="0" lIns="0" spcFirstLastPara="1" rIns="0" wrap="square" tIns="11425">
            <a:noAutofit/>
          </a:bodyPr>
          <a:lstStyle/>
          <a:p>
            <a:pPr indent="0" lvl="0" marL="12700" marR="5080" rtl="0" algn="just">
              <a:lnSpc>
                <a:spcPct val="132500"/>
              </a:lnSpc>
              <a:spcBef>
                <a:spcPts val="0"/>
              </a:spcBef>
              <a:spcAft>
                <a:spcPts val="0"/>
              </a:spcAft>
              <a:buNone/>
            </a:pPr>
            <a:r>
              <a:rPr lang="tr-TR" sz="1950">
                <a:solidFill>
                  <a:schemeClr val="dk1"/>
                </a:solidFill>
                <a:latin typeface="Times New Roman"/>
                <a:ea typeface="Times New Roman"/>
                <a:cs typeface="Times New Roman"/>
                <a:sym typeface="Times New Roman"/>
              </a:rPr>
              <a:t>ile sekonder arasındaki yalıtım, yüksek  gerilim hattı gerilimine dayanacak şekilde  olmalıdır. Bu amaçla sekonder sargının bir  ucu topraklanır.</a:t>
            </a:r>
            <a:endParaRPr/>
          </a:p>
        </p:txBody>
      </p:sp>
      <p:sp>
        <p:nvSpPr>
          <p:cNvPr id="907" name="Google Shape;907;p5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08" name="Google Shape;908;p51"/>
          <p:cNvPicPr preferRelativeResize="0"/>
          <p:nvPr/>
        </p:nvPicPr>
        <p:blipFill rotWithShape="1">
          <a:blip r:embed="rId3">
            <a:alphaModFix/>
          </a:blip>
          <a:srcRect b="0" l="0" r="0" t="0"/>
          <a:stretch/>
        </p:blipFill>
        <p:spPr>
          <a:xfrm>
            <a:off x="5581436" y="1469303"/>
            <a:ext cx="4741427" cy="27357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52"/>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14" name="Google Shape;914;p52"/>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15" name="Google Shape;915;p52"/>
          <p:cNvSpPr txBox="1"/>
          <p:nvPr/>
        </p:nvSpPr>
        <p:spPr>
          <a:xfrm>
            <a:off x="2280310" y="358558"/>
            <a:ext cx="5382463" cy="60670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916" name="Google Shape;916;p52"/>
          <p:cNvSpPr txBox="1"/>
          <p:nvPr/>
        </p:nvSpPr>
        <p:spPr>
          <a:xfrm>
            <a:off x="7251700" y="1153644"/>
            <a:ext cx="2940050" cy="1771639"/>
          </a:xfrm>
          <a:prstGeom prst="rect">
            <a:avLst/>
          </a:prstGeom>
          <a:noFill/>
          <a:ln>
            <a:noFill/>
          </a:ln>
        </p:spPr>
        <p:txBody>
          <a:bodyPr anchorCtr="0" anchor="t" bIns="0" lIns="0" spcFirstLastPara="1" rIns="0" wrap="square" tIns="7600">
            <a:noAutofit/>
          </a:bodyPr>
          <a:lstStyle/>
          <a:p>
            <a:pPr indent="0" lvl="0" marL="100330" marR="125729" rtl="0" algn="l">
              <a:lnSpc>
                <a:spcPct val="131100"/>
              </a:lnSpc>
              <a:spcBef>
                <a:spcPts val="0"/>
              </a:spcBef>
              <a:spcAft>
                <a:spcPts val="0"/>
              </a:spcAft>
              <a:buNone/>
            </a:pPr>
            <a:r>
              <a:rPr lang="tr-TR" sz="1750">
                <a:solidFill>
                  <a:schemeClr val="dk1"/>
                </a:solidFill>
                <a:latin typeface="Times New Roman"/>
                <a:ea typeface="Times New Roman"/>
                <a:cs typeface="Times New Roman"/>
                <a:sym typeface="Times New Roman"/>
              </a:rPr>
              <a:t>Primer ucu izolatörün en  üstündeki hata bağlanır. Diğer  ucu topraklanır.</a:t>
            </a:r>
            <a:endParaRPr sz="1750">
              <a:solidFill>
                <a:schemeClr val="dk1"/>
              </a:solidFill>
              <a:latin typeface="Times New Roman"/>
              <a:ea typeface="Times New Roman"/>
              <a:cs typeface="Times New Roman"/>
              <a:sym typeface="Times New Roman"/>
            </a:endParaRPr>
          </a:p>
          <a:p>
            <a:pPr indent="0" lvl="0" marL="100330" marR="662940" rtl="0" algn="just">
              <a:lnSpc>
                <a:spcPct val="131100"/>
              </a:lnSpc>
              <a:spcBef>
                <a:spcPts val="10"/>
              </a:spcBef>
              <a:spcAft>
                <a:spcPts val="0"/>
              </a:spcAft>
              <a:buNone/>
            </a:pPr>
            <a:r>
              <a:rPr lang="tr-TR" sz="1750">
                <a:solidFill>
                  <a:schemeClr val="dk1"/>
                </a:solidFill>
                <a:latin typeface="Times New Roman"/>
                <a:ea typeface="Times New Roman"/>
                <a:cs typeface="Times New Roman"/>
                <a:sym typeface="Times New Roman"/>
              </a:rPr>
              <a:t>Sekonder iki adet 115 V  sargıdan meydana gelir.  </a:t>
            </a:r>
            <a:endParaRPr sz="1750">
              <a:solidFill>
                <a:schemeClr val="dk1"/>
              </a:solidFill>
              <a:latin typeface="Times New Roman"/>
              <a:ea typeface="Times New Roman"/>
              <a:cs typeface="Times New Roman"/>
              <a:sym typeface="Times New Roman"/>
            </a:endParaRPr>
          </a:p>
        </p:txBody>
      </p:sp>
      <p:sp>
        <p:nvSpPr>
          <p:cNvPr id="917" name="Google Shape;917;p52"/>
          <p:cNvSpPr/>
          <p:nvPr/>
        </p:nvSpPr>
        <p:spPr>
          <a:xfrm>
            <a:off x="731519" y="937260"/>
            <a:ext cx="3900170" cy="5607050"/>
          </a:xfrm>
          <a:custGeom>
            <a:rect b="b" l="l" r="r" t="t"/>
            <a:pathLst>
              <a:path extrusionOk="0" h="5607050" w="3900170">
                <a:moveTo>
                  <a:pt x="0" y="5606795"/>
                </a:moveTo>
                <a:lnTo>
                  <a:pt x="3899916" y="5606795"/>
                </a:lnTo>
                <a:lnTo>
                  <a:pt x="3899916" y="0"/>
                </a:lnTo>
                <a:lnTo>
                  <a:pt x="0" y="0"/>
                </a:lnTo>
                <a:lnTo>
                  <a:pt x="0" y="5606795"/>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p52"/>
          <p:cNvSpPr txBox="1"/>
          <p:nvPr/>
        </p:nvSpPr>
        <p:spPr>
          <a:xfrm>
            <a:off x="830986" y="920636"/>
            <a:ext cx="3713479" cy="3838575"/>
          </a:xfrm>
          <a:prstGeom prst="rect">
            <a:avLst/>
          </a:prstGeom>
          <a:noFill/>
          <a:ln>
            <a:noFill/>
          </a:ln>
        </p:spPr>
        <p:txBody>
          <a:bodyPr anchorCtr="0" anchor="t" bIns="0" lIns="0" spcFirstLastPara="1" rIns="0" wrap="square" tIns="11425">
            <a:noAutofit/>
          </a:bodyPr>
          <a:lstStyle/>
          <a:p>
            <a:pPr indent="0" lvl="0" marL="0" marR="5080" rtl="0" algn="l">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Gerilim	transformatörlerinin	anma  güçleri genellikle 500VA 'den azdır.  Yalıtım için kullanılan hacim, bakır  veya	çelik	hacminden	çok		daha  büyüktür.</a:t>
            </a:r>
            <a:endParaRPr/>
          </a:p>
          <a:p>
            <a:pPr indent="0" lvl="0" marL="0"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Yüksek gerilim hatlarına bağlanan  gerilim transformatörleri daima hat-  nötr (faz) gerilimini ölçerler. Faz  gerilimlerinin ölçülmesi, iki yerine</a:t>
            </a:r>
            <a:endParaRPr sz="1950">
              <a:solidFill>
                <a:schemeClr val="dk1"/>
              </a:solidFill>
              <a:latin typeface="Times New Roman"/>
              <a:ea typeface="Times New Roman"/>
              <a:cs typeface="Times New Roman"/>
              <a:sym typeface="Times New Roman"/>
            </a:endParaRPr>
          </a:p>
        </p:txBody>
      </p:sp>
      <p:sp>
        <p:nvSpPr>
          <p:cNvPr id="919" name="Google Shape;919;p52"/>
          <p:cNvSpPr txBox="1"/>
          <p:nvPr/>
        </p:nvSpPr>
        <p:spPr>
          <a:xfrm>
            <a:off x="830986" y="4733683"/>
            <a:ext cx="1451610" cy="873125"/>
          </a:xfrm>
          <a:prstGeom prst="rect">
            <a:avLst/>
          </a:prstGeom>
          <a:noFill/>
          <a:ln>
            <a:noFill/>
          </a:ln>
        </p:spPr>
        <p:txBody>
          <a:bodyPr anchorCtr="0" anchor="t" bIns="0" lIns="0" spcFirstLastPara="1" rIns="0" wrap="square" tIns="11425">
            <a:noAutofit/>
          </a:bodyPr>
          <a:lstStyle/>
          <a:p>
            <a:pPr indent="0" lvl="0" marL="0" marR="5080" rtl="0" algn="l">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bir	adet  kullanılmasını</a:t>
            </a:r>
            <a:endParaRPr sz="1950">
              <a:solidFill>
                <a:schemeClr val="dk1"/>
              </a:solidFill>
              <a:latin typeface="Times New Roman"/>
              <a:ea typeface="Times New Roman"/>
              <a:cs typeface="Times New Roman"/>
              <a:sym typeface="Times New Roman"/>
            </a:endParaRPr>
          </a:p>
        </p:txBody>
      </p:sp>
      <p:sp>
        <p:nvSpPr>
          <p:cNvPr id="920" name="Google Shape;920;p52"/>
          <p:cNvSpPr txBox="1"/>
          <p:nvPr/>
        </p:nvSpPr>
        <p:spPr>
          <a:xfrm>
            <a:off x="2280310" y="4733683"/>
            <a:ext cx="1124585" cy="873125"/>
          </a:xfrm>
          <a:prstGeom prst="rect">
            <a:avLst/>
          </a:prstGeom>
          <a:noFill/>
          <a:ln>
            <a:noFill/>
          </a:ln>
        </p:spPr>
        <p:txBody>
          <a:bodyPr anchorCtr="0" anchor="t" bIns="0" lIns="0" spcFirstLastPara="1" rIns="0" wrap="square" tIns="138425">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porselen</a:t>
            </a:r>
            <a:endParaRPr sz="1950">
              <a:solidFill>
                <a:schemeClr val="dk1"/>
              </a:solidFill>
              <a:latin typeface="Times New Roman"/>
              <a:ea typeface="Times New Roman"/>
              <a:cs typeface="Times New Roman"/>
              <a:sym typeface="Times New Roman"/>
            </a:endParaRPr>
          </a:p>
          <a:p>
            <a:pPr indent="0" lvl="0" marL="459740" marR="0" rtl="0" algn="l">
              <a:lnSpc>
                <a:spcPct val="100000"/>
              </a:lnSpc>
              <a:spcBef>
                <a:spcPts val="994"/>
              </a:spcBef>
              <a:spcAft>
                <a:spcPts val="0"/>
              </a:spcAft>
              <a:buNone/>
            </a:pPr>
            <a:r>
              <a:rPr lang="tr-TR" sz="1950">
                <a:solidFill>
                  <a:schemeClr val="dk1"/>
                </a:solidFill>
                <a:latin typeface="Times New Roman"/>
                <a:ea typeface="Times New Roman"/>
                <a:cs typeface="Times New Roman"/>
                <a:sym typeface="Times New Roman"/>
              </a:rPr>
              <a:t>sağlar.</a:t>
            </a:r>
            <a:endParaRPr sz="1950">
              <a:solidFill>
                <a:schemeClr val="dk1"/>
              </a:solidFill>
              <a:latin typeface="Times New Roman"/>
              <a:ea typeface="Times New Roman"/>
              <a:cs typeface="Times New Roman"/>
              <a:sym typeface="Times New Roman"/>
            </a:endParaRPr>
          </a:p>
        </p:txBody>
      </p:sp>
      <p:sp>
        <p:nvSpPr>
          <p:cNvPr id="921" name="Google Shape;921;p52"/>
          <p:cNvSpPr txBox="1"/>
          <p:nvPr/>
        </p:nvSpPr>
        <p:spPr>
          <a:xfrm>
            <a:off x="2175154" y="4733683"/>
            <a:ext cx="2369820" cy="1296670"/>
          </a:xfrm>
          <a:prstGeom prst="rect">
            <a:avLst/>
          </a:prstGeom>
          <a:noFill/>
          <a:ln>
            <a:noFill/>
          </a:ln>
        </p:spPr>
        <p:txBody>
          <a:bodyPr anchorCtr="0" anchor="t" bIns="0" lIns="0" spcFirstLastPara="1" rIns="0" wrap="square" tIns="138425">
            <a:noAutofit/>
          </a:bodyPr>
          <a:lstStyle/>
          <a:p>
            <a:pPr indent="0" lvl="0" marL="0" marR="5715" rtl="0" algn="r">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izolatörün</a:t>
            </a:r>
            <a:endParaRPr sz="1950">
              <a:solidFill>
                <a:schemeClr val="dk1"/>
              </a:solidFill>
              <a:latin typeface="Times New Roman"/>
              <a:ea typeface="Times New Roman"/>
              <a:cs typeface="Times New Roman"/>
              <a:sym typeface="Times New Roman"/>
            </a:endParaRPr>
          </a:p>
          <a:p>
            <a:pPr indent="0" lvl="0" marL="0" marR="5080" rtl="0" algn="r">
              <a:lnSpc>
                <a:spcPct val="100000"/>
              </a:lnSpc>
              <a:spcBef>
                <a:spcPts val="994"/>
              </a:spcBef>
              <a:spcAft>
                <a:spcPts val="0"/>
              </a:spcAft>
              <a:buNone/>
            </a:pPr>
            <a:r>
              <a:rPr lang="tr-TR" sz="1950">
                <a:solidFill>
                  <a:schemeClr val="dk1"/>
                </a:solidFill>
                <a:latin typeface="Times New Roman"/>
                <a:ea typeface="Times New Roman"/>
                <a:cs typeface="Times New Roman"/>
                <a:sym typeface="Times New Roman"/>
              </a:rPr>
              <a:t>Çünkü</a:t>
            </a:r>
            <a:endParaRPr sz="1950">
              <a:solidFill>
                <a:schemeClr val="dk1"/>
              </a:solidFill>
              <a:latin typeface="Times New Roman"/>
              <a:ea typeface="Times New Roman"/>
              <a:cs typeface="Times New Roman"/>
              <a:sym typeface="Times New Roman"/>
            </a:endParaRPr>
          </a:p>
          <a:p>
            <a:pPr indent="0" lvl="0" marL="0" marR="5715" rtl="0" algn="r">
              <a:lnSpc>
                <a:spcPct val="100000"/>
              </a:lnSpc>
              <a:spcBef>
                <a:spcPts val="994"/>
              </a:spcBef>
              <a:spcAft>
                <a:spcPts val="0"/>
              </a:spcAft>
              <a:buNone/>
            </a:pPr>
            <a:r>
              <a:rPr lang="tr-TR" sz="1950">
                <a:solidFill>
                  <a:schemeClr val="dk1"/>
                </a:solidFill>
                <a:latin typeface="Times New Roman"/>
                <a:ea typeface="Times New Roman"/>
                <a:cs typeface="Times New Roman"/>
                <a:sym typeface="Times New Roman"/>
              </a:rPr>
              <a:t>bir	ucu	toprağa</a:t>
            </a:r>
            <a:endParaRPr sz="1950">
              <a:solidFill>
                <a:schemeClr val="dk1"/>
              </a:solidFill>
              <a:latin typeface="Times New Roman"/>
              <a:ea typeface="Times New Roman"/>
              <a:cs typeface="Times New Roman"/>
              <a:sym typeface="Times New Roman"/>
            </a:endParaRPr>
          </a:p>
        </p:txBody>
      </p:sp>
      <p:sp>
        <p:nvSpPr>
          <p:cNvPr id="922" name="Google Shape;922;p52"/>
          <p:cNvSpPr txBox="1"/>
          <p:nvPr/>
        </p:nvSpPr>
        <p:spPr>
          <a:xfrm>
            <a:off x="830986" y="5581030"/>
            <a:ext cx="1317625" cy="873125"/>
          </a:xfrm>
          <a:prstGeom prst="rect">
            <a:avLst/>
          </a:prstGeom>
          <a:noFill/>
          <a:ln>
            <a:noFill/>
          </a:ln>
        </p:spPr>
        <p:txBody>
          <a:bodyPr anchorCtr="0" anchor="t" bIns="0" lIns="0" spcFirstLastPara="1" rIns="0" wrap="square" tIns="11425">
            <a:noAutofit/>
          </a:bodyPr>
          <a:lstStyle/>
          <a:p>
            <a:pPr indent="0" lvl="0" marL="0" marR="5080" rtl="0" algn="l">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primerin  bağlanmıştır.</a:t>
            </a:r>
            <a:endParaRPr sz="1950">
              <a:solidFill>
                <a:schemeClr val="dk1"/>
              </a:solidFill>
              <a:latin typeface="Times New Roman"/>
              <a:ea typeface="Times New Roman"/>
              <a:cs typeface="Times New Roman"/>
              <a:sym typeface="Times New Roman"/>
            </a:endParaRPr>
          </a:p>
        </p:txBody>
      </p:sp>
      <p:sp>
        <p:nvSpPr>
          <p:cNvPr id="923" name="Google Shape;923;p5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24" name="Google Shape;924;p52"/>
          <p:cNvPicPr preferRelativeResize="0"/>
          <p:nvPr/>
        </p:nvPicPr>
        <p:blipFill rotWithShape="1">
          <a:blip r:embed="rId3">
            <a:alphaModFix/>
          </a:blip>
          <a:srcRect b="0" l="0" r="0" t="0"/>
          <a:stretch/>
        </p:blipFill>
        <p:spPr>
          <a:xfrm>
            <a:off x="5308345" y="1096736"/>
            <a:ext cx="1335024" cy="509625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p53"/>
          <p:cNvSpPr txBox="1"/>
          <p:nvPr>
            <p:ph type="title"/>
          </p:nvPr>
        </p:nvSpPr>
        <p:spPr>
          <a:xfrm>
            <a:off x="927099" y="402653"/>
            <a:ext cx="9031129" cy="3483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473"/>
              <a:buFont typeface="Calibri"/>
              <a:buNone/>
            </a:pPr>
            <a:r>
              <a:t/>
            </a:r>
            <a:endParaRPr sz="3473"/>
          </a:p>
        </p:txBody>
      </p:sp>
      <p:sp>
        <p:nvSpPr>
          <p:cNvPr id="930" name="Google Shape;930;p53"/>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31" name="Google Shape;931;p53"/>
          <p:cNvSpPr txBox="1"/>
          <p:nvPr/>
        </p:nvSpPr>
        <p:spPr>
          <a:xfrm>
            <a:off x="3370808" y="61618"/>
            <a:ext cx="4291965" cy="120058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932" name="Google Shape;932;p53"/>
          <p:cNvSpPr txBox="1"/>
          <p:nvPr/>
        </p:nvSpPr>
        <p:spPr>
          <a:xfrm>
            <a:off x="861791" y="1371920"/>
            <a:ext cx="5240560" cy="5951758"/>
          </a:xfrm>
          <a:prstGeom prst="rect">
            <a:avLst/>
          </a:prstGeom>
          <a:noFill/>
          <a:ln>
            <a:noFill/>
          </a:ln>
        </p:spPr>
        <p:txBody>
          <a:bodyPr anchorCtr="0" anchor="t" bIns="0" lIns="0" spcFirstLastPara="1" rIns="0" wrap="square" tIns="200025">
            <a:noAutofit/>
          </a:bodyPr>
          <a:lstStyle/>
          <a:p>
            <a:pPr indent="0" lvl="0" marL="12700" marR="0" rtl="0" algn="l">
              <a:lnSpc>
                <a:spcPct val="100000"/>
              </a:lnSpc>
              <a:spcBef>
                <a:spcPts val="0"/>
              </a:spcBef>
              <a:spcAft>
                <a:spcPts val="0"/>
              </a:spcAft>
              <a:buNone/>
            </a:pPr>
            <a:r>
              <a:rPr b="1" lang="tr-TR" sz="2650">
                <a:solidFill>
                  <a:srgbClr val="FF0000"/>
                </a:solidFill>
                <a:latin typeface="Times New Roman"/>
                <a:ea typeface="Times New Roman"/>
                <a:cs typeface="Times New Roman"/>
                <a:sym typeface="Times New Roman"/>
              </a:rPr>
              <a:t>Akım transformatörleri:</a:t>
            </a:r>
            <a:endParaRPr sz="2650">
              <a:solidFill>
                <a:schemeClr val="dk1"/>
              </a:solidFill>
              <a:latin typeface="Times New Roman"/>
              <a:ea typeface="Times New Roman"/>
              <a:cs typeface="Times New Roman"/>
              <a:sym typeface="Times New Roman"/>
            </a:endParaRPr>
          </a:p>
          <a:p>
            <a:pPr indent="-193040" lvl="0" marL="205740" marR="0" rtl="0" algn="l">
              <a:lnSpc>
                <a:spcPct val="100000"/>
              </a:lnSpc>
              <a:spcBef>
                <a:spcPts val="1135"/>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Hat akımını ölçmek ve izlemek, sekonder uçlarına bağlanan</a:t>
            </a:r>
            <a:endParaRPr sz="1950">
              <a:solidFill>
                <a:schemeClr val="dk1"/>
              </a:solidFill>
              <a:latin typeface="Times New Roman"/>
              <a:ea typeface="Times New Roman"/>
              <a:cs typeface="Times New Roman"/>
              <a:sym typeface="Times New Roman"/>
            </a:endParaRPr>
          </a:p>
          <a:p>
            <a:pPr indent="0" lvl="0" marL="205740" marR="0" rtl="0" algn="l">
              <a:lnSpc>
                <a:spcPct val="100000"/>
              </a:lnSpc>
              <a:spcBef>
                <a:spcPts val="1835"/>
              </a:spcBef>
              <a:spcAft>
                <a:spcPts val="0"/>
              </a:spcAft>
              <a:buNone/>
            </a:pPr>
            <a:r>
              <a:rPr lang="tr-TR" sz="1950">
                <a:solidFill>
                  <a:schemeClr val="dk1"/>
                </a:solidFill>
                <a:latin typeface="Times New Roman"/>
                <a:ea typeface="Times New Roman"/>
                <a:cs typeface="Times New Roman"/>
                <a:sym typeface="Times New Roman"/>
              </a:rPr>
              <a:t>ölçü aletlerini ve röleleri yalıtmak için kullanılırlar.</a:t>
            </a:r>
            <a:endParaRPr/>
          </a:p>
          <a:p>
            <a:pPr indent="-193040" lvl="0" marL="205740" marR="0" rtl="0" algn="l">
              <a:lnSpc>
                <a:spcPct val="100000"/>
              </a:lnSpc>
              <a:spcBef>
                <a:spcPts val="127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Yüksek hassasiyetli transformatörlerdir.</a:t>
            </a:r>
            <a:endParaRPr sz="1950">
              <a:solidFill>
                <a:schemeClr val="dk1"/>
              </a:solidFill>
              <a:latin typeface="Times New Roman"/>
              <a:ea typeface="Times New Roman"/>
              <a:cs typeface="Times New Roman"/>
              <a:sym typeface="Times New Roman"/>
            </a:endParaRPr>
          </a:p>
          <a:p>
            <a:pPr indent="-193040" lvl="0" marL="205740" marR="0" rtl="0" algn="l">
              <a:lnSpc>
                <a:spcPct val="100000"/>
              </a:lnSpc>
              <a:spcBef>
                <a:spcPts val="994"/>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Primer-sekonder akımları oranı yük ile çok az değişir.</a:t>
            </a:r>
            <a:endParaRPr sz="1950">
              <a:solidFill>
                <a:schemeClr val="dk1"/>
              </a:solidFill>
              <a:latin typeface="Times New Roman"/>
              <a:ea typeface="Times New Roman"/>
              <a:cs typeface="Times New Roman"/>
              <a:sym typeface="Times New Roman"/>
            </a:endParaRPr>
          </a:p>
          <a:p>
            <a:pPr indent="-193040" lvl="0" marL="205740" marR="5080" rtl="0" algn="l">
              <a:lnSpc>
                <a:spcPct val="1426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Primer	ve	sekonder	akımları	arasındaki	faz	açıları	çok  küçüktür, genellikle bir dereceden daha küçüktür.</a:t>
            </a:r>
            <a:endParaRPr/>
          </a:p>
          <a:p>
            <a:pPr indent="-193040" lvl="0" marL="205740" marR="6350" rtl="0" algn="l">
              <a:lnSpc>
                <a:spcPct val="1426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Yüksek hassasiyetli akım oranı ve küçük faz açısı değerleri,  uyartım akımı çok düşük tutularak gerçekleştirilir.</a:t>
            </a:r>
            <a:endParaRPr/>
          </a:p>
        </p:txBody>
      </p:sp>
      <p:sp>
        <p:nvSpPr>
          <p:cNvPr id="933" name="Google Shape;933;p5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4" name="Google Shape;934;p53"/>
          <p:cNvSpPr txBox="1"/>
          <p:nvPr/>
        </p:nvSpPr>
        <p:spPr>
          <a:xfrm>
            <a:off x="5142649" y="7022180"/>
            <a:ext cx="237489" cy="277640"/>
          </a:xfrm>
          <a:prstGeom prst="rect">
            <a:avLst/>
          </a:prstGeom>
          <a:noFill/>
          <a:ln>
            <a:noFill/>
          </a:ln>
        </p:spPr>
        <p:txBody>
          <a:bodyPr anchorCtr="0" anchor="t" bIns="0" lIns="0" spcFirstLastPara="1" rIns="0" wrap="square" tIns="625">
            <a:noAutofit/>
          </a:bodyPr>
          <a:lstStyle/>
          <a:p>
            <a:pPr indent="0" lvl="0" marL="2540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35" name="Google Shape;935;p53"/>
          <p:cNvPicPr preferRelativeResize="0"/>
          <p:nvPr/>
        </p:nvPicPr>
        <p:blipFill rotWithShape="1">
          <a:blip r:embed="rId3">
            <a:alphaModFix/>
          </a:blip>
          <a:srcRect b="0" l="0" r="0" t="0"/>
          <a:stretch/>
        </p:blipFill>
        <p:spPr>
          <a:xfrm>
            <a:off x="6310237" y="1876425"/>
            <a:ext cx="3807042" cy="4086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nvSpPr>
        <p:spPr>
          <a:xfrm>
            <a:off x="812986" y="261671"/>
            <a:ext cx="9203055" cy="5641340"/>
          </a:xfrm>
          <a:prstGeom prst="rect">
            <a:avLst/>
          </a:prstGeom>
          <a:noFill/>
          <a:ln>
            <a:noFill/>
          </a:ln>
        </p:spPr>
        <p:txBody>
          <a:bodyPr anchorCtr="0" anchor="t" bIns="0" lIns="0" spcFirstLastPara="1" rIns="0" wrap="square" tIns="196850">
            <a:noAutofit/>
          </a:bodyPr>
          <a:lstStyle/>
          <a:p>
            <a:pPr indent="0" lvl="0" marL="2986405"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Transformatör Çeşitleri</a:t>
            </a:r>
            <a:endParaRPr sz="2650">
              <a:solidFill>
                <a:schemeClr val="dk1"/>
              </a:solidFill>
              <a:latin typeface="Times New Roman"/>
              <a:ea typeface="Times New Roman"/>
              <a:cs typeface="Times New Roman"/>
              <a:sym typeface="Times New Roman"/>
            </a:endParaRPr>
          </a:p>
          <a:p>
            <a:pPr indent="-267970" lvl="0" marL="280670" marR="0" rtl="0" algn="l">
              <a:lnSpc>
                <a:spcPct val="100000"/>
              </a:lnSpc>
              <a:spcBef>
                <a:spcPts val="1450"/>
              </a:spcBef>
              <a:spcAft>
                <a:spcPts val="0"/>
              </a:spcAft>
              <a:buClr>
                <a:schemeClr val="dk1"/>
              </a:buClr>
              <a:buSzPts val="2550"/>
              <a:buFont typeface="Noto Sans Symbols"/>
              <a:buChar char="⮚"/>
            </a:pPr>
            <a:r>
              <a:rPr lang="tr-TR" sz="2650">
                <a:solidFill>
                  <a:schemeClr val="dk1"/>
                </a:solidFill>
                <a:latin typeface="Times New Roman"/>
                <a:ea typeface="Times New Roman"/>
                <a:cs typeface="Times New Roman"/>
                <a:sym typeface="Times New Roman"/>
              </a:rPr>
              <a:t>Bir transformatörün çıkış gerilimi  giriş geriliminden	yüksek ise</a:t>
            </a:r>
            <a:endParaRPr sz="2650">
              <a:solidFill>
                <a:schemeClr val="dk1"/>
              </a:solidFill>
              <a:latin typeface="Times New Roman"/>
              <a:ea typeface="Times New Roman"/>
              <a:cs typeface="Times New Roman"/>
              <a:sym typeface="Times New Roman"/>
            </a:endParaRPr>
          </a:p>
          <a:p>
            <a:pPr indent="0" lvl="0" marL="207645" marR="0" rtl="0" algn="l">
              <a:lnSpc>
                <a:spcPct val="100000"/>
              </a:lnSpc>
              <a:spcBef>
                <a:spcPts val="0"/>
              </a:spcBef>
              <a:spcAft>
                <a:spcPts val="0"/>
              </a:spcAft>
              <a:buNone/>
            </a:pPr>
            <a:r>
              <a:rPr i="1" lang="tr-TR" sz="2650">
                <a:solidFill>
                  <a:srgbClr val="00AF4F"/>
                </a:solidFill>
                <a:latin typeface="Times New Roman"/>
                <a:ea typeface="Times New Roman"/>
                <a:cs typeface="Times New Roman"/>
                <a:sym typeface="Times New Roman"/>
              </a:rPr>
              <a:t>yükseltici</a:t>
            </a:r>
            <a:r>
              <a:rPr lang="tr-TR" sz="2650">
                <a:solidFill>
                  <a:schemeClr val="dk1"/>
                </a:solidFill>
                <a:latin typeface="Times New Roman"/>
                <a:ea typeface="Times New Roman"/>
                <a:cs typeface="Times New Roman"/>
                <a:sym typeface="Times New Roman"/>
              </a:rPr>
              <a:t>, düşük ise </a:t>
            </a:r>
            <a:r>
              <a:rPr i="1" lang="tr-TR" sz="2650">
                <a:solidFill>
                  <a:srgbClr val="00AF4F"/>
                </a:solidFill>
                <a:latin typeface="Times New Roman"/>
                <a:ea typeface="Times New Roman"/>
                <a:cs typeface="Times New Roman"/>
                <a:sym typeface="Times New Roman"/>
              </a:rPr>
              <a:t>düşürücü </a:t>
            </a:r>
            <a:r>
              <a:rPr lang="tr-TR" sz="2650">
                <a:solidFill>
                  <a:schemeClr val="dk1"/>
                </a:solidFill>
                <a:latin typeface="Times New Roman"/>
                <a:ea typeface="Times New Roman"/>
                <a:cs typeface="Times New Roman"/>
                <a:sym typeface="Times New Roman"/>
              </a:rPr>
              <a:t>transformatör olarak adlandırılır.</a:t>
            </a:r>
            <a:endParaRPr sz="2650">
              <a:solidFill>
                <a:schemeClr val="dk1"/>
              </a:solidFill>
              <a:latin typeface="Times New Roman"/>
              <a:ea typeface="Times New Roman"/>
              <a:cs typeface="Times New Roman"/>
              <a:sym typeface="Times New Roman"/>
            </a:endParaRPr>
          </a:p>
          <a:p>
            <a:pPr indent="0" lvl="0" marL="0" marR="0" rtl="0" algn="l">
              <a:lnSpc>
                <a:spcPct val="100000"/>
              </a:lnSpc>
              <a:spcBef>
                <a:spcPts val="5"/>
              </a:spcBef>
              <a:spcAft>
                <a:spcPts val="0"/>
              </a:spcAft>
              <a:buNone/>
            </a:pPr>
            <a:r>
              <a:t/>
            </a:r>
            <a:endParaRPr sz="2750">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İletim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Ara istasyon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Dağıtım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Güç (kaynağı)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19811"/>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Ototransformatörler</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19811"/>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Yalıtım (izolasyon)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Ses (audio) frekansı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Kontrol transformatörleri</a:t>
            </a:r>
            <a:endParaRPr b="0" i="0" sz="2650" u="none" cap="none" strike="noStrike">
              <a:solidFill>
                <a:schemeClr val="dk1"/>
              </a:solidFill>
              <a:latin typeface="Times New Roman"/>
              <a:ea typeface="Times New Roman"/>
              <a:cs typeface="Times New Roman"/>
              <a:sym typeface="Times New Roman"/>
            </a:endParaRPr>
          </a:p>
          <a:p>
            <a:pPr indent="-267970" lvl="1" marL="784860" marR="0" rtl="0" algn="l">
              <a:lnSpc>
                <a:spcPct val="100000"/>
              </a:lnSpc>
              <a:spcBef>
                <a:spcPts val="0"/>
              </a:spcBef>
              <a:spcAft>
                <a:spcPts val="0"/>
              </a:spcAft>
              <a:buClr>
                <a:schemeClr val="dk1"/>
              </a:buClr>
              <a:buSzPts val="2550"/>
              <a:buFont typeface="Noto Sans Symbols"/>
              <a:buChar char="⮚"/>
            </a:pPr>
            <a:r>
              <a:rPr b="0" i="0" lang="tr-TR" sz="2650" u="none" cap="none" strike="noStrike">
                <a:solidFill>
                  <a:schemeClr val="dk1"/>
                </a:solidFill>
                <a:latin typeface="Times New Roman"/>
                <a:ea typeface="Times New Roman"/>
                <a:cs typeface="Times New Roman"/>
                <a:sym typeface="Times New Roman"/>
              </a:rPr>
              <a:t>Ölçü transformatörleri</a:t>
            </a:r>
            <a:endParaRPr b="0" i="0" sz="2650" u="none" cap="none" strike="noStrike">
              <a:solidFill>
                <a:schemeClr val="dk1"/>
              </a:solidFill>
              <a:latin typeface="Times New Roman"/>
              <a:ea typeface="Times New Roman"/>
              <a:cs typeface="Times New Roman"/>
              <a:sym typeface="Times New Roman"/>
            </a:endParaRPr>
          </a:p>
        </p:txBody>
      </p:sp>
      <p:sp>
        <p:nvSpPr>
          <p:cNvPr id="119" name="Google Shape;119;p1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54"/>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41" name="Google Shape;941;p54"/>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42" name="Google Shape;942;p54"/>
          <p:cNvSpPr txBox="1"/>
          <p:nvPr/>
        </p:nvSpPr>
        <p:spPr>
          <a:xfrm>
            <a:off x="3370808" y="61618"/>
            <a:ext cx="4291965" cy="120058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943" name="Google Shape;943;p54"/>
          <p:cNvSpPr/>
          <p:nvPr/>
        </p:nvSpPr>
        <p:spPr>
          <a:xfrm>
            <a:off x="725423" y="1388364"/>
            <a:ext cx="5171440" cy="4072254"/>
          </a:xfrm>
          <a:custGeom>
            <a:rect b="b" l="l" r="r" t="t"/>
            <a:pathLst>
              <a:path extrusionOk="0" h="4072254" w="5171440">
                <a:moveTo>
                  <a:pt x="0" y="4072128"/>
                </a:moveTo>
                <a:lnTo>
                  <a:pt x="5170932" y="4072128"/>
                </a:lnTo>
                <a:lnTo>
                  <a:pt x="5170932" y="0"/>
                </a:lnTo>
                <a:lnTo>
                  <a:pt x="0" y="0"/>
                </a:lnTo>
                <a:lnTo>
                  <a:pt x="0" y="4072128"/>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p54"/>
          <p:cNvSpPr txBox="1"/>
          <p:nvPr/>
        </p:nvSpPr>
        <p:spPr>
          <a:xfrm>
            <a:off x="825686" y="1438198"/>
            <a:ext cx="4985385" cy="629285"/>
          </a:xfrm>
          <a:prstGeom prst="rect">
            <a:avLst/>
          </a:prstGeom>
          <a:noFill/>
          <a:ln>
            <a:noFill/>
          </a:ln>
        </p:spPr>
        <p:txBody>
          <a:bodyPr anchorCtr="0" anchor="t" bIns="0" lIns="0" spcFirstLastPara="1" rIns="0" wrap="square" tIns="12050">
            <a:noAutofit/>
          </a:bodyPr>
          <a:lstStyle/>
          <a:p>
            <a:pPr indent="-191770" lvl="0" marL="191770" marR="5080" rtl="0" algn="l">
              <a:lnSpc>
                <a:spcPct val="101499"/>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Akım transformatörünün primer sargısı hat ile  seri olarak bağlanır.</a:t>
            </a:r>
            <a:endParaRPr sz="1950">
              <a:solidFill>
                <a:schemeClr val="dk1"/>
              </a:solidFill>
              <a:latin typeface="Times New Roman"/>
              <a:ea typeface="Times New Roman"/>
              <a:cs typeface="Times New Roman"/>
              <a:sym typeface="Times New Roman"/>
            </a:endParaRPr>
          </a:p>
        </p:txBody>
      </p:sp>
      <p:sp>
        <p:nvSpPr>
          <p:cNvPr id="945" name="Google Shape;945;p54"/>
          <p:cNvSpPr txBox="1"/>
          <p:nvPr/>
        </p:nvSpPr>
        <p:spPr>
          <a:xfrm>
            <a:off x="2163762" y="2043227"/>
            <a:ext cx="3645535" cy="630555"/>
          </a:xfrm>
          <a:prstGeom prst="rect">
            <a:avLst/>
          </a:prstGeom>
          <a:noFill/>
          <a:ln>
            <a:noFill/>
          </a:ln>
        </p:spPr>
        <p:txBody>
          <a:bodyPr anchorCtr="0" anchor="t" bIns="0" lIns="0" spcFirstLastPara="1" rIns="0" wrap="square" tIns="10150">
            <a:noAutofit/>
          </a:bodyPr>
          <a:lstStyle/>
          <a:p>
            <a:pPr indent="74295" lvl="0" marL="0" marR="5080" rtl="0" algn="l">
              <a:lnSpc>
                <a:spcPct val="102099"/>
              </a:lnSpc>
              <a:spcBef>
                <a:spcPts val="0"/>
              </a:spcBef>
              <a:spcAft>
                <a:spcPts val="0"/>
              </a:spcAft>
              <a:buNone/>
            </a:pPr>
            <a:r>
              <a:rPr lang="tr-TR" sz="1950">
                <a:solidFill>
                  <a:schemeClr val="dk1"/>
                </a:solidFill>
                <a:latin typeface="Times New Roman"/>
                <a:ea typeface="Times New Roman"/>
                <a:cs typeface="Times New Roman"/>
                <a:sym typeface="Times New Roman"/>
              </a:rPr>
              <a:t>akımı,		primer	akımının	anma  bağlı	olmaksızın,	genellikle	5</a:t>
            </a:r>
            <a:endParaRPr sz="1950">
              <a:solidFill>
                <a:schemeClr val="dk1"/>
              </a:solidFill>
              <a:latin typeface="Times New Roman"/>
              <a:ea typeface="Times New Roman"/>
              <a:cs typeface="Times New Roman"/>
              <a:sym typeface="Times New Roman"/>
            </a:endParaRPr>
          </a:p>
        </p:txBody>
      </p:sp>
      <p:sp>
        <p:nvSpPr>
          <p:cNvPr id="946" name="Google Shape;946;p54"/>
          <p:cNvSpPr txBox="1"/>
          <p:nvPr/>
        </p:nvSpPr>
        <p:spPr>
          <a:xfrm>
            <a:off x="825686" y="2043227"/>
            <a:ext cx="1159510" cy="932180"/>
          </a:xfrm>
          <a:prstGeom prst="rect">
            <a:avLst/>
          </a:prstGeom>
          <a:noFill/>
          <a:ln>
            <a:noFill/>
          </a:ln>
        </p:spPr>
        <p:txBody>
          <a:bodyPr anchorCtr="0" anchor="t" bIns="0" lIns="0" spcFirstLastPara="1" rIns="0" wrap="square" tIns="10775">
            <a:noAutofit/>
          </a:bodyPr>
          <a:lstStyle/>
          <a:p>
            <a:pPr indent="-191770" lvl="0" marL="191770" marR="5080" rtl="0" algn="l">
              <a:lnSpc>
                <a:spcPct val="101800"/>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Sekonder  değerine  amperdir.</a:t>
            </a:r>
            <a:endParaRPr sz="1950">
              <a:solidFill>
                <a:schemeClr val="dk1"/>
              </a:solidFill>
              <a:latin typeface="Times New Roman"/>
              <a:ea typeface="Times New Roman"/>
              <a:cs typeface="Times New Roman"/>
              <a:sym typeface="Times New Roman"/>
            </a:endParaRPr>
          </a:p>
        </p:txBody>
      </p:sp>
      <p:sp>
        <p:nvSpPr>
          <p:cNvPr id="947" name="Google Shape;947;p54"/>
          <p:cNvSpPr txBox="1"/>
          <p:nvPr/>
        </p:nvSpPr>
        <p:spPr>
          <a:xfrm>
            <a:off x="825686" y="2951530"/>
            <a:ext cx="4984115" cy="1537335"/>
          </a:xfrm>
          <a:prstGeom prst="rect">
            <a:avLst/>
          </a:prstGeom>
          <a:noFill/>
          <a:ln>
            <a:noFill/>
          </a:ln>
        </p:spPr>
        <p:txBody>
          <a:bodyPr anchorCtr="0" anchor="t" bIns="0" lIns="0" spcFirstLastPara="1" rIns="0" wrap="square" tIns="10775">
            <a:noAutofit/>
          </a:bodyPr>
          <a:lstStyle/>
          <a:p>
            <a:pPr indent="-191770" lvl="0" marL="191770" marR="5080" rtl="0" algn="just">
              <a:lnSpc>
                <a:spcPct val="101899"/>
              </a:lnSpc>
              <a:spcBef>
                <a:spcPts val="0"/>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Şekilde ampermetreye paralel bağlı kısa devre  anahtarı	ampermetrenin	sökülmesi  gerektiğinde sekonder sargı uçlarını kısa devre  etmek amacıyla konulmuştur.</a:t>
            </a:r>
            <a:endParaRPr sz="1950">
              <a:solidFill>
                <a:schemeClr val="dk1"/>
              </a:solidFill>
              <a:latin typeface="Times New Roman"/>
              <a:ea typeface="Times New Roman"/>
              <a:cs typeface="Times New Roman"/>
              <a:sym typeface="Times New Roman"/>
            </a:endParaRPr>
          </a:p>
          <a:p>
            <a:pPr indent="-191770" lvl="0" marL="191770" marR="0" rtl="0" algn="l">
              <a:lnSpc>
                <a:spcPct val="100000"/>
              </a:lnSpc>
              <a:spcBef>
                <a:spcPts val="35"/>
              </a:spcBef>
              <a:spcAft>
                <a:spcPts val="0"/>
              </a:spcAft>
              <a:buClr>
                <a:schemeClr val="dk1"/>
              </a:buClr>
              <a:buSzPts val="1950"/>
              <a:buFont typeface="Times New Roman"/>
              <a:buChar char="•"/>
            </a:pPr>
            <a:r>
              <a:rPr lang="tr-TR" sz="1950">
                <a:solidFill>
                  <a:schemeClr val="dk1"/>
                </a:solidFill>
                <a:latin typeface="Times New Roman"/>
                <a:ea typeface="Times New Roman"/>
                <a:cs typeface="Times New Roman"/>
                <a:sym typeface="Times New Roman"/>
              </a:rPr>
              <a:t>Akım	transformatörleri	ölçme	ve</a:t>
            </a:r>
            <a:endParaRPr sz="1950">
              <a:solidFill>
                <a:schemeClr val="dk1"/>
              </a:solidFill>
              <a:latin typeface="Times New Roman"/>
              <a:ea typeface="Times New Roman"/>
              <a:cs typeface="Times New Roman"/>
              <a:sym typeface="Times New Roman"/>
            </a:endParaRPr>
          </a:p>
        </p:txBody>
      </p:sp>
      <p:sp>
        <p:nvSpPr>
          <p:cNvPr id="948" name="Google Shape;948;p54"/>
          <p:cNvSpPr txBox="1"/>
          <p:nvPr/>
        </p:nvSpPr>
        <p:spPr>
          <a:xfrm>
            <a:off x="5095938" y="4161587"/>
            <a:ext cx="715010" cy="630555"/>
          </a:xfrm>
          <a:prstGeom prst="rect">
            <a:avLst/>
          </a:prstGeom>
          <a:noFill/>
          <a:ln>
            <a:noFill/>
          </a:ln>
        </p:spPr>
        <p:txBody>
          <a:bodyPr anchorCtr="0" anchor="t" bIns="0" lIns="0" spcFirstLastPara="1" rIns="0" wrap="square" tIns="10150">
            <a:noAutofit/>
          </a:bodyPr>
          <a:lstStyle/>
          <a:p>
            <a:pPr indent="55880" lvl="0" marL="0" marR="5080" rtl="0" algn="l">
              <a:lnSpc>
                <a:spcPct val="102099"/>
              </a:lnSpc>
              <a:spcBef>
                <a:spcPts val="0"/>
              </a:spcBef>
              <a:spcAft>
                <a:spcPts val="0"/>
              </a:spcAft>
              <a:buNone/>
            </a:pPr>
            <a:r>
              <a:rPr lang="tr-TR" sz="1950">
                <a:solidFill>
                  <a:schemeClr val="dk1"/>
                </a:solidFill>
                <a:latin typeface="Times New Roman"/>
                <a:ea typeface="Times New Roman"/>
                <a:cs typeface="Times New Roman"/>
                <a:sym typeface="Times New Roman"/>
              </a:rPr>
              <a:t>sistem  güçleri</a:t>
            </a:r>
            <a:endParaRPr sz="1950">
              <a:solidFill>
                <a:schemeClr val="dk1"/>
              </a:solidFill>
              <a:latin typeface="Times New Roman"/>
              <a:ea typeface="Times New Roman"/>
              <a:cs typeface="Times New Roman"/>
              <a:sym typeface="Times New Roman"/>
            </a:endParaRPr>
          </a:p>
        </p:txBody>
      </p:sp>
      <p:sp>
        <p:nvSpPr>
          <p:cNvPr id="949" name="Google Shape;949;p54"/>
          <p:cNvSpPr txBox="1"/>
          <p:nvPr/>
        </p:nvSpPr>
        <p:spPr>
          <a:xfrm>
            <a:off x="1017710" y="4464863"/>
            <a:ext cx="949325" cy="629285"/>
          </a:xfrm>
          <a:prstGeom prst="rect">
            <a:avLst/>
          </a:prstGeom>
          <a:noFill/>
          <a:ln>
            <a:noFill/>
          </a:ln>
        </p:spPr>
        <p:txBody>
          <a:bodyPr anchorCtr="0" anchor="t" bIns="0" lIns="0" spcFirstLastPara="1" rIns="0" wrap="square" tIns="12050">
            <a:noAutofit/>
          </a:bodyPr>
          <a:lstStyle/>
          <a:p>
            <a:pPr indent="0" lvl="0" marL="0" marR="5080" rtl="0" algn="l">
              <a:lnSpc>
                <a:spcPct val="101499"/>
              </a:lnSpc>
              <a:spcBef>
                <a:spcPts val="0"/>
              </a:spcBef>
              <a:spcAft>
                <a:spcPts val="0"/>
              </a:spcAft>
              <a:buNone/>
            </a:pPr>
            <a:r>
              <a:rPr lang="tr-TR" sz="1950">
                <a:solidFill>
                  <a:schemeClr val="dk1"/>
                </a:solidFill>
                <a:latin typeface="Times New Roman"/>
                <a:ea typeface="Times New Roman"/>
                <a:cs typeface="Times New Roman"/>
                <a:sym typeface="Times New Roman"/>
              </a:rPr>
              <a:t>koruması  küçüktür</a:t>
            </a:r>
            <a:endParaRPr sz="1950">
              <a:solidFill>
                <a:schemeClr val="dk1"/>
              </a:solidFill>
              <a:latin typeface="Times New Roman"/>
              <a:ea typeface="Times New Roman"/>
              <a:cs typeface="Times New Roman"/>
              <a:sym typeface="Times New Roman"/>
            </a:endParaRPr>
          </a:p>
        </p:txBody>
      </p:sp>
      <p:sp>
        <p:nvSpPr>
          <p:cNvPr id="950" name="Google Shape;950;p54"/>
          <p:cNvSpPr txBox="1"/>
          <p:nvPr/>
        </p:nvSpPr>
        <p:spPr>
          <a:xfrm>
            <a:off x="2235390" y="4464863"/>
            <a:ext cx="2588895" cy="629285"/>
          </a:xfrm>
          <a:prstGeom prst="rect">
            <a:avLst/>
          </a:prstGeom>
          <a:noFill/>
          <a:ln>
            <a:noFill/>
          </a:ln>
        </p:spPr>
        <p:txBody>
          <a:bodyPr anchorCtr="0" anchor="t" bIns="0" lIns="0" spcFirstLastPara="1" rIns="0" wrap="square" tIns="12050">
            <a:noAutofit/>
          </a:bodyPr>
          <a:lstStyle/>
          <a:p>
            <a:pPr indent="-107950" lvl="0" marL="107950" marR="5080" rtl="0" algn="l">
              <a:lnSpc>
                <a:spcPct val="101499"/>
              </a:lnSpc>
              <a:spcBef>
                <a:spcPts val="0"/>
              </a:spcBef>
              <a:spcAft>
                <a:spcPts val="0"/>
              </a:spcAft>
              <a:buNone/>
            </a:pPr>
            <a:r>
              <a:rPr lang="tr-TR" sz="1950">
                <a:solidFill>
                  <a:schemeClr val="dk1"/>
                </a:solidFill>
                <a:latin typeface="Times New Roman"/>
                <a:ea typeface="Times New Roman"/>
                <a:cs typeface="Times New Roman"/>
                <a:sym typeface="Times New Roman"/>
              </a:rPr>
              <a:t>için	kullanıldıklarından  ve		genellikle</a:t>
            </a:r>
            <a:endParaRPr sz="1950">
              <a:solidFill>
                <a:schemeClr val="dk1"/>
              </a:solidFill>
              <a:latin typeface="Times New Roman"/>
              <a:ea typeface="Times New Roman"/>
              <a:cs typeface="Times New Roman"/>
              <a:sym typeface="Times New Roman"/>
            </a:endParaRPr>
          </a:p>
        </p:txBody>
      </p:sp>
      <p:sp>
        <p:nvSpPr>
          <p:cNvPr id="951" name="Google Shape;951;p54"/>
          <p:cNvSpPr txBox="1"/>
          <p:nvPr/>
        </p:nvSpPr>
        <p:spPr>
          <a:xfrm>
            <a:off x="4434522" y="4766614"/>
            <a:ext cx="1390650"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15VA-200VA</a:t>
            </a:r>
            <a:endParaRPr sz="1950">
              <a:solidFill>
                <a:schemeClr val="dk1"/>
              </a:solidFill>
              <a:latin typeface="Times New Roman"/>
              <a:ea typeface="Times New Roman"/>
              <a:cs typeface="Times New Roman"/>
              <a:sym typeface="Times New Roman"/>
            </a:endParaRPr>
          </a:p>
        </p:txBody>
      </p:sp>
      <p:sp>
        <p:nvSpPr>
          <p:cNvPr id="952" name="Google Shape;952;p54"/>
          <p:cNvSpPr txBox="1"/>
          <p:nvPr/>
        </p:nvSpPr>
        <p:spPr>
          <a:xfrm>
            <a:off x="1017710" y="5069890"/>
            <a:ext cx="1350010"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aralığındadır.</a:t>
            </a:r>
            <a:endParaRPr sz="1950">
              <a:solidFill>
                <a:schemeClr val="dk1"/>
              </a:solidFill>
              <a:latin typeface="Times New Roman"/>
              <a:ea typeface="Times New Roman"/>
              <a:cs typeface="Times New Roman"/>
              <a:sym typeface="Times New Roman"/>
            </a:endParaRPr>
          </a:p>
        </p:txBody>
      </p:sp>
      <p:sp>
        <p:nvSpPr>
          <p:cNvPr id="953" name="Google Shape;953;p5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54" name="Google Shape;954;p54"/>
          <p:cNvPicPr preferRelativeResize="0"/>
          <p:nvPr/>
        </p:nvPicPr>
        <p:blipFill rotWithShape="1">
          <a:blip r:embed="rId3">
            <a:alphaModFix/>
          </a:blip>
          <a:srcRect b="0" l="0" r="0" t="0"/>
          <a:stretch/>
        </p:blipFill>
        <p:spPr>
          <a:xfrm>
            <a:off x="5997126" y="1877511"/>
            <a:ext cx="4282440" cy="263652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55"/>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60" name="Google Shape;960;p55"/>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61" name="Google Shape;961;p55"/>
          <p:cNvSpPr txBox="1"/>
          <p:nvPr/>
        </p:nvSpPr>
        <p:spPr>
          <a:xfrm>
            <a:off x="2647814" y="358558"/>
            <a:ext cx="5014959" cy="60670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Ölçüm Transformatörleri</a:t>
            </a:r>
            <a:endParaRPr/>
          </a:p>
        </p:txBody>
      </p:sp>
      <p:sp>
        <p:nvSpPr>
          <p:cNvPr id="962" name="Google Shape;962;p55"/>
          <p:cNvSpPr txBox="1"/>
          <p:nvPr/>
        </p:nvSpPr>
        <p:spPr>
          <a:xfrm>
            <a:off x="1901951" y="6271260"/>
            <a:ext cx="8315325" cy="780983"/>
          </a:xfrm>
          <a:prstGeom prst="rect">
            <a:avLst/>
          </a:prstGeom>
          <a:noFill/>
          <a:ln>
            <a:noFill/>
          </a:ln>
        </p:spPr>
        <p:txBody>
          <a:bodyPr anchorCtr="0" anchor="t" bIns="0" lIns="0" spcFirstLastPara="1" rIns="0" wrap="square" tIns="49525">
            <a:noAutofit/>
          </a:bodyPr>
          <a:lstStyle/>
          <a:p>
            <a:pPr indent="0" lvl="0" marL="99695" marR="80645" rtl="0" algn="just">
              <a:lnSpc>
                <a:spcPct val="109142"/>
              </a:lnSpc>
              <a:spcBef>
                <a:spcPts val="0"/>
              </a:spcBef>
              <a:spcAft>
                <a:spcPts val="0"/>
              </a:spcAft>
              <a:buNone/>
            </a:pPr>
            <a:r>
              <a:rPr lang="tr-TR" sz="1750">
                <a:solidFill>
                  <a:srgbClr val="FF0000"/>
                </a:solidFill>
                <a:latin typeface="Times New Roman"/>
                <a:ea typeface="Times New Roman"/>
                <a:cs typeface="Times New Roman"/>
                <a:sym typeface="Times New Roman"/>
              </a:rPr>
              <a:t>500VA, 100A/5A, 50Hz bir akım transformatörü. Bir yüksek gerilim istasyonunda 230kV  hat gerilimine göre yalıtılmış ve % 0.6 hassasiyetli bir akım transformatörünün bir faza  bağlantısı</a:t>
            </a:r>
            <a:endParaRPr/>
          </a:p>
        </p:txBody>
      </p:sp>
      <p:sp>
        <p:nvSpPr>
          <p:cNvPr id="963" name="Google Shape;963;p55"/>
          <p:cNvSpPr/>
          <p:nvPr/>
        </p:nvSpPr>
        <p:spPr>
          <a:xfrm>
            <a:off x="5835396" y="1088136"/>
            <a:ext cx="4137659" cy="47685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4" name="Google Shape;964;p55"/>
          <p:cNvSpPr/>
          <p:nvPr/>
        </p:nvSpPr>
        <p:spPr>
          <a:xfrm>
            <a:off x="697991" y="1092708"/>
            <a:ext cx="4898390" cy="4864735"/>
          </a:xfrm>
          <a:custGeom>
            <a:rect b="b" l="l" r="r" t="t"/>
            <a:pathLst>
              <a:path extrusionOk="0" h="4864735" w="4898390">
                <a:moveTo>
                  <a:pt x="0" y="4864608"/>
                </a:moveTo>
                <a:lnTo>
                  <a:pt x="4898136" y="4864608"/>
                </a:lnTo>
                <a:lnTo>
                  <a:pt x="4898136" y="0"/>
                </a:lnTo>
                <a:lnTo>
                  <a:pt x="0" y="0"/>
                </a:lnTo>
                <a:lnTo>
                  <a:pt x="0" y="4864608"/>
                </a:lnTo>
                <a:close/>
              </a:path>
            </a:pathLst>
          </a:cu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5" name="Google Shape;965;p55"/>
          <p:cNvSpPr txBox="1"/>
          <p:nvPr/>
        </p:nvSpPr>
        <p:spPr>
          <a:xfrm>
            <a:off x="797730" y="1198854"/>
            <a:ext cx="1787525"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Yüksek	gerilim</a:t>
            </a:r>
            <a:endParaRPr sz="1950">
              <a:solidFill>
                <a:schemeClr val="dk1"/>
              </a:solidFill>
              <a:latin typeface="Times New Roman"/>
              <a:ea typeface="Times New Roman"/>
              <a:cs typeface="Times New Roman"/>
              <a:sym typeface="Times New Roman"/>
            </a:endParaRPr>
          </a:p>
        </p:txBody>
      </p:sp>
      <p:sp>
        <p:nvSpPr>
          <p:cNvPr id="966" name="Google Shape;966;p55"/>
          <p:cNvSpPr txBox="1"/>
          <p:nvPr/>
        </p:nvSpPr>
        <p:spPr>
          <a:xfrm>
            <a:off x="2845981" y="1198854"/>
            <a:ext cx="1882775"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iletim	hatlarında</a:t>
            </a:r>
            <a:endParaRPr sz="1950">
              <a:solidFill>
                <a:schemeClr val="dk1"/>
              </a:solidFill>
              <a:latin typeface="Times New Roman"/>
              <a:ea typeface="Times New Roman"/>
              <a:cs typeface="Times New Roman"/>
              <a:sym typeface="Times New Roman"/>
            </a:endParaRPr>
          </a:p>
        </p:txBody>
      </p:sp>
      <p:sp>
        <p:nvSpPr>
          <p:cNvPr id="967" name="Google Shape;967;p55"/>
          <p:cNvSpPr txBox="1"/>
          <p:nvPr/>
        </p:nvSpPr>
        <p:spPr>
          <a:xfrm>
            <a:off x="797730" y="1592046"/>
            <a:ext cx="3879850" cy="32766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lang="tr-TR" sz="1950">
                <a:solidFill>
                  <a:schemeClr val="dk1"/>
                </a:solidFill>
                <a:latin typeface="Times New Roman"/>
                <a:ea typeface="Times New Roman"/>
                <a:cs typeface="Times New Roman"/>
                <a:sym typeface="Times New Roman"/>
              </a:rPr>
              <a:t>ölçülürken	güvenlik	nedeni	ile</a:t>
            </a:r>
            <a:endParaRPr sz="1950">
              <a:solidFill>
                <a:schemeClr val="dk1"/>
              </a:solidFill>
              <a:latin typeface="Times New Roman"/>
              <a:ea typeface="Times New Roman"/>
              <a:cs typeface="Times New Roman"/>
              <a:sym typeface="Times New Roman"/>
            </a:endParaRPr>
          </a:p>
        </p:txBody>
      </p:sp>
      <p:sp>
        <p:nvSpPr>
          <p:cNvPr id="968" name="Google Shape;968;p55"/>
          <p:cNvSpPr txBox="1"/>
          <p:nvPr/>
        </p:nvSpPr>
        <p:spPr>
          <a:xfrm>
            <a:off x="4993297" y="1107414"/>
            <a:ext cx="518795" cy="812165"/>
          </a:xfrm>
          <a:prstGeom prst="rect">
            <a:avLst/>
          </a:prstGeom>
          <a:noFill/>
          <a:ln>
            <a:noFill/>
          </a:ln>
        </p:spPr>
        <p:txBody>
          <a:bodyPr anchorCtr="0" anchor="t" bIns="0" lIns="0" spcFirstLastPara="1" rIns="0" wrap="square" tIns="12050">
            <a:noAutofit/>
          </a:bodyPr>
          <a:lstStyle/>
          <a:p>
            <a:pPr indent="0" lvl="0" marL="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akım  akım</a:t>
            </a:r>
            <a:endParaRPr sz="1950">
              <a:solidFill>
                <a:schemeClr val="dk1"/>
              </a:solidFill>
              <a:latin typeface="Times New Roman"/>
              <a:ea typeface="Times New Roman"/>
              <a:cs typeface="Times New Roman"/>
              <a:sym typeface="Times New Roman"/>
            </a:endParaRPr>
          </a:p>
        </p:txBody>
      </p:sp>
      <p:sp>
        <p:nvSpPr>
          <p:cNvPr id="969" name="Google Shape;969;p55"/>
          <p:cNvSpPr txBox="1"/>
          <p:nvPr/>
        </p:nvSpPr>
        <p:spPr>
          <a:xfrm>
            <a:off x="797730" y="1893798"/>
            <a:ext cx="4714240" cy="3960495"/>
          </a:xfrm>
          <a:prstGeom prst="rect">
            <a:avLst/>
          </a:prstGeom>
          <a:noFill/>
          <a:ln>
            <a:noFill/>
          </a:ln>
        </p:spPr>
        <p:txBody>
          <a:bodyPr anchorCtr="0" anchor="t" bIns="0" lIns="0" spcFirstLastPara="1" rIns="0" wrap="square" tIns="11425">
            <a:noAutofit/>
          </a:bodyPr>
          <a:lstStyle/>
          <a:p>
            <a:pPr indent="0" lvl="0" marL="0" marR="7620" rtl="0" algn="l">
              <a:lnSpc>
                <a:spcPct val="132400"/>
              </a:lnSpc>
              <a:spcBef>
                <a:spcPts val="0"/>
              </a:spcBef>
              <a:spcAft>
                <a:spcPts val="0"/>
              </a:spcAft>
              <a:buNone/>
            </a:pPr>
            <a:r>
              <a:rPr lang="tr-TR" sz="1950">
                <a:solidFill>
                  <a:schemeClr val="dk1"/>
                </a:solidFill>
                <a:latin typeface="Times New Roman"/>
                <a:ea typeface="Times New Roman"/>
                <a:cs typeface="Times New Roman"/>
                <a:sym typeface="Times New Roman"/>
              </a:rPr>
              <a:t>transformatörleri muhakkak kullanılmalıdır.  Primer	ve	sekonder	sargılar		arasındaki  yalıtım, yüksek gerilim hattının faz gerilimi  ve	gerilim		dalgalanmalarına	dayanacak  şekilde yapılmalıdır.</a:t>
            </a:r>
            <a:endParaRPr/>
          </a:p>
          <a:p>
            <a:pPr indent="0" lvl="0" marL="0" marR="5080" rtl="0" algn="just">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Akım transformatörünün çalışabileceği  maksimum gerilim etiketinde gösterilir.  Gerilim transformatöründeki aynı sebepten,  akım transformatörünün da sekonder</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770"/>
              </a:spcBef>
              <a:spcAft>
                <a:spcPts val="0"/>
              </a:spcAft>
              <a:buNone/>
            </a:pPr>
            <a:r>
              <a:rPr lang="tr-TR" sz="1950">
                <a:solidFill>
                  <a:schemeClr val="dk1"/>
                </a:solidFill>
                <a:latin typeface="Times New Roman"/>
                <a:ea typeface="Times New Roman"/>
                <a:cs typeface="Times New Roman"/>
                <a:sym typeface="Times New Roman"/>
              </a:rPr>
              <a:t>sargısının bir ucu topraklanmalıdır.</a:t>
            </a:r>
            <a:endParaRPr sz="1950">
              <a:solidFill>
                <a:schemeClr val="dk1"/>
              </a:solidFill>
              <a:latin typeface="Times New Roman"/>
              <a:ea typeface="Times New Roman"/>
              <a:cs typeface="Times New Roman"/>
              <a:sym typeface="Times New Roman"/>
            </a:endParaRPr>
          </a:p>
        </p:txBody>
      </p:sp>
      <p:sp>
        <p:nvSpPr>
          <p:cNvPr id="970" name="Google Shape;970;p5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56"/>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976" name="Google Shape;976;p56"/>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977" name="Google Shape;977;p56"/>
          <p:cNvSpPr txBox="1"/>
          <p:nvPr/>
        </p:nvSpPr>
        <p:spPr>
          <a:xfrm>
            <a:off x="2510968" y="358558"/>
            <a:ext cx="5151806" cy="60670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978" name="Google Shape;978;p56"/>
          <p:cNvSpPr/>
          <p:nvPr/>
        </p:nvSpPr>
        <p:spPr>
          <a:xfrm>
            <a:off x="6443292" y="3708893"/>
            <a:ext cx="3273552" cy="32842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9" name="Google Shape;979;p56"/>
          <p:cNvSpPr txBox="1"/>
          <p:nvPr/>
        </p:nvSpPr>
        <p:spPr>
          <a:xfrm>
            <a:off x="897049" y="1122134"/>
            <a:ext cx="2413635" cy="361950"/>
          </a:xfrm>
          <a:prstGeom prst="rect">
            <a:avLst/>
          </a:prstGeom>
          <a:noFill/>
          <a:ln>
            <a:noFill/>
          </a:ln>
        </p:spPr>
        <p:txBody>
          <a:bodyPr anchorCtr="0" anchor="t" bIns="0" lIns="0" spcFirstLastPara="1" rIns="0" wrap="square" tIns="13325">
            <a:noAutofit/>
          </a:bodyPr>
          <a:lstStyle/>
          <a:p>
            <a:pPr indent="-222884" lvl="0" marL="235584" marR="0" rtl="0" algn="l">
              <a:lnSpc>
                <a:spcPct val="1000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Hat	akımı	100A'i</a:t>
            </a:r>
            <a:endParaRPr sz="2200">
              <a:solidFill>
                <a:schemeClr val="dk1"/>
              </a:solidFill>
              <a:latin typeface="Times New Roman"/>
              <a:ea typeface="Times New Roman"/>
              <a:cs typeface="Times New Roman"/>
              <a:sym typeface="Times New Roman"/>
            </a:endParaRPr>
          </a:p>
        </p:txBody>
      </p:sp>
      <p:sp>
        <p:nvSpPr>
          <p:cNvPr id="980" name="Google Shape;980;p56"/>
          <p:cNvSpPr txBox="1"/>
          <p:nvPr/>
        </p:nvSpPr>
        <p:spPr>
          <a:xfrm>
            <a:off x="3472611" y="1122134"/>
            <a:ext cx="254381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geçtiği	zaman	bazen</a:t>
            </a:r>
            <a:endParaRPr sz="2200">
              <a:solidFill>
                <a:schemeClr val="dk1"/>
              </a:solidFill>
              <a:latin typeface="Times New Roman"/>
              <a:ea typeface="Times New Roman"/>
              <a:cs typeface="Times New Roman"/>
              <a:sym typeface="Times New Roman"/>
            </a:endParaRPr>
          </a:p>
        </p:txBody>
      </p:sp>
      <p:sp>
        <p:nvSpPr>
          <p:cNvPr id="981" name="Google Shape;981;p56"/>
          <p:cNvSpPr txBox="1"/>
          <p:nvPr/>
        </p:nvSpPr>
        <p:spPr>
          <a:xfrm>
            <a:off x="897049" y="1457413"/>
            <a:ext cx="381000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toroidal	akım	transformatörleri</a:t>
            </a:r>
            <a:endParaRPr sz="2200">
              <a:solidFill>
                <a:schemeClr val="dk1"/>
              </a:solidFill>
              <a:latin typeface="Times New Roman"/>
              <a:ea typeface="Times New Roman"/>
              <a:cs typeface="Times New Roman"/>
              <a:sym typeface="Times New Roman"/>
            </a:endParaRPr>
          </a:p>
        </p:txBody>
      </p:sp>
      <p:sp>
        <p:nvSpPr>
          <p:cNvPr id="982" name="Google Shape;982;p56"/>
          <p:cNvSpPr txBox="1"/>
          <p:nvPr/>
        </p:nvSpPr>
        <p:spPr>
          <a:xfrm>
            <a:off x="4914315" y="1457413"/>
            <a:ext cx="110299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kullanılır.</a:t>
            </a:r>
            <a:endParaRPr sz="2200">
              <a:solidFill>
                <a:schemeClr val="dk1"/>
              </a:solidFill>
              <a:latin typeface="Times New Roman"/>
              <a:ea typeface="Times New Roman"/>
              <a:cs typeface="Times New Roman"/>
              <a:sym typeface="Times New Roman"/>
            </a:endParaRPr>
          </a:p>
        </p:txBody>
      </p:sp>
      <p:sp>
        <p:nvSpPr>
          <p:cNvPr id="983" name="Google Shape;983;p56"/>
          <p:cNvSpPr txBox="1"/>
          <p:nvPr/>
        </p:nvSpPr>
        <p:spPr>
          <a:xfrm>
            <a:off x="897049" y="1794217"/>
            <a:ext cx="269367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Transformatör	nüvesi</a:t>
            </a:r>
            <a:endParaRPr sz="2200">
              <a:solidFill>
                <a:schemeClr val="dk1"/>
              </a:solidFill>
              <a:latin typeface="Times New Roman"/>
              <a:ea typeface="Times New Roman"/>
              <a:cs typeface="Times New Roman"/>
              <a:sym typeface="Times New Roman"/>
            </a:endParaRPr>
          </a:p>
        </p:txBody>
      </p:sp>
      <p:sp>
        <p:nvSpPr>
          <p:cNvPr id="984" name="Google Shape;984;p56"/>
          <p:cNvSpPr txBox="1"/>
          <p:nvPr/>
        </p:nvSpPr>
        <p:spPr>
          <a:xfrm>
            <a:off x="3896283" y="1794217"/>
            <a:ext cx="135382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bir	yüzük</a:t>
            </a:r>
            <a:endParaRPr sz="2200">
              <a:solidFill>
                <a:schemeClr val="dk1"/>
              </a:solidFill>
              <a:latin typeface="Times New Roman"/>
              <a:ea typeface="Times New Roman"/>
              <a:cs typeface="Times New Roman"/>
              <a:sym typeface="Times New Roman"/>
            </a:endParaRPr>
          </a:p>
        </p:txBody>
      </p:sp>
      <p:sp>
        <p:nvSpPr>
          <p:cNvPr id="985" name="Google Shape;985;p56"/>
          <p:cNvSpPr txBox="1"/>
          <p:nvPr/>
        </p:nvSpPr>
        <p:spPr>
          <a:xfrm>
            <a:off x="5555919" y="1794217"/>
            <a:ext cx="46164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gibi</a:t>
            </a:r>
            <a:endParaRPr sz="2200">
              <a:solidFill>
                <a:schemeClr val="dk1"/>
              </a:solidFill>
              <a:latin typeface="Times New Roman"/>
              <a:ea typeface="Times New Roman"/>
              <a:cs typeface="Times New Roman"/>
              <a:sym typeface="Times New Roman"/>
            </a:endParaRPr>
          </a:p>
        </p:txBody>
      </p:sp>
      <p:sp>
        <p:nvSpPr>
          <p:cNvPr id="986" name="Google Shape;986;p56"/>
          <p:cNvSpPr txBox="1"/>
          <p:nvPr/>
        </p:nvSpPr>
        <p:spPr>
          <a:xfrm>
            <a:off x="2341803" y="2131022"/>
            <a:ext cx="1767839"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şerit	saçlardan</a:t>
            </a:r>
            <a:endParaRPr sz="2200">
              <a:solidFill>
                <a:schemeClr val="dk1"/>
              </a:solidFill>
              <a:latin typeface="Times New Roman"/>
              <a:ea typeface="Times New Roman"/>
              <a:cs typeface="Times New Roman"/>
              <a:sym typeface="Times New Roman"/>
            </a:endParaRPr>
          </a:p>
        </p:txBody>
      </p:sp>
      <p:sp>
        <p:nvSpPr>
          <p:cNvPr id="987" name="Google Shape;987;p56"/>
          <p:cNvSpPr txBox="1"/>
          <p:nvPr/>
        </p:nvSpPr>
        <p:spPr>
          <a:xfrm>
            <a:off x="4292523" y="2131022"/>
            <a:ext cx="172402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daire	şeklinde</a:t>
            </a:r>
            <a:endParaRPr sz="2200">
              <a:solidFill>
                <a:schemeClr val="dk1"/>
              </a:solidFill>
              <a:latin typeface="Times New Roman"/>
              <a:ea typeface="Times New Roman"/>
              <a:cs typeface="Times New Roman"/>
              <a:sym typeface="Times New Roman"/>
            </a:endParaRPr>
          </a:p>
        </p:txBody>
      </p:sp>
      <p:sp>
        <p:nvSpPr>
          <p:cNvPr id="988" name="Google Shape;988;p56"/>
          <p:cNvSpPr txBox="1"/>
          <p:nvPr/>
        </p:nvSpPr>
        <p:spPr>
          <a:xfrm>
            <a:off x="897049" y="2131022"/>
            <a:ext cx="1263650" cy="697230"/>
          </a:xfrm>
          <a:prstGeom prst="rect">
            <a:avLst/>
          </a:prstGeom>
          <a:noFill/>
          <a:ln>
            <a:noFill/>
          </a:ln>
        </p:spPr>
        <p:txBody>
          <a:bodyPr anchorCtr="0" anchor="t" bIns="0" lIns="0" spcFirstLastPara="1" rIns="0" wrap="square" tIns="13325">
            <a:noAutofit/>
          </a:bodyPr>
          <a:lstStyle/>
          <a:p>
            <a:pPr indent="0" lvl="0" marL="12700" marR="508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daireseldir,  yapılır.</a:t>
            </a:r>
            <a:endParaRPr sz="2200">
              <a:solidFill>
                <a:schemeClr val="dk1"/>
              </a:solidFill>
              <a:latin typeface="Times New Roman"/>
              <a:ea typeface="Times New Roman"/>
              <a:cs typeface="Times New Roman"/>
              <a:sym typeface="Times New Roman"/>
            </a:endParaRPr>
          </a:p>
        </p:txBody>
      </p:sp>
      <p:sp>
        <p:nvSpPr>
          <p:cNvPr id="989" name="Google Shape;989;p56"/>
          <p:cNvSpPr txBox="1"/>
          <p:nvPr/>
        </p:nvSpPr>
        <p:spPr>
          <a:xfrm>
            <a:off x="897049" y="3139910"/>
            <a:ext cx="2030095" cy="361950"/>
          </a:xfrm>
          <a:prstGeom prst="rect">
            <a:avLst/>
          </a:prstGeom>
          <a:noFill/>
          <a:ln>
            <a:noFill/>
          </a:ln>
        </p:spPr>
        <p:txBody>
          <a:bodyPr anchorCtr="0" anchor="t" bIns="0" lIns="0" spcFirstLastPara="1" rIns="0" wrap="square" tIns="13325">
            <a:noAutofit/>
          </a:bodyPr>
          <a:lstStyle/>
          <a:p>
            <a:pPr indent="-222884" lvl="0" marL="235584" marR="0" rtl="0" algn="l">
              <a:lnSpc>
                <a:spcPct val="1000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Sekonder	sargı</a:t>
            </a:r>
            <a:endParaRPr sz="2200">
              <a:solidFill>
                <a:schemeClr val="dk1"/>
              </a:solidFill>
              <a:latin typeface="Times New Roman"/>
              <a:ea typeface="Times New Roman"/>
              <a:cs typeface="Times New Roman"/>
              <a:sym typeface="Times New Roman"/>
            </a:endParaRPr>
          </a:p>
        </p:txBody>
      </p:sp>
      <p:sp>
        <p:nvSpPr>
          <p:cNvPr id="990" name="Google Shape;990;p56"/>
          <p:cNvSpPr txBox="1"/>
          <p:nvPr/>
        </p:nvSpPr>
        <p:spPr>
          <a:xfrm>
            <a:off x="3085515" y="3139910"/>
            <a:ext cx="103568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bu	nüve</a:t>
            </a:r>
            <a:endParaRPr sz="2200">
              <a:solidFill>
                <a:schemeClr val="dk1"/>
              </a:solidFill>
              <a:latin typeface="Times New Roman"/>
              <a:ea typeface="Times New Roman"/>
              <a:cs typeface="Times New Roman"/>
              <a:sym typeface="Times New Roman"/>
            </a:endParaRPr>
          </a:p>
        </p:txBody>
      </p:sp>
      <p:sp>
        <p:nvSpPr>
          <p:cNvPr id="991" name="Google Shape;991;p56"/>
          <p:cNvSpPr txBox="1"/>
          <p:nvPr/>
        </p:nvSpPr>
        <p:spPr>
          <a:xfrm>
            <a:off x="4278807" y="3139910"/>
            <a:ext cx="173863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üzerine	sarılır.</a:t>
            </a:r>
            <a:endParaRPr sz="2200">
              <a:solidFill>
                <a:schemeClr val="dk1"/>
              </a:solidFill>
              <a:latin typeface="Times New Roman"/>
              <a:ea typeface="Times New Roman"/>
              <a:cs typeface="Times New Roman"/>
              <a:sym typeface="Times New Roman"/>
            </a:endParaRPr>
          </a:p>
        </p:txBody>
      </p:sp>
      <p:sp>
        <p:nvSpPr>
          <p:cNvPr id="992" name="Google Shape;992;p56"/>
          <p:cNvSpPr txBox="1"/>
          <p:nvPr/>
        </p:nvSpPr>
        <p:spPr>
          <a:xfrm>
            <a:off x="897049" y="3475190"/>
            <a:ext cx="5120640" cy="2379980"/>
          </a:xfrm>
          <a:prstGeom prst="rect">
            <a:avLst/>
          </a:prstGeom>
          <a:noFill/>
          <a:ln>
            <a:noFill/>
          </a:ln>
        </p:spPr>
        <p:txBody>
          <a:bodyPr anchorCtr="0" anchor="t" bIns="0" lIns="0" spcFirstLastPara="1" rIns="0" wrap="square" tIns="12050">
            <a:noAutofit/>
          </a:bodyPr>
          <a:lstStyle/>
          <a:p>
            <a:pPr indent="0" lvl="0" marL="12700" marR="5715" rtl="0" algn="just">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Primer ise genellikle sadece bir iletkenden  meydana gelir. Bu iletken sekonderin  ortasından (içerisinden) geçer.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133349" lvl="0" marL="12700" marR="5080" rtl="0" algn="just">
              <a:lnSpc>
                <a:spcPct val="1002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Primer iletkenin pozisyonu (merkezde  olması veya olmaması) çok önemli değildir.  Eğer sekonderde </a:t>
            </a:r>
            <a:r>
              <a:rPr i="1" lang="tr-TR" sz="2200">
                <a:solidFill>
                  <a:schemeClr val="dk1"/>
                </a:solidFill>
                <a:latin typeface="Times New Roman"/>
                <a:ea typeface="Times New Roman"/>
                <a:cs typeface="Times New Roman"/>
                <a:sym typeface="Times New Roman"/>
              </a:rPr>
              <a:t>N </a:t>
            </a:r>
            <a:r>
              <a:rPr lang="tr-TR" sz="2200">
                <a:solidFill>
                  <a:schemeClr val="dk1"/>
                </a:solidFill>
                <a:latin typeface="Times New Roman"/>
                <a:ea typeface="Times New Roman"/>
                <a:cs typeface="Times New Roman"/>
                <a:sym typeface="Times New Roman"/>
              </a:rPr>
              <a:t>sarım sayısı var ise,</a:t>
            </a:r>
            <a:endParaRPr sz="2200">
              <a:solidFill>
                <a:schemeClr val="dk1"/>
              </a:solidFill>
              <a:latin typeface="Times New Roman"/>
              <a:ea typeface="Times New Roman"/>
              <a:cs typeface="Times New Roman"/>
              <a:sym typeface="Times New Roman"/>
            </a:endParaRPr>
          </a:p>
        </p:txBody>
      </p:sp>
      <p:sp>
        <p:nvSpPr>
          <p:cNvPr id="993" name="Google Shape;993;p56"/>
          <p:cNvSpPr txBox="1"/>
          <p:nvPr/>
        </p:nvSpPr>
        <p:spPr>
          <a:xfrm>
            <a:off x="3935907" y="5829770"/>
            <a:ext cx="101155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N	</a:t>
            </a:r>
            <a:r>
              <a:rPr lang="tr-TR" sz="2200">
                <a:solidFill>
                  <a:schemeClr val="dk1"/>
                </a:solidFill>
                <a:latin typeface="Times New Roman"/>
                <a:ea typeface="Times New Roman"/>
                <a:cs typeface="Times New Roman"/>
                <a:sym typeface="Times New Roman"/>
              </a:rPr>
              <a:t>olur.</a:t>
            </a:r>
            <a:endParaRPr sz="2200">
              <a:solidFill>
                <a:schemeClr val="dk1"/>
              </a:solidFill>
              <a:latin typeface="Times New Roman"/>
              <a:ea typeface="Times New Roman"/>
              <a:cs typeface="Times New Roman"/>
              <a:sym typeface="Times New Roman"/>
            </a:endParaRPr>
          </a:p>
        </p:txBody>
      </p:sp>
      <p:sp>
        <p:nvSpPr>
          <p:cNvPr id="994" name="Google Shape;994;p56"/>
          <p:cNvSpPr txBox="1"/>
          <p:nvPr/>
        </p:nvSpPr>
        <p:spPr>
          <a:xfrm>
            <a:off x="897049" y="5829770"/>
            <a:ext cx="1344930" cy="699135"/>
          </a:xfrm>
          <a:prstGeom prst="rect">
            <a:avLst/>
          </a:prstGeom>
          <a:noFill/>
          <a:ln>
            <a:noFill/>
          </a:ln>
        </p:spPr>
        <p:txBody>
          <a:bodyPr anchorCtr="0" anchor="t" bIns="0" lIns="0" spcFirstLastPara="1" rIns="0" wrap="square" tIns="12050">
            <a:noAutofit/>
          </a:bodyPr>
          <a:lstStyle/>
          <a:p>
            <a:pPr indent="0" lvl="0" marL="1270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dönüştürme  1000A/5A</a:t>
            </a:r>
            <a:endParaRPr sz="2200">
              <a:solidFill>
                <a:schemeClr val="dk1"/>
              </a:solidFill>
              <a:latin typeface="Times New Roman"/>
              <a:ea typeface="Times New Roman"/>
              <a:cs typeface="Times New Roman"/>
              <a:sym typeface="Times New Roman"/>
            </a:endParaRPr>
          </a:p>
        </p:txBody>
      </p:sp>
      <p:sp>
        <p:nvSpPr>
          <p:cNvPr id="995" name="Google Shape;995;p56"/>
          <p:cNvSpPr txBox="1"/>
          <p:nvPr/>
        </p:nvSpPr>
        <p:spPr>
          <a:xfrm>
            <a:off x="2510967" y="5829770"/>
            <a:ext cx="1158875" cy="699135"/>
          </a:xfrm>
          <a:prstGeom prst="rect">
            <a:avLst/>
          </a:prstGeom>
          <a:noFill/>
          <a:ln>
            <a:noFill/>
          </a:ln>
        </p:spPr>
        <p:txBody>
          <a:bodyPr anchorCtr="0" anchor="t" bIns="0" lIns="0" spcFirstLastPara="1" rIns="0" wrap="square" tIns="12050">
            <a:noAutofit/>
          </a:bodyPr>
          <a:lstStyle/>
          <a:p>
            <a:pPr indent="-283844" lvl="0" marL="295910" marR="5080" rtl="0" algn="l">
              <a:lnSpc>
                <a:spcPct val="100499"/>
              </a:lnSpc>
              <a:spcBef>
                <a:spcPts val="0"/>
              </a:spcBef>
              <a:spcAft>
                <a:spcPts val="0"/>
              </a:spcAft>
              <a:buNone/>
            </a:pPr>
            <a:r>
              <a:rPr lang="tr-TR" sz="2200">
                <a:solidFill>
                  <a:schemeClr val="dk1"/>
                </a:solidFill>
                <a:latin typeface="Times New Roman"/>
                <a:ea typeface="Times New Roman"/>
                <a:cs typeface="Times New Roman"/>
                <a:sym typeface="Times New Roman"/>
              </a:rPr>
              <a:t>oranı	da  bir</a:t>
            </a:r>
            <a:endParaRPr sz="2200">
              <a:solidFill>
                <a:schemeClr val="dk1"/>
              </a:solidFill>
              <a:latin typeface="Times New Roman"/>
              <a:ea typeface="Times New Roman"/>
              <a:cs typeface="Times New Roman"/>
              <a:sym typeface="Times New Roman"/>
            </a:endParaRPr>
          </a:p>
        </p:txBody>
      </p:sp>
      <p:sp>
        <p:nvSpPr>
          <p:cNvPr id="996" name="Google Shape;996;p56"/>
          <p:cNvSpPr txBox="1"/>
          <p:nvPr/>
        </p:nvSpPr>
        <p:spPr>
          <a:xfrm>
            <a:off x="3833799" y="6166568"/>
            <a:ext cx="89598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toroidal</a:t>
            </a:r>
            <a:endParaRPr sz="2200">
              <a:solidFill>
                <a:schemeClr val="dk1"/>
              </a:solidFill>
              <a:latin typeface="Times New Roman"/>
              <a:ea typeface="Times New Roman"/>
              <a:cs typeface="Times New Roman"/>
              <a:sym typeface="Times New Roman"/>
            </a:endParaRPr>
          </a:p>
        </p:txBody>
      </p:sp>
      <p:sp>
        <p:nvSpPr>
          <p:cNvPr id="997" name="Google Shape;997;p56"/>
          <p:cNvSpPr txBox="1"/>
          <p:nvPr/>
        </p:nvSpPr>
        <p:spPr>
          <a:xfrm>
            <a:off x="897049" y="6501848"/>
            <a:ext cx="339979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transformatörünün	sekonder</a:t>
            </a:r>
            <a:endParaRPr sz="2200">
              <a:solidFill>
                <a:schemeClr val="dk1"/>
              </a:solidFill>
              <a:latin typeface="Times New Roman"/>
              <a:ea typeface="Times New Roman"/>
              <a:cs typeface="Times New Roman"/>
              <a:sym typeface="Times New Roman"/>
            </a:endParaRPr>
          </a:p>
        </p:txBody>
      </p:sp>
      <p:sp>
        <p:nvSpPr>
          <p:cNvPr id="998" name="Google Shape;998;p56"/>
          <p:cNvSpPr txBox="1"/>
          <p:nvPr/>
        </p:nvSpPr>
        <p:spPr>
          <a:xfrm>
            <a:off x="4551603" y="6501848"/>
            <a:ext cx="56451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sargı</a:t>
            </a:r>
            <a:endParaRPr sz="2200">
              <a:solidFill>
                <a:schemeClr val="dk1"/>
              </a:solidFill>
              <a:latin typeface="Times New Roman"/>
              <a:ea typeface="Times New Roman"/>
              <a:cs typeface="Times New Roman"/>
              <a:sym typeface="Times New Roman"/>
            </a:endParaRPr>
          </a:p>
        </p:txBody>
      </p:sp>
      <p:sp>
        <p:nvSpPr>
          <p:cNvPr id="999" name="Google Shape;999;p56"/>
          <p:cNvSpPr txBox="1"/>
          <p:nvPr/>
        </p:nvSpPr>
        <p:spPr>
          <a:xfrm>
            <a:off x="5155387" y="5829770"/>
            <a:ext cx="862965" cy="1028487"/>
          </a:xfrm>
          <a:prstGeom prst="rect">
            <a:avLst/>
          </a:prstGeom>
          <a:noFill/>
          <a:ln>
            <a:noFill/>
          </a:ln>
        </p:spPr>
        <p:txBody>
          <a:bodyPr anchorCtr="0" anchor="t" bIns="0" lIns="0" spcFirstLastPara="1" rIns="0" wrap="square" tIns="12700">
            <a:noAutofit/>
          </a:bodyPr>
          <a:lstStyle/>
          <a:p>
            <a:pPr indent="-158750" lvl="0" marL="228600" marR="5080" rtl="0" algn="just">
              <a:lnSpc>
                <a:spcPct val="100200"/>
              </a:lnSpc>
              <a:spcBef>
                <a:spcPts val="0"/>
              </a:spcBef>
              <a:spcAft>
                <a:spcPts val="0"/>
              </a:spcAft>
              <a:buNone/>
            </a:pPr>
            <a:r>
              <a:rPr lang="tr-TR" sz="2200">
                <a:solidFill>
                  <a:schemeClr val="dk1"/>
                </a:solidFill>
                <a:latin typeface="Times New Roman"/>
                <a:ea typeface="Times New Roman"/>
                <a:cs typeface="Times New Roman"/>
                <a:sym typeface="Times New Roman"/>
              </a:rPr>
              <a:t>Örnek:  akım  sarım</a:t>
            </a:r>
            <a:endParaRPr sz="2200">
              <a:solidFill>
                <a:schemeClr val="dk1"/>
              </a:solidFill>
              <a:latin typeface="Times New Roman"/>
              <a:ea typeface="Times New Roman"/>
              <a:cs typeface="Times New Roman"/>
              <a:sym typeface="Times New Roman"/>
            </a:endParaRPr>
          </a:p>
        </p:txBody>
      </p:sp>
      <p:sp>
        <p:nvSpPr>
          <p:cNvPr id="1000" name="Google Shape;1000;p56"/>
          <p:cNvSpPr txBox="1"/>
          <p:nvPr/>
        </p:nvSpPr>
        <p:spPr>
          <a:xfrm>
            <a:off x="897049" y="6838653"/>
            <a:ext cx="280416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sayısı 1000/5 = 200 olur.</a:t>
            </a:r>
            <a:endParaRPr sz="2200">
              <a:solidFill>
                <a:schemeClr val="dk1"/>
              </a:solidFill>
              <a:latin typeface="Times New Roman"/>
              <a:ea typeface="Times New Roman"/>
              <a:cs typeface="Times New Roman"/>
              <a:sym typeface="Times New Roman"/>
            </a:endParaRPr>
          </a:p>
        </p:txBody>
      </p:sp>
      <p:sp>
        <p:nvSpPr>
          <p:cNvPr id="1001" name="Google Shape;1001;p5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02" name="Google Shape;1002;p56"/>
          <p:cNvPicPr preferRelativeResize="0"/>
          <p:nvPr/>
        </p:nvPicPr>
        <p:blipFill rotWithShape="1">
          <a:blip r:embed="rId4">
            <a:alphaModFix/>
          </a:blip>
          <a:srcRect b="0" l="0" r="0" t="0"/>
          <a:stretch/>
        </p:blipFill>
        <p:spPr>
          <a:xfrm>
            <a:off x="6103606" y="1037786"/>
            <a:ext cx="3854623" cy="22764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57"/>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59"/>
              <a:buFont typeface="Calibri"/>
              <a:buNone/>
            </a:pPr>
            <a:r>
              <a:t/>
            </a:r>
            <a:endParaRPr/>
          </a:p>
        </p:txBody>
      </p:sp>
      <p:sp>
        <p:nvSpPr>
          <p:cNvPr id="1008" name="Google Shape;1008;p57"/>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44549" lvl="0" marL="200505" rtl="0" algn="l">
              <a:lnSpc>
                <a:spcPct val="90000"/>
              </a:lnSpc>
              <a:spcBef>
                <a:spcPts val="0"/>
              </a:spcBef>
              <a:spcAft>
                <a:spcPts val="0"/>
              </a:spcAft>
              <a:buClr>
                <a:schemeClr val="dk1"/>
              </a:buClr>
              <a:buSzPts val="2456"/>
              <a:buNone/>
            </a:pPr>
            <a:r>
              <a:t/>
            </a:r>
            <a:endParaRPr/>
          </a:p>
        </p:txBody>
      </p:sp>
      <p:sp>
        <p:nvSpPr>
          <p:cNvPr id="1009" name="Google Shape;1009;p57"/>
          <p:cNvSpPr txBox="1"/>
          <p:nvPr/>
        </p:nvSpPr>
        <p:spPr>
          <a:xfrm>
            <a:off x="2667624" y="358558"/>
            <a:ext cx="4995150" cy="606705"/>
          </a:xfrm>
          <a:prstGeom prst="rect">
            <a:avLst/>
          </a:prstGeom>
          <a:noFill/>
          <a:ln>
            <a:noFill/>
          </a:ln>
        </p:spPr>
        <p:txBody>
          <a:bodyPr anchorCtr="0" anchor="ctr" bIns="0" lIns="0" spcFirstLastPara="1" rIns="0" wrap="square" tIns="12700">
            <a:noAutofit/>
          </a:bodyPr>
          <a:lstStyle/>
          <a:p>
            <a:pPr indent="0" lvl="0" marL="12700" marR="0" rtl="0" algn="ctr">
              <a:lnSpc>
                <a:spcPct val="100000"/>
              </a:lnSpc>
              <a:spcBef>
                <a:spcPts val="0"/>
              </a:spcBef>
              <a:spcAft>
                <a:spcPts val="0"/>
              </a:spcAft>
              <a:buClr>
                <a:srgbClr val="FF0000"/>
              </a:buClr>
              <a:buSzPts val="3859"/>
              <a:buFont typeface="Calibri"/>
              <a:buNone/>
            </a:pPr>
            <a:r>
              <a:rPr lang="tr-TR" sz="3859">
                <a:solidFill>
                  <a:srgbClr val="FF0000"/>
                </a:solidFill>
                <a:latin typeface="Calibri"/>
                <a:ea typeface="Calibri"/>
                <a:cs typeface="Calibri"/>
                <a:sym typeface="Calibri"/>
              </a:rPr>
              <a:t> Ölçüm Transformatörleri</a:t>
            </a:r>
            <a:endParaRPr/>
          </a:p>
        </p:txBody>
      </p:sp>
      <p:sp>
        <p:nvSpPr>
          <p:cNvPr id="1010" name="Google Shape;1010;p57"/>
          <p:cNvSpPr txBox="1"/>
          <p:nvPr/>
        </p:nvSpPr>
        <p:spPr>
          <a:xfrm>
            <a:off x="2837294" y="1070114"/>
            <a:ext cx="200342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gerilimi,	gerilim</a:t>
            </a:r>
            <a:endParaRPr sz="2200">
              <a:solidFill>
                <a:schemeClr val="dk1"/>
              </a:solidFill>
              <a:latin typeface="Times New Roman"/>
              <a:ea typeface="Times New Roman"/>
              <a:cs typeface="Times New Roman"/>
              <a:sym typeface="Times New Roman"/>
            </a:endParaRPr>
          </a:p>
        </p:txBody>
      </p:sp>
      <p:sp>
        <p:nvSpPr>
          <p:cNvPr id="1011" name="Google Shape;1011;p57"/>
          <p:cNvSpPr txBox="1"/>
          <p:nvPr/>
        </p:nvSpPr>
        <p:spPr>
          <a:xfrm>
            <a:off x="981063" y="1036281"/>
            <a:ext cx="1686560" cy="766445"/>
          </a:xfrm>
          <a:prstGeom prst="rect">
            <a:avLst/>
          </a:prstGeom>
          <a:noFill/>
          <a:ln>
            <a:noFill/>
          </a:ln>
        </p:spPr>
        <p:txBody>
          <a:bodyPr anchorCtr="0" anchor="t" bIns="0" lIns="0" spcFirstLastPara="1" rIns="0" wrap="square" tIns="12050">
            <a:noAutofit/>
          </a:bodyPr>
          <a:lstStyle/>
          <a:p>
            <a:pPr indent="-133349" lvl="0" marL="12700" marR="5080" rtl="0" algn="l">
              <a:lnSpc>
                <a:spcPct val="1105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Yüksek	hat  transformatörü</a:t>
            </a:r>
            <a:endParaRPr/>
          </a:p>
        </p:txBody>
      </p:sp>
      <p:sp>
        <p:nvSpPr>
          <p:cNvPr id="1012" name="Google Shape;1012;p57"/>
          <p:cNvSpPr txBox="1"/>
          <p:nvPr/>
        </p:nvSpPr>
        <p:spPr>
          <a:xfrm>
            <a:off x="2716898" y="1406613"/>
            <a:ext cx="880110" cy="766445"/>
          </a:xfrm>
          <a:prstGeom prst="rect">
            <a:avLst/>
          </a:prstGeom>
          <a:noFill/>
          <a:ln>
            <a:noFill/>
          </a:ln>
        </p:spPr>
        <p:txBody>
          <a:bodyPr anchorCtr="0" anchor="t" bIns="0" lIns="0" spcFirstLastPara="1" rIns="0" wrap="square" tIns="12050">
            <a:noAutofit/>
          </a:bodyPr>
          <a:lstStyle/>
          <a:p>
            <a:pPr indent="309245" lvl="0" marL="12700" marR="5080" rtl="0" algn="l">
              <a:lnSpc>
                <a:spcPct val="110500"/>
              </a:lnSpc>
              <a:spcBef>
                <a:spcPts val="0"/>
              </a:spcBef>
              <a:spcAft>
                <a:spcPts val="0"/>
              </a:spcAft>
              <a:buNone/>
            </a:pPr>
            <a:r>
              <a:rPr lang="tr-TR" sz="2200">
                <a:solidFill>
                  <a:schemeClr val="dk1"/>
                </a:solidFill>
                <a:latin typeface="Times New Roman"/>
                <a:ea typeface="Times New Roman"/>
                <a:cs typeface="Times New Roman"/>
                <a:sym typeface="Times New Roman"/>
              </a:rPr>
              <a:t>ile  elektrik</a:t>
            </a:r>
            <a:endParaRPr sz="2200">
              <a:solidFill>
                <a:schemeClr val="dk1"/>
              </a:solidFill>
              <a:latin typeface="Times New Roman"/>
              <a:ea typeface="Times New Roman"/>
              <a:cs typeface="Times New Roman"/>
              <a:sym typeface="Times New Roman"/>
            </a:endParaRPr>
          </a:p>
        </p:txBody>
      </p:sp>
      <p:sp>
        <p:nvSpPr>
          <p:cNvPr id="1013" name="Google Shape;1013;p57"/>
          <p:cNvSpPr txBox="1"/>
          <p:nvPr/>
        </p:nvSpPr>
        <p:spPr>
          <a:xfrm>
            <a:off x="981063" y="1778469"/>
            <a:ext cx="2301240" cy="763270"/>
          </a:xfrm>
          <a:prstGeom prst="rect">
            <a:avLst/>
          </a:prstGeom>
          <a:noFill/>
          <a:ln>
            <a:noFill/>
          </a:ln>
        </p:spPr>
        <p:txBody>
          <a:bodyPr anchorCtr="0" anchor="t" bIns="0" lIns="0" spcFirstLastPara="1" rIns="0" wrap="square" tIns="12050">
            <a:noAutofit/>
          </a:bodyPr>
          <a:lstStyle/>
          <a:p>
            <a:pPr indent="0" lvl="0" marL="12700" marR="5080" rtl="0" algn="l">
              <a:lnSpc>
                <a:spcPct val="110000"/>
              </a:lnSpc>
              <a:spcBef>
                <a:spcPts val="0"/>
              </a:spcBef>
              <a:spcAft>
                <a:spcPts val="0"/>
              </a:spcAft>
              <a:buNone/>
            </a:pPr>
            <a:r>
              <a:rPr lang="tr-TR" sz="2200">
                <a:solidFill>
                  <a:schemeClr val="dk1"/>
                </a:solidFill>
                <a:latin typeface="Times New Roman"/>
                <a:ea typeface="Times New Roman"/>
                <a:cs typeface="Times New Roman"/>
                <a:sym typeface="Times New Roman"/>
              </a:rPr>
              <a:t>Voltmetre	ve  gerilim		bobini</a:t>
            </a:r>
            <a:endParaRPr sz="2200">
              <a:solidFill>
                <a:schemeClr val="dk1"/>
              </a:solidFill>
              <a:latin typeface="Times New Roman"/>
              <a:ea typeface="Times New Roman"/>
              <a:cs typeface="Times New Roman"/>
              <a:sym typeface="Times New Roman"/>
            </a:endParaRPr>
          </a:p>
        </p:txBody>
      </p:sp>
      <p:sp>
        <p:nvSpPr>
          <p:cNvPr id="1014" name="Google Shape;1014;p57"/>
          <p:cNvSpPr txBox="1"/>
          <p:nvPr/>
        </p:nvSpPr>
        <p:spPr>
          <a:xfrm>
            <a:off x="981063" y="2549918"/>
            <a:ext cx="210693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transformatörünün</a:t>
            </a:r>
            <a:endParaRPr sz="2200">
              <a:solidFill>
                <a:schemeClr val="dk1"/>
              </a:solidFill>
              <a:latin typeface="Times New Roman"/>
              <a:ea typeface="Times New Roman"/>
              <a:cs typeface="Times New Roman"/>
              <a:sym typeface="Times New Roman"/>
            </a:endParaRPr>
          </a:p>
        </p:txBody>
      </p:sp>
      <p:sp>
        <p:nvSpPr>
          <p:cNvPr id="1015" name="Google Shape;1015;p57"/>
          <p:cNvSpPr txBox="1"/>
          <p:nvPr/>
        </p:nvSpPr>
        <p:spPr>
          <a:xfrm>
            <a:off x="3689210" y="1406613"/>
            <a:ext cx="1151890" cy="1505585"/>
          </a:xfrm>
          <a:prstGeom prst="rect">
            <a:avLst/>
          </a:prstGeom>
          <a:noFill/>
          <a:ln>
            <a:noFill/>
          </a:ln>
        </p:spPr>
        <p:txBody>
          <a:bodyPr anchorCtr="0" anchor="t" bIns="0" lIns="0" spcFirstLastPara="1" rIns="0" wrap="square" tIns="12700">
            <a:noAutofit/>
          </a:bodyPr>
          <a:lstStyle/>
          <a:p>
            <a:pPr indent="-68580" lvl="0" marL="81280" marR="5080" rtl="0" algn="r">
              <a:lnSpc>
                <a:spcPct val="110300"/>
              </a:lnSpc>
              <a:spcBef>
                <a:spcPts val="0"/>
              </a:spcBef>
              <a:spcAft>
                <a:spcPts val="0"/>
              </a:spcAft>
              <a:buNone/>
            </a:pPr>
            <a:r>
              <a:rPr lang="tr-TR" sz="2200">
                <a:solidFill>
                  <a:schemeClr val="dk1"/>
                </a:solidFill>
                <a:latin typeface="Times New Roman"/>
                <a:ea typeface="Times New Roman"/>
                <a:cs typeface="Times New Roman"/>
                <a:sym typeface="Times New Roman"/>
              </a:rPr>
              <a:t>düşürülür.  sayacının  gerilim  sekonder</a:t>
            </a:r>
            <a:endParaRPr/>
          </a:p>
        </p:txBody>
      </p:sp>
      <p:sp>
        <p:nvSpPr>
          <p:cNvPr id="1016" name="Google Shape;1016;p57"/>
          <p:cNvSpPr txBox="1"/>
          <p:nvPr/>
        </p:nvSpPr>
        <p:spPr>
          <a:xfrm>
            <a:off x="981063" y="2920250"/>
            <a:ext cx="2799080"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uçlarına paralel bağlanır.</a:t>
            </a:r>
            <a:endParaRPr sz="2200">
              <a:solidFill>
                <a:schemeClr val="dk1"/>
              </a:solidFill>
              <a:latin typeface="Times New Roman"/>
              <a:ea typeface="Times New Roman"/>
              <a:cs typeface="Times New Roman"/>
              <a:sym typeface="Times New Roman"/>
            </a:endParaRPr>
          </a:p>
        </p:txBody>
      </p:sp>
      <p:sp>
        <p:nvSpPr>
          <p:cNvPr id="1017" name="Google Shape;1017;p57"/>
          <p:cNvSpPr txBox="1"/>
          <p:nvPr/>
        </p:nvSpPr>
        <p:spPr>
          <a:xfrm>
            <a:off x="981063" y="3625557"/>
            <a:ext cx="1686560" cy="766445"/>
          </a:xfrm>
          <a:prstGeom prst="rect">
            <a:avLst/>
          </a:prstGeom>
          <a:noFill/>
          <a:ln>
            <a:noFill/>
          </a:ln>
        </p:spPr>
        <p:txBody>
          <a:bodyPr anchorCtr="0" anchor="t" bIns="0" lIns="0" spcFirstLastPara="1" rIns="0" wrap="square" tIns="12050">
            <a:noAutofit/>
          </a:bodyPr>
          <a:lstStyle/>
          <a:p>
            <a:pPr indent="-133349" lvl="0" marL="12700" marR="5080" rtl="0" algn="l">
              <a:lnSpc>
                <a:spcPct val="110500"/>
              </a:lnSpc>
              <a:spcBef>
                <a:spcPts val="0"/>
              </a:spcBef>
              <a:spcAft>
                <a:spcPts val="0"/>
              </a:spcAft>
              <a:buClr>
                <a:schemeClr val="dk1"/>
              </a:buClr>
              <a:buSzPts val="2100"/>
              <a:buFont typeface="Noto Sans Symbols"/>
              <a:buChar char="⮚"/>
            </a:pPr>
            <a:r>
              <a:rPr lang="tr-TR" sz="2200">
                <a:solidFill>
                  <a:schemeClr val="dk1"/>
                </a:solidFill>
                <a:latin typeface="Times New Roman"/>
                <a:ea typeface="Times New Roman"/>
                <a:cs typeface="Times New Roman"/>
                <a:sym typeface="Times New Roman"/>
              </a:rPr>
              <a:t>Yüksek	hat  transformatörü</a:t>
            </a:r>
            <a:endParaRPr sz="2200">
              <a:solidFill>
                <a:schemeClr val="dk1"/>
              </a:solidFill>
              <a:latin typeface="Times New Roman"/>
              <a:ea typeface="Times New Roman"/>
              <a:cs typeface="Times New Roman"/>
              <a:sym typeface="Times New Roman"/>
            </a:endParaRPr>
          </a:p>
        </p:txBody>
      </p:sp>
      <p:sp>
        <p:nvSpPr>
          <p:cNvPr id="1018" name="Google Shape;1018;p57"/>
          <p:cNvSpPr txBox="1"/>
          <p:nvPr/>
        </p:nvSpPr>
        <p:spPr>
          <a:xfrm>
            <a:off x="2855582" y="3625557"/>
            <a:ext cx="1985645" cy="766445"/>
          </a:xfrm>
          <a:prstGeom prst="rect">
            <a:avLst/>
          </a:prstGeom>
          <a:noFill/>
          <a:ln>
            <a:noFill/>
          </a:ln>
        </p:spPr>
        <p:txBody>
          <a:bodyPr anchorCtr="0" anchor="t" bIns="0" lIns="0" spcFirstLastPara="1" rIns="0" wrap="square" tIns="12050">
            <a:noAutofit/>
          </a:bodyPr>
          <a:lstStyle/>
          <a:p>
            <a:pPr indent="-170815" lvl="0" marL="182880" marR="5080" rtl="0" algn="l">
              <a:lnSpc>
                <a:spcPct val="110500"/>
              </a:lnSpc>
              <a:spcBef>
                <a:spcPts val="0"/>
              </a:spcBef>
              <a:spcAft>
                <a:spcPts val="0"/>
              </a:spcAft>
              <a:buNone/>
            </a:pPr>
            <a:r>
              <a:rPr lang="tr-TR" sz="2200">
                <a:solidFill>
                  <a:schemeClr val="dk1"/>
                </a:solidFill>
                <a:latin typeface="Times New Roman"/>
                <a:ea typeface="Times New Roman"/>
                <a:cs typeface="Times New Roman"/>
                <a:sym typeface="Times New Roman"/>
              </a:rPr>
              <a:t>akımı		bir	akım  ile	düşürülür.</a:t>
            </a:r>
            <a:endParaRPr sz="2200">
              <a:solidFill>
                <a:schemeClr val="dk1"/>
              </a:solidFill>
              <a:latin typeface="Times New Roman"/>
              <a:ea typeface="Times New Roman"/>
              <a:cs typeface="Times New Roman"/>
              <a:sym typeface="Times New Roman"/>
            </a:endParaRPr>
          </a:p>
        </p:txBody>
      </p:sp>
      <p:sp>
        <p:nvSpPr>
          <p:cNvPr id="1019" name="Google Shape;1019;p57"/>
          <p:cNvSpPr txBox="1"/>
          <p:nvPr/>
        </p:nvSpPr>
        <p:spPr>
          <a:xfrm>
            <a:off x="981063" y="4400054"/>
            <a:ext cx="385762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Ampermetre ve elektrik sayacının</a:t>
            </a:r>
            <a:endParaRPr sz="2200">
              <a:solidFill>
                <a:schemeClr val="dk1"/>
              </a:solidFill>
              <a:latin typeface="Times New Roman"/>
              <a:ea typeface="Times New Roman"/>
              <a:cs typeface="Times New Roman"/>
              <a:sym typeface="Times New Roman"/>
            </a:endParaRPr>
          </a:p>
        </p:txBody>
      </p:sp>
      <p:sp>
        <p:nvSpPr>
          <p:cNvPr id="1020" name="Google Shape;1020;p57"/>
          <p:cNvSpPr txBox="1"/>
          <p:nvPr/>
        </p:nvSpPr>
        <p:spPr>
          <a:xfrm>
            <a:off x="981062" y="4735029"/>
            <a:ext cx="3458357" cy="748859"/>
          </a:xfrm>
          <a:prstGeom prst="rect">
            <a:avLst/>
          </a:prstGeom>
          <a:noFill/>
          <a:ln>
            <a:noFill/>
          </a:ln>
        </p:spPr>
        <p:txBody>
          <a:bodyPr anchorCtr="0" anchor="t" bIns="0" lIns="0" spcFirstLastPara="1" rIns="0" wrap="square" tIns="12050">
            <a:noAutofit/>
          </a:bodyPr>
          <a:lstStyle/>
          <a:p>
            <a:pPr indent="0" lvl="0" marL="12700" marR="5080" rtl="0" algn="l">
              <a:lnSpc>
                <a:spcPct val="110500"/>
              </a:lnSpc>
              <a:spcBef>
                <a:spcPts val="0"/>
              </a:spcBef>
              <a:spcAft>
                <a:spcPts val="0"/>
              </a:spcAft>
              <a:buNone/>
            </a:pPr>
            <a:r>
              <a:rPr lang="tr-TR" sz="2200">
                <a:solidFill>
                  <a:schemeClr val="dk1"/>
                </a:solidFill>
                <a:latin typeface="Times New Roman"/>
                <a:ea typeface="Times New Roman"/>
                <a:cs typeface="Times New Roman"/>
                <a:sym typeface="Times New Roman"/>
              </a:rPr>
              <a:t>Akım bobini akım sekonder</a:t>
            </a:r>
            <a:endParaRPr sz="2200">
              <a:solidFill>
                <a:schemeClr val="dk1"/>
              </a:solidFill>
              <a:latin typeface="Times New Roman"/>
              <a:ea typeface="Times New Roman"/>
              <a:cs typeface="Times New Roman"/>
              <a:sym typeface="Times New Roman"/>
            </a:endParaRPr>
          </a:p>
          <a:p>
            <a:pPr indent="0" lvl="0" marL="12700" marR="5080" rtl="0" algn="l">
              <a:lnSpc>
                <a:spcPct val="110500"/>
              </a:lnSpc>
              <a:spcBef>
                <a:spcPts val="95"/>
              </a:spcBef>
              <a:spcAft>
                <a:spcPts val="0"/>
              </a:spcAft>
              <a:buNone/>
            </a:pPr>
            <a:r>
              <a:rPr lang="tr-TR" sz="2200">
                <a:solidFill>
                  <a:schemeClr val="dk1"/>
                </a:solidFill>
                <a:latin typeface="Times New Roman"/>
                <a:ea typeface="Times New Roman"/>
                <a:cs typeface="Times New Roman"/>
                <a:sym typeface="Times New Roman"/>
              </a:rPr>
              <a:t> transformatörünün</a:t>
            </a:r>
            <a:endParaRPr sz="2200">
              <a:solidFill>
                <a:schemeClr val="dk1"/>
              </a:solidFill>
              <a:latin typeface="Times New Roman"/>
              <a:ea typeface="Times New Roman"/>
              <a:cs typeface="Times New Roman"/>
              <a:sym typeface="Times New Roman"/>
            </a:endParaRPr>
          </a:p>
        </p:txBody>
      </p:sp>
      <p:sp>
        <p:nvSpPr>
          <p:cNvPr id="1021" name="Google Shape;1021;p57"/>
          <p:cNvSpPr txBox="1"/>
          <p:nvPr/>
        </p:nvSpPr>
        <p:spPr>
          <a:xfrm>
            <a:off x="981063" y="5509526"/>
            <a:ext cx="3212465" cy="36195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uçlarına seri olarak bağlanır.</a:t>
            </a:r>
            <a:endParaRPr sz="2200">
              <a:solidFill>
                <a:schemeClr val="dk1"/>
              </a:solidFill>
              <a:latin typeface="Times New Roman"/>
              <a:ea typeface="Times New Roman"/>
              <a:cs typeface="Times New Roman"/>
              <a:sym typeface="Times New Roman"/>
            </a:endParaRPr>
          </a:p>
        </p:txBody>
      </p:sp>
      <p:sp>
        <p:nvSpPr>
          <p:cNvPr id="1022" name="Google Shape;1022;p57"/>
          <p:cNvSpPr/>
          <p:nvPr/>
        </p:nvSpPr>
        <p:spPr>
          <a:xfrm>
            <a:off x="5045443" y="1432064"/>
            <a:ext cx="4912786" cy="390448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3" name="Google Shape;1023;p5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58"/>
          <p:cNvSpPr txBox="1"/>
          <p:nvPr/>
        </p:nvSpPr>
        <p:spPr>
          <a:xfrm>
            <a:off x="3139375" y="783959"/>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lang="tr-TR" sz="4850">
                <a:solidFill>
                  <a:srgbClr val="CC3300"/>
                </a:solidFill>
                <a:latin typeface="Times New Roman"/>
                <a:ea typeface="Times New Roman"/>
                <a:cs typeface="Times New Roman"/>
                <a:sym typeface="Times New Roman"/>
              </a:rPr>
              <a:t>  Transformatörler</a:t>
            </a:r>
            <a:endParaRPr sz="4850">
              <a:solidFill>
                <a:schemeClr val="dk1"/>
              </a:solidFill>
              <a:latin typeface="Times New Roman"/>
              <a:ea typeface="Times New Roman"/>
              <a:cs typeface="Times New Roman"/>
              <a:sym typeface="Times New Roman"/>
            </a:endParaRPr>
          </a:p>
        </p:txBody>
      </p:sp>
      <p:sp>
        <p:nvSpPr>
          <p:cNvPr id="1029" name="Google Shape;1029;p58"/>
          <p:cNvSpPr txBox="1"/>
          <p:nvPr/>
        </p:nvSpPr>
        <p:spPr>
          <a:xfrm>
            <a:off x="2832100" y="3253486"/>
            <a:ext cx="6600825" cy="63119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1" lang="tr-TR" sz="3950">
                <a:solidFill>
                  <a:srgbClr val="CC3300"/>
                </a:solidFill>
                <a:latin typeface="Times New Roman"/>
                <a:ea typeface="Times New Roman"/>
                <a:cs typeface="Times New Roman"/>
                <a:sym typeface="Times New Roman"/>
              </a:rPr>
              <a:t>Üç Fazlı Transformatörler</a:t>
            </a:r>
            <a:endParaRPr sz="3950">
              <a:solidFill>
                <a:schemeClr val="dk1"/>
              </a:solidFill>
              <a:latin typeface="Times New Roman"/>
              <a:ea typeface="Times New Roman"/>
              <a:cs typeface="Times New Roman"/>
              <a:sym typeface="Times New Roman"/>
            </a:endParaRPr>
          </a:p>
        </p:txBody>
      </p:sp>
      <p:sp>
        <p:nvSpPr>
          <p:cNvPr id="1030" name="Google Shape;1030;p58"/>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1" name="Google Shape;1031;p58"/>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2" name="Google Shape;1032;p5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3" name="Google Shape;1033;p58"/>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Tree>
  </p:cSld>
  <p:clrMapOvr>
    <a:masterClrMapping/>
  </p:clrMapOvr>
  <p:transition spd="slow">
    <p:push dir="r"/>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59"/>
          <p:cNvSpPr txBox="1"/>
          <p:nvPr>
            <p:ph type="title"/>
          </p:nvPr>
        </p:nvSpPr>
        <p:spPr>
          <a:xfrm>
            <a:off x="1723644" y="446963"/>
            <a:ext cx="5996952"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Üç Fazlı Transformatörler</a:t>
            </a:r>
            <a:endParaRPr/>
          </a:p>
        </p:txBody>
      </p:sp>
      <p:sp>
        <p:nvSpPr>
          <p:cNvPr id="1039" name="Google Shape;1039;p59"/>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040" name="Google Shape;1040;p59"/>
          <p:cNvSpPr txBox="1"/>
          <p:nvPr/>
        </p:nvSpPr>
        <p:spPr>
          <a:xfrm>
            <a:off x="729020" y="954100"/>
            <a:ext cx="9366250" cy="271526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1" lang="tr-TR" sz="2200">
                <a:solidFill>
                  <a:srgbClr val="FF3300"/>
                </a:solidFill>
                <a:latin typeface="Times New Roman"/>
                <a:ea typeface="Times New Roman"/>
                <a:cs typeface="Times New Roman"/>
                <a:sym typeface="Times New Roman"/>
              </a:rPr>
              <a:t>GİRİŞ</a:t>
            </a:r>
            <a:endParaRPr sz="2200">
              <a:solidFill>
                <a:schemeClr val="dk1"/>
              </a:solidFill>
              <a:latin typeface="Times New Roman"/>
              <a:ea typeface="Times New Roman"/>
              <a:cs typeface="Times New Roman"/>
              <a:sym typeface="Times New Roman"/>
            </a:endParaRPr>
          </a:p>
          <a:p>
            <a:pPr indent="0" lvl="0" marL="12700" marR="5080" rtl="0" algn="just">
              <a:lnSpc>
                <a:spcPct val="120454"/>
              </a:lnSpc>
              <a:spcBef>
                <a:spcPts val="80"/>
              </a:spcBef>
              <a:spcAft>
                <a:spcPts val="0"/>
              </a:spcAft>
              <a:buNone/>
            </a:pPr>
            <a:r>
              <a:rPr lang="tr-TR" sz="2200">
                <a:solidFill>
                  <a:schemeClr val="dk1"/>
                </a:solidFill>
                <a:latin typeface="Times New Roman"/>
                <a:ea typeface="Times New Roman"/>
                <a:cs typeface="Times New Roman"/>
                <a:sym typeface="Times New Roman"/>
              </a:rPr>
              <a:t>Günümüzde kullanılan elektrik enerjisinin büyük kısmı dengeli üç-fazlı gerilim  sistemi kullanılarak üretilir, iletilir ve dağıtılır.</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None/>
            </a:pPr>
            <a:r>
              <a:t/>
            </a:r>
            <a:endParaRPr sz="2200">
              <a:solidFill>
                <a:schemeClr val="dk1"/>
              </a:solidFill>
              <a:latin typeface="Times New Roman"/>
              <a:ea typeface="Times New Roman"/>
              <a:cs typeface="Times New Roman"/>
              <a:sym typeface="Times New Roman"/>
            </a:endParaRPr>
          </a:p>
          <a:p>
            <a:pPr indent="0" lvl="0" marL="12700" marR="5080" rtl="0" algn="just">
              <a:lnSpc>
                <a:spcPct val="100299"/>
              </a:lnSpc>
              <a:spcBef>
                <a:spcPts val="5"/>
              </a:spcBef>
              <a:spcAft>
                <a:spcPts val="0"/>
              </a:spcAft>
              <a:buNone/>
            </a:pPr>
            <a:r>
              <a:rPr lang="tr-TR" sz="2200">
                <a:solidFill>
                  <a:schemeClr val="dk1"/>
                </a:solidFill>
                <a:latin typeface="Times New Roman"/>
                <a:ea typeface="Times New Roman"/>
                <a:cs typeface="Times New Roman"/>
                <a:sym typeface="Times New Roman"/>
              </a:rPr>
              <a:t>Üç-fazlı sistemlerin modern hayatta önemli bir yerinin olması, üç-fazlı sistemlerin  ve transformatörlerin çalışmasını ve kullanılmasını anlamayı gerekli kılmaktadır.  Dengeli üç-fazlı gerilim sistemi, gerilim genlikleri ve frekansları aynı, fakat fazları  birbirinden 120</a:t>
            </a:r>
            <a:r>
              <a:rPr baseline="30000" lang="tr-TR" sz="2175">
                <a:solidFill>
                  <a:schemeClr val="dk1"/>
                </a:solidFill>
                <a:latin typeface="Times New Roman"/>
                <a:ea typeface="Times New Roman"/>
                <a:cs typeface="Times New Roman"/>
                <a:sym typeface="Times New Roman"/>
              </a:rPr>
              <a:t>o </a:t>
            </a:r>
            <a:r>
              <a:rPr lang="tr-TR" sz="2200">
                <a:solidFill>
                  <a:schemeClr val="dk1"/>
                </a:solidFill>
                <a:latin typeface="Times New Roman"/>
                <a:ea typeface="Times New Roman"/>
                <a:cs typeface="Times New Roman"/>
                <a:sym typeface="Times New Roman"/>
              </a:rPr>
              <a:t>farklı olan üç ayrı fazdan meydana gelir.</a:t>
            </a:r>
            <a:endParaRPr sz="2200">
              <a:solidFill>
                <a:schemeClr val="dk1"/>
              </a:solidFill>
              <a:latin typeface="Times New Roman"/>
              <a:ea typeface="Times New Roman"/>
              <a:cs typeface="Times New Roman"/>
              <a:sym typeface="Times New Roman"/>
            </a:endParaRPr>
          </a:p>
        </p:txBody>
      </p:sp>
      <p:sp>
        <p:nvSpPr>
          <p:cNvPr id="1041" name="Google Shape;1041;p59"/>
          <p:cNvSpPr/>
          <p:nvPr/>
        </p:nvSpPr>
        <p:spPr>
          <a:xfrm>
            <a:off x="1729739" y="3777996"/>
            <a:ext cx="7158227" cy="32430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2" name="Google Shape;1042;p59"/>
          <p:cNvSpPr/>
          <p:nvPr/>
        </p:nvSpPr>
        <p:spPr>
          <a:xfrm>
            <a:off x="1723644" y="3770376"/>
            <a:ext cx="7170420" cy="3255645"/>
          </a:xfrm>
          <a:custGeom>
            <a:rect b="b" l="l" r="r" t="t"/>
            <a:pathLst>
              <a:path extrusionOk="0" h="3255645" w="7170420">
                <a:moveTo>
                  <a:pt x="7170420" y="0"/>
                </a:moveTo>
                <a:lnTo>
                  <a:pt x="0" y="0"/>
                </a:lnTo>
                <a:lnTo>
                  <a:pt x="0" y="3255264"/>
                </a:lnTo>
                <a:lnTo>
                  <a:pt x="7170420" y="3255264"/>
                </a:lnTo>
                <a:lnTo>
                  <a:pt x="7170420" y="3250692"/>
                </a:lnTo>
                <a:lnTo>
                  <a:pt x="10668" y="3250692"/>
                </a:lnTo>
                <a:lnTo>
                  <a:pt x="4572" y="3246120"/>
                </a:lnTo>
                <a:lnTo>
                  <a:pt x="10668" y="3246120"/>
                </a:lnTo>
                <a:lnTo>
                  <a:pt x="10668" y="10667"/>
                </a:lnTo>
                <a:lnTo>
                  <a:pt x="4572" y="10667"/>
                </a:lnTo>
                <a:lnTo>
                  <a:pt x="10668" y="6096"/>
                </a:lnTo>
                <a:lnTo>
                  <a:pt x="7170420" y="6096"/>
                </a:lnTo>
                <a:lnTo>
                  <a:pt x="7170420" y="0"/>
                </a:lnTo>
                <a:close/>
              </a:path>
              <a:path extrusionOk="0" h="3255645" w="7170420">
                <a:moveTo>
                  <a:pt x="10668" y="3246120"/>
                </a:moveTo>
                <a:lnTo>
                  <a:pt x="4572" y="3246120"/>
                </a:lnTo>
                <a:lnTo>
                  <a:pt x="10668" y="3250692"/>
                </a:lnTo>
                <a:lnTo>
                  <a:pt x="10668" y="3246120"/>
                </a:lnTo>
                <a:close/>
              </a:path>
              <a:path extrusionOk="0" h="3255645" w="7170420">
                <a:moveTo>
                  <a:pt x="7159752" y="3246120"/>
                </a:moveTo>
                <a:lnTo>
                  <a:pt x="10668" y="3246120"/>
                </a:lnTo>
                <a:lnTo>
                  <a:pt x="10668" y="3250692"/>
                </a:lnTo>
                <a:lnTo>
                  <a:pt x="7159752" y="3250692"/>
                </a:lnTo>
                <a:lnTo>
                  <a:pt x="7159752" y="3246120"/>
                </a:lnTo>
                <a:close/>
              </a:path>
              <a:path extrusionOk="0" h="3255645" w="7170420">
                <a:moveTo>
                  <a:pt x="7159752" y="6096"/>
                </a:moveTo>
                <a:lnTo>
                  <a:pt x="7159752" y="3250692"/>
                </a:lnTo>
                <a:lnTo>
                  <a:pt x="7165848" y="3246120"/>
                </a:lnTo>
                <a:lnTo>
                  <a:pt x="7170420" y="3246120"/>
                </a:lnTo>
                <a:lnTo>
                  <a:pt x="7170420" y="10667"/>
                </a:lnTo>
                <a:lnTo>
                  <a:pt x="7165848" y="10667"/>
                </a:lnTo>
                <a:lnTo>
                  <a:pt x="7159752" y="6096"/>
                </a:lnTo>
                <a:close/>
              </a:path>
              <a:path extrusionOk="0" h="3255645" w="7170420">
                <a:moveTo>
                  <a:pt x="7170420" y="3246120"/>
                </a:moveTo>
                <a:lnTo>
                  <a:pt x="7165848" y="3246120"/>
                </a:lnTo>
                <a:lnTo>
                  <a:pt x="7159752" y="3250692"/>
                </a:lnTo>
                <a:lnTo>
                  <a:pt x="7170420" y="3250692"/>
                </a:lnTo>
                <a:lnTo>
                  <a:pt x="7170420" y="3246120"/>
                </a:lnTo>
                <a:close/>
              </a:path>
              <a:path extrusionOk="0" h="3255645" w="7170420">
                <a:moveTo>
                  <a:pt x="10668" y="6096"/>
                </a:moveTo>
                <a:lnTo>
                  <a:pt x="4572" y="10667"/>
                </a:lnTo>
                <a:lnTo>
                  <a:pt x="10668" y="10667"/>
                </a:lnTo>
                <a:lnTo>
                  <a:pt x="10668" y="6096"/>
                </a:lnTo>
                <a:close/>
              </a:path>
              <a:path extrusionOk="0" h="3255645" w="7170420">
                <a:moveTo>
                  <a:pt x="7159752" y="6096"/>
                </a:moveTo>
                <a:lnTo>
                  <a:pt x="10668" y="6096"/>
                </a:lnTo>
                <a:lnTo>
                  <a:pt x="10668" y="10667"/>
                </a:lnTo>
                <a:lnTo>
                  <a:pt x="7159752" y="10667"/>
                </a:lnTo>
                <a:lnTo>
                  <a:pt x="7159752" y="6096"/>
                </a:lnTo>
                <a:close/>
              </a:path>
              <a:path extrusionOk="0" h="3255645" w="7170420">
                <a:moveTo>
                  <a:pt x="7170420" y="6096"/>
                </a:moveTo>
                <a:lnTo>
                  <a:pt x="7159752" y="6096"/>
                </a:lnTo>
                <a:lnTo>
                  <a:pt x="7165848" y="10667"/>
                </a:lnTo>
                <a:lnTo>
                  <a:pt x="7170420" y="10667"/>
                </a:lnTo>
                <a:lnTo>
                  <a:pt x="7170420" y="609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3" name="Google Shape;1043;p5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60"/>
          <p:cNvSpPr txBox="1"/>
          <p:nvPr/>
        </p:nvSpPr>
        <p:spPr>
          <a:xfrm>
            <a:off x="2662186" y="446963"/>
            <a:ext cx="5708650"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 - Y-bağlı</a:t>
            </a:r>
            <a:endParaRPr sz="2650">
              <a:solidFill>
                <a:schemeClr val="dk1"/>
              </a:solidFill>
              <a:latin typeface="Times New Roman"/>
              <a:ea typeface="Times New Roman"/>
              <a:cs typeface="Times New Roman"/>
              <a:sym typeface="Times New Roman"/>
            </a:endParaRPr>
          </a:p>
        </p:txBody>
      </p:sp>
      <p:sp>
        <p:nvSpPr>
          <p:cNvPr id="1049" name="Google Shape;1049;p60"/>
          <p:cNvSpPr/>
          <p:nvPr/>
        </p:nvSpPr>
        <p:spPr>
          <a:xfrm>
            <a:off x="1979676" y="917448"/>
            <a:ext cx="7162800" cy="324764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0" name="Google Shape;1050;p60"/>
          <p:cNvSpPr/>
          <p:nvPr/>
        </p:nvSpPr>
        <p:spPr>
          <a:xfrm>
            <a:off x="3578352" y="4684776"/>
            <a:ext cx="2204085" cy="550545"/>
          </a:xfrm>
          <a:custGeom>
            <a:rect b="b" l="l" r="r" t="t"/>
            <a:pathLst>
              <a:path extrusionOk="0" h="550545" w="2204085">
                <a:moveTo>
                  <a:pt x="0" y="550163"/>
                </a:moveTo>
                <a:lnTo>
                  <a:pt x="2203704" y="550163"/>
                </a:lnTo>
                <a:lnTo>
                  <a:pt x="2203704" y="0"/>
                </a:lnTo>
                <a:lnTo>
                  <a:pt x="0" y="0"/>
                </a:lnTo>
                <a:lnTo>
                  <a:pt x="0" y="550163"/>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1" name="Google Shape;1051;p60"/>
          <p:cNvSpPr txBox="1"/>
          <p:nvPr/>
        </p:nvSpPr>
        <p:spPr>
          <a:xfrm>
            <a:off x="3600361" y="4764022"/>
            <a:ext cx="457200" cy="467359"/>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650">
                <a:solidFill>
                  <a:schemeClr val="dk1"/>
                </a:solidFill>
                <a:latin typeface="Times New Roman"/>
                <a:ea typeface="Times New Roman"/>
                <a:cs typeface="Times New Roman"/>
                <a:sym typeface="Times New Roman"/>
              </a:rPr>
              <a:t>ab</a:t>
            </a:r>
            <a:endParaRPr sz="1650">
              <a:solidFill>
                <a:schemeClr val="dk1"/>
              </a:solidFill>
              <a:latin typeface="Times New Roman"/>
              <a:ea typeface="Times New Roman"/>
              <a:cs typeface="Times New Roman"/>
              <a:sym typeface="Times New Roman"/>
            </a:endParaRPr>
          </a:p>
        </p:txBody>
      </p:sp>
      <p:sp>
        <p:nvSpPr>
          <p:cNvPr id="1052" name="Google Shape;1052;p60"/>
          <p:cNvSpPr txBox="1"/>
          <p:nvPr/>
        </p:nvSpPr>
        <p:spPr>
          <a:xfrm>
            <a:off x="4192828" y="4672074"/>
            <a:ext cx="1539875" cy="467359"/>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475">
                <a:solidFill>
                  <a:schemeClr val="dk1"/>
                </a:solidFill>
                <a:latin typeface="Times New Roman"/>
                <a:ea typeface="Times New Roman"/>
                <a:cs typeface="Times New Roman"/>
                <a:sym typeface="Times New Roman"/>
              </a:rPr>
              <a:t>an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475">
                <a:solidFill>
                  <a:schemeClr val="dk1"/>
                </a:solidFill>
                <a:latin typeface="Times New Roman"/>
                <a:ea typeface="Times New Roman"/>
                <a:cs typeface="Times New Roman"/>
                <a:sym typeface="Times New Roman"/>
              </a:rPr>
              <a:t>nb</a:t>
            </a:r>
            <a:endParaRPr baseline="-25000" sz="2475">
              <a:solidFill>
                <a:schemeClr val="dk1"/>
              </a:solidFill>
              <a:latin typeface="Times New Roman"/>
              <a:ea typeface="Times New Roman"/>
              <a:cs typeface="Times New Roman"/>
              <a:sym typeface="Times New Roman"/>
            </a:endParaRPr>
          </a:p>
        </p:txBody>
      </p:sp>
      <p:sp>
        <p:nvSpPr>
          <p:cNvPr id="1053" name="Google Shape;1053;p60"/>
          <p:cNvSpPr/>
          <p:nvPr/>
        </p:nvSpPr>
        <p:spPr>
          <a:xfrm>
            <a:off x="3576828" y="5291328"/>
            <a:ext cx="2204085" cy="550545"/>
          </a:xfrm>
          <a:custGeom>
            <a:rect b="b" l="l" r="r" t="t"/>
            <a:pathLst>
              <a:path extrusionOk="0" h="550545" w="2204085">
                <a:moveTo>
                  <a:pt x="0" y="550163"/>
                </a:moveTo>
                <a:lnTo>
                  <a:pt x="2203704" y="550163"/>
                </a:lnTo>
                <a:lnTo>
                  <a:pt x="2203704" y="0"/>
                </a:lnTo>
                <a:lnTo>
                  <a:pt x="0" y="0"/>
                </a:lnTo>
                <a:lnTo>
                  <a:pt x="0" y="550163"/>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4" name="Google Shape;1054;p60"/>
          <p:cNvSpPr txBox="1"/>
          <p:nvPr/>
        </p:nvSpPr>
        <p:spPr>
          <a:xfrm>
            <a:off x="3597884" y="5370574"/>
            <a:ext cx="457200" cy="467359"/>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650">
                <a:solidFill>
                  <a:schemeClr val="dk1"/>
                </a:solidFill>
                <a:latin typeface="Times New Roman"/>
                <a:ea typeface="Times New Roman"/>
                <a:cs typeface="Times New Roman"/>
                <a:sym typeface="Times New Roman"/>
              </a:rPr>
              <a:t>ab</a:t>
            </a:r>
            <a:endParaRPr sz="1650">
              <a:solidFill>
                <a:schemeClr val="dk1"/>
              </a:solidFill>
              <a:latin typeface="Times New Roman"/>
              <a:ea typeface="Times New Roman"/>
              <a:cs typeface="Times New Roman"/>
              <a:sym typeface="Times New Roman"/>
            </a:endParaRPr>
          </a:p>
        </p:txBody>
      </p:sp>
      <p:sp>
        <p:nvSpPr>
          <p:cNvPr id="1055" name="Google Shape;1055;p60"/>
          <p:cNvSpPr/>
          <p:nvPr/>
        </p:nvSpPr>
        <p:spPr>
          <a:xfrm>
            <a:off x="3596640" y="5884164"/>
            <a:ext cx="3232785" cy="617220"/>
          </a:xfrm>
          <a:custGeom>
            <a:rect b="b" l="l" r="r" t="t"/>
            <a:pathLst>
              <a:path extrusionOk="0" h="617220" w="3232784">
                <a:moveTo>
                  <a:pt x="0" y="617219"/>
                </a:moveTo>
                <a:lnTo>
                  <a:pt x="3232404" y="617219"/>
                </a:lnTo>
                <a:lnTo>
                  <a:pt x="3232404" y="0"/>
                </a:lnTo>
                <a:lnTo>
                  <a:pt x="0" y="0"/>
                </a:lnTo>
                <a:lnTo>
                  <a:pt x="0" y="617219"/>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6" name="Google Shape;1056;p60"/>
          <p:cNvSpPr/>
          <p:nvPr/>
        </p:nvSpPr>
        <p:spPr>
          <a:xfrm>
            <a:off x="3665283"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7" name="Google Shape;1057;p60"/>
          <p:cNvSpPr/>
          <p:nvPr/>
        </p:nvSpPr>
        <p:spPr>
          <a:xfrm>
            <a:off x="4182021"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8" name="Google Shape;1058;p60"/>
          <p:cNvSpPr/>
          <p:nvPr/>
        </p:nvSpPr>
        <p:spPr>
          <a:xfrm>
            <a:off x="4606290"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9" name="Google Shape;1059;p60"/>
          <p:cNvSpPr/>
          <p:nvPr/>
        </p:nvSpPr>
        <p:spPr>
          <a:xfrm>
            <a:off x="5116360"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0" name="Google Shape;1060;p60"/>
          <p:cNvSpPr/>
          <p:nvPr/>
        </p:nvSpPr>
        <p:spPr>
          <a:xfrm>
            <a:off x="5540616"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1" name="Google Shape;1061;p60"/>
          <p:cNvSpPr/>
          <p:nvPr/>
        </p:nvSpPr>
        <p:spPr>
          <a:xfrm>
            <a:off x="6040196" y="5971171"/>
            <a:ext cx="0" cy="445134"/>
          </a:xfrm>
          <a:custGeom>
            <a:rect b="b" l="l" r="r" t="t"/>
            <a:pathLst>
              <a:path extrusionOk="0" h="445135" w="120000">
                <a:moveTo>
                  <a:pt x="0" y="0"/>
                </a:moveTo>
                <a:lnTo>
                  <a:pt x="0" y="444724"/>
                </a:lnTo>
              </a:path>
            </a:pathLst>
          </a:custGeom>
          <a:noFill/>
          <a:ln cap="flat" cmpd="sng" w="152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2" name="Google Shape;1062;p60"/>
          <p:cNvSpPr txBox="1"/>
          <p:nvPr/>
        </p:nvSpPr>
        <p:spPr>
          <a:xfrm>
            <a:off x="3668140" y="5995212"/>
            <a:ext cx="457200" cy="471170"/>
          </a:xfrm>
          <a:prstGeom prst="rect">
            <a:avLst/>
          </a:prstGeom>
          <a:noFill/>
          <a:ln>
            <a:noFill/>
          </a:ln>
        </p:spPr>
        <p:txBody>
          <a:bodyPr anchorCtr="0" anchor="t" bIns="0" lIns="0" spcFirstLastPara="1" rIns="0" wrap="square" tIns="15225">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an</a:t>
            </a:r>
            <a:endParaRPr sz="1700">
              <a:solidFill>
                <a:schemeClr val="dk1"/>
              </a:solidFill>
              <a:latin typeface="Times New Roman"/>
              <a:ea typeface="Times New Roman"/>
              <a:cs typeface="Times New Roman"/>
              <a:sym typeface="Times New Roman"/>
            </a:endParaRPr>
          </a:p>
        </p:txBody>
      </p:sp>
      <p:sp>
        <p:nvSpPr>
          <p:cNvPr id="1063" name="Google Shape;1063;p60"/>
          <p:cNvSpPr txBox="1"/>
          <p:nvPr/>
        </p:nvSpPr>
        <p:spPr>
          <a:xfrm>
            <a:off x="4190352" y="5097900"/>
            <a:ext cx="2562860" cy="1275715"/>
          </a:xfrm>
          <a:prstGeom prst="rect">
            <a:avLst/>
          </a:prstGeom>
          <a:noFill/>
          <a:ln>
            <a:noFill/>
          </a:ln>
        </p:spPr>
        <p:txBody>
          <a:bodyPr anchorCtr="0" anchor="t" bIns="0" lIns="0" spcFirstLastPara="1" rIns="0" wrap="square" tIns="193025">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475">
                <a:solidFill>
                  <a:schemeClr val="dk1"/>
                </a:solidFill>
                <a:latin typeface="Times New Roman"/>
                <a:ea typeface="Times New Roman"/>
                <a:cs typeface="Times New Roman"/>
                <a:sym typeface="Times New Roman"/>
              </a:rPr>
              <a:t>an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475">
                <a:solidFill>
                  <a:schemeClr val="dk1"/>
                </a:solidFill>
                <a:latin typeface="Times New Roman"/>
                <a:ea typeface="Times New Roman"/>
                <a:cs typeface="Times New Roman"/>
                <a:sym typeface="Times New Roman"/>
              </a:rPr>
              <a:t>bn</a:t>
            </a:r>
            <a:endParaRPr baseline="-25000" sz="2475">
              <a:solidFill>
                <a:schemeClr val="dk1"/>
              </a:solidFill>
              <a:latin typeface="Times New Roman"/>
              <a:ea typeface="Times New Roman"/>
              <a:cs typeface="Times New Roman"/>
              <a:sym typeface="Times New Roman"/>
            </a:endParaRPr>
          </a:p>
          <a:p>
            <a:pPr indent="0" lvl="0" marL="109854" marR="0" rtl="0" algn="l">
              <a:lnSpc>
                <a:spcPct val="100000"/>
              </a:lnSpc>
              <a:spcBef>
                <a:spcPts val="1455"/>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Times New Roman"/>
                <a:ea typeface="Times New Roman"/>
                <a:cs typeface="Times New Roman"/>
                <a:sym typeface="Times New Roman"/>
              </a:rPr>
              <a:t>bn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Times New Roman"/>
                <a:ea typeface="Times New Roman"/>
                <a:cs typeface="Times New Roman"/>
                <a:sym typeface="Times New Roman"/>
              </a:rPr>
              <a:t>cn	</a:t>
            </a: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endParaRPr baseline="-25000" sz="2550">
              <a:solidFill>
                <a:schemeClr val="dk1"/>
              </a:solidFill>
              <a:latin typeface="Noto Sans Symbols"/>
              <a:ea typeface="Noto Sans Symbols"/>
              <a:cs typeface="Noto Sans Symbols"/>
              <a:sym typeface="Noto Sans Symbols"/>
            </a:endParaRPr>
          </a:p>
        </p:txBody>
      </p:sp>
      <p:sp>
        <p:nvSpPr>
          <p:cNvPr id="1064" name="Google Shape;1064;p60"/>
          <p:cNvSpPr txBox="1"/>
          <p:nvPr/>
        </p:nvSpPr>
        <p:spPr>
          <a:xfrm>
            <a:off x="893063" y="4587240"/>
            <a:ext cx="1765300" cy="585470"/>
          </a:xfrm>
          <a:prstGeom prst="rect">
            <a:avLst/>
          </a:prstGeom>
          <a:solidFill>
            <a:srgbClr val="009999"/>
          </a:solidFill>
          <a:ln>
            <a:noFill/>
          </a:ln>
        </p:spPr>
        <p:txBody>
          <a:bodyPr anchorCtr="0" anchor="t" bIns="0" lIns="0" spcFirstLastPara="1" rIns="0" wrap="square" tIns="54600">
            <a:noAutofit/>
          </a:bodyPr>
          <a:lstStyle/>
          <a:p>
            <a:pPr indent="0" lvl="0" marL="19050" marR="0" rtl="0" algn="l">
              <a:lnSpc>
                <a:spcPct val="100000"/>
              </a:lnSpc>
              <a:spcBef>
                <a:spcPts val="0"/>
              </a:spcBef>
              <a:spcAft>
                <a:spcPts val="0"/>
              </a:spcAft>
              <a:buNone/>
            </a:pPr>
            <a:r>
              <a:rPr i="1" lang="tr-TR" sz="2650">
                <a:solidFill>
                  <a:schemeClr val="dk1"/>
                </a:solidFill>
                <a:latin typeface="Times New Roman"/>
                <a:ea typeface="Times New Roman"/>
                <a:cs typeface="Times New Roman"/>
                <a:sym typeface="Times New Roman"/>
              </a:rPr>
              <a:t>V</a:t>
            </a:r>
            <a:r>
              <a:rPr baseline="-25000" i="1" lang="tr-TR" sz="2625">
                <a:solidFill>
                  <a:schemeClr val="dk1"/>
                </a:solidFill>
                <a:latin typeface="Times New Roman"/>
                <a:ea typeface="Times New Roman"/>
                <a:cs typeface="Times New Roman"/>
                <a:sym typeface="Times New Roman"/>
              </a:rPr>
              <a:t>an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V</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lang="tr-TR" sz="2650">
                <a:solidFill>
                  <a:schemeClr val="dk1"/>
                </a:solidFill>
                <a:latin typeface="Noto Sans Symbols"/>
                <a:ea typeface="Noto Sans Symbols"/>
                <a:cs typeface="Noto Sans Symbols"/>
                <a:sym typeface="Noto Sans Symbols"/>
              </a:rPr>
              <a:t>∠</a:t>
            </a:r>
            <a:r>
              <a:rPr lang="tr-TR" sz="1750">
                <a:solidFill>
                  <a:schemeClr val="dk1"/>
                </a:solidFill>
                <a:latin typeface="Times New Roman"/>
                <a:ea typeface="Times New Roman"/>
                <a:cs typeface="Times New Roman"/>
                <a:sym typeface="Times New Roman"/>
              </a:rPr>
              <a:t>0 </a:t>
            </a:r>
            <a:r>
              <a:rPr baseline="30000" i="1" lang="tr-TR" sz="2625">
                <a:solidFill>
                  <a:schemeClr val="dk1"/>
                </a:solidFill>
                <a:latin typeface="Times New Roman"/>
                <a:ea typeface="Times New Roman"/>
                <a:cs typeface="Times New Roman"/>
                <a:sym typeface="Times New Roman"/>
              </a:rPr>
              <a:t>o</a:t>
            </a:r>
            <a:endParaRPr baseline="30000" sz="2625">
              <a:solidFill>
                <a:schemeClr val="dk1"/>
              </a:solidFill>
              <a:latin typeface="Times New Roman"/>
              <a:ea typeface="Times New Roman"/>
              <a:cs typeface="Times New Roman"/>
              <a:sym typeface="Times New Roman"/>
            </a:endParaRPr>
          </a:p>
        </p:txBody>
      </p:sp>
      <p:sp>
        <p:nvSpPr>
          <p:cNvPr id="1065" name="Google Shape;1065;p60"/>
          <p:cNvSpPr/>
          <p:nvPr/>
        </p:nvSpPr>
        <p:spPr>
          <a:xfrm>
            <a:off x="856488" y="5297423"/>
            <a:ext cx="2037714" cy="565785"/>
          </a:xfrm>
          <a:custGeom>
            <a:rect b="b" l="l" r="r" t="t"/>
            <a:pathLst>
              <a:path extrusionOk="0" h="565785" w="2037714">
                <a:moveTo>
                  <a:pt x="0" y="565404"/>
                </a:moveTo>
                <a:lnTo>
                  <a:pt x="2037588" y="565404"/>
                </a:lnTo>
                <a:lnTo>
                  <a:pt x="2037588" y="0"/>
                </a:lnTo>
                <a:lnTo>
                  <a:pt x="0" y="0"/>
                </a:lnTo>
                <a:lnTo>
                  <a:pt x="0" y="565404"/>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6" name="Google Shape;1066;p60"/>
          <p:cNvSpPr txBox="1"/>
          <p:nvPr/>
        </p:nvSpPr>
        <p:spPr>
          <a:xfrm>
            <a:off x="875691" y="5313070"/>
            <a:ext cx="1977389" cy="490855"/>
          </a:xfrm>
          <a:prstGeom prst="rect">
            <a:avLst/>
          </a:prstGeom>
          <a:noFill/>
          <a:ln>
            <a:noFill/>
          </a:ln>
        </p:spPr>
        <p:txBody>
          <a:bodyPr anchorCtr="0" anchor="t" bIns="0" lIns="0" spcFirstLastPara="1" rIns="0" wrap="square" tIns="5075">
            <a:noAutofit/>
          </a:bodyPr>
          <a:lstStyle/>
          <a:p>
            <a:pPr indent="0" lvl="0" marL="0" marR="0" rtl="0" algn="l">
              <a:lnSpc>
                <a:spcPct val="100000"/>
              </a:lnSpc>
              <a:spcBef>
                <a:spcPts val="0"/>
              </a:spcBef>
              <a:spcAft>
                <a:spcPts val="0"/>
              </a:spcAft>
              <a:buNone/>
            </a:pPr>
            <a:r>
              <a:t/>
            </a:r>
            <a:endParaRPr sz="1950">
              <a:solidFill>
                <a:schemeClr val="dk1"/>
              </a:solidFill>
              <a:latin typeface="Times New Roman"/>
              <a:ea typeface="Times New Roman"/>
              <a:cs typeface="Times New Roman"/>
              <a:sym typeface="Times New Roman"/>
            </a:endParaRPr>
          </a:p>
          <a:p>
            <a:pPr indent="-199390" lvl="0" marL="199390" marR="5080" rtl="0" algn="l">
              <a:lnSpc>
                <a:spcPct val="32200"/>
              </a:lnSpc>
              <a:spcBef>
                <a:spcPts val="0"/>
              </a:spcBef>
              <a:spcAft>
                <a:spcPts val="0"/>
              </a:spcAft>
              <a:buNone/>
            </a:pPr>
            <a:r>
              <a:rPr i="1" lang="tr-TR" sz="2650">
                <a:solidFill>
                  <a:schemeClr val="dk1"/>
                </a:solidFill>
                <a:latin typeface="Times New Roman"/>
                <a:ea typeface="Times New Roman"/>
                <a:cs typeface="Times New Roman"/>
                <a:sym typeface="Times New Roman"/>
              </a:rPr>
              <a:t>V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V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lang="tr-TR" sz="1550">
                <a:solidFill>
                  <a:schemeClr val="dk1"/>
                </a:solidFill>
                <a:latin typeface="Noto Sans Symbols"/>
                <a:ea typeface="Noto Sans Symbols"/>
                <a:cs typeface="Noto Sans Symbols"/>
                <a:sym typeface="Noto Sans Symbols"/>
              </a:rPr>
              <a:t>−</a:t>
            </a:r>
            <a:r>
              <a:rPr lang="tr-TR" sz="1550">
                <a:solidFill>
                  <a:schemeClr val="dk1"/>
                </a:solidFill>
                <a:latin typeface="Times New Roman"/>
                <a:ea typeface="Times New Roman"/>
                <a:cs typeface="Times New Roman"/>
                <a:sym typeface="Times New Roman"/>
              </a:rPr>
              <a:t> 120 </a:t>
            </a:r>
            <a:r>
              <a:rPr baseline="30000" i="1" lang="tr-TR" sz="2325">
                <a:solidFill>
                  <a:schemeClr val="dk1"/>
                </a:solidFill>
                <a:latin typeface="Times New Roman"/>
                <a:ea typeface="Times New Roman"/>
                <a:cs typeface="Times New Roman"/>
                <a:sym typeface="Times New Roman"/>
              </a:rPr>
              <a:t>o  </a:t>
            </a:r>
            <a:r>
              <a:rPr i="1" lang="tr-TR" sz="1550">
                <a:solidFill>
                  <a:schemeClr val="dk1"/>
                </a:solidFill>
                <a:latin typeface="Times New Roman"/>
                <a:ea typeface="Times New Roman"/>
                <a:cs typeface="Times New Roman"/>
                <a:sym typeface="Times New Roman"/>
              </a:rPr>
              <a:t>bn		</a:t>
            </a:r>
            <a:r>
              <a:rPr i="1" lang="tr-TR" sz="1550">
                <a:solidFill>
                  <a:schemeClr val="dk1"/>
                </a:solidFill>
                <a:latin typeface="Noto Sans Symbols"/>
                <a:ea typeface="Noto Sans Symbols"/>
                <a:cs typeface="Noto Sans Symbols"/>
                <a:sym typeface="Noto Sans Symbols"/>
              </a:rPr>
              <a:t>φ</a:t>
            </a:r>
            <a:endParaRPr sz="1550">
              <a:solidFill>
                <a:schemeClr val="dk1"/>
              </a:solidFill>
              <a:latin typeface="Noto Sans Symbols"/>
              <a:ea typeface="Noto Sans Symbols"/>
              <a:cs typeface="Noto Sans Symbols"/>
              <a:sym typeface="Noto Sans Symbols"/>
            </a:endParaRPr>
          </a:p>
        </p:txBody>
      </p:sp>
      <p:sp>
        <p:nvSpPr>
          <p:cNvPr id="1067" name="Google Shape;1067;p60"/>
          <p:cNvSpPr/>
          <p:nvPr/>
        </p:nvSpPr>
        <p:spPr>
          <a:xfrm>
            <a:off x="800100" y="6035040"/>
            <a:ext cx="2022475" cy="1175385"/>
          </a:xfrm>
          <a:custGeom>
            <a:rect b="b" l="l" r="r" t="t"/>
            <a:pathLst>
              <a:path extrusionOk="0" h="1175384" w="2022475">
                <a:moveTo>
                  <a:pt x="0" y="1175004"/>
                </a:moveTo>
                <a:lnTo>
                  <a:pt x="2022348" y="1175004"/>
                </a:lnTo>
                <a:lnTo>
                  <a:pt x="2022348" y="0"/>
                </a:lnTo>
                <a:lnTo>
                  <a:pt x="0" y="0"/>
                </a:lnTo>
                <a:lnTo>
                  <a:pt x="0" y="1175004"/>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8" name="Google Shape;1068;p60"/>
          <p:cNvSpPr txBox="1"/>
          <p:nvPr/>
        </p:nvSpPr>
        <p:spPr>
          <a:xfrm>
            <a:off x="1016190" y="6291084"/>
            <a:ext cx="198120" cy="260985"/>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tr-TR" sz="1550">
                <a:solidFill>
                  <a:schemeClr val="dk1"/>
                </a:solidFill>
                <a:latin typeface="Times New Roman"/>
                <a:ea typeface="Times New Roman"/>
                <a:cs typeface="Times New Roman"/>
                <a:sym typeface="Times New Roman"/>
              </a:rPr>
              <a:t>cn</a:t>
            </a:r>
            <a:endParaRPr sz="1550">
              <a:solidFill>
                <a:schemeClr val="dk1"/>
              </a:solidFill>
              <a:latin typeface="Times New Roman"/>
              <a:ea typeface="Times New Roman"/>
              <a:cs typeface="Times New Roman"/>
              <a:sym typeface="Times New Roman"/>
            </a:endParaRPr>
          </a:p>
        </p:txBody>
      </p:sp>
      <p:sp>
        <p:nvSpPr>
          <p:cNvPr id="1069" name="Google Shape;1069;p60"/>
          <p:cNvSpPr txBox="1"/>
          <p:nvPr/>
        </p:nvSpPr>
        <p:spPr>
          <a:xfrm>
            <a:off x="819425" y="6066982"/>
            <a:ext cx="1951989" cy="429259"/>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i="1" lang="tr-TR" sz="2650">
                <a:solidFill>
                  <a:schemeClr val="dk1"/>
                </a:solidFill>
                <a:latin typeface="Times New Roman"/>
                <a:ea typeface="Times New Roman"/>
                <a:cs typeface="Times New Roman"/>
                <a:sym typeface="Times New Roman"/>
              </a:rPr>
              <a:t>V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V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lang="tr-TR" sz="1550">
                <a:solidFill>
                  <a:schemeClr val="dk1"/>
                </a:solidFill>
                <a:latin typeface="Noto Sans Symbols"/>
                <a:ea typeface="Noto Sans Symbols"/>
                <a:cs typeface="Noto Sans Symbols"/>
                <a:sym typeface="Noto Sans Symbols"/>
              </a:rPr>
              <a:t>−</a:t>
            </a:r>
            <a:r>
              <a:rPr lang="tr-TR" sz="1550">
                <a:solidFill>
                  <a:schemeClr val="dk1"/>
                </a:solidFill>
                <a:latin typeface="Times New Roman"/>
                <a:ea typeface="Times New Roman"/>
                <a:cs typeface="Times New Roman"/>
                <a:sym typeface="Times New Roman"/>
              </a:rPr>
              <a:t> 240 </a:t>
            </a:r>
            <a:r>
              <a:rPr baseline="30000" i="1" lang="tr-TR" sz="2325">
                <a:solidFill>
                  <a:schemeClr val="dk1"/>
                </a:solidFill>
                <a:latin typeface="Times New Roman"/>
                <a:ea typeface="Times New Roman"/>
                <a:cs typeface="Times New Roman"/>
                <a:sym typeface="Times New Roman"/>
              </a:rPr>
              <a:t>o</a:t>
            </a:r>
            <a:endParaRPr baseline="30000" sz="2325">
              <a:solidFill>
                <a:schemeClr val="dk1"/>
              </a:solidFill>
              <a:latin typeface="Times New Roman"/>
              <a:ea typeface="Times New Roman"/>
              <a:cs typeface="Times New Roman"/>
              <a:sym typeface="Times New Roman"/>
            </a:endParaRPr>
          </a:p>
        </p:txBody>
      </p:sp>
      <p:sp>
        <p:nvSpPr>
          <p:cNvPr id="1070" name="Google Shape;1070;p60"/>
          <p:cNvSpPr txBox="1"/>
          <p:nvPr/>
        </p:nvSpPr>
        <p:spPr>
          <a:xfrm>
            <a:off x="1293774" y="6213877"/>
            <a:ext cx="1214120" cy="873760"/>
          </a:xfrm>
          <a:prstGeom prst="rect">
            <a:avLst/>
          </a:prstGeom>
          <a:noFill/>
          <a:ln>
            <a:noFill/>
          </a:ln>
        </p:spPr>
        <p:txBody>
          <a:bodyPr anchorCtr="0" anchor="t" bIns="0" lIns="0" spcFirstLastPara="1" rIns="0" wrap="square" tIns="88900">
            <a:noAutofit/>
          </a:bodyPr>
          <a:lstStyle/>
          <a:p>
            <a:pPr indent="0" lvl="0" marL="0" marR="227329" rtl="0" algn="ctr">
              <a:lnSpc>
                <a:spcPct val="100000"/>
              </a:lnSpc>
              <a:spcBef>
                <a:spcPts val="0"/>
              </a:spcBef>
              <a:spcAft>
                <a:spcPts val="0"/>
              </a:spcAft>
              <a:buNone/>
            </a:pPr>
            <a:r>
              <a:rPr i="1" lang="tr-TR" sz="1550">
                <a:solidFill>
                  <a:schemeClr val="dk1"/>
                </a:solidFill>
                <a:latin typeface="Noto Sans Symbols"/>
                <a:ea typeface="Noto Sans Symbols"/>
                <a:cs typeface="Noto Sans Symbols"/>
                <a:sym typeface="Noto Sans Symbols"/>
              </a:rPr>
              <a:t>φ</a:t>
            </a:r>
            <a:endParaRPr sz="1550">
              <a:solidFill>
                <a:schemeClr val="dk1"/>
              </a:solidFill>
              <a:latin typeface="Noto Sans Symbols"/>
              <a:ea typeface="Noto Sans Symbols"/>
              <a:cs typeface="Noto Sans Symbols"/>
              <a:sym typeface="Noto Sans Symbols"/>
            </a:endParaRPr>
          </a:p>
          <a:p>
            <a:pPr indent="0" lvl="0" marL="0" marR="0" rtl="0" algn="l">
              <a:lnSpc>
                <a:spcPct val="100000"/>
              </a:lnSpc>
              <a:spcBef>
                <a:spcPts val="1040"/>
              </a:spcBef>
              <a:spcAft>
                <a:spcPts val="0"/>
              </a:spcAft>
              <a:buNone/>
            </a:pP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 </a:t>
            </a:r>
            <a:r>
              <a:rPr lang="tr-TR" sz="2650">
                <a:solidFill>
                  <a:schemeClr val="dk1"/>
                </a:solidFill>
                <a:latin typeface="Noto Sans Symbols"/>
                <a:ea typeface="Noto Sans Symbols"/>
                <a:cs typeface="Noto Sans Symbols"/>
                <a:sym typeface="Noto Sans Symbols"/>
              </a:rPr>
              <a:t>∠</a:t>
            </a:r>
            <a:r>
              <a:rPr lang="tr-TR" sz="1550">
                <a:solidFill>
                  <a:schemeClr val="dk1"/>
                </a:solidFill>
                <a:latin typeface="Times New Roman"/>
                <a:ea typeface="Times New Roman"/>
                <a:cs typeface="Times New Roman"/>
                <a:sym typeface="Times New Roman"/>
              </a:rPr>
              <a:t>120 </a:t>
            </a:r>
            <a:r>
              <a:rPr baseline="30000" i="1" lang="tr-TR" sz="2325">
                <a:solidFill>
                  <a:schemeClr val="dk1"/>
                </a:solidFill>
                <a:latin typeface="Times New Roman"/>
                <a:ea typeface="Times New Roman"/>
                <a:cs typeface="Times New Roman"/>
                <a:sym typeface="Times New Roman"/>
              </a:rPr>
              <a:t>o</a:t>
            </a:r>
            <a:endParaRPr baseline="30000" sz="2325">
              <a:solidFill>
                <a:schemeClr val="dk1"/>
              </a:solidFill>
              <a:latin typeface="Times New Roman"/>
              <a:ea typeface="Times New Roman"/>
              <a:cs typeface="Times New Roman"/>
              <a:sym typeface="Times New Roman"/>
            </a:endParaRPr>
          </a:p>
        </p:txBody>
      </p:sp>
      <p:sp>
        <p:nvSpPr>
          <p:cNvPr id="1071" name="Google Shape;1071;p60"/>
          <p:cNvSpPr/>
          <p:nvPr/>
        </p:nvSpPr>
        <p:spPr>
          <a:xfrm>
            <a:off x="7327392" y="4602479"/>
            <a:ext cx="2260600" cy="579120"/>
          </a:xfrm>
          <a:custGeom>
            <a:rect b="b" l="l" r="r" t="t"/>
            <a:pathLst>
              <a:path extrusionOk="0" h="579120" w="2260600">
                <a:moveTo>
                  <a:pt x="0" y="579119"/>
                </a:moveTo>
                <a:lnTo>
                  <a:pt x="2260092" y="579119"/>
                </a:lnTo>
                <a:lnTo>
                  <a:pt x="2260092" y="0"/>
                </a:lnTo>
                <a:lnTo>
                  <a:pt x="0" y="0"/>
                </a:lnTo>
                <a:lnTo>
                  <a:pt x="0" y="579119"/>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2" name="Google Shape;1072;p60"/>
          <p:cNvSpPr/>
          <p:nvPr/>
        </p:nvSpPr>
        <p:spPr>
          <a:xfrm>
            <a:off x="8186699" y="4889347"/>
            <a:ext cx="42545" cy="24765"/>
          </a:xfrm>
          <a:custGeom>
            <a:rect b="b" l="l" r="r" t="t"/>
            <a:pathLst>
              <a:path extrusionOk="0" h="24764" w="42545">
                <a:moveTo>
                  <a:pt x="0" y="24193"/>
                </a:moveTo>
                <a:lnTo>
                  <a:pt x="42240"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3" name="Google Shape;1073;p60"/>
          <p:cNvSpPr/>
          <p:nvPr/>
        </p:nvSpPr>
        <p:spPr>
          <a:xfrm>
            <a:off x="8228939" y="4896256"/>
            <a:ext cx="61594" cy="112395"/>
          </a:xfrm>
          <a:custGeom>
            <a:rect b="b" l="l" r="r" t="t"/>
            <a:pathLst>
              <a:path extrusionOk="0" h="112395" w="61595">
                <a:moveTo>
                  <a:pt x="0" y="0"/>
                </a:moveTo>
                <a:lnTo>
                  <a:pt x="61188" y="112331"/>
                </a:lnTo>
              </a:path>
            </a:pathLst>
          </a:custGeom>
          <a:noFill/>
          <a:ln cap="flat" cmpd="sng" w="27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4" name="Google Shape;1074;p60"/>
          <p:cNvSpPr/>
          <p:nvPr/>
        </p:nvSpPr>
        <p:spPr>
          <a:xfrm>
            <a:off x="8297024" y="4673333"/>
            <a:ext cx="81280" cy="335280"/>
          </a:xfrm>
          <a:custGeom>
            <a:rect b="b" l="l" r="r" t="t"/>
            <a:pathLst>
              <a:path extrusionOk="0" h="335279" w="81279">
                <a:moveTo>
                  <a:pt x="0" y="335254"/>
                </a:moveTo>
                <a:lnTo>
                  <a:pt x="81013"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5" name="Google Shape;1075;p60"/>
          <p:cNvSpPr/>
          <p:nvPr/>
        </p:nvSpPr>
        <p:spPr>
          <a:xfrm>
            <a:off x="8378037" y="4673333"/>
            <a:ext cx="177800" cy="0"/>
          </a:xfrm>
          <a:custGeom>
            <a:rect b="b" l="l" r="r" t="t"/>
            <a:pathLst>
              <a:path extrusionOk="0" h="120000" w="177800">
                <a:moveTo>
                  <a:pt x="0" y="0"/>
                </a:moveTo>
                <a:lnTo>
                  <a:pt x="177558"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6" name="Google Shape;1076;p60"/>
          <p:cNvSpPr txBox="1"/>
          <p:nvPr/>
        </p:nvSpPr>
        <p:spPr>
          <a:xfrm>
            <a:off x="7327392" y="4645078"/>
            <a:ext cx="2260600" cy="424180"/>
          </a:xfrm>
          <a:prstGeom prst="rect">
            <a:avLst/>
          </a:prstGeom>
          <a:noFill/>
          <a:ln>
            <a:noFill/>
          </a:ln>
        </p:spPr>
        <p:txBody>
          <a:bodyPr anchorCtr="0" anchor="t" bIns="0" lIns="0" spcFirstLastPara="1" rIns="0" wrap="square" tIns="13950">
            <a:noAutofit/>
          </a:bodyPr>
          <a:lstStyle/>
          <a:p>
            <a:pPr indent="0" lvl="0" marL="18415" marR="0" rtl="0" algn="l">
              <a:lnSpc>
                <a:spcPct val="100000"/>
              </a:lnSpc>
              <a:spcBef>
                <a:spcPts val="0"/>
              </a:spcBef>
              <a:spcAft>
                <a:spcPts val="0"/>
              </a:spcAft>
              <a:buNone/>
            </a:pP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Times New Roman"/>
                <a:ea typeface="Times New Roman"/>
                <a:cs typeface="Times New Roman"/>
                <a:sym typeface="Times New Roman"/>
              </a:rPr>
              <a:t>ab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3</a:t>
            </a: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lang="tr-TR" sz="2600">
                <a:solidFill>
                  <a:schemeClr val="dk1"/>
                </a:solidFill>
                <a:latin typeface="Noto Sans Symbols"/>
                <a:ea typeface="Noto Sans Symbols"/>
                <a:cs typeface="Noto Sans Symbols"/>
                <a:sym typeface="Noto Sans Symbols"/>
              </a:rPr>
              <a:t>∠</a:t>
            </a:r>
            <a:r>
              <a:rPr lang="tr-TR" sz="1750">
                <a:solidFill>
                  <a:schemeClr val="dk1"/>
                </a:solidFill>
                <a:latin typeface="Times New Roman"/>
                <a:ea typeface="Times New Roman"/>
                <a:cs typeface="Times New Roman"/>
                <a:sym typeface="Times New Roman"/>
              </a:rPr>
              <a:t>30 </a:t>
            </a:r>
            <a:r>
              <a:rPr baseline="30000" i="1" lang="tr-TR" sz="2625">
                <a:solidFill>
                  <a:schemeClr val="dk1"/>
                </a:solidFill>
                <a:latin typeface="Times New Roman"/>
                <a:ea typeface="Times New Roman"/>
                <a:cs typeface="Times New Roman"/>
                <a:sym typeface="Times New Roman"/>
              </a:rPr>
              <a:t>o</a:t>
            </a:r>
            <a:endParaRPr baseline="30000" sz="2625">
              <a:solidFill>
                <a:schemeClr val="dk1"/>
              </a:solidFill>
              <a:latin typeface="Times New Roman"/>
              <a:ea typeface="Times New Roman"/>
              <a:cs typeface="Times New Roman"/>
              <a:sym typeface="Times New Roman"/>
            </a:endParaRPr>
          </a:p>
        </p:txBody>
      </p:sp>
      <p:sp>
        <p:nvSpPr>
          <p:cNvPr id="1077" name="Google Shape;1077;p60"/>
          <p:cNvSpPr/>
          <p:nvPr/>
        </p:nvSpPr>
        <p:spPr>
          <a:xfrm>
            <a:off x="7344156" y="5221223"/>
            <a:ext cx="2510155" cy="581025"/>
          </a:xfrm>
          <a:custGeom>
            <a:rect b="b" l="l" r="r" t="t"/>
            <a:pathLst>
              <a:path extrusionOk="0" h="581025" w="2510154">
                <a:moveTo>
                  <a:pt x="0" y="580644"/>
                </a:moveTo>
                <a:lnTo>
                  <a:pt x="2510028" y="580644"/>
                </a:lnTo>
                <a:lnTo>
                  <a:pt x="2510028" y="0"/>
                </a:lnTo>
                <a:lnTo>
                  <a:pt x="0" y="0"/>
                </a:lnTo>
                <a:lnTo>
                  <a:pt x="0" y="580644"/>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8" name="Google Shape;1078;p60"/>
          <p:cNvSpPr/>
          <p:nvPr/>
        </p:nvSpPr>
        <p:spPr>
          <a:xfrm>
            <a:off x="8186801" y="5508840"/>
            <a:ext cx="42545" cy="24765"/>
          </a:xfrm>
          <a:custGeom>
            <a:rect b="b" l="l" r="r" t="t"/>
            <a:pathLst>
              <a:path extrusionOk="0" h="24764" w="42545">
                <a:moveTo>
                  <a:pt x="0" y="24256"/>
                </a:moveTo>
                <a:lnTo>
                  <a:pt x="42265"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9" name="Google Shape;1079;p60"/>
          <p:cNvSpPr/>
          <p:nvPr/>
        </p:nvSpPr>
        <p:spPr>
          <a:xfrm>
            <a:off x="8229066" y="5515775"/>
            <a:ext cx="61594" cy="113030"/>
          </a:xfrm>
          <a:custGeom>
            <a:rect b="b" l="l" r="r" t="t"/>
            <a:pathLst>
              <a:path extrusionOk="0" h="113029" w="61595">
                <a:moveTo>
                  <a:pt x="0" y="0"/>
                </a:moveTo>
                <a:lnTo>
                  <a:pt x="61239" y="112623"/>
                </a:lnTo>
              </a:path>
            </a:pathLst>
          </a:custGeom>
          <a:noFill/>
          <a:ln cap="flat" cmpd="sng" w="27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0" name="Google Shape;1080;p60"/>
          <p:cNvSpPr/>
          <p:nvPr/>
        </p:nvSpPr>
        <p:spPr>
          <a:xfrm>
            <a:off x="8297202" y="5292268"/>
            <a:ext cx="81280" cy="336550"/>
          </a:xfrm>
          <a:custGeom>
            <a:rect b="b" l="l" r="r" t="t"/>
            <a:pathLst>
              <a:path extrusionOk="0" h="336550" w="81279">
                <a:moveTo>
                  <a:pt x="0" y="336130"/>
                </a:moveTo>
                <a:lnTo>
                  <a:pt x="81076"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1" name="Google Shape;1081;p60"/>
          <p:cNvSpPr/>
          <p:nvPr/>
        </p:nvSpPr>
        <p:spPr>
          <a:xfrm>
            <a:off x="8378278" y="5292268"/>
            <a:ext cx="177800" cy="0"/>
          </a:xfrm>
          <a:custGeom>
            <a:rect b="b" l="l" r="r" t="t"/>
            <a:pathLst>
              <a:path extrusionOk="0" h="120000" w="177800">
                <a:moveTo>
                  <a:pt x="0" y="0"/>
                </a:moveTo>
                <a:lnTo>
                  <a:pt x="177660"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p60"/>
          <p:cNvSpPr txBox="1"/>
          <p:nvPr/>
        </p:nvSpPr>
        <p:spPr>
          <a:xfrm>
            <a:off x="7344156" y="5263970"/>
            <a:ext cx="2510155" cy="424815"/>
          </a:xfrm>
          <a:prstGeom prst="rect">
            <a:avLst/>
          </a:prstGeom>
          <a:noFill/>
          <a:ln>
            <a:noFill/>
          </a:ln>
        </p:spPr>
        <p:txBody>
          <a:bodyPr anchorCtr="0" anchor="t" bIns="0" lIns="0" spcFirstLastPara="1" rIns="0" wrap="square" tIns="15225">
            <a:noAutofit/>
          </a:bodyPr>
          <a:lstStyle/>
          <a:p>
            <a:pPr indent="0" lvl="0" marL="18415" marR="0" rtl="0" algn="l">
              <a:lnSpc>
                <a:spcPct val="100000"/>
              </a:lnSpc>
              <a:spcBef>
                <a:spcPts val="0"/>
              </a:spcBef>
              <a:spcAft>
                <a:spcPts val="0"/>
              </a:spcAft>
              <a:buNone/>
            </a:pP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Times New Roman"/>
                <a:ea typeface="Times New Roman"/>
                <a:cs typeface="Times New Roman"/>
                <a:sym typeface="Times New Roman"/>
              </a:rPr>
              <a:t>bc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3</a:t>
            </a: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a:t>
            </a:r>
            <a:r>
              <a:rPr lang="tr-TR" sz="1750">
                <a:solidFill>
                  <a:schemeClr val="dk1"/>
                </a:solidFill>
                <a:latin typeface="Noto Sans Symbols"/>
                <a:ea typeface="Noto Sans Symbols"/>
                <a:cs typeface="Noto Sans Symbols"/>
                <a:sym typeface="Noto Sans Symbols"/>
              </a:rPr>
              <a:t>−</a:t>
            </a:r>
            <a:r>
              <a:rPr lang="tr-TR" sz="1750">
                <a:solidFill>
                  <a:schemeClr val="dk1"/>
                </a:solidFill>
                <a:latin typeface="Times New Roman"/>
                <a:ea typeface="Times New Roman"/>
                <a:cs typeface="Times New Roman"/>
                <a:sym typeface="Times New Roman"/>
              </a:rPr>
              <a:t> 90 </a:t>
            </a:r>
            <a:r>
              <a:rPr baseline="30000" i="1" lang="tr-TR" sz="2625">
                <a:solidFill>
                  <a:schemeClr val="dk1"/>
                </a:solidFill>
                <a:latin typeface="Times New Roman"/>
                <a:ea typeface="Times New Roman"/>
                <a:cs typeface="Times New Roman"/>
                <a:sym typeface="Times New Roman"/>
              </a:rPr>
              <a:t>o</a:t>
            </a:r>
            <a:endParaRPr baseline="30000" sz="2625">
              <a:solidFill>
                <a:schemeClr val="dk1"/>
              </a:solidFill>
              <a:latin typeface="Times New Roman"/>
              <a:ea typeface="Times New Roman"/>
              <a:cs typeface="Times New Roman"/>
              <a:sym typeface="Times New Roman"/>
            </a:endParaRPr>
          </a:p>
        </p:txBody>
      </p:sp>
      <p:sp>
        <p:nvSpPr>
          <p:cNvPr id="1083" name="Google Shape;1083;p60"/>
          <p:cNvSpPr/>
          <p:nvPr/>
        </p:nvSpPr>
        <p:spPr>
          <a:xfrm>
            <a:off x="7360919" y="5843016"/>
            <a:ext cx="2344420" cy="579120"/>
          </a:xfrm>
          <a:custGeom>
            <a:rect b="b" l="l" r="r" t="t"/>
            <a:pathLst>
              <a:path extrusionOk="0" h="579120" w="2344420">
                <a:moveTo>
                  <a:pt x="0" y="579120"/>
                </a:moveTo>
                <a:lnTo>
                  <a:pt x="2343912" y="579120"/>
                </a:lnTo>
                <a:lnTo>
                  <a:pt x="2343912" y="0"/>
                </a:lnTo>
                <a:lnTo>
                  <a:pt x="0" y="0"/>
                </a:lnTo>
                <a:lnTo>
                  <a:pt x="0" y="57912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4" name="Google Shape;1084;p60"/>
          <p:cNvSpPr/>
          <p:nvPr/>
        </p:nvSpPr>
        <p:spPr>
          <a:xfrm>
            <a:off x="8206828" y="6129883"/>
            <a:ext cx="42545" cy="24765"/>
          </a:xfrm>
          <a:custGeom>
            <a:rect b="b" l="l" r="r" t="t"/>
            <a:pathLst>
              <a:path extrusionOk="0" h="24764" w="42545">
                <a:moveTo>
                  <a:pt x="0" y="24193"/>
                </a:moveTo>
                <a:lnTo>
                  <a:pt x="42252"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60"/>
          <p:cNvSpPr/>
          <p:nvPr/>
        </p:nvSpPr>
        <p:spPr>
          <a:xfrm>
            <a:off x="8249081" y="6136792"/>
            <a:ext cx="61594" cy="112395"/>
          </a:xfrm>
          <a:custGeom>
            <a:rect b="b" l="l" r="r" t="t"/>
            <a:pathLst>
              <a:path extrusionOk="0" h="112395" w="61595">
                <a:moveTo>
                  <a:pt x="0" y="0"/>
                </a:moveTo>
                <a:lnTo>
                  <a:pt x="61226" y="112331"/>
                </a:lnTo>
              </a:path>
            </a:pathLst>
          </a:custGeom>
          <a:noFill/>
          <a:ln cap="flat" cmpd="sng" w="27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p60"/>
          <p:cNvSpPr/>
          <p:nvPr/>
        </p:nvSpPr>
        <p:spPr>
          <a:xfrm>
            <a:off x="8317204" y="5913869"/>
            <a:ext cx="81280" cy="335280"/>
          </a:xfrm>
          <a:custGeom>
            <a:rect b="b" l="l" r="r" t="t"/>
            <a:pathLst>
              <a:path extrusionOk="0" h="335279" w="81279">
                <a:moveTo>
                  <a:pt x="0" y="335254"/>
                </a:moveTo>
                <a:lnTo>
                  <a:pt x="81051"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60"/>
          <p:cNvSpPr/>
          <p:nvPr/>
        </p:nvSpPr>
        <p:spPr>
          <a:xfrm>
            <a:off x="8398256" y="5913869"/>
            <a:ext cx="177800" cy="0"/>
          </a:xfrm>
          <a:custGeom>
            <a:rect b="b" l="l" r="r" t="t"/>
            <a:pathLst>
              <a:path extrusionOk="0" h="120000" w="177800">
                <a:moveTo>
                  <a:pt x="0" y="0"/>
                </a:moveTo>
                <a:lnTo>
                  <a:pt x="177634" y="0"/>
                </a:lnTo>
              </a:path>
            </a:pathLst>
          </a:custGeom>
          <a:noFill/>
          <a:ln cap="flat" cmpd="sng" w="13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60"/>
          <p:cNvSpPr txBox="1"/>
          <p:nvPr/>
        </p:nvSpPr>
        <p:spPr>
          <a:xfrm>
            <a:off x="7360919" y="5885614"/>
            <a:ext cx="2344420" cy="424180"/>
          </a:xfrm>
          <a:prstGeom prst="rect">
            <a:avLst/>
          </a:prstGeom>
          <a:noFill/>
          <a:ln>
            <a:noFill/>
          </a:ln>
        </p:spPr>
        <p:txBody>
          <a:bodyPr anchorCtr="0" anchor="t" bIns="0" lIns="0" spcFirstLastPara="1" rIns="0" wrap="square" tIns="13950">
            <a:noAutofit/>
          </a:bodyPr>
          <a:lstStyle/>
          <a:p>
            <a:pPr indent="0" lvl="0" marL="18415" marR="0" rtl="0" algn="l">
              <a:lnSpc>
                <a:spcPct val="100000"/>
              </a:lnSpc>
              <a:spcBef>
                <a:spcPts val="0"/>
              </a:spcBef>
              <a:spcAft>
                <a:spcPts val="0"/>
              </a:spcAft>
              <a:buNone/>
            </a:pP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Times New Roman"/>
                <a:ea typeface="Times New Roman"/>
                <a:cs typeface="Times New Roman"/>
                <a:sym typeface="Times New Roman"/>
              </a:rPr>
              <a:t>ca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3</a:t>
            </a:r>
            <a:r>
              <a:rPr i="1" lang="tr-TR" sz="2600">
                <a:solidFill>
                  <a:schemeClr val="dk1"/>
                </a:solidFill>
                <a:latin typeface="Times New Roman"/>
                <a:ea typeface="Times New Roman"/>
                <a:cs typeface="Times New Roman"/>
                <a:sym typeface="Times New Roman"/>
              </a:rPr>
              <a:t>V</a:t>
            </a:r>
            <a:r>
              <a:rPr baseline="-25000" i="1" lang="tr-TR" sz="2625">
                <a:solidFill>
                  <a:schemeClr val="dk1"/>
                </a:solidFill>
                <a:latin typeface="Noto Sans Symbols"/>
                <a:ea typeface="Noto Sans Symbols"/>
                <a:cs typeface="Noto Sans Symbols"/>
                <a:sym typeface="Noto Sans Symbols"/>
              </a:rPr>
              <a:t>φ</a:t>
            </a:r>
            <a:r>
              <a:rPr baseline="-25000" i="1" lang="tr-TR" sz="2625">
                <a:solidFill>
                  <a:schemeClr val="dk1"/>
                </a:solidFill>
                <a:latin typeface="Times New Roman"/>
                <a:ea typeface="Times New Roman"/>
                <a:cs typeface="Times New Roman"/>
                <a:sym typeface="Times New Roman"/>
              </a:rPr>
              <a:t> </a:t>
            </a:r>
            <a:r>
              <a:rPr lang="tr-TR" sz="2600">
                <a:solidFill>
                  <a:schemeClr val="dk1"/>
                </a:solidFill>
                <a:latin typeface="Noto Sans Symbols"/>
                <a:ea typeface="Noto Sans Symbols"/>
                <a:cs typeface="Noto Sans Symbols"/>
                <a:sym typeface="Noto Sans Symbols"/>
              </a:rPr>
              <a:t>∠</a:t>
            </a:r>
            <a:r>
              <a:rPr lang="tr-TR" sz="1750">
                <a:solidFill>
                  <a:schemeClr val="dk1"/>
                </a:solidFill>
                <a:latin typeface="Times New Roman"/>
                <a:ea typeface="Times New Roman"/>
                <a:cs typeface="Times New Roman"/>
                <a:sym typeface="Times New Roman"/>
              </a:rPr>
              <a:t>150 </a:t>
            </a:r>
            <a:r>
              <a:rPr baseline="30000" i="1" lang="tr-TR" sz="2625">
                <a:solidFill>
                  <a:schemeClr val="dk1"/>
                </a:solidFill>
                <a:latin typeface="Times New Roman"/>
                <a:ea typeface="Times New Roman"/>
                <a:cs typeface="Times New Roman"/>
                <a:sym typeface="Times New Roman"/>
              </a:rPr>
              <a:t>o</a:t>
            </a:r>
            <a:endParaRPr baseline="30000" sz="2625">
              <a:solidFill>
                <a:schemeClr val="dk1"/>
              </a:solidFill>
              <a:latin typeface="Times New Roman"/>
              <a:ea typeface="Times New Roman"/>
              <a:cs typeface="Times New Roman"/>
              <a:sym typeface="Times New Roman"/>
            </a:endParaRPr>
          </a:p>
        </p:txBody>
      </p:sp>
      <p:sp>
        <p:nvSpPr>
          <p:cNvPr id="1089" name="Google Shape;1089;p60"/>
          <p:cNvSpPr/>
          <p:nvPr/>
        </p:nvSpPr>
        <p:spPr>
          <a:xfrm>
            <a:off x="7583423" y="6586728"/>
            <a:ext cx="1492250" cy="588645"/>
          </a:xfrm>
          <a:custGeom>
            <a:rect b="b" l="l" r="r" t="t"/>
            <a:pathLst>
              <a:path extrusionOk="0" h="588645" w="1492250">
                <a:moveTo>
                  <a:pt x="0" y="588264"/>
                </a:moveTo>
                <a:lnTo>
                  <a:pt x="1491996" y="588264"/>
                </a:lnTo>
                <a:lnTo>
                  <a:pt x="1491996" y="0"/>
                </a:lnTo>
                <a:lnTo>
                  <a:pt x="0" y="0"/>
                </a:lnTo>
                <a:lnTo>
                  <a:pt x="0" y="588264"/>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0" name="Google Shape;1090;p60"/>
          <p:cNvSpPr/>
          <p:nvPr/>
        </p:nvSpPr>
        <p:spPr>
          <a:xfrm>
            <a:off x="8311692" y="6878111"/>
            <a:ext cx="43180" cy="24765"/>
          </a:xfrm>
          <a:custGeom>
            <a:rect b="b" l="l" r="r" t="t"/>
            <a:pathLst>
              <a:path extrusionOk="0" h="24765" w="43179">
                <a:moveTo>
                  <a:pt x="0" y="24574"/>
                </a:moveTo>
                <a:lnTo>
                  <a:pt x="43141" y="0"/>
                </a:lnTo>
              </a:path>
            </a:pathLst>
          </a:custGeom>
          <a:noFill/>
          <a:ln cap="flat" cmpd="sng" w="14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1" name="Google Shape;1091;p60"/>
          <p:cNvSpPr/>
          <p:nvPr/>
        </p:nvSpPr>
        <p:spPr>
          <a:xfrm>
            <a:off x="8354834" y="6885132"/>
            <a:ext cx="62865" cy="114300"/>
          </a:xfrm>
          <a:custGeom>
            <a:rect b="b" l="l" r="r" t="t"/>
            <a:pathLst>
              <a:path extrusionOk="0" h="114300" w="62865">
                <a:moveTo>
                  <a:pt x="0" y="0"/>
                </a:moveTo>
                <a:lnTo>
                  <a:pt x="62534" y="114095"/>
                </a:lnTo>
              </a:path>
            </a:pathLst>
          </a:custGeom>
          <a:noFill/>
          <a:ln cap="flat" cmpd="sng" w="28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2" name="Google Shape;1092;p60"/>
          <p:cNvSpPr/>
          <p:nvPr/>
        </p:nvSpPr>
        <p:spPr>
          <a:xfrm>
            <a:off x="8424405" y="6658696"/>
            <a:ext cx="83185" cy="340995"/>
          </a:xfrm>
          <a:custGeom>
            <a:rect b="b" l="l" r="r" t="t"/>
            <a:pathLst>
              <a:path extrusionOk="0" h="340995" w="83184">
                <a:moveTo>
                  <a:pt x="0" y="340531"/>
                </a:moveTo>
                <a:lnTo>
                  <a:pt x="82778" y="0"/>
                </a:lnTo>
              </a:path>
            </a:pathLst>
          </a:custGeom>
          <a:noFill/>
          <a:ln cap="flat" cmpd="sng" w="14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3" name="Google Shape;1093;p60"/>
          <p:cNvSpPr/>
          <p:nvPr/>
        </p:nvSpPr>
        <p:spPr>
          <a:xfrm>
            <a:off x="8507183" y="6658696"/>
            <a:ext cx="181610" cy="0"/>
          </a:xfrm>
          <a:custGeom>
            <a:rect b="b" l="l" r="r" t="t"/>
            <a:pathLst>
              <a:path extrusionOk="0" h="120000" w="181609">
                <a:moveTo>
                  <a:pt x="0" y="0"/>
                </a:moveTo>
                <a:lnTo>
                  <a:pt x="181406" y="0"/>
                </a:lnTo>
              </a:path>
            </a:pathLst>
          </a:custGeom>
          <a:noFill/>
          <a:ln cap="flat" cmpd="sng" w="14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4" name="Google Shape;1094;p60"/>
          <p:cNvSpPr txBox="1"/>
          <p:nvPr/>
        </p:nvSpPr>
        <p:spPr>
          <a:xfrm>
            <a:off x="7583423" y="6630199"/>
            <a:ext cx="1492250" cy="429895"/>
          </a:xfrm>
          <a:prstGeom prst="rect">
            <a:avLst/>
          </a:prstGeom>
          <a:noFill/>
          <a:ln>
            <a:noFill/>
          </a:ln>
        </p:spPr>
        <p:txBody>
          <a:bodyPr anchorCtr="0" anchor="t" bIns="0" lIns="0" spcFirstLastPara="1" rIns="0" wrap="square" tIns="12700">
            <a:noAutofit/>
          </a:bodyPr>
          <a:lstStyle/>
          <a:p>
            <a:pPr indent="0" lvl="0" marL="19050" marR="0" rtl="0" algn="l">
              <a:lnSpc>
                <a:spcPct val="100000"/>
              </a:lnSpc>
              <a:spcBef>
                <a:spcPts val="0"/>
              </a:spcBef>
              <a:spcAft>
                <a:spcPts val="0"/>
              </a:spcAft>
              <a:buNone/>
            </a:pP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Times New Roman"/>
                <a:ea typeface="Times New Roman"/>
                <a:cs typeface="Times New Roman"/>
                <a:sym typeface="Times New Roman"/>
              </a:rPr>
              <a:t>L  </a:t>
            </a: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3</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endParaRPr baseline="-25000" sz="2325">
              <a:solidFill>
                <a:schemeClr val="dk1"/>
              </a:solidFill>
              <a:latin typeface="Noto Sans Symbols"/>
              <a:ea typeface="Noto Sans Symbols"/>
              <a:cs typeface="Noto Sans Symbols"/>
              <a:sym typeface="Noto Sans Symbols"/>
            </a:endParaRPr>
          </a:p>
        </p:txBody>
      </p:sp>
      <p:sp>
        <p:nvSpPr>
          <p:cNvPr id="1095" name="Google Shape;1095;p60"/>
          <p:cNvSpPr txBox="1"/>
          <p:nvPr/>
        </p:nvSpPr>
        <p:spPr>
          <a:xfrm>
            <a:off x="3053588" y="4081945"/>
            <a:ext cx="449326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Arial"/>
                <a:ea typeface="Arial"/>
                <a:cs typeface="Arial"/>
                <a:sym typeface="Arial"/>
              </a:rPr>
              <a:t>Y-bağlı 3-fazlı sistem ve fazör diyagramı</a:t>
            </a:r>
            <a:endParaRPr sz="1950">
              <a:solidFill>
                <a:schemeClr val="dk1"/>
              </a:solidFill>
              <a:latin typeface="Arial"/>
              <a:ea typeface="Arial"/>
              <a:cs typeface="Arial"/>
              <a:sym typeface="Arial"/>
            </a:endParaRPr>
          </a:p>
        </p:txBody>
      </p:sp>
      <p:sp>
        <p:nvSpPr>
          <p:cNvPr id="1096" name="Google Shape;1096;p6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61"/>
          <p:cNvSpPr txBox="1"/>
          <p:nvPr>
            <p:ph type="title"/>
          </p:nvPr>
        </p:nvSpPr>
        <p:spPr>
          <a:xfrm>
            <a:off x="1689620" y="446963"/>
            <a:ext cx="8305280"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Üç Fazlı Transformatörler - Y-bağlı</a:t>
            </a:r>
            <a:endParaRPr/>
          </a:p>
        </p:txBody>
      </p:sp>
      <p:sp>
        <p:nvSpPr>
          <p:cNvPr id="1102" name="Google Shape;1102;p61"/>
          <p:cNvSpPr txBox="1"/>
          <p:nvPr>
            <p:ph idx="12" type="sldNum"/>
          </p:nvPr>
        </p:nvSpPr>
        <p:spPr>
          <a:xfrm>
            <a:off x="5045711" y="7009524"/>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103" name="Google Shape;1103;p61"/>
          <p:cNvSpPr/>
          <p:nvPr/>
        </p:nvSpPr>
        <p:spPr>
          <a:xfrm>
            <a:off x="2336292" y="1316736"/>
            <a:ext cx="6681216" cy="421233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4" name="Google Shape;1104;p61"/>
          <p:cNvSpPr txBox="1"/>
          <p:nvPr/>
        </p:nvSpPr>
        <p:spPr>
          <a:xfrm>
            <a:off x="893063" y="2941320"/>
            <a:ext cx="1330960" cy="695325"/>
          </a:xfrm>
          <a:prstGeom prst="rect">
            <a:avLst/>
          </a:prstGeom>
          <a:solidFill>
            <a:srgbClr val="FFCC00"/>
          </a:solidFill>
          <a:ln>
            <a:noFill/>
          </a:ln>
        </p:spPr>
        <p:txBody>
          <a:bodyPr anchorCtr="0" anchor="t" bIns="0" lIns="0" spcFirstLastPara="1" rIns="0" wrap="square" tIns="1250">
            <a:noAutofit/>
          </a:bodyPr>
          <a:lstStyle/>
          <a:p>
            <a:pPr indent="0" lvl="0" marL="80645" marR="0" rtl="0" algn="l">
              <a:lnSpc>
                <a:spcPct val="100000"/>
              </a:lnSpc>
              <a:spcBef>
                <a:spcPts val="0"/>
              </a:spcBef>
              <a:spcAft>
                <a:spcPts val="0"/>
              </a:spcAft>
              <a:buNone/>
            </a:pPr>
            <a:r>
              <a:rPr i="1" lang="tr-TR" sz="3450">
                <a:solidFill>
                  <a:schemeClr val="dk1"/>
                </a:solidFill>
                <a:latin typeface="Times New Roman"/>
                <a:ea typeface="Times New Roman"/>
                <a:cs typeface="Times New Roman"/>
                <a:sym typeface="Times New Roman"/>
              </a:rPr>
              <a:t>I </a:t>
            </a:r>
            <a:r>
              <a:rPr baseline="-25000" i="1" lang="tr-TR" sz="3000">
                <a:solidFill>
                  <a:schemeClr val="dk1"/>
                </a:solidFill>
                <a:latin typeface="Times New Roman"/>
                <a:ea typeface="Times New Roman"/>
                <a:cs typeface="Times New Roman"/>
                <a:sym typeface="Times New Roman"/>
              </a:rPr>
              <a:t>L	</a:t>
            </a:r>
            <a:r>
              <a:rPr lang="tr-TR" sz="3450">
                <a:solidFill>
                  <a:schemeClr val="dk1"/>
                </a:solidFill>
                <a:latin typeface="Noto Sans Symbols"/>
                <a:ea typeface="Noto Sans Symbols"/>
                <a:cs typeface="Noto Sans Symbols"/>
                <a:sym typeface="Noto Sans Symbols"/>
              </a:rPr>
              <a:t>=</a:t>
            </a:r>
            <a:r>
              <a:rPr lang="tr-TR" sz="3450">
                <a:solidFill>
                  <a:schemeClr val="dk1"/>
                </a:solidFill>
                <a:latin typeface="Times New Roman"/>
                <a:ea typeface="Times New Roman"/>
                <a:cs typeface="Times New Roman"/>
                <a:sym typeface="Times New Roman"/>
              </a:rPr>
              <a:t> </a:t>
            </a:r>
            <a:r>
              <a:rPr i="1" lang="tr-TR" sz="3450">
                <a:solidFill>
                  <a:schemeClr val="dk1"/>
                </a:solidFill>
                <a:latin typeface="Times New Roman"/>
                <a:ea typeface="Times New Roman"/>
                <a:cs typeface="Times New Roman"/>
                <a:sym typeface="Times New Roman"/>
              </a:rPr>
              <a:t>I</a:t>
            </a:r>
            <a:r>
              <a:rPr baseline="-25000" i="1" lang="tr-TR" sz="3000">
                <a:solidFill>
                  <a:schemeClr val="dk1"/>
                </a:solidFill>
                <a:latin typeface="Noto Sans Symbols"/>
                <a:ea typeface="Noto Sans Symbols"/>
                <a:cs typeface="Noto Sans Symbols"/>
                <a:sym typeface="Noto Sans Symbols"/>
              </a:rPr>
              <a:t>φ</a:t>
            </a:r>
            <a:endParaRPr baseline="-25000" sz="3000">
              <a:solidFill>
                <a:schemeClr val="dk1"/>
              </a:solidFill>
              <a:latin typeface="Noto Sans Symbols"/>
              <a:ea typeface="Noto Sans Symbols"/>
              <a:cs typeface="Noto Sans Symbols"/>
              <a:sym typeface="Noto Sans Symbols"/>
            </a:endParaRPr>
          </a:p>
        </p:txBody>
      </p:sp>
      <p:sp>
        <p:nvSpPr>
          <p:cNvPr id="1105" name="Google Shape;1105;p61"/>
          <p:cNvSpPr txBox="1"/>
          <p:nvPr/>
        </p:nvSpPr>
        <p:spPr>
          <a:xfrm>
            <a:off x="1360919" y="5590692"/>
            <a:ext cx="852678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Arial"/>
                <a:ea typeface="Arial"/>
                <a:cs typeface="Arial"/>
                <a:sym typeface="Arial"/>
              </a:rPr>
              <a:t>Y-bağlı 3-fazlı sistemde faz ve hat gerilimleri arasındaki genlik ve faz ilişkileri</a:t>
            </a:r>
            <a:endParaRPr sz="1950">
              <a:solidFill>
                <a:schemeClr val="dk1"/>
              </a:solidFill>
              <a:latin typeface="Arial"/>
              <a:ea typeface="Arial"/>
              <a:cs typeface="Arial"/>
              <a:sym typeface="Arial"/>
            </a:endParaRPr>
          </a:p>
        </p:txBody>
      </p:sp>
      <p:sp>
        <p:nvSpPr>
          <p:cNvPr id="1106" name="Google Shape;1106;p6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sp>
        <p:nvSpPr>
          <p:cNvPr id="1111" name="Google Shape;1111;p62"/>
          <p:cNvSpPr txBox="1"/>
          <p:nvPr/>
        </p:nvSpPr>
        <p:spPr>
          <a:xfrm>
            <a:off x="2624010" y="445592"/>
            <a:ext cx="5784850"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 - Δ-bağlı</a:t>
            </a:r>
            <a:endParaRPr sz="2650">
              <a:solidFill>
                <a:schemeClr val="dk1"/>
              </a:solidFill>
              <a:latin typeface="Times New Roman"/>
              <a:ea typeface="Times New Roman"/>
              <a:cs typeface="Times New Roman"/>
              <a:sym typeface="Times New Roman"/>
            </a:endParaRPr>
          </a:p>
        </p:txBody>
      </p:sp>
      <p:sp>
        <p:nvSpPr>
          <p:cNvPr id="1112" name="Google Shape;1112;p62"/>
          <p:cNvSpPr txBox="1"/>
          <p:nvPr/>
        </p:nvSpPr>
        <p:spPr>
          <a:xfrm>
            <a:off x="7965947" y="6324600"/>
            <a:ext cx="1091565" cy="550545"/>
          </a:xfrm>
          <a:prstGeom prst="rect">
            <a:avLst/>
          </a:prstGeom>
          <a:solidFill>
            <a:srgbClr val="FFCC00"/>
          </a:solidFill>
          <a:ln>
            <a:noFill/>
          </a:ln>
        </p:spPr>
        <p:txBody>
          <a:bodyPr anchorCtr="0" anchor="t" bIns="0" lIns="0" spcFirstLastPara="1" rIns="0" wrap="square" tIns="0">
            <a:noAutofit/>
          </a:bodyPr>
          <a:lstStyle/>
          <a:p>
            <a:pPr indent="0" lvl="0" marL="19685" marR="0" rtl="0" algn="l">
              <a:lnSpc>
                <a:spcPct val="119818"/>
              </a:lnSpc>
              <a:spcBef>
                <a:spcPts val="0"/>
              </a:spcBef>
              <a:spcAft>
                <a:spcPts val="0"/>
              </a:spcAft>
              <a:buNone/>
            </a:pPr>
            <a:r>
              <a:rPr i="1" lang="tr-TR" sz="2750">
                <a:solidFill>
                  <a:schemeClr val="dk1"/>
                </a:solidFill>
                <a:latin typeface="Times New Roman"/>
                <a:ea typeface="Times New Roman"/>
                <a:cs typeface="Times New Roman"/>
                <a:sym typeface="Times New Roman"/>
              </a:rPr>
              <a:t>V</a:t>
            </a:r>
            <a:r>
              <a:rPr baseline="-25000" i="1" lang="tr-TR" sz="2400">
                <a:solidFill>
                  <a:schemeClr val="dk1"/>
                </a:solidFill>
                <a:latin typeface="Times New Roman"/>
                <a:ea typeface="Times New Roman"/>
                <a:cs typeface="Times New Roman"/>
                <a:sym typeface="Times New Roman"/>
              </a:rPr>
              <a:t>L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V</a:t>
            </a:r>
            <a:r>
              <a:rPr baseline="-25000" i="1" lang="tr-TR" sz="2400">
                <a:solidFill>
                  <a:schemeClr val="dk1"/>
                </a:solidFill>
                <a:latin typeface="Noto Sans Symbols"/>
                <a:ea typeface="Noto Sans Symbols"/>
                <a:cs typeface="Noto Sans Symbols"/>
                <a:sym typeface="Noto Sans Symbols"/>
              </a:rPr>
              <a:t>φ</a:t>
            </a:r>
            <a:endParaRPr baseline="-25000" sz="2400">
              <a:solidFill>
                <a:schemeClr val="dk1"/>
              </a:solidFill>
              <a:latin typeface="Noto Sans Symbols"/>
              <a:ea typeface="Noto Sans Symbols"/>
              <a:cs typeface="Noto Sans Symbols"/>
              <a:sym typeface="Noto Sans Symbols"/>
            </a:endParaRPr>
          </a:p>
        </p:txBody>
      </p:sp>
      <p:sp>
        <p:nvSpPr>
          <p:cNvPr id="1113" name="Google Shape;1113;p62"/>
          <p:cNvSpPr/>
          <p:nvPr/>
        </p:nvSpPr>
        <p:spPr>
          <a:xfrm>
            <a:off x="2353475" y="1315669"/>
            <a:ext cx="336550" cy="575945"/>
          </a:xfrm>
          <a:custGeom>
            <a:rect b="b" l="l" r="r" t="t"/>
            <a:pathLst>
              <a:path extrusionOk="0" h="575944" w="336550">
                <a:moveTo>
                  <a:pt x="0" y="0"/>
                </a:moveTo>
                <a:lnTo>
                  <a:pt x="336042" y="575856"/>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4" name="Google Shape;1114;p62"/>
          <p:cNvSpPr/>
          <p:nvPr/>
        </p:nvSpPr>
        <p:spPr>
          <a:xfrm>
            <a:off x="2598699" y="1864525"/>
            <a:ext cx="390525" cy="400685"/>
          </a:xfrm>
          <a:custGeom>
            <a:rect b="b" l="l" r="r" t="t"/>
            <a:pathLst>
              <a:path extrusionOk="0" h="400685" w="390525">
                <a:moveTo>
                  <a:pt x="227037" y="395897"/>
                </a:moveTo>
                <a:lnTo>
                  <a:pt x="190715" y="395897"/>
                </a:lnTo>
                <a:lnTo>
                  <a:pt x="208876" y="400405"/>
                </a:lnTo>
                <a:lnTo>
                  <a:pt x="227037" y="395897"/>
                </a:lnTo>
                <a:close/>
              </a:path>
              <a:path extrusionOk="0" h="400685" w="390525">
                <a:moveTo>
                  <a:pt x="222503" y="0"/>
                </a:moveTo>
                <a:lnTo>
                  <a:pt x="149847" y="0"/>
                </a:lnTo>
                <a:lnTo>
                  <a:pt x="131686" y="4495"/>
                </a:lnTo>
                <a:lnTo>
                  <a:pt x="77190" y="31496"/>
                </a:lnTo>
                <a:lnTo>
                  <a:pt x="36321" y="71983"/>
                </a:lnTo>
                <a:lnTo>
                  <a:pt x="27241" y="89979"/>
                </a:lnTo>
                <a:lnTo>
                  <a:pt x="18160" y="103479"/>
                </a:lnTo>
                <a:lnTo>
                  <a:pt x="4533" y="157467"/>
                </a:lnTo>
                <a:lnTo>
                  <a:pt x="0" y="179959"/>
                </a:lnTo>
                <a:lnTo>
                  <a:pt x="0" y="197954"/>
                </a:lnTo>
                <a:lnTo>
                  <a:pt x="4533" y="215950"/>
                </a:lnTo>
                <a:lnTo>
                  <a:pt x="9080" y="238442"/>
                </a:lnTo>
                <a:lnTo>
                  <a:pt x="40868" y="310426"/>
                </a:lnTo>
                <a:lnTo>
                  <a:pt x="68110" y="341909"/>
                </a:lnTo>
                <a:lnTo>
                  <a:pt x="99898" y="364413"/>
                </a:lnTo>
                <a:lnTo>
                  <a:pt x="118059" y="377901"/>
                </a:lnTo>
                <a:lnTo>
                  <a:pt x="136220" y="382409"/>
                </a:lnTo>
                <a:lnTo>
                  <a:pt x="154381" y="391401"/>
                </a:lnTo>
                <a:lnTo>
                  <a:pt x="172554" y="395897"/>
                </a:lnTo>
                <a:lnTo>
                  <a:pt x="245211" y="395897"/>
                </a:lnTo>
                <a:lnTo>
                  <a:pt x="263372" y="391401"/>
                </a:lnTo>
                <a:lnTo>
                  <a:pt x="317868" y="364413"/>
                </a:lnTo>
                <a:lnTo>
                  <a:pt x="358736" y="323926"/>
                </a:lnTo>
                <a:lnTo>
                  <a:pt x="390512" y="238442"/>
                </a:lnTo>
                <a:lnTo>
                  <a:pt x="390512" y="179959"/>
                </a:lnTo>
                <a:lnTo>
                  <a:pt x="385978" y="161963"/>
                </a:lnTo>
                <a:lnTo>
                  <a:pt x="381431" y="139471"/>
                </a:lnTo>
                <a:lnTo>
                  <a:pt x="363270" y="103479"/>
                </a:lnTo>
                <a:lnTo>
                  <a:pt x="349643" y="85483"/>
                </a:lnTo>
                <a:lnTo>
                  <a:pt x="340563" y="71983"/>
                </a:lnTo>
                <a:lnTo>
                  <a:pt x="326948" y="53987"/>
                </a:lnTo>
                <a:lnTo>
                  <a:pt x="308775" y="40487"/>
                </a:lnTo>
                <a:lnTo>
                  <a:pt x="295160" y="31496"/>
                </a:lnTo>
                <a:lnTo>
                  <a:pt x="240664" y="4495"/>
                </a:lnTo>
                <a:lnTo>
                  <a:pt x="22250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5" name="Google Shape;1115;p62"/>
          <p:cNvSpPr/>
          <p:nvPr/>
        </p:nvSpPr>
        <p:spPr>
          <a:xfrm>
            <a:off x="2598699" y="1864525"/>
            <a:ext cx="390525" cy="400685"/>
          </a:xfrm>
          <a:custGeom>
            <a:rect b="b" l="l" r="r" t="t"/>
            <a:pathLst>
              <a:path extrusionOk="0" h="400685" w="390525">
                <a:moveTo>
                  <a:pt x="363270" y="103479"/>
                </a:moveTo>
                <a:lnTo>
                  <a:pt x="349643" y="85483"/>
                </a:lnTo>
                <a:lnTo>
                  <a:pt x="340563" y="71983"/>
                </a:lnTo>
                <a:lnTo>
                  <a:pt x="326948" y="53987"/>
                </a:lnTo>
                <a:lnTo>
                  <a:pt x="308775" y="40487"/>
                </a:lnTo>
                <a:lnTo>
                  <a:pt x="295160" y="31496"/>
                </a:lnTo>
                <a:lnTo>
                  <a:pt x="276999" y="22491"/>
                </a:lnTo>
                <a:lnTo>
                  <a:pt x="258825" y="13500"/>
                </a:lnTo>
                <a:lnTo>
                  <a:pt x="240664" y="4495"/>
                </a:lnTo>
                <a:lnTo>
                  <a:pt x="222503" y="0"/>
                </a:lnTo>
                <a:lnTo>
                  <a:pt x="204342" y="0"/>
                </a:lnTo>
                <a:lnTo>
                  <a:pt x="186169" y="0"/>
                </a:lnTo>
                <a:lnTo>
                  <a:pt x="168008" y="0"/>
                </a:lnTo>
                <a:lnTo>
                  <a:pt x="149847" y="0"/>
                </a:lnTo>
                <a:lnTo>
                  <a:pt x="131686" y="4495"/>
                </a:lnTo>
                <a:lnTo>
                  <a:pt x="113512" y="13500"/>
                </a:lnTo>
                <a:lnTo>
                  <a:pt x="95351" y="22491"/>
                </a:lnTo>
                <a:lnTo>
                  <a:pt x="77190" y="31496"/>
                </a:lnTo>
                <a:lnTo>
                  <a:pt x="63563" y="44996"/>
                </a:lnTo>
                <a:lnTo>
                  <a:pt x="49949" y="58483"/>
                </a:lnTo>
                <a:lnTo>
                  <a:pt x="36321" y="71983"/>
                </a:lnTo>
                <a:lnTo>
                  <a:pt x="27241" y="89979"/>
                </a:lnTo>
                <a:lnTo>
                  <a:pt x="18160" y="103479"/>
                </a:lnTo>
                <a:lnTo>
                  <a:pt x="13614" y="121475"/>
                </a:lnTo>
                <a:lnTo>
                  <a:pt x="9080" y="139471"/>
                </a:lnTo>
                <a:lnTo>
                  <a:pt x="4533" y="157467"/>
                </a:lnTo>
                <a:lnTo>
                  <a:pt x="0" y="179959"/>
                </a:lnTo>
                <a:lnTo>
                  <a:pt x="0" y="197954"/>
                </a:lnTo>
                <a:lnTo>
                  <a:pt x="4533" y="215950"/>
                </a:lnTo>
                <a:lnTo>
                  <a:pt x="9080" y="238442"/>
                </a:lnTo>
                <a:lnTo>
                  <a:pt x="13614" y="256438"/>
                </a:lnTo>
                <a:lnTo>
                  <a:pt x="22694" y="274434"/>
                </a:lnTo>
                <a:lnTo>
                  <a:pt x="31775" y="292430"/>
                </a:lnTo>
                <a:lnTo>
                  <a:pt x="54482" y="328422"/>
                </a:lnTo>
                <a:lnTo>
                  <a:pt x="86271" y="355409"/>
                </a:lnTo>
                <a:lnTo>
                  <a:pt x="99898" y="364413"/>
                </a:lnTo>
                <a:lnTo>
                  <a:pt x="118059" y="377901"/>
                </a:lnTo>
                <a:lnTo>
                  <a:pt x="136220" y="382409"/>
                </a:lnTo>
                <a:lnTo>
                  <a:pt x="154381" y="391401"/>
                </a:lnTo>
                <a:lnTo>
                  <a:pt x="172554" y="395897"/>
                </a:lnTo>
                <a:lnTo>
                  <a:pt x="190715" y="395897"/>
                </a:lnTo>
                <a:lnTo>
                  <a:pt x="208876" y="400405"/>
                </a:lnTo>
                <a:lnTo>
                  <a:pt x="227037" y="395897"/>
                </a:lnTo>
                <a:lnTo>
                  <a:pt x="245211" y="395897"/>
                </a:lnTo>
                <a:lnTo>
                  <a:pt x="263372" y="391401"/>
                </a:lnTo>
                <a:lnTo>
                  <a:pt x="281533" y="382409"/>
                </a:lnTo>
                <a:lnTo>
                  <a:pt x="299694" y="373405"/>
                </a:lnTo>
                <a:lnTo>
                  <a:pt x="317868" y="364413"/>
                </a:lnTo>
                <a:lnTo>
                  <a:pt x="331482" y="350913"/>
                </a:lnTo>
                <a:lnTo>
                  <a:pt x="345109" y="337413"/>
                </a:lnTo>
                <a:lnTo>
                  <a:pt x="358736" y="323926"/>
                </a:lnTo>
                <a:lnTo>
                  <a:pt x="367817" y="310426"/>
                </a:lnTo>
                <a:lnTo>
                  <a:pt x="376897" y="292430"/>
                </a:lnTo>
                <a:lnTo>
                  <a:pt x="381431" y="274434"/>
                </a:lnTo>
                <a:lnTo>
                  <a:pt x="385978" y="256438"/>
                </a:lnTo>
                <a:lnTo>
                  <a:pt x="390512" y="238442"/>
                </a:lnTo>
                <a:lnTo>
                  <a:pt x="390512" y="220446"/>
                </a:lnTo>
                <a:lnTo>
                  <a:pt x="390512" y="197954"/>
                </a:lnTo>
                <a:lnTo>
                  <a:pt x="390512" y="179959"/>
                </a:lnTo>
                <a:lnTo>
                  <a:pt x="385978" y="161963"/>
                </a:lnTo>
                <a:lnTo>
                  <a:pt x="381431" y="139471"/>
                </a:lnTo>
                <a:lnTo>
                  <a:pt x="372351" y="121475"/>
                </a:lnTo>
                <a:lnTo>
                  <a:pt x="363270" y="103479"/>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6" name="Google Shape;1116;p62"/>
          <p:cNvSpPr/>
          <p:nvPr/>
        </p:nvSpPr>
        <p:spPr>
          <a:xfrm>
            <a:off x="2898394" y="2255926"/>
            <a:ext cx="336550" cy="571500"/>
          </a:xfrm>
          <a:custGeom>
            <a:rect b="b" l="l" r="r" t="t"/>
            <a:pathLst>
              <a:path extrusionOk="0" h="571500" w="336550">
                <a:moveTo>
                  <a:pt x="0" y="0"/>
                </a:moveTo>
                <a:lnTo>
                  <a:pt x="336042" y="57136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62"/>
          <p:cNvSpPr/>
          <p:nvPr/>
        </p:nvSpPr>
        <p:spPr>
          <a:xfrm>
            <a:off x="2314888" y="1263861"/>
            <a:ext cx="81733" cy="811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8" name="Google Shape;1118;p62"/>
          <p:cNvSpPr/>
          <p:nvPr/>
        </p:nvSpPr>
        <p:spPr>
          <a:xfrm>
            <a:off x="1445285" y="2260422"/>
            <a:ext cx="336550" cy="571500"/>
          </a:xfrm>
          <a:custGeom>
            <a:rect b="b" l="l" r="r" t="t"/>
            <a:pathLst>
              <a:path extrusionOk="0" h="571500" w="336550">
                <a:moveTo>
                  <a:pt x="0" y="571360"/>
                </a:moveTo>
                <a:lnTo>
                  <a:pt x="336029"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9" name="Google Shape;1119;p62"/>
          <p:cNvSpPr/>
          <p:nvPr/>
        </p:nvSpPr>
        <p:spPr>
          <a:xfrm>
            <a:off x="1681416" y="1882521"/>
            <a:ext cx="390525" cy="400685"/>
          </a:xfrm>
          <a:custGeom>
            <a:rect b="b" l="l" r="r" t="t"/>
            <a:pathLst>
              <a:path extrusionOk="0" h="400685" w="390525">
                <a:moveTo>
                  <a:pt x="227050" y="0"/>
                </a:moveTo>
                <a:lnTo>
                  <a:pt x="186181" y="0"/>
                </a:lnTo>
                <a:lnTo>
                  <a:pt x="131686" y="13500"/>
                </a:lnTo>
                <a:lnTo>
                  <a:pt x="113525" y="22491"/>
                </a:lnTo>
                <a:lnTo>
                  <a:pt x="99898" y="31495"/>
                </a:lnTo>
                <a:lnTo>
                  <a:pt x="81737" y="44996"/>
                </a:lnTo>
                <a:lnTo>
                  <a:pt x="68110" y="53987"/>
                </a:lnTo>
                <a:lnTo>
                  <a:pt x="54495" y="71983"/>
                </a:lnTo>
                <a:lnTo>
                  <a:pt x="40868" y="85483"/>
                </a:lnTo>
                <a:lnTo>
                  <a:pt x="27241" y="103479"/>
                </a:lnTo>
                <a:lnTo>
                  <a:pt x="18160" y="121475"/>
                </a:lnTo>
                <a:lnTo>
                  <a:pt x="13627" y="139471"/>
                </a:lnTo>
                <a:lnTo>
                  <a:pt x="4546" y="161963"/>
                </a:lnTo>
                <a:lnTo>
                  <a:pt x="0" y="179958"/>
                </a:lnTo>
                <a:lnTo>
                  <a:pt x="0" y="238442"/>
                </a:lnTo>
                <a:lnTo>
                  <a:pt x="27241" y="310426"/>
                </a:lnTo>
                <a:lnTo>
                  <a:pt x="59029" y="350913"/>
                </a:lnTo>
                <a:lnTo>
                  <a:pt x="90817" y="373405"/>
                </a:lnTo>
                <a:lnTo>
                  <a:pt x="127152" y="391401"/>
                </a:lnTo>
                <a:lnTo>
                  <a:pt x="163474" y="400405"/>
                </a:lnTo>
                <a:lnTo>
                  <a:pt x="204343" y="400405"/>
                </a:lnTo>
                <a:lnTo>
                  <a:pt x="240677" y="391401"/>
                </a:lnTo>
                <a:lnTo>
                  <a:pt x="258838" y="382409"/>
                </a:lnTo>
                <a:lnTo>
                  <a:pt x="276999" y="377901"/>
                </a:lnTo>
                <a:lnTo>
                  <a:pt x="308787" y="355409"/>
                </a:lnTo>
                <a:lnTo>
                  <a:pt x="336029" y="328421"/>
                </a:lnTo>
                <a:lnTo>
                  <a:pt x="358736" y="292430"/>
                </a:lnTo>
                <a:lnTo>
                  <a:pt x="372363" y="274434"/>
                </a:lnTo>
                <a:lnTo>
                  <a:pt x="376897" y="256438"/>
                </a:lnTo>
                <a:lnTo>
                  <a:pt x="385978" y="238442"/>
                </a:lnTo>
                <a:lnTo>
                  <a:pt x="385978" y="215950"/>
                </a:lnTo>
                <a:lnTo>
                  <a:pt x="390525" y="197954"/>
                </a:lnTo>
                <a:lnTo>
                  <a:pt x="390525" y="161963"/>
                </a:lnTo>
                <a:lnTo>
                  <a:pt x="385978" y="139471"/>
                </a:lnTo>
                <a:lnTo>
                  <a:pt x="381444" y="121475"/>
                </a:lnTo>
                <a:lnTo>
                  <a:pt x="372363" y="103479"/>
                </a:lnTo>
                <a:lnTo>
                  <a:pt x="363283" y="89979"/>
                </a:lnTo>
                <a:lnTo>
                  <a:pt x="354190" y="71983"/>
                </a:lnTo>
                <a:lnTo>
                  <a:pt x="340575" y="58483"/>
                </a:lnTo>
                <a:lnTo>
                  <a:pt x="331495" y="44996"/>
                </a:lnTo>
                <a:lnTo>
                  <a:pt x="313321" y="31495"/>
                </a:lnTo>
                <a:lnTo>
                  <a:pt x="299707" y="22491"/>
                </a:lnTo>
                <a:lnTo>
                  <a:pt x="281546" y="13500"/>
                </a:lnTo>
                <a:lnTo>
                  <a:pt x="22705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0" name="Google Shape;1120;p62"/>
          <p:cNvSpPr/>
          <p:nvPr/>
        </p:nvSpPr>
        <p:spPr>
          <a:xfrm>
            <a:off x="1681416" y="1882521"/>
            <a:ext cx="390525" cy="400685"/>
          </a:xfrm>
          <a:custGeom>
            <a:rect b="b" l="l" r="r" t="t"/>
            <a:pathLst>
              <a:path extrusionOk="0" h="400685" w="390525">
                <a:moveTo>
                  <a:pt x="27241" y="103479"/>
                </a:moveTo>
                <a:lnTo>
                  <a:pt x="18160" y="121475"/>
                </a:lnTo>
                <a:lnTo>
                  <a:pt x="13627" y="139471"/>
                </a:lnTo>
                <a:lnTo>
                  <a:pt x="4546" y="161963"/>
                </a:lnTo>
                <a:lnTo>
                  <a:pt x="0" y="179958"/>
                </a:lnTo>
                <a:lnTo>
                  <a:pt x="0" y="197954"/>
                </a:lnTo>
                <a:lnTo>
                  <a:pt x="0" y="220446"/>
                </a:lnTo>
                <a:lnTo>
                  <a:pt x="0" y="238442"/>
                </a:lnTo>
                <a:lnTo>
                  <a:pt x="4546" y="256438"/>
                </a:lnTo>
                <a:lnTo>
                  <a:pt x="9080" y="274434"/>
                </a:lnTo>
                <a:lnTo>
                  <a:pt x="18160" y="292430"/>
                </a:lnTo>
                <a:lnTo>
                  <a:pt x="27241" y="310426"/>
                </a:lnTo>
                <a:lnTo>
                  <a:pt x="36334" y="323913"/>
                </a:lnTo>
                <a:lnTo>
                  <a:pt x="77203" y="364413"/>
                </a:lnTo>
                <a:lnTo>
                  <a:pt x="127152" y="391401"/>
                </a:lnTo>
                <a:lnTo>
                  <a:pt x="145313" y="395897"/>
                </a:lnTo>
                <a:lnTo>
                  <a:pt x="163474" y="400405"/>
                </a:lnTo>
                <a:lnTo>
                  <a:pt x="181635" y="400405"/>
                </a:lnTo>
                <a:lnTo>
                  <a:pt x="204343" y="400405"/>
                </a:lnTo>
                <a:lnTo>
                  <a:pt x="222503" y="395897"/>
                </a:lnTo>
                <a:lnTo>
                  <a:pt x="240677" y="391401"/>
                </a:lnTo>
                <a:lnTo>
                  <a:pt x="258838" y="382409"/>
                </a:lnTo>
                <a:lnTo>
                  <a:pt x="276999" y="377901"/>
                </a:lnTo>
                <a:lnTo>
                  <a:pt x="290626" y="368909"/>
                </a:lnTo>
                <a:lnTo>
                  <a:pt x="308787" y="355409"/>
                </a:lnTo>
                <a:lnTo>
                  <a:pt x="322414" y="341909"/>
                </a:lnTo>
                <a:lnTo>
                  <a:pt x="336029" y="328421"/>
                </a:lnTo>
                <a:lnTo>
                  <a:pt x="349656" y="310426"/>
                </a:lnTo>
                <a:lnTo>
                  <a:pt x="358736" y="292430"/>
                </a:lnTo>
                <a:lnTo>
                  <a:pt x="372363" y="274434"/>
                </a:lnTo>
                <a:lnTo>
                  <a:pt x="376897" y="256438"/>
                </a:lnTo>
                <a:lnTo>
                  <a:pt x="385978" y="238442"/>
                </a:lnTo>
                <a:lnTo>
                  <a:pt x="385978" y="215950"/>
                </a:lnTo>
                <a:lnTo>
                  <a:pt x="390525" y="197954"/>
                </a:lnTo>
                <a:lnTo>
                  <a:pt x="390525" y="179958"/>
                </a:lnTo>
                <a:lnTo>
                  <a:pt x="390525" y="161963"/>
                </a:lnTo>
                <a:lnTo>
                  <a:pt x="385978" y="139471"/>
                </a:lnTo>
                <a:lnTo>
                  <a:pt x="381444" y="121475"/>
                </a:lnTo>
                <a:lnTo>
                  <a:pt x="372363" y="103479"/>
                </a:lnTo>
                <a:lnTo>
                  <a:pt x="363283" y="89979"/>
                </a:lnTo>
                <a:lnTo>
                  <a:pt x="354190" y="71983"/>
                </a:lnTo>
                <a:lnTo>
                  <a:pt x="340575" y="58483"/>
                </a:lnTo>
                <a:lnTo>
                  <a:pt x="331495" y="44996"/>
                </a:lnTo>
                <a:lnTo>
                  <a:pt x="313321" y="31495"/>
                </a:lnTo>
                <a:lnTo>
                  <a:pt x="299707" y="22491"/>
                </a:lnTo>
                <a:lnTo>
                  <a:pt x="281546" y="13500"/>
                </a:lnTo>
                <a:lnTo>
                  <a:pt x="263372" y="9004"/>
                </a:lnTo>
                <a:lnTo>
                  <a:pt x="245211" y="4495"/>
                </a:lnTo>
                <a:lnTo>
                  <a:pt x="227050" y="0"/>
                </a:lnTo>
                <a:lnTo>
                  <a:pt x="204343" y="0"/>
                </a:lnTo>
                <a:lnTo>
                  <a:pt x="186181" y="0"/>
                </a:lnTo>
                <a:lnTo>
                  <a:pt x="168020" y="4495"/>
                </a:lnTo>
                <a:lnTo>
                  <a:pt x="149847" y="9004"/>
                </a:lnTo>
                <a:lnTo>
                  <a:pt x="131686" y="13500"/>
                </a:lnTo>
                <a:lnTo>
                  <a:pt x="113525" y="22491"/>
                </a:lnTo>
                <a:lnTo>
                  <a:pt x="99898" y="31495"/>
                </a:lnTo>
                <a:lnTo>
                  <a:pt x="81737" y="44996"/>
                </a:lnTo>
                <a:lnTo>
                  <a:pt x="68110" y="53987"/>
                </a:lnTo>
                <a:lnTo>
                  <a:pt x="54495" y="71983"/>
                </a:lnTo>
                <a:lnTo>
                  <a:pt x="40868" y="85483"/>
                </a:lnTo>
                <a:lnTo>
                  <a:pt x="27241" y="103479"/>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62"/>
          <p:cNvSpPr/>
          <p:nvPr/>
        </p:nvSpPr>
        <p:spPr>
          <a:xfrm>
            <a:off x="1994738" y="1324660"/>
            <a:ext cx="332105" cy="571500"/>
          </a:xfrm>
          <a:custGeom>
            <a:rect b="b" l="l" r="r" t="t"/>
            <a:pathLst>
              <a:path extrusionOk="0" h="571500" w="332105">
                <a:moveTo>
                  <a:pt x="0" y="571360"/>
                </a:moveTo>
                <a:lnTo>
                  <a:pt x="331495"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2" name="Google Shape;1122;p62"/>
          <p:cNvSpPr/>
          <p:nvPr/>
        </p:nvSpPr>
        <p:spPr>
          <a:xfrm>
            <a:off x="1393071" y="2797983"/>
            <a:ext cx="81733" cy="8109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3" name="Google Shape;1123;p62"/>
          <p:cNvSpPr/>
          <p:nvPr/>
        </p:nvSpPr>
        <p:spPr>
          <a:xfrm>
            <a:off x="2553284" y="2836278"/>
            <a:ext cx="668020" cy="0"/>
          </a:xfrm>
          <a:custGeom>
            <a:rect b="b" l="l" r="r" t="t"/>
            <a:pathLst>
              <a:path extrusionOk="0" h="120000" w="668019">
                <a:moveTo>
                  <a:pt x="667524" y="0"/>
                </a:moveTo>
                <a:lnTo>
                  <a:pt x="0"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4" name="Google Shape;1124;p62"/>
          <p:cNvSpPr/>
          <p:nvPr/>
        </p:nvSpPr>
        <p:spPr>
          <a:xfrm>
            <a:off x="2140051" y="2642831"/>
            <a:ext cx="413384" cy="396240"/>
          </a:xfrm>
          <a:custGeom>
            <a:rect b="b" l="l" r="r" t="t"/>
            <a:pathLst>
              <a:path extrusionOk="0" h="396239" w="413385">
                <a:moveTo>
                  <a:pt x="227050" y="0"/>
                </a:moveTo>
                <a:lnTo>
                  <a:pt x="186181" y="0"/>
                </a:lnTo>
                <a:lnTo>
                  <a:pt x="163474" y="4495"/>
                </a:lnTo>
                <a:lnTo>
                  <a:pt x="127152" y="13500"/>
                </a:lnTo>
                <a:lnTo>
                  <a:pt x="90817" y="31496"/>
                </a:lnTo>
                <a:lnTo>
                  <a:pt x="77203" y="44983"/>
                </a:lnTo>
                <a:lnTo>
                  <a:pt x="59042" y="58483"/>
                </a:lnTo>
                <a:lnTo>
                  <a:pt x="45415" y="71983"/>
                </a:lnTo>
                <a:lnTo>
                  <a:pt x="36334" y="85471"/>
                </a:lnTo>
                <a:lnTo>
                  <a:pt x="9080" y="139458"/>
                </a:lnTo>
                <a:lnTo>
                  <a:pt x="0" y="175450"/>
                </a:lnTo>
                <a:lnTo>
                  <a:pt x="0" y="220446"/>
                </a:lnTo>
                <a:lnTo>
                  <a:pt x="36334" y="310426"/>
                </a:lnTo>
                <a:lnTo>
                  <a:pt x="77203" y="350913"/>
                </a:lnTo>
                <a:lnTo>
                  <a:pt x="90817" y="364401"/>
                </a:lnTo>
                <a:lnTo>
                  <a:pt x="127152" y="382397"/>
                </a:lnTo>
                <a:lnTo>
                  <a:pt x="163474" y="391401"/>
                </a:lnTo>
                <a:lnTo>
                  <a:pt x="186181" y="395897"/>
                </a:lnTo>
                <a:lnTo>
                  <a:pt x="227050" y="395897"/>
                </a:lnTo>
                <a:lnTo>
                  <a:pt x="286080" y="382397"/>
                </a:lnTo>
                <a:lnTo>
                  <a:pt x="322414" y="364401"/>
                </a:lnTo>
                <a:lnTo>
                  <a:pt x="376910" y="310426"/>
                </a:lnTo>
                <a:lnTo>
                  <a:pt x="404152" y="256438"/>
                </a:lnTo>
                <a:lnTo>
                  <a:pt x="413232" y="220446"/>
                </a:lnTo>
                <a:lnTo>
                  <a:pt x="413232" y="175450"/>
                </a:lnTo>
                <a:lnTo>
                  <a:pt x="376910" y="85471"/>
                </a:lnTo>
                <a:lnTo>
                  <a:pt x="322414" y="31496"/>
                </a:lnTo>
                <a:lnTo>
                  <a:pt x="286080" y="13500"/>
                </a:lnTo>
                <a:lnTo>
                  <a:pt x="249758" y="4495"/>
                </a:lnTo>
                <a:lnTo>
                  <a:pt x="22705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62"/>
          <p:cNvSpPr/>
          <p:nvPr/>
        </p:nvSpPr>
        <p:spPr>
          <a:xfrm>
            <a:off x="2140051" y="2642831"/>
            <a:ext cx="413384" cy="396240"/>
          </a:xfrm>
          <a:custGeom>
            <a:rect b="b" l="l" r="r" t="t"/>
            <a:pathLst>
              <a:path extrusionOk="0" h="396239" w="413385">
                <a:moveTo>
                  <a:pt x="204343" y="395897"/>
                </a:moveTo>
                <a:lnTo>
                  <a:pt x="227050" y="395897"/>
                </a:lnTo>
                <a:lnTo>
                  <a:pt x="249758" y="391401"/>
                </a:lnTo>
                <a:lnTo>
                  <a:pt x="304253" y="373405"/>
                </a:lnTo>
                <a:lnTo>
                  <a:pt x="336041" y="350913"/>
                </a:lnTo>
                <a:lnTo>
                  <a:pt x="349656" y="337413"/>
                </a:lnTo>
                <a:lnTo>
                  <a:pt x="363283" y="323913"/>
                </a:lnTo>
                <a:lnTo>
                  <a:pt x="376910" y="310426"/>
                </a:lnTo>
                <a:lnTo>
                  <a:pt x="385991" y="292430"/>
                </a:lnTo>
                <a:lnTo>
                  <a:pt x="395071" y="274434"/>
                </a:lnTo>
                <a:lnTo>
                  <a:pt x="404152" y="256438"/>
                </a:lnTo>
                <a:lnTo>
                  <a:pt x="408685" y="238442"/>
                </a:lnTo>
                <a:lnTo>
                  <a:pt x="413232" y="220446"/>
                </a:lnTo>
                <a:lnTo>
                  <a:pt x="413232" y="197954"/>
                </a:lnTo>
                <a:lnTo>
                  <a:pt x="413232" y="175450"/>
                </a:lnTo>
                <a:lnTo>
                  <a:pt x="408685" y="157454"/>
                </a:lnTo>
                <a:lnTo>
                  <a:pt x="404152" y="139458"/>
                </a:lnTo>
                <a:lnTo>
                  <a:pt x="395071" y="121462"/>
                </a:lnTo>
                <a:lnTo>
                  <a:pt x="385991" y="103466"/>
                </a:lnTo>
                <a:lnTo>
                  <a:pt x="376910" y="85471"/>
                </a:lnTo>
                <a:lnTo>
                  <a:pt x="363283" y="71983"/>
                </a:lnTo>
                <a:lnTo>
                  <a:pt x="349656" y="58483"/>
                </a:lnTo>
                <a:lnTo>
                  <a:pt x="322414" y="31496"/>
                </a:lnTo>
                <a:lnTo>
                  <a:pt x="286080" y="13500"/>
                </a:lnTo>
                <a:lnTo>
                  <a:pt x="227050" y="0"/>
                </a:lnTo>
                <a:lnTo>
                  <a:pt x="204343" y="0"/>
                </a:lnTo>
                <a:lnTo>
                  <a:pt x="186181" y="0"/>
                </a:lnTo>
                <a:lnTo>
                  <a:pt x="145313" y="8991"/>
                </a:lnTo>
                <a:lnTo>
                  <a:pt x="108991" y="22491"/>
                </a:lnTo>
                <a:lnTo>
                  <a:pt x="77203" y="44983"/>
                </a:lnTo>
                <a:lnTo>
                  <a:pt x="59042" y="58483"/>
                </a:lnTo>
                <a:lnTo>
                  <a:pt x="45415" y="71983"/>
                </a:lnTo>
                <a:lnTo>
                  <a:pt x="36334" y="85471"/>
                </a:lnTo>
                <a:lnTo>
                  <a:pt x="27254" y="103466"/>
                </a:lnTo>
                <a:lnTo>
                  <a:pt x="18173" y="121462"/>
                </a:lnTo>
                <a:lnTo>
                  <a:pt x="9080" y="139458"/>
                </a:lnTo>
                <a:lnTo>
                  <a:pt x="4546" y="157454"/>
                </a:lnTo>
                <a:lnTo>
                  <a:pt x="0" y="175450"/>
                </a:lnTo>
                <a:lnTo>
                  <a:pt x="0" y="197954"/>
                </a:lnTo>
                <a:lnTo>
                  <a:pt x="0" y="220446"/>
                </a:lnTo>
                <a:lnTo>
                  <a:pt x="4546" y="238442"/>
                </a:lnTo>
                <a:lnTo>
                  <a:pt x="9080" y="256438"/>
                </a:lnTo>
                <a:lnTo>
                  <a:pt x="18173" y="274434"/>
                </a:lnTo>
                <a:lnTo>
                  <a:pt x="27254" y="292430"/>
                </a:lnTo>
                <a:lnTo>
                  <a:pt x="36334" y="310426"/>
                </a:lnTo>
                <a:lnTo>
                  <a:pt x="45415" y="323913"/>
                </a:lnTo>
                <a:lnTo>
                  <a:pt x="59042" y="337413"/>
                </a:lnTo>
                <a:lnTo>
                  <a:pt x="77203" y="350913"/>
                </a:lnTo>
                <a:lnTo>
                  <a:pt x="90817" y="364401"/>
                </a:lnTo>
                <a:lnTo>
                  <a:pt x="127152" y="382397"/>
                </a:lnTo>
                <a:lnTo>
                  <a:pt x="186181" y="395897"/>
                </a:lnTo>
                <a:lnTo>
                  <a:pt x="204343" y="395897"/>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6" name="Google Shape;1126;p62"/>
          <p:cNvSpPr/>
          <p:nvPr/>
        </p:nvSpPr>
        <p:spPr>
          <a:xfrm>
            <a:off x="1458912" y="2836278"/>
            <a:ext cx="668020" cy="0"/>
          </a:xfrm>
          <a:custGeom>
            <a:rect b="b" l="l" r="r" t="t"/>
            <a:pathLst>
              <a:path extrusionOk="0" h="120000" w="668019">
                <a:moveTo>
                  <a:pt x="667524" y="0"/>
                </a:moveTo>
                <a:lnTo>
                  <a:pt x="0"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7" name="Google Shape;1127;p62"/>
          <p:cNvSpPr/>
          <p:nvPr/>
        </p:nvSpPr>
        <p:spPr>
          <a:xfrm>
            <a:off x="3186755" y="2802479"/>
            <a:ext cx="81733" cy="8109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62"/>
          <p:cNvSpPr txBox="1"/>
          <p:nvPr/>
        </p:nvSpPr>
        <p:spPr>
          <a:xfrm>
            <a:off x="2245423" y="2553652"/>
            <a:ext cx="230504" cy="473709"/>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2950">
                <a:solidFill>
                  <a:schemeClr val="dk1"/>
                </a:solidFill>
                <a:latin typeface="Noto Sans Symbols"/>
                <a:ea typeface="Noto Sans Symbols"/>
                <a:cs typeface="Noto Sans Symbols"/>
                <a:sym typeface="Noto Sans Symbols"/>
              </a:rPr>
              <a:t>~</a:t>
            </a:r>
            <a:endParaRPr sz="2950">
              <a:solidFill>
                <a:schemeClr val="dk1"/>
              </a:solidFill>
              <a:latin typeface="Noto Sans Symbols"/>
              <a:ea typeface="Noto Sans Symbols"/>
              <a:cs typeface="Noto Sans Symbols"/>
              <a:sym typeface="Noto Sans Symbols"/>
            </a:endParaRPr>
          </a:p>
        </p:txBody>
      </p:sp>
      <p:sp>
        <p:nvSpPr>
          <p:cNvPr id="1129" name="Google Shape;1129;p62"/>
          <p:cNvSpPr txBox="1"/>
          <p:nvPr/>
        </p:nvSpPr>
        <p:spPr>
          <a:xfrm>
            <a:off x="1759534" y="1793341"/>
            <a:ext cx="230504" cy="473709"/>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2950">
                <a:solidFill>
                  <a:schemeClr val="dk1"/>
                </a:solidFill>
                <a:latin typeface="Noto Sans Symbols"/>
                <a:ea typeface="Noto Sans Symbols"/>
                <a:cs typeface="Noto Sans Symbols"/>
                <a:sym typeface="Noto Sans Symbols"/>
              </a:rPr>
              <a:t>~</a:t>
            </a:r>
            <a:endParaRPr sz="2950">
              <a:solidFill>
                <a:schemeClr val="dk1"/>
              </a:solidFill>
              <a:latin typeface="Noto Sans Symbols"/>
              <a:ea typeface="Noto Sans Symbols"/>
              <a:cs typeface="Noto Sans Symbols"/>
              <a:sym typeface="Noto Sans Symbols"/>
            </a:endParaRPr>
          </a:p>
        </p:txBody>
      </p:sp>
      <p:sp>
        <p:nvSpPr>
          <p:cNvPr id="1130" name="Google Shape;1130;p62"/>
          <p:cNvSpPr txBox="1"/>
          <p:nvPr/>
        </p:nvSpPr>
        <p:spPr>
          <a:xfrm>
            <a:off x="3612248" y="3039528"/>
            <a:ext cx="260985"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cc'</a:t>
            </a:r>
            <a:endParaRPr sz="1150">
              <a:solidFill>
                <a:schemeClr val="dk1"/>
              </a:solidFill>
              <a:latin typeface="Times New Roman"/>
              <a:ea typeface="Times New Roman"/>
              <a:cs typeface="Times New Roman"/>
              <a:sym typeface="Times New Roman"/>
            </a:endParaRPr>
          </a:p>
        </p:txBody>
      </p:sp>
      <p:sp>
        <p:nvSpPr>
          <p:cNvPr id="1131" name="Google Shape;1131;p62"/>
          <p:cNvSpPr txBox="1"/>
          <p:nvPr/>
        </p:nvSpPr>
        <p:spPr>
          <a:xfrm>
            <a:off x="4329722" y="1132014"/>
            <a:ext cx="165735"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a'</a:t>
            </a:r>
            <a:endParaRPr sz="1750">
              <a:solidFill>
                <a:schemeClr val="dk1"/>
              </a:solidFill>
              <a:latin typeface="Times New Roman"/>
              <a:ea typeface="Times New Roman"/>
              <a:cs typeface="Times New Roman"/>
              <a:sym typeface="Times New Roman"/>
            </a:endParaRPr>
          </a:p>
        </p:txBody>
      </p:sp>
      <p:sp>
        <p:nvSpPr>
          <p:cNvPr id="1132" name="Google Shape;1132;p62"/>
          <p:cNvSpPr txBox="1"/>
          <p:nvPr/>
        </p:nvSpPr>
        <p:spPr>
          <a:xfrm>
            <a:off x="4316107" y="3196982"/>
            <a:ext cx="165735"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c'</a:t>
            </a:r>
            <a:endParaRPr sz="1750">
              <a:solidFill>
                <a:schemeClr val="dk1"/>
              </a:solidFill>
              <a:latin typeface="Times New Roman"/>
              <a:ea typeface="Times New Roman"/>
              <a:cs typeface="Times New Roman"/>
              <a:sym typeface="Times New Roman"/>
            </a:endParaRPr>
          </a:p>
        </p:txBody>
      </p:sp>
      <p:sp>
        <p:nvSpPr>
          <p:cNvPr id="1133" name="Google Shape;1133;p62"/>
          <p:cNvSpPr/>
          <p:nvPr/>
        </p:nvSpPr>
        <p:spPr>
          <a:xfrm>
            <a:off x="2380729" y="1302169"/>
            <a:ext cx="1857375" cy="0"/>
          </a:xfrm>
          <a:custGeom>
            <a:rect b="b" l="l" r="r" t="t"/>
            <a:pathLst>
              <a:path extrusionOk="0" h="120000" w="1857375">
                <a:moveTo>
                  <a:pt x="0" y="0"/>
                </a:moveTo>
                <a:lnTo>
                  <a:pt x="1857260"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4" name="Google Shape;1134;p62"/>
          <p:cNvSpPr/>
          <p:nvPr/>
        </p:nvSpPr>
        <p:spPr>
          <a:xfrm>
            <a:off x="3275304" y="2836278"/>
            <a:ext cx="981075" cy="0"/>
          </a:xfrm>
          <a:custGeom>
            <a:rect b="b" l="l" r="r" t="t"/>
            <a:pathLst>
              <a:path extrusionOk="0" h="120000" w="981075">
                <a:moveTo>
                  <a:pt x="0" y="0"/>
                </a:moveTo>
                <a:lnTo>
                  <a:pt x="980846"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62"/>
          <p:cNvSpPr/>
          <p:nvPr/>
        </p:nvSpPr>
        <p:spPr>
          <a:xfrm>
            <a:off x="1431658" y="2858770"/>
            <a:ext cx="0" cy="513080"/>
          </a:xfrm>
          <a:custGeom>
            <a:rect b="b" l="l" r="r" t="t"/>
            <a:pathLst>
              <a:path extrusionOk="0" h="513079" w="120000">
                <a:moveTo>
                  <a:pt x="0" y="0"/>
                </a:moveTo>
                <a:lnTo>
                  <a:pt x="0" y="512876"/>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6" name="Google Shape;1136;p62"/>
          <p:cNvSpPr/>
          <p:nvPr/>
        </p:nvSpPr>
        <p:spPr>
          <a:xfrm>
            <a:off x="1431658" y="3376142"/>
            <a:ext cx="2811145" cy="0"/>
          </a:xfrm>
          <a:custGeom>
            <a:rect b="b" l="l" r="r" t="t"/>
            <a:pathLst>
              <a:path extrusionOk="0" h="120000" w="2811145">
                <a:moveTo>
                  <a:pt x="0" y="0"/>
                </a:moveTo>
                <a:lnTo>
                  <a:pt x="2810865" y="0"/>
                </a:lnTo>
              </a:path>
            </a:pathLst>
          </a:custGeom>
          <a:noFill/>
          <a:ln cap="flat" cmpd="sng" w="13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62"/>
          <p:cNvSpPr txBox="1"/>
          <p:nvPr/>
        </p:nvSpPr>
        <p:spPr>
          <a:xfrm>
            <a:off x="2245423" y="947559"/>
            <a:ext cx="125095"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a</a:t>
            </a:r>
            <a:endParaRPr sz="1750">
              <a:solidFill>
                <a:schemeClr val="dk1"/>
              </a:solidFill>
              <a:latin typeface="Times New Roman"/>
              <a:ea typeface="Times New Roman"/>
              <a:cs typeface="Times New Roman"/>
              <a:sym typeface="Times New Roman"/>
            </a:endParaRPr>
          </a:p>
        </p:txBody>
      </p:sp>
      <p:sp>
        <p:nvSpPr>
          <p:cNvPr id="1138" name="Google Shape;1138;p62"/>
          <p:cNvSpPr txBox="1"/>
          <p:nvPr/>
        </p:nvSpPr>
        <p:spPr>
          <a:xfrm>
            <a:off x="3135452" y="2846082"/>
            <a:ext cx="138430"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b</a:t>
            </a:r>
            <a:endParaRPr sz="1750">
              <a:solidFill>
                <a:schemeClr val="dk1"/>
              </a:solidFill>
              <a:latin typeface="Times New Roman"/>
              <a:ea typeface="Times New Roman"/>
              <a:cs typeface="Times New Roman"/>
              <a:sym typeface="Times New Roman"/>
            </a:endParaRPr>
          </a:p>
        </p:txBody>
      </p:sp>
      <p:sp>
        <p:nvSpPr>
          <p:cNvPr id="1139" name="Google Shape;1139;p62"/>
          <p:cNvSpPr txBox="1"/>
          <p:nvPr/>
        </p:nvSpPr>
        <p:spPr>
          <a:xfrm>
            <a:off x="4288853" y="2675114"/>
            <a:ext cx="179705"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b'</a:t>
            </a:r>
            <a:endParaRPr sz="1750">
              <a:solidFill>
                <a:schemeClr val="dk1"/>
              </a:solidFill>
              <a:latin typeface="Times New Roman"/>
              <a:ea typeface="Times New Roman"/>
              <a:cs typeface="Times New Roman"/>
              <a:sym typeface="Times New Roman"/>
            </a:endParaRPr>
          </a:p>
        </p:txBody>
      </p:sp>
      <p:sp>
        <p:nvSpPr>
          <p:cNvPr id="1140" name="Google Shape;1140;p62"/>
          <p:cNvSpPr/>
          <p:nvPr/>
        </p:nvSpPr>
        <p:spPr>
          <a:xfrm>
            <a:off x="1629196" y="2388618"/>
            <a:ext cx="77197" cy="12152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1" name="Google Shape;1141;p62"/>
          <p:cNvSpPr/>
          <p:nvPr/>
        </p:nvSpPr>
        <p:spPr>
          <a:xfrm>
            <a:off x="2796225" y="2793520"/>
            <a:ext cx="113519" cy="8102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2" name="Google Shape;1142;p62"/>
          <p:cNvSpPr/>
          <p:nvPr/>
        </p:nvSpPr>
        <p:spPr>
          <a:xfrm>
            <a:off x="2501064" y="1578828"/>
            <a:ext cx="77197" cy="112516"/>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3" name="Google Shape;1143;p62"/>
          <p:cNvSpPr txBox="1"/>
          <p:nvPr/>
        </p:nvSpPr>
        <p:spPr>
          <a:xfrm>
            <a:off x="1200997" y="2643631"/>
            <a:ext cx="125095"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c</a:t>
            </a:r>
            <a:endParaRPr sz="1750">
              <a:solidFill>
                <a:schemeClr val="dk1"/>
              </a:solidFill>
              <a:latin typeface="Times New Roman"/>
              <a:ea typeface="Times New Roman"/>
              <a:cs typeface="Times New Roman"/>
              <a:sym typeface="Times New Roman"/>
            </a:endParaRPr>
          </a:p>
        </p:txBody>
      </p:sp>
      <p:sp>
        <p:nvSpPr>
          <p:cNvPr id="1144" name="Google Shape;1144;p62"/>
          <p:cNvSpPr txBox="1"/>
          <p:nvPr/>
        </p:nvSpPr>
        <p:spPr>
          <a:xfrm>
            <a:off x="1378089" y="2175750"/>
            <a:ext cx="100330"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750">
                <a:solidFill>
                  <a:schemeClr val="dk1"/>
                </a:solidFill>
                <a:latin typeface="Times New Roman"/>
                <a:ea typeface="Times New Roman"/>
                <a:cs typeface="Times New Roman"/>
                <a:sym typeface="Times New Roman"/>
              </a:rPr>
              <a:t>I</a:t>
            </a:r>
            <a:endParaRPr sz="1750">
              <a:solidFill>
                <a:schemeClr val="dk1"/>
              </a:solidFill>
              <a:latin typeface="Times New Roman"/>
              <a:ea typeface="Times New Roman"/>
              <a:cs typeface="Times New Roman"/>
              <a:sym typeface="Times New Roman"/>
            </a:endParaRPr>
          </a:p>
        </p:txBody>
      </p:sp>
      <p:sp>
        <p:nvSpPr>
          <p:cNvPr id="1145" name="Google Shape;1145;p62"/>
          <p:cNvSpPr txBox="1"/>
          <p:nvPr/>
        </p:nvSpPr>
        <p:spPr>
          <a:xfrm>
            <a:off x="1455292" y="2279218"/>
            <a:ext cx="154940" cy="203835"/>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ca</a:t>
            </a:r>
            <a:endParaRPr sz="1150">
              <a:solidFill>
                <a:schemeClr val="dk1"/>
              </a:solidFill>
              <a:latin typeface="Times New Roman"/>
              <a:ea typeface="Times New Roman"/>
              <a:cs typeface="Times New Roman"/>
              <a:sym typeface="Times New Roman"/>
            </a:endParaRPr>
          </a:p>
        </p:txBody>
      </p:sp>
      <p:sp>
        <p:nvSpPr>
          <p:cNvPr id="1146" name="Google Shape;1146;p62"/>
          <p:cNvSpPr/>
          <p:nvPr/>
        </p:nvSpPr>
        <p:spPr>
          <a:xfrm>
            <a:off x="3459203" y="1259411"/>
            <a:ext cx="131693" cy="81020"/>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7" name="Google Shape;1147;p62"/>
          <p:cNvSpPr/>
          <p:nvPr/>
        </p:nvSpPr>
        <p:spPr>
          <a:xfrm>
            <a:off x="3640851" y="2798016"/>
            <a:ext cx="131680" cy="81020"/>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8" name="Google Shape;1148;p62"/>
          <p:cNvSpPr/>
          <p:nvPr/>
        </p:nvSpPr>
        <p:spPr>
          <a:xfrm>
            <a:off x="3695334" y="3342389"/>
            <a:ext cx="131693" cy="76511"/>
          </a:xfrm>
          <a:prstGeom prst="rect">
            <a:avLst/>
          </a:prstGeom>
          <a:blipFill rotWithShape="1">
            <a:blip r:embed="rId1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9" name="Google Shape;1149;p62"/>
          <p:cNvSpPr txBox="1"/>
          <p:nvPr/>
        </p:nvSpPr>
        <p:spPr>
          <a:xfrm>
            <a:off x="2576906" y="1436028"/>
            <a:ext cx="382270" cy="1381760"/>
          </a:xfrm>
          <a:prstGeom prst="rect">
            <a:avLst/>
          </a:prstGeom>
          <a:noFill/>
          <a:ln>
            <a:noFill/>
          </a:ln>
        </p:spPr>
        <p:txBody>
          <a:bodyPr anchorCtr="0" anchor="t" bIns="0" lIns="0" spcFirstLastPara="1" rIns="0" wrap="square" tIns="39350">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ab</a:t>
            </a:r>
            <a:endParaRPr sz="1150">
              <a:solidFill>
                <a:schemeClr val="dk1"/>
              </a:solidFill>
              <a:latin typeface="Times New Roman"/>
              <a:ea typeface="Times New Roman"/>
              <a:cs typeface="Times New Roman"/>
              <a:sym typeface="Times New Roman"/>
            </a:endParaRPr>
          </a:p>
          <a:p>
            <a:pPr indent="0" lvl="0" marL="125729" marR="0" rtl="0" algn="l">
              <a:lnSpc>
                <a:spcPct val="100000"/>
              </a:lnSpc>
              <a:spcBef>
                <a:spcPts val="315"/>
              </a:spcBef>
              <a:spcAft>
                <a:spcPts val="0"/>
              </a:spcAft>
              <a:buNone/>
            </a:pPr>
            <a:r>
              <a:rPr lang="tr-TR" sz="2950">
                <a:solidFill>
                  <a:schemeClr val="dk1"/>
                </a:solidFill>
                <a:latin typeface="Noto Sans Symbols"/>
                <a:ea typeface="Noto Sans Symbols"/>
                <a:cs typeface="Noto Sans Symbols"/>
                <a:sym typeface="Noto Sans Symbols"/>
              </a:rPr>
              <a:t>~</a:t>
            </a:r>
            <a:endParaRPr sz="2950">
              <a:solidFill>
                <a:schemeClr val="dk1"/>
              </a:solidFill>
              <a:latin typeface="Noto Sans Symbols"/>
              <a:ea typeface="Noto Sans Symbols"/>
              <a:cs typeface="Noto Sans Symbols"/>
              <a:sym typeface="Noto Sans Symbols"/>
            </a:endParaRPr>
          </a:p>
          <a:p>
            <a:pPr indent="0" lvl="0" marL="153035" marR="0" rtl="0" algn="l">
              <a:lnSpc>
                <a:spcPct val="100000"/>
              </a:lnSpc>
              <a:spcBef>
                <a:spcPts val="2405"/>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bc</a:t>
            </a:r>
            <a:endParaRPr sz="1150">
              <a:solidFill>
                <a:schemeClr val="dk1"/>
              </a:solidFill>
              <a:latin typeface="Times New Roman"/>
              <a:ea typeface="Times New Roman"/>
              <a:cs typeface="Times New Roman"/>
              <a:sym typeface="Times New Roman"/>
            </a:endParaRPr>
          </a:p>
        </p:txBody>
      </p:sp>
      <p:sp>
        <p:nvSpPr>
          <p:cNvPr id="1150" name="Google Shape;1150;p62"/>
          <p:cNvSpPr txBox="1"/>
          <p:nvPr/>
        </p:nvSpPr>
        <p:spPr>
          <a:xfrm>
            <a:off x="3385210" y="938554"/>
            <a:ext cx="265430"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aa'</a:t>
            </a:r>
            <a:endParaRPr sz="1150">
              <a:solidFill>
                <a:schemeClr val="dk1"/>
              </a:solidFill>
              <a:latin typeface="Times New Roman"/>
              <a:ea typeface="Times New Roman"/>
              <a:cs typeface="Times New Roman"/>
              <a:sym typeface="Times New Roman"/>
            </a:endParaRPr>
          </a:p>
        </p:txBody>
      </p:sp>
      <p:sp>
        <p:nvSpPr>
          <p:cNvPr id="1151" name="Google Shape;1151;p62"/>
          <p:cNvSpPr txBox="1"/>
          <p:nvPr/>
        </p:nvSpPr>
        <p:spPr>
          <a:xfrm>
            <a:off x="3562299" y="2526651"/>
            <a:ext cx="279400"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bb'</a:t>
            </a:r>
            <a:endParaRPr sz="1150">
              <a:solidFill>
                <a:schemeClr val="dk1"/>
              </a:solidFill>
              <a:latin typeface="Times New Roman"/>
              <a:ea typeface="Times New Roman"/>
              <a:cs typeface="Times New Roman"/>
              <a:sym typeface="Times New Roman"/>
            </a:endParaRPr>
          </a:p>
        </p:txBody>
      </p:sp>
      <p:sp>
        <p:nvSpPr>
          <p:cNvPr id="1152" name="Google Shape;1152;p62"/>
          <p:cNvSpPr/>
          <p:nvPr/>
        </p:nvSpPr>
        <p:spPr>
          <a:xfrm>
            <a:off x="7780019" y="2491740"/>
            <a:ext cx="845819" cy="15240"/>
          </a:xfrm>
          <a:custGeom>
            <a:rect b="b" l="l" r="r" t="t"/>
            <a:pathLst>
              <a:path extrusionOk="0" h="15239" w="845820">
                <a:moveTo>
                  <a:pt x="53339" y="0"/>
                </a:moveTo>
                <a:lnTo>
                  <a:pt x="4572" y="0"/>
                </a:lnTo>
                <a:lnTo>
                  <a:pt x="0" y="3048"/>
                </a:lnTo>
                <a:lnTo>
                  <a:pt x="0" y="12191"/>
                </a:lnTo>
                <a:lnTo>
                  <a:pt x="4572" y="15239"/>
                </a:lnTo>
                <a:lnTo>
                  <a:pt x="53339" y="15239"/>
                </a:lnTo>
                <a:lnTo>
                  <a:pt x="56387" y="12191"/>
                </a:lnTo>
                <a:lnTo>
                  <a:pt x="56387" y="3048"/>
                </a:lnTo>
                <a:lnTo>
                  <a:pt x="53339" y="0"/>
                </a:lnTo>
                <a:close/>
              </a:path>
              <a:path extrusionOk="0" h="15239" w="845820">
                <a:moveTo>
                  <a:pt x="152400" y="0"/>
                </a:moveTo>
                <a:lnTo>
                  <a:pt x="102107" y="0"/>
                </a:lnTo>
                <a:lnTo>
                  <a:pt x="99059" y="3048"/>
                </a:lnTo>
                <a:lnTo>
                  <a:pt x="99059" y="12191"/>
                </a:lnTo>
                <a:lnTo>
                  <a:pt x="102107" y="15239"/>
                </a:lnTo>
                <a:lnTo>
                  <a:pt x="152400" y="15239"/>
                </a:lnTo>
                <a:lnTo>
                  <a:pt x="155448" y="12191"/>
                </a:lnTo>
                <a:lnTo>
                  <a:pt x="155448" y="3048"/>
                </a:lnTo>
                <a:lnTo>
                  <a:pt x="152400" y="0"/>
                </a:lnTo>
                <a:close/>
              </a:path>
              <a:path extrusionOk="0" h="15239" w="845820">
                <a:moveTo>
                  <a:pt x="251459" y="0"/>
                </a:moveTo>
                <a:lnTo>
                  <a:pt x="201168" y="0"/>
                </a:lnTo>
                <a:lnTo>
                  <a:pt x="198120" y="3048"/>
                </a:lnTo>
                <a:lnTo>
                  <a:pt x="198120" y="12191"/>
                </a:lnTo>
                <a:lnTo>
                  <a:pt x="201168" y="15239"/>
                </a:lnTo>
                <a:lnTo>
                  <a:pt x="251459" y="15239"/>
                </a:lnTo>
                <a:lnTo>
                  <a:pt x="254507" y="12191"/>
                </a:lnTo>
                <a:lnTo>
                  <a:pt x="254507" y="3048"/>
                </a:lnTo>
                <a:lnTo>
                  <a:pt x="251459" y="0"/>
                </a:lnTo>
                <a:close/>
              </a:path>
              <a:path extrusionOk="0" h="15239" w="845820">
                <a:moveTo>
                  <a:pt x="350520" y="0"/>
                </a:moveTo>
                <a:lnTo>
                  <a:pt x="300227" y="0"/>
                </a:lnTo>
                <a:lnTo>
                  <a:pt x="297179" y="3048"/>
                </a:lnTo>
                <a:lnTo>
                  <a:pt x="297179" y="12191"/>
                </a:lnTo>
                <a:lnTo>
                  <a:pt x="300227" y="15239"/>
                </a:lnTo>
                <a:lnTo>
                  <a:pt x="350520" y="15239"/>
                </a:lnTo>
                <a:lnTo>
                  <a:pt x="353568" y="12191"/>
                </a:lnTo>
                <a:lnTo>
                  <a:pt x="353568" y="3048"/>
                </a:lnTo>
                <a:lnTo>
                  <a:pt x="350520" y="0"/>
                </a:lnTo>
                <a:close/>
              </a:path>
              <a:path extrusionOk="0" h="15239" w="845820">
                <a:moveTo>
                  <a:pt x="448055" y="0"/>
                </a:moveTo>
                <a:lnTo>
                  <a:pt x="397763" y="0"/>
                </a:lnTo>
                <a:lnTo>
                  <a:pt x="394715" y="3048"/>
                </a:lnTo>
                <a:lnTo>
                  <a:pt x="394715" y="12191"/>
                </a:lnTo>
                <a:lnTo>
                  <a:pt x="397763" y="15239"/>
                </a:lnTo>
                <a:lnTo>
                  <a:pt x="448055" y="15239"/>
                </a:lnTo>
                <a:lnTo>
                  <a:pt x="451103" y="12191"/>
                </a:lnTo>
                <a:lnTo>
                  <a:pt x="451103" y="3048"/>
                </a:lnTo>
                <a:lnTo>
                  <a:pt x="448055" y="0"/>
                </a:lnTo>
                <a:close/>
              </a:path>
              <a:path extrusionOk="0" h="15239" w="845820">
                <a:moveTo>
                  <a:pt x="547115" y="0"/>
                </a:moveTo>
                <a:lnTo>
                  <a:pt x="496824" y="0"/>
                </a:lnTo>
                <a:lnTo>
                  <a:pt x="493775" y="3048"/>
                </a:lnTo>
                <a:lnTo>
                  <a:pt x="493775" y="12191"/>
                </a:lnTo>
                <a:lnTo>
                  <a:pt x="496824" y="15239"/>
                </a:lnTo>
                <a:lnTo>
                  <a:pt x="547115" y="15239"/>
                </a:lnTo>
                <a:lnTo>
                  <a:pt x="550163" y="12191"/>
                </a:lnTo>
                <a:lnTo>
                  <a:pt x="550163" y="3048"/>
                </a:lnTo>
                <a:lnTo>
                  <a:pt x="547115" y="0"/>
                </a:lnTo>
                <a:close/>
              </a:path>
              <a:path extrusionOk="0" h="15239" w="845820">
                <a:moveTo>
                  <a:pt x="646176" y="0"/>
                </a:moveTo>
                <a:lnTo>
                  <a:pt x="595883" y="0"/>
                </a:lnTo>
                <a:lnTo>
                  <a:pt x="592835" y="3048"/>
                </a:lnTo>
                <a:lnTo>
                  <a:pt x="592835" y="12191"/>
                </a:lnTo>
                <a:lnTo>
                  <a:pt x="595883" y="15239"/>
                </a:lnTo>
                <a:lnTo>
                  <a:pt x="646176" y="15239"/>
                </a:lnTo>
                <a:lnTo>
                  <a:pt x="649224" y="12191"/>
                </a:lnTo>
                <a:lnTo>
                  <a:pt x="649224" y="3048"/>
                </a:lnTo>
                <a:lnTo>
                  <a:pt x="646176" y="0"/>
                </a:lnTo>
                <a:close/>
              </a:path>
              <a:path extrusionOk="0" h="15239" w="845820">
                <a:moveTo>
                  <a:pt x="745235" y="0"/>
                </a:moveTo>
                <a:lnTo>
                  <a:pt x="694944" y="0"/>
                </a:lnTo>
                <a:lnTo>
                  <a:pt x="691896" y="3048"/>
                </a:lnTo>
                <a:lnTo>
                  <a:pt x="691896" y="12191"/>
                </a:lnTo>
                <a:lnTo>
                  <a:pt x="694944" y="15239"/>
                </a:lnTo>
                <a:lnTo>
                  <a:pt x="745235" y="15239"/>
                </a:lnTo>
                <a:lnTo>
                  <a:pt x="748283" y="12191"/>
                </a:lnTo>
                <a:lnTo>
                  <a:pt x="748283" y="3048"/>
                </a:lnTo>
                <a:lnTo>
                  <a:pt x="745235" y="0"/>
                </a:lnTo>
                <a:close/>
              </a:path>
              <a:path extrusionOk="0" h="15239" w="845820">
                <a:moveTo>
                  <a:pt x="842772" y="0"/>
                </a:moveTo>
                <a:lnTo>
                  <a:pt x="792479" y="0"/>
                </a:lnTo>
                <a:lnTo>
                  <a:pt x="789431" y="3048"/>
                </a:lnTo>
                <a:lnTo>
                  <a:pt x="789431" y="12191"/>
                </a:lnTo>
                <a:lnTo>
                  <a:pt x="792479" y="15239"/>
                </a:lnTo>
                <a:lnTo>
                  <a:pt x="842772" y="15239"/>
                </a:lnTo>
                <a:lnTo>
                  <a:pt x="845820" y="12191"/>
                </a:lnTo>
                <a:lnTo>
                  <a:pt x="845820" y="3048"/>
                </a:lnTo>
                <a:lnTo>
                  <a:pt x="84277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62"/>
          <p:cNvSpPr txBox="1"/>
          <p:nvPr/>
        </p:nvSpPr>
        <p:spPr>
          <a:xfrm>
            <a:off x="8684628" y="2335543"/>
            <a:ext cx="1069975" cy="249554"/>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450">
                <a:solidFill>
                  <a:schemeClr val="dk1"/>
                </a:solidFill>
                <a:latin typeface="Times New Roman"/>
                <a:ea typeface="Times New Roman"/>
                <a:cs typeface="Times New Roman"/>
                <a:sym typeface="Times New Roman"/>
              </a:rPr>
              <a:t>Referans hattı</a:t>
            </a:r>
            <a:endParaRPr sz="1450">
              <a:solidFill>
                <a:schemeClr val="dk1"/>
              </a:solidFill>
              <a:latin typeface="Times New Roman"/>
              <a:ea typeface="Times New Roman"/>
              <a:cs typeface="Times New Roman"/>
              <a:sym typeface="Times New Roman"/>
            </a:endParaRPr>
          </a:p>
        </p:txBody>
      </p:sp>
      <p:sp>
        <p:nvSpPr>
          <p:cNvPr id="1154" name="Google Shape;1154;p62"/>
          <p:cNvSpPr/>
          <p:nvPr/>
        </p:nvSpPr>
        <p:spPr>
          <a:xfrm>
            <a:off x="6320028" y="2452116"/>
            <a:ext cx="1531620" cy="74930"/>
          </a:xfrm>
          <a:custGeom>
            <a:rect b="b" l="l" r="r" t="t"/>
            <a:pathLst>
              <a:path extrusionOk="0" h="74930" w="1531620">
                <a:moveTo>
                  <a:pt x="1418844" y="0"/>
                </a:moveTo>
                <a:lnTo>
                  <a:pt x="1418844" y="74675"/>
                </a:lnTo>
                <a:lnTo>
                  <a:pt x="1504553" y="45720"/>
                </a:lnTo>
                <a:lnTo>
                  <a:pt x="1443227" y="45720"/>
                </a:lnTo>
                <a:lnTo>
                  <a:pt x="1447800" y="42672"/>
                </a:lnTo>
                <a:lnTo>
                  <a:pt x="1447800" y="32003"/>
                </a:lnTo>
                <a:lnTo>
                  <a:pt x="1443227" y="27432"/>
                </a:lnTo>
                <a:lnTo>
                  <a:pt x="1503426" y="27432"/>
                </a:lnTo>
                <a:lnTo>
                  <a:pt x="1418844" y="0"/>
                </a:lnTo>
                <a:close/>
              </a:path>
              <a:path extrusionOk="0" h="74930" w="1531620">
                <a:moveTo>
                  <a:pt x="1418844" y="27432"/>
                </a:moveTo>
                <a:lnTo>
                  <a:pt x="4572" y="27432"/>
                </a:lnTo>
                <a:lnTo>
                  <a:pt x="0" y="32003"/>
                </a:lnTo>
                <a:lnTo>
                  <a:pt x="0" y="42672"/>
                </a:lnTo>
                <a:lnTo>
                  <a:pt x="4572" y="45720"/>
                </a:lnTo>
                <a:lnTo>
                  <a:pt x="1418844" y="45720"/>
                </a:lnTo>
                <a:lnTo>
                  <a:pt x="1418844" y="27432"/>
                </a:lnTo>
                <a:close/>
              </a:path>
              <a:path extrusionOk="0" h="74930" w="1531620">
                <a:moveTo>
                  <a:pt x="1503426" y="27432"/>
                </a:moveTo>
                <a:lnTo>
                  <a:pt x="1443227" y="27432"/>
                </a:lnTo>
                <a:lnTo>
                  <a:pt x="1447800" y="32003"/>
                </a:lnTo>
                <a:lnTo>
                  <a:pt x="1447800" y="42672"/>
                </a:lnTo>
                <a:lnTo>
                  <a:pt x="1443227" y="45720"/>
                </a:lnTo>
                <a:lnTo>
                  <a:pt x="1504553" y="45720"/>
                </a:lnTo>
                <a:lnTo>
                  <a:pt x="1531620" y="36575"/>
                </a:lnTo>
                <a:lnTo>
                  <a:pt x="1503426" y="2743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5" name="Google Shape;1155;p62"/>
          <p:cNvSpPr/>
          <p:nvPr/>
        </p:nvSpPr>
        <p:spPr>
          <a:xfrm>
            <a:off x="5567171" y="2481072"/>
            <a:ext cx="771525" cy="1325880"/>
          </a:xfrm>
          <a:custGeom>
            <a:rect b="b" l="l" r="r" t="t"/>
            <a:pathLst>
              <a:path extrusionOk="0" h="1325879" w="771525">
                <a:moveTo>
                  <a:pt x="22860" y="1210055"/>
                </a:moveTo>
                <a:lnTo>
                  <a:pt x="0" y="1325879"/>
                </a:lnTo>
                <a:lnTo>
                  <a:pt x="79726" y="1255776"/>
                </a:lnTo>
                <a:lnTo>
                  <a:pt x="45719" y="1255776"/>
                </a:lnTo>
                <a:lnTo>
                  <a:pt x="41148" y="1252727"/>
                </a:lnTo>
                <a:lnTo>
                  <a:pt x="36575" y="1251203"/>
                </a:lnTo>
                <a:lnTo>
                  <a:pt x="35051" y="1245107"/>
                </a:lnTo>
                <a:lnTo>
                  <a:pt x="38100" y="1240536"/>
                </a:lnTo>
                <a:lnTo>
                  <a:pt x="47465" y="1224361"/>
                </a:lnTo>
                <a:lnTo>
                  <a:pt x="22860" y="1210055"/>
                </a:lnTo>
                <a:close/>
              </a:path>
              <a:path extrusionOk="0" h="1325879" w="771525">
                <a:moveTo>
                  <a:pt x="47465" y="1224361"/>
                </a:moveTo>
                <a:lnTo>
                  <a:pt x="38100" y="1240536"/>
                </a:lnTo>
                <a:lnTo>
                  <a:pt x="35051" y="1245107"/>
                </a:lnTo>
                <a:lnTo>
                  <a:pt x="36575" y="1251203"/>
                </a:lnTo>
                <a:lnTo>
                  <a:pt x="41148" y="1252727"/>
                </a:lnTo>
                <a:lnTo>
                  <a:pt x="45719" y="1255776"/>
                </a:lnTo>
                <a:lnTo>
                  <a:pt x="51815" y="1254252"/>
                </a:lnTo>
                <a:lnTo>
                  <a:pt x="54863" y="1249679"/>
                </a:lnTo>
                <a:lnTo>
                  <a:pt x="63962" y="1233952"/>
                </a:lnTo>
                <a:lnTo>
                  <a:pt x="47465" y="1224361"/>
                </a:lnTo>
                <a:close/>
              </a:path>
              <a:path extrusionOk="0" h="1325879" w="771525">
                <a:moveTo>
                  <a:pt x="63962" y="1233952"/>
                </a:moveTo>
                <a:lnTo>
                  <a:pt x="54863" y="1249679"/>
                </a:lnTo>
                <a:lnTo>
                  <a:pt x="51815" y="1254252"/>
                </a:lnTo>
                <a:lnTo>
                  <a:pt x="45719" y="1255776"/>
                </a:lnTo>
                <a:lnTo>
                  <a:pt x="79726" y="1255776"/>
                </a:lnTo>
                <a:lnTo>
                  <a:pt x="88391" y="1248155"/>
                </a:lnTo>
                <a:lnTo>
                  <a:pt x="63962" y="1233952"/>
                </a:lnTo>
                <a:close/>
              </a:path>
              <a:path extrusionOk="0" h="1325879" w="771525">
                <a:moveTo>
                  <a:pt x="760476" y="0"/>
                </a:moveTo>
                <a:lnTo>
                  <a:pt x="754379" y="1524"/>
                </a:lnTo>
                <a:lnTo>
                  <a:pt x="752855" y="6095"/>
                </a:lnTo>
                <a:lnTo>
                  <a:pt x="47465" y="1224361"/>
                </a:lnTo>
                <a:lnTo>
                  <a:pt x="63962" y="1233952"/>
                </a:lnTo>
                <a:lnTo>
                  <a:pt x="768095" y="16763"/>
                </a:lnTo>
                <a:lnTo>
                  <a:pt x="771143" y="12191"/>
                </a:lnTo>
                <a:lnTo>
                  <a:pt x="769619" y="6095"/>
                </a:lnTo>
                <a:lnTo>
                  <a:pt x="7604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62"/>
          <p:cNvSpPr/>
          <p:nvPr/>
        </p:nvSpPr>
        <p:spPr>
          <a:xfrm>
            <a:off x="5570220" y="1164336"/>
            <a:ext cx="771525" cy="1325880"/>
          </a:xfrm>
          <a:custGeom>
            <a:rect b="b" l="l" r="r" t="t"/>
            <a:pathLst>
              <a:path extrusionOk="0" h="1325880" w="771525">
                <a:moveTo>
                  <a:pt x="64122" y="93694"/>
                </a:moveTo>
                <a:lnTo>
                  <a:pt x="47718" y="103458"/>
                </a:lnTo>
                <a:lnTo>
                  <a:pt x="752855" y="1319783"/>
                </a:lnTo>
                <a:lnTo>
                  <a:pt x="755903" y="1324355"/>
                </a:lnTo>
                <a:lnTo>
                  <a:pt x="762000" y="1325879"/>
                </a:lnTo>
                <a:lnTo>
                  <a:pt x="765047" y="1324355"/>
                </a:lnTo>
                <a:lnTo>
                  <a:pt x="769619" y="1321307"/>
                </a:lnTo>
                <a:lnTo>
                  <a:pt x="771143" y="1315212"/>
                </a:lnTo>
                <a:lnTo>
                  <a:pt x="769619" y="1310639"/>
                </a:lnTo>
                <a:lnTo>
                  <a:pt x="64122" y="93694"/>
                </a:lnTo>
                <a:close/>
              </a:path>
              <a:path extrusionOk="0" h="1325880" w="771525">
                <a:moveTo>
                  <a:pt x="0" y="0"/>
                </a:moveTo>
                <a:lnTo>
                  <a:pt x="24383" y="117348"/>
                </a:lnTo>
                <a:lnTo>
                  <a:pt x="47718" y="103458"/>
                </a:lnTo>
                <a:lnTo>
                  <a:pt x="38100" y="86867"/>
                </a:lnTo>
                <a:lnTo>
                  <a:pt x="36575" y="82295"/>
                </a:lnTo>
                <a:lnTo>
                  <a:pt x="38100" y="76200"/>
                </a:lnTo>
                <a:lnTo>
                  <a:pt x="42671" y="73151"/>
                </a:lnTo>
                <a:lnTo>
                  <a:pt x="47243" y="71627"/>
                </a:lnTo>
                <a:lnTo>
                  <a:pt x="79892" y="71627"/>
                </a:lnTo>
                <a:lnTo>
                  <a:pt x="0" y="0"/>
                </a:lnTo>
                <a:close/>
              </a:path>
              <a:path extrusionOk="0" h="1325880" w="771525">
                <a:moveTo>
                  <a:pt x="47243" y="71627"/>
                </a:moveTo>
                <a:lnTo>
                  <a:pt x="42671" y="73151"/>
                </a:lnTo>
                <a:lnTo>
                  <a:pt x="38100" y="76200"/>
                </a:lnTo>
                <a:lnTo>
                  <a:pt x="36575" y="82295"/>
                </a:lnTo>
                <a:lnTo>
                  <a:pt x="38100" y="86867"/>
                </a:lnTo>
                <a:lnTo>
                  <a:pt x="47718" y="103458"/>
                </a:lnTo>
                <a:lnTo>
                  <a:pt x="64122" y="93694"/>
                </a:lnTo>
                <a:lnTo>
                  <a:pt x="54863" y="77724"/>
                </a:lnTo>
                <a:lnTo>
                  <a:pt x="51815" y="73151"/>
                </a:lnTo>
                <a:lnTo>
                  <a:pt x="47243" y="71627"/>
                </a:lnTo>
                <a:close/>
              </a:path>
              <a:path extrusionOk="0" h="1325880" w="771525">
                <a:moveTo>
                  <a:pt x="79892" y="71627"/>
                </a:moveTo>
                <a:lnTo>
                  <a:pt x="47243" y="71627"/>
                </a:lnTo>
                <a:lnTo>
                  <a:pt x="51815" y="73151"/>
                </a:lnTo>
                <a:lnTo>
                  <a:pt x="54863" y="77724"/>
                </a:lnTo>
                <a:lnTo>
                  <a:pt x="64122" y="93694"/>
                </a:lnTo>
                <a:lnTo>
                  <a:pt x="88391" y="79248"/>
                </a:lnTo>
                <a:lnTo>
                  <a:pt x="79892" y="7162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7" name="Google Shape;1157;p62"/>
          <p:cNvSpPr/>
          <p:nvPr/>
        </p:nvSpPr>
        <p:spPr>
          <a:xfrm>
            <a:off x="6291071" y="2490216"/>
            <a:ext cx="74930" cy="1000125"/>
          </a:xfrm>
          <a:custGeom>
            <a:rect b="b" l="l" r="r" t="t"/>
            <a:pathLst>
              <a:path extrusionOk="0" h="1000125" w="74929">
                <a:moveTo>
                  <a:pt x="27431" y="925068"/>
                </a:moveTo>
                <a:lnTo>
                  <a:pt x="0" y="925068"/>
                </a:lnTo>
                <a:lnTo>
                  <a:pt x="38100" y="999744"/>
                </a:lnTo>
                <a:lnTo>
                  <a:pt x="65718" y="943356"/>
                </a:lnTo>
                <a:lnTo>
                  <a:pt x="27431" y="943356"/>
                </a:lnTo>
                <a:lnTo>
                  <a:pt x="27431" y="925068"/>
                </a:lnTo>
                <a:close/>
              </a:path>
              <a:path extrusionOk="0" h="1000125" w="74929">
                <a:moveTo>
                  <a:pt x="45719" y="0"/>
                </a:moveTo>
                <a:lnTo>
                  <a:pt x="27431" y="0"/>
                </a:lnTo>
                <a:lnTo>
                  <a:pt x="27431" y="943356"/>
                </a:lnTo>
                <a:lnTo>
                  <a:pt x="47243" y="943356"/>
                </a:lnTo>
                <a:lnTo>
                  <a:pt x="45719" y="0"/>
                </a:lnTo>
                <a:close/>
              </a:path>
              <a:path extrusionOk="0" h="1000125" w="74929">
                <a:moveTo>
                  <a:pt x="74675" y="925068"/>
                </a:moveTo>
                <a:lnTo>
                  <a:pt x="47214" y="925068"/>
                </a:lnTo>
                <a:lnTo>
                  <a:pt x="47243" y="943356"/>
                </a:lnTo>
                <a:lnTo>
                  <a:pt x="65718" y="943356"/>
                </a:lnTo>
                <a:lnTo>
                  <a:pt x="74675" y="92506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8" name="Google Shape;1158;p62"/>
          <p:cNvSpPr txBox="1"/>
          <p:nvPr/>
        </p:nvSpPr>
        <p:spPr>
          <a:xfrm>
            <a:off x="7636014" y="2560474"/>
            <a:ext cx="306070"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V</a:t>
            </a:r>
            <a:r>
              <a:rPr lang="tr-TR" sz="1150">
                <a:solidFill>
                  <a:schemeClr val="dk1"/>
                </a:solidFill>
                <a:latin typeface="Times New Roman"/>
                <a:ea typeface="Times New Roman"/>
                <a:cs typeface="Times New Roman"/>
                <a:sym typeface="Times New Roman"/>
              </a:rPr>
              <a:t>ab</a:t>
            </a:r>
            <a:endParaRPr sz="1150">
              <a:solidFill>
                <a:schemeClr val="dk1"/>
              </a:solidFill>
              <a:latin typeface="Times New Roman"/>
              <a:ea typeface="Times New Roman"/>
              <a:cs typeface="Times New Roman"/>
              <a:sym typeface="Times New Roman"/>
            </a:endParaRPr>
          </a:p>
        </p:txBody>
      </p:sp>
      <p:sp>
        <p:nvSpPr>
          <p:cNvPr id="1159" name="Google Shape;1159;p62"/>
          <p:cNvSpPr txBox="1"/>
          <p:nvPr/>
        </p:nvSpPr>
        <p:spPr>
          <a:xfrm>
            <a:off x="5419255" y="862281"/>
            <a:ext cx="297180"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V</a:t>
            </a:r>
            <a:r>
              <a:rPr lang="tr-TR" sz="1150">
                <a:solidFill>
                  <a:schemeClr val="dk1"/>
                </a:solidFill>
                <a:latin typeface="Times New Roman"/>
                <a:ea typeface="Times New Roman"/>
                <a:cs typeface="Times New Roman"/>
                <a:sym typeface="Times New Roman"/>
              </a:rPr>
              <a:t>ca</a:t>
            </a:r>
            <a:endParaRPr sz="1150">
              <a:solidFill>
                <a:schemeClr val="dk1"/>
              </a:solidFill>
              <a:latin typeface="Times New Roman"/>
              <a:ea typeface="Times New Roman"/>
              <a:cs typeface="Times New Roman"/>
              <a:sym typeface="Times New Roman"/>
            </a:endParaRPr>
          </a:p>
        </p:txBody>
      </p:sp>
      <p:sp>
        <p:nvSpPr>
          <p:cNvPr id="1160" name="Google Shape;1160;p62"/>
          <p:cNvSpPr/>
          <p:nvPr/>
        </p:nvSpPr>
        <p:spPr>
          <a:xfrm>
            <a:off x="6333744" y="1975104"/>
            <a:ext cx="868680" cy="515620"/>
          </a:xfrm>
          <a:custGeom>
            <a:rect b="b" l="l" r="r" t="t"/>
            <a:pathLst>
              <a:path extrusionOk="0" h="515619" w="868679">
                <a:moveTo>
                  <a:pt x="798801" y="29518"/>
                </a:moveTo>
                <a:lnTo>
                  <a:pt x="0" y="498348"/>
                </a:lnTo>
                <a:lnTo>
                  <a:pt x="9143" y="515112"/>
                </a:lnTo>
                <a:lnTo>
                  <a:pt x="808950" y="46568"/>
                </a:lnTo>
                <a:lnTo>
                  <a:pt x="798801" y="29518"/>
                </a:lnTo>
                <a:close/>
              </a:path>
              <a:path extrusionOk="0" h="515619" w="868679">
                <a:moveTo>
                  <a:pt x="855759" y="19812"/>
                </a:moveTo>
                <a:lnTo>
                  <a:pt x="815339" y="19812"/>
                </a:lnTo>
                <a:lnTo>
                  <a:pt x="826007" y="36575"/>
                </a:lnTo>
                <a:lnTo>
                  <a:pt x="808950" y="46568"/>
                </a:lnTo>
                <a:lnTo>
                  <a:pt x="822959" y="70104"/>
                </a:lnTo>
                <a:lnTo>
                  <a:pt x="855759" y="19812"/>
                </a:lnTo>
                <a:close/>
              </a:path>
              <a:path extrusionOk="0" h="515619" w="868679">
                <a:moveTo>
                  <a:pt x="815339" y="19812"/>
                </a:moveTo>
                <a:lnTo>
                  <a:pt x="798801" y="29518"/>
                </a:lnTo>
                <a:lnTo>
                  <a:pt x="808950" y="46568"/>
                </a:lnTo>
                <a:lnTo>
                  <a:pt x="826007" y="36575"/>
                </a:lnTo>
                <a:lnTo>
                  <a:pt x="815339" y="19812"/>
                </a:lnTo>
                <a:close/>
              </a:path>
              <a:path extrusionOk="0" h="515619" w="868679">
                <a:moveTo>
                  <a:pt x="868679" y="0"/>
                </a:moveTo>
                <a:lnTo>
                  <a:pt x="784859" y="6096"/>
                </a:lnTo>
                <a:lnTo>
                  <a:pt x="798801" y="29518"/>
                </a:lnTo>
                <a:lnTo>
                  <a:pt x="815339" y="19812"/>
                </a:lnTo>
                <a:lnTo>
                  <a:pt x="855759" y="19812"/>
                </a:lnTo>
                <a:lnTo>
                  <a:pt x="86867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1" name="Google Shape;1161;p62"/>
          <p:cNvSpPr/>
          <p:nvPr/>
        </p:nvSpPr>
        <p:spPr>
          <a:xfrm>
            <a:off x="5446776" y="2002536"/>
            <a:ext cx="873760" cy="489584"/>
          </a:xfrm>
          <a:custGeom>
            <a:rect b="b" l="l" r="r" t="t"/>
            <a:pathLst>
              <a:path extrusionOk="0" h="489585" w="873760">
                <a:moveTo>
                  <a:pt x="70124" y="27585"/>
                </a:moveTo>
                <a:lnTo>
                  <a:pt x="60818" y="44259"/>
                </a:lnTo>
                <a:lnTo>
                  <a:pt x="864108" y="489203"/>
                </a:lnTo>
                <a:lnTo>
                  <a:pt x="873251" y="472439"/>
                </a:lnTo>
                <a:lnTo>
                  <a:pt x="70124" y="27585"/>
                </a:lnTo>
                <a:close/>
              </a:path>
              <a:path extrusionOk="0" h="489585" w="873760">
                <a:moveTo>
                  <a:pt x="0" y="0"/>
                </a:moveTo>
                <a:lnTo>
                  <a:pt x="47244" y="68579"/>
                </a:lnTo>
                <a:lnTo>
                  <a:pt x="60818" y="44259"/>
                </a:lnTo>
                <a:lnTo>
                  <a:pt x="44196" y="35051"/>
                </a:lnTo>
                <a:lnTo>
                  <a:pt x="53339" y="18287"/>
                </a:lnTo>
                <a:lnTo>
                  <a:pt x="75313" y="18287"/>
                </a:lnTo>
                <a:lnTo>
                  <a:pt x="83820" y="3048"/>
                </a:lnTo>
                <a:lnTo>
                  <a:pt x="0" y="0"/>
                </a:lnTo>
                <a:close/>
              </a:path>
              <a:path extrusionOk="0" h="489585" w="873760">
                <a:moveTo>
                  <a:pt x="53339" y="18287"/>
                </a:moveTo>
                <a:lnTo>
                  <a:pt x="44196" y="35051"/>
                </a:lnTo>
                <a:lnTo>
                  <a:pt x="60818" y="44259"/>
                </a:lnTo>
                <a:lnTo>
                  <a:pt x="70124" y="27585"/>
                </a:lnTo>
                <a:lnTo>
                  <a:pt x="53339" y="18287"/>
                </a:lnTo>
                <a:close/>
              </a:path>
              <a:path extrusionOk="0" h="489585" w="873760">
                <a:moveTo>
                  <a:pt x="75313" y="18287"/>
                </a:moveTo>
                <a:lnTo>
                  <a:pt x="53339" y="18287"/>
                </a:lnTo>
                <a:lnTo>
                  <a:pt x="70124" y="27585"/>
                </a:lnTo>
                <a:lnTo>
                  <a:pt x="75313" y="1828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62"/>
          <p:cNvSpPr txBox="1"/>
          <p:nvPr/>
        </p:nvSpPr>
        <p:spPr>
          <a:xfrm>
            <a:off x="7054201" y="1732739"/>
            <a:ext cx="449580" cy="672465"/>
          </a:xfrm>
          <a:prstGeom prst="rect">
            <a:avLst/>
          </a:prstGeom>
          <a:noFill/>
          <a:ln>
            <a:noFill/>
          </a:ln>
        </p:spPr>
        <p:txBody>
          <a:bodyPr anchorCtr="0" anchor="t" bIns="0" lIns="0" spcFirstLastPara="1" rIns="0" wrap="square" tIns="15225">
            <a:noAutofit/>
          </a:bodyPr>
          <a:lstStyle/>
          <a:p>
            <a:pPr indent="0" lvl="0" marL="18161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bb'</a:t>
            </a:r>
            <a:endParaRPr sz="1150">
              <a:solidFill>
                <a:schemeClr val="dk1"/>
              </a:solidFill>
              <a:latin typeface="Times New Roman"/>
              <a:ea typeface="Times New Roman"/>
              <a:cs typeface="Times New Roman"/>
              <a:sym typeface="Times New Roman"/>
            </a:endParaRPr>
          </a:p>
          <a:p>
            <a:pPr indent="0" lvl="0" marL="12700" marR="0" rtl="0" algn="l">
              <a:lnSpc>
                <a:spcPct val="100000"/>
              </a:lnSpc>
              <a:spcBef>
                <a:spcPts val="1230"/>
              </a:spcBef>
              <a:spcAft>
                <a:spcPts val="0"/>
              </a:spcAft>
              <a:buNone/>
            </a:pPr>
            <a:r>
              <a:rPr lang="tr-TR" sz="1450">
                <a:solidFill>
                  <a:schemeClr val="dk1"/>
                </a:solidFill>
                <a:latin typeface="Times New Roman"/>
                <a:ea typeface="Times New Roman"/>
                <a:cs typeface="Times New Roman"/>
                <a:sym typeface="Times New Roman"/>
              </a:rPr>
              <a:t>30</a:t>
            </a:r>
            <a:r>
              <a:rPr baseline="30000" lang="tr-TR" sz="1425">
                <a:solidFill>
                  <a:schemeClr val="dk1"/>
                </a:solidFill>
                <a:latin typeface="Times New Roman"/>
                <a:ea typeface="Times New Roman"/>
                <a:cs typeface="Times New Roman"/>
                <a:sym typeface="Times New Roman"/>
              </a:rPr>
              <a:t>o</a:t>
            </a:r>
            <a:endParaRPr baseline="30000" sz="1425">
              <a:solidFill>
                <a:schemeClr val="dk1"/>
              </a:solidFill>
              <a:latin typeface="Times New Roman"/>
              <a:ea typeface="Times New Roman"/>
              <a:cs typeface="Times New Roman"/>
              <a:sym typeface="Times New Roman"/>
            </a:endParaRPr>
          </a:p>
        </p:txBody>
      </p:sp>
      <p:sp>
        <p:nvSpPr>
          <p:cNvPr id="1163" name="Google Shape;1163;p62"/>
          <p:cNvSpPr/>
          <p:nvPr/>
        </p:nvSpPr>
        <p:spPr>
          <a:xfrm>
            <a:off x="5442203" y="1999488"/>
            <a:ext cx="614680" cy="12700"/>
          </a:xfrm>
          <a:custGeom>
            <a:rect b="b" l="l" r="r" t="t"/>
            <a:pathLst>
              <a:path extrusionOk="0" h="12700" w="614679">
                <a:moveTo>
                  <a:pt x="609600" y="3048"/>
                </a:moveTo>
                <a:lnTo>
                  <a:pt x="582168" y="3048"/>
                </a:lnTo>
                <a:lnTo>
                  <a:pt x="579120" y="4572"/>
                </a:lnTo>
                <a:lnTo>
                  <a:pt x="577596" y="7620"/>
                </a:lnTo>
                <a:lnTo>
                  <a:pt x="579120" y="10667"/>
                </a:lnTo>
                <a:lnTo>
                  <a:pt x="582168" y="12191"/>
                </a:lnTo>
                <a:lnTo>
                  <a:pt x="609600" y="12191"/>
                </a:lnTo>
                <a:lnTo>
                  <a:pt x="612648" y="10667"/>
                </a:lnTo>
                <a:lnTo>
                  <a:pt x="614172" y="7620"/>
                </a:lnTo>
                <a:lnTo>
                  <a:pt x="614172" y="4572"/>
                </a:lnTo>
                <a:lnTo>
                  <a:pt x="609600" y="3048"/>
                </a:lnTo>
                <a:close/>
              </a:path>
              <a:path extrusionOk="0" h="12700" w="614679">
                <a:moveTo>
                  <a:pt x="544068" y="3048"/>
                </a:moveTo>
                <a:lnTo>
                  <a:pt x="516636" y="3048"/>
                </a:lnTo>
                <a:lnTo>
                  <a:pt x="512063" y="4572"/>
                </a:lnTo>
                <a:lnTo>
                  <a:pt x="512063" y="10667"/>
                </a:lnTo>
                <a:lnTo>
                  <a:pt x="516636" y="12191"/>
                </a:lnTo>
                <a:lnTo>
                  <a:pt x="544068" y="12191"/>
                </a:lnTo>
                <a:lnTo>
                  <a:pt x="547116" y="10667"/>
                </a:lnTo>
                <a:lnTo>
                  <a:pt x="548640" y="7620"/>
                </a:lnTo>
                <a:lnTo>
                  <a:pt x="547116" y="4572"/>
                </a:lnTo>
                <a:lnTo>
                  <a:pt x="544068" y="3048"/>
                </a:lnTo>
                <a:close/>
              </a:path>
              <a:path extrusionOk="0" h="12700" w="614679">
                <a:moveTo>
                  <a:pt x="478536" y="3048"/>
                </a:moveTo>
                <a:lnTo>
                  <a:pt x="446532" y="3048"/>
                </a:lnTo>
                <a:lnTo>
                  <a:pt x="445008" y="7620"/>
                </a:lnTo>
                <a:lnTo>
                  <a:pt x="446532" y="10667"/>
                </a:lnTo>
                <a:lnTo>
                  <a:pt x="449580" y="12191"/>
                </a:lnTo>
                <a:lnTo>
                  <a:pt x="478536" y="12191"/>
                </a:lnTo>
                <a:lnTo>
                  <a:pt x="481584" y="10667"/>
                </a:lnTo>
                <a:lnTo>
                  <a:pt x="483108" y="7620"/>
                </a:lnTo>
                <a:lnTo>
                  <a:pt x="481584" y="4572"/>
                </a:lnTo>
                <a:lnTo>
                  <a:pt x="478536" y="3048"/>
                </a:lnTo>
                <a:close/>
              </a:path>
              <a:path extrusionOk="0" h="12700" w="614679">
                <a:moveTo>
                  <a:pt x="413004" y="1524"/>
                </a:moveTo>
                <a:lnTo>
                  <a:pt x="384048" y="1524"/>
                </a:lnTo>
                <a:lnTo>
                  <a:pt x="381000" y="3048"/>
                </a:lnTo>
                <a:lnTo>
                  <a:pt x="379475" y="6096"/>
                </a:lnTo>
                <a:lnTo>
                  <a:pt x="381000" y="10667"/>
                </a:lnTo>
                <a:lnTo>
                  <a:pt x="384048" y="12191"/>
                </a:lnTo>
                <a:lnTo>
                  <a:pt x="413004" y="12191"/>
                </a:lnTo>
                <a:lnTo>
                  <a:pt x="416051" y="10667"/>
                </a:lnTo>
                <a:lnTo>
                  <a:pt x="417575" y="7620"/>
                </a:lnTo>
                <a:lnTo>
                  <a:pt x="416051" y="3048"/>
                </a:lnTo>
                <a:lnTo>
                  <a:pt x="413004" y="1524"/>
                </a:lnTo>
                <a:close/>
              </a:path>
              <a:path extrusionOk="0" h="12700" w="614679">
                <a:moveTo>
                  <a:pt x="347472" y="1524"/>
                </a:moveTo>
                <a:lnTo>
                  <a:pt x="318516" y="1524"/>
                </a:lnTo>
                <a:lnTo>
                  <a:pt x="315468" y="3048"/>
                </a:lnTo>
                <a:lnTo>
                  <a:pt x="313944" y="6096"/>
                </a:lnTo>
                <a:lnTo>
                  <a:pt x="315468" y="9143"/>
                </a:lnTo>
                <a:lnTo>
                  <a:pt x="318516" y="10667"/>
                </a:lnTo>
                <a:lnTo>
                  <a:pt x="350520" y="10667"/>
                </a:lnTo>
                <a:lnTo>
                  <a:pt x="352044" y="6096"/>
                </a:lnTo>
                <a:lnTo>
                  <a:pt x="350520" y="3048"/>
                </a:lnTo>
                <a:lnTo>
                  <a:pt x="347472" y="1524"/>
                </a:lnTo>
                <a:close/>
              </a:path>
              <a:path extrusionOk="0" h="12700" w="614679">
                <a:moveTo>
                  <a:pt x="281940" y="1524"/>
                </a:moveTo>
                <a:lnTo>
                  <a:pt x="252984" y="1524"/>
                </a:lnTo>
                <a:lnTo>
                  <a:pt x="249936" y="3048"/>
                </a:lnTo>
                <a:lnTo>
                  <a:pt x="248412" y="6096"/>
                </a:lnTo>
                <a:lnTo>
                  <a:pt x="249936" y="9143"/>
                </a:lnTo>
                <a:lnTo>
                  <a:pt x="252984" y="10667"/>
                </a:lnTo>
                <a:lnTo>
                  <a:pt x="280416" y="10667"/>
                </a:lnTo>
                <a:lnTo>
                  <a:pt x="284988" y="9143"/>
                </a:lnTo>
                <a:lnTo>
                  <a:pt x="286512" y="6096"/>
                </a:lnTo>
                <a:lnTo>
                  <a:pt x="284988" y="3048"/>
                </a:lnTo>
                <a:lnTo>
                  <a:pt x="281940" y="1524"/>
                </a:lnTo>
                <a:close/>
              </a:path>
              <a:path extrusionOk="0" h="12700" w="614679">
                <a:moveTo>
                  <a:pt x="214884" y="1524"/>
                </a:moveTo>
                <a:lnTo>
                  <a:pt x="187451" y="1524"/>
                </a:lnTo>
                <a:lnTo>
                  <a:pt x="184404" y="3048"/>
                </a:lnTo>
                <a:lnTo>
                  <a:pt x="182880" y="6096"/>
                </a:lnTo>
                <a:lnTo>
                  <a:pt x="184404" y="9143"/>
                </a:lnTo>
                <a:lnTo>
                  <a:pt x="187451" y="10667"/>
                </a:lnTo>
                <a:lnTo>
                  <a:pt x="214884" y="10667"/>
                </a:lnTo>
                <a:lnTo>
                  <a:pt x="219456" y="9143"/>
                </a:lnTo>
                <a:lnTo>
                  <a:pt x="219456" y="3048"/>
                </a:lnTo>
                <a:lnTo>
                  <a:pt x="214884" y="1524"/>
                </a:lnTo>
                <a:close/>
              </a:path>
              <a:path extrusionOk="0" h="12700" w="614679">
                <a:moveTo>
                  <a:pt x="149351" y="1524"/>
                </a:moveTo>
                <a:lnTo>
                  <a:pt x="118872" y="1524"/>
                </a:lnTo>
                <a:lnTo>
                  <a:pt x="117348" y="6096"/>
                </a:lnTo>
                <a:lnTo>
                  <a:pt x="117348" y="9143"/>
                </a:lnTo>
                <a:lnTo>
                  <a:pt x="121920" y="10667"/>
                </a:lnTo>
                <a:lnTo>
                  <a:pt x="149351" y="10667"/>
                </a:lnTo>
                <a:lnTo>
                  <a:pt x="152400" y="9143"/>
                </a:lnTo>
                <a:lnTo>
                  <a:pt x="153924" y="6096"/>
                </a:lnTo>
                <a:lnTo>
                  <a:pt x="152400" y="3048"/>
                </a:lnTo>
                <a:lnTo>
                  <a:pt x="149351" y="1524"/>
                </a:lnTo>
                <a:close/>
              </a:path>
              <a:path extrusionOk="0" h="12700" w="614679">
                <a:moveTo>
                  <a:pt x="83820" y="0"/>
                </a:moveTo>
                <a:lnTo>
                  <a:pt x="56387" y="0"/>
                </a:lnTo>
                <a:lnTo>
                  <a:pt x="51816" y="1524"/>
                </a:lnTo>
                <a:lnTo>
                  <a:pt x="50292" y="4572"/>
                </a:lnTo>
                <a:lnTo>
                  <a:pt x="51816" y="9143"/>
                </a:lnTo>
                <a:lnTo>
                  <a:pt x="56387" y="10667"/>
                </a:lnTo>
                <a:lnTo>
                  <a:pt x="83820" y="10667"/>
                </a:lnTo>
                <a:lnTo>
                  <a:pt x="86868" y="9143"/>
                </a:lnTo>
                <a:lnTo>
                  <a:pt x="88392" y="6096"/>
                </a:lnTo>
                <a:lnTo>
                  <a:pt x="86868" y="1524"/>
                </a:lnTo>
                <a:lnTo>
                  <a:pt x="83820" y="0"/>
                </a:lnTo>
                <a:close/>
              </a:path>
              <a:path extrusionOk="0" h="12700" w="614679">
                <a:moveTo>
                  <a:pt x="18287" y="0"/>
                </a:moveTo>
                <a:lnTo>
                  <a:pt x="4572" y="0"/>
                </a:lnTo>
                <a:lnTo>
                  <a:pt x="0" y="1524"/>
                </a:lnTo>
                <a:lnTo>
                  <a:pt x="0" y="7620"/>
                </a:lnTo>
                <a:lnTo>
                  <a:pt x="4572" y="9143"/>
                </a:lnTo>
                <a:lnTo>
                  <a:pt x="21336" y="9143"/>
                </a:lnTo>
                <a:lnTo>
                  <a:pt x="22860" y="4572"/>
                </a:lnTo>
                <a:lnTo>
                  <a:pt x="21336" y="1524"/>
                </a:lnTo>
                <a:lnTo>
                  <a:pt x="18287"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4" name="Google Shape;1164;p62"/>
          <p:cNvSpPr/>
          <p:nvPr/>
        </p:nvSpPr>
        <p:spPr>
          <a:xfrm>
            <a:off x="6047232" y="1993392"/>
            <a:ext cx="294640" cy="497205"/>
          </a:xfrm>
          <a:custGeom>
            <a:rect b="b" l="l" r="r" t="t"/>
            <a:pathLst>
              <a:path extrusionOk="0" h="497205" w="294639">
                <a:moveTo>
                  <a:pt x="45754" y="59876"/>
                </a:moveTo>
                <a:lnTo>
                  <a:pt x="29253" y="69470"/>
                </a:lnTo>
                <a:lnTo>
                  <a:pt x="275843" y="490727"/>
                </a:lnTo>
                <a:lnTo>
                  <a:pt x="278891" y="495300"/>
                </a:lnTo>
                <a:lnTo>
                  <a:pt x="284988" y="496824"/>
                </a:lnTo>
                <a:lnTo>
                  <a:pt x="289559" y="493775"/>
                </a:lnTo>
                <a:lnTo>
                  <a:pt x="292607" y="492251"/>
                </a:lnTo>
                <a:lnTo>
                  <a:pt x="294131" y="486156"/>
                </a:lnTo>
                <a:lnTo>
                  <a:pt x="292607" y="481584"/>
                </a:lnTo>
                <a:lnTo>
                  <a:pt x="45754" y="59876"/>
                </a:lnTo>
                <a:close/>
              </a:path>
              <a:path extrusionOk="0" h="497205" w="294639">
                <a:moveTo>
                  <a:pt x="0" y="0"/>
                </a:moveTo>
                <a:lnTo>
                  <a:pt x="4571" y="83820"/>
                </a:lnTo>
                <a:lnTo>
                  <a:pt x="29253" y="69470"/>
                </a:lnTo>
                <a:lnTo>
                  <a:pt x="19812" y="53339"/>
                </a:lnTo>
                <a:lnTo>
                  <a:pt x="16763" y="48768"/>
                </a:lnTo>
                <a:lnTo>
                  <a:pt x="18287" y="42672"/>
                </a:lnTo>
                <a:lnTo>
                  <a:pt x="22859" y="39624"/>
                </a:lnTo>
                <a:lnTo>
                  <a:pt x="27431" y="38100"/>
                </a:lnTo>
                <a:lnTo>
                  <a:pt x="58419" y="38100"/>
                </a:lnTo>
                <a:lnTo>
                  <a:pt x="0" y="0"/>
                </a:lnTo>
                <a:close/>
              </a:path>
              <a:path extrusionOk="0" h="497205" w="294639">
                <a:moveTo>
                  <a:pt x="27431" y="38100"/>
                </a:moveTo>
                <a:lnTo>
                  <a:pt x="22859" y="39624"/>
                </a:lnTo>
                <a:lnTo>
                  <a:pt x="18287" y="42672"/>
                </a:lnTo>
                <a:lnTo>
                  <a:pt x="16763" y="48768"/>
                </a:lnTo>
                <a:lnTo>
                  <a:pt x="19812" y="53339"/>
                </a:lnTo>
                <a:lnTo>
                  <a:pt x="29253" y="69470"/>
                </a:lnTo>
                <a:lnTo>
                  <a:pt x="45754" y="59876"/>
                </a:lnTo>
                <a:lnTo>
                  <a:pt x="36575" y="44196"/>
                </a:lnTo>
                <a:lnTo>
                  <a:pt x="33527" y="39624"/>
                </a:lnTo>
                <a:lnTo>
                  <a:pt x="27431" y="38100"/>
                </a:lnTo>
                <a:close/>
              </a:path>
              <a:path extrusionOk="0" h="497205" w="294639">
                <a:moveTo>
                  <a:pt x="58419" y="38100"/>
                </a:moveTo>
                <a:lnTo>
                  <a:pt x="27431" y="38100"/>
                </a:lnTo>
                <a:lnTo>
                  <a:pt x="33527" y="39624"/>
                </a:lnTo>
                <a:lnTo>
                  <a:pt x="36575" y="44196"/>
                </a:lnTo>
                <a:lnTo>
                  <a:pt x="45754" y="59876"/>
                </a:lnTo>
                <a:lnTo>
                  <a:pt x="70103" y="45720"/>
                </a:lnTo>
                <a:lnTo>
                  <a:pt x="58419"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5" name="Google Shape;1165;p62"/>
          <p:cNvSpPr/>
          <p:nvPr/>
        </p:nvSpPr>
        <p:spPr>
          <a:xfrm>
            <a:off x="5440679" y="1997964"/>
            <a:ext cx="287020" cy="489584"/>
          </a:xfrm>
          <a:custGeom>
            <a:rect b="b" l="l" r="r" t="t"/>
            <a:pathLst>
              <a:path extrusionOk="0" h="489585" w="287020">
                <a:moveTo>
                  <a:pt x="268224" y="455675"/>
                </a:moveTo>
                <a:lnTo>
                  <a:pt x="265175" y="455675"/>
                </a:lnTo>
                <a:lnTo>
                  <a:pt x="263652" y="458724"/>
                </a:lnTo>
                <a:lnTo>
                  <a:pt x="263652" y="463296"/>
                </a:lnTo>
                <a:lnTo>
                  <a:pt x="277368" y="487679"/>
                </a:lnTo>
                <a:lnTo>
                  <a:pt x="280416" y="489203"/>
                </a:lnTo>
                <a:lnTo>
                  <a:pt x="283464" y="489203"/>
                </a:lnTo>
                <a:lnTo>
                  <a:pt x="286512" y="486155"/>
                </a:lnTo>
                <a:lnTo>
                  <a:pt x="286512" y="481584"/>
                </a:lnTo>
                <a:lnTo>
                  <a:pt x="271272" y="457200"/>
                </a:lnTo>
                <a:lnTo>
                  <a:pt x="268224" y="455675"/>
                </a:lnTo>
                <a:close/>
              </a:path>
              <a:path extrusionOk="0" h="489585" w="287020">
                <a:moveTo>
                  <a:pt x="236220" y="399288"/>
                </a:moveTo>
                <a:lnTo>
                  <a:pt x="233172" y="399288"/>
                </a:lnTo>
                <a:lnTo>
                  <a:pt x="230124" y="402336"/>
                </a:lnTo>
                <a:lnTo>
                  <a:pt x="230124" y="405384"/>
                </a:lnTo>
                <a:lnTo>
                  <a:pt x="245364" y="429767"/>
                </a:lnTo>
                <a:lnTo>
                  <a:pt x="248412" y="432815"/>
                </a:lnTo>
                <a:lnTo>
                  <a:pt x="251460" y="431291"/>
                </a:lnTo>
                <a:lnTo>
                  <a:pt x="252984" y="428244"/>
                </a:lnTo>
                <a:lnTo>
                  <a:pt x="252984" y="425196"/>
                </a:lnTo>
                <a:lnTo>
                  <a:pt x="239268" y="400812"/>
                </a:lnTo>
                <a:lnTo>
                  <a:pt x="236220" y="399288"/>
                </a:lnTo>
                <a:close/>
              </a:path>
              <a:path extrusionOk="0" h="489585" w="287020">
                <a:moveTo>
                  <a:pt x="202692" y="341375"/>
                </a:moveTo>
                <a:lnTo>
                  <a:pt x="199644" y="342900"/>
                </a:lnTo>
                <a:lnTo>
                  <a:pt x="198120" y="345948"/>
                </a:lnTo>
                <a:lnTo>
                  <a:pt x="198120" y="348996"/>
                </a:lnTo>
                <a:lnTo>
                  <a:pt x="211836" y="373379"/>
                </a:lnTo>
                <a:lnTo>
                  <a:pt x="214884" y="374903"/>
                </a:lnTo>
                <a:lnTo>
                  <a:pt x="217932" y="374903"/>
                </a:lnTo>
                <a:lnTo>
                  <a:pt x="220980" y="371855"/>
                </a:lnTo>
                <a:lnTo>
                  <a:pt x="220980" y="368808"/>
                </a:lnTo>
                <a:lnTo>
                  <a:pt x="205740" y="344424"/>
                </a:lnTo>
                <a:lnTo>
                  <a:pt x="202692" y="341375"/>
                </a:lnTo>
                <a:close/>
              </a:path>
              <a:path extrusionOk="0" h="489585" w="287020">
                <a:moveTo>
                  <a:pt x="170687" y="284988"/>
                </a:moveTo>
                <a:lnTo>
                  <a:pt x="167640" y="284988"/>
                </a:lnTo>
                <a:lnTo>
                  <a:pt x="164592" y="288036"/>
                </a:lnTo>
                <a:lnTo>
                  <a:pt x="164592" y="292608"/>
                </a:lnTo>
                <a:lnTo>
                  <a:pt x="179832" y="316991"/>
                </a:lnTo>
                <a:lnTo>
                  <a:pt x="181356" y="318515"/>
                </a:lnTo>
                <a:lnTo>
                  <a:pt x="185928" y="318515"/>
                </a:lnTo>
                <a:lnTo>
                  <a:pt x="187452" y="315467"/>
                </a:lnTo>
                <a:lnTo>
                  <a:pt x="187452" y="312420"/>
                </a:lnTo>
                <a:lnTo>
                  <a:pt x="173736" y="288036"/>
                </a:lnTo>
                <a:lnTo>
                  <a:pt x="170687" y="284988"/>
                </a:lnTo>
                <a:close/>
              </a:path>
              <a:path extrusionOk="0" h="489585" w="287020">
                <a:moveTo>
                  <a:pt x="137160" y="228600"/>
                </a:moveTo>
                <a:lnTo>
                  <a:pt x="134112" y="228600"/>
                </a:lnTo>
                <a:lnTo>
                  <a:pt x="132587" y="231648"/>
                </a:lnTo>
                <a:lnTo>
                  <a:pt x="132587" y="234696"/>
                </a:lnTo>
                <a:lnTo>
                  <a:pt x="146304" y="259079"/>
                </a:lnTo>
                <a:lnTo>
                  <a:pt x="149352" y="262127"/>
                </a:lnTo>
                <a:lnTo>
                  <a:pt x="155448" y="259079"/>
                </a:lnTo>
                <a:lnTo>
                  <a:pt x="153924" y="254508"/>
                </a:lnTo>
                <a:lnTo>
                  <a:pt x="140208" y="230124"/>
                </a:lnTo>
                <a:lnTo>
                  <a:pt x="137160" y="228600"/>
                </a:lnTo>
                <a:close/>
              </a:path>
              <a:path extrusionOk="0" h="489585" w="287020">
                <a:moveTo>
                  <a:pt x="105156" y="170687"/>
                </a:moveTo>
                <a:lnTo>
                  <a:pt x="100584" y="172212"/>
                </a:lnTo>
                <a:lnTo>
                  <a:pt x="99060" y="175260"/>
                </a:lnTo>
                <a:lnTo>
                  <a:pt x="99060" y="178308"/>
                </a:lnTo>
                <a:lnTo>
                  <a:pt x="114300" y="202691"/>
                </a:lnTo>
                <a:lnTo>
                  <a:pt x="115824" y="204215"/>
                </a:lnTo>
                <a:lnTo>
                  <a:pt x="120396" y="204215"/>
                </a:lnTo>
                <a:lnTo>
                  <a:pt x="121920" y="201167"/>
                </a:lnTo>
                <a:lnTo>
                  <a:pt x="121920" y="198120"/>
                </a:lnTo>
                <a:lnTo>
                  <a:pt x="108204" y="173736"/>
                </a:lnTo>
                <a:lnTo>
                  <a:pt x="105156" y="170687"/>
                </a:lnTo>
                <a:close/>
              </a:path>
              <a:path extrusionOk="0" h="489585" w="287020">
                <a:moveTo>
                  <a:pt x="71628" y="114300"/>
                </a:moveTo>
                <a:lnTo>
                  <a:pt x="68580" y="114300"/>
                </a:lnTo>
                <a:lnTo>
                  <a:pt x="65532" y="117348"/>
                </a:lnTo>
                <a:lnTo>
                  <a:pt x="67056" y="121920"/>
                </a:lnTo>
                <a:lnTo>
                  <a:pt x="80772" y="146303"/>
                </a:lnTo>
                <a:lnTo>
                  <a:pt x="83820" y="147827"/>
                </a:lnTo>
                <a:lnTo>
                  <a:pt x="86868" y="147827"/>
                </a:lnTo>
                <a:lnTo>
                  <a:pt x="89916" y="144779"/>
                </a:lnTo>
                <a:lnTo>
                  <a:pt x="88392" y="141732"/>
                </a:lnTo>
                <a:lnTo>
                  <a:pt x="74675" y="117348"/>
                </a:lnTo>
                <a:lnTo>
                  <a:pt x="71628" y="114300"/>
                </a:lnTo>
                <a:close/>
              </a:path>
              <a:path extrusionOk="0" h="489585" w="287020">
                <a:moveTo>
                  <a:pt x="39624" y="57912"/>
                </a:moveTo>
                <a:lnTo>
                  <a:pt x="35052" y="57912"/>
                </a:lnTo>
                <a:lnTo>
                  <a:pt x="33528" y="60960"/>
                </a:lnTo>
                <a:lnTo>
                  <a:pt x="33528" y="64008"/>
                </a:lnTo>
                <a:lnTo>
                  <a:pt x="48768" y="88391"/>
                </a:lnTo>
                <a:lnTo>
                  <a:pt x="50292" y="91439"/>
                </a:lnTo>
                <a:lnTo>
                  <a:pt x="54864" y="89915"/>
                </a:lnTo>
                <a:lnTo>
                  <a:pt x="56387" y="88391"/>
                </a:lnTo>
                <a:lnTo>
                  <a:pt x="56387" y="83820"/>
                </a:lnTo>
                <a:lnTo>
                  <a:pt x="42672" y="59436"/>
                </a:lnTo>
                <a:lnTo>
                  <a:pt x="39624" y="57912"/>
                </a:lnTo>
                <a:close/>
              </a:path>
              <a:path extrusionOk="0" h="489585" w="287020">
                <a:moveTo>
                  <a:pt x="6096" y="0"/>
                </a:moveTo>
                <a:lnTo>
                  <a:pt x="3048" y="1524"/>
                </a:lnTo>
                <a:lnTo>
                  <a:pt x="0" y="4572"/>
                </a:lnTo>
                <a:lnTo>
                  <a:pt x="1524" y="7620"/>
                </a:lnTo>
                <a:lnTo>
                  <a:pt x="15240" y="32003"/>
                </a:lnTo>
                <a:lnTo>
                  <a:pt x="18287" y="33527"/>
                </a:lnTo>
                <a:lnTo>
                  <a:pt x="21336" y="33527"/>
                </a:lnTo>
                <a:lnTo>
                  <a:pt x="24384" y="30479"/>
                </a:lnTo>
                <a:lnTo>
                  <a:pt x="22860" y="27432"/>
                </a:lnTo>
                <a:lnTo>
                  <a:pt x="9144" y="3048"/>
                </a:lnTo>
                <a:lnTo>
                  <a:pt x="609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6" name="Google Shape;1166;p62"/>
          <p:cNvSpPr/>
          <p:nvPr/>
        </p:nvSpPr>
        <p:spPr>
          <a:xfrm>
            <a:off x="5710428" y="2452116"/>
            <a:ext cx="620395" cy="74930"/>
          </a:xfrm>
          <a:custGeom>
            <a:rect b="b" l="l" r="r" t="t"/>
            <a:pathLst>
              <a:path extrusionOk="0" h="74930" w="620395">
                <a:moveTo>
                  <a:pt x="617220" y="30480"/>
                </a:moveTo>
                <a:lnTo>
                  <a:pt x="550163" y="30480"/>
                </a:lnTo>
                <a:lnTo>
                  <a:pt x="545592" y="35051"/>
                </a:lnTo>
                <a:lnTo>
                  <a:pt x="545592" y="44196"/>
                </a:lnTo>
                <a:lnTo>
                  <a:pt x="550163" y="48768"/>
                </a:lnTo>
                <a:lnTo>
                  <a:pt x="617220" y="48768"/>
                </a:lnTo>
                <a:lnTo>
                  <a:pt x="620268" y="45720"/>
                </a:lnTo>
                <a:lnTo>
                  <a:pt x="620268" y="35051"/>
                </a:lnTo>
                <a:lnTo>
                  <a:pt x="617220" y="30480"/>
                </a:lnTo>
                <a:close/>
              </a:path>
              <a:path extrusionOk="0" h="74930" w="620395">
                <a:moveTo>
                  <a:pt x="423672" y="28956"/>
                </a:moveTo>
                <a:lnTo>
                  <a:pt x="419100" y="28956"/>
                </a:lnTo>
                <a:lnTo>
                  <a:pt x="414527" y="33527"/>
                </a:lnTo>
                <a:lnTo>
                  <a:pt x="414527" y="44196"/>
                </a:lnTo>
                <a:lnTo>
                  <a:pt x="417575" y="48768"/>
                </a:lnTo>
                <a:lnTo>
                  <a:pt x="484632" y="48768"/>
                </a:lnTo>
                <a:lnTo>
                  <a:pt x="489204" y="44196"/>
                </a:lnTo>
                <a:lnTo>
                  <a:pt x="489204" y="33527"/>
                </a:lnTo>
                <a:lnTo>
                  <a:pt x="484632" y="30480"/>
                </a:lnTo>
                <a:lnTo>
                  <a:pt x="480060" y="30480"/>
                </a:lnTo>
                <a:lnTo>
                  <a:pt x="423672" y="28956"/>
                </a:lnTo>
                <a:close/>
              </a:path>
              <a:path extrusionOk="0" h="74930" w="620395">
                <a:moveTo>
                  <a:pt x="353568" y="28956"/>
                </a:moveTo>
                <a:lnTo>
                  <a:pt x="286512" y="28956"/>
                </a:lnTo>
                <a:lnTo>
                  <a:pt x="281939" y="33527"/>
                </a:lnTo>
                <a:lnTo>
                  <a:pt x="281939" y="44196"/>
                </a:lnTo>
                <a:lnTo>
                  <a:pt x="286512" y="47244"/>
                </a:lnTo>
                <a:lnTo>
                  <a:pt x="353568" y="47244"/>
                </a:lnTo>
                <a:lnTo>
                  <a:pt x="358139" y="44196"/>
                </a:lnTo>
                <a:lnTo>
                  <a:pt x="358139" y="33527"/>
                </a:lnTo>
                <a:lnTo>
                  <a:pt x="353568" y="28956"/>
                </a:lnTo>
                <a:close/>
              </a:path>
              <a:path extrusionOk="0" h="74930" w="620395">
                <a:moveTo>
                  <a:pt x="222504" y="28956"/>
                </a:moveTo>
                <a:lnTo>
                  <a:pt x="155448" y="28956"/>
                </a:lnTo>
                <a:lnTo>
                  <a:pt x="150875" y="32003"/>
                </a:lnTo>
                <a:lnTo>
                  <a:pt x="150875" y="42672"/>
                </a:lnTo>
                <a:lnTo>
                  <a:pt x="155448" y="47244"/>
                </a:lnTo>
                <a:lnTo>
                  <a:pt x="222504" y="47244"/>
                </a:lnTo>
                <a:lnTo>
                  <a:pt x="225551" y="42672"/>
                </a:lnTo>
                <a:lnTo>
                  <a:pt x="225551" y="33527"/>
                </a:lnTo>
                <a:lnTo>
                  <a:pt x="222504" y="28956"/>
                </a:lnTo>
                <a:close/>
              </a:path>
              <a:path extrusionOk="0" h="74930" w="620395">
                <a:moveTo>
                  <a:pt x="74675" y="0"/>
                </a:moveTo>
                <a:lnTo>
                  <a:pt x="0" y="36575"/>
                </a:lnTo>
                <a:lnTo>
                  <a:pt x="74675" y="74675"/>
                </a:lnTo>
                <a:lnTo>
                  <a:pt x="74675" y="47244"/>
                </a:lnTo>
                <a:lnTo>
                  <a:pt x="50292" y="47244"/>
                </a:lnTo>
                <a:lnTo>
                  <a:pt x="47244" y="42672"/>
                </a:lnTo>
                <a:lnTo>
                  <a:pt x="47244" y="32003"/>
                </a:lnTo>
                <a:lnTo>
                  <a:pt x="50292" y="27432"/>
                </a:lnTo>
                <a:lnTo>
                  <a:pt x="74675" y="27432"/>
                </a:lnTo>
                <a:lnTo>
                  <a:pt x="74675" y="0"/>
                </a:lnTo>
                <a:close/>
              </a:path>
              <a:path extrusionOk="0" h="74930" w="620395">
                <a:moveTo>
                  <a:pt x="74675" y="27432"/>
                </a:moveTo>
                <a:lnTo>
                  <a:pt x="50292" y="27432"/>
                </a:lnTo>
                <a:lnTo>
                  <a:pt x="47244" y="32003"/>
                </a:lnTo>
                <a:lnTo>
                  <a:pt x="47244" y="42672"/>
                </a:lnTo>
                <a:lnTo>
                  <a:pt x="50292" y="47244"/>
                </a:lnTo>
                <a:lnTo>
                  <a:pt x="74675" y="47244"/>
                </a:lnTo>
                <a:lnTo>
                  <a:pt x="74675" y="27432"/>
                </a:lnTo>
                <a:close/>
              </a:path>
              <a:path extrusionOk="0" h="74930" w="620395">
                <a:moveTo>
                  <a:pt x="89916" y="27432"/>
                </a:moveTo>
                <a:lnTo>
                  <a:pt x="74675" y="27432"/>
                </a:lnTo>
                <a:lnTo>
                  <a:pt x="74675" y="47244"/>
                </a:lnTo>
                <a:lnTo>
                  <a:pt x="89916" y="47244"/>
                </a:lnTo>
                <a:lnTo>
                  <a:pt x="94487" y="42672"/>
                </a:lnTo>
                <a:lnTo>
                  <a:pt x="94487" y="32003"/>
                </a:lnTo>
                <a:lnTo>
                  <a:pt x="89916" y="2743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7" name="Google Shape;1167;p62"/>
          <p:cNvSpPr txBox="1"/>
          <p:nvPr/>
        </p:nvSpPr>
        <p:spPr>
          <a:xfrm>
            <a:off x="5193741" y="1732739"/>
            <a:ext cx="262255"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aa'</a:t>
            </a:r>
            <a:endParaRPr sz="1150">
              <a:solidFill>
                <a:schemeClr val="dk1"/>
              </a:solidFill>
              <a:latin typeface="Times New Roman"/>
              <a:ea typeface="Times New Roman"/>
              <a:cs typeface="Times New Roman"/>
              <a:sym typeface="Times New Roman"/>
            </a:endParaRPr>
          </a:p>
        </p:txBody>
      </p:sp>
      <p:sp>
        <p:nvSpPr>
          <p:cNvPr id="1168" name="Google Shape;1168;p62"/>
          <p:cNvSpPr txBox="1"/>
          <p:nvPr/>
        </p:nvSpPr>
        <p:spPr>
          <a:xfrm>
            <a:off x="6136373" y="1813715"/>
            <a:ext cx="234315"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ca</a:t>
            </a:r>
            <a:endParaRPr sz="1150">
              <a:solidFill>
                <a:schemeClr val="dk1"/>
              </a:solidFill>
              <a:latin typeface="Times New Roman"/>
              <a:ea typeface="Times New Roman"/>
              <a:cs typeface="Times New Roman"/>
              <a:sym typeface="Times New Roman"/>
            </a:endParaRPr>
          </a:p>
        </p:txBody>
      </p:sp>
      <p:sp>
        <p:nvSpPr>
          <p:cNvPr id="1169" name="Google Shape;1169;p62"/>
          <p:cNvSpPr/>
          <p:nvPr/>
        </p:nvSpPr>
        <p:spPr>
          <a:xfrm>
            <a:off x="6873240" y="2199132"/>
            <a:ext cx="123825" cy="269875"/>
          </a:xfrm>
          <a:custGeom>
            <a:rect b="b" l="l" r="r" t="t"/>
            <a:pathLst>
              <a:path extrusionOk="0" h="269875" w="123825">
                <a:moveTo>
                  <a:pt x="0" y="0"/>
                </a:moveTo>
                <a:lnTo>
                  <a:pt x="50149" y="22074"/>
                </a:lnTo>
                <a:lnTo>
                  <a:pt x="89153" y="56578"/>
                </a:lnTo>
                <a:lnTo>
                  <a:pt x="114442" y="100512"/>
                </a:lnTo>
                <a:lnTo>
                  <a:pt x="123443" y="150876"/>
                </a:lnTo>
                <a:lnTo>
                  <a:pt x="119538" y="184451"/>
                </a:lnTo>
                <a:lnTo>
                  <a:pt x="108203" y="216026"/>
                </a:lnTo>
                <a:lnTo>
                  <a:pt x="90011" y="244744"/>
                </a:lnTo>
                <a:lnTo>
                  <a:pt x="65531" y="269748"/>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0" name="Google Shape;1170;p62"/>
          <p:cNvSpPr txBox="1"/>
          <p:nvPr/>
        </p:nvSpPr>
        <p:spPr>
          <a:xfrm>
            <a:off x="5475630" y="2337793"/>
            <a:ext cx="243204"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ba</a:t>
            </a:r>
            <a:endParaRPr sz="1150">
              <a:solidFill>
                <a:schemeClr val="dk1"/>
              </a:solidFill>
              <a:latin typeface="Times New Roman"/>
              <a:ea typeface="Times New Roman"/>
              <a:cs typeface="Times New Roman"/>
              <a:sym typeface="Times New Roman"/>
            </a:endParaRPr>
          </a:p>
        </p:txBody>
      </p:sp>
      <p:sp>
        <p:nvSpPr>
          <p:cNvPr id="1171" name="Google Shape;1171;p62"/>
          <p:cNvSpPr/>
          <p:nvPr/>
        </p:nvSpPr>
        <p:spPr>
          <a:xfrm>
            <a:off x="6321552" y="2446020"/>
            <a:ext cx="620395" cy="76200"/>
          </a:xfrm>
          <a:custGeom>
            <a:rect b="b" l="l" r="r" t="t"/>
            <a:pathLst>
              <a:path extrusionOk="0" h="76200" w="620395">
                <a:moveTo>
                  <a:pt x="545592" y="47193"/>
                </a:moveTo>
                <a:lnTo>
                  <a:pt x="545592" y="76200"/>
                </a:lnTo>
                <a:lnTo>
                  <a:pt x="602345" y="47244"/>
                </a:lnTo>
                <a:lnTo>
                  <a:pt x="563879" y="47244"/>
                </a:lnTo>
                <a:lnTo>
                  <a:pt x="545592" y="47193"/>
                </a:lnTo>
                <a:close/>
              </a:path>
              <a:path extrusionOk="0" h="76200" w="620395">
                <a:moveTo>
                  <a:pt x="545592" y="28855"/>
                </a:moveTo>
                <a:lnTo>
                  <a:pt x="545592" y="47193"/>
                </a:lnTo>
                <a:lnTo>
                  <a:pt x="563879" y="47244"/>
                </a:lnTo>
                <a:lnTo>
                  <a:pt x="569976" y="47244"/>
                </a:lnTo>
                <a:lnTo>
                  <a:pt x="573024" y="42672"/>
                </a:lnTo>
                <a:lnTo>
                  <a:pt x="573024" y="33528"/>
                </a:lnTo>
                <a:lnTo>
                  <a:pt x="569976" y="28956"/>
                </a:lnTo>
                <a:lnTo>
                  <a:pt x="563879" y="28956"/>
                </a:lnTo>
                <a:lnTo>
                  <a:pt x="545592" y="28855"/>
                </a:lnTo>
                <a:close/>
              </a:path>
              <a:path extrusionOk="0" h="76200" w="620395">
                <a:moveTo>
                  <a:pt x="545592" y="0"/>
                </a:moveTo>
                <a:lnTo>
                  <a:pt x="545592" y="28855"/>
                </a:lnTo>
                <a:lnTo>
                  <a:pt x="563879" y="28956"/>
                </a:lnTo>
                <a:lnTo>
                  <a:pt x="569976" y="28956"/>
                </a:lnTo>
                <a:lnTo>
                  <a:pt x="573024" y="33528"/>
                </a:lnTo>
                <a:lnTo>
                  <a:pt x="573024" y="42672"/>
                </a:lnTo>
                <a:lnTo>
                  <a:pt x="569976" y="47244"/>
                </a:lnTo>
                <a:lnTo>
                  <a:pt x="602345" y="47244"/>
                </a:lnTo>
                <a:lnTo>
                  <a:pt x="620268" y="38100"/>
                </a:lnTo>
                <a:lnTo>
                  <a:pt x="545592" y="0"/>
                </a:lnTo>
                <a:close/>
              </a:path>
              <a:path extrusionOk="0" h="76200" w="620395">
                <a:moveTo>
                  <a:pt x="9144" y="25908"/>
                </a:moveTo>
                <a:lnTo>
                  <a:pt x="3048" y="25908"/>
                </a:lnTo>
                <a:lnTo>
                  <a:pt x="0" y="30480"/>
                </a:lnTo>
                <a:lnTo>
                  <a:pt x="0" y="41148"/>
                </a:lnTo>
                <a:lnTo>
                  <a:pt x="3048" y="44196"/>
                </a:lnTo>
                <a:lnTo>
                  <a:pt x="9144" y="45720"/>
                </a:lnTo>
                <a:lnTo>
                  <a:pt x="545592" y="47193"/>
                </a:lnTo>
                <a:lnTo>
                  <a:pt x="545592" y="28855"/>
                </a:lnTo>
                <a:lnTo>
                  <a:pt x="9144" y="2590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2" name="Google Shape;1172;p62"/>
          <p:cNvSpPr txBox="1"/>
          <p:nvPr/>
        </p:nvSpPr>
        <p:spPr>
          <a:xfrm>
            <a:off x="6727202" y="2533487"/>
            <a:ext cx="242570" cy="29591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ab</a:t>
            </a:r>
            <a:endParaRPr sz="1150">
              <a:solidFill>
                <a:schemeClr val="dk1"/>
              </a:solidFill>
              <a:latin typeface="Times New Roman"/>
              <a:ea typeface="Times New Roman"/>
              <a:cs typeface="Times New Roman"/>
              <a:sym typeface="Times New Roman"/>
            </a:endParaRPr>
          </a:p>
        </p:txBody>
      </p:sp>
      <p:sp>
        <p:nvSpPr>
          <p:cNvPr id="1173" name="Google Shape;1173;p62"/>
          <p:cNvSpPr txBox="1"/>
          <p:nvPr/>
        </p:nvSpPr>
        <p:spPr>
          <a:xfrm>
            <a:off x="860696" y="3491677"/>
            <a:ext cx="8353425" cy="872490"/>
          </a:xfrm>
          <a:prstGeom prst="rect">
            <a:avLst/>
          </a:prstGeom>
          <a:noFill/>
          <a:ln>
            <a:noFill/>
          </a:ln>
        </p:spPr>
        <p:txBody>
          <a:bodyPr anchorCtr="0" anchor="t" bIns="0" lIns="0" spcFirstLastPara="1" rIns="0" wrap="square" tIns="15225">
            <a:noAutofit/>
          </a:bodyPr>
          <a:lstStyle/>
          <a:p>
            <a:pPr indent="0" lvl="0" marL="5389245" marR="0" rtl="0" algn="l">
              <a:lnSpc>
                <a:spcPct val="100000"/>
              </a:lnSpc>
              <a:spcBef>
                <a:spcPts val="0"/>
              </a:spcBef>
              <a:spcAft>
                <a:spcPts val="0"/>
              </a:spcAft>
              <a:buNone/>
            </a:pPr>
            <a:r>
              <a:rPr baseline="30000" i="1" lang="tr-TR" sz="2625">
                <a:solidFill>
                  <a:schemeClr val="dk1"/>
                </a:solidFill>
                <a:latin typeface="Times New Roman"/>
                <a:ea typeface="Times New Roman"/>
                <a:cs typeface="Times New Roman"/>
                <a:sym typeface="Times New Roman"/>
              </a:rPr>
              <a:t>I</a:t>
            </a:r>
            <a:r>
              <a:rPr lang="tr-TR" sz="1150">
                <a:solidFill>
                  <a:schemeClr val="dk1"/>
                </a:solidFill>
                <a:latin typeface="Times New Roman"/>
                <a:ea typeface="Times New Roman"/>
                <a:cs typeface="Times New Roman"/>
                <a:sym typeface="Times New Roman"/>
              </a:rPr>
              <a:t>cc'</a:t>
            </a:r>
            <a:endParaRPr sz="115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190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tr-TR" sz="1950">
                <a:solidFill>
                  <a:srgbClr val="333399"/>
                </a:solidFill>
                <a:latin typeface="Noto Sans Symbols"/>
                <a:ea typeface="Noto Sans Symbols"/>
                <a:cs typeface="Noto Sans Symbols"/>
                <a:sym typeface="Noto Sans Symbols"/>
              </a:rPr>
              <a:t>Δ</a:t>
            </a:r>
            <a:r>
              <a:rPr lang="tr-TR" sz="1950">
                <a:solidFill>
                  <a:srgbClr val="333399"/>
                </a:solidFill>
                <a:latin typeface="Arial"/>
                <a:ea typeface="Arial"/>
                <a:cs typeface="Arial"/>
                <a:sym typeface="Arial"/>
              </a:rPr>
              <a:t>-bağlı 3-fazlı sistemde faz ve hat akımları arasındaki genlik ve faz ilişkileri</a:t>
            </a:r>
            <a:endParaRPr sz="1950">
              <a:solidFill>
                <a:schemeClr val="dk1"/>
              </a:solidFill>
              <a:latin typeface="Arial"/>
              <a:ea typeface="Arial"/>
              <a:cs typeface="Arial"/>
              <a:sym typeface="Arial"/>
            </a:endParaRPr>
          </a:p>
        </p:txBody>
      </p:sp>
      <p:sp>
        <p:nvSpPr>
          <p:cNvPr id="1174" name="Google Shape;1174;p62"/>
          <p:cNvSpPr txBox="1"/>
          <p:nvPr/>
        </p:nvSpPr>
        <p:spPr>
          <a:xfrm>
            <a:off x="3383813" y="4562197"/>
            <a:ext cx="141605" cy="30416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800">
                <a:solidFill>
                  <a:schemeClr val="dk1"/>
                </a:solidFill>
                <a:latin typeface="Times New Roman"/>
                <a:ea typeface="Times New Roman"/>
                <a:cs typeface="Times New Roman"/>
                <a:sym typeface="Times New Roman"/>
              </a:rPr>
              <a:t>o</a:t>
            </a:r>
            <a:endParaRPr sz="1800">
              <a:solidFill>
                <a:schemeClr val="dk1"/>
              </a:solidFill>
              <a:latin typeface="Times New Roman"/>
              <a:ea typeface="Times New Roman"/>
              <a:cs typeface="Times New Roman"/>
              <a:sym typeface="Times New Roman"/>
            </a:endParaRPr>
          </a:p>
        </p:txBody>
      </p:sp>
      <p:sp>
        <p:nvSpPr>
          <p:cNvPr id="1175" name="Google Shape;1175;p62"/>
          <p:cNvSpPr txBox="1"/>
          <p:nvPr/>
        </p:nvSpPr>
        <p:spPr>
          <a:xfrm>
            <a:off x="1896427" y="4602115"/>
            <a:ext cx="1487805" cy="44386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i="1" lang="tr-TR" sz="2750">
                <a:solidFill>
                  <a:schemeClr val="dk1"/>
                </a:solidFill>
                <a:latin typeface="Times New Roman"/>
                <a:ea typeface="Times New Roman"/>
                <a:cs typeface="Times New Roman"/>
                <a:sym typeface="Times New Roman"/>
              </a:rPr>
              <a:t>I </a:t>
            </a:r>
            <a:r>
              <a:rPr baseline="-25000" i="1" lang="tr-TR" sz="2700">
                <a:solidFill>
                  <a:schemeClr val="dk1"/>
                </a:solidFill>
                <a:latin typeface="Times New Roman"/>
                <a:ea typeface="Times New Roman"/>
                <a:cs typeface="Times New Roman"/>
                <a:sym typeface="Times New Roman"/>
              </a:rPr>
              <a:t>ab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I</a:t>
            </a:r>
            <a:r>
              <a:rPr baseline="-25000" i="1" lang="tr-TR" sz="2700">
                <a:solidFill>
                  <a:schemeClr val="dk1"/>
                </a:solidFill>
                <a:latin typeface="Noto Sans Symbols"/>
                <a:ea typeface="Noto Sans Symbols"/>
                <a:cs typeface="Noto Sans Symbols"/>
                <a:sym typeface="Noto Sans Symbols"/>
              </a:rPr>
              <a:t>φ</a:t>
            </a:r>
            <a:r>
              <a:rPr baseline="-25000" i="1" lang="tr-TR" sz="2700">
                <a:solidFill>
                  <a:schemeClr val="dk1"/>
                </a:solidFill>
                <a:latin typeface="Times New Roman"/>
                <a:ea typeface="Times New Roman"/>
                <a:cs typeface="Times New Roman"/>
                <a:sym typeface="Times New Roman"/>
              </a:rPr>
              <a:t> </a:t>
            </a:r>
            <a:r>
              <a:rPr lang="tr-TR" sz="2750">
                <a:solidFill>
                  <a:schemeClr val="dk1"/>
                </a:solidFill>
                <a:latin typeface="Noto Sans Symbols"/>
                <a:ea typeface="Noto Sans Symbols"/>
                <a:cs typeface="Noto Sans Symbols"/>
                <a:sym typeface="Noto Sans Symbols"/>
              </a:rPr>
              <a:t>∠</a:t>
            </a:r>
            <a:r>
              <a:rPr lang="tr-TR" sz="1800">
                <a:solidFill>
                  <a:schemeClr val="dk1"/>
                </a:solidFill>
                <a:latin typeface="Times New Roman"/>
                <a:ea typeface="Times New Roman"/>
                <a:cs typeface="Times New Roman"/>
                <a:sym typeface="Times New Roman"/>
              </a:rPr>
              <a:t>0</a:t>
            </a:r>
            <a:endParaRPr sz="1800">
              <a:solidFill>
                <a:schemeClr val="dk1"/>
              </a:solidFill>
              <a:latin typeface="Times New Roman"/>
              <a:ea typeface="Times New Roman"/>
              <a:cs typeface="Times New Roman"/>
              <a:sym typeface="Times New Roman"/>
            </a:endParaRPr>
          </a:p>
        </p:txBody>
      </p:sp>
      <p:sp>
        <p:nvSpPr>
          <p:cNvPr id="1176" name="Google Shape;1176;p62"/>
          <p:cNvSpPr txBox="1"/>
          <p:nvPr/>
        </p:nvSpPr>
        <p:spPr>
          <a:xfrm>
            <a:off x="1829333" y="5179711"/>
            <a:ext cx="2083435" cy="44386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i="1" lang="tr-TR" sz="2750">
                <a:solidFill>
                  <a:schemeClr val="dk1"/>
                </a:solidFill>
                <a:latin typeface="Times New Roman"/>
                <a:ea typeface="Times New Roman"/>
                <a:cs typeface="Times New Roman"/>
                <a:sym typeface="Times New Roman"/>
              </a:rPr>
              <a:t>I</a:t>
            </a:r>
            <a:r>
              <a:rPr baseline="-25000" i="1" lang="tr-TR" sz="2700">
                <a:solidFill>
                  <a:schemeClr val="dk1"/>
                </a:solidFill>
                <a:latin typeface="Times New Roman"/>
                <a:ea typeface="Times New Roman"/>
                <a:cs typeface="Times New Roman"/>
                <a:sym typeface="Times New Roman"/>
              </a:rPr>
              <a:t>bc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I</a:t>
            </a:r>
            <a:r>
              <a:rPr baseline="-25000" i="1" lang="tr-TR" sz="2700">
                <a:solidFill>
                  <a:schemeClr val="dk1"/>
                </a:solidFill>
                <a:latin typeface="Noto Sans Symbols"/>
                <a:ea typeface="Noto Sans Symbols"/>
                <a:cs typeface="Noto Sans Symbols"/>
                <a:sym typeface="Noto Sans Symbols"/>
              </a:rPr>
              <a:t>φ</a:t>
            </a:r>
            <a:r>
              <a:rPr baseline="-25000" i="1" lang="tr-TR" sz="2700">
                <a:solidFill>
                  <a:schemeClr val="dk1"/>
                </a:solidFill>
                <a:latin typeface="Times New Roman"/>
                <a:ea typeface="Times New Roman"/>
                <a:cs typeface="Times New Roman"/>
                <a:sym typeface="Times New Roman"/>
              </a:rPr>
              <a:t>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lang="tr-TR" sz="1800">
                <a:solidFill>
                  <a:schemeClr val="dk1"/>
                </a:solidFill>
                <a:latin typeface="Noto Sans Symbols"/>
                <a:ea typeface="Noto Sans Symbols"/>
                <a:cs typeface="Noto Sans Symbols"/>
                <a:sym typeface="Noto Sans Symbols"/>
              </a:rPr>
              <a:t>−</a:t>
            </a:r>
            <a:r>
              <a:rPr lang="tr-TR" sz="1800">
                <a:solidFill>
                  <a:schemeClr val="dk1"/>
                </a:solidFill>
                <a:latin typeface="Times New Roman"/>
                <a:ea typeface="Times New Roman"/>
                <a:cs typeface="Times New Roman"/>
                <a:sym typeface="Times New Roman"/>
              </a:rPr>
              <a:t> 120 </a:t>
            </a:r>
            <a:r>
              <a:rPr baseline="30000" i="1" lang="tr-TR" sz="2700">
                <a:solidFill>
                  <a:schemeClr val="dk1"/>
                </a:solidFill>
                <a:latin typeface="Times New Roman"/>
                <a:ea typeface="Times New Roman"/>
                <a:cs typeface="Times New Roman"/>
                <a:sym typeface="Times New Roman"/>
              </a:rPr>
              <a:t>o</a:t>
            </a:r>
            <a:endParaRPr baseline="30000" sz="2700">
              <a:solidFill>
                <a:schemeClr val="dk1"/>
              </a:solidFill>
              <a:latin typeface="Times New Roman"/>
              <a:ea typeface="Times New Roman"/>
              <a:cs typeface="Times New Roman"/>
              <a:sym typeface="Times New Roman"/>
            </a:endParaRPr>
          </a:p>
        </p:txBody>
      </p:sp>
      <p:sp>
        <p:nvSpPr>
          <p:cNvPr id="1177" name="Google Shape;1177;p62"/>
          <p:cNvSpPr txBox="1"/>
          <p:nvPr/>
        </p:nvSpPr>
        <p:spPr>
          <a:xfrm>
            <a:off x="3715892" y="5775540"/>
            <a:ext cx="128905" cy="27305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600">
                <a:solidFill>
                  <a:schemeClr val="dk1"/>
                </a:solidFill>
                <a:latin typeface="Times New Roman"/>
                <a:ea typeface="Times New Roman"/>
                <a:cs typeface="Times New Roman"/>
                <a:sym typeface="Times New Roman"/>
              </a:rPr>
              <a:t>o</a:t>
            </a:r>
            <a:endParaRPr sz="1600">
              <a:solidFill>
                <a:schemeClr val="dk1"/>
              </a:solidFill>
              <a:latin typeface="Times New Roman"/>
              <a:ea typeface="Times New Roman"/>
              <a:cs typeface="Times New Roman"/>
              <a:sym typeface="Times New Roman"/>
            </a:endParaRPr>
          </a:p>
        </p:txBody>
      </p:sp>
      <p:sp>
        <p:nvSpPr>
          <p:cNvPr id="1178" name="Google Shape;1178;p62"/>
          <p:cNvSpPr txBox="1"/>
          <p:nvPr/>
        </p:nvSpPr>
        <p:spPr>
          <a:xfrm>
            <a:off x="1861388" y="5786577"/>
            <a:ext cx="1856739" cy="448945"/>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2750">
                <a:solidFill>
                  <a:schemeClr val="dk1"/>
                </a:solidFill>
                <a:latin typeface="Times New Roman"/>
                <a:ea typeface="Times New Roman"/>
                <a:cs typeface="Times New Roman"/>
                <a:sym typeface="Times New Roman"/>
              </a:rPr>
              <a:t>I</a:t>
            </a:r>
            <a:r>
              <a:rPr baseline="-25000" i="1" lang="tr-TR" sz="2400">
                <a:solidFill>
                  <a:schemeClr val="dk1"/>
                </a:solidFill>
                <a:latin typeface="Times New Roman"/>
                <a:ea typeface="Times New Roman"/>
                <a:cs typeface="Times New Roman"/>
                <a:sym typeface="Times New Roman"/>
              </a:rPr>
              <a:t>ca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i="1" lang="tr-TR" sz="2750">
                <a:solidFill>
                  <a:schemeClr val="dk1"/>
                </a:solidFill>
                <a:latin typeface="Times New Roman"/>
                <a:ea typeface="Times New Roman"/>
                <a:cs typeface="Times New Roman"/>
                <a:sym typeface="Times New Roman"/>
              </a:rPr>
              <a:t>I</a:t>
            </a:r>
            <a:r>
              <a:rPr baseline="-25000" i="1" lang="tr-TR" sz="2400">
                <a:solidFill>
                  <a:schemeClr val="dk1"/>
                </a:solidFill>
                <a:latin typeface="Noto Sans Symbols"/>
                <a:ea typeface="Noto Sans Symbols"/>
                <a:cs typeface="Noto Sans Symbols"/>
                <a:sym typeface="Noto Sans Symbols"/>
              </a:rPr>
              <a:t>φ</a:t>
            </a:r>
            <a:r>
              <a:rPr baseline="-25000" i="1" lang="tr-TR" sz="2400">
                <a:solidFill>
                  <a:schemeClr val="dk1"/>
                </a:solidFill>
                <a:latin typeface="Times New Roman"/>
                <a:ea typeface="Times New Roman"/>
                <a:cs typeface="Times New Roman"/>
                <a:sym typeface="Times New Roman"/>
              </a:rPr>
              <a:t> </a:t>
            </a:r>
            <a:r>
              <a:rPr lang="tr-TR" sz="2750">
                <a:solidFill>
                  <a:schemeClr val="dk1"/>
                </a:solidFill>
                <a:latin typeface="Noto Sans Symbols"/>
                <a:ea typeface="Noto Sans Symbols"/>
                <a:cs typeface="Noto Sans Symbols"/>
                <a:sym typeface="Noto Sans Symbols"/>
              </a:rPr>
              <a:t>∠</a:t>
            </a:r>
            <a:r>
              <a:rPr lang="tr-TR" sz="2750">
                <a:solidFill>
                  <a:schemeClr val="dk1"/>
                </a:solidFill>
                <a:latin typeface="Times New Roman"/>
                <a:ea typeface="Times New Roman"/>
                <a:cs typeface="Times New Roman"/>
                <a:sym typeface="Times New Roman"/>
              </a:rPr>
              <a:t> </a:t>
            </a:r>
            <a:r>
              <a:rPr lang="tr-TR" sz="1600">
                <a:solidFill>
                  <a:schemeClr val="dk1"/>
                </a:solidFill>
                <a:latin typeface="Noto Sans Symbols"/>
                <a:ea typeface="Noto Sans Symbols"/>
                <a:cs typeface="Noto Sans Symbols"/>
                <a:sym typeface="Noto Sans Symbols"/>
              </a:rPr>
              <a:t>+</a:t>
            </a:r>
            <a:r>
              <a:rPr lang="tr-TR" sz="1600">
                <a:solidFill>
                  <a:schemeClr val="dk1"/>
                </a:solidFill>
                <a:latin typeface="Times New Roman"/>
                <a:ea typeface="Times New Roman"/>
                <a:cs typeface="Times New Roman"/>
                <a:sym typeface="Times New Roman"/>
              </a:rPr>
              <a:t> 120</a:t>
            </a:r>
            <a:endParaRPr sz="1600">
              <a:solidFill>
                <a:schemeClr val="dk1"/>
              </a:solidFill>
              <a:latin typeface="Times New Roman"/>
              <a:ea typeface="Times New Roman"/>
              <a:cs typeface="Times New Roman"/>
              <a:sym typeface="Times New Roman"/>
            </a:endParaRPr>
          </a:p>
        </p:txBody>
      </p:sp>
      <p:sp>
        <p:nvSpPr>
          <p:cNvPr id="1179" name="Google Shape;1179;p62"/>
          <p:cNvSpPr txBox="1"/>
          <p:nvPr/>
        </p:nvSpPr>
        <p:spPr>
          <a:xfrm>
            <a:off x="5449442" y="4604715"/>
            <a:ext cx="913765" cy="2774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ca	ab</a:t>
            </a:r>
            <a:endParaRPr sz="1650">
              <a:solidFill>
                <a:schemeClr val="dk1"/>
              </a:solidFill>
              <a:latin typeface="Times New Roman"/>
              <a:ea typeface="Times New Roman"/>
              <a:cs typeface="Times New Roman"/>
              <a:sym typeface="Times New Roman"/>
            </a:endParaRPr>
          </a:p>
        </p:txBody>
      </p:sp>
      <p:sp>
        <p:nvSpPr>
          <p:cNvPr id="1180" name="Google Shape;1180;p62"/>
          <p:cNvSpPr txBox="1"/>
          <p:nvPr/>
        </p:nvSpPr>
        <p:spPr>
          <a:xfrm>
            <a:off x="4721758" y="4604715"/>
            <a:ext cx="235585" cy="2774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i="1" lang="tr-TR" sz="1650">
                <a:solidFill>
                  <a:schemeClr val="dk1"/>
                </a:solidFill>
                <a:latin typeface="Times New Roman"/>
                <a:ea typeface="Times New Roman"/>
                <a:cs typeface="Times New Roman"/>
                <a:sym typeface="Times New Roman"/>
              </a:rPr>
              <a:t>aa</a:t>
            </a:r>
            <a:endParaRPr sz="1650">
              <a:solidFill>
                <a:schemeClr val="dk1"/>
              </a:solidFill>
              <a:latin typeface="Times New Roman"/>
              <a:ea typeface="Times New Roman"/>
              <a:cs typeface="Times New Roman"/>
              <a:sym typeface="Times New Roman"/>
            </a:endParaRPr>
          </a:p>
        </p:txBody>
      </p:sp>
      <p:sp>
        <p:nvSpPr>
          <p:cNvPr id="1181" name="Google Shape;1181;p62"/>
          <p:cNvSpPr txBox="1"/>
          <p:nvPr/>
        </p:nvSpPr>
        <p:spPr>
          <a:xfrm>
            <a:off x="5056123" y="4421225"/>
            <a:ext cx="1067435" cy="40322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i="1" lang="tr-TR" sz="2450">
                <a:solidFill>
                  <a:schemeClr val="dk1"/>
                </a:solidFill>
                <a:latin typeface="Times New Roman"/>
                <a:ea typeface="Times New Roman"/>
                <a:cs typeface="Times New Roman"/>
                <a:sym typeface="Times New Roman"/>
              </a:rPr>
              <a:t>I</a:t>
            </a:r>
            <a:endParaRPr sz="2450">
              <a:solidFill>
                <a:schemeClr val="dk1"/>
              </a:solidFill>
              <a:latin typeface="Times New Roman"/>
              <a:ea typeface="Times New Roman"/>
              <a:cs typeface="Times New Roman"/>
              <a:sym typeface="Times New Roman"/>
            </a:endParaRPr>
          </a:p>
        </p:txBody>
      </p:sp>
      <p:sp>
        <p:nvSpPr>
          <p:cNvPr id="1182" name="Google Shape;1182;p62"/>
          <p:cNvSpPr txBox="1"/>
          <p:nvPr/>
        </p:nvSpPr>
        <p:spPr>
          <a:xfrm>
            <a:off x="4586884" y="4280331"/>
            <a:ext cx="221615" cy="40322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650">
                <a:solidFill>
                  <a:schemeClr val="dk1"/>
                </a:solidFill>
                <a:latin typeface="Times New Roman"/>
                <a:ea typeface="Times New Roman"/>
                <a:cs typeface="Times New Roman"/>
                <a:sym typeface="Times New Roman"/>
              </a:rPr>
              <a:t>'</a:t>
            </a:r>
            <a:endParaRPr sz="1650">
              <a:solidFill>
                <a:schemeClr val="dk1"/>
              </a:solidFill>
              <a:latin typeface="Times New Roman"/>
              <a:ea typeface="Times New Roman"/>
              <a:cs typeface="Times New Roman"/>
              <a:sym typeface="Times New Roman"/>
            </a:endParaRPr>
          </a:p>
        </p:txBody>
      </p:sp>
      <p:sp>
        <p:nvSpPr>
          <p:cNvPr id="1183" name="Google Shape;1183;p62"/>
          <p:cNvSpPr txBox="1"/>
          <p:nvPr/>
        </p:nvSpPr>
        <p:spPr>
          <a:xfrm>
            <a:off x="4751171" y="5159451"/>
            <a:ext cx="208915" cy="2457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1450">
                <a:solidFill>
                  <a:schemeClr val="dk1"/>
                </a:solidFill>
                <a:latin typeface="Times New Roman"/>
                <a:ea typeface="Times New Roman"/>
                <a:cs typeface="Times New Roman"/>
                <a:sym typeface="Times New Roman"/>
              </a:rPr>
              <a:t>aa</a:t>
            </a:r>
            <a:endParaRPr sz="1450">
              <a:solidFill>
                <a:schemeClr val="dk1"/>
              </a:solidFill>
              <a:latin typeface="Times New Roman"/>
              <a:ea typeface="Times New Roman"/>
              <a:cs typeface="Times New Roman"/>
              <a:sym typeface="Times New Roman"/>
            </a:endParaRPr>
          </a:p>
        </p:txBody>
      </p:sp>
      <p:sp>
        <p:nvSpPr>
          <p:cNvPr id="1184" name="Google Shape;1184;p62"/>
          <p:cNvSpPr txBox="1"/>
          <p:nvPr/>
        </p:nvSpPr>
        <p:spPr>
          <a:xfrm>
            <a:off x="4615726" y="4808855"/>
            <a:ext cx="217804" cy="40322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450">
                <a:solidFill>
                  <a:schemeClr val="dk1"/>
                </a:solidFill>
                <a:latin typeface="Times New Roman"/>
                <a:ea typeface="Times New Roman"/>
                <a:cs typeface="Times New Roman"/>
                <a:sym typeface="Times New Roman"/>
              </a:rPr>
              <a:t>'</a:t>
            </a:r>
            <a:endParaRPr sz="1450">
              <a:solidFill>
                <a:schemeClr val="dk1"/>
              </a:solidFill>
              <a:latin typeface="Times New Roman"/>
              <a:ea typeface="Times New Roman"/>
              <a:cs typeface="Times New Roman"/>
              <a:sym typeface="Times New Roman"/>
            </a:endParaRPr>
          </a:p>
        </p:txBody>
      </p:sp>
      <p:sp>
        <p:nvSpPr>
          <p:cNvPr id="1185" name="Google Shape;1185;p62"/>
          <p:cNvSpPr txBox="1"/>
          <p:nvPr/>
        </p:nvSpPr>
        <p:spPr>
          <a:xfrm>
            <a:off x="5059121" y="4949749"/>
            <a:ext cx="2673350" cy="40322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Times New Roman"/>
                <a:ea typeface="Times New Roman"/>
                <a:cs typeface="Times New Roman"/>
                <a:sym typeface="Times New Roman"/>
              </a:rPr>
              <a:t>(1</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lang="tr-TR" sz="1450">
                <a:solidFill>
                  <a:schemeClr val="dk1"/>
                </a:solidFill>
                <a:latin typeface="Noto Sans Symbols"/>
                <a:ea typeface="Noto Sans Symbols"/>
                <a:cs typeface="Noto Sans Symbols"/>
                <a:sym typeface="Noto Sans Symbols"/>
              </a:rPr>
              <a:t>+</a:t>
            </a:r>
            <a:r>
              <a:rPr lang="tr-TR" sz="1450">
                <a:solidFill>
                  <a:schemeClr val="dk1"/>
                </a:solidFill>
                <a:latin typeface="Times New Roman"/>
                <a:ea typeface="Times New Roman"/>
                <a:cs typeface="Times New Roman"/>
                <a:sym typeface="Times New Roman"/>
              </a:rPr>
              <a:t> 120 </a:t>
            </a:r>
            <a:r>
              <a:rPr baseline="30000" i="1" lang="tr-TR" sz="2175">
                <a:solidFill>
                  <a:schemeClr val="dk1"/>
                </a:solidFill>
                <a:latin typeface="Times New Roman"/>
                <a:ea typeface="Times New Roman"/>
                <a:cs typeface="Times New Roman"/>
                <a:sym typeface="Times New Roman"/>
              </a:rPr>
              <a:t>o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1</a:t>
            </a:r>
            <a:r>
              <a:rPr lang="tr-TR" sz="2450">
                <a:solidFill>
                  <a:schemeClr val="dk1"/>
                </a:solidFill>
                <a:latin typeface="Noto Sans Symbols"/>
                <a:ea typeface="Noto Sans Symbols"/>
                <a:cs typeface="Noto Sans Symbols"/>
                <a:sym typeface="Noto Sans Symbols"/>
              </a:rPr>
              <a:t>∠</a:t>
            </a:r>
            <a:r>
              <a:rPr lang="tr-TR" sz="1450">
                <a:solidFill>
                  <a:schemeClr val="dk1"/>
                </a:solidFill>
                <a:latin typeface="Times New Roman"/>
                <a:ea typeface="Times New Roman"/>
                <a:cs typeface="Times New Roman"/>
                <a:sym typeface="Times New Roman"/>
              </a:rPr>
              <a:t>0 </a:t>
            </a:r>
            <a:r>
              <a:rPr baseline="30000" i="1" lang="tr-TR" sz="2175">
                <a:solidFill>
                  <a:schemeClr val="dk1"/>
                </a:solidFill>
                <a:latin typeface="Times New Roman"/>
                <a:ea typeface="Times New Roman"/>
                <a:cs typeface="Times New Roman"/>
                <a:sym typeface="Times New Roman"/>
              </a:rPr>
              <a:t>o </a:t>
            </a:r>
            <a:r>
              <a:rPr lang="tr-TR" sz="2450">
                <a:solidFill>
                  <a:schemeClr val="dk1"/>
                </a:solidFill>
                <a:latin typeface="Times New Roman"/>
                <a:ea typeface="Times New Roman"/>
                <a:cs typeface="Times New Roman"/>
                <a:sym typeface="Times New Roman"/>
              </a:rPr>
              <a:t>)</a:t>
            </a:r>
            <a:endParaRPr sz="2450">
              <a:solidFill>
                <a:schemeClr val="dk1"/>
              </a:solidFill>
              <a:latin typeface="Times New Roman"/>
              <a:ea typeface="Times New Roman"/>
              <a:cs typeface="Times New Roman"/>
              <a:sym typeface="Times New Roman"/>
            </a:endParaRPr>
          </a:p>
        </p:txBody>
      </p:sp>
      <p:sp>
        <p:nvSpPr>
          <p:cNvPr id="1186" name="Google Shape;1186;p62"/>
          <p:cNvSpPr txBox="1"/>
          <p:nvPr/>
        </p:nvSpPr>
        <p:spPr>
          <a:xfrm>
            <a:off x="5441251" y="5159451"/>
            <a:ext cx="121285" cy="245745"/>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i="1" lang="tr-TR" sz="1450">
                <a:solidFill>
                  <a:schemeClr val="dk1"/>
                </a:solidFill>
                <a:latin typeface="Noto Sans Symbols"/>
                <a:ea typeface="Noto Sans Symbols"/>
                <a:cs typeface="Noto Sans Symbols"/>
                <a:sym typeface="Noto Sans Symbols"/>
              </a:rPr>
              <a:t>φ</a:t>
            </a:r>
            <a:endParaRPr sz="1450">
              <a:solidFill>
                <a:schemeClr val="dk1"/>
              </a:solidFill>
              <a:latin typeface="Noto Sans Symbols"/>
              <a:ea typeface="Noto Sans Symbols"/>
              <a:cs typeface="Noto Sans Symbols"/>
              <a:sym typeface="Noto Sans Symbols"/>
            </a:endParaRPr>
          </a:p>
        </p:txBody>
      </p:sp>
      <p:sp>
        <p:nvSpPr>
          <p:cNvPr id="1187" name="Google Shape;1187;p62"/>
          <p:cNvSpPr/>
          <p:nvPr/>
        </p:nvSpPr>
        <p:spPr>
          <a:xfrm>
            <a:off x="5295188" y="5720918"/>
            <a:ext cx="40005" cy="22860"/>
          </a:xfrm>
          <a:custGeom>
            <a:rect b="b" l="l" r="r" t="t"/>
            <a:pathLst>
              <a:path extrusionOk="0" h="22860" w="40004">
                <a:moveTo>
                  <a:pt x="0" y="22606"/>
                </a:moveTo>
                <a:lnTo>
                  <a:pt x="39662" y="0"/>
                </a:lnTo>
              </a:path>
            </a:pathLst>
          </a:custGeom>
          <a:noFill/>
          <a:ln cap="flat" cmpd="sng" w="12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62"/>
          <p:cNvSpPr/>
          <p:nvPr/>
        </p:nvSpPr>
        <p:spPr>
          <a:xfrm>
            <a:off x="5334850" y="5727369"/>
            <a:ext cx="57785" cy="105410"/>
          </a:xfrm>
          <a:custGeom>
            <a:rect b="b" l="l" r="r" t="t"/>
            <a:pathLst>
              <a:path extrusionOk="0" h="105410" w="57785">
                <a:moveTo>
                  <a:pt x="0" y="0"/>
                </a:moveTo>
                <a:lnTo>
                  <a:pt x="57492" y="104965"/>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62"/>
          <p:cNvSpPr/>
          <p:nvPr/>
        </p:nvSpPr>
        <p:spPr>
          <a:xfrm>
            <a:off x="5398820" y="5519077"/>
            <a:ext cx="76200" cy="313690"/>
          </a:xfrm>
          <a:custGeom>
            <a:rect b="b" l="l" r="r" t="t"/>
            <a:pathLst>
              <a:path extrusionOk="0" h="313689" w="76200">
                <a:moveTo>
                  <a:pt x="0" y="313258"/>
                </a:moveTo>
                <a:lnTo>
                  <a:pt x="76098" y="0"/>
                </a:lnTo>
              </a:path>
            </a:pathLst>
          </a:custGeom>
          <a:noFill/>
          <a:ln cap="flat" cmpd="sng" w="12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0" name="Google Shape;1190;p62"/>
          <p:cNvSpPr/>
          <p:nvPr/>
        </p:nvSpPr>
        <p:spPr>
          <a:xfrm>
            <a:off x="5474919" y="5519077"/>
            <a:ext cx="167005" cy="0"/>
          </a:xfrm>
          <a:custGeom>
            <a:rect b="b" l="l" r="r" t="t"/>
            <a:pathLst>
              <a:path extrusionOk="0" h="120000" w="167004">
                <a:moveTo>
                  <a:pt x="0" y="0"/>
                </a:moveTo>
                <a:lnTo>
                  <a:pt x="166789" y="0"/>
                </a:lnTo>
              </a:path>
            </a:pathLst>
          </a:custGeom>
          <a:noFill/>
          <a:ln cap="flat" cmpd="sng" w="12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1" name="Google Shape;1191;p62"/>
          <p:cNvSpPr txBox="1"/>
          <p:nvPr/>
        </p:nvSpPr>
        <p:spPr>
          <a:xfrm>
            <a:off x="4722228" y="5672694"/>
            <a:ext cx="232410" cy="27368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600">
                <a:solidFill>
                  <a:schemeClr val="dk1"/>
                </a:solidFill>
                <a:latin typeface="Times New Roman"/>
                <a:ea typeface="Times New Roman"/>
                <a:cs typeface="Times New Roman"/>
                <a:sym typeface="Times New Roman"/>
              </a:rPr>
              <a:t>aa</a:t>
            </a:r>
            <a:endParaRPr sz="1600">
              <a:solidFill>
                <a:schemeClr val="dk1"/>
              </a:solidFill>
              <a:latin typeface="Times New Roman"/>
              <a:ea typeface="Times New Roman"/>
              <a:cs typeface="Times New Roman"/>
              <a:sym typeface="Times New Roman"/>
            </a:endParaRPr>
          </a:p>
        </p:txBody>
      </p:sp>
      <p:sp>
        <p:nvSpPr>
          <p:cNvPr id="1192" name="Google Shape;1192;p62"/>
          <p:cNvSpPr txBox="1"/>
          <p:nvPr/>
        </p:nvSpPr>
        <p:spPr>
          <a:xfrm>
            <a:off x="4587011" y="5352983"/>
            <a:ext cx="221615" cy="3975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1193" name="Google Shape;1193;p62"/>
          <p:cNvSpPr txBox="1"/>
          <p:nvPr/>
        </p:nvSpPr>
        <p:spPr>
          <a:xfrm>
            <a:off x="5432501" y="5672694"/>
            <a:ext cx="511809" cy="27368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600" u="sng">
                <a:solidFill>
                  <a:schemeClr val="dk1"/>
                </a:solidFill>
                <a:latin typeface="Times New Roman"/>
                <a:ea typeface="Times New Roman"/>
                <a:cs typeface="Times New Roman"/>
                <a:sym typeface="Times New Roman"/>
              </a:rPr>
              <a:t> 	</a:t>
            </a:r>
            <a:r>
              <a:rPr i="1" lang="tr-TR" sz="1600">
                <a:solidFill>
                  <a:schemeClr val="dk1"/>
                </a:solidFill>
                <a:latin typeface="Times New Roman"/>
                <a:ea typeface="Times New Roman"/>
                <a:cs typeface="Times New Roman"/>
                <a:sym typeface="Times New Roman"/>
              </a:rPr>
              <a:t>	</a:t>
            </a:r>
            <a:r>
              <a:rPr i="1" lang="tr-TR" sz="1600">
                <a:solidFill>
                  <a:schemeClr val="dk1"/>
                </a:solidFill>
                <a:latin typeface="Noto Sans Symbols"/>
                <a:ea typeface="Noto Sans Symbols"/>
                <a:cs typeface="Noto Sans Symbols"/>
                <a:sym typeface="Noto Sans Symbols"/>
              </a:rPr>
              <a:t>φ</a:t>
            </a:r>
            <a:endParaRPr sz="1600">
              <a:solidFill>
                <a:schemeClr val="dk1"/>
              </a:solidFill>
              <a:latin typeface="Noto Sans Symbols"/>
              <a:ea typeface="Noto Sans Symbols"/>
              <a:cs typeface="Noto Sans Symbols"/>
              <a:sym typeface="Noto Sans Symbols"/>
            </a:endParaRPr>
          </a:p>
        </p:txBody>
      </p:sp>
      <p:sp>
        <p:nvSpPr>
          <p:cNvPr id="1194" name="Google Shape;1194;p62"/>
          <p:cNvSpPr/>
          <p:nvPr/>
        </p:nvSpPr>
        <p:spPr>
          <a:xfrm>
            <a:off x="5266385" y="6249746"/>
            <a:ext cx="40005" cy="22860"/>
          </a:xfrm>
          <a:custGeom>
            <a:rect b="b" l="l" r="r" t="t"/>
            <a:pathLst>
              <a:path extrusionOk="0" h="22860" w="40004">
                <a:moveTo>
                  <a:pt x="0" y="22606"/>
                </a:moveTo>
                <a:lnTo>
                  <a:pt x="39471" y="0"/>
                </a:lnTo>
              </a:path>
            </a:pathLst>
          </a:custGeom>
          <a:noFill/>
          <a:ln cap="flat" cmpd="sng" w="12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5" name="Google Shape;1195;p62"/>
          <p:cNvSpPr/>
          <p:nvPr/>
        </p:nvSpPr>
        <p:spPr>
          <a:xfrm>
            <a:off x="5305856" y="6256197"/>
            <a:ext cx="57785" cy="105410"/>
          </a:xfrm>
          <a:custGeom>
            <a:rect b="b" l="l" r="r" t="t"/>
            <a:pathLst>
              <a:path extrusionOk="0" h="105410" w="57785">
                <a:moveTo>
                  <a:pt x="0" y="0"/>
                </a:moveTo>
                <a:lnTo>
                  <a:pt x="57188" y="104960"/>
                </a:lnTo>
              </a:path>
            </a:pathLst>
          </a:custGeom>
          <a:noFill/>
          <a:ln cap="flat" cmpd="sng" w="257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6" name="Google Shape;1196;p62"/>
          <p:cNvSpPr/>
          <p:nvPr/>
        </p:nvSpPr>
        <p:spPr>
          <a:xfrm>
            <a:off x="5369483" y="6047905"/>
            <a:ext cx="76200" cy="313690"/>
          </a:xfrm>
          <a:custGeom>
            <a:rect b="b" l="l" r="r" t="t"/>
            <a:pathLst>
              <a:path extrusionOk="0" h="313689" w="76200">
                <a:moveTo>
                  <a:pt x="0" y="313253"/>
                </a:moveTo>
                <a:lnTo>
                  <a:pt x="75717" y="0"/>
                </a:lnTo>
              </a:path>
            </a:pathLst>
          </a:custGeom>
          <a:noFill/>
          <a:ln cap="flat" cmpd="sng" w="12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7" name="Google Shape;1197;p62"/>
          <p:cNvSpPr txBox="1"/>
          <p:nvPr/>
        </p:nvSpPr>
        <p:spPr>
          <a:xfrm>
            <a:off x="4699546" y="6201519"/>
            <a:ext cx="232410" cy="27368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600">
                <a:solidFill>
                  <a:schemeClr val="dk1"/>
                </a:solidFill>
                <a:latin typeface="Times New Roman"/>
                <a:ea typeface="Times New Roman"/>
                <a:cs typeface="Times New Roman"/>
                <a:sym typeface="Times New Roman"/>
              </a:rPr>
              <a:t>bb</a:t>
            </a:r>
            <a:endParaRPr sz="1600">
              <a:solidFill>
                <a:schemeClr val="dk1"/>
              </a:solidFill>
              <a:latin typeface="Times New Roman"/>
              <a:ea typeface="Times New Roman"/>
              <a:cs typeface="Times New Roman"/>
              <a:sym typeface="Times New Roman"/>
            </a:endParaRPr>
          </a:p>
        </p:txBody>
      </p:sp>
      <p:sp>
        <p:nvSpPr>
          <p:cNvPr id="1198" name="Google Shape;1198;p62"/>
          <p:cNvSpPr txBox="1"/>
          <p:nvPr/>
        </p:nvSpPr>
        <p:spPr>
          <a:xfrm>
            <a:off x="4571479" y="5881811"/>
            <a:ext cx="220979" cy="3975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p:txBody>
      </p:sp>
      <p:sp>
        <p:nvSpPr>
          <p:cNvPr id="1199" name="Google Shape;1199;p62"/>
          <p:cNvSpPr txBox="1"/>
          <p:nvPr/>
        </p:nvSpPr>
        <p:spPr>
          <a:xfrm>
            <a:off x="5837631" y="6201519"/>
            <a:ext cx="133350" cy="27368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600">
                <a:solidFill>
                  <a:schemeClr val="dk1"/>
                </a:solidFill>
                <a:latin typeface="Noto Sans Symbols"/>
                <a:ea typeface="Noto Sans Symbols"/>
                <a:cs typeface="Noto Sans Symbols"/>
                <a:sym typeface="Noto Sans Symbols"/>
              </a:rPr>
              <a:t>φ</a:t>
            </a:r>
            <a:endParaRPr sz="1600">
              <a:solidFill>
                <a:schemeClr val="dk1"/>
              </a:solidFill>
              <a:latin typeface="Noto Sans Symbols"/>
              <a:ea typeface="Noto Sans Symbols"/>
              <a:cs typeface="Noto Sans Symbols"/>
              <a:sym typeface="Noto Sans Symbols"/>
            </a:endParaRPr>
          </a:p>
        </p:txBody>
      </p:sp>
      <p:sp>
        <p:nvSpPr>
          <p:cNvPr id="1200" name="Google Shape;1200;p62"/>
          <p:cNvSpPr/>
          <p:nvPr/>
        </p:nvSpPr>
        <p:spPr>
          <a:xfrm>
            <a:off x="5230367" y="6783142"/>
            <a:ext cx="40005" cy="22860"/>
          </a:xfrm>
          <a:custGeom>
            <a:rect b="b" l="l" r="r" t="t"/>
            <a:pathLst>
              <a:path extrusionOk="0" h="22859" w="40004">
                <a:moveTo>
                  <a:pt x="0" y="22605"/>
                </a:moveTo>
                <a:lnTo>
                  <a:pt x="39585" y="0"/>
                </a:lnTo>
              </a:path>
            </a:pathLst>
          </a:custGeom>
          <a:noFill/>
          <a:ln cap="flat" cmpd="sng" w="12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1" name="Google Shape;1201;p62"/>
          <p:cNvSpPr/>
          <p:nvPr/>
        </p:nvSpPr>
        <p:spPr>
          <a:xfrm>
            <a:off x="5269953" y="6789601"/>
            <a:ext cx="57785" cy="105410"/>
          </a:xfrm>
          <a:custGeom>
            <a:rect b="b" l="l" r="r" t="t"/>
            <a:pathLst>
              <a:path extrusionOk="0" h="105409" w="57785">
                <a:moveTo>
                  <a:pt x="0" y="0"/>
                </a:moveTo>
                <a:lnTo>
                  <a:pt x="57365" y="104956"/>
                </a:lnTo>
              </a:path>
            </a:pathLst>
          </a:custGeom>
          <a:noFill/>
          <a:ln cap="flat" cmpd="sng" w="25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2" name="Google Shape;1202;p62"/>
          <p:cNvSpPr/>
          <p:nvPr/>
        </p:nvSpPr>
        <p:spPr>
          <a:xfrm>
            <a:off x="5333784" y="6581302"/>
            <a:ext cx="76200" cy="313690"/>
          </a:xfrm>
          <a:custGeom>
            <a:rect b="b" l="l" r="r" t="t"/>
            <a:pathLst>
              <a:path extrusionOk="0" h="313690" w="76200">
                <a:moveTo>
                  <a:pt x="0" y="313255"/>
                </a:moveTo>
                <a:lnTo>
                  <a:pt x="75933" y="0"/>
                </a:lnTo>
              </a:path>
            </a:pathLst>
          </a:custGeom>
          <a:noFill/>
          <a:ln cap="flat" cmpd="sng" w="12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3" name="Google Shape;1203;p62"/>
          <p:cNvSpPr/>
          <p:nvPr/>
        </p:nvSpPr>
        <p:spPr>
          <a:xfrm>
            <a:off x="5409717" y="6581302"/>
            <a:ext cx="167005" cy="0"/>
          </a:xfrm>
          <a:custGeom>
            <a:rect b="b" l="l" r="r" t="t"/>
            <a:pathLst>
              <a:path extrusionOk="0" h="120000" w="167004">
                <a:moveTo>
                  <a:pt x="0" y="0"/>
                </a:moveTo>
                <a:lnTo>
                  <a:pt x="166433" y="0"/>
                </a:lnTo>
              </a:path>
            </a:pathLst>
          </a:custGeom>
          <a:noFill/>
          <a:ln cap="flat" cmpd="sng" w="129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62"/>
          <p:cNvSpPr txBox="1"/>
          <p:nvPr/>
        </p:nvSpPr>
        <p:spPr>
          <a:xfrm>
            <a:off x="4726457" y="6760754"/>
            <a:ext cx="186055" cy="2425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400">
                <a:solidFill>
                  <a:schemeClr val="dk1"/>
                </a:solidFill>
                <a:latin typeface="Times New Roman"/>
                <a:ea typeface="Times New Roman"/>
                <a:cs typeface="Times New Roman"/>
                <a:sym typeface="Times New Roman"/>
              </a:rPr>
              <a:t>cc</a:t>
            </a:r>
            <a:endParaRPr sz="1400">
              <a:solidFill>
                <a:schemeClr val="dk1"/>
              </a:solidFill>
              <a:latin typeface="Times New Roman"/>
              <a:ea typeface="Times New Roman"/>
              <a:cs typeface="Times New Roman"/>
              <a:sym typeface="Times New Roman"/>
            </a:endParaRPr>
          </a:p>
        </p:txBody>
      </p:sp>
      <p:sp>
        <p:nvSpPr>
          <p:cNvPr id="1205" name="Google Shape;1205;p62"/>
          <p:cNvSpPr txBox="1"/>
          <p:nvPr/>
        </p:nvSpPr>
        <p:spPr>
          <a:xfrm>
            <a:off x="4603661" y="6415207"/>
            <a:ext cx="207645" cy="3975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25000" i="1" lang="tr-TR" sz="3675">
                <a:solidFill>
                  <a:schemeClr val="dk1"/>
                </a:solidFill>
                <a:latin typeface="Times New Roman"/>
                <a:ea typeface="Times New Roman"/>
                <a:cs typeface="Times New Roman"/>
                <a:sym typeface="Times New Roman"/>
              </a:rPr>
              <a:t>I </a:t>
            </a:r>
            <a:r>
              <a:rPr lang="tr-TR"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p:txBody>
      </p:sp>
      <p:sp>
        <p:nvSpPr>
          <p:cNvPr id="1206" name="Google Shape;1206;p62"/>
          <p:cNvSpPr txBox="1"/>
          <p:nvPr/>
        </p:nvSpPr>
        <p:spPr>
          <a:xfrm>
            <a:off x="5406720" y="6554072"/>
            <a:ext cx="1263650" cy="397510"/>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lang="tr-TR" sz="2450">
                <a:solidFill>
                  <a:schemeClr val="dk1"/>
                </a:solidFill>
                <a:latin typeface="Times New Roman"/>
                <a:ea typeface="Times New Roman"/>
                <a:cs typeface="Times New Roman"/>
                <a:sym typeface="Times New Roman"/>
              </a:rPr>
              <a:t>3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lang="tr-TR" sz="1400">
                <a:solidFill>
                  <a:schemeClr val="dk1"/>
                </a:solidFill>
                <a:latin typeface="Noto Sans Symbols"/>
                <a:ea typeface="Noto Sans Symbols"/>
                <a:cs typeface="Noto Sans Symbols"/>
                <a:sym typeface="Noto Sans Symbols"/>
              </a:rPr>
              <a:t>−</a:t>
            </a:r>
            <a:r>
              <a:rPr lang="tr-TR" sz="1400">
                <a:solidFill>
                  <a:schemeClr val="dk1"/>
                </a:solidFill>
                <a:latin typeface="Times New Roman"/>
                <a:ea typeface="Times New Roman"/>
                <a:cs typeface="Times New Roman"/>
                <a:sym typeface="Times New Roman"/>
              </a:rPr>
              <a:t> 90</a:t>
            </a:r>
            <a:r>
              <a:rPr baseline="30000" i="1" lang="tr-TR" sz="2100">
                <a:solidFill>
                  <a:schemeClr val="dk1"/>
                </a:solidFill>
                <a:latin typeface="Times New Roman"/>
                <a:ea typeface="Times New Roman"/>
                <a:cs typeface="Times New Roman"/>
                <a:sym typeface="Times New Roman"/>
              </a:rPr>
              <a:t>o</a:t>
            </a:r>
            <a:endParaRPr baseline="30000" sz="2100">
              <a:solidFill>
                <a:schemeClr val="dk1"/>
              </a:solidFill>
              <a:latin typeface="Times New Roman"/>
              <a:ea typeface="Times New Roman"/>
              <a:cs typeface="Times New Roman"/>
              <a:sym typeface="Times New Roman"/>
            </a:endParaRPr>
          </a:p>
        </p:txBody>
      </p:sp>
      <p:sp>
        <p:nvSpPr>
          <p:cNvPr id="1207" name="Google Shape;1207;p62"/>
          <p:cNvSpPr txBox="1"/>
          <p:nvPr/>
        </p:nvSpPr>
        <p:spPr>
          <a:xfrm>
            <a:off x="4993068" y="5335044"/>
            <a:ext cx="1888489" cy="1616710"/>
          </a:xfrm>
          <a:prstGeom prst="rect">
            <a:avLst/>
          </a:prstGeom>
          <a:noFill/>
          <a:ln>
            <a:noFill/>
          </a:ln>
        </p:spPr>
        <p:txBody>
          <a:bodyPr anchorCtr="0" anchor="t" bIns="0" lIns="0" spcFirstLastPara="1" rIns="0" wrap="square" tIns="168275">
            <a:noAutofit/>
          </a:bodyPr>
          <a:lstStyle/>
          <a:p>
            <a:pPr indent="0" lvl="0" marL="76835" marR="0" rtl="0" algn="l">
              <a:lnSpc>
                <a:spcPct val="100000"/>
              </a:lnSpc>
              <a:spcBef>
                <a:spcPts val="0"/>
              </a:spcBef>
              <a:spcAft>
                <a:spcPts val="0"/>
              </a:spcAft>
              <a:buNone/>
            </a:pP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3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lang="tr-TR" sz="1600">
                <a:solidFill>
                  <a:schemeClr val="dk1"/>
                </a:solidFill>
                <a:latin typeface="Noto Sans Symbols"/>
                <a:ea typeface="Noto Sans Symbols"/>
                <a:cs typeface="Noto Sans Symbols"/>
                <a:sym typeface="Noto Sans Symbols"/>
              </a:rPr>
              <a:t>+</a:t>
            </a:r>
            <a:r>
              <a:rPr lang="tr-TR" sz="1600">
                <a:solidFill>
                  <a:schemeClr val="dk1"/>
                </a:solidFill>
                <a:latin typeface="Times New Roman"/>
                <a:ea typeface="Times New Roman"/>
                <a:cs typeface="Times New Roman"/>
                <a:sym typeface="Times New Roman"/>
              </a:rPr>
              <a:t> 150 </a:t>
            </a:r>
            <a:r>
              <a:rPr baseline="30000" i="1" lang="tr-TR" sz="2400">
                <a:solidFill>
                  <a:schemeClr val="dk1"/>
                </a:solidFill>
                <a:latin typeface="Times New Roman"/>
                <a:ea typeface="Times New Roman"/>
                <a:cs typeface="Times New Roman"/>
                <a:sym typeface="Times New Roman"/>
              </a:rPr>
              <a:t>o</a:t>
            </a:r>
            <a:endParaRPr baseline="30000" sz="2400">
              <a:solidFill>
                <a:schemeClr val="dk1"/>
              </a:solidFill>
              <a:latin typeface="Times New Roman"/>
              <a:ea typeface="Times New Roman"/>
              <a:cs typeface="Times New Roman"/>
              <a:sym typeface="Times New Roman"/>
            </a:endParaRPr>
          </a:p>
          <a:p>
            <a:pPr indent="0" lvl="0" marL="48895" marR="0" rtl="0" algn="l">
              <a:lnSpc>
                <a:spcPct val="100000"/>
              </a:lnSpc>
              <a:spcBef>
                <a:spcPts val="1225"/>
              </a:spcBef>
              <a:spcAft>
                <a:spcPts val="0"/>
              </a:spcAft>
              <a:buNone/>
            </a:pP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3 </a:t>
            </a:r>
            <a:r>
              <a:rPr i="1" lang="tr-TR" sz="2450">
                <a:solidFill>
                  <a:schemeClr val="dk1"/>
                </a:solidFill>
                <a:latin typeface="Times New Roman"/>
                <a:ea typeface="Times New Roman"/>
                <a:cs typeface="Times New Roman"/>
                <a:sym typeface="Times New Roman"/>
              </a:rPr>
              <a:t>I	</a:t>
            </a:r>
            <a:r>
              <a:rPr lang="tr-TR" sz="2450">
                <a:solidFill>
                  <a:schemeClr val="dk1"/>
                </a:solidFill>
                <a:latin typeface="Noto Sans Symbols"/>
                <a:ea typeface="Noto Sans Symbols"/>
                <a:cs typeface="Noto Sans Symbols"/>
                <a:sym typeface="Noto Sans Symbols"/>
              </a:rPr>
              <a:t>∠</a:t>
            </a:r>
            <a:r>
              <a:rPr lang="tr-TR" sz="2450">
                <a:solidFill>
                  <a:schemeClr val="dk1"/>
                </a:solidFill>
                <a:latin typeface="Times New Roman"/>
                <a:ea typeface="Times New Roman"/>
                <a:cs typeface="Times New Roman"/>
                <a:sym typeface="Times New Roman"/>
              </a:rPr>
              <a:t> </a:t>
            </a:r>
            <a:r>
              <a:rPr lang="tr-TR" sz="1600">
                <a:solidFill>
                  <a:schemeClr val="dk1"/>
                </a:solidFill>
                <a:latin typeface="Noto Sans Symbols"/>
                <a:ea typeface="Noto Sans Symbols"/>
                <a:cs typeface="Noto Sans Symbols"/>
                <a:sym typeface="Noto Sans Symbols"/>
              </a:rPr>
              <a:t>+</a:t>
            </a:r>
            <a:r>
              <a:rPr lang="tr-TR" sz="1600">
                <a:solidFill>
                  <a:schemeClr val="dk1"/>
                </a:solidFill>
                <a:latin typeface="Times New Roman"/>
                <a:ea typeface="Times New Roman"/>
                <a:cs typeface="Times New Roman"/>
                <a:sym typeface="Times New Roman"/>
              </a:rPr>
              <a:t> 30 </a:t>
            </a:r>
            <a:r>
              <a:rPr baseline="30000" i="1" lang="tr-TR" sz="2400">
                <a:solidFill>
                  <a:schemeClr val="dk1"/>
                </a:solidFill>
                <a:latin typeface="Times New Roman"/>
                <a:ea typeface="Times New Roman"/>
                <a:cs typeface="Times New Roman"/>
                <a:sym typeface="Times New Roman"/>
              </a:rPr>
              <a:t>o</a:t>
            </a:r>
            <a:endParaRPr baseline="30000" sz="2400">
              <a:solidFill>
                <a:schemeClr val="dk1"/>
              </a:solidFill>
              <a:latin typeface="Times New Roman"/>
              <a:ea typeface="Times New Roman"/>
              <a:cs typeface="Times New Roman"/>
              <a:sym typeface="Times New Roman"/>
            </a:endParaRPr>
          </a:p>
          <a:p>
            <a:pPr indent="0" lvl="0" marL="12700" marR="0" rtl="0" algn="l">
              <a:lnSpc>
                <a:spcPct val="100000"/>
              </a:lnSpc>
              <a:spcBef>
                <a:spcPts val="1260"/>
              </a:spcBef>
              <a:spcAft>
                <a:spcPts val="0"/>
              </a:spcAft>
              <a:buNone/>
            </a:pPr>
            <a:r>
              <a:rPr lang="tr-TR" sz="2450">
                <a:solidFill>
                  <a:schemeClr val="dk1"/>
                </a:solidFill>
                <a:latin typeface="Noto Sans Symbols"/>
                <a:ea typeface="Noto Sans Symbols"/>
                <a:cs typeface="Noto Sans Symbols"/>
                <a:sym typeface="Noto Sans Symbols"/>
              </a:rPr>
              <a:t>=</a:t>
            </a:r>
            <a:endParaRPr sz="2450">
              <a:solidFill>
                <a:schemeClr val="dk1"/>
              </a:solidFill>
              <a:latin typeface="Noto Sans Symbols"/>
              <a:ea typeface="Noto Sans Symbols"/>
              <a:cs typeface="Noto Sans Symbols"/>
              <a:sym typeface="Noto Sans Symbols"/>
            </a:endParaRPr>
          </a:p>
        </p:txBody>
      </p:sp>
      <p:sp>
        <p:nvSpPr>
          <p:cNvPr id="1208" name="Google Shape;1208;p62"/>
          <p:cNvSpPr txBox="1"/>
          <p:nvPr/>
        </p:nvSpPr>
        <p:spPr>
          <a:xfrm>
            <a:off x="5796127" y="6760754"/>
            <a:ext cx="120014" cy="242570"/>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400">
                <a:solidFill>
                  <a:schemeClr val="dk1"/>
                </a:solidFill>
                <a:latin typeface="Noto Sans Symbols"/>
                <a:ea typeface="Noto Sans Symbols"/>
                <a:cs typeface="Noto Sans Symbols"/>
                <a:sym typeface="Noto Sans Symbols"/>
              </a:rPr>
              <a:t>φ</a:t>
            </a:r>
            <a:endParaRPr sz="1400">
              <a:solidFill>
                <a:schemeClr val="dk1"/>
              </a:solidFill>
              <a:latin typeface="Noto Sans Symbols"/>
              <a:ea typeface="Noto Sans Symbols"/>
              <a:cs typeface="Noto Sans Symbols"/>
              <a:sym typeface="Noto Sans Symbols"/>
            </a:endParaRPr>
          </a:p>
        </p:txBody>
      </p:sp>
      <p:sp>
        <p:nvSpPr>
          <p:cNvPr id="1209" name="Google Shape;1209;p62"/>
          <p:cNvSpPr/>
          <p:nvPr/>
        </p:nvSpPr>
        <p:spPr>
          <a:xfrm>
            <a:off x="7889747" y="5480304"/>
            <a:ext cx="1638300" cy="581025"/>
          </a:xfrm>
          <a:custGeom>
            <a:rect b="b" l="l" r="r" t="t"/>
            <a:pathLst>
              <a:path extrusionOk="0" h="581025" w="1638300">
                <a:moveTo>
                  <a:pt x="0" y="580644"/>
                </a:moveTo>
                <a:lnTo>
                  <a:pt x="1638300" y="580644"/>
                </a:lnTo>
                <a:lnTo>
                  <a:pt x="1638300" y="0"/>
                </a:lnTo>
                <a:lnTo>
                  <a:pt x="0" y="0"/>
                </a:lnTo>
                <a:lnTo>
                  <a:pt x="0" y="580644"/>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0" name="Google Shape;1210;p62"/>
          <p:cNvSpPr/>
          <p:nvPr/>
        </p:nvSpPr>
        <p:spPr>
          <a:xfrm>
            <a:off x="8628011" y="5767920"/>
            <a:ext cx="43180" cy="24765"/>
          </a:xfrm>
          <a:custGeom>
            <a:rect b="b" l="l" r="r" t="t"/>
            <a:pathLst>
              <a:path extrusionOk="0" h="24764" w="43179">
                <a:moveTo>
                  <a:pt x="0" y="24257"/>
                </a:moveTo>
                <a:lnTo>
                  <a:pt x="42557" y="0"/>
                </a:lnTo>
              </a:path>
            </a:pathLst>
          </a:custGeom>
          <a:noFill/>
          <a:ln cap="flat" cmpd="sng" w="13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1" name="Google Shape;1211;p62"/>
          <p:cNvSpPr/>
          <p:nvPr/>
        </p:nvSpPr>
        <p:spPr>
          <a:xfrm>
            <a:off x="8670569" y="5774855"/>
            <a:ext cx="62230" cy="113030"/>
          </a:xfrm>
          <a:custGeom>
            <a:rect b="b" l="l" r="r" t="t"/>
            <a:pathLst>
              <a:path extrusionOk="0" h="113029" w="62229">
                <a:moveTo>
                  <a:pt x="0" y="0"/>
                </a:moveTo>
                <a:lnTo>
                  <a:pt x="61671" y="112623"/>
                </a:lnTo>
              </a:path>
            </a:pathLst>
          </a:custGeom>
          <a:noFill/>
          <a:ln cap="flat" cmpd="sng" w="27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2" name="Google Shape;1212;p62"/>
          <p:cNvSpPr/>
          <p:nvPr/>
        </p:nvSpPr>
        <p:spPr>
          <a:xfrm>
            <a:off x="8739187" y="5551347"/>
            <a:ext cx="81915" cy="336550"/>
          </a:xfrm>
          <a:custGeom>
            <a:rect b="b" l="l" r="r" t="t"/>
            <a:pathLst>
              <a:path extrusionOk="0" h="336550" w="81915">
                <a:moveTo>
                  <a:pt x="0" y="336130"/>
                </a:moveTo>
                <a:lnTo>
                  <a:pt x="81648" y="0"/>
                </a:lnTo>
              </a:path>
            </a:pathLst>
          </a:custGeom>
          <a:noFill/>
          <a:ln cap="flat" cmpd="sng" w="13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3" name="Google Shape;1213;p62"/>
          <p:cNvSpPr/>
          <p:nvPr/>
        </p:nvSpPr>
        <p:spPr>
          <a:xfrm>
            <a:off x="8820836" y="5551347"/>
            <a:ext cx="179070" cy="0"/>
          </a:xfrm>
          <a:custGeom>
            <a:rect b="b" l="l" r="r" t="t"/>
            <a:pathLst>
              <a:path extrusionOk="0" h="120000" w="179070">
                <a:moveTo>
                  <a:pt x="0" y="0"/>
                </a:moveTo>
                <a:lnTo>
                  <a:pt x="178917" y="0"/>
                </a:lnTo>
              </a:path>
            </a:pathLst>
          </a:custGeom>
          <a:noFill/>
          <a:ln cap="flat" cmpd="sng" w="13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4" name="Google Shape;1214;p62"/>
          <p:cNvSpPr txBox="1"/>
          <p:nvPr/>
        </p:nvSpPr>
        <p:spPr>
          <a:xfrm>
            <a:off x="7889747" y="5523050"/>
            <a:ext cx="1638300" cy="424815"/>
          </a:xfrm>
          <a:prstGeom prst="rect">
            <a:avLst/>
          </a:prstGeom>
          <a:noFill/>
          <a:ln>
            <a:noFill/>
          </a:ln>
        </p:spPr>
        <p:txBody>
          <a:bodyPr anchorCtr="0" anchor="t" bIns="0" lIns="0" spcFirstLastPara="1" rIns="0" wrap="square" tIns="15225">
            <a:noAutofit/>
          </a:bodyPr>
          <a:lstStyle/>
          <a:p>
            <a:pPr indent="0" lvl="0" marL="60325" marR="0" rtl="0" algn="l">
              <a:lnSpc>
                <a:spcPct val="100000"/>
              </a:lnSpc>
              <a:spcBef>
                <a:spcPts val="0"/>
              </a:spcBef>
              <a:spcAft>
                <a:spcPts val="0"/>
              </a:spcAft>
              <a:buNone/>
            </a:pPr>
            <a:r>
              <a:rPr i="1" lang="tr-TR" sz="2600">
                <a:solidFill>
                  <a:schemeClr val="dk1"/>
                </a:solidFill>
                <a:latin typeface="Times New Roman"/>
                <a:ea typeface="Times New Roman"/>
                <a:cs typeface="Times New Roman"/>
                <a:sym typeface="Times New Roman"/>
              </a:rPr>
              <a:t>I </a:t>
            </a:r>
            <a:r>
              <a:rPr baseline="-25000" i="1" lang="tr-TR" sz="2250">
                <a:solidFill>
                  <a:schemeClr val="dk1"/>
                </a:solidFill>
                <a:latin typeface="Times New Roman"/>
                <a:ea typeface="Times New Roman"/>
                <a:cs typeface="Times New Roman"/>
                <a:sym typeface="Times New Roman"/>
              </a:rPr>
              <a:t>L	</a:t>
            </a: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3 </a:t>
            </a:r>
            <a:r>
              <a:rPr i="1" lang="tr-TR" sz="2600">
                <a:solidFill>
                  <a:schemeClr val="dk1"/>
                </a:solidFill>
                <a:latin typeface="Times New Roman"/>
                <a:ea typeface="Times New Roman"/>
                <a:cs typeface="Times New Roman"/>
                <a:sym typeface="Times New Roman"/>
              </a:rPr>
              <a:t>I</a:t>
            </a:r>
            <a:r>
              <a:rPr baseline="-25000" i="1" lang="tr-TR" sz="2250">
                <a:solidFill>
                  <a:schemeClr val="dk1"/>
                </a:solidFill>
                <a:latin typeface="Noto Sans Symbols"/>
                <a:ea typeface="Noto Sans Symbols"/>
                <a:cs typeface="Noto Sans Symbols"/>
                <a:sym typeface="Noto Sans Symbols"/>
              </a:rPr>
              <a:t>φ</a:t>
            </a:r>
            <a:endParaRPr baseline="-25000" sz="2250">
              <a:solidFill>
                <a:schemeClr val="dk1"/>
              </a:solidFill>
              <a:latin typeface="Noto Sans Symbols"/>
              <a:ea typeface="Noto Sans Symbols"/>
              <a:cs typeface="Noto Sans Symbols"/>
              <a:sym typeface="Noto Sans Symbols"/>
            </a:endParaRPr>
          </a:p>
        </p:txBody>
      </p:sp>
      <p:sp>
        <p:nvSpPr>
          <p:cNvPr id="1215" name="Google Shape;1215;p6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63"/>
          <p:cNvSpPr txBox="1"/>
          <p:nvPr>
            <p:ph type="title"/>
          </p:nvPr>
        </p:nvSpPr>
        <p:spPr>
          <a:xfrm>
            <a:off x="622300" y="445592"/>
            <a:ext cx="9525000"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Güç Bağıntıları</a:t>
            </a:r>
            <a:endParaRPr/>
          </a:p>
        </p:txBody>
      </p:sp>
      <p:sp>
        <p:nvSpPr>
          <p:cNvPr id="1221" name="Google Shape;1221;p63"/>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222" name="Google Shape;1222;p63"/>
          <p:cNvSpPr/>
          <p:nvPr/>
        </p:nvSpPr>
        <p:spPr>
          <a:xfrm>
            <a:off x="1620596" y="1262557"/>
            <a:ext cx="33655" cy="19050"/>
          </a:xfrm>
          <a:custGeom>
            <a:rect b="b" l="l" r="r" t="t"/>
            <a:pathLst>
              <a:path extrusionOk="0" h="19050" w="33655">
                <a:moveTo>
                  <a:pt x="0" y="18923"/>
                </a:moveTo>
                <a:lnTo>
                  <a:pt x="33286" y="0"/>
                </a:lnTo>
              </a:path>
            </a:pathLst>
          </a:custGeom>
          <a:noFill/>
          <a:ln cap="flat" cmpd="sng" w="10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3" name="Google Shape;1223;p63"/>
          <p:cNvSpPr/>
          <p:nvPr/>
        </p:nvSpPr>
        <p:spPr>
          <a:xfrm>
            <a:off x="1653882" y="1267968"/>
            <a:ext cx="48260" cy="86995"/>
          </a:xfrm>
          <a:custGeom>
            <a:rect b="b" l="l" r="r" t="t"/>
            <a:pathLst>
              <a:path extrusionOk="0" h="86994" w="48260">
                <a:moveTo>
                  <a:pt x="0" y="0"/>
                </a:moveTo>
                <a:lnTo>
                  <a:pt x="48247" y="86499"/>
                </a:lnTo>
              </a:path>
            </a:pathLst>
          </a:custGeom>
          <a:noFill/>
          <a:ln cap="flat" cmpd="sng" w="217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4" name="Google Shape;1224;p63"/>
          <p:cNvSpPr/>
          <p:nvPr/>
        </p:nvSpPr>
        <p:spPr>
          <a:xfrm>
            <a:off x="1707565" y="1096314"/>
            <a:ext cx="64135" cy="258445"/>
          </a:xfrm>
          <a:custGeom>
            <a:rect b="b" l="l" r="r" t="t"/>
            <a:pathLst>
              <a:path extrusionOk="0" h="258444" w="64135">
                <a:moveTo>
                  <a:pt x="0" y="258152"/>
                </a:moveTo>
                <a:lnTo>
                  <a:pt x="63868" y="0"/>
                </a:lnTo>
              </a:path>
            </a:pathLst>
          </a:custGeom>
          <a:noFill/>
          <a:ln cap="flat" cmpd="sng" w="10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5" name="Google Shape;1225;p63"/>
          <p:cNvSpPr/>
          <p:nvPr/>
        </p:nvSpPr>
        <p:spPr>
          <a:xfrm>
            <a:off x="1771434" y="1096314"/>
            <a:ext cx="156845" cy="0"/>
          </a:xfrm>
          <a:custGeom>
            <a:rect b="b" l="l" r="r" t="t"/>
            <a:pathLst>
              <a:path extrusionOk="0" h="120000" w="156844">
                <a:moveTo>
                  <a:pt x="0" y="0"/>
                </a:moveTo>
                <a:lnTo>
                  <a:pt x="156286" y="0"/>
                </a:lnTo>
              </a:path>
            </a:pathLst>
          </a:custGeom>
          <a:noFill/>
          <a:ln cap="flat" cmpd="sng" w="10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63"/>
          <p:cNvSpPr txBox="1"/>
          <p:nvPr/>
        </p:nvSpPr>
        <p:spPr>
          <a:xfrm>
            <a:off x="995001" y="1222834"/>
            <a:ext cx="313055" cy="2330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a</a:t>
            </a:r>
            <a:r>
              <a:rPr lang="tr-TR" sz="1350">
                <a:solidFill>
                  <a:schemeClr val="dk1"/>
                </a:solidFill>
                <a:latin typeface="Times New Roman"/>
                <a:ea typeface="Times New Roman"/>
                <a:cs typeface="Times New Roman"/>
                <a:sym typeface="Times New Roman"/>
              </a:rPr>
              <a:t>(</a:t>
            </a:r>
            <a:r>
              <a:rPr i="1" lang="tr-TR" sz="1350">
                <a:solidFill>
                  <a:schemeClr val="dk1"/>
                </a:solidFill>
                <a:latin typeface="Times New Roman"/>
                <a:ea typeface="Times New Roman"/>
                <a:cs typeface="Times New Roman"/>
                <a:sym typeface="Times New Roman"/>
              </a:rPr>
              <a:t>t </a:t>
            </a:r>
            <a:r>
              <a:rPr lang="tr-TR" sz="1350">
                <a:solidFill>
                  <a:schemeClr val="dk1"/>
                </a:solidFill>
                <a:latin typeface="Times New Roman"/>
                <a:ea typeface="Times New Roman"/>
                <a:cs typeface="Times New Roman"/>
                <a:sym typeface="Times New Roman"/>
              </a:rPr>
              <a:t>)</a:t>
            </a:r>
            <a:endParaRPr sz="1350">
              <a:solidFill>
                <a:schemeClr val="dk1"/>
              </a:solidFill>
              <a:latin typeface="Times New Roman"/>
              <a:ea typeface="Times New Roman"/>
              <a:cs typeface="Times New Roman"/>
              <a:sym typeface="Times New Roman"/>
            </a:endParaRPr>
          </a:p>
        </p:txBody>
      </p:sp>
      <p:sp>
        <p:nvSpPr>
          <p:cNvPr id="1227" name="Google Shape;1227;p63"/>
          <p:cNvSpPr txBox="1"/>
          <p:nvPr/>
        </p:nvSpPr>
        <p:spPr>
          <a:xfrm>
            <a:off x="2084209" y="1222834"/>
            <a:ext cx="115570" cy="23304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350">
                <a:solidFill>
                  <a:schemeClr val="dk1"/>
                </a:solidFill>
                <a:latin typeface="Noto Sans Symbols"/>
                <a:ea typeface="Noto Sans Symbols"/>
                <a:cs typeface="Noto Sans Symbols"/>
                <a:sym typeface="Noto Sans Symbols"/>
              </a:rPr>
              <a:t>φ</a:t>
            </a:r>
            <a:endParaRPr sz="1350">
              <a:solidFill>
                <a:schemeClr val="dk1"/>
              </a:solidFill>
              <a:latin typeface="Noto Sans Symbols"/>
              <a:ea typeface="Noto Sans Symbols"/>
              <a:cs typeface="Noto Sans Symbols"/>
              <a:sym typeface="Noto Sans Symbols"/>
            </a:endParaRPr>
          </a:p>
        </p:txBody>
      </p:sp>
      <p:sp>
        <p:nvSpPr>
          <p:cNvPr id="1228" name="Google Shape;1228;p63"/>
          <p:cNvSpPr/>
          <p:nvPr/>
        </p:nvSpPr>
        <p:spPr>
          <a:xfrm>
            <a:off x="1610423" y="1749463"/>
            <a:ext cx="33655" cy="19050"/>
          </a:xfrm>
          <a:custGeom>
            <a:rect b="b" l="l" r="r" t="t"/>
            <a:pathLst>
              <a:path extrusionOk="0" h="19050" w="33655">
                <a:moveTo>
                  <a:pt x="0" y="18986"/>
                </a:moveTo>
                <a:lnTo>
                  <a:pt x="33197" y="0"/>
                </a:lnTo>
              </a:path>
            </a:pathLst>
          </a:custGeom>
          <a:noFill/>
          <a:ln cap="flat" cmpd="sng" w="10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9" name="Google Shape;1229;p63"/>
          <p:cNvSpPr/>
          <p:nvPr/>
        </p:nvSpPr>
        <p:spPr>
          <a:xfrm>
            <a:off x="1643621" y="1754886"/>
            <a:ext cx="48260" cy="86995"/>
          </a:xfrm>
          <a:custGeom>
            <a:rect b="b" l="l" r="r" t="t"/>
            <a:pathLst>
              <a:path extrusionOk="0" h="86994" w="48260">
                <a:moveTo>
                  <a:pt x="0" y="0"/>
                </a:moveTo>
                <a:lnTo>
                  <a:pt x="48120" y="86791"/>
                </a:lnTo>
              </a:path>
            </a:pathLst>
          </a:custGeom>
          <a:noFill/>
          <a:ln cap="flat" cmpd="sng" w="21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0" name="Google Shape;1230;p63"/>
          <p:cNvSpPr/>
          <p:nvPr/>
        </p:nvSpPr>
        <p:spPr>
          <a:xfrm>
            <a:off x="1697164" y="1582648"/>
            <a:ext cx="64135" cy="259079"/>
          </a:xfrm>
          <a:custGeom>
            <a:rect b="b" l="l" r="r" t="t"/>
            <a:pathLst>
              <a:path extrusionOk="0" h="259080" w="64135">
                <a:moveTo>
                  <a:pt x="0" y="259029"/>
                </a:moveTo>
                <a:lnTo>
                  <a:pt x="63703" y="0"/>
                </a:lnTo>
              </a:path>
            </a:pathLst>
          </a:custGeom>
          <a:noFill/>
          <a:ln cap="flat" cmpd="sng" w="10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1" name="Google Shape;1231;p63"/>
          <p:cNvSpPr/>
          <p:nvPr/>
        </p:nvSpPr>
        <p:spPr>
          <a:xfrm>
            <a:off x="1760867" y="1582648"/>
            <a:ext cx="156210" cy="0"/>
          </a:xfrm>
          <a:custGeom>
            <a:rect b="b" l="l" r="r" t="t"/>
            <a:pathLst>
              <a:path extrusionOk="0" h="120000" w="156210">
                <a:moveTo>
                  <a:pt x="0" y="0"/>
                </a:moveTo>
                <a:lnTo>
                  <a:pt x="155867" y="0"/>
                </a:lnTo>
              </a:path>
            </a:pathLst>
          </a:custGeom>
          <a:noFill/>
          <a:ln cap="flat" cmpd="sng" w="10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2" name="Google Shape;1232;p63"/>
          <p:cNvSpPr txBox="1"/>
          <p:nvPr/>
        </p:nvSpPr>
        <p:spPr>
          <a:xfrm>
            <a:off x="989155" y="1709640"/>
            <a:ext cx="309880" cy="234315"/>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i="1" lang="tr-TR" sz="1350">
                <a:solidFill>
                  <a:schemeClr val="dk1"/>
                </a:solidFill>
                <a:latin typeface="Times New Roman"/>
                <a:ea typeface="Times New Roman"/>
                <a:cs typeface="Times New Roman"/>
                <a:sym typeface="Times New Roman"/>
              </a:rPr>
              <a:t>b</a:t>
            </a:r>
            <a:r>
              <a:rPr lang="tr-TR" sz="1350">
                <a:solidFill>
                  <a:schemeClr val="dk1"/>
                </a:solidFill>
                <a:latin typeface="Times New Roman"/>
                <a:ea typeface="Times New Roman"/>
                <a:cs typeface="Times New Roman"/>
                <a:sym typeface="Times New Roman"/>
              </a:rPr>
              <a:t>(</a:t>
            </a:r>
            <a:r>
              <a:rPr i="1" lang="tr-TR" sz="1350">
                <a:solidFill>
                  <a:schemeClr val="dk1"/>
                </a:solidFill>
                <a:latin typeface="Times New Roman"/>
                <a:ea typeface="Times New Roman"/>
                <a:cs typeface="Times New Roman"/>
                <a:sym typeface="Times New Roman"/>
              </a:rPr>
              <a:t>t </a:t>
            </a:r>
            <a:r>
              <a:rPr lang="tr-TR" sz="1350">
                <a:solidFill>
                  <a:schemeClr val="dk1"/>
                </a:solidFill>
                <a:latin typeface="Times New Roman"/>
                <a:ea typeface="Times New Roman"/>
                <a:cs typeface="Times New Roman"/>
                <a:sym typeface="Times New Roman"/>
              </a:rPr>
              <a:t>)</a:t>
            </a:r>
            <a:endParaRPr sz="1350">
              <a:solidFill>
                <a:schemeClr val="dk1"/>
              </a:solidFill>
              <a:latin typeface="Times New Roman"/>
              <a:ea typeface="Times New Roman"/>
              <a:cs typeface="Times New Roman"/>
              <a:sym typeface="Times New Roman"/>
            </a:endParaRPr>
          </a:p>
        </p:txBody>
      </p:sp>
      <p:sp>
        <p:nvSpPr>
          <p:cNvPr id="1233" name="Google Shape;1233;p63"/>
          <p:cNvSpPr txBox="1"/>
          <p:nvPr/>
        </p:nvSpPr>
        <p:spPr>
          <a:xfrm>
            <a:off x="869883" y="897150"/>
            <a:ext cx="2144395" cy="998855"/>
          </a:xfrm>
          <a:prstGeom prst="rect">
            <a:avLst/>
          </a:prstGeom>
          <a:noFill/>
          <a:ln>
            <a:noFill/>
          </a:ln>
        </p:spPr>
        <p:txBody>
          <a:bodyPr anchorCtr="0" anchor="t" bIns="0" lIns="0" spcFirstLastPara="1" rIns="0" wrap="square" tIns="186050">
            <a:noAutofit/>
          </a:bodyPr>
          <a:lstStyle/>
          <a:p>
            <a:pPr indent="0" lvl="0" marL="12700" marR="0" rtl="0" algn="l">
              <a:lnSpc>
                <a:spcPct val="100000"/>
              </a:lnSpc>
              <a:spcBef>
                <a:spcPts val="0"/>
              </a:spcBef>
              <a:spcAft>
                <a:spcPts val="0"/>
              </a:spcAft>
              <a:buNone/>
            </a:pPr>
            <a:r>
              <a:rPr i="1" lang="tr-TR" sz="2050">
                <a:solidFill>
                  <a:schemeClr val="dk1"/>
                </a:solidFill>
                <a:latin typeface="Times New Roman"/>
                <a:ea typeface="Times New Roman"/>
                <a:cs typeface="Times New Roman"/>
                <a:sym typeface="Times New Roman"/>
              </a:rPr>
              <a:t>v	</a:t>
            </a:r>
            <a:r>
              <a:rPr lang="tr-TR" sz="2050">
                <a:solidFill>
                  <a:schemeClr val="dk1"/>
                </a:solidFill>
                <a:latin typeface="Noto Sans Symbols"/>
                <a:ea typeface="Noto Sans Symbols"/>
                <a:cs typeface="Noto Sans Symbols"/>
                <a:sym typeface="Noto Sans Symbols"/>
              </a:rPr>
              <a:t>=</a:t>
            </a:r>
            <a:r>
              <a:rPr lang="tr-TR" sz="2050">
                <a:solidFill>
                  <a:schemeClr val="dk1"/>
                </a:solidFill>
                <a:latin typeface="Times New Roman"/>
                <a:ea typeface="Times New Roman"/>
                <a:cs typeface="Times New Roman"/>
                <a:sym typeface="Times New Roman"/>
              </a:rPr>
              <a:t>	2 </a:t>
            </a:r>
            <a:r>
              <a:rPr i="1" lang="tr-TR" sz="2050">
                <a:solidFill>
                  <a:schemeClr val="dk1"/>
                </a:solidFill>
                <a:latin typeface="Times New Roman"/>
                <a:ea typeface="Times New Roman"/>
                <a:cs typeface="Times New Roman"/>
                <a:sym typeface="Times New Roman"/>
              </a:rPr>
              <a:t>V	</a:t>
            </a:r>
            <a:r>
              <a:rPr lang="tr-TR" sz="2050">
                <a:solidFill>
                  <a:schemeClr val="dk1"/>
                </a:solidFill>
                <a:latin typeface="Times New Roman"/>
                <a:ea typeface="Times New Roman"/>
                <a:cs typeface="Times New Roman"/>
                <a:sym typeface="Times New Roman"/>
              </a:rPr>
              <a:t>sin(</a:t>
            </a:r>
            <a:r>
              <a:rPr i="1" lang="tr-TR" sz="2050">
                <a:solidFill>
                  <a:schemeClr val="dk1"/>
                </a:solidFill>
                <a:latin typeface="Noto Sans Symbols"/>
                <a:ea typeface="Noto Sans Symbols"/>
                <a:cs typeface="Noto Sans Symbols"/>
                <a:sym typeface="Noto Sans Symbols"/>
              </a:rPr>
              <a:t>ω</a:t>
            </a:r>
            <a:r>
              <a:rPr i="1" lang="tr-TR" sz="2050">
                <a:solidFill>
                  <a:schemeClr val="dk1"/>
                </a:solidFill>
                <a:latin typeface="Times New Roman"/>
                <a:ea typeface="Times New Roman"/>
                <a:cs typeface="Times New Roman"/>
                <a:sym typeface="Times New Roman"/>
              </a:rPr>
              <a:t>t</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a:p>
            <a:pPr indent="0" lvl="0" marL="12700" marR="0" rtl="0" algn="l">
              <a:lnSpc>
                <a:spcPct val="100000"/>
              </a:lnSpc>
              <a:spcBef>
                <a:spcPts val="1375"/>
              </a:spcBef>
              <a:spcAft>
                <a:spcPts val="0"/>
              </a:spcAft>
              <a:buNone/>
            </a:pPr>
            <a:r>
              <a:rPr i="1" lang="tr-TR" sz="2050">
                <a:solidFill>
                  <a:schemeClr val="dk1"/>
                </a:solidFill>
                <a:latin typeface="Times New Roman"/>
                <a:ea typeface="Times New Roman"/>
                <a:cs typeface="Times New Roman"/>
                <a:sym typeface="Times New Roman"/>
              </a:rPr>
              <a:t>v	</a:t>
            </a:r>
            <a:r>
              <a:rPr lang="tr-TR" sz="2050">
                <a:solidFill>
                  <a:schemeClr val="dk1"/>
                </a:solidFill>
                <a:latin typeface="Noto Sans Symbols"/>
                <a:ea typeface="Noto Sans Symbols"/>
                <a:cs typeface="Noto Sans Symbols"/>
                <a:sym typeface="Noto Sans Symbols"/>
              </a:rPr>
              <a:t>=</a:t>
            </a:r>
            <a:endParaRPr sz="2050">
              <a:solidFill>
                <a:schemeClr val="dk1"/>
              </a:solidFill>
              <a:latin typeface="Noto Sans Symbols"/>
              <a:ea typeface="Noto Sans Symbols"/>
              <a:cs typeface="Noto Sans Symbols"/>
              <a:sym typeface="Noto Sans Symbols"/>
            </a:endParaRPr>
          </a:p>
        </p:txBody>
      </p:sp>
      <p:sp>
        <p:nvSpPr>
          <p:cNvPr id="1234" name="Google Shape;1234;p63"/>
          <p:cNvSpPr txBox="1"/>
          <p:nvPr/>
        </p:nvSpPr>
        <p:spPr>
          <a:xfrm>
            <a:off x="1764423" y="1557745"/>
            <a:ext cx="1983739" cy="3384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050">
                <a:solidFill>
                  <a:schemeClr val="dk1"/>
                </a:solidFill>
                <a:latin typeface="Times New Roman"/>
                <a:ea typeface="Times New Roman"/>
                <a:cs typeface="Times New Roman"/>
                <a:sym typeface="Times New Roman"/>
              </a:rPr>
              <a:t>2 </a:t>
            </a:r>
            <a:r>
              <a:rPr i="1" lang="tr-TR" sz="2050">
                <a:solidFill>
                  <a:schemeClr val="dk1"/>
                </a:solidFill>
                <a:latin typeface="Times New Roman"/>
                <a:ea typeface="Times New Roman"/>
                <a:cs typeface="Times New Roman"/>
                <a:sym typeface="Times New Roman"/>
              </a:rPr>
              <a:t>V	</a:t>
            </a:r>
            <a:r>
              <a:rPr lang="tr-TR" sz="2050">
                <a:solidFill>
                  <a:schemeClr val="dk1"/>
                </a:solidFill>
                <a:latin typeface="Times New Roman"/>
                <a:ea typeface="Times New Roman"/>
                <a:cs typeface="Times New Roman"/>
                <a:sym typeface="Times New Roman"/>
              </a:rPr>
              <a:t>sin(</a:t>
            </a:r>
            <a:r>
              <a:rPr i="1" lang="tr-TR" sz="2050">
                <a:solidFill>
                  <a:schemeClr val="dk1"/>
                </a:solidFill>
                <a:latin typeface="Noto Sans Symbols"/>
                <a:ea typeface="Noto Sans Symbols"/>
                <a:cs typeface="Noto Sans Symbols"/>
                <a:sym typeface="Noto Sans Symbols"/>
              </a:rPr>
              <a:t>ω</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Noto Sans Symbols"/>
                <a:ea typeface="Noto Sans Symbols"/>
                <a:cs typeface="Noto Sans Symbols"/>
                <a:sym typeface="Noto Sans Symbols"/>
              </a:rPr>
              <a:t>−</a:t>
            </a:r>
            <a:r>
              <a:rPr lang="tr-TR" sz="2050">
                <a:solidFill>
                  <a:schemeClr val="dk1"/>
                </a:solidFill>
                <a:latin typeface="Times New Roman"/>
                <a:ea typeface="Times New Roman"/>
                <a:cs typeface="Times New Roman"/>
                <a:sym typeface="Times New Roman"/>
              </a:rPr>
              <a:t> 120</a:t>
            </a:r>
            <a:r>
              <a:rPr baseline="30000" i="1" lang="tr-TR" sz="2025">
                <a:solidFill>
                  <a:schemeClr val="dk1"/>
                </a:solidFill>
                <a:latin typeface="Times New Roman"/>
                <a:ea typeface="Times New Roman"/>
                <a:cs typeface="Times New Roman"/>
                <a:sym typeface="Times New Roman"/>
              </a:rPr>
              <a:t>o </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p:txBody>
      </p:sp>
      <p:sp>
        <p:nvSpPr>
          <p:cNvPr id="1235" name="Google Shape;1235;p63"/>
          <p:cNvSpPr/>
          <p:nvPr/>
        </p:nvSpPr>
        <p:spPr>
          <a:xfrm>
            <a:off x="1602955" y="2298877"/>
            <a:ext cx="33655" cy="19050"/>
          </a:xfrm>
          <a:custGeom>
            <a:rect b="b" l="l" r="r" t="t"/>
            <a:pathLst>
              <a:path extrusionOk="0" h="19050" w="33655">
                <a:moveTo>
                  <a:pt x="0" y="18923"/>
                </a:moveTo>
                <a:lnTo>
                  <a:pt x="33108" y="0"/>
                </a:lnTo>
              </a:path>
            </a:pathLst>
          </a:custGeom>
          <a:noFill/>
          <a:ln cap="flat" cmpd="sng" w="1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6" name="Google Shape;1236;p63"/>
          <p:cNvSpPr/>
          <p:nvPr/>
        </p:nvSpPr>
        <p:spPr>
          <a:xfrm>
            <a:off x="1636064" y="2304288"/>
            <a:ext cx="48260" cy="86995"/>
          </a:xfrm>
          <a:custGeom>
            <a:rect b="b" l="l" r="r" t="t"/>
            <a:pathLst>
              <a:path extrusionOk="0" h="86994" w="48260">
                <a:moveTo>
                  <a:pt x="0" y="0"/>
                </a:moveTo>
                <a:lnTo>
                  <a:pt x="47993" y="86499"/>
                </a:lnTo>
              </a:path>
            </a:pathLst>
          </a:custGeom>
          <a:noFill/>
          <a:ln cap="flat" cmpd="sng" w="21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7" name="Google Shape;1237;p63"/>
          <p:cNvSpPr/>
          <p:nvPr/>
        </p:nvSpPr>
        <p:spPr>
          <a:xfrm>
            <a:off x="1689455" y="2132634"/>
            <a:ext cx="64135" cy="258445"/>
          </a:xfrm>
          <a:custGeom>
            <a:rect b="b" l="l" r="r" t="t"/>
            <a:pathLst>
              <a:path extrusionOk="0" h="258444" w="64135">
                <a:moveTo>
                  <a:pt x="0" y="258152"/>
                </a:moveTo>
                <a:lnTo>
                  <a:pt x="63538" y="0"/>
                </a:lnTo>
              </a:path>
            </a:pathLst>
          </a:custGeom>
          <a:noFill/>
          <a:ln cap="flat" cmpd="sng" w="1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8" name="Google Shape;1238;p63"/>
          <p:cNvSpPr/>
          <p:nvPr/>
        </p:nvSpPr>
        <p:spPr>
          <a:xfrm>
            <a:off x="1752993" y="2132634"/>
            <a:ext cx="155575" cy="0"/>
          </a:xfrm>
          <a:custGeom>
            <a:rect b="b" l="l" r="r" t="t"/>
            <a:pathLst>
              <a:path extrusionOk="0" h="120000" w="155575">
                <a:moveTo>
                  <a:pt x="0" y="0"/>
                </a:moveTo>
                <a:lnTo>
                  <a:pt x="155447" y="0"/>
                </a:lnTo>
              </a:path>
            </a:pathLst>
          </a:custGeom>
          <a:noFill/>
          <a:ln cap="flat" cmpd="sng" w="10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9" name="Google Shape;1239;p63"/>
          <p:cNvSpPr txBox="1"/>
          <p:nvPr/>
        </p:nvSpPr>
        <p:spPr>
          <a:xfrm>
            <a:off x="869788" y="2172650"/>
            <a:ext cx="668020" cy="337185"/>
          </a:xfrm>
          <a:prstGeom prst="rect">
            <a:avLst/>
          </a:prstGeom>
          <a:noFill/>
          <a:ln>
            <a:noFill/>
          </a:ln>
        </p:spPr>
        <p:txBody>
          <a:bodyPr anchorCtr="0" anchor="t" bIns="0" lIns="0" spcFirstLastPara="1" rIns="0" wrap="square" tIns="11425">
            <a:noAutofit/>
          </a:bodyPr>
          <a:lstStyle/>
          <a:p>
            <a:pPr indent="0" lvl="0" marL="12700" marR="0" rtl="0" algn="l">
              <a:lnSpc>
                <a:spcPct val="100000"/>
              </a:lnSpc>
              <a:spcBef>
                <a:spcPts val="0"/>
              </a:spcBef>
              <a:spcAft>
                <a:spcPts val="0"/>
              </a:spcAft>
              <a:buNone/>
            </a:pPr>
            <a:r>
              <a:rPr baseline="30000" i="1" lang="tr-TR" sz="3075">
                <a:solidFill>
                  <a:schemeClr val="dk1"/>
                </a:solidFill>
                <a:latin typeface="Times New Roman"/>
                <a:ea typeface="Times New Roman"/>
                <a:cs typeface="Times New Roman"/>
                <a:sym typeface="Times New Roman"/>
              </a:rPr>
              <a:t>v</a:t>
            </a:r>
            <a:r>
              <a:rPr i="1" lang="tr-TR" sz="1350">
                <a:solidFill>
                  <a:schemeClr val="dk1"/>
                </a:solidFill>
                <a:latin typeface="Times New Roman"/>
                <a:ea typeface="Times New Roman"/>
                <a:cs typeface="Times New Roman"/>
                <a:sym typeface="Times New Roman"/>
              </a:rPr>
              <a:t>c</a:t>
            </a:r>
            <a:r>
              <a:rPr lang="tr-TR" sz="1350">
                <a:solidFill>
                  <a:schemeClr val="dk1"/>
                </a:solidFill>
                <a:latin typeface="Times New Roman"/>
                <a:ea typeface="Times New Roman"/>
                <a:cs typeface="Times New Roman"/>
                <a:sym typeface="Times New Roman"/>
              </a:rPr>
              <a:t>(</a:t>
            </a:r>
            <a:r>
              <a:rPr i="1" lang="tr-TR" sz="1350">
                <a:solidFill>
                  <a:schemeClr val="dk1"/>
                </a:solidFill>
                <a:latin typeface="Times New Roman"/>
                <a:ea typeface="Times New Roman"/>
                <a:cs typeface="Times New Roman"/>
                <a:sym typeface="Times New Roman"/>
              </a:rPr>
              <a:t>t </a:t>
            </a:r>
            <a:r>
              <a:rPr lang="tr-TR" sz="1350">
                <a:solidFill>
                  <a:schemeClr val="dk1"/>
                </a:solidFill>
                <a:latin typeface="Times New Roman"/>
                <a:ea typeface="Times New Roman"/>
                <a:cs typeface="Times New Roman"/>
                <a:sym typeface="Times New Roman"/>
              </a:rPr>
              <a:t>) </a:t>
            </a:r>
            <a:r>
              <a:rPr baseline="30000" lang="tr-TR" sz="3075">
                <a:solidFill>
                  <a:schemeClr val="dk1"/>
                </a:solidFill>
                <a:latin typeface="Noto Sans Symbols"/>
                <a:ea typeface="Noto Sans Symbols"/>
                <a:cs typeface="Noto Sans Symbols"/>
                <a:sym typeface="Noto Sans Symbols"/>
              </a:rPr>
              <a:t>=</a:t>
            </a:r>
            <a:endParaRPr baseline="30000" sz="3075">
              <a:solidFill>
                <a:schemeClr val="dk1"/>
              </a:solidFill>
              <a:latin typeface="Noto Sans Symbols"/>
              <a:ea typeface="Noto Sans Symbols"/>
              <a:cs typeface="Noto Sans Symbols"/>
              <a:sym typeface="Noto Sans Symbols"/>
            </a:endParaRPr>
          </a:p>
        </p:txBody>
      </p:sp>
      <p:sp>
        <p:nvSpPr>
          <p:cNvPr id="1240" name="Google Shape;1240;p63"/>
          <p:cNvSpPr txBox="1"/>
          <p:nvPr/>
        </p:nvSpPr>
        <p:spPr>
          <a:xfrm>
            <a:off x="1756511" y="1709640"/>
            <a:ext cx="2006600" cy="735330"/>
          </a:xfrm>
          <a:prstGeom prst="rect">
            <a:avLst/>
          </a:prstGeom>
          <a:noFill/>
          <a:ln>
            <a:noFill/>
          </a:ln>
        </p:spPr>
        <p:txBody>
          <a:bodyPr anchorCtr="0" anchor="t" bIns="0" lIns="0" spcFirstLastPara="1" rIns="0" wrap="square" tIns="14600">
            <a:noAutofit/>
          </a:bodyPr>
          <a:lstStyle/>
          <a:p>
            <a:pPr indent="0" lvl="0" marL="328930" marR="0" rtl="0" algn="l">
              <a:lnSpc>
                <a:spcPct val="100000"/>
              </a:lnSpc>
              <a:spcBef>
                <a:spcPts val="0"/>
              </a:spcBef>
              <a:spcAft>
                <a:spcPts val="0"/>
              </a:spcAft>
              <a:buNone/>
            </a:pPr>
            <a:r>
              <a:rPr i="1" lang="tr-TR" sz="1350">
                <a:solidFill>
                  <a:schemeClr val="dk1"/>
                </a:solidFill>
                <a:latin typeface="Noto Sans Symbols"/>
                <a:ea typeface="Noto Sans Symbols"/>
                <a:cs typeface="Noto Sans Symbols"/>
                <a:sym typeface="Noto Sans Symbols"/>
              </a:rPr>
              <a:t>φ</a:t>
            </a:r>
            <a:endParaRPr sz="1350">
              <a:solidFill>
                <a:schemeClr val="dk1"/>
              </a:solidFill>
              <a:latin typeface="Noto Sans Symbols"/>
              <a:ea typeface="Noto Sans Symbols"/>
              <a:cs typeface="Noto Sans Symbols"/>
              <a:sym typeface="Noto Sans Symbols"/>
            </a:endParaRPr>
          </a:p>
          <a:p>
            <a:pPr indent="0" lvl="0" marL="0" marR="0" rtl="0" algn="l">
              <a:lnSpc>
                <a:spcPct val="100000"/>
              </a:lnSpc>
              <a:spcBef>
                <a:spcPts val="55"/>
              </a:spcBef>
              <a:spcAft>
                <a:spcPts val="0"/>
              </a:spcAft>
              <a:buNone/>
            </a:pPr>
            <a:r>
              <a:t/>
            </a:r>
            <a:endParaRPr sz="1250">
              <a:solidFill>
                <a:schemeClr val="dk1"/>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None/>
            </a:pPr>
            <a:r>
              <a:rPr lang="tr-TR" sz="2050">
                <a:solidFill>
                  <a:schemeClr val="dk1"/>
                </a:solidFill>
                <a:latin typeface="Times New Roman"/>
                <a:ea typeface="Times New Roman"/>
                <a:cs typeface="Times New Roman"/>
                <a:sym typeface="Times New Roman"/>
              </a:rPr>
              <a:t>2 </a:t>
            </a:r>
            <a:r>
              <a:rPr i="1" lang="tr-TR" sz="2050">
                <a:solidFill>
                  <a:schemeClr val="dk1"/>
                </a:solidFill>
                <a:latin typeface="Times New Roman"/>
                <a:ea typeface="Times New Roman"/>
                <a:cs typeface="Times New Roman"/>
                <a:sym typeface="Times New Roman"/>
              </a:rPr>
              <a:t>V</a:t>
            </a:r>
            <a:r>
              <a:rPr baseline="-25000" i="1" lang="tr-TR" sz="2025">
                <a:solidFill>
                  <a:schemeClr val="dk1"/>
                </a:solidFill>
                <a:latin typeface="Noto Sans Symbols"/>
                <a:ea typeface="Noto Sans Symbols"/>
                <a:cs typeface="Noto Sans Symbols"/>
                <a:sym typeface="Noto Sans Symbols"/>
              </a:rPr>
              <a:t>φ</a:t>
            </a:r>
            <a:r>
              <a:rPr baseline="-25000" i="1" lang="tr-TR" sz="2025">
                <a:solidFill>
                  <a:schemeClr val="dk1"/>
                </a:solidFill>
                <a:latin typeface="Times New Roman"/>
                <a:ea typeface="Times New Roman"/>
                <a:cs typeface="Times New Roman"/>
                <a:sym typeface="Times New Roman"/>
              </a:rPr>
              <a:t> </a:t>
            </a:r>
            <a:r>
              <a:rPr lang="tr-TR" sz="2050">
                <a:solidFill>
                  <a:schemeClr val="dk1"/>
                </a:solidFill>
                <a:latin typeface="Times New Roman"/>
                <a:ea typeface="Times New Roman"/>
                <a:cs typeface="Times New Roman"/>
                <a:sym typeface="Times New Roman"/>
              </a:rPr>
              <a:t>sin(</a:t>
            </a:r>
            <a:r>
              <a:rPr i="1" lang="tr-TR" sz="2050">
                <a:solidFill>
                  <a:schemeClr val="dk1"/>
                </a:solidFill>
                <a:latin typeface="Noto Sans Symbols"/>
                <a:ea typeface="Noto Sans Symbols"/>
                <a:cs typeface="Noto Sans Symbols"/>
                <a:sym typeface="Noto Sans Symbols"/>
              </a:rPr>
              <a:t>ω</a:t>
            </a:r>
            <a:r>
              <a:rPr i="1" lang="tr-TR" sz="2050">
                <a:solidFill>
                  <a:schemeClr val="dk1"/>
                </a:solidFill>
                <a:latin typeface="Times New Roman"/>
                <a:ea typeface="Times New Roman"/>
                <a:cs typeface="Times New Roman"/>
                <a:sym typeface="Times New Roman"/>
              </a:rPr>
              <a:t>t </a:t>
            </a:r>
            <a:r>
              <a:rPr lang="tr-TR" sz="2050">
                <a:solidFill>
                  <a:schemeClr val="dk1"/>
                </a:solidFill>
                <a:latin typeface="Noto Sans Symbols"/>
                <a:ea typeface="Noto Sans Symbols"/>
                <a:cs typeface="Noto Sans Symbols"/>
                <a:sym typeface="Noto Sans Symbols"/>
              </a:rPr>
              <a:t>−</a:t>
            </a:r>
            <a:r>
              <a:rPr lang="tr-TR" sz="2050">
                <a:solidFill>
                  <a:schemeClr val="dk1"/>
                </a:solidFill>
                <a:latin typeface="Times New Roman"/>
                <a:ea typeface="Times New Roman"/>
                <a:cs typeface="Times New Roman"/>
                <a:sym typeface="Times New Roman"/>
              </a:rPr>
              <a:t> 240</a:t>
            </a:r>
            <a:r>
              <a:rPr baseline="30000" i="1" lang="tr-TR" sz="2025">
                <a:solidFill>
                  <a:schemeClr val="dk1"/>
                </a:solidFill>
                <a:latin typeface="Times New Roman"/>
                <a:ea typeface="Times New Roman"/>
                <a:cs typeface="Times New Roman"/>
                <a:sym typeface="Times New Roman"/>
              </a:rPr>
              <a:t>o </a:t>
            </a:r>
            <a:r>
              <a:rPr lang="tr-TR" sz="2050">
                <a:solidFill>
                  <a:schemeClr val="dk1"/>
                </a:solidFill>
                <a:latin typeface="Times New Roman"/>
                <a:ea typeface="Times New Roman"/>
                <a:cs typeface="Times New Roman"/>
                <a:sym typeface="Times New Roman"/>
              </a:rPr>
              <a:t>)</a:t>
            </a:r>
            <a:endParaRPr sz="2050">
              <a:solidFill>
                <a:schemeClr val="dk1"/>
              </a:solidFill>
              <a:latin typeface="Times New Roman"/>
              <a:ea typeface="Times New Roman"/>
              <a:cs typeface="Times New Roman"/>
              <a:sym typeface="Times New Roman"/>
            </a:endParaRPr>
          </a:p>
        </p:txBody>
      </p:sp>
      <p:sp>
        <p:nvSpPr>
          <p:cNvPr id="1241" name="Google Shape;1241;p63"/>
          <p:cNvSpPr/>
          <p:nvPr/>
        </p:nvSpPr>
        <p:spPr>
          <a:xfrm>
            <a:off x="5687783" y="1132725"/>
            <a:ext cx="34925" cy="20320"/>
          </a:xfrm>
          <a:custGeom>
            <a:rect b="b" l="l" r="r" t="t"/>
            <a:pathLst>
              <a:path extrusionOk="0" h="20319" w="34925">
                <a:moveTo>
                  <a:pt x="0" y="19938"/>
                </a:moveTo>
                <a:lnTo>
                  <a:pt x="34899" y="0"/>
                </a:lnTo>
              </a:path>
            </a:pathLst>
          </a:custGeom>
          <a:noFill/>
          <a:ln cap="flat" cmpd="sng" w="1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2" name="Google Shape;1242;p63"/>
          <p:cNvSpPr/>
          <p:nvPr/>
        </p:nvSpPr>
        <p:spPr>
          <a:xfrm>
            <a:off x="5722683" y="1138428"/>
            <a:ext cx="50800" cy="91440"/>
          </a:xfrm>
          <a:custGeom>
            <a:rect b="b" l="l" r="r" t="t"/>
            <a:pathLst>
              <a:path extrusionOk="0" h="91440" w="50800">
                <a:moveTo>
                  <a:pt x="0" y="0"/>
                </a:moveTo>
                <a:lnTo>
                  <a:pt x="50571" y="91147"/>
                </a:lnTo>
              </a:path>
            </a:pathLst>
          </a:custGeom>
          <a:noFill/>
          <a:ln cap="flat" cmpd="sng" w="22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3" name="Google Shape;1243;p63"/>
          <p:cNvSpPr/>
          <p:nvPr/>
        </p:nvSpPr>
        <p:spPr>
          <a:xfrm>
            <a:off x="5778957" y="957554"/>
            <a:ext cx="67310" cy="272415"/>
          </a:xfrm>
          <a:custGeom>
            <a:rect b="b" l="l" r="r" t="t"/>
            <a:pathLst>
              <a:path extrusionOk="0" h="272415" w="67310">
                <a:moveTo>
                  <a:pt x="0" y="272021"/>
                </a:moveTo>
                <a:lnTo>
                  <a:pt x="66954" y="0"/>
                </a:lnTo>
              </a:path>
            </a:pathLst>
          </a:custGeom>
          <a:noFill/>
          <a:ln cap="flat" cmpd="sng" w="1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4" name="Google Shape;1244;p63"/>
          <p:cNvSpPr/>
          <p:nvPr/>
        </p:nvSpPr>
        <p:spPr>
          <a:xfrm>
            <a:off x="5845911" y="957554"/>
            <a:ext cx="163830" cy="0"/>
          </a:xfrm>
          <a:custGeom>
            <a:rect b="b" l="l" r="r" t="t"/>
            <a:pathLst>
              <a:path extrusionOk="0" h="120000" w="163829">
                <a:moveTo>
                  <a:pt x="0" y="0"/>
                </a:moveTo>
                <a:lnTo>
                  <a:pt x="163830" y="0"/>
                </a:lnTo>
              </a:path>
            </a:pathLst>
          </a:custGeom>
          <a:noFill/>
          <a:ln cap="flat" cmpd="sng" w="1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5" name="Google Shape;1245;p63"/>
          <p:cNvSpPr txBox="1"/>
          <p:nvPr/>
        </p:nvSpPr>
        <p:spPr>
          <a:xfrm>
            <a:off x="5442877" y="932037"/>
            <a:ext cx="175895" cy="3536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2150">
                <a:solidFill>
                  <a:schemeClr val="dk1"/>
                </a:solidFill>
                <a:latin typeface="Noto Sans Symbols"/>
                <a:ea typeface="Noto Sans Symbols"/>
                <a:cs typeface="Noto Sans Symbols"/>
                <a:sym typeface="Noto Sans Symbols"/>
              </a:rPr>
              <a:t>=</a:t>
            </a:r>
            <a:endParaRPr sz="2150">
              <a:solidFill>
                <a:schemeClr val="dk1"/>
              </a:solidFill>
              <a:latin typeface="Noto Sans Symbols"/>
              <a:ea typeface="Noto Sans Symbols"/>
              <a:cs typeface="Noto Sans Symbols"/>
              <a:sym typeface="Noto Sans Symbols"/>
            </a:endParaRPr>
          </a:p>
        </p:txBody>
      </p:sp>
      <p:sp>
        <p:nvSpPr>
          <p:cNvPr id="1246" name="Google Shape;1246;p63"/>
          <p:cNvSpPr txBox="1"/>
          <p:nvPr/>
        </p:nvSpPr>
        <p:spPr>
          <a:xfrm>
            <a:off x="4979161" y="1000401"/>
            <a:ext cx="380365" cy="3536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3225">
                <a:solidFill>
                  <a:schemeClr val="dk1"/>
                </a:solidFill>
                <a:latin typeface="Times New Roman"/>
                <a:ea typeface="Times New Roman"/>
                <a:cs typeface="Times New Roman"/>
                <a:sym typeface="Times New Roman"/>
              </a:rPr>
              <a:t>i</a:t>
            </a:r>
            <a:r>
              <a:rPr i="1" lang="tr-TR" sz="1250">
                <a:solidFill>
                  <a:schemeClr val="dk1"/>
                </a:solidFill>
                <a:latin typeface="Times New Roman"/>
                <a:ea typeface="Times New Roman"/>
                <a:cs typeface="Times New Roman"/>
                <a:sym typeface="Times New Roman"/>
              </a:rPr>
              <a:t>a</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1247" name="Google Shape;1247;p63"/>
          <p:cNvSpPr/>
          <p:nvPr/>
        </p:nvSpPr>
        <p:spPr>
          <a:xfrm>
            <a:off x="5683084" y="1679067"/>
            <a:ext cx="35560" cy="20320"/>
          </a:xfrm>
          <a:custGeom>
            <a:rect b="b" l="l" r="r" t="t"/>
            <a:pathLst>
              <a:path extrusionOk="0" h="20319" w="35560">
                <a:moveTo>
                  <a:pt x="0" y="20002"/>
                </a:moveTo>
                <a:lnTo>
                  <a:pt x="35013" y="0"/>
                </a:lnTo>
              </a:path>
            </a:pathLst>
          </a:custGeom>
          <a:noFill/>
          <a:ln cap="flat" cmpd="sng" w="11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8" name="Google Shape;1248;p63"/>
          <p:cNvSpPr/>
          <p:nvPr/>
        </p:nvSpPr>
        <p:spPr>
          <a:xfrm>
            <a:off x="5718098" y="1684782"/>
            <a:ext cx="50800" cy="91440"/>
          </a:xfrm>
          <a:custGeom>
            <a:rect b="b" l="l" r="r" t="t"/>
            <a:pathLst>
              <a:path extrusionOk="0" h="91439" w="50800">
                <a:moveTo>
                  <a:pt x="0" y="0"/>
                </a:moveTo>
                <a:lnTo>
                  <a:pt x="50749" y="91440"/>
                </a:lnTo>
              </a:path>
            </a:pathLst>
          </a:custGeom>
          <a:noFill/>
          <a:ln cap="flat" cmpd="sng" w="228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9" name="Google Shape;1249;p63"/>
          <p:cNvSpPr/>
          <p:nvPr/>
        </p:nvSpPr>
        <p:spPr>
          <a:xfrm>
            <a:off x="5774563" y="1503324"/>
            <a:ext cx="67310" cy="273050"/>
          </a:xfrm>
          <a:custGeom>
            <a:rect b="b" l="l" r="r" t="t"/>
            <a:pathLst>
              <a:path extrusionOk="0" h="273050" w="67310">
                <a:moveTo>
                  <a:pt x="0" y="272897"/>
                </a:moveTo>
                <a:lnTo>
                  <a:pt x="67183" y="0"/>
                </a:lnTo>
              </a:path>
            </a:pathLst>
          </a:custGeom>
          <a:noFill/>
          <a:ln cap="flat" cmpd="sng" w="11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0" name="Google Shape;1250;p63"/>
          <p:cNvSpPr/>
          <p:nvPr/>
        </p:nvSpPr>
        <p:spPr>
          <a:xfrm>
            <a:off x="5841746" y="1503324"/>
            <a:ext cx="164465" cy="0"/>
          </a:xfrm>
          <a:custGeom>
            <a:rect b="b" l="l" r="r" t="t"/>
            <a:pathLst>
              <a:path extrusionOk="0" h="120000" w="164464">
                <a:moveTo>
                  <a:pt x="0" y="0"/>
                </a:moveTo>
                <a:lnTo>
                  <a:pt x="164376" y="0"/>
                </a:lnTo>
              </a:path>
            </a:pathLst>
          </a:custGeom>
          <a:noFill/>
          <a:ln cap="flat" cmpd="sng" w="11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1" name="Google Shape;1251;p63"/>
          <p:cNvSpPr txBox="1"/>
          <p:nvPr/>
        </p:nvSpPr>
        <p:spPr>
          <a:xfrm>
            <a:off x="5057889" y="1660652"/>
            <a:ext cx="295275" cy="217804"/>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i="1" lang="tr-TR" sz="1250">
                <a:solidFill>
                  <a:schemeClr val="dk1"/>
                </a:solidFill>
                <a:latin typeface="Times New Roman"/>
                <a:ea typeface="Times New Roman"/>
                <a:cs typeface="Times New Roman"/>
                <a:sym typeface="Times New Roman"/>
              </a:rPr>
              <a:t>b</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1252" name="Google Shape;1252;p63"/>
          <p:cNvSpPr/>
          <p:nvPr/>
        </p:nvSpPr>
        <p:spPr>
          <a:xfrm>
            <a:off x="5692851" y="2212467"/>
            <a:ext cx="35560" cy="20320"/>
          </a:xfrm>
          <a:custGeom>
            <a:rect b="b" l="l" r="r" t="t"/>
            <a:pathLst>
              <a:path extrusionOk="0" h="20319" w="35560">
                <a:moveTo>
                  <a:pt x="0" y="20002"/>
                </a:moveTo>
                <a:lnTo>
                  <a:pt x="34950" y="0"/>
                </a:lnTo>
              </a:path>
            </a:pathLst>
          </a:custGeom>
          <a:noFill/>
          <a:ln cap="flat" cmpd="sng" w="11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3" name="Google Shape;1253;p63"/>
          <p:cNvSpPr/>
          <p:nvPr/>
        </p:nvSpPr>
        <p:spPr>
          <a:xfrm>
            <a:off x="5727801" y="2218182"/>
            <a:ext cx="50800" cy="91440"/>
          </a:xfrm>
          <a:custGeom>
            <a:rect b="b" l="l" r="r" t="t"/>
            <a:pathLst>
              <a:path extrusionOk="0" h="91439" w="50800">
                <a:moveTo>
                  <a:pt x="0" y="0"/>
                </a:moveTo>
                <a:lnTo>
                  <a:pt x="50660" y="91440"/>
                </a:lnTo>
              </a:path>
            </a:pathLst>
          </a:custGeom>
          <a:noFill/>
          <a:ln cap="flat" cmpd="sng" w="22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4" name="Google Shape;1254;p63"/>
          <p:cNvSpPr/>
          <p:nvPr/>
        </p:nvSpPr>
        <p:spPr>
          <a:xfrm>
            <a:off x="5784164" y="2036724"/>
            <a:ext cx="67310" cy="273050"/>
          </a:xfrm>
          <a:custGeom>
            <a:rect b="b" l="l" r="r" t="t"/>
            <a:pathLst>
              <a:path extrusionOk="0" h="273050" w="67310">
                <a:moveTo>
                  <a:pt x="0" y="272897"/>
                </a:moveTo>
                <a:lnTo>
                  <a:pt x="67068" y="0"/>
                </a:lnTo>
              </a:path>
            </a:pathLst>
          </a:custGeom>
          <a:noFill/>
          <a:ln cap="flat" cmpd="sng" w="11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5" name="Google Shape;1255;p63"/>
          <p:cNvSpPr/>
          <p:nvPr/>
        </p:nvSpPr>
        <p:spPr>
          <a:xfrm>
            <a:off x="5851232" y="2036724"/>
            <a:ext cx="164465" cy="0"/>
          </a:xfrm>
          <a:custGeom>
            <a:rect b="b" l="l" r="r" t="t"/>
            <a:pathLst>
              <a:path extrusionOk="0" h="120000" w="164464">
                <a:moveTo>
                  <a:pt x="0" y="0"/>
                </a:moveTo>
                <a:lnTo>
                  <a:pt x="164084" y="0"/>
                </a:lnTo>
              </a:path>
            </a:pathLst>
          </a:custGeom>
          <a:noFill/>
          <a:ln cap="flat" cmpd="sng" w="11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6" name="Google Shape;1256;p63"/>
          <p:cNvSpPr txBox="1"/>
          <p:nvPr/>
        </p:nvSpPr>
        <p:spPr>
          <a:xfrm>
            <a:off x="4995976" y="2079752"/>
            <a:ext cx="367665" cy="35496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baseline="30000" i="1" lang="tr-TR" sz="3225">
                <a:solidFill>
                  <a:schemeClr val="dk1"/>
                </a:solidFill>
                <a:latin typeface="Times New Roman"/>
                <a:ea typeface="Times New Roman"/>
                <a:cs typeface="Times New Roman"/>
                <a:sym typeface="Times New Roman"/>
              </a:rPr>
              <a:t>i</a:t>
            </a:r>
            <a:r>
              <a:rPr i="1" lang="tr-TR" sz="1250">
                <a:solidFill>
                  <a:schemeClr val="dk1"/>
                </a:solidFill>
                <a:latin typeface="Times New Roman"/>
                <a:ea typeface="Times New Roman"/>
                <a:cs typeface="Times New Roman"/>
                <a:sym typeface="Times New Roman"/>
              </a:rPr>
              <a:t>c</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p:txBody>
      </p:sp>
      <p:sp>
        <p:nvSpPr>
          <p:cNvPr id="1257" name="Google Shape;1257;p63"/>
          <p:cNvSpPr txBox="1"/>
          <p:nvPr/>
        </p:nvSpPr>
        <p:spPr>
          <a:xfrm>
            <a:off x="4979276" y="932037"/>
            <a:ext cx="3382645" cy="1433830"/>
          </a:xfrm>
          <a:prstGeom prst="rect">
            <a:avLst/>
          </a:prstGeom>
          <a:noFill/>
          <a:ln>
            <a:noFill/>
          </a:ln>
        </p:spPr>
        <p:txBody>
          <a:bodyPr anchorCtr="0" anchor="t" bIns="0" lIns="0" spcFirstLastPara="1" rIns="0" wrap="square" tIns="12700">
            <a:noAutofit/>
          </a:bodyPr>
          <a:lstStyle/>
          <a:p>
            <a:pPr indent="0" lvl="0" marL="56514" marR="0" rtl="0" algn="ctr">
              <a:lnSpc>
                <a:spcPct val="100000"/>
              </a:lnSpc>
              <a:spcBef>
                <a:spcPts val="0"/>
              </a:spcBef>
              <a:spcAft>
                <a:spcPts val="0"/>
              </a:spcAft>
              <a:buNone/>
            </a:pPr>
            <a:r>
              <a:rPr lang="tr-TR" sz="2150">
                <a:solidFill>
                  <a:schemeClr val="dk1"/>
                </a:solidFill>
                <a:latin typeface="Times New Roman"/>
                <a:ea typeface="Times New Roman"/>
                <a:cs typeface="Times New Roman"/>
                <a:sym typeface="Times New Roman"/>
              </a:rPr>
              <a:t>2 </a:t>
            </a:r>
            <a:r>
              <a:rPr i="1" lang="tr-TR" sz="215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150">
                <a:solidFill>
                  <a:schemeClr val="dk1"/>
                </a:solidFill>
                <a:latin typeface="Times New Roman"/>
                <a:ea typeface="Times New Roman"/>
                <a:cs typeface="Times New Roman"/>
                <a:sym typeface="Times New Roman"/>
              </a:rPr>
              <a:t>sin(</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Noto Sans Symbols"/>
                <a:ea typeface="Noto Sans Symbols"/>
                <a:cs typeface="Noto Sans Symbols"/>
                <a:sym typeface="Noto Sans Symbols"/>
              </a:rPr>
              <a:t>ϕ</a:t>
            </a:r>
            <a:r>
              <a:rPr i="1" lang="tr-TR" sz="2150">
                <a:solidFill>
                  <a:schemeClr val="dk1"/>
                </a:solidFill>
                <a:latin typeface="Times New Roman"/>
                <a:ea typeface="Times New Roman"/>
                <a:cs typeface="Times New Roman"/>
                <a:sym typeface="Times New Roman"/>
              </a:rPr>
              <a:t> </a:t>
            </a:r>
            <a:r>
              <a:rPr lang="tr-TR" sz="2150">
                <a:solidFill>
                  <a:schemeClr val="dk1"/>
                </a:solidFill>
                <a:latin typeface="Times New Roman"/>
                <a:ea typeface="Times New Roman"/>
                <a:cs typeface="Times New Roman"/>
                <a:sym typeface="Times New Roman"/>
              </a:rPr>
              <a:t>)</a:t>
            </a:r>
            <a:endParaRPr sz="2150">
              <a:solidFill>
                <a:schemeClr val="dk1"/>
              </a:solidFill>
              <a:latin typeface="Times New Roman"/>
              <a:ea typeface="Times New Roman"/>
              <a:cs typeface="Times New Roman"/>
              <a:sym typeface="Times New Roman"/>
            </a:endParaRPr>
          </a:p>
          <a:p>
            <a:pPr indent="0" lvl="0" marL="0" marR="27305" rtl="0" algn="ctr">
              <a:lnSpc>
                <a:spcPct val="100000"/>
              </a:lnSpc>
              <a:spcBef>
                <a:spcPts val="1725"/>
              </a:spcBef>
              <a:spcAft>
                <a:spcPts val="0"/>
              </a:spcAft>
              <a:buNone/>
            </a:pPr>
            <a:r>
              <a:rPr i="1" lang="tr-TR" sz="2150">
                <a:solidFill>
                  <a:schemeClr val="dk1"/>
                </a:solidFill>
                <a:latin typeface="Times New Roman"/>
                <a:ea typeface="Times New Roman"/>
                <a:cs typeface="Times New Roman"/>
                <a:sym typeface="Times New Roman"/>
              </a:rPr>
              <a:t>i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2 </a:t>
            </a:r>
            <a:r>
              <a:rPr i="1" lang="tr-TR" sz="215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150">
                <a:solidFill>
                  <a:schemeClr val="dk1"/>
                </a:solidFill>
                <a:latin typeface="Times New Roman"/>
                <a:ea typeface="Times New Roman"/>
                <a:cs typeface="Times New Roman"/>
                <a:sym typeface="Times New Roman"/>
              </a:rPr>
              <a:t>sin(</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Noto Sans Symbols"/>
                <a:ea typeface="Noto Sans Symbols"/>
                <a:cs typeface="Noto Sans Symbols"/>
                <a:sym typeface="Noto Sans Symbols"/>
              </a:rPr>
              <a:t>ϕ</a:t>
            </a:r>
            <a:r>
              <a:rPr i="1" lang="tr-TR" sz="2150">
                <a:solidFill>
                  <a:schemeClr val="dk1"/>
                </a:solidFill>
                <a:latin typeface="Times New Roman"/>
                <a:ea typeface="Times New Roman"/>
                <a:cs typeface="Times New Roman"/>
                <a:sym typeface="Times New Roman"/>
              </a:rPr>
              <a: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120</a:t>
            </a:r>
            <a:r>
              <a:rPr baseline="30000" i="1" lang="tr-TR" sz="1875">
                <a:solidFill>
                  <a:schemeClr val="dk1"/>
                </a:solidFill>
                <a:latin typeface="Times New Roman"/>
                <a:ea typeface="Times New Roman"/>
                <a:cs typeface="Times New Roman"/>
                <a:sym typeface="Times New Roman"/>
              </a:rPr>
              <a:t>o </a:t>
            </a:r>
            <a:r>
              <a:rPr lang="tr-TR" sz="2150">
                <a:solidFill>
                  <a:schemeClr val="dk1"/>
                </a:solidFill>
                <a:latin typeface="Times New Roman"/>
                <a:ea typeface="Times New Roman"/>
                <a:cs typeface="Times New Roman"/>
                <a:sym typeface="Times New Roman"/>
              </a:rPr>
              <a:t>)</a:t>
            </a:r>
            <a:endParaRPr sz="2150">
              <a:solidFill>
                <a:schemeClr val="dk1"/>
              </a:solidFill>
              <a:latin typeface="Times New Roman"/>
              <a:ea typeface="Times New Roman"/>
              <a:cs typeface="Times New Roman"/>
              <a:sym typeface="Times New Roman"/>
            </a:endParaRPr>
          </a:p>
          <a:p>
            <a:pPr indent="0" lvl="0" marL="480694" marR="0" rtl="0" algn="l">
              <a:lnSpc>
                <a:spcPct val="100000"/>
              </a:lnSpc>
              <a:spcBef>
                <a:spcPts val="1620"/>
              </a:spcBef>
              <a:spcAft>
                <a:spcPts val="0"/>
              </a:spcAft>
              <a:buNone/>
            </a:pP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2 </a:t>
            </a:r>
            <a:r>
              <a:rPr i="1" lang="tr-TR" sz="215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150">
                <a:solidFill>
                  <a:schemeClr val="dk1"/>
                </a:solidFill>
                <a:latin typeface="Times New Roman"/>
                <a:ea typeface="Times New Roman"/>
                <a:cs typeface="Times New Roman"/>
                <a:sym typeface="Times New Roman"/>
              </a:rPr>
              <a:t>sin(</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Noto Sans Symbols"/>
                <a:ea typeface="Noto Sans Symbols"/>
                <a:cs typeface="Noto Sans Symbols"/>
                <a:sym typeface="Noto Sans Symbols"/>
              </a:rPr>
              <a:t>ϕ</a:t>
            </a:r>
            <a:r>
              <a:rPr i="1" lang="tr-TR" sz="2150">
                <a:solidFill>
                  <a:schemeClr val="dk1"/>
                </a:solidFill>
                <a:latin typeface="Times New Roman"/>
                <a:ea typeface="Times New Roman"/>
                <a:cs typeface="Times New Roman"/>
                <a:sym typeface="Times New Roman"/>
              </a:rPr>
              <a: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240</a:t>
            </a:r>
            <a:r>
              <a:rPr baseline="30000" i="1" lang="tr-TR" sz="1875">
                <a:solidFill>
                  <a:schemeClr val="dk1"/>
                </a:solidFill>
                <a:latin typeface="Times New Roman"/>
                <a:ea typeface="Times New Roman"/>
                <a:cs typeface="Times New Roman"/>
                <a:sym typeface="Times New Roman"/>
              </a:rPr>
              <a:t>o </a:t>
            </a:r>
            <a:r>
              <a:rPr lang="tr-TR" sz="2150">
                <a:solidFill>
                  <a:schemeClr val="dk1"/>
                </a:solidFill>
                <a:latin typeface="Times New Roman"/>
                <a:ea typeface="Times New Roman"/>
                <a:cs typeface="Times New Roman"/>
                <a:sym typeface="Times New Roman"/>
              </a:rPr>
              <a:t>)</a:t>
            </a:r>
            <a:endParaRPr sz="2150">
              <a:solidFill>
                <a:schemeClr val="dk1"/>
              </a:solidFill>
              <a:latin typeface="Times New Roman"/>
              <a:ea typeface="Times New Roman"/>
              <a:cs typeface="Times New Roman"/>
              <a:sym typeface="Times New Roman"/>
            </a:endParaRPr>
          </a:p>
        </p:txBody>
      </p:sp>
      <p:sp>
        <p:nvSpPr>
          <p:cNvPr id="1258" name="Google Shape;1258;p63"/>
          <p:cNvSpPr txBox="1"/>
          <p:nvPr/>
        </p:nvSpPr>
        <p:spPr>
          <a:xfrm>
            <a:off x="1277823" y="2852953"/>
            <a:ext cx="354711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Times New Roman"/>
                <a:ea typeface="Times New Roman"/>
                <a:cs typeface="Times New Roman"/>
                <a:sym typeface="Times New Roman"/>
              </a:rPr>
              <a:t>Faz büyüklükleri ile güç denklemi:</a:t>
            </a:r>
            <a:endParaRPr sz="1950">
              <a:solidFill>
                <a:schemeClr val="dk1"/>
              </a:solidFill>
              <a:latin typeface="Times New Roman"/>
              <a:ea typeface="Times New Roman"/>
              <a:cs typeface="Times New Roman"/>
              <a:sym typeface="Times New Roman"/>
            </a:endParaRPr>
          </a:p>
        </p:txBody>
      </p:sp>
      <p:sp>
        <p:nvSpPr>
          <p:cNvPr id="1259" name="Google Shape;1259;p63"/>
          <p:cNvSpPr txBox="1"/>
          <p:nvPr/>
        </p:nvSpPr>
        <p:spPr>
          <a:xfrm>
            <a:off x="6499199" y="2858211"/>
            <a:ext cx="354711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Times New Roman"/>
                <a:ea typeface="Times New Roman"/>
                <a:cs typeface="Times New Roman"/>
                <a:sym typeface="Times New Roman"/>
              </a:rPr>
              <a:t>Hat büyüklükleri ile güç denklemi:</a:t>
            </a:r>
            <a:endParaRPr sz="1950">
              <a:solidFill>
                <a:schemeClr val="dk1"/>
              </a:solidFill>
              <a:latin typeface="Times New Roman"/>
              <a:ea typeface="Times New Roman"/>
              <a:cs typeface="Times New Roman"/>
              <a:sym typeface="Times New Roman"/>
            </a:endParaRPr>
          </a:p>
        </p:txBody>
      </p:sp>
      <p:sp>
        <p:nvSpPr>
          <p:cNvPr id="1260" name="Google Shape;1260;p63"/>
          <p:cNvSpPr/>
          <p:nvPr/>
        </p:nvSpPr>
        <p:spPr>
          <a:xfrm>
            <a:off x="2055876" y="3427476"/>
            <a:ext cx="6992620" cy="2362200"/>
          </a:xfrm>
          <a:custGeom>
            <a:rect b="b" l="l" r="r" t="t"/>
            <a:pathLst>
              <a:path extrusionOk="0" h="2362200" w="6992620">
                <a:moveTo>
                  <a:pt x="0" y="2362200"/>
                </a:moveTo>
                <a:lnTo>
                  <a:pt x="6992111" y="2362200"/>
                </a:lnTo>
                <a:lnTo>
                  <a:pt x="6992111" y="0"/>
                </a:lnTo>
                <a:lnTo>
                  <a:pt x="0" y="0"/>
                </a:lnTo>
                <a:lnTo>
                  <a:pt x="0" y="2362200"/>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1" name="Google Shape;1261;p63"/>
          <p:cNvSpPr/>
          <p:nvPr/>
        </p:nvSpPr>
        <p:spPr>
          <a:xfrm>
            <a:off x="7401636" y="3665169"/>
            <a:ext cx="36195" cy="20955"/>
          </a:xfrm>
          <a:custGeom>
            <a:rect b="b" l="l" r="r" t="t"/>
            <a:pathLst>
              <a:path extrusionOk="0" h="20954" w="36195">
                <a:moveTo>
                  <a:pt x="0" y="20472"/>
                </a:moveTo>
                <a:lnTo>
                  <a:pt x="35699"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2" name="Google Shape;1262;p63"/>
          <p:cNvSpPr/>
          <p:nvPr/>
        </p:nvSpPr>
        <p:spPr>
          <a:xfrm>
            <a:off x="7437335" y="3671011"/>
            <a:ext cx="52069" cy="95250"/>
          </a:xfrm>
          <a:custGeom>
            <a:rect b="b" l="l" r="r" t="t"/>
            <a:pathLst>
              <a:path extrusionOk="0" h="95250" w="52070">
                <a:moveTo>
                  <a:pt x="0" y="0"/>
                </a:moveTo>
                <a:lnTo>
                  <a:pt x="51727" y="95084"/>
                </a:lnTo>
              </a:path>
            </a:pathLst>
          </a:custGeom>
          <a:noFill/>
          <a:ln cap="flat" cmpd="sng" w="2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63"/>
          <p:cNvSpPr/>
          <p:nvPr/>
        </p:nvSpPr>
        <p:spPr>
          <a:xfrm>
            <a:off x="7494879" y="3482327"/>
            <a:ext cx="68580" cy="283845"/>
          </a:xfrm>
          <a:custGeom>
            <a:rect b="b" l="l" r="r" t="t"/>
            <a:pathLst>
              <a:path extrusionOk="0" h="283845" w="68579">
                <a:moveTo>
                  <a:pt x="0" y="283768"/>
                </a:moveTo>
                <a:lnTo>
                  <a:pt x="68478"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63"/>
          <p:cNvSpPr/>
          <p:nvPr/>
        </p:nvSpPr>
        <p:spPr>
          <a:xfrm>
            <a:off x="7563357" y="3482327"/>
            <a:ext cx="150495" cy="0"/>
          </a:xfrm>
          <a:custGeom>
            <a:rect b="b" l="l" r="r" t="t"/>
            <a:pathLst>
              <a:path extrusionOk="0" h="120000" w="150495">
                <a:moveTo>
                  <a:pt x="0" y="0"/>
                </a:moveTo>
                <a:lnTo>
                  <a:pt x="150075"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5" name="Google Shape;1265;p63"/>
          <p:cNvSpPr/>
          <p:nvPr/>
        </p:nvSpPr>
        <p:spPr>
          <a:xfrm>
            <a:off x="7510906" y="4606417"/>
            <a:ext cx="36195" cy="20955"/>
          </a:xfrm>
          <a:custGeom>
            <a:rect b="b" l="l" r="r" t="t"/>
            <a:pathLst>
              <a:path extrusionOk="0" h="20954" w="36195">
                <a:moveTo>
                  <a:pt x="0" y="20472"/>
                </a:moveTo>
                <a:lnTo>
                  <a:pt x="35699"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6" name="Google Shape;1266;p63"/>
          <p:cNvSpPr/>
          <p:nvPr/>
        </p:nvSpPr>
        <p:spPr>
          <a:xfrm>
            <a:off x="7546606" y="4612259"/>
            <a:ext cx="52069" cy="95250"/>
          </a:xfrm>
          <a:custGeom>
            <a:rect b="b" l="l" r="r" t="t"/>
            <a:pathLst>
              <a:path extrusionOk="0" h="95250" w="52070">
                <a:moveTo>
                  <a:pt x="0" y="0"/>
                </a:moveTo>
                <a:lnTo>
                  <a:pt x="51727" y="95084"/>
                </a:lnTo>
              </a:path>
            </a:pathLst>
          </a:custGeom>
          <a:noFill/>
          <a:ln cap="flat" cmpd="sng" w="2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7" name="Google Shape;1267;p63"/>
          <p:cNvSpPr/>
          <p:nvPr/>
        </p:nvSpPr>
        <p:spPr>
          <a:xfrm>
            <a:off x="7604162" y="4423575"/>
            <a:ext cx="68580" cy="283845"/>
          </a:xfrm>
          <a:custGeom>
            <a:rect b="b" l="l" r="r" t="t"/>
            <a:pathLst>
              <a:path extrusionOk="0" h="283845" w="68579">
                <a:moveTo>
                  <a:pt x="0" y="283768"/>
                </a:moveTo>
                <a:lnTo>
                  <a:pt x="68478"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8" name="Google Shape;1268;p63"/>
          <p:cNvSpPr/>
          <p:nvPr/>
        </p:nvSpPr>
        <p:spPr>
          <a:xfrm>
            <a:off x="7672641" y="4423575"/>
            <a:ext cx="150495" cy="0"/>
          </a:xfrm>
          <a:custGeom>
            <a:rect b="b" l="l" r="r" t="t"/>
            <a:pathLst>
              <a:path extrusionOk="0" h="120000" w="150495">
                <a:moveTo>
                  <a:pt x="0" y="0"/>
                </a:moveTo>
                <a:lnTo>
                  <a:pt x="150075"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9" name="Google Shape;1269;p63"/>
          <p:cNvSpPr/>
          <p:nvPr/>
        </p:nvSpPr>
        <p:spPr>
          <a:xfrm>
            <a:off x="7401636" y="5547664"/>
            <a:ext cx="36195" cy="20955"/>
          </a:xfrm>
          <a:custGeom>
            <a:rect b="b" l="l" r="r" t="t"/>
            <a:pathLst>
              <a:path extrusionOk="0" h="20954" w="36195">
                <a:moveTo>
                  <a:pt x="0" y="20472"/>
                </a:moveTo>
                <a:lnTo>
                  <a:pt x="35699"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0" name="Google Shape;1270;p63"/>
          <p:cNvSpPr/>
          <p:nvPr/>
        </p:nvSpPr>
        <p:spPr>
          <a:xfrm>
            <a:off x="7437335" y="5553506"/>
            <a:ext cx="52069" cy="95250"/>
          </a:xfrm>
          <a:custGeom>
            <a:rect b="b" l="l" r="r" t="t"/>
            <a:pathLst>
              <a:path extrusionOk="0" h="95250" w="52070">
                <a:moveTo>
                  <a:pt x="0" y="0"/>
                </a:moveTo>
                <a:lnTo>
                  <a:pt x="51727" y="95084"/>
                </a:lnTo>
              </a:path>
            </a:pathLst>
          </a:custGeom>
          <a:noFill/>
          <a:ln cap="flat" cmpd="sng" w="23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1" name="Google Shape;1271;p63"/>
          <p:cNvSpPr/>
          <p:nvPr/>
        </p:nvSpPr>
        <p:spPr>
          <a:xfrm>
            <a:off x="7494879" y="5364822"/>
            <a:ext cx="68580" cy="283845"/>
          </a:xfrm>
          <a:custGeom>
            <a:rect b="b" l="l" r="r" t="t"/>
            <a:pathLst>
              <a:path extrusionOk="0" h="283845" w="68579">
                <a:moveTo>
                  <a:pt x="0" y="283768"/>
                </a:moveTo>
                <a:lnTo>
                  <a:pt x="68478"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2" name="Google Shape;1272;p63"/>
          <p:cNvSpPr/>
          <p:nvPr/>
        </p:nvSpPr>
        <p:spPr>
          <a:xfrm>
            <a:off x="7563357" y="5364822"/>
            <a:ext cx="150495" cy="0"/>
          </a:xfrm>
          <a:custGeom>
            <a:rect b="b" l="l" r="r" t="t"/>
            <a:pathLst>
              <a:path extrusionOk="0" h="120000" w="150495">
                <a:moveTo>
                  <a:pt x="0" y="0"/>
                </a:moveTo>
                <a:lnTo>
                  <a:pt x="150075" y="0"/>
                </a:lnTo>
              </a:path>
            </a:pathLst>
          </a:custGeom>
          <a:noFill/>
          <a:ln cap="flat" cmpd="sng" w="11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3" name="Google Shape;1273;p63"/>
          <p:cNvSpPr txBox="1"/>
          <p:nvPr/>
        </p:nvSpPr>
        <p:spPr>
          <a:xfrm>
            <a:off x="7572108" y="5338960"/>
            <a:ext cx="673100" cy="36258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Times New Roman"/>
                <a:ea typeface="Times New Roman"/>
                <a:cs typeface="Times New Roman"/>
                <a:sym typeface="Times New Roman"/>
              </a:rPr>
              <a:t>L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Times New Roman"/>
                <a:ea typeface="Times New Roman"/>
                <a:cs typeface="Times New Roman"/>
                <a:sym typeface="Times New Roman"/>
              </a:rPr>
              <a:t>L</a:t>
            </a:r>
            <a:endParaRPr baseline="-25000" sz="1875">
              <a:solidFill>
                <a:schemeClr val="dk1"/>
              </a:solidFill>
              <a:latin typeface="Times New Roman"/>
              <a:ea typeface="Times New Roman"/>
              <a:cs typeface="Times New Roman"/>
              <a:sym typeface="Times New Roman"/>
            </a:endParaRPr>
          </a:p>
        </p:txBody>
      </p:sp>
      <p:sp>
        <p:nvSpPr>
          <p:cNvPr id="1274" name="Google Shape;1274;p63"/>
          <p:cNvSpPr txBox="1"/>
          <p:nvPr/>
        </p:nvSpPr>
        <p:spPr>
          <a:xfrm>
            <a:off x="6565315" y="5409166"/>
            <a:ext cx="774700" cy="36258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3300">
                <a:solidFill>
                  <a:schemeClr val="dk1"/>
                </a:solidFill>
                <a:latin typeface="Times New Roman"/>
                <a:ea typeface="Times New Roman"/>
                <a:cs typeface="Times New Roman"/>
                <a:sym typeface="Times New Roman"/>
              </a:rPr>
              <a:t>S</a:t>
            </a:r>
            <a:r>
              <a:rPr lang="tr-TR" sz="1250">
                <a:solidFill>
                  <a:schemeClr val="dk1"/>
                </a:solidFill>
                <a:latin typeface="Times New Roman"/>
                <a:ea typeface="Times New Roman"/>
                <a:cs typeface="Times New Roman"/>
                <a:sym typeface="Times New Roman"/>
              </a:rPr>
              <a:t>3</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 </a:t>
            </a:r>
            <a:r>
              <a:rPr baseline="30000" lang="tr-TR" sz="3300">
                <a:solidFill>
                  <a:schemeClr val="dk1"/>
                </a:solidFill>
                <a:latin typeface="Noto Sans Symbols"/>
                <a:ea typeface="Noto Sans Symbols"/>
                <a:cs typeface="Noto Sans Symbols"/>
                <a:sym typeface="Noto Sans Symbols"/>
              </a:rPr>
              <a:t>=</a:t>
            </a:r>
            <a:endParaRPr baseline="30000" sz="3300">
              <a:solidFill>
                <a:schemeClr val="dk1"/>
              </a:solidFill>
              <a:latin typeface="Noto Sans Symbols"/>
              <a:ea typeface="Noto Sans Symbols"/>
              <a:cs typeface="Noto Sans Symbols"/>
              <a:sym typeface="Noto Sans Symbols"/>
            </a:endParaRPr>
          </a:p>
        </p:txBody>
      </p:sp>
      <p:sp>
        <p:nvSpPr>
          <p:cNvPr id="1275" name="Google Shape;1275;p63"/>
          <p:cNvSpPr txBox="1"/>
          <p:nvPr/>
        </p:nvSpPr>
        <p:spPr>
          <a:xfrm>
            <a:off x="2102497" y="5409166"/>
            <a:ext cx="1400810" cy="36258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3300">
                <a:solidFill>
                  <a:schemeClr val="dk1"/>
                </a:solidFill>
                <a:latin typeface="Times New Roman"/>
                <a:ea typeface="Times New Roman"/>
                <a:cs typeface="Times New Roman"/>
                <a:sym typeface="Times New Roman"/>
              </a:rPr>
              <a:t>S</a:t>
            </a:r>
            <a:r>
              <a:rPr lang="tr-TR" sz="1250">
                <a:solidFill>
                  <a:schemeClr val="dk1"/>
                </a:solidFill>
                <a:latin typeface="Times New Roman"/>
                <a:ea typeface="Times New Roman"/>
                <a:cs typeface="Times New Roman"/>
                <a:sym typeface="Times New Roman"/>
              </a:rPr>
              <a:t>3</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 </a:t>
            </a:r>
            <a:r>
              <a:rPr baseline="30000" lang="tr-TR" sz="3300">
                <a:solidFill>
                  <a:schemeClr val="dk1"/>
                </a:solidFill>
                <a:latin typeface="Noto Sans Symbols"/>
                <a:ea typeface="Noto Sans Symbols"/>
                <a:cs typeface="Noto Sans Symbols"/>
                <a:sym typeface="Noto Sans Symbols"/>
              </a:rPr>
              <a:t>=</a:t>
            </a:r>
            <a:r>
              <a:rPr baseline="30000" lang="tr-TR" sz="3300">
                <a:solidFill>
                  <a:schemeClr val="dk1"/>
                </a:solidFill>
                <a:latin typeface="Times New Roman"/>
                <a:ea typeface="Times New Roman"/>
                <a:cs typeface="Times New Roman"/>
                <a:sym typeface="Times New Roman"/>
              </a:rPr>
              <a:t> 3</a:t>
            </a:r>
            <a:r>
              <a:rPr baseline="30000" i="1" lang="tr-TR" sz="3300">
                <a:solidFill>
                  <a:schemeClr val="dk1"/>
                </a:solidFill>
                <a:latin typeface="Times New Roman"/>
                <a:ea typeface="Times New Roman"/>
                <a:cs typeface="Times New Roman"/>
                <a:sym typeface="Times New Roman"/>
              </a:rPr>
              <a:t>V</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baseline="30000" i="1" lang="tr-TR" sz="3300">
                <a:solidFill>
                  <a:schemeClr val="dk1"/>
                </a:solidFill>
                <a:latin typeface="Times New Roman"/>
                <a:ea typeface="Times New Roman"/>
                <a:cs typeface="Times New Roman"/>
                <a:sym typeface="Times New Roman"/>
              </a:rPr>
              <a:t>I</a:t>
            </a:r>
            <a:r>
              <a:rPr i="1" lang="tr-TR" sz="1250">
                <a:solidFill>
                  <a:schemeClr val="dk1"/>
                </a:solidFill>
                <a:latin typeface="Noto Sans Symbols"/>
                <a:ea typeface="Noto Sans Symbols"/>
                <a:cs typeface="Noto Sans Symbols"/>
                <a:sym typeface="Noto Sans Symbols"/>
              </a:rPr>
              <a:t>φ</a:t>
            </a:r>
            <a:endParaRPr sz="1250">
              <a:solidFill>
                <a:schemeClr val="dk1"/>
              </a:solidFill>
              <a:latin typeface="Noto Sans Symbols"/>
              <a:ea typeface="Noto Sans Symbols"/>
              <a:cs typeface="Noto Sans Symbols"/>
              <a:sym typeface="Noto Sans Symbols"/>
            </a:endParaRPr>
          </a:p>
        </p:txBody>
      </p:sp>
      <p:sp>
        <p:nvSpPr>
          <p:cNvPr id="1276" name="Google Shape;1276;p63"/>
          <p:cNvSpPr txBox="1"/>
          <p:nvPr/>
        </p:nvSpPr>
        <p:spPr>
          <a:xfrm>
            <a:off x="6630885" y="4467918"/>
            <a:ext cx="818515" cy="36258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3300">
                <a:solidFill>
                  <a:schemeClr val="dk1"/>
                </a:solidFill>
                <a:latin typeface="Times New Roman"/>
                <a:ea typeface="Times New Roman"/>
                <a:cs typeface="Times New Roman"/>
                <a:sym typeface="Times New Roman"/>
              </a:rPr>
              <a:t>Q</a:t>
            </a:r>
            <a:r>
              <a:rPr lang="tr-TR" sz="1250">
                <a:solidFill>
                  <a:schemeClr val="dk1"/>
                </a:solidFill>
                <a:latin typeface="Times New Roman"/>
                <a:ea typeface="Times New Roman"/>
                <a:cs typeface="Times New Roman"/>
                <a:sym typeface="Times New Roman"/>
              </a:rPr>
              <a:t>3</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 </a:t>
            </a:r>
            <a:r>
              <a:rPr baseline="30000" lang="tr-TR" sz="3300">
                <a:solidFill>
                  <a:schemeClr val="dk1"/>
                </a:solidFill>
                <a:latin typeface="Noto Sans Symbols"/>
                <a:ea typeface="Noto Sans Symbols"/>
                <a:cs typeface="Noto Sans Symbols"/>
                <a:sym typeface="Noto Sans Symbols"/>
              </a:rPr>
              <a:t>=</a:t>
            </a:r>
            <a:endParaRPr baseline="30000" sz="3300">
              <a:solidFill>
                <a:schemeClr val="dk1"/>
              </a:solidFill>
              <a:latin typeface="Noto Sans Symbols"/>
              <a:ea typeface="Noto Sans Symbols"/>
              <a:cs typeface="Noto Sans Symbols"/>
              <a:sym typeface="Noto Sans Symbols"/>
            </a:endParaRPr>
          </a:p>
        </p:txBody>
      </p:sp>
      <p:sp>
        <p:nvSpPr>
          <p:cNvPr id="1277" name="Google Shape;1277;p63"/>
          <p:cNvSpPr txBox="1"/>
          <p:nvPr/>
        </p:nvSpPr>
        <p:spPr>
          <a:xfrm>
            <a:off x="6587172" y="3526670"/>
            <a:ext cx="753110" cy="36258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3300">
                <a:solidFill>
                  <a:schemeClr val="dk1"/>
                </a:solidFill>
                <a:latin typeface="Times New Roman"/>
                <a:ea typeface="Times New Roman"/>
                <a:cs typeface="Times New Roman"/>
                <a:sym typeface="Times New Roman"/>
              </a:rPr>
              <a:t>P</a:t>
            </a:r>
            <a:r>
              <a:rPr lang="tr-TR" sz="1250">
                <a:solidFill>
                  <a:schemeClr val="dk1"/>
                </a:solidFill>
                <a:latin typeface="Times New Roman"/>
                <a:ea typeface="Times New Roman"/>
                <a:cs typeface="Times New Roman"/>
                <a:sym typeface="Times New Roman"/>
              </a:rPr>
              <a:t>3</a:t>
            </a:r>
            <a:r>
              <a:rPr i="1" lang="tr-TR" sz="1250">
                <a:solidFill>
                  <a:schemeClr val="dk1"/>
                </a:solidFill>
                <a:latin typeface="Noto Sans Symbols"/>
                <a:ea typeface="Noto Sans Symbols"/>
                <a:cs typeface="Noto Sans Symbols"/>
                <a:sym typeface="Noto Sans Symbols"/>
              </a:rPr>
              <a:t>φ</a:t>
            </a:r>
            <a:r>
              <a:rPr i="1" lang="tr-TR" sz="1250">
                <a:solidFill>
                  <a:schemeClr val="dk1"/>
                </a:solidFill>
                <a:latin typeface="Times New Roman"/>
                <a:ea typeface="Times New Roman"/>
                <a:cs typeface="Times New Roman"/>
                <a:sym typeface="Times New Roman"/>
              </a:rPr>
              <a:t> </a:t>
            </a:r>
            <a:r>
              <a:rPr lang="tr-TR" sz="1250">
                <a:solidFill>
                  <a:schemeClr val="dk1"/>
                </a:solidFill>
                <a:latin typeface="Times New Roman"/>
                <a:ea typeface="Times New Roman"/>
                <a:cs typeface="Times New Roman"/>
                <a:sym typeface="Times New Roman"/>
              </a:rPr>
              <a:t>(</a:t>
            </a:r>
            <a:r>
              <a:rPr i="1" lang="tr-TR" sz="1250">
                <a:solidFill>
                  <a:schemeClr val="dk1"/>
                </a:solidFill>
                <a:latin typeface="Times New Roman"/>
                <a:ea typeface="Times New Roman"/>
                <a:cs typeface="Times New Roman"/>
                <a:sym typeface="Times New Roman"/>
              </a:rPr>
              <a:t>t </a:t>
            </a:r>
            <a:r>
              <a:rPr lang="tr-TR" sz="1250">
                <a:solidFill>
                  <a:schemeClr val="dk1"/>
                </a:solidFill>
                <a:latin typeface="Times New Roman"/>
                <a:ea typeface="Times New Roman"/>
                <a:cs typeface="Times New Roman"/>
                <a:sym typeface="Times New Roman"/>
              </a:rPr>
              <a:t>) </a:t>
            </a:r>
            <a:r>
              <a:rPr baseline="30000" lang="tr-TR" sz="3300">
                <a:solidFill>
                  <a:schemeClr val="dk1"/>
                </a:solidFill>
                <a:latin typeface="Noto Sans Symbols"/>
                <a:ea typeface="Noto Sans Symbols"/>
                <a:cs typeface="Noto Sans Symbols"/>
                <a:sym typeface="Noto Sans Symbols"/>
              </a:rPr>
              <a:t>=</a:t>
            </a:r>
            <a:endParaRPr baseline="30000" sz="3300">
              <a:solidFill>
                <a:schemeClr val="dk1"/>
              </a:solidFill>
              <a:latin typeface="Noto Sans Symbols"/>
              <a:ea typeface="Noto Sans Symbols"/>
              <a:cs typeface="Noto Sans Symbols"/>
              <a:sym typeface="Noto Sans Symbols"/>
            </a:endParaRPr>
          </a:p>
        </p:txBody>
      </p:sp>
      <p:sp>
        <p:nvSpPr>
          <p:cNvPr id="1278" name="Google Shape;1278;p63"/>
          <p:cNvSpPr txBox="1"/>
          <p:nvPr/>
        </p:nvSpPr>
        <p:spPr>
          <a:xfrm>
            <a:off x="7681379" y="4397712"/>
            <a:ext cx="1257935" cy="36258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Times New Roman"/>
                <a:ea typeface="Times New Roman"/>
                <a:cs typeface="Times New Roman"/>
                <a:sym typeface="Times New Roman"/>
              </a:rPr>
              <a:t>L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Times New Roman"/>
                <a:ea typeface="Times New Roman"/>
                <a:cs typeface="Times New Roman"/>
                <a:sym typeface="Times New Roman"/>
              </a:rPr>
              <a:t>L </a:t>
            </a:r>
            <a:r>
              <a:rPr lang="tr-TR" sz="2200">
                <a:solidFill>
                  <a:schemeClr val="dk1"/>
                </a:solidFill>
                <a:latin typeface="Times New Roman"/>
                <a:ea typeface="Times New Roman"/>
                <a:cs typeface="Times New Roman"/>
                <a:sym typeface="Times New Roman"/>
              </a:rPr>
              <a:t>sin </a:t>
            </a:r>
            <a:r>
              <a:rPr i="1" lang="tr-TR" sz="2200">
                <a:solidFill>
                  <a:schemeClr val="dk1"/>
                </a:solidFill>
                <a:latin typeface="Noto Sans Symbols"/>
                <a:ea typeface="Noto Sans Symbols"/>
                <a:cs typeface="Noto Sans Symbols"/>
                <a:sym typeface="Noto Sans Symbols"/>
              </a:rPr>
              <a:t>ϕ</a:t>
            </a:r>
            <a:endParaRPr sz="2200">
              <a:solidFill>
                <a:schemeClr val="dk1"/>
              </a:solidFill>
              <a:latin typeface="Noto Sans Symbols"/>
              <a:ea typeface="Noto Sans Symbols"/>
              <a:cs typeface="Noto Sans Symbols"/>
              <a:sym typeface="Noto Sans Symbols"/>
            </a:endParaRPr>
          </a:p>
        </p:txBody>
      </p:sp>
      <p:sp>
        <p:nvSpPr>
          <p:cNvPr id="1279" name="Google Shape;1279;p63"/>
          <p:cNvSpPr txBox="1"/>
          <p:nvPr/>
        </p:nvSpPr>
        <p:spPr>
          <a:xfrm>
            <a:off x="2089391" y="4397712"/>
            <a:ext cx="2040255" cy="36258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Q</a:t>
            </a:r>
            <a:r>
              <a:rPr baseline="-25000" lang="tr-TR" sz="1875">
                <a:solidFill>
                  <a:schemeClr val="dk1"/>
                </a:solidFill>
                <a:latin typeface="Times New Roman"/>
                <a:ea typeface="Times New Roman"/>
                <a:cs typeface="Times New Roman"/>
                <a:sym typeface="Times New Roman"/>
              </a:rPr>
              <a:t>3</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baseline="-25000" lang="tr-TR" sz="1875">
                <a:solidFill>
                  <a:schemeClr val="dk1"/>
                </a:solidFill>
                <a:latin typeface="Times New Roman"/>
                <a:ea typeface="Times New Roman"/>
                <a:cs typeface="Times New Roman"/>
                <a:sym typeface="Times New Roman"/>
              </a:rPr>
              <a:t>(</a:t>
            </a:r>
            <a:r>
              <a:rPr baseline="-25000" i="1" lang="tr-TR" sz="1875">
                <a:solidFill>
                  <a:schemeClr val="dk1"/>
                </a:solidFill>
                <a:latin typeface="Times New Roman"/>
                <a:ea typeface="Times New Roman"/>
                <a:cs typeface="Times New Roman"/>
                <a:sym typeface="Times New Roman"/>
              </a:rPr>
              <a:t>t </a:t>
            </a:r>
            <a:r>
              <a:rPr baseline="-25000" lang="tr-TR" sz="1875">
                <a:solidFill>
                  <a:schemeClr val="dk1"/>
                </a:solidFill>
                <a:latin typeface="Times New Roman"/>
                <a:ea typeface="Times New Roman"/>
                <a:cs typeface="Times New Roman"/>
                <a:sym typeface="Times New Roman"/>
              </a:rPr>
              <a:t>) </a:t>
            </a:r>
            <a:r>
              <a:rPr lang="tr-TR" sz="2200">
                <a:solidFill>
                  <a:schemeClr val="dk1"/>
                </a:solidFill>
                <a:latin typeface="Noto Sans Symbols"/>
                <a:ea typeface="Noto Sans Symbols"/>
                <a:cs typeface="Noto Sans Symbols"/>
                <a:sym typeface="Noto Sans Symbols"/>
              </a:rPr>
              <a:t>=</a:t>
            </a:r>
            <a:r>
              <a:rPr lang="tr-TR" sz="2200">
                <a:solidFill>
                  <a:schemeClr val="dk1"/>
                </a:solidFill>
                <a:latin typeface="Times New Roman"/>
                <a:ea typeface="Times New Roman"/>
                <a:cs typeface="Times New Roman"/>
                <a:sym typeface="Times New Roman"/>
              </a:rPr>
              <a:t> 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200">
                <a:solidFill>
                  <a:schemeClr val="dk1"/>
                </a:solidFill>
                <a:latin typeface="Times New Roman"/>
                <a:ea typeface="Times New Roman"/>
                <a:cs typeface="Times New Roman"/>
                <a:sym typeface="Times New Roman"/>
              </a:rPr>
              <a:t>sin </a:t>
            </a:r>
            <a:r>
              <a:rPr i="1" lang="tr-TR" sz="2200">
                <a:solidFill>
                  <a:schemeClr val="dk1"/>
                </a:solidFill>
                <a:latin typeface="Noto Sans Symbols"/>
                <a:ea typeface="Noto Sans Symbols"/>
                <a:cs typeface="Noto Sans Symbols"/>
                <a:sym typeface="Noto Sans Symbols"/>
              </a:rPr>
              <a:t>ϕ</a:t>
            </a:r>
            <a:endParaRPr sz="2200">
              <a:solidFill>
                <a:schemeClr val="dk1"/>
              </a:solidFill>
              <a:latin typeface="Noto Sans Symbols"/>
              <a:ea typeface="Noto Sans Symbols"/>
              <a:cs typeface="Noto Sans Symbols"/>
              <a:sym typeface="Noto Sans Symbols"/>
            </a:endParaRPr>
          </a:p>
        </p:txBody>
      </p:sp>
      <p:sp>
        <p:nvSpPr>
          <p:cNvPr id="1280" name="Google Shape;1280;p63"/>
          <p:cNvSpPr txBox="1"/>
          <p:nvPr/>
        </p:nvSpPr>
        <p:spPr>
          <a:xfrm>
            <a:off x="7572108" y="3456464"/>
            <a:ext cx="1349375" cy="36258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200">
                <a:solidFill>
                  <a:schemeClr val="dk1"/>
                </a:solidFill>
                <a:latin typeface="Times New Roman"/>
                <a:ea typeface="Times New Roman"/>
                <a:cs typeface="Times New Roman"/>
                <a:sym typeface="Times New Roman"/>
              </a:rPr>
              <a:t>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Times New Roman"/>
                <a:ea typeface="Times New Roman"/>
                <a:cs typeface="Times New Roman"/>
                <a:sym typeface="Times New Roman"/>
              </a:rPr>
              <a:t>L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Times New Roman"/>
                <a:ea typeface="Times New Roman"/>
                <a:cs typeface="Times New Roman"/>
                <a:sym typeface="Times New Roman"/>
              </a:rPr>
              <a:t>L </a:t>
            </a:r>
            <a:r>
              <a:rPr lang="tr-TR" sz="2200">
                <a:solidFill>
                  <a:schemeClr val="dk1"/>
                </a:solidFill>
                <a:latin typeface="Times New Roman"/>
                <a:ea typeface="Times New Roman"/>
                <a:cs typeface="Times New Roman"/>
                <a:sym typeface="Times New Roman"/>
              </a:rPr>
              <a:t>cos </a:t>
            </a:r>
            <a:r>
              <a:rPr i="1" lang="tr-TR" sz="2200">
                <a:solidFill>
                  <a:schemeClr val="dk1"/>
                </a:solidFill>
                <a:latin typeface="Noto Sans Symbols"/>
                <a:ea typeface="Noto Sans Symbols"/>
                <a:cs typeface="Noto Sans Symbols"/>
                <a:sym typeface="Noto Sans Symbols"/>
              </a:rPr>
              <a:t>ϕ</a:t>
            </a:r>
            <a:endParaRPr sz="2200">
              <a:solidFill>
                <a:schemeClr val="dk1"/>
              </a:solidFill>
              <a:latin typeface="Noto Sans Symbols"/>
              <a:ea typeface="Noto Sans Symbols"/>
              <a:cs typeface="Noto Sans Symbols"/>
              <a:sym typeface="Noto Sans Symbols"/>
            </a:endParaRPr>
          </a:p>
        </p:txBody>
      </p:sp>
      <p:sp>
        <p:nvSpPr>
          <p:cNvPr id="1281" name="Google Shape;1281;p63"/>
          <p:cNvSpPr txBox="1"/>
          <p:nvPr/>
        </p:nvSpPr>
        <p:spPr>
          <a:xfrm>
            <a:off x="2106866" y="3456464"/>
            <a:ext cx="2013585" cy="36258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i="1" lang="tr-TR" sz="2200">
                <a:solidFill>
                  <a:schemeClr val="dk1"/>
                </a:solidFill>
                <a:latin typeface="Times New Roman"/>
                <a:ea typeface="Times New Roman"/>
                <a:cs typeface="Times New Roman"/>
                <a:sym typeface="Times New Roman"/>
              </a:rPr>
              <a:t>P</a:t>
            </a:r>
            <a:r>
              <a:rPr baseline="-25000" lang="tr-TR" sz="1875">
                <a:solidFill>
                  <a:schemeClr val="dk1"/>
                </a:solidFill>
                <a:latin typeface="Times New Roman"/>
                <a:ea typeface="Times New Roman"/>
                <a:cs typeface="Times New Roman"/>
                <a:sym typeface="Times New Roman"/>
              </a:rPr>
              <a:t>3</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baseline="-25000" lang="tr-TR" sz="1875">
                <a:solidFill>
                  <a:schemeClr val="dk1"/>
                </a:solidFill>
                <a:latin typeface="Times New Roman"/>
                <a:ea typeface="Times New Roman"/>
                <a:cs typeface="Times New Roman"/>
                <a:sym typeface="Times New Roman"/>
              </a:rPr>
              <a:t>(</a:t>
            </a:r>
            <a:r>
              <a:rPr baseline="-25000" i="1" lang="tr-TR" sz="1875">
                <a:solidFill>
                  <a:schemeClr val="dk1"/>
                </a:solidFill>
                <a:latin typeface="Times New Roman"/>
                <a:ea typeface="Times New Roman"/>
                <a:cs typeface="Times New Roman"/>
                <a:sym typeface="Times New Roman"/>
              </a:rPr>
              <a:t>t </a:t>
            </a:r>
            <a:r>
              <a:rPr baseline="-25000" lang="tr-TR" sz="1875">
                <a:solidFill>
                  <a:schemeClr val="dk1"/>
                </a:solidFill>
                <a:latin typeface="Times New Roman"/>
                <a:ea typeface="Times New Roman"/>
                <a:cs typeface="Times New Roman"/>
                <a:sym typeface="Times New Roman"/>
              </a:rPr>
              <a:t>) </a:t>
            </a:r>
            <a:r>
              <a:rPr lang="tr-TR" sz="2200">
                <a:solidFill>
                  <a:schemeClr val="dk1"/>
                </a:solidFill>
                <a:latin typeface="Noto Sans Symbols"/>
                <a:ea typeface="Noto Sans Symbols"/>
                <a:cs typeface="Noto Sans Symbols"/>
                <a:sym typeface="Noto Sans Symbols"/>
              </a:rPr>
              <a:t>=</a:t>
            </a:r>
            <a:r>
              <a:rPr lang="tr-TR" sz="2200">
                <a:solidFill>
                  <a:schemeClr val="dk1"/>
                </a:solidFill>
                <a:latin typeface="Times New Roman"/>
                <a:ea typeface="Times New Roman"/>
                <a:cs typeface="Times New Roman"/>
                <a:sym typeface="Times New Roman"/>
              </a:rPr>
              <a:t> 3</a:t>
            </a:r>
            <a:r>
              <a:rPr i="1" lang="tr-TR" sz="2200">
                <a:solidFill>
                  <a:schemeClr val="dk1"/>
                </a:solidFill>
                <a:latin typeface="Times New Roman"/>
                <a:ea typeface="Times New Roman"/>
                <a:cs typeface="Times New Roman"/>
                <a:sym typeface="Times New Roman"/>
              </a:rPr>
              <a:t>V</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i="1" lang="tr-TR" sz="2200">
                <a:solidFill>
                  <a:schemeClr val="dk1"/>
                </a:solidFill>
                <a:latin typeface="Times New Roman"/>
                <a:ea typeface="Times New Roman"/>
                <a:cs typeface="Times New Roman"/>
                <a:sym typeface="Times New Roman"/>
              </a:rPr>
              <a:t>I</a:t>
            </a:r>
            <a:r>
              <a:rPr baseline="-25000" i="1" lang="tr-TR" sz="1875">
                <a:solidFill>
                  <a:schemeClr val="dk1"/>
                </a:solidFill>
                <a:latin typeface="Noto Sans Symbols"/>
                <a:ea typeface="Noto Sans Symbols"/>
                <a:cs typeface="Noto Sans Symbols"/>
                <a:sym typeface="Noto Sans Symbols"/>
              </a:rPr>
              <a:t>φ</a:t>
            </a:r>
            <a:r>
              <a:rPr baseline="-25000" i="1" lang="tr-TR" sz="1875">
                <a:solidFill>
                  <a:schemeClr val="dk1"/>
                </a:solidFill>
                <a:latin typeface="Times New Roman"/>
                <a:ea typeface="Times New Roman"/>
                <a:cs typeface="Times New Roman"/>
                <a:sym typeface="Times New Roman"/>
              </a:rPr>
              <a:t> </a:t>
            </a:r>
            <a:r>
              <a:rPr lang="tr-TR" sz="2200">
                <a:solidFill>
                  <a:schemeClr val="dk1"/>
                </a:solidFill>
                <a:latin typeface="Times New Roman"/>
                <a:ea typeface="Times New Roman"/>
                <a:cs typeface="Times New Roman"/>
                <a:sym typeface="Times New Roman"/>
              </a:rPr>
              <a:t>cos</a:t>
            </a:r>
            <a:r>
              <a:rPr i="1" lang="tr-TR" sz="2200">
                <a:solidFill>
                  <a:schemeClr val="dk1"/>
                </a:solidFill>
                <a:latin typeface="Noto Sans Symbols"/>
                <a:ea typeface="Noto Sans Symbols"/>
                <a:cs typeface="Noto Sans Symbols"/>
                <a:sym typeface="Noto Sans Symbols"/>
              </a:rPr>
              <a:t>ϕ</a:t>
            </a:r>
            <a:endParaRPr sz="2200">
              <a:solidFill>
                <a:schemeClr val="dk1"/>
              </a:solidFill>
              <a:latin typeface="Noto Sans Symbols"/>
              <a:ea typeface="Noto Sans Symbols"/>
              <a:cs typeface="Noto Sans Symbols"/>
              <a:sym typeface="Noto Sans Symbols"/>
            </a:endParaRPr>
          </a:p>
        </p:txBody>
      </p:sp>
      <p:sp>
        <p:nvSpPr>
          <p:cNvPr id="1282" name="Google Shape;1282;p63"/>
          <p:cNvSpPr txBox="1"/>
          <p:nvPr/>
        </p:nvSpPr>
        <p:spPr>
          <a:xfrm>
            <a:off x="4076700" y="6297167"/>
            <a:ext cx="2280285" cy="508000"/>
          </a:xfrm>
          <a:prstGeom prst="rect">
            <a:avLst/>
          </a:prstGeom>
          <a:solidFill>
            <a:srgbClr val="FFCC00"/>
          </a:solidFill>
          <a:ln>
            <a:noFill/>
          </a:ln>
        </p:spPr>
        <p:txBody>
          <a:bodyPr anchorCtr="0" anchor="t" bIns="0" lIns="0" spcFirstLastPara="1" rIns="0" wrap="square" tIns="3800">
            <a:noAutofit/>
          </a:bodyPr>
          <a:lstStyle/>
          <a:p>
            <a:pPr indent="0" lvl="0" marL="53975" marR="0" rtl="0" algn="l">
              <a:lnSpc>
                <a:spcPct val="100000"/>
              </a:lnSpc>
              <a:spcBef>
                <a:spcPts val="0"/>
              </a:spcBef>
              <a:spcAft>
                <a:spcPts val="0"/>
              </a:spcAft>
              <a:buNone/>
            </a:pPr>
            <a:r>
              <a:rPr i="1" lang="tr-TR" sz="2500">
                <a:solidFill>
                  <a:schemeClr val="dk1"/>
                </a:solidFill>
                <a:latin typeface="Times New Roman"/>
                <a:ea typeface="Times New Roman"/>
                <a:cs typeface="Times New Roman"/>
                <a:sym typeface="Times New Roman"/>
              </a:rPr>
              <a:t>S</a:t>
            </a:r>
            <a:r>
              <a:rPr baseline="-25000" lang="tr-TR" sz="2475">
                <a:solidFill>
                  <a:schemeClr val="dk1"/>
                </a:solidFill>
                <a:latin typeface="Times New Roman"/>
                <a:ea typeface="Times New Roman"/>
                <a:cs typeface="Times New Roman"/>
                <a:sym typeface="Times New Roman"/>
              </a:rPr>
              <a:t>3</a:t>
            </a:r>
            <a:r>
              <a:rPr baseline="-25000" i="1" lang="tr-TR" sz="2475">
                <a:solidFill>
                  <a:schemeClr val="dk1"/>
                </a:solidFill>
                <a:latin typeface="Noto Sans Symbols"/>
                <a:ea typeface="Noto Sans Symbols"/>
                <a:cs typeface="Noto Sans Symbols"/>
                <a:sym typeface="Noto Sans Symbols"/>
              </a:rPr>
              <a:t>φ</a:t>
            </a:r>
            <a:r>
              <a:rPr baseline="-25000" lang="tr-TR" sz="2475">
                <a:solidFill>
                  <a:schemeClr val="dk1"/>
                </a:solidFill>
                <a:latin typeface="Times New Roman"/>
                <a:ea typeface="Times New Roman"/>
                <a:cs typeface="Times New Roman"/>
                <a:sym typeface="Times New Roman"/>
              </a:rPr>
              <a:t>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P</a:t>
            </a:r>
            <a:r>
              <a:rPr baseline="-25000" lang="tr-TR" sz="2475">
                <a:solidFill>
                  <a:schemeClr val="dk1"/>
                </a:solidFill>
                <a:latin typeface="Times New Roman"/>
                <a:ea typeface="Times New Roman"/>
                <a:cs typeface="Times New Roman"/>
                <a:sym typeface="Times New Roman"/>
              </a:rPr>
              <a:t>3</a:t>
            </a:r>
            <a:r>
              <a:rPr baseline="-25000" i="1" lang="tr-TR" sz="2475">
                <a:solidFill>
                  <a:schemeClr val="dk1"/>
                </a:solidFill>
                <a:latin typeface="Noto Sans Symbols"/>
                <a:ea typeface="Noto Sans Symbols"/>
                <a:cs typeface="Noto Sans Symbols"/>
                <a:sym typeface="Noto Sans Symbols"/>
              </a:rPr>
              <a:t>φ</a:t>
            </a:r>
            <a:r>
              <a:rPr baseline="-25000" lang="tr-TR" sz="2475">
                <a:solidFill>
                  <a:schemeClr val="dk1"/>
                </a:solidFill>
                <a:latin typeface="Times New Roman"/>
                <a:ea typeface="Times New Roman"/>
                <a:cs typeface="Times New Roman"/>
                <a:sym typeface="Times New Roman"/>
              </a:rPr>
              <a:t>	</a:t>
            </a:r>
            <a:r>
              <a:rPr lang="tr-TR" sz="2500">
                <a:solidFill>
                  <a:schemeClr val="dk1"/>
                </a:solidFill>
                <a:latin typeface="Noto Sans Symbols"/>
                <a:ea typeface="Noto Sans Symbols"/>
                <a:cs typeface="Noto Sans Symbols"/>
                <a:sym typeface="Noto Sans Symbols"/>
              </a:rPr>
              <a:t>+</a:t>
            </a:r>
            <a:r>
              <a:rPr lang="tr-TR" sz="2500">
                <a:solidFill>
                  <a:schemeClr val="dk1"/>
                </a:solidFill>
                <a:latin typeface="Times New Roman"/>
                <a:ea typeface="Times New Roman"/>
                <a:cs typeface="Times New Roman"/>
                <a:sym typeface="Times New Roman"/>
              </a:rPr>
              <a:t>	</a:t>
            </a:r>
            <a:r>
              <a:rPr i="1" lang="tr-TR" sz="2500">
                <a:solidFill>
                  <a:schemeClr val="dk1"/>
                </a:solidFill>
                <a:latin typeface="Times New Roman"/>
                <a:ea typeface="Times New Roman"/>
                <a:cs typeface="Times New Roman"/>
                <a:sym typeface="Times New Roman"/>
              </a:rPr>
              <a:t>jQ</a:t>
            </a:r>
            <a:r>
              <a:rPr baseline="-25000" lang="tr-TR" sz="2475">
                <a:solidFill>
                  <a:schemeClr val="dk1"/>
                </a:solidFill>
                <a:latin typeface="Times New Roman"/>
                <a:ea typeface="Times New Roman"/>
                <a:cs typeface="Times New Roman"/>
                <a:sym typeface="Times New Roman"/>
              </a:rPr>
              <a:t>3</a:t>
            </a:r>
            <a:r>
              <a:rPr baseline="-25000" i="1" lang="tr-TR" sz="2475">
                <a:solidFill>
                  <a:schemeClr val="dk1"/>
                </a:solidFill>
                <a:latin typeface="Noto Sans Symbols"/>
                <a:ea typeface="Noto Sans Symbols"/>
                <a:cs typeface="Noto Sans Symbols"/>
                <a:sym typeface="Noto Sans Symbols"/>
              </a:rPr>
              <a:t>φ</a:t>
            </a:r>
            <a:endParaRPr baseline="-25000" sz="2475">
              <a:solidFill>
                <a:schemeClr val="dk1"/>
              </a:solidFill>
              <a:latin typeface="Noto Sans Symbols"/>
              <a:ea typeface="Noto Sans Symbols"/>
              <a:cs typeface="Noto Sans Symbols"/>
              <a:sym typeface="Noto Sans Symbols"/>
            </a:endParaRPr>
          </a:p>
        </p:txBody>
      </p:sp>
      <p:sp>
        <p:nvSpPr>
          <p:cNvPr id="1283" name="Google Shape;1283;p63"/>
          <p:cNvSpPr txBox="1"/>
          <p:nvPr/>
        </p:nvSpPr>
        <p:spPr>
          <a:xfrm>
            <a:off x="1319542" y="6316789"/>
            <a:ext cx="2150110" cy="32766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950">
                <a:solidFill>
                  <a:srgbClr val="333399"/>
                </a:solidFill>
                <a:latin typeface="Times New Roman"/>
                <a:ea typeface="Times New Roman"/>
                <a:cs typeface="Times New Roman"/>
                <a:sym typeface="Times New Roman"/>
              </a:rPr>
              <a:t>Toplam görünür güç:</a:t>
            </a:r>
            <a:endParaRPr sz="1950">
              <a:solidFill>
                <a:schemeClr val="dk1"/>
              </a:solidFill>
              <a:latin typeface="Times New Roman"/>
              <a:ea typeface="Times New Roman"/>
              <a:cs typeface="Times New Roman"/>
              <a:sym typeface="Times New Roman"/>
            </a:endParaRPr>
          </a:p>
        </p:txBody>
      </p:sp>
      <p:sp>
        <p:nvSpPr>
          <p:cNvPr id="1284" name="Google Shape;1284;p6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1993900" y="-180974"/>
            <a:ext cx="7086600" cy="1234697"/>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br>
              <a:rPr lang="tr-TR">
                <a:solidFill>
                  <a:srgbClr val="FF0000"/>
                </a:solidFill>
              </a:rPr>
            </a:br>
            <a:r>
              <a:rPr lang="tr-TR">
                <a:solidFill>
                  <a:srgbClr val="FF0000"/>
                </a:solidFill>
              </a:rPr>
              <a:t>   Transformatör Çeşitleri</a:t>
            </a:r>
            <a:endParaRPr/>
          </a:p>
        </p:txBody>
      </p:sp>
      <p:sp>
        <p:nvSpPr>
          <p:cNvPr id="125" name="Google Shape;125;p19"/>
          <p:cNvSpPr txBox="1"/>
          <p:nvPr/>
        </p:nvSpPr>
        <p:spPr>
          <a:xfrm>
            <a:off x="1116262" y="1035202"/>
            <a:ext cx="8899525" cy="5575300"/>
          </a:xfrm>
          <a:prstGeom prst="rect">
            <a:avLst/>
          </a:prstGeom>
          <a:noFill/>
          <a:ln>
            <a:noFill/>
          </a:ln>
        </p:spPr>
        <p:txBody>
          <a:bodyPr anchorCtr="0" anchor="t" bIns="0" lIns="0" spcFirstLastPara="1" rIns="0" wrap="square" tIns="10775">
            <a:noAutofit/>
          </a:bodyPr>
          <a:lstStyle/>
          <a:p>
            <a:pPr indent="-146049" lvl="0" marL="12700" marR="5080" rtl="0" algn="just">
              <a:lnSpc>
                <a:spcPct val="1012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İletim transformatörleri </a:t>
            </a:r>
            <a:r>
              <a:rPr lang="tr-TR" sz="2400">
                <a:solidFill>
                  <a:schemeClr val="dk1"/>
                </a:solidFill>
                <a:latin typeface="Times New Roman"/>
                <a:ea typeface="Times New Roman"/>
                <a:cs typeface="Times New Roman"/>
                <a:sym typeface="Times New Roman"/>
              </a:rPr>
              <a:t>büyük güçlüdürler (MVA) ve çok yüksek  gerilimin uzaklara iletilmesinde gerilim yükseltici olarak kullanılırlar.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2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9525" rtl="0" algn="just">
              <a:lnSpc>
                <a:spcPct val="101299"/>
              </a:lnSpc>
              <a:spcBef>
                <a:spcPts val="5"/>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Ara istasyon transformatörleri </a:t>
            </a:r>
            <a:r>
              <a:rPr lang="tr-TR" sz="2400">
                <a:solidFill>
                  <a:schemeClr val="dk1"/>
                </a:solidFill>
                <a:latin typeface="Times New Roman"/>
                <a:ea typeface="Times New Roman"/>
                <a:cs typeface="Times New Roman"/>
                <a:sym typeface="Times New Roman"/>
              </a:rPr>
              <a:t>ise gerilimi orta seviyelere  düşürmek için kullanılırlar.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000"/>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Dağıtım transformatörleri </a:t>
            </a:r>
            <a:r>
              <a:rPr lang="tr-TR" sz="2400">
                <a:solidFill>
                  <a:schemeClr val="dk1"/>
                </a:solidFill>
                <a:latin typeface="Times New Roman"/>
                <a:ea typeface="Times New Roman"/>
                <a:cs typeface="Times New Roman"/>
                <a:sym typeface="Times New Roman"/>
              </a:rPr>
              <a:t>ise orta seviyelerdeki gerilimleri daha alt  orta seviyelere düşürmek için kullanılırlar ve büyük güçlü  transformatörlerdir.</a:t>
            </a:r>
            <a:endParaRPr/>
          </a:p>
          <a:p>
            <a:pPr indent="0" lvl="0" marL="0" marR="0" rtl="0" algn="l">
              <a:lnSpc>
                <a:spcPct val="100000"/>
              </a:lnSpc>
              <a:spcBef>
                <a:spcPts val="5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0800"/>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Güç (kaynağı) transformatörleri </a:t>
            </a:r>
            <a:r>
              <a:rPr lang="tr-TR" sz="2400">
                <a:solidFill>
                  <a:schemeClr val="dk1"/>
                </a:solidFill>
                <a:latin typeface="Times New Roman"/>
                <a:ea typeface="Times New Roman"/>
                <a:cs typeface="Times New Roman"/>
                <a:sym typeface="Times New Roman"/>
              </a:rPr>
              <a:t>elektronik devrelerde kullanılır ve  birçok farklı tip ve uygulamaları vardır.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2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Ototransformatörleri</a:t>
            </a:r>
            <a:r>
              <a:rPr lang="tr-TR" sz="2400">
                <a:solidFill>
                  <a:schemeClr val="dk1"/>
                </a:solidFill>
                <a:latin typeface="Times New Roman"/>
                <a:ea typeface="Times New Roman"/>
                <a:cs typeface="Times New Roman"/>
                <a:sym typeface="Times New Roman"/>
              </a:rPr>
              <a:t>, genellikle düşük güç uygulamalarında ayarlı  gerilim sağlamak için kullanılır.</a:t>
            </a:r>
            <a:endParaRPr sz="2400">
              <a:solidFill>
                <a:schemeClr val="dk1"/>
              </a:solidFill>
              <a:latin typeface="Times New Roman"/>
              <a:ea typeface="Times New Roman"/>
              <a:cs typeface="Times New Roman"/>
              <a:sym typeface="Times New Roman"/>
            </a:endParaRPr>
          </a:p>
        </p:txBody>
      </p:sp>
      <p:sp>
        <p:nvSpPr>
          <p:cNvPr id="126" name="Google Shape;126;p19"/>
          <p:cNvSpPr/>
          <p:nvPr/>
        </p:nvSpPr>
        <p:spPr>
          <a:xfrm>
            <a:off x="1651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64"/>
          <p:cNvSpPr txBox="1"/>
          <p:nvPr>
            <p:ph type="title"/>
          </p:nvPr>
        </p:nvSpPr>
        <p:spPr>
          <a:xfrm>
            <a:off x="3309834" y="123562"/>
            <a:ext cx="6532666"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Üç Fazlı Transformatörler</a:t>
            </a:r>
            <a:endParaRPr/>
          </a:p>
        </p:txBody>
      </p:sp>
      <p:sp>
        <p:nvSpPr>
          <p:cNvPr id="1290" name="Google Shape;1290;p64"/>
          <p:cNvSpPr txBox="1"/>
          <p:nvPr/>
        </p:nvSpPr>
        <p:spPr>
          <a:xfrm>
            <a:off x="625706" y="706336"/>
            <a:ext cx="9677400" cy="1991360"/>
          </a:xfrm>
          <a:prstGeom prst="rect">
            <a:avLst/>
          </a:prstGeom>
          <a:noFill/>
          <a:ln>
            <a:noFill/>
          </a:ln>
        </p:spPr>
        <p:txBody>
          <a:bodyPr anchorCtr="0" anchor="t" bIns="0" lIns="0" spcFirstLastPara="1" rIns="0" wrap="square" tIns="107950">
            <a:noAutofit/>
          </a:bodyPr>
          <a:lstStyle/>
          <a:p>
            <a:pPr indent="0" lvl="0" marL="12700" marR="0" rtl="0" algn="l">
              <a:lnSpc>
                <a:spcPct val="100000"/>
              </a:lnSpc>
              <a:spcBef>
                <a:spcPts val="0"/>
              </a:spcBef>
              <a:spcAft>
                <a:spcPts val="0"/>
              </a:spcAft>
              <a:buNone/>
            </a:pPr>
            <a:r>
              <a:rPr b="1" lang="tr-TR" sz="1950">
                <a:solidFill>
                  <a:srgbClr val="002060"/>
                </a:solidFill>
                <a:latin typeface="Times New Roman"/>
                <a:ea typeface="Times New Roman"/>
                <a:cs typeface="Times New Roman"/>
                <a:sym typeface="Times New Roman"/>
              </a:rPr>
              <a:t>ÜÇ-FAZ TRANSFORMATOR BANKASI</a:t>
            </a:r>
            <a:endParaRPr sz="1950">
              <a:solidFill>
                <a:srgbClr val="002060"/>
              </a:solidFill>
              <a:latin typeface="Times New Roman"/>
              <a:ea typeface="Times New Roman"/>
              <a:cs typeface="Times New Roman"/>
              <a:sym typeface="Times New Roman"/>
            </a:endParaRPr>
          </a:p>
          <a:p>
            <a:pPr indent="0" lvl="0" marL="12700" marR="5080" rtl="0" algn="just">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Üç-fazlı devreler için üç-fazlı transformatörlerin yapımı iki şekilde mümkündür. Birincisi,  Şekilde gösterildiği gibi basit olarak üç adet bir-fazlı transformatörü üç-fazlı bir banka olarak  bağlamaktır. Bu eski yaklaşımın avantajı ise herhangi bir arıza durumunda ilgili  transformatörün değiştirilebilme imkanının olmasıdır.</a:t>
            </a:r>
            <a:endParaRPr sz="1950">
              <a:solidFill>
                <a:schemeClr val="dk1"/>
              </a:solidFill>
              <a:latin typeface="Times New Roman"/>
              <a:ea typeface="Times New Roman"/>
              <a:cs typeface="Times New Roman"/>
              <a:sym typeface="Times New Roman"/>
            </a:endParaRPr>
          </a:p>
        </p:txBody>
      </p:sp>
      <p:sp>
        <p:nvSpPr>
          <p:cNvPr id="1291" name="Google Shape;1291;p64"/>
          <p:cNvSpPr/>
          <p:nvPr/>
        </p:nvSpPr>
        <p:spPr>
          <a:xfrm>
            <a:off x="2909316" y="3040380"/>
            <a:ext cx="1783080" cy="15666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2" name="Google Shape;1292;p64"/>
          <p:cNvSpPr/>
          <p:nvPr/>
        </p:nvSpPr>
        <p:spPr>
          <a:xfrm>
            <a:off x="2909316" y="3040380"/>
            <a:ext cx="1784985" cy="1568450"/>
          </a:xfrm>
          <a:custGeom>
            <a:rect b="b" l="l" r="r" t="t"/>
            <a:pathLst>
              <a:path extrusionOk="0" h="1568450" w="1784985">
                <a:moveTo>
                  <a:pt x="0" y="0"/>
                </a:moveTo>
                <a:lnTo>
                  <a:pt x="0" y="1568196"/>
                </a:lnTo>
                <a:lnTo>
                  <a:pt x="1784604" y="1568196"/>
                </a:lnTo>
                <a:lnTo>
                  <a:pt x="1784604" y="0"/>
                </a:lnTo>
                <a:lnTo>
                  <a:pt x="0" y="0"/>
                </a:lnTo>
                <a:close/>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3" name="Google Shape;1293;p64"/>
          <p:cNvSpPr/>
          <p:nvPr/>
        </p:nvSpPr>
        <p:spPr>
          <a:xfrm>
            <a:off x="3200400" y="3287267"/>
            <a:ext cx="1201420" cy="1114425"/>
          </a:xfrm>
          <a:custGeom>
            <a:rect b="b" l="l" r="r" t="t"/>
            <a:pathLst>
              <a:path extrusionOk="0" h="1114425" w="1201420">
                <a:moveTo>
                  <a:pt x="0" y="1114044"/>
                </a:moveTo>
                <a:lnTo>
                  <a:pt x="1200912" y="1114044"/>
                </a:lnTo>
                <a:lnTo>
                  <a:pt x="1200912" y="0"/>
                </a:lnTo>
                <a:lnTo>
                  <a:pt x="0" y="0"/>
                </a:lnTo>
                <a:lnTo>
                  <a:pt x="0" y="111404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4" name="Google Shape;1294;p64"/>
          <p:cNvSpPr/>
          <p:nvPr/>
        </p:nvSpPr>
        <p:spPr>
          <a:xfrm>
            <a:off x="3200400" y="3287267"/>
            <a:ext cx="1202690" cy="1115695"/>
          </a:xfrm>
          <a:custGeom>
            <a:rect b="b" l="l" r="r" t="t"/>
            <a:pathLst>
              <a:path extrusionOk="0" h="1115695" w="1202689">
                <a:moveTo>
                  <a:pt x="0" y="0"/>
                </a:moveTo>
                <a:lnTo>
                  <a:pt x="0" y="1115568"/>
                </a:lnTo>
                <a:lnTo>
                  <a:pt x="1202436" y="1115568"/>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5" name="Google Shape;1295;p64"/>
          <p:cNvSpPr/>
          <p:nvPr/>
        </p:nvSpPr>
        <p:spPr>
          <a:xfrm>
            <a:off x="2702051" y="3410711"/>
            <a:ext cx="524510" cy="0"/>
          </a:xfrm>
          <a:custGeom>
            <a:rect b="b" l="l" r="r" t="t"/>
            <a:pathLst>
              <a:path extrusionOk="0" h="120000" w="524510">
                <a:moveTo>
                  <a:pt x="0" y="0"/>
                </a:moveTo>
                <a:lnTo>
                  <a:pt x="5242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6" name="Google Shape;1296;p64"/>
          <p:cNvSpPr/>
          <p:nvPr/>
        </p:nvSpPr>
        <p:spPr>
          <a:xfrm>
            <a:off x="2702051" y="4279392"/>
            <a:ext cx="207645" cy="0"/>
          </a:xfrm>
          <a:custGeom>
            <a:rect b="b" l="l" r="r" t="t"/>
            <a:pathLst>
              <a:path extrusionOk="0" h="120000" w="207644">
                <a:moveTo>
                  <a:pt x="0" y="0"/>
                </a:moveTo>
                <a:lnTo>
                  <a:pt x="2072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7" name="Google Shape;1297;p64"/>
          <p:cNvSpPr/>
          <p:nvPr/>
        </p:nvSpPr>
        <p:spPr>
          <a:xfrm>
            <a:off x="3200400" y="3410711"/>
            <a:ext cx="41275" cy="43180"/>
          </a:xfrm>
          <a:custGeom>
            <a:rect b="b" l="l" r="r" t="t"/>
            <a:pathLst>
              <a:path extrusionOk="0" h="43179" w="41275">
                <a:moveTo>
                  <a:pt x="32004" y="0"/>
                </a:moveTo>
                <a:lnTo>
                  <a:pt x="36575" y="1524"/>
                </a:lnTo>
                <a:lnTo>
                  <a:pt x="41148" y="3048"/>
                </a:lnTo>
                <a:lnTo>
                  <a:pt x="36575" y="9143"/>
                </a:lnTo>
                <a:lnTo>
                  <a:pt x="30741" y="14239"/>
                </a:lnTo>
                <a:lnTo>
                  <a:pt x="21907" y="21335"/>
                </a:lnTo>
                <a:lnTo>
                  <a:pt x="12787" y="28432"/>
                </a:lnTo>
                <a:lnTo>
                  <a:pt x="6095" y="33527"/>
                </a:lnTo>
                <a:lnTo>
                  <a:pt x="0" y="39624"/>
                </a:lnTo>
                <a:lnTo>
                  <a:pt x="0" y="41148"/>
                </a:lnTo>
                <a:lnTo>
                  <a:pt x="0" y="426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8" name="Google Shape;1298;p64"/>
          <p:cNvSpPr/>
          <p:nvPr/>
        </p:nvSpPr>
        <p:spPr>
          <a:xfrm>
            <a:off x="3208020" y="3584448"/>
            <a:ext cx="26034" cy="30480"/>
          </a:xfrm>
          <a:custGeom>
            <a:rect b="b" l="l" r="r" t="t"/>
            <a:pathLst>
              <a:path extrusionOk="0" h="30479" w="26035">
                <a:moveTo>
                  <a:pt x="0" y="0"/>
                </a:moveTo>
                <a:lnTo>
                  <a:pt x="9191" y="3667"/>
                </a:lnTo>
                <a:lnTo>
                  <a:pt x="17525" y="7619"/>
                </a:lnTo>
                <a:lnTo>
                  <a:pt x="23574" y="11572"/>
                </a:lnTo>
                <a:lnTo>
                  <a:pt x="25907" y="15239"/>
                </a:lnTo>
                <a:lnTo>
                  <a:pt x="22288" y="19121"/>
                </a:lnTo>
                <a:lnTo>
                  <a:pt x="14097" y="23431"/>
                </a:lnTo>
                <a:lnTo>
                  <a:pt x="5334" y="27455"/>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9" name="Google Shape;1299;p64"/>
          <p:cNvSpPr/>
          <p:nvPr/>
        </p:nvSpPr>
        <p:spPr>
          <a:xfrm>
            <a:off x="2896361" y="3468623"/>
            <a:ext cx="311785" cy="116205"/>
          </a:xfrm>
          <a:custGeom>
            <a:rect b="b" l="l" r="r" t="t"/>
            <a:pathLst>
              <a:path extrusionOk="0" h="116204" w="311785">
                <a:moveTo>
                  <a:pt x="311657" y="115824"/>
                </a:moveTo>
                <a:lnTo>
                  <a:pt x="251149" y="102150"/>
                </a:lnTo>
                <a:lnTo>
                  <a:pt x="192842" y="88730"/>
                </a:lnTo>
                <a:lnTo>
                  <a:pt x="138683" y="75819"/>
                </a:lnTo>
                <a:lnTo>
                  <a:pt x="90621" y="63669"/>
                </a:lnTo>
                <a:lnTo>
                  <a:pt x="50602" y="52535"/>
                </a:lnTo>
                <a:lnTo>
                  <a:pt x="0" y="28503"/>
                </a:lnTo>
                <a:lnTo>
                  <a:pt x="2286" y="16192"/>
                </a:lnTo>
                <a:lnTo>
                  <a:pt x="13716" y="6453"/>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p64"/>
          <p:cNvSpPr/>
          <p:nvPr/>
        </p:nvSpPr>
        <p:spPr>
          <a:xfrm>
            <a:off x="3200400" y="3912108"/>
            <a:ext cx="26034" cy="30480"/>
          </a:xfrm>
          <a:custGeom>
            <a:rect b="b" l="l" r="r" t="t"/>
            <a:pathLst>
              <a:path extrusionOk="0" h="30479" w="26035">
                <a:moveTo>
                  <a:pt x="0" y="0"/>
                </a:moveTo>
                <a:lnTo>
                  <a:pt x="9191" y="3667"/>
                </a:lnTo>
                <a:lnTo>
                  <a:pt x="17525" y="7619"/>
                </a:lnTo>
                <a:lnTo>
                  <a:pt x="23574" y="11572"/>
                </a:lnTo>
                <a:lnTo>
                  <a:pt x="25907" y="15239"/>
                </a:lnTo>
                <a:lnTo>
                  <a:pt x="22502" y="19121"/>
                </a:lnTo>
                <a:lnTo>
                  <a:pt x="14668" y="23431"/>
                </a:lnTo>
                <a:lnTo>
                  <a:pt x="5976" y="27455"/>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 name="Google Shape;1301;p64"/>
          <p:cNvSpPr/>
          <p:nvPr/>
        </p:nvSpPr>
        <p:spPr>
          <a:xfrm>
            <a:off x="2889384" y="3796284"/>
            <a:ext cx="311150" cy="116205"/>
          </a:xfrm>
          <a:custGeom>
            <a:rect b="b" l="l" r="r" t="t"/>
            <a:pathLst>
              <a:path extrusionOk="0" h="116204" w="311150">
                <a:moveTo>
                  <a:pt x="311015" y="115824"/>
                </a:moveTo>
                <a:lnTo>
                  <a:pt x="250506" y="102150"/>
                </a:lnTo>
                <a:lnTo>
                  <a:pt x="192199" y="88730"/>
                </a:lnTo>
                <a:lnTo>
                  <a:pt x="138041" y="75819"/>
                </a:lnTo>
                <a:lnTo>
                  <a:pt x="89978" y="63669"/>
                </a:lnTo>
                <a:lnTo>
                  <a:pt x="49959" y="52535"/>
                </a:lnTo>
                <a:lnTo>
                  <a:pt x="0" y="28503"/>
                </a:lnTo>
                <a:lnTo>
                  <a:pt x="2214" y="16192"/>
                </a:lnTo>
                <a:lnTo>
                  <a:pt x="13287" y="6453"/>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2" name="Google Shape;1302;p64"/>
          <p:cNvSpPr/>
          <p:nvPr/>
        </p:nvSpPr>
        <p:spPr>
          <a:xfrm>
            <a:off x="3208020" y="4067555"/>
            <a:ext cx="26034" cy="30480"/>
          </a:xfrm>
          <a:custGeom>
            <a:rect b="b" l="l" r="r" t="t"/>
            <a:pathLst>
              <a:path extrusionOk="0" h="30479" w="26035">
                <a:moveTo>
                  <a:pt x="0" y="0"/>
                </a:moveTo>
                <a:lnTo>
                  <a:pt x="9191" y="4310"/>
                </a:lnTo>
                <a:lnTo>
                  <a:pt x="17525" y="8191"/>
                </a:lnTo>
                <a:lnTo>
                  <a:pt x="23574" y="11787"/>
                </a:lnTo>
                <a:lnTo>
                  <a:pt x="25907" y="15240"/>
                </a:lnTo>
                <a:lnTo>
                  <a:pt x="22288" y="19764"/>
                </a:lnTo>
                <a:lnTo>
                  <a:pt x="14097" y="24003"/>
                </a:lnTo>
                <a:lnTo>
                  <a:pt x="5334" y="27670"/>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3" name="Google Shape;1303;p64"/>
          <p:cNvSpPr/>
          <p:nvPr/>
        </p:nvSpPr>
        <p:spPr>
          <a:xfrm>
            <a:off x="2896361" y="3953255"/>
            <a:ext cx="311785" cy="114300"/>
          </a:xfrm>
          <a:custGeom>
            <a:rect b="b" l="l" r="r" t="t"/>
            <a:pathLst>
              <a:path extrusionOk="0" h="114300" w="311785">
                <a:moveTo>
                  <a:pt x="311657" y="114300"/>
                </a:moveTo>
                <a:lnTo>
                  <a:pt x="251149" y="100626"/>
                </a:lnTo>
                <a:lnTo>
                  <a:pt x="192842" y="87206"/>
                </a:lnTo>
                <a:lnTo>
                  <a:pt x="138683" y="74295"/>
                </a:lnTo>
                <a:lnTo>
                  <a:pt x="90621" y="62145"/>
                </a:lnTo>
                <a:lnTo>
                  <a:pt x="50602" y="51011"/>
                </a:lnTo>
                <a:lnTo>
                  <a:pt x="0" y="27003"/>
                </a:lnTo>
                <a:lnTo>
                  <a:pt x="2286" y="14859"/>
                </a:lnTo>
                <a:lnTo>
                  <a:pt x="13716" y="5572"/>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4" name="Google Shape;1304;p64"/>
          <p:cNvSpPr/>
          <p:nvPr/>
        </p:nvSpPr>
        <p:spPr>
          <a:xfrm>
            <a:off x="2667000" y="42595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2"/>
                </a:lnTo>
                <a:lnTo>
                  <a:pt x="39528" y="28289"/>
                </a:lnTo>
                <a:lnTo>
                  <a:pt x="41148" y="19812"/>
                </a:lnTo>
                <a:lnTo>
                  <a:pt x="39528" y="12215"/>
                </a:lnTo>
                <a:lnTo>
                  <a:pt x="35052" y="5905"/>
                </a:lnTo>
                <a:lnTo>
                  <a:pt x="28289"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5" name="Google Shape;1305;p64"/>
          <p:cNvSpPr/>
          <p:nvPr/>
        </p:nvSpPr>
        <p:spPr>
          <a:xfrm>
            <a:off x="2667000" y="42595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2" y="35051"/>
                </a:lnTo>
                <a:lnTo>
                  <a:pt x="39528" y="28289"/>
                </a:lnTo>
                <a:lnTo>
                  <a:pt x="41148" y="19812"/>
                </a:lnTo>
                <a:lnTo>
                  <a:pt x="39528" y="12215"/>
                </a:lnTo>
                <a:lnTo>
                  <a:pt x="35052" y="5905"/>
                </a:lnTo>
                <a:lnTo>
                  <a:pt x="28289"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6" name="Google Shape;1306;p64"/>
          <p:cNvSpPr/>
          <p:nvPr/>
        </p:nvSpPr>
        <p:spPr>
          <a:xfrm>
            <a:off x="4383023" y="3403092"/>
            <a:ext cx="498475" cy="1905"/>
          </a:xfrm>
          <a:custGeom>
            <a:rect b="b" l="l" r="r" t="t"/>
            <a:pathLst>
              <a:path extrusionOk="0" h="1904" w="498475">
                <a:moveTo>
                  <a:pt x="498348" y="1524"/>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7" name="Google Shape;1307;p64"/>
          <p:cNvSpPr/>
          <p:nvPr/>
        </p:nvSpPr>
        <p:spPr>
          <a:xfrm>
            <a:off x="4700015" y="4279392"/>
            <a:ext cx="184785" cy="0"/>
          </a:xfrm>
          <a:custGeom>
            <a:rect b="b" l="l" r="r" t="t"/>
            <a:pathLst>
              <a:path extrusionOk="0" h="120000" w="184785">
                <a:moveTo>
                  <a:pt x="184404"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8" name="Google Shape;1308;p64"/>
          <p:cNvSpPr/>
          <p:nvPr/>
        </p:nvSpPr>
        <p:spPr>
          <a:xfrm>
            <a:off x="4884420" y="4258055"/>
            <a:ext cx="41275" cy="41275"/>
          </a:xfrm>
          <a:custGeom>
            <a:rect b="b" l="l" r="r" t="t"/>
            <a:pathLst>
              <a:path extrusionOk="0" h="41275" w="41275">
                <a:moveTo>
                  <a:pt x="21335" y="0"/>
                </a:moveTo>
                <a:lnTo>
                  <a:pt x="12858" y="1595"/>
                </a:lnTo>
                <a:lnTo>
                  <a:pt x="6096" y="5905"/>
                </a:lnTo>
                <a:lnTo>
                  <a:pt x="1619" y="12215"/>
                </a:lnTo>
                <a:lnTo>
                  <a:pt x="0" y="19812"/>
                </a:lnTo>
                <a:lnTo>
                  <a:pt x="1619" y="28289"/>
                </a:lnTo>
                <a:lnTo>
                  <a:pt x="6095" y="35052"/>
                </a:lnTo>
                <a:lnTo>
                  <a:pt x="12858" y="39528"/>
                </a:lnTo>
                <a:lnTo>
                  <a:pt x="21335" y="41148"/>
                </a:lnTo>
                <a:lnTo>
                  <a:pt x="28932" y="39528"/>
                </a:lnTo>
                <a:lnTo>
                  <a:pt x="35242" y="35052"/>
                </a:lnTo>
                <a:lnTo>
                  <a:pt x="39552" y="28289"/>
                </a:lnTo>
                <a:lnTo>
                  <a:pt x="41147" y="19812"/>
                </a:lnTo>
                <a:lnTo>
                  <a:pt x="39552" y="12215"/>
                </a:lnTo>
                <a:lnTo>
                  <a:pt x="35242" y="5905"/>
                </a:lnTo>
                <a:lnTo>
                  <a:pt x="28932" y="1595"/>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9" name="Google Shape;1309;p64"/>
          <p:cNvSpPr/>
          <p:nvPr/>
        </p:nvSpPr>
        <p:spPr>
          <a:xfrm>
            <a:off x="4884420" y="4258055"/>
            <a:ext cx="41275" cy="41275"/>
          </a:xfrm>
          <a:custGeom>
            <a:rect b="b" l="l" r="r" t="t"/>
            <a:pathLst>
              <a:path extrusionOk="0" h="41275" w="41275">
                <a:moveTo>
                  <a:pt x="21335" y="41148"/>
                </a:moveTo>
                <a:lnTo>
                  <a:pt x="28932" y="39528"/>
                </a:lnTo>
                <a:lnTo>
                  <a:pt x="35242" y="35051"/>
                </a:lnTo>
                <a:lnTo>
                  <a:pt x="39552" y="28289"/>
                </a:lnTo>
                <a:lnTo>
                  <a:pt x="41147" y="19812"/>
                </a:lnTo>
                <a:lnTo>
                  <a:pt x="39552" y="12215"/>
                </a:lnTo>
                <a:lnTo>
                  <a:pt x="35242" y="5905"/>
                </a:lnTo>
                <a:lnTo>
                  <a:pt x="28932" y="1595"/>
                </a:lnTo>
                <a:lnTo>
                  <a:pt x="21335" y="0"/>
                </a:lnTo>
                <a:lnTo>
                  <a:pt x="12858" y="1595"/>
                </a:lnTo>
                <a:lnTo>
                  <a:pt x="6096" y="5905"/>
                </a:lnTo>
                <a:lnTo>
                  <a:pt x="1619" y="12215"/>
                </a:lnTo>
                <a:lnTo>
                  <a:pt x="0" y="19812"/>
                </a:lnTo>
                <a:lnTo>
                  <a:pt x="1619" y="28289"/>
                </a:lnTo>
                <a:lnTo>
                  <a:pt x="6095" y="35052"/>
                </a:lnTo>
                <a:lnTo>
                  <a:pt x="12858" y="39528"/>
                </a:lnTo>
                <a:lnTo>
                  <a:pt x="21335"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0" name="Google Shape;1310;p64"/>
          <p:cNvSpPr/>
          <p:nvPr/>
        </p:nvSpPr>
        <p:spPr>
          <a:xfrm>
            <a:off x="4378118" y="3457955"/>
            <a:ext cx="359410" cy="142240"/>
          </a:xfrm>
          <a:custGeom>
            <a:rect b="b" l="l" r="r" t="t"/>
            <a:pathLst>
              <a:path extrusionOk="0" h="142239" w="359410">
                <a:moveTo>
                  <a:pt x="321897" y="0"/>
                </a:moveTo>
                <a:lnTo>
                  <a:pt x="344376" y="1666"/>
                </a:lnTo>
                <a:lnTo>
                  <a:pt x="358854" y="5334"/>
                </a:lnTo>
                <a:lnTo>
                  <a:pt x="357901" y="12430"/>
                </a:lnTo>
                <a:lnTo>
                  <a:pt x="303418" y="35549"/>
                </a:lnTo>
                <a:lnTo>
                  <a:pt x="258351" y="49887"/>
                </a:lnTo>
                <a:lnTo>
                  <a:pt x="204647" y="66091"/>
                </a:lnTo>
                <a:lnTo>
                  <a:pt x="148063" y="82855"/>
                </a:lnTo>
                <a:lnTo>
                  <a:pt x="94359" y="98873"/>
                </a:lnTo>
                <a:lnTo>
                  <a:pt x="49292" y="112838"/>
                </a:lnTo>
                <a:lnTo>
                  <a:pt x="18621" y="123444"/>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1" name="Google Shape;1311;p64"/>
          <p:cNvSpPr/>
          <p:nvPr/>
        </p:nvSpPr>
        <p:spPr>
          <a:xfrm>
            <a:off x="4375403" y="3415284"/>
            <a:ext cx="27940" cy="21590"/>
          </a:xfrm>
          <a:custGeom>
            <a:rect b="b" l="l" r="r" t="t"/>
            <a:pathLst>
              <a:path extrusionOk="0" h="21589" w="27939">
                <a:moveTo>
                  <a:pt x="0" y="0"/>
                </a:moveTo>
                <a:lnTo>
                  <a:pt x="27432" y="213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2" name="Google Shape;1312;p64"/>
          <p:cNvSpPr/>
          <p:nvPr/>
        </p:nvSpPr>
        <p:spPr>
          <a:xfrm>
            <a:off x="4370832" y="3403092"/>
            <a:ext cx="6350" cy="10795"/>
          </a:xfrm>
          <a:custGeom>
            <a:rect b="b" l="l" r="r" t="t"/>
            <a:pathLst>
              <a:path extrusionOk="0" h="10795" w="6350">
                <a:moveTo>
                  <a:pt x="6095" y="0"/>
                </a:moveTo>
                <a:lnTo>
                  <a:pt x="0" y="1066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3" name="Google Shape;1313;p64"/>
          <p:cNvSpPr/>
          <p:nvPr/>
        </p:nvSpPr>
        <p:spPr>
          <a:xfrm>
            <a:off x="4890515" y="33832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2"/>
                </a:lnTo>
                <a:lnTo>
                  <a:pt x="39528" y="28289"/>
                </a:lnTo>
                <a:lnTo>
                  <a:pt x="41148" y="19812"/>
                </a:lnTo>
                <a:lnTo>
                  <a:pt x="39528" y="12215"/>
                </a:lnTo>
                <a:lnTo>
                  <a:pt x="35051" y="5905"/>
                </a:lnTo>
                <a:lnTo>
                  <a:pt x="28289"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4" name="Google Shape;1314;p64"/>
          <p:cNvSpPr/>
          <p:nvPr/>
        </p:nvSpPr>
        <p:spPr>
          <a:xfrm>
            <a:off x="4890515" y="3383279"/>
            <a:ext cx="41275" cy="41275"/>
          </a:xfrm>
          <a:custGeom>
            <a:rect b="b" l="l" r="r" t="t"/>
            <a:pathLst>
              <a:path extrusionOk="0" h="41275" w="41275">
                <a:moveTo>
                  <a:pt x="19812" y="41148"/>
                </a:moveTo>
                <a:lnTo>
                  <a:pt x="28289" y="39528"/>
                </a:lnTo>
                <a:lnTo>
                  <a:pt x="35052" y="35051"/>
                </a:lnTo>
                <a:lnTo>
                  <a:pt x="39528" y="28289"/>
                </a:lnTo>
                <a:lnTo>
                  <a:pt x="41148" y="19812"/>
                </a:lnTo>
                <a:lnTo>
                  <a:pt x="39528" y="12215"/>
                </a:lnTo>
                <a:lnTo>
                  <a:pt x="35051" y="5905"/>
                </a:lnTo>
                <a:lnTo>
                  <a:pt x="28289" y="1595"/>
                </a:lnTo>
                <a:lnTo>
                  <a:pt x="19812" y="0"/>
                </a:lnTo>
                <a:lnTo>
                  <a:pt x="12215" y="1595"/>
                </a:lnTo>
                <a:lnTo>
                  <a:pt x="5905" y="5905"/>
                </a:lnTo>
                <a:lnTo>
                  <a:pt x="1595" y="12215"/>
                </a:lnTo>
                <a:lnTo>
                  <a:pt x="0" y="19812"/>
                </a:lnTo>
                <a:lnTo>
                  <a:pt x="1595" y="28289"/>
                </a:lnTo>
                <a:lnTo>
                  <a:pt x="5905" y="35052"/>
                </a:lnTo>
                <a:lnTo>
                  <a:pt x="12215" y="39528"/>
                </a:lnTo>
                <a:lnTo>
                  <a:pt x="19812"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5" name="Google Shape;1315;p64"/>
          <p:cNvSpPr txBox="1"/>
          <p:nvPr/>
        </p:nvSpPr>
        <p:spPr>
          <a:xfrm>
            <a:off x="2582303" y="3752003"/>
            <a:ext cx="229870" cy="1987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P1</a:t>
            </a:r>
            <a:endParaRPr sz="700">
              <a:solidFill>
                <a:schemeClr val="dk1"/>
              </a:solidFill>
              <a:latin typeface="Times New Roman"/>
              <a:ea typeface="Times New Roman"/>
              <a:cs typeface="Times New Roman"/>
              <a:sym typeface="Times New Roman"/>
            </a:endParaRPr>
          </a:p>
        </p:txBody>
      </p:sp>
      <p:sp>
        <p:nvSpPr>
          <p:cNvPr id="1316" name="Google Shape;1316;p64"/>
          <p:cNvSpPr txBox="1"/>
          <p:nvPr/>
        </p:nvSpPr>
        <p:spPr>
          <a:xfrm>
            <a:off x="4807229" y="3758962"/>
            <a:ext cx="227965" cy="1987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S1</a:t>
            </a:r>
            <a:endParaRPr sz="700">
              <a:solidFill>
                <a:schemeClr val="dk1"/>
              </a:solidFill>
              <a:latin typeface="Times New Roman"/>
              <a:ea typeface="Times New Roman"/>
              <a:cs typeface="Times New Roman"/>
              <a:sym typeface="Times New Roman"/>
            </a:endParaRPr>
          </a:p>
        </p:txBody>
      </p:sp>
      <p:sp>
        <p:nvSpPr>
          <p:cNvPr id="1317" name="Google Shape;1317;p64"/>
          <p:cNvSpPr/>
          <p:nvPr/>
        </p:nvSpPr>
        <p:spPr>
          <a:xfrm>
            <a:off x="2671572" y="3384804"/>
            <a:ext cx="41275" cy="41275"/>
          </a:xfrm>
          <a:custGeom>
            <a:rect b="b" l="l" r="r" t="t"/>
            <a:pathLst>
              <a:path extrusionOk="0" h="41275" w="41275">
                <a:moveTo>
                  <a:pt x="21335" y="0"/>
                </a:moveTo>
                <a:lnTo>
                  <a:pt x="12858" y="1595"/>
                </a:lnTo>
                <a:lnTo>
                  <a:pt x="6095" y="5905"/>
                </a:lnTo>
                <a:lnTo>
                  <a:pt x="1619" y="12215"/>
                </a:lnTo>
                <a:lnTo>
                  <a:pt x="0" y="19812"/>
                </a:lnTo>
                <a:lnTo>
                  <a:pt x="1619" y="28289"/>
                </a:lnTo>
                <a:lnTo>
                  <a:pt x="6095" y="35052"/>
                </a:lnTo>
                <a:lnTo>
                  <a:pt x="12858" y="39528"/>
                </a:lnTo>
                <a:lnTo>
                  <a:pt x="21335" y="41148"/>
                </a:lnTo>
                <a:lnTo>
                  <a:pt x="28932" y="39528"/>
                </a:lnTo>
                <a:lnTo>
                  <a:pt x="35242" y="35052"/>
                </a:lnTo>
                <a:lnTo>
                  <a:pt x="39552" y="28289"/>
                </a:lnTo>
                <a:lnTo>
                  <a:pt x="41147" y="19812"/>
                </a:lnTo>
                <a:lnTo>
                  <a:pt x="39552" y="12215"/>
                </a:lnTo>
                <a:lnTo>
                  <a:pt x="35242" y="5905"/>
                </a:lnTo>
                <a:lnTo>
                  <a:pt x="28932" y="1595"/>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8" name="Google Shape;1318;p64"/>
          <p:cNvSpPr/>
          <p:nvPr/>
        </p:nvSpPr>
        <p:spPr>
          <a:xfrm>
            <a:off x="2671572" y="3384804"/>
            <a:ext cx="41275" cy="41275"/>
          </a:xfrm>
          <a:custGeom>
            <a:rect b="b" l="l" r="r" t="t"/>
            <a:pathLst>
              <a:path extrusionOk="0" h="41275" w="41275">
                <a:moveTo>
                  <a:pt x="21335" y="0"/>
                </a:moveTo>
                <a:lnTo>
                  <a:pt x="12858" y="1595"/>
                </a:lnTo>
                <a:lnTo>
                  <a:pt x="6095" y="5905"/>
                </a:lnTo>
                <a:lnTo>
                  <a:pt x="1619" y="12215"/>
                </a:lnTo>
                <a:lnTo>
                  <a:pt x="0" y="19812"/>
                </a:lnTo>
                <a:lnTo>
                  <a:pt x="1619" y="28289"/>
                </a:lnTo>
                <a:lnTo>
                  <a:pt x="6095" y="35052"/>
                </a:lnTo>
                <a:lnTo>
                  <a:pt x="12858" y="39528"/>
                </a:lnTo>
                <a:lnTo>
                  <a:pt x="21335" y="41148"/>
                </a:lnTo>
                <a:lnTo>
                  <a:pt x="28932" y="39528"/>
                </a:lnTo>
                <a:lnTo>
                  <a:pt x="35242" y="35051"/>
                </a:lnTo>
                <a:lnTo>
                  <a:pt x="39552" y="28289"/>
                </a:lnTo>
                <a:lnTo>
                  <a:pt x="41147" y="19812"/>
                </a:lnTo>
                <a:lnTo>
                  <a:pt x="39552" y="12215"/>
                </a:lnTo>
                <a:lnTo>
                  <a:pt x="35242" y="5905"/>
                </a:lnTo>
                <a:lnTo>
                  <a:pt x="28932" y="1595"/>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9" name="Google Shape;1319;p64"/>
          <p:cNvSpPr/>
          <p:nvPr/>
        </p:nvSpPr>
        <p:spPr>
          <a:xfrm>
            <a:off x="3192779" y="3750564"/>
            <a:ext cx="26034" cy="30480"/>
          </a:xfrm>
          <a:custGeom>
            <a:rect b="b" l="l" r="r" t="t"/>
            <a:pathLst>
              <a:path extrusionOk="0" h="30479" w="26035">
                <a:moveTo>
                  <a:pt x="0" y="0"/>
                </a:moveTo>
                <a:lnTo>
                  <a:pt x="9834" y="4310"/>
                </a:lnTo>
                <a:lnTo>
                  <a:pt x="18097" y="8191"/>
                </a:lnTo>
                <a:lnTo>
                  <a:pt x="23788" y="11787"/>
                </a:lnTo>
                <a:lnTo>
                  <a:pt x="25907" y="15239"/>
                </a:lnTo>
                <a:lnTo>
                  <a:pt x="22502" y="19764"/>
                </a:lnTo>
                <a:lnTo>
                  <a:pt x="14668" y="24002"/>
                </a:lnTo>
                <a:lnTo>
                  <a:pt x="5976" y="27670"/>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0" name="Google Shape;1320;p64"/>
          <p:cNvSpPr/>
          <p:nvPr/>
        </p:nvSpPr>
        <p:spPr>
          <a:xfrm>
            <a:off x="2881764" y="3636264"/>
            <a:ext cx="311150" cy="114300"/>
          </a:xfrm>
          <a:custGeom>
            <a:rect b="b" l="l" r="r" t="t"/>
            <a:pathLst>
              <a:path extrusionOk="0" h="114300" w="311150">
                <a:moveTo>
                  <a:pt x="311015" y="114300"/>
                </a:moveTo>
                <a:lnTo>
                  <a:pt x="250506" y="100626"/>
                </a:lnTo>
                <a:lnTo>
                  <a:pt x="192199" y="87206"/>
                </a:lnTo>
                <a:lnTo>
                  <a:pt x="138041" y="74295"/>
                </a:lnTo>
                <a:lnTo>
                  <a:pt x="89978" y="62145"/>
                </a:lnTo>
                <a:lnTo>
                  <a:pt x="49959" y="51011"/>
                </a:lnTo>
                <a:lnTo>
                  <a:pt x="0" y="27860"/>
                </a:lnTo>
                <a:lnTo>
                  <a:pt x="2214" y="16002"/>
                </a:lnTo>
                <a:lnTo>
                  <a:pt x="13287" y="6429"/>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1" name="Google Shape;1321;p64"/>
          <p:cNvSpPr/>
          <p:nvPr/>
        </p:nvSpPr>
        <p:spPr>
          <a:xfrm>
            <a:off x="3192779" y="4219955"/>
            <a:ext cx="26034" cy="30480"/>
          </a:xfrm>
          <a:custGeom>
            <a:rect b="b" l="l" r="r" t="t"/>
            <a:pathLst>
              <a:path extrusionOk="0" h="30479" w="26035">
                <a:moveTo>
                  <a:pt x="0" y="0"/>
                </a:moveTo>
                <a:lnTo>
                  <a:pt x="9834" y="3667"/>
                </a:lnTo>
                <a:lnTo>
                  <a:pt x="18097" y="7620"/>
                </a:lnTo>
                <a:lnTo>
                  <a:pt x="23788" y="11572"/>
                </a:lnTo>
                <a:lnTo>
                  <a:pt x="25907" y="15240"/>
                </a:lnTo>
                <a:lnTo>
                  <a:pt x="22502" y="19121"/>
                </a:lnTo>
                <a:lnTo>
                  <a:pt x="14668" y="23431"/>
                </a:lnTo>
                <a:lnTo>
                  <a:pt x="5976" y="27455"/>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2" name="Google Shape;1322;p64"/>
          <p:cNvSpPr/>
          <p:nvPr/>
        </p:nvSpPr>
        <p:spPr>
          <a:xfrm>
            <a:off x="2881764" y="4105655"/>
            <a:ext cx="311150" cy="114300"/>
          </a:xfrm>
          <a:custGeom>
            <a:rect b="b" l="l" r="r" t="t"/>
            <a:pathLst>
              <a:path extrusionOk="0" h="114300" w="311150">
                <a:moveTo>
                  <a:pt x="311015" y="114300"/>
                </a:moveTo>
                <a:lnTo>
                  <a:pt x="250506" y="100626"/>
                </a:lnTo>
                <a:lnTo>
                  <a:pt x="192199" y="87206"/>
                </a:lnTo>
                <a:lnTo>
                  <a:pt x="138041" y="74295"/>
                </a:lnTo>
                <a:lnTo>
                  <a:pt x="89978" y="62145"/>
                </a:lnTo>
                <a:lnTo>
                  <a:pt x="49959" y="51011"/>
                </a:lnTo>
                <a:lnTo>
                  <a:pt x="0" y="27003"/>
                </a:lnTo>
                <a:lnTo>
                  <a:pt x="2214" y="14859"/>
                </a:lnTo>
                <a:lnTo>
                  <a:pt x="13287" y="5572"/>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3" name="Google Shape;1323;p64"/>
          <p:cNvSpPr/>
          <p:nvPr/>
        </p:nvSpPr>
        <p:spPr>
          <a:xfrm>
            <a:off x="4378118" y="3624072"/>
            <a:ext cx="359410" cy="143510"/>
          </a:xfrm>
          <a:custGeom>
            <a:rect b="b" l="l" r="r" t="t"/>
            <a:pathLst>
              <a:path extrusionOk="0" h="143510" w="359410">
                <a:moveTo>
                  <a:pt x="321897" y="0"/>
                </a:moveTo>
                <a:lnTo>
                  <a:pt x="344376" y="2333"/>
                </a:lnTo>
                <a:lnTo>
                  <a:pt x="358854" y="6095"/>
                </a:lnTo>
                <a:lnTo>
                  <a:pt x="357901" y="13287"/>
                </a:lnTo>
                <a:lnTo>
                  <a:pt x="303418" y="36593"/>
                </a:lnTo>
                <a:lnTo>
                  <a:pt x="258351" y="50745"/>
                </a:lnTo>
                <a:lnTo>
                  <a:pt x="204647" y="66976"/>
                </a:lnTo>
                <a:lnTo>
                  <a:pt x="148063" y="83899"/>
                </a:lnTo>
                <a:lnTo>
                  <a:pt x="94359" y="100130"/>
                </a:lnTo>
                <a:lnTo>
                  <a:pt x="49292" y="114282"/>
                </a:lnTo>
                <a:lnTo>
                  <a:pt x="18621" y="124967"/>
                </a:lnTo>
                <a:lnTo>
                  <a:pt x="0" y="135112"/>
                </a:lnTo>
                <a:lnTo>
                  <a:pt x="6810" y="139826"/>
                </a:lnTo>
                <a:lnTo>
                  <a:pt x="23336" y="141684"/>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4" name="Google Shape;1324;p64"/>
          <p:cNvSpPr/>
          <p:nvPr/>
        </p:nvSpPr>
        <p:spPr>
          <a:xfrm>
            <a:off x="4385738" y="3784092"/>
            <a:ext cx="358140" cy="142240"/>
          </a:xfrm>
          <a:custGeom>
            <a:rect b="b" l="l" r="r" t="t"/>
            <a:pathLst>
              <a:path extrusionOk="0" h="142239" w="358139">
                <a:moveTo>
                  <a:pt x="321897" y="0"/>
                </a:moveTo>
                <a:lnTo>
                  <a:pt x="343495" y="1666"/>
                </a:lnTo>
                <a:lnTo>
                  <a:pt x="357520" y="5334"/>
                </a:lnTo>
                <a:lnTo>
                  <a:pt x="356401" y="12430"/>
                </a:lnTo>
                <a:lnTo>
                  <a:pt x="295340" y="37754"/>
                </a:lnTo>
                <a:lnTo>
                  <a:pt x="239996" y="55146"/>
                </a:lnTo>
                <a:lnTo>
                  <a:pt x="175593" y="74485"/>
                </a:lnTo>
                <a:lnTo>
                  <a:pt x="111190" y="93697"/>
                </a:lnTo>
                <a:lnTo>
                  <a:pt x="55846" y="110708"/>
                </a:lnTo>
                <a:lnTo>
                  <a:pt x="18621" y="123444"/>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5" name="Google Shape;1325;p64"/>
          <p:cNvSpPr/>
          <p:nvPr/>
        </p:nvSpPr>
        <p:spPr>
          <a:xfrm>
            <a:off x="4385738" y="3950208"/>
            <a:ext cx="358140" cy="143510"/>
          </a:xfrm>
          <a:custGeom>
            <a:rect b="b" l="l" r="r" t="t"/>
            <a:pathLst>
              <a:path extrusionOk="0" h="143510" w="358139">
                <a:moveTo>
                  <a:pt x="321897" y="0"/>
                </a:moveTo>
                <a:lnTo>
                  <a:pt x="343495" y="2309"/>
                </a:lnTo>
                <a:lnTo>
                  <a:pt x="357520" y="5905"/>
                </a:lnTo>
                <a:lnTo>
                  <a:pt x="356401" y="12644"/>
                </a:lnTo>
                <a:lnTo>
                  <a:pt x="295340" y="37867"/>
                </a:lnTo>
                <a:lnTo>
                  <a:pt x="239996" y="55541"/>
                </a:lnTo>
                <a:lnTo>
                  <a:pt x="175593" y="75247"/>
                </a:lnTo>
                <a:lnTo>
                  <a:pt x="111190" y="94826"/>
                </a:lnTo>
                <a:lnTo>
                  <a:pt x="55846" y="112119"/>
                </a:lnTo>
                <a:lnTo>
                  <a:pt x="18621" y="124967"/>
                </a:lnTo>
                <a:lnTo>
                  <a:pt x="0" y="135112"/>
                </a:lnTo>
                <a:lnTo>
                  <a:pt x="6810" y="139826"/>
                </a:lnTo>
                <a:lnTo>
                  <a:pt x="23336" y="141684"/>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6" name="Google Shape;1326;p64"/>
          <p:cNvSpPr/>
          <p:nvPr/>
        </p:nvSpPr>
        <p:spPr>
          <a:xfrm>
            <a:off x="4378118" y="4131564"/>
            <a:ext cx="359410" cy="143510"/>
          </a:xfrm>
          <a:custGeom>
            <a:rect b="b" l="l" r="r" t="t"/>
            <a:pathLst>
              <a:path extrusionOk="0" h="143510" w="359410">
                <a:moveTo>
                  <a:pt x="321897" y="0"/>
                </a:moveTo>
                <a:lnTo>
                  <a:pt x="344376" y="1666"/>
                </a:lnTo>
                <a:lnTo>
                  <a:pt x="358854" y="5334"/>
                </a:lnTo>
                <a:lnTo>
                  <a:pt x="357901" y="12430"/>
                </a:lnTo>
                <a:lnTo>
                  <a:pt x="303418" y="35629"/>
                </a:lnTo>
                <a:lnTo>
                  <a:pt x="258351" y="50154"/>
                </a:lnTo>
                <a:lnTo>
                  <a:pt x="204647" y="66571"/>
                </a:lnTo>
                <a:lnTo>
                  <a:pt x="148063" y="83495"/>
                </a:lnTo>
                <a:lnTo>
                  <a:pt x="94359" y="99539"/>
                </a:lnTo>
                <a:lnTo>
                  <a:pt x="49292" y="113318"/>
                </a:lnTo>
                <a:lnTo>
                  <a:pt x="18621" y="123444"/>
                </a:lnTo>
                <a:lnTo>
                  <a:pt x="0" y="134469"/>
                </a:lnTo>
                <a:lnTo>
                  <a:pt x="6810" y="139636"/>
                </a:lnTo>
                <a:lnTo>
                  <a:pt x="23336" y="141660"/>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7" name="Google Shape;1327;p64"/>
          <p:cNvSpPr/>
          <p:nvPr/>
        </p:nvSpPr>
        <p:spPr>
          <a:xfrm>
            <a:off x="5951220" y="3040380"/>
            <a:ext cx="1783079" cy="15666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8" name="Google Shape;1328;p64"/>
          <p:cNvSpPr/>
          <p:nvPr/>
        </p:nvSpPr>
        <p:spPr>
          <a:xfrm>
            <a:off x="5951220" y="3040380"/>
            <a:ext cx="1784985" cy="1568450"/>
          </a:xfrm>
          <a:custGeom>
            <a:rect b="b" l="l" r="r" t="t"/>
            <a:pathLst>
              <a:path extrusionOk="0" h="1568450" w="1784984">
                <a:moveTo>
                  <a:pt x="0" y="0"/>
                </a:moveTo>
                <a:lnTo>
                  <a:pt x="0" y="1568196"/>
                </a:lnTo>
                <a:lnTo>
                  <a:pt x="1784603" y="1568196"/>
                </a:lnTo>
                <a:lnTo>
                  <a:pt x="1784603" y="0"/>
                </a:lnTo>
                <a:lnTo>
                  <a:pt x="0" y="0"/>
                </a:lnTo>
                <a:close/>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9" name="Google Shape;1329;p64"/>
          <p:cNvSpPr/>
          <p:nvPr/>
        </p:nvSpPr>
        <p:spPr>
          <a:xfrm>
            <a:off x="6242303" y="3287267"/>
            <a:ext cx="1201420" cy="1114425"/>
          </a:xfrm>
          <a:custGeom>
            <a:rect b="b" l="l" r="r" t="t"/>
            <a:pathLst>
              <a:path extrusionOk="0" h="1114425" w="1201420">
                <a:moveTo>
                  <a:pt x="0" y="1114044"/>
                </a:moveTo>
                <a:lnTo>
                  <a:pt x="1200911" y="1114044"/>
                </a:lnTo>
                <a:lnTo>
                  <a:pt x="1200911" y="0"/>
                </a:lnTo>
                <a:lnTo>
                  <a:pt x="0" y="0"/>
                </a:lnTo>
                <a:lnTo>
                  <a:pt x="0" y="111404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0" name="Google Shape;1330;p64"/>
          <p:cNvSpPr/>
          <p:nvPr/>
        </p:nvSpPr>
        <p:spPr>
          <a:xfrm>
            <a:off x="6242303" y="3287267"/>
            <a:ext cx="1202690" cy="1115695"/>
          </a:xfrm>
          <a:custGeom>
            <a:rect b="b" l="l" r="r" t="t"/>
            <a:pathLst>
              <a:path extrusionOk="0" h="1115695" w="1202690">
                <a:moveTo>
                  <a:pt x="0" y="0"/>
                </a:moveTo>
                <a:lnTo>
                  <a:pt x="0" y="1115568"/>
                </a:lnTo>
                <a:lnTo>
                  <a:pt x="1202436" y="1115568"/>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1" name="Google Shape;1331;p64"/>
          <p:cNvSpPr/>
          <p:nvPr/>
        </p:nvSpPr>
        <p:spPr>
          <a:xfrm>
            <a:off x="5743955" y="3410711"/>
            <a:ext cx="524510" cy="0"/>
          </a:xfrm>
          <a:custGeom>
            <a:rect b="b" l="l" r="r" t="t"/>
            <a:pathLst>
              <a:path extrusionOk="0" h="120000" w="524510">
                <a:moveTo>
                  <a:pt x="0" y="0"/>
                </a:moveTo>
                <a:lnTo>
                  <a:pt x="5242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2" name="Google Shape;1332;p64"/>
          <p:cNvSpPr/>
          <p:nvPr/>
        </p:nvSpPr>
        <p:spPr>
          <a:xfrm>
            <a:off x="5743955" y="4279392"/>
            <a:ext cx="207645" cy="0"/>
          </a:xfrm>
          <a:custGeom>
            <a:rect b="b" l="l" r="r" t="t"/>
            <a:pathLst>
              <a:path extrusionOk="0" h="120000" w="207645">
                <a:moveTo>
                  <a:pt x="0" y="0"/>
                </a:moveTo>
                <a:lnTo>
                  <a:pt x="2072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3" name="Google Shape;1333;p64"/>
          <p:cNvSpPr/>
          <p:nvPr/>
        </p:nvSpPr>
        <p:spPr>
          <a:xfrm>
            <a:off x="6242303" y="3410711"/>
            <a:ext cx="41275" cy="43180"/>
          </a:xfrm>
          <a:custGeom>
            <a:rect b="b" l="l" r="r" t="t"/>
            <a:pathLst>
              <a:path extrusionOk="0" h="43179" w="41275">
                <a:moveTo>
                  <a:pt x="32004" y="0"/>
                </a:moveTo>
                <a:lnTo>
                  <a:pt x="36575" y="1524"/>
                </a:lnTo>
                <a:lnTo>
                  <a:pt x="41148" y="3048"/>
                </a:lnTo>
                <a:lnTo>
                  <a:pt x="36575" y="9143"/>
                </a:lnTo>
                <a:lnTo>
                  <a:pt x="30741" y="14239"/>
                </a:lnTo>
                <a:lnTo>
                  <a:pt x="21907" y="21335"/>
                </a:lnTo>
                <a:lnTo>
                  <a:pt x="12787" y="28432"/>
                </a:lnTo>
                <a:lnTo>
                  <a:pt x="6096" y="33527"/>
                </a:lnTo>
                <a:lnTo>
                  <a:pt x="0" y="39624"/>
                </a:lnTo>
                <a:lnTo>
                  <a:pt x="0" y="41148"/>
                </a:lnTo>
                <a:lnTo>
                  <a:pt x="0" y="426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4" name="Google Shape;1334;p64"/>
          <p:cNvSpPr/>
          <p:nvPr/>
        </p:nvSpPr>
        <p:spPr>
          <a:xfrm>
            <a:off x="6249923" y="3584448"/>
            <a:ext cx="26034" cy="30480"/>
          </a:xfrm>
          <a:custGeom>
            <a:rect b="b" l="l" r="r" t="t"/>
            <a:pathLst>
              <a:path extrusionOk="0" h="30479" w="26035">
                <a:moveTo>
                  <a:pt x="0" y="0"/>
                </a:moveTo>
                <a:lnTo>
                  <a:pt x="9191" y="3667"/>
                </a:lnTo>
                <a:lnTo>
                  <a:pt x="17525" y="7619"/>
                </a:lnTo>
                <a:lnTo>
                  <a:pt x="23574" y="11572"/>
                </a:lnTo>
                <a:lnTo>
                  <a:pt x="25908" y="15239"/>
                </a:lnTo>
                <a:lnTo>
                  <a:pt x="22502" y="19121"/>
                </a:lnTo>
                <a:lnTo>
                  <a:pt x="14668" y="23431"/>
                </a:lnTo>
                <a:lnTo>
                  <a:pt x="5976" y="27455"/>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5" name="Google Shape;1335;p64"/>
          <p:cNvSpPr/>
          <p:nvPr/>
        </p:nvSpPr>
        <p:spPr>
          <a:xfrm>
            <a:off x="5938908" y="3468623"/>
            <a:ext cx="311150" cy="116205"/>
          </a:xfrm>
          <a:custGeom>
            <a:rect b="b" l="l" r="r" t="t"/>
            <a:pathLst>
              <a:path extrusionOk="0" h="116204" w="311150">
                <a:moveTo>
                  <a:pt x="311015" y="115824"/>
                </a:moveTo>
                <a:lnTo>
                  <a:pt x="250506" y="102150"/>
                </a:lnTo>
                <a:lnTo>
                  <a:pt x="192199" y="88730"/>
                </a:lnTo>
                <a:lnTo>
                  <a:pt x="138041" y="75819"/>
                </a:lnTo>
                <a:lnTo>
                  <a:pt x="89978" y="63669"/>
                </a:lnTo>
                <a:lnTo>
                  <a:pt x="49959" y="52535"/>
                </a:lnTo>
                <a:lnTo>
                  <a:pt x="0" y="28503"/>
                </a:lnTo>
                <a:lnTo>
                  <a:pt x="2214" y="16192"/>
                </a:lnTo>
                <a:lnTo>
                  <a:pt x="13287" y="6453"/>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6" name="Google Shape;1336;p64"/>
          <p:cNvSpPr/>
          <p:nvPr/>
        </p:nvSpPr>
        <p:spPr>
          <a:xfrm>
            <a:off x="6242303" y="3912108"/>
            <a:ext cx="26034" cy="30480"/>
          </a:xfrm>
          <a:custGeom>
            <a:rect b="b" l="l" r="r" t="t"/>
            <a:pathLst>
              <a:path extrusionOk="0" h="30479" w="26035">
                <a:moveTo>
                  <a:pt x="0" y="0"/>
                </a:moveTo>
                <a:lnTo>
                  <a:pt x="9191" y="3667"/>
                </a:lnTo>
                <a:lnTo>
                  <a:pt x="17525" y="7619"/>
                </a:lnTo>
                <a:lnTo>
                  <a:pt x="23574" y="11572"/>
                </a:lnTo>
                <a:lnTo>
                  <a:pt x="25908" y="15239"/>
                </a:lnTo>
                <a:lnTo>
                  <a:pt x="22502" y="19121"/>
                </a:lnTo>
                <a:lnTo>
                  <a:pt x="14668" y="23431"/>
                </a:lnTo>
                <a:lnTo>
                  <a:pt x="5976" y="27455"/>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7" name="Google Shape;1337;p64"/>
          <p:cNvSpPr/>
          <p:nvPr/>
        </p:nvSpPr>
        <p:spPr>
          <a:xfrm>
            <a:off x="5931289" y="3796284"/>
            <a:ext cx="311150" cy="116205"/>
          </a:xfrm>
          <a:custGeom>
            <a:rect b="b" l="l" r="r" t="t"/>
            <a:pathLst>
              <a:path extrusionOk="0" h="116204" w="311150">
                <a:moveTo>
                  <a:pt x="311015" y="115824"/>
                </a:moveTo>
                <a:lnTo>
                  <a:pt x="250506" y="102150"/>
                </a:lnTo>
                <a:lnTo>
                  <a:pt x="192199" y="88730"/>
                </a:lnTo>
                <a:lnTo>
                  <a:pt x="138041" y="75819"/>
                </a:lnTo>
                <a:lnTo>
                  <a:pt x="89978" y="63669"/>
                </a:lnTo>
                <a:lnTo>
                  <a:pt x="49959" y="52535"/>
                </a:lnTo>
                <a:lnTo>
                  <a:pt x="0" y="28503"/>
                </a:lnTo>
                <a:lnTo>
                  <a:pt x="2214" y="16192"/>
                </a:lnTo>
                <a:lnTo>
                  <a:pt x="13287" y="6453"/>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8" name="Google Shape;1338;p64"/>
          <p:cNvSpPr/>
          <p:nvPr/>
        </p:nvSpPr>
        <p:spPr>
          <a:xfrm>
            <a:off x="6249923" y="4067555"/>
            <a:ext cx="26034" cy="30480"/>
          </a:xfrm>
          <a:custGeom>
            <a:rect b="b" l="l" r="r" t="t"/>
            <a:pathLst>
              <a:path extrusionOk="0" h="30479" w="26035">
                <a:moveTo>
                  <a:pt x="0" y="0"/>
                </a:moveTo>
                <a:lnTo>
                  <a:pt x="9191" y="4310"/>
                </a:lnTo>
                <a:lnTo>
                  <a:pt x="17525" y="8191"/>
                </a:lnTo>
                <a:lnTo>
                  <a:pt x="23574" y="11787"/>
                </a:lnTo>
                <a:lnTo>
                  <a:pt x="25908" y="15240"/>
                </a:lnTo>
                <a:lnTo>
                  <a:pt x="22502" y="19764"/>
                </a:lnTo>
                <a:lnTo>
                  <a:pt x="14668" y="24003"/>
                </a:lnTo>
                <a:lnTo>
                  <a:pt x="5976" y="27670"/>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9" name="Google Shape;1339;p64"/>
          <p:cNvSpPr/>
          <p:nvPr/>
        </p:nvSpPr>
        <p:spPr>
          <a:xfrm>
            <a:off x="5938908" y="3953255"/>
            <a:ext cx="311150" cy="114300"/>
          </a:xfrm>
          <a:custGeom>
            <a:rect b="b" l="l" r="r" t="t"/>
            <a:pathLst>
              <a:path extrusionOk="0" h="114300" w="311150">
                <a:moveTo>
                  <a:pt x="311015" y="114300"/>
                </a:moveTo>
                <a:lnTo>
                  <a:pt x="250506" y="100626"/>
                </a:lnTo>
                <a:lnTo>
                  <a:pt x="192199" y="87206"/>
                </a:lnTo>
                <a:lnTo>
                  <a:pt x="138041" y="74295"/>
                </a:lnTo>
                <a:lnTo>
                  <a:pt x="89978" y="62145"/>
                </a:lnTo>
                <a:lnTo>
                  <a:pt x="49959" y="51011"/>
                </a:lnTo>
                <a:lnTo>
                  <a:pt x="0" y="27003"/>
                </a:lnTo>
                <a:lnTo>
                  <a:pt x="2214" y="14859"/>
                </a:lnTo>
                <a:lnTo>
                  <a:pt x="13287" y="5572"/>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0" name="Google Shape;1340;p64"/>
          <p:cNvSpPr/>
          <p:nvPr/>
        </p:nvSpPr>
        <p:spPr>
          <a:xfrm>
            <a:off x="5708903" y="42595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2"/>
                </a:lnTo>
                <a:lnTo>
                  <a:pt x="39528" y="28289"/>
                </a:lnTo>
                <a:lnTo>
                  <a:pt x="41148" y="19812"/>
                </a:lnTo>
                <a:lnTo>
                  <a:pt x="39528" y="12215"/>
                </a:lnTo>
                <a:lnTo>
                  <a:pt x="35051" y="5905"/>
                </a:lnTo>
                <a:lnTo>
                  <a:pt x="28289"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1" name="Google Shape;1341;p64"/>
          <p:cNvSpPr/>
          <p:nvPr/>
        </p:nvSpPr>
        <p:spPr>
          <a:xfrm>
            <a:off x="5708903" y="4259579"/>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2" y="35051"/>
                </a:lnTo>
                <a:lnTo>
                  <a:pt x="39528" y="28289"/>
                </a:lnTo>
                <a:lnTo>
                  <a:pt x="41148" y="19812"/>
                </a:lnTo>
                <a:lnTo>
                  <a:pt x="39528" y="12215"/>
                </a:lnTo>
                <a:lnTo>
                  <a:pt x="35051" y="5905"/>
                </a:lnTo>
                <a:lnTo>
                  <a:pt x="28289"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2" name="Google Shape;1342;p64"/>
          <p:cNvSpPr/>
          <p:nvPr/>
        </p:nvSpPr>
        <p:spPr>
          <a:xfrm>
            <a:off x="7424928" y="3403092"/>
            <a:ext cx="498475" cy="1905"/>
          </a:xfrm>
          <a:custGeom>
            <a:rect b="b" l="l" r="r" t="t"/>
            <a:pathLst>
              <a:path extrusionOk="0" h="1904" w="498475">
                <a:moveTo>
                  <a:pt x="498348" y="1524"/>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3" name="Google Shape;1343;p64"/>
          <p:cNvSpPr/>
          <p:nvPr/>
        </p:nvSpPr>
        <p:spPr>
          <a:xfrm>
            <a:off x="7741919" y="4279392"/>
            <a:ext cx="184785" cy="0"/>
          </a:xfrm>
          <a:custGeom>
            <a:rect b="b" l="l" r="r" t="t"/>
            <a:pathLst>
              <a:path extrusionOk="0" h="120000" w="184784">
                <a:moveTo>
                  <a:pt x="184403"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4" name="Google Shape;1344;p64"/>
          <p:cNvSpPr/>
          <p:nvPr/>
        </p:nvSpPr>
        <p:spPr>
          <a:xfrm>
            <a:off x="7926323" y="4258055"/>
            <a:ext cx="43180" cy="41275"/>
          </a:xfrm>
          <a:custGeom>
            <a:rect b="b" l="l" r="r" t="t"/>
            <a:pathLst>
              <a:path extrusionOk="0" h="41275" w="43179">
                <a:moveTo>
                  <a:pt x="21335" y="0"/>
                </a:moveTo>
                <a:lnTo>
                  <a:pt x="12858" y="1595"/>
                </a:lnTo>
                <a:lnTo>
                  <a:pt x="6096" y="5905"/>
                </a:lnTo>
                <a:lnTo>
                  <a:pt x="1619" y="12215"/>
                </a:lnTo>
                <a:lnTo>
                  <a:pt x="0" y="19812"/>
                </a:lnTo>
                <a:lnTo>
                  <a:pt x="1619" y="28289"/>
                </a:lnTo>
                <a:lnTo>
                  <a:pt x="6096" y="35052"/>
                </a:lnTo>
                <a:lnTo>
                  <a:pt x="12858" y="39528"/>
                </a:lnTo>
                <a:lnTo>
                  <a:pt x="21335" y="41148"/>
                </a:lnTo>
                <a:lnTo>
                  <a:pt x="29813" y="39528"/>
                </a:lnTo>
                <a:lnTo>
                  <a:pt x="36575" y="35052"/>
                </a:lnTo>
                <a:lnTo>
                  <a:pt x="41052" y="28289"/>
                </a:lnTo>
                <a:lnTo>
                  <a:pt x="42672" y="19812"/>
                </a:lnTo>
                <a:lnTo>
                  <a:pt x="41052" y="12215"/>
                </a:lnTo>
                <a:lnTo>
                  <a:pt x="36575" y="5905"/>
                </a:lnTo>
                <a:lnTo>
                  <a:pt x="29813" y="1595"/>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5" name="Google Shape;1345;p64"/>
          <p:cNvSpPr/>
          <p:nvPr/>
        </p:nvSpPr>
        <p:spPr>
          <a:xfrm>
            <a:off x="7926323" y="4258055"/>
            <a:ext cx="43180" cy="41275"/>
          </a:xfrm>
          <a:custGeom>
            <a:rect b="b" l="l" r="r" t="t"/>
            <a:pathLst>
              <a:path extrusionOk="0" h="41275" w="43179">
                <a:moveTo>
                  <a:pt x="21335" y="41148"/>
                </a:moveTo>
                <a:lnTo>
                  <a:pt x="29813" y="39528"/>
                </a:lnTo>
                <a:lnTo>
                  <a:pt x="36575" y="35051"/>
                </a:lnTo>
                <a:lnTo>
                  <a:pt x="41052" y="28289"/>
                </a:lnTo>
                <a:lnTo>
                  <a:pt x="42672" y="19812"/>
                </a:lnTo>
                <a:lnTo>
                  <a:pt x="41052" y="12215"/>
                </a:lnTo>
                <a:lnTo>
                  <a:pt x="36575" y="5905"/>
                </a:lnTo>
                <a:lnTo>
                  <a:pt x="29813" y="1595"/>
                </a:lnTo>
                <a:lnTo>
                  <a:pt x="21335" y="0"/>
                </a:lnTo>
                <a:lnTo>
                  <a:pt x="12858" y="1595"/>
                </a:lnTo>
                <a:lnTo>
                  <a:pt x="6096" y="5905"/>
                </a:lnTo>
                <a:lnTo>
                  <a:pt x="1619" y="12215"/>
                </a:lnTo>
                <a:lnTo>
                  <a:pt x="0" y="19812"/>
                </a:lnTo>
                <a:lnTo>
                  <a:pt x="1619" y="28289"/>
                </a:lnTo>
                <a:lnTo>
                  <a:pt x="6096" y="35052"/>
                </a:lnTo>
                <a:lnTo>
                  <a:pt x="12858" y="39528"/>
                </a:lnTo>
                <a:lnTo>
                  <a:pt x="21335"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6" name="Google Shape;1346;p64"/>
          <p:cNvSpPr/>
          <p:nvPr/>
        </p:nvSpPr>
        <p:spPr>
          <a:xfrm>
            <a:off x="7420022" y="3457955"/>
            <a:ext cx="359410" cy="142240"/>
          </a:xfrm>
          <a:custGeom>
            <a:rect b="b" l="l" r="r" t="t"/>
            <a:pathLst>
              <a:path extrusionOk="0" h="142239" w="359409">
                <a:moveTo>
                  <a:pt x="323421" y="0"/>
                </a:moveTo>
                <a:lnTo>
                  <a:pt x="345019" y="1666"/>
                </a:lnTo>
                <a:lnTo>
                  <a:pt x="359044" y="5334"/>
                </a:lnTo>
                <a:lnTo>
                  <a:pt x="357925" y="12430"/>
                </a:lnTo>
                <a:lnTo>
                  <a:pt x="303418" y="35549"/>
                </a:lnTo>
                <a:lnTo>
                  <a:pt x="258351" y="49887"/>
                </a:lnTo>
                <a:lnTo>
                  <a:pt x="204647" y="66091"/>
                </a:lnTo>
                <a:lnTo>
                  <a:pt x="148063" y="82855"/>
                </a:lnTo>
                <a:lnTo>
                  <a:pt x="94359" y="98873"/>
                </a:lnTo>
                <a:lnTo>
                  <a:pt x="49292" y="112838"/>
                </a:lnTo>
                <a:lnTo>
                  <a:pt x="18621" y="123444"/>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7" name="Google Shape;1347;p64"/>
          <p:cNvSpPr/>
          <p:nvPr/>
        </p:nvSpPr>
        <p:spPr>
          <a:xfrm>
            <a:off x="7417307" y="3415284"/>
            <a:ext cx="27940" cy="21590"/>
          </a:xfrm>
          <a:custGeom>
            <a:rect b="b" l="l" r="r" t="t"/>
            <a:pathLst>
              <a:path extrusionOk="0" h="21589" w="27940">
                <a:moveTo>
                  <a:pt x="0" y="0"/>
                </a:moveTo>
                <a:lnTo>
                  <a:pt x="27432" y="213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8" name="Google Shape;1348;p64"/>
          <p:cNvSpPr/>
          <p:nvPr/>
        </p:nvSpPr>
        <p:spPr>
          <a:xfrm>
            <a:off x="7412735" y="3403092"/>
            <a:ext cx="6350" cy="10795"/>
          </a:xfrm>
          <a:custGeom>
            <a:rect b="b" l="l" r="r" t="t"/>
            <a:pathLst>
              <a:path extrusionOk="0" h="10795" w="6350">
                <a:moveTo>
                  <a:pt x="6096" y="0"/>
                </a:moveTo>
                <a:lnTo>
                  <a:pt x="0" y="1066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9" name="Google Shape;1349;p64"/>
          <p:cNvSpPr/>
          <p:nvPr/>
        </p:nvSpPr>
        <p:spPr>
          <a:xfrm>
            <a:off x="7932419" y="3383279"/>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0" name="Google Shape;1350;p64"/>
          <p:cNvSpPr/>
          <p:nvPr/>
        </p:nvSpPr>
        <p:spPr>
          <a:xfrm>
            <a:off x="7932419" y="3383279"/>
            <a:ext cx="41275" cy="41275"/>
          </a:xfrm>
          <a:custGeom>
            <a:rect b="b" l="l" r="r" t="t"/>
            <a:pathLst>
              <a:path extrusionOk="0" h="41275" w="41275">
                <a:moveTo>
                  <a:pt x="19811" y="41148"/>
                </a:moveTo>
                <a:lnTo>
                  <a:pt x="28289" y="39528"/>
                </a:lnTo>
                <a:lnTo>
                  <a:pt x="35051" y="35051"/>
                </a:lnTo>
                <a:lnTo>
                  <a:pt x="39528" y="28289"/>
                </a:lnTo>
                <a:lnTo>
                  <a:pt x="41148" y="19812"/>
                </a:lnTo>
                <a:lnTo>
                  <a:pt x="39528" y="12215"/>
                </a:lnTo>
                <a:lnTo>
                  <a:pt x="35051" y="5905"/>
                </a:lnTo>
                <a:lnTo>
                  <a:pt x="28289" y="1595"/>
                </a:lnTo>
                <a:lnTo>
                  <a:pt x="19811" y="0"/>
                </a:lnTo>
                <a:lnTo>
                  <a:pt x="12215" y="1595"/>
                </a:lnTo>
                <a:lnTo>
                  <a:pt x="5905" y="5905"/>
                </a:lnTo>
                <a:lnTo>
                  <a:pt x="1595" y="12215"/>
                </a:lnTo>
                <a:lnTo>
                  <a:pt x="0" y="19812"/>
                </a:lnTo>
                <a:lnTo>
                  <a:pt x="1595" y="28289"/>
                </a:lnTo>
                <a:lnTo>
                  <a:pt x="5905" y="35052"/>
                </a:lnTo>
                <a:lnTo>
                  <a:pt x="12215" y="39528"/>
                </a:lnTo>
                <a:lnTo>
                  <a:pt x="19811"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1" name="Google Shape;1351;p64"/>
          <p:cNvSpPr txBox="1"/>
          <p:nvPr/>
        </p:nvSpPr>
        <p:spPr>
          <a:xfrm>
            <a:off x="5624550" y="3752003"/>
            <a:ext cx="229870" cy="1987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P2</a:t>
            </a:r>
            <a:endParaRPr sz="700">
              <a:solidFill>
                <a:schemeClr val="dk1"/>
              </a:solidFill>
              <a:latin typeface="Times New Roman"/>
              <a:ea typeface="Times New Roman"/>
              <a:cs typeface="Times New Roman"/>
              <a:sym typeface="Times New Roman"/>
            </a:endParaRPr>
          </a:p>
        </p:txBody>
      </p:sp>
      <p:sp>
        <p:nvSpPr>
          <p:cNvPr id="1352" name="Google Shape;1352;p64"/>
          <p:cNvSpPr txBox="1"/>
          <p:nvPr/>
        </p:nvSpPr>
        <p:spPr>
          <a:xfrm>
            <a:off x="7880908" y="3725917"/>
            <a:ext cx="227965" cy="1987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S2</a:t>
            </a:r>
            <a:endParaRPr sz="700">
              <a:solidFill>
                <a:schemeClr val="dk1"/>
              </a:solidFill>
              <a:latin typeface="Times New Roman"/>
              <a:ea typeface="Times New Roman"/>
              <a:cs typeface="Times New Roman"/>
              <a:sym typeface="Times New Roman"/>
            </a:endParaRPr>
          </a:p>
        </p:txBody>
      </p:sp>
      <p:sp>
        <p:nvSpPr>
          <p:cNvPr id="1353" name="Google Shape;1353;p64"/>
          <p:cNvSpPr/>
          <p:nvPr/>
        </p:nvSpPr>
        <p:spPr>
          <a:xfrm>
            <a:off x="5713476" y="3384804"/>
            <a:ext cx="41275" cy="41275"/>
          </a:xfrm>
          <a:custGeom>
            <a:rect b="b" l="l" r="r" t="t"/>
            <a:pathLst>
              <a:path extrusionOk="0" h="41275" w="41275">
                <a:moveTo>
                  <a:pt x="21336" y="0"/>
                </a:moveTo>
                <a:lnTo>
                  <a:pt x="12858" y="1595"/>
                </a:lnTo>
                <a:lnTo>
                  <a:pt x="6095" y="5905"/>
                </a:lnTo>
                <a:lnTo>
                  <a:pt x="1619" y="12215"/>
                </a:lnTo>
                <a:lnTo>
                  <a:pt x="0" y="19812"/>
                </a:lnTo>
                <a:lnTo>
                  <a:pt x="1619" y="28289"/>
                </a:lnTo>
                <a:lnTo>
                  <a:pt x="6096" y="35052"/>
                </a:lnTo>
                <a:lnTo>
                  <a:pt x="12858" y="39528"/>
                </a:lnTo>
                <a:lnTo>
                  <a:pt x="21336" y="41148"/>
                </a:lnTo>
                <a:lnTo>
                  <a:pt x="28932" y="39528"/>
                </a:lnTo>
                <a:lnTo>
                  <a:pt x="35242" y="35052"/>
                </a:lnTo>
                <a:lnTo>
                  <a:pt x="39552" y="28289"/>
                </a:lnTo>
                <a:lnTo>
                  <a:pt x="41148" y="19812"/>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4" name="Google Shape;1354;p64"/>
          <p:cNvSpPr/>
          <p:nvPr/>
        </p:nvSpPr>
        <p:spPr>
          <a:xfrm>
            <a:off x="5713476" y="3384804"/>
            <a:ext cx="41275" cy="41275"/>
          </a:xfrm>
          <a:custGeom>
            <a:rect b="b" l="l" r="r" t="t"/>
            <a:pathLst>
              <a:path extrusionOk="0" h="41275" w="41275">
                <a:moveTo>
                  <a:pt x="21336" y="0"/>
                </a:moveTo>
                <a:lnTo>
                  <a:pt x="12858" y="1595"/>
                </a:lnTo>
                <a:lnTo>
                  <a:pt x="6095" y="5905"/>
                </a:lnTo>
                <a:lnTo>
                  <a:pt x="1619" y="12215"/>
                </a:lnTo>
                <a:lnTo>
                  <a:pt x="0" y="19812"/>
                </a:lnTo>
                <a:lnTo>
                  <a:pt x="1619" y="28289"/>
                </a:lnTo>
                <a:lnTo>
                  <a:pt x="6096" y="35052"/>
                </a:lnTo>
                <a:lnTo>
                  <a:pt x="12858" y="39528"/>
                </a:lnTo>
                <a:lnTo>
                  <a:pt x="21336" y="41148"/>
                </a:lnTo>
                <a:lnTo>
                  <a:pt x="28932" y="39528"/>
                </a:lnTo>
                <a:lnTo>
                  <a:pt x="35242" y="35051"/>
                </a:lnTo>
                <a:lnTo>
                  <a:pt x="39552" y="28289"/>
                </a:lnTo>
                <a:lnTo>
                  <a:pt x="41148" y="19812"/>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5" name="Google Shape;1355;p64"/>
          <p:cNvSpPr/>
          <p:nvPr/>
        </p:nvSpPr>
        <p:spPr>
          <a:xfrm>
            <a:off x="6234684" y="3750564"/>
            <a:ext cx="26034" cy="30480"/>
          </a:xfrm>
          <a:custGeom>
            <a:rect b="b" l="l" r="r" t="t"/>
            <a:pathLst>
              <a:path extrusionOk="0" h="30479" w="26035">
                <a:moveTo>
                  <a:pt x="0" y="0"/>
                </a:moveTo>
                <a:lnTo>
                  <a:pt x="9834" y="4310"/>
                </a:lnTo>
                <a:lnTo>
                  <a:pt x="18097" y="8191"/>
                </a:lnTo>
                <a:lnTo>
                  <a:pt x="23788" y="11787"/>
                </a:lnTo>
                <a:lnTo>
                  <a:pt x="25907" y="15239"/>
                </a:lnTo>
                <a:lnTo>
                  <a:pt x="22502" y="19764"/>
                </a:lnTo>
                <a:lnTo>
                  <a:pt x="14668" y="24002"/>
                </a:lnTo>
                <a:lnTo>
                  <a:pt x="5976" y="27670"/>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6" name="Google Shape;1356;p64"/>
          <p:cNvSpPr/>
          <p:nvPr/>
        </p:nvSpPr>
        <p:spPr>
          <a:xfrm>
            <a:off x="5924550" y="3636264"/>
            <a:ext cx="310515" cy="114300"/>
          </a:xfrm>
          <a:custGeom>
            <a:rect b="b" l="l" r="r" t="t"/>
            <a:pathLst>
              <a:path extrusionOk="0" h="114300" w="310514">
                <a:moveTo>
                  <a:pt x="310134" y="114300"/>
                </a:moveTo>
                <a:lnTo>
                  <a:pt x="249632" y="100626"/>
                </a:lnTo>
                <a:lnTo>
                  <a:pt x="191374" y="87206"/>
                </a:lnTo>
                <a:lnTo>
                  <a:pt x="137350" y="74295"/>
                </a:lnTo>
                <a:lnTo>
                  <a:pt x="89549" y="62145"/>
                </a:lnTo>
                <a:lnTo>
                  <a:pt x="49960" y="51011"/>
                </a:lnTo>
                <a:lnTo>
                  <a:pt x="0" y="27860"/>
                </a:lnTo>
                <a:lnTo>
                  <a:pt x="2286" y="16002"/>
                </a:lnTo>
                <a:lnTo>
                  <a:pt x="13716" y="6429"/>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7" name="Google Shape;1357;p64"/>
          <p:cNvSpPr/>
          <p:nvPr/>
        </p:nvSpPr>
        <p:spPr>
          <a:xfrm>
            <a:off x="6234684" y="4219955"/>
            <a:ext cx="26034" cy="30480"/>
          </a:xfrm>
          <a:custGeom>
            <a:rect b="b" l="l" r="r" t="t"/>
            <a:pathLst>
              <a:path extrusionOk="0" h="30479" w="26035">
                <a:moveTo>
                  <a:pt x="0" y="0"/>
                </a:moveTo>
                <a:lnTo>
                  <a:pt x="9834" y="3667"/>
                </a:lnTo>
                <a:lnTo>
                  <a:pt x="18097" y="7620"/>
                </a:lnTo>
                <a:lnTo>
                  <a:pt x="23788" y="11572"/>
                </a:lnTo>
                <a:lnTo>
                  <a:pt x="25907" y="15240"/>
                </a:lnTo>
                <a:lnTo>
                  <a:pt x="22502" y="19121"/>
                </a:lnTo>
                <a:lnTo>
                  <a:pt x="14668" y="23431"/>
                </a:lnTo>
                <a:lnTo>
                  <a:pt x="5976" y="27455"/>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8" name="Google Shape;1358;p64"/>
          <p:cNvSpPr/>
          <p:nvPr/>
        </p:nvSpPr>
        <p:spPr>
          <a:xfrm>
            <a:off x="5924550" y="4105655"/>
            <a:ext cx="310515" cy="114300"/>
          </a:xfrm>
          <a:custGeom>
            <a:rect b="b" l="l" r="r" t="t"/>
            <a:pathLst>
              <a:path extrusionOk="0" h="114300" w="310514">
                <a:moveTo>
                  <a:pt x="310134" y="114300"/>
                </a:moveTo>
                <a:lnTo>
                  <a:pt x="249632" y="100626"/>
                </a:lnTo>
                <a:lnTo>
                  <a:pt x="191374" y="87206"/>
                </a:lnTo>
                <a:lnTo>
                  <a:pt x="137350" y="74295"/>
                </a:lnTo>
                <a:lnTo>
                  <a:pt x="89549" y="62145"/>
                </a:lnTo>
                <a:lnTo>
                  <a:pt x="49960" y="51011"/>
                </a:lnTo>
                <a:lnTo>
                  <a:pt x="0" y="27003"/>
                </a:lnTo>
                <a:lnTo>
                  <a:pt x="2286" y="14859"/>
                </a:lnTo>
                <a:lnTo>
                  <a:pt x="13716" y="5572"/>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9" name="Google Shape;1359;p64"/>
          <p:cNvSpPr/>
          <p:nvPr/>
        </p:nvSpPr>
        <p:spPr>
          <a:xfrm>
            <a:off x="7420022" y="3624072"/>
            <a:ext cx="359410" cy="143510"/>
          </a:xfrm>
          <a:custGeom>
            <a:rect b="b" l="l" r="r" t="t"/>
            <a:pathLst>
              <a:path extrusionOk="0" h="143510" w="359409">
                <a:moveTo>
                  <a:pt x="323421" y="0"/>
                </a:moveTo>
                <a:lnTo>
                  <a:pt x="345019" y="2333"/>
                </a:lnTo>
                <a:lnTo>
                  <a:pt x="359044" y="6095"/>
                </a:lnTo>
                <a:lnTo>
                  <a:pt x="357925" y="13287"/>
                </a:lnTo>
                <a:lnTo>
                  <a:pt x="303418" y="36593"/>
                </a:lnTo>
                <a:lnTo>
                  <a:pt x="258351" y="50745"/>
                </a:lnTo>
                <a:lnTo>
                  <a:pt x="204647" y="66976"/>
                </a:lnTo>
                <a:lnTo>
                  <a:pt x="148063" y="83899"/>
                </a:lnTo>
                <a:lnTo>
                  <a:pt x="94359" y="100130"/>
                </a:lnTo>
                <a:lnTo>
                  <a:pt x="49292" y="114282"/>
                </a:lnTo>
                <a:lnTo>
                  <a:pt x="18621" y="124967"/>
                </a:lnTo>
                <a:lnTo>
                  <a:pt x="0" y="135112"/>
                </a:lnTo>
                <a:lnTo>
                  <a:pt x="6810" y="139826"/>
                </a:lnTo>
                <a:lnTo>
                  <a:pt x="23336" y="141684"/>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0" name="Google Shape;1360;p64"/>
          <p:cNvSpPr/>
          <p:nvPr/>
        </p:nvSpPr>
        <p:spPr>
          <a:xfrm>
            <a:off x="7427642" y="3784092"/>
            <a:ext cx="358140" cy="142240"/>
          </a:xfrm>
          <a:custGeom>
            <a:rect b="b" l="l" r="r" t="t"/>
            <a:pathLst>
              <a:path extrusionOk="0" h="142239" w="358140">
                <a:moveTo>
                  <a:pt x="321897" y="0"/>
                </a:moveTo>
                <a:lnTo>
                  <a:pt x="343519" y="1666"/>
                </a:lnTo>
                <a:lnTo>
                  <a:pt x="357711" y="5334"/>
                </a:lnTo>
                <a:lnTo>
                  <a:pt x="357044" y="12430"/>
                </a:lnTo>
                <a:lnTo>
                  <a:pt x="303418" y="35549"/>
                </a:lnTo>
                <a:lnTo>
                  <a:pt x="258351" y="49887"/>
                </a:lnTo>
                <a:lnTo>
                  <a:pt x="204647" y="66091"/>
                </a:lnTo>
                <a:lnTo>
                  <a:pt x="148063" y="82855"/>
                </a:lnTo>
                <a:lnTo>
                  <a:pt x="94359" y="98873"/>
                </a:lnTo>
                <a:lnTo>
                  <a:pt x="49292" y="112838"/>
                </a:lnTo>
                <a:lnTo>
                  <a:pt x="18621" y="123444"/>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1" name="Google Shape;1361;p64"/>
          <p:cNvSpPr/>
          <p:nvPr/>
        </p:nvSpPr>
        <p:spPr>
          <a:xfrm>
            <a:off x="7427642" y="3950208"/>
            <a:ext cx="358140" cy="143510"/>
          </a:xfrm>
          <a:custGeom>
            <a:rect b="b" l="l" r="r" t="t"/>
            <a:pathLst>
              <a:path extrusionOk="0" h="143510" w="358140">
                <a:moveTo>
                  <a:pt x="321897" y="0"/>
                </a:moveTo>
                <a:lnTo>
                  <a:pt x="343519" y="2309"/>
                </a:lnTo>
                <a:lnTo>
                  <a:pt x="357711" y="5905"/>
                </a:lnTo>
                <a:lnTo>
                  <a:pt x="357044" y="12644"/>
                </a:lnTo>
                <a:lnTo>
                  <a:pt x="303418" y="35634"/>
                </a:lnTo>
                <a:lnTo>
                  <a:pt x="258351" y="50189"/>
                </a:lnTo>
                <a:lnTo>
                  <a:pt x="204647" y="66691"/>
                </a:lnTo>
                <a:lnTo>
                  <a:pt x="148063" y="83780"/>
                </a:lnTo>
                <a:lnTo>
                  <a:pt x="94359" y="100095"/>
                </a:lnTo>
                <a:lnTo>
                  <a:pt x="49292" y="114277"/>
                </a:lnTo>
                <a:lnTo>
                  <a:pt x="18621" y="124967"/>
                </a:lnTo>
                <a:lnTo>
                  <a:pt x="0" y="135112"/>
                </a:lnTo>
                <a:lnTo>
                  <a:pt x="6810" y="139826"/>
                </a:lnTo>
                <a:lnTo>
                  <a:pt x="23336" y="141684"/>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2" name="Google Shape;1362;p64"/>
          <p:cNvSpPr/>
          <p:nvPr/>
        </p:nvSpPr>
        <p:spPr>
          <a:xfrm>
            <a:off x="7420022" y="4131564"/>
            <a:ext cx="359410" cy="143510"/>
          </a:xfrm>
          <a:custGeom>
            <a:rect b="b" l="l" r="r" t="t"/>
            <a:pathLst>
              <a:path extrusionOk="0" h="143510" w="359409">
                <a:moveTo>
                  <a:pt x="323421" y="0"/>
                </a:moveTo>
                <a:lnTo>
                  <a:pt x="345019" y="1666"/>
                </a:lnTo>
                <a:lnTo>
                  <a:pt x="359044" y="5334"/>
                </a:lnTo>
                <a:lnTo>
                  <a:pt x="357925" y="12430"/>
                </a:lnTo>
                <a:lnTo>
                  <a:pt x="303418" y="35629"/>
                </a:lnTo>
                <a:lnTo>
                  <a:pt x="258351" y="50154"/>
                </a:lnTo>
                <a:lnTo>
                  <a:pt x="204647" y="66571"/>
                </a:lnTo>
                <a:lnTo>
                  <a:pt x="148063" y="83495"/>
                </a:lnTo>
                <a:lnTo>
                  <a:pt x="94359" y="99539"/>
                </a:lnTo>
                <a:lnTo>
                  <a:pt x="49292" y="113318"/>
                </a:lnTo>
                <a:lnTo>
                  <a:pt x="18621" y="123444"/>
                </a:lnTo>
                <a:lnTo>
                  <a:pt x="0" y="134469"/>
                </a:lnTo>
                <a:lnTo>
                  <a:pt x="6810" y="139636"/>
                </a:lnTo>
                <a:lnTo>
                  <a:pt x="23336" y="141660"/>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3" name="Google Shape;1363;p64"/>
          <p:cNvSpPr/>
          <p:nvPr/>
        </p:nvSpPr>
        <p:spPr>
          <a:xfrm>
            <a:off x="4465320" y="4895088"/>
            <a:ext cx="1781555" cy="156819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4" name="Google Shape;1364;p64"/>
          <p:cNvSpPr/>
          <p:nvPr/>
        </p:nvSpPr>
        <p:spPr>
          <a:xfrm>
            <a:off x="4465320" y="4895088"/>
            <a:ext cx="1783080" cy="1569720"/>
          </a:xfrm>
          <a:custGeom>
            <a:rect b="b" l="l" r="r" t="t"/>
            <a:pathLst>
              <a:path extrusionOk="0" h="1569720" w="1783079">
                <a:moveTo>
                  <a:pt x="0" y="0"/>
                </a:moveTo>
                <a:lnTo>
                  <a:pt x="0" y="1569720"/>
                </a:lnTo>
                <a:lnTo>
                  <a:pt x="1783079" y="1569720"/>
                </a:lnTo>
                <a:lnTo>
                  <a:pt x="1783079" y="0"/>
                </a:lnTo>
                <a:lnTo>
                  <a:pt x="0" y="0"/>
                </a:lnTo>
                <a:close/>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5" name="Google Shape;1365;p64"/>
          <p:cNvSpPr/>
          <p:nvPr/>
        </p:nvSpPr>
        <p:spPr>
          <a:xfrm>
            <a:off x="4757928" y="5141976"/>
            <a:ext cx="1201420" cy="1114425"/>
          </a:xfrm>
          <a:custGeom>
            <a:rect b="b" l="l" r="r" t="t"/>
            <a:pathLst>
              <a:path extrusionOk="0" h="1114425" w="1201420">
                <a:moveTo>
                  <a:pt x="0" y="1114044"/>
                </a:moveTo>
                <a:lnTo>
                  <a:pt x="1200912" y="1114044"/>
                </a:lnTo>
                <a:lnTo>
                  <a:pt x="1200912" y="0"/>
                </a:lnTo>
                <a:lnTo>
                  <a:pt x="0" y="0"/>
                </a:lnTo>
                <a:lnTo>
                  <a:pt x="0" y="1114044"/>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64"/>
          <p:cNvSpPr/>
          <p:nvPr/>
        </p:nvSpPr>
        <p:spPr>
          <a:xfrm>
            <a:off x="4757928" y="5141976"/>
            <a:ext cx="1202690" cy="1115695"/>
          </a:xfrm>
          <a:custGeom>
            <a:rect b="b" l="l" r="r" t="t"/>
            <a:pathLst>
              <a:path extrusionOk="0" h="1115695" w="1202689">
                <a:moveTo>
                  <a:pt x="0" y="0"/>
                </a:moveTo>
                <a:lnTo>
                  <a:pt x="0" y="1115568"/>
                </a:lnTo>
                <a:lnTo>
                  <a:pt x="1202436" y="1115568"/>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7" name="Google Shape;1367;p64"/>
          <p:cNvSpPr/>
          <p:nvPr/>
        </p:nvSpPr>
        <p:spPr>
          <a:xfrm>
            <a:off x="4259579" y="5266944"/>
            <a:ext cx="524510" cy="0"/>
          </a:xfrm>
          <a:custGeom>
            <a:rect b="b" l="l" r="r" t="t"/>
            <a:pathLst>
              <a:path extrusionOk="0" h="120000" w="524510">
                <a:moveTo>
                  <a:pt x="0" y="0"/>
                </a:moveTo>
                <a:lnTo>
                  <a:pt x="5242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8" name="Google Shape;1368;p64"/>
          <p:cNvSpPr/>
          <p:nvPr/>
        </p:nvSpPr>
        <p:spPr>
          <a:xfrm>
            <a:off x="4259579" y="6134100"/>
            <a:ext cx="207645" cy="0"/>
          </a:xfrm>
          <a:custGeom>
            <a:rect b="b" l="l" r="r" t="t"/>
            <a:pathLst>
              <a:path extrusionOk="0" h="120000" w="207645">
                <a:moveTo>
                  <a:pt x="0" y="0"/>
                </a:moveTo>
                <a:lnTo>
                  <a:pt x="2072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9" name="Google Shape;1369;p64"/>
          <p:cNvSpPr/>
          <p:nvPr/>
        </p:nvSpPr>
        <p:spPr>
          <a:xfrm>
            <a:off x="4757928" y="5266944"/>
            <a:ext cx="41275" cy="41275"/>
          </a:xfrm>
          <a:custGeom>
            <a:rect b="b" l="l" r="r" t="t"/>
            <a:pathLst>
              <a:path extrusionOk="0" h="41275" w="41275">
                <a:moveTo>
                  <a:pt x="32004" y="0"/>
                </a:moveTo>
                <a:lnTo>
                  <a:pt x="36575" y="1524"/>
                </a:lnTo>
                <a:lnTo>
                  <a:pt x="41148" y="3048"/>
                </a:lnTo>
                <a:lnTo>
                  <a:pt x="36575" y="7620"/>
                </a:lnTo>
                <a:lnTo>
                  <a:pt x="30741" y="13358"/>
                </a:lnTo>
                <a:lnTo>
                  <a:pt x="21907" y="20383"/>
                </a:lnTo>
                <a:lnTo>
                  <a:pt x="12787" y="27122"/>
                </a:lnTo>
                <a:lnTo>
                  <a:pt x="6096" y="32004"/>
                </a:lnTo>
                <a:lnTo>
                  <a:pt x="0" y="38100"/>
                </a:lnTo>
                <a:lnTo>
                  <a:pt x="0" y="39624"/>
                </a:lnTo>
                <a:lnTo>
                  <a:pt x="0"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64"/>
          <p:cNvSpPr/>
          <p:nvPr/>
        </p:nvSpPr>
        <p:spPr>
          <a:xfrm>
            <a:off x="4764023" y="5439155"/>
            <a:ext cx="27940" cy="30480"/>
          </a:xfrm>
          <a:custGeom>
            <a:rect b="b" l="l" r="r" t="t"/>
            <a:pathLst>
              <a:path extrusionOk="0" h="30479" w="27939">
                <a:moveTo>
                  <a:pt x="0" y="0"/>
                </a:moveTo>
                <a:lnTo>
                  <a:pt x="10072" y="4310"/>
                </a:lnTo>
                <a:lnTo>
                  <a:pt x="18859" y="8191"/>
                </a:lnTo>
                <a:lnTo>
                  <a:pt x="25074" y="11787"/>
                </a:lnTo>
                <a:lnTo>
                  <a:pt x="27431" y="15239"/>
                </a:lnTo>
                <a:lnTo>
                  <a:pt x="23788" y="19764"/>
                </a:lnTo>
                <a:lnTo>
                  <a:pt x="15430" y="24002"/>
                </a:lnTo>
                <a:lnTo>
                  <a:pt x="6215" y="27670"/>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1" name="Google Shape;1371;p64"/>
          <p:cNvSpPr/>
          <p:nvPr/>
        </p:nvSpPr>
        <p:spPr>
          <a:xfrm>
            <a:off x="4453890" y="5324855"/>
            <a:ext cx="310515" cy="114300"/>
          </a:xfrm>
          <a:custGeom>
            <a:rect b="b" l="l" r="r" t="t"/>
            <a:pathLst>
              <a:path extrusionOk="0" h="114300" w="310514">
                <a:moveTo>
                  <a:pt x="310134" y="114299"/>
                </a:moveTo>
                <a:lnTo>
                  <a:pt x="250161" y="100626"/>
                </a:lnTo>
                <a:lnTo>
                  <a:pt x="192052" y="87206"/>
                </a:lnTo>
                <a:lnTo>
                  <a:pt x="137922" y="74294"/>
                </a:lnTo>
                <a:lnTo>
                  <a:pt x="89887" y="62145"/>
                </a:lnTo>
                <a:lnTo>
                  <a:pt x="50066" y="51011"/>
                </a:lnTo>
                <a:lnTo>
                  <a:pt x="0" y="27860"/>
                </a:lnTo>
                <a:lnTo>
                  <a:pt x="2286" y="16001"/>
                </a:lnTo>
                <a:lnTo>
                  <a:pt x="13715" y="6429"/>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64"/>
          <p:cNvSpPr/>
          <p:nvPr/>
        </p:nvSpPr>
        <p:spPr>
          <a:xfrm>
            <a:off x="4757928" y="5766816"/>
            <a:ext cx="26034" cy="30480"/>
          </a:xfrm>
          <a:custGeom>
            <a:rect b="b" l="l" r="r" t="t"/>
            <a:pathLst>
              <a:path extrusionOk="0" h="30479" w="26035">
                <a:moveTo>
                  <a:pt x="0" y="0"/>
                </a:moveTo>
                <a:lnTo>
                  <a:pt x="9191" y="4310"/>
                </a:lnTo>
                <a:lnTo>
                  <a:pt x="17525" y="8191"/>
                </a:lnTo>
                <a:lnTo>
                  <a:pt x="23574" y="11787"/>
                </a:lnTo>
                <a:lnTo>
                  <a:pt x="25908" y="15240"/>
                </a:lnTo>
                <a:lnTo>
                  <a:pt x="22502" y="19764"/>
                </a:lnTo>
                <a:lnTo>
                  <a:pt x="14668" y="24002"/>
                </a:lnTo>
                <a:lnTo>
                  <a:pt x="5976" y="27670"/>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3" name="Google Shape;1373;p64"/>
          <p:cNvSpPr/>
          <p:nvPr/>
        </p:nvSpPr>
        <p:spPr>
          <a:xfrm>
            <a:off x="4446913" y="5652516"/>
            <a:ext cx="311150" cy="114300"/>
          </a:xfrm>
          <a:custGeom>
            <a:rect b="b" l="l" r="r" t="t"/>
            <a:pathLst>
              <a:path extrusionOk="0" h="114300" w="311150">
                <a:moveTo>
                  <a:pt x="311015" y="114300"/>
                </a:moveTo>
                <a:lnTo>
                  <a:pt x="250506" y="100626"/>
                </a:lnTo>
                <a:lnTo>
                  <a:pt x="192199" y="87206"/>
                </a:lnTo>
                <a:lnTo>
                  <a:pt x="138041" y="74295"/>
                </a:lnTo>
                <a:lnTo>
                  <a:pt x="89978" y="62145"/>
                </a:lnTo>
                <a:lnTo>
                  <a:pt x="49959" y="51011"/>
                </a:lnTo>
                <a:lnTo>
                  <a:pt x="0" y="27860"/>
                </a:lnTo>
                <a:lnTo>
                  <a:pt x="2214" y="16002"/>
                </a:lnTo>
                <a:lnTo>
                  <a:pt x="13287" y="6429"/>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4" name="Google Shape;1374;p64"/>
          <p:cNvSpPr/>
          <p:nvPr/>
        </p:nvSpPr>
        <p:spPr>
          <a:xfrm>
            <a:off x="4764023" y="5923788"/>
            <a:ext cx="27940" cy="30480"/>
          </a:xfrm>
          <a:custGeom>
            <a:rect b="b" l="l" r="r" t="t"/>
            <a:pathLst>
              <a:path extrusionOk="0" h="30479" w="27939">
                <a:moveTo>
                  <a:pt x="0" y="0"/>
                </a:moveTo>
                <a:lnTo>
                  <a:pt x="10072" y="3452"/>
                </a:lnTo>
                <a:lnTo>
                  <a:pt x="18859" y="7048"/>
                </a:lnTo>
                <a:lnTo>
                  <a:pt x="25074" y="10929"/>
                </a:lnTo>
                <a:lnTo>
                  <a:pt x="27431" y="15239"/>
                </a:lnTo>
                <a:lnTo>
                  <a:pt x="23788" y="18907"/>
                </a:lnTo>
                <a:lnTo>
                  <a:pt x="15430" y="22859"/>
                </a:lnTo>
                <a:lnTo>
                  <a:pt x="6215" y="26812"/>
                </a:lnTo>
                <a:lnTo>
                  <a:pt x="0" y="3047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5" name="Google Shape;1375;p64"/>
          <p:cNvSpPr/>
          <p:nvPr/>
        </p:nvSpPr>
        <p:spPr>
          <a:xfrm>
            <a:off x="4453890" y="5807964"/>
            <a:ext cx="310515" cy="116205"/>
          </a:xfrm>
          <a:custGeom>
            <a:rect b="b" l="l" r="r" t="t"/>
            <a:pathLst>
              <a:path extrusionOk="0" h="116204" w="310514">
                <a:moveTo>
                  <a:pt x="310134" y="115824"/>
                </a:moveTo>
                <a:lnTo>
                  <a:pt x="250161" y="102037"/>
                </a:lnTo>
                <a:lnTo>
                  <a:pt x="192052" y="88335"/>
                </a:lnTo>
                <a:lnTo>
                  <a:pt x="137922" y="75057"/>
                </a:lnTo>
                <a:lnTo>
                  <a:pt x="89887" y="62540"/>
                </a:lnTo>
                <a:lnTo>
                  <a:pt x="50066" y="51124"/>
                </a:lnTo>
                <a:lnTo>
                  <a:pt x="0" y="27860"/>
                </a:lnTo>
                <a:lnTo>
                  <a:pt x="2286" y="16001"/>
                </a:lnTo>
                <a:lnTo>
                  <a:pt x="13715" y="6429"/>
                </a:lnTo>
                <a:lnTo>
                  <a:pt x="2057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6" name="Google Shape;1376;p64"/>
          <p:cNvSpPr/>
          <p:nvPr/>
        </p:nvSpPr>
        <p:spPr>
          <a:xfrm>
            <a:off x="4224528" y="6114288"/>
            <a:ext cx="41275" cy="41275"/>
          </a:xfrm>
          <a:custGeom>
            <a:rect b="b" l="l" r="r" t="t"/>
            <a:pathLst>
              <a:path extrusionOk="0" h="41275" w="41275">
                <a:moveTo>
                  <a:pt x="19812" y="0"/>
                </a:moveTo>
                <a:lnTo>
                  <a:pt x="12215" y="1619"/>
                </a:lnTo>
                <a:lnTo>
                  <a:pt x="5905" y="6096"/>
                </a:lnTo>
                <a:lnTo>
                  <a:pt x="1595" y="12858"/>
                </a:lnTo>
                <a:lnTo>
                  <a:pt x="0" y="21335"/>
                </a:lnTo>
                <a:lnTo>
                  <a:pt x="1595" y="28932"/>
                </a:lnTo>
                <a:lnTo>
                  <a:pt x="5905" y="35242"/>
                </a:lnTo>
                <a:lnTo>
                  <a:pt x="12215" y="39552"/>
                </a:lnTo>
                <a:lnTo>
                  <a:pt x="19812" y="41147"/>
                </a:lnTo>
                <a:lnTo>
                  <a:pt x="28289" y="39552"/>
                </a:lnTo>
                <a:lnTo>
                  <a:pt x="35052" y="35242"/>
                </a:lnTo>
                <a:lnTo>
                  <a:pt x="39528" y="28932"/>
                </a:lnTo>
                <a:lnTo>
                  <a:pt x="41148" y="21335"/>
                </a:lnTo>
                <a:lnTo>
                  <a:pt x="39528" y="12858"/>
                </a:lnTo>
                <a:lnTo>
                  <a:pt x="35051" y="6096"/>
                </a:lnTo>
                <a:lnTo>
                  <a:pt x="28289" y="1619"/>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7" name="Google Shape;1377;p64"/>
          <p:cNvSpPr/>
          <p:nvPr/>
        </p:nvSpPr>
        <p:spPr>
          <a:xfrm>
            <a:off x="4224528" y="6114288"/>
            <a:ext cx="41275" cy="41275"/>
          </a:xfrm>
          <a:custGeom>
            <a:rect b="b" l="l" r="r" t="t"/>
            <a:pathLst>
              <a:path extrusionOk="0" h="41275" w="41275">
                <a:moveTo>
                  <a:pt x="19812" y="0"/>
                </a:moveTo>
                <a:lnTo>
                  <a:pt x="12215" y="1619"/>
                </a:lnTo>
                <a:lnTo>
                  <a:pt x="5905" y="6095"/>
                </a:lnTo>
                <a:lnTo>
                  <a:pt x="1595" y="12858"/>
                </a:lnTo>
                <a:lnTo>
                  <a:pt x="0" y="21335"/>
                </a:lnTo>
                <a:lnTo>
                  <a:pt x="1595" y="28932"/>
                </a:lnTo>
                <a:lnTo>
                  <a:pt x="5905" y="35242"/>
                </a:lnTo>
                <a:lnTo>
                  <a:pt x="12215" y="39552"/>
                </a:lnTo>
                <a:lnTo>
                  <a:pt x="19812" y="41147"/>
                </a:lnTo>
                <a:lnTo>
                  <a:pt x="28289" y="39552"/>
                </a:lnTo>
                <a:lnTo>
                  <a:pt x="35052" y="35242"/>
                </a:lnTo>
                <a:lnTo>
                  <a:pt x="39528" y="28932"/>
                </a:lnTo>
                <a:lnTo>
                  <a:pt x="41148" y="21335"/>
                </a:lnTo>
                <a:lnTo>
                  <a:pt x="39528" y="12858"/>
                </a:lnTo>
                <a:lnTo>
                  <a:pt x="35051" y="6096"/>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8" name="Google Shape;1378;p64"/>
          <p:cNvSpPr/>
          <p:nvPr/>
        </p:nvSpPr>
        <p:spPr>
          <a:xfrm>
            <a:off x="5940552" y="5257800"/>
            <a:ext cx="498475" cy="3175"/>
          </a:xfrm>
          <a:custGeom>
            <a:rect b="b" l="l" r="r" t="t"/>
            <a:pathLst>
              <a:path extrusionOk="0" h="3175" w="498475">
                <a:moveTo>
                  <a:pt x="498348" y="3047"/>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9" name="Google Shape;1379;p64"/>
          <p:cNvSpPr/>
          <p:nvPr/>
        </p:nvSpPr>
        <p:spPr>
          <a:xfrm>
            <a:off x="6256020" y="6134100"/>
            <a:ext cx="186055" cy="0"/>
          </a:xfrm>
          <a:custGeom>
            <a:rect b="b" l="l" r="r" t="t"/>
            <a:pathLst>
              <a:path extrusionOk="0" h="120000" w="186054">
                <a:moveTo>
                  <a:pt x="185927"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0" name="Google Shape;1380;p64"/>
          <p:cNvSpPr/>
          <p:nvPr/>
        </p:nvSpPr>
        <p:spPr>
          <a:xfrm>
            <a:off x="6441947" y="6112764"/>
            <a:ext cx="41275" cy="41275"/>
          </a:xfrm>
          <a:custGeom>
            <a:rect b="b" l="l" r="r" t="t"/>
            <a:pathLst>
              <a:path extrusionOk="0" h="41275" w="41275">
                <a:moveTo>
                  <a:pt x="21336" y="0"/>
                </a:moveTo>
                <a:lnTo>
                  <a:pt x="12858" y="1619"/>
                </a:lnTo>
                <a:lnTo>
                  <a:pt x="6095" y="6096"/>
                </a:lnTo>
                <a:lnTo>
                  <a:pt x="1619" y="12858"/>
                </a:lnTo>
                <a:lnTo>
                  <a:pt x="0" y="21336"/>
                </a:lnTo>
                <a:lnTo>
                  <a:pt x="1619" y="28932"/>
                </a:lnTo>
                <a:lnTo>
                  <a:pt x="6096" y="35242"/>
                </a:lnTo>
                <a:lnTo>
                  <a:pt x="12858" y="39552"/>
                </a:lnTo>
                <a:lnTo>
                  <a:pt x="21336" y="41147"/>
                </a:lnTo>
                <a:lnTo>
                  <a:pt x="28932" y="39552"/>
                </a:lnTo>
                <a:lnTo>
                  <a:pt x="35242" y="35242"/>
                </a:lnTo>
                <a:lnTo>
                  <a:pt x="39552" y="28932"/>
                </a:lnTo>
                <a:lnTo>
                  <a:pt x="41148" y="21336"/>
                </a:lnTo>
                <a:lnTo>
                  <a:pt x="39552" y="12858"/>
                </a:lnTo>
                <a:lnTo>
                  <a:pt x="35242" y="6096"/>
                </a:lnTo>
                <a:lnTo>
                  <a:pt x="28932"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1" name="Google Shape;1381;p64"/>
          <p:cNvSpPr/>
          <p:nvPr/>
        </p:nvSpPr>
        <p:spPr>
          <a:xfrm>
            <a:off x="6441947" y="6112764"/>
            <a:ext cx="41275" cy="41275"/>
          </a:xfrm>
          <a:custGeom>
            <a:rect b="b" l="l" r="r" t="t"/>
            <a:pathLst>
              <a:path extrusionOk="0" h="41275" w="41275">
                <a:moveTo>
                  <a:pt x="21336" y="41147"/>
                </a:moveTo>
                <a:lnTo>
                  <a:pt x="28932" y="39552"/>
                </a:lnTo>
                <a:lnTo>
                  <a:pt x="35242" y="35242"/>
                </a:lnTo>
                <a:lnTo>
                  <a:pt x="39552" y="28932"/>
                </a:lnTo>
                <a:lnTo>
                  <a:pt x="41148" y="21336"/>
                </a:lnTo>
                <a:lnTo>
                  <a:pt x="39552" y="12858"/>
                </a:lnTo>
                <a:lnTo>
                  <a:pt x="35242" y="6096"/>
                </a:lnTo>
                <a:lnTo>
                  <a:pt x="28932" y="1619"/>
                </a:lnTo>
                <a:lnTo>
                  <a:pt x="21336" y="0"/>
                </a:lnTo>
                <a:lnTo>
                  <a:pt x="12858" y="1619"/>
                </a:lnTo>
                <a:lnTo>
                  <a:pt x="6095" y="6096"/>
                </a:lnTo>
                <a:lnTo>
                  <a:pt x="1619" y="12858"/>
                </a:lnTo>
                <a:lnTo>
                  <a:pt x="0" y="21336"/>
                </a:lnTo>
                <a:lnTo>
                  <a:pt x="1619" y="28932"/>
                </a:lnTo>
                <a:lnTo>
                  <a:pt x="6096" y="35242"/>
                </a:lnTo>
                <a:lnTo>
                  <a:pt x="12858" y="39552"/>
                </a:lnTo>
                <a:lnTo>
                  <a:pt x="21336" y="4114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2" name="Google Shape;1382;p64"/>
          <p:cNvSpPr/>
          <p:nvPr/>
        </p:nvSpPr>
        <p:spPr>
          <a:xfrm>
            <a:off x="5935646" y="5312664"/>
            <a:ext cx="358775" cy="143510"/>
          </a:xfrm>
          <a:custGeom>
            <a:rect b="b" l="l" r="r" t="t"/>
            <a:pathLst>
              <a:path extrusionOk="0" h="143510" w="358775">
                <a:moveTo>
                  <a:pt x="321897" y="0"/>
                </a:moveTo>
                <a:lnTo>
                  <a:pt x="343733" y="2309"/>
                </a:lnTo>
                <a:lnTo>
                  <a:pt x="358282" y="5905"/>
                </a:lnTo>
                <a:lnTo>
                  <a:pt x="357687" y="12644"/>
                </a:lnTo>
                <a:lnTo>
                  <a:pt x="303418" y="35634"/>
                </a:lnTo>
                <a:lnTo>
                  <a:pt x="258351" y="50189"/>
                </a:lnTo>
                <a:lnTo>
                  <a:pt x="204647" y="66691"/>
                </a:lnTo>
                <a:lnTo>
                  <a:pt x="148063" y="83780"/>
                </a:lnTo>
                <a:lnTo>
                  <a:pt x="94359" y="100095"/>
                </a:lnTo>
                <a:lnTo>
                  <a:pt x="49292" y="114277"/>
                </a:lnTo>
                <a:lnTo>
                  <a:pt x="18621" y="124968"/>
                </a:lnTo>
                <a:lnTo>
                  <a:pt x="0" y="135112"/>
                </a:lnTo>
                <a:lnTo>
                  <a:pt x="6810" y="139826"/>
                </a:lnTo>
                <a:lnTo>
                  <a:pt x="23336" y="141684"/>
                </a:lnTo>
                <a:lnTo>
                  <a:pt x="33861" y="1432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3" name="Google Shape;1383;p64"/>
          <p:cNvSpPr/>
          <p:nvPr/>
        </p:nvSpPr>
        <p:spPr>
          <a:xfrm>
            <a:off x="5931408" y="5269992"/>
            <a:ext cx="29209" cy="21590"/>
          </a:xfrm>
          <a:custGeom>
            <a:rect b="b" l="l" r="r" t="t"/>
            <a:pathLst>
              <a:path extrusionOk="0" h="21589" w="29210">
                <a:moveTo>
                  <a:pt x="0" y="0"/>
                </a:moveTo>
                <a:lnTo>
                  <a:pt x="28955" y="213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4" name="Google Shape;1384;p64"/>
          <p:cNvSpPr/>
          <p:nvPr/>
        </p:nvSpPr>
        <p:spPr>
          <a:xfrm>
            <a:off x="5928359" y="5257800"/>
            <a:ext cx="6350" cy="10795"/>
          </a:xfrm>
          <a:custGeom>
            <a:rect b="b" l="l" r="r" t="t"/>
            <a:pathLst>
              <a:path extrusionOk="0" h="10795" w="6350">
                <a:moveTo>
                  <a:pt x="6095" y="0"/>
                </a:moveTo>
                <a:lnTo>
                  <a:pt x="0" y="1066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5" name="Google Shape;1385;p64"/>
          <p:cNvSpPr/>
          <p:nvPr/>
        </p:nvSpPr>
        <p:spPr>
          <a:xfrm>
            <a:off x="6448044" y="5237988"/>
            <a:ext cx="41275" cy="41275"/>
          </a:xfrm>
          <a:custGeom>
            <a:rect b="b" l="l" r="r" t="t"/>
            <a:pathLst>
              <a:path extrusionOk="0" h="41275" w="41275">
                <a:moveTo>
                  <a:pt x="19811" y="0"/>
                </a:moveTo>
                <a:lnTo>
                  <a:pt x="12215" y="1619"/>
                </a:lnTo>
                <a:lnTo>
                  <a:pt x="5905" y="6095"/>
                </a:lnTo>
                <a:lnTo>
                  <a:pt x="1595" y="12858"/>
                </a:lnTo>
                <a:lnTo>
                  <a:pt x="0" y="21336"/>
                </a:lnTo>
                <a:lnTo>
                  <a:pt x="1595" y="28932"/>
                </a:lnTo>
                <a:lnTo>
                  <a:pt x="5905" y="35242"/>
                </a:lnTo>
                <a:lnTo>
                  <a:pt x="12215" y="39552"/>
                </a:lnTo>
                <a:lnTo>
                  <a:pt x="19811" y="41148"/>
                </a:lnTo>
                <a:lnTo>
                  <a:pt x="28289" y="39552"/>
                </a:lnTo>
                <a:lnTo>
                  <a:pt x="35051" y="35242"/>
                </a:lnTo>
                <a:lnTo>
                  <a:pt x="39528" y="28932"/>
                </a:lnTo>
                <a:lnTo>
                  <a:pt x="41147" y="21336"/>
                </a:lnTo>
                <a:lnTo>
                  <a:pt x="39528" y="12858"/>
                </a:lnTo>
                <a:lnTo>
                  <a:pt x="35051" y="6095"/>
                </a:lnTo>
                <a:lnTo>
                  <a:pt x="28289" y="1619"/>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6" name="Google Shape;1386;p64"/>
          <p:cNvSpPr/>
          <p:nvPr/>
        </p:nvSpPr>
        <p:spPr>
          <a:xfrm>
            <a:off x="6448044" y="5237988"/>
            <a:ext cx="41275" cy="41275"/>
          </a:xfrm>
          <a:custGeom>
            <a:rect b="b" l="l" r="r" t="t"/>
            <a:pathLst>
              <a:path extrusionOk="0" h="41275" w="41275">
                <a:moveTo>
                  <a:pt x="19811" y="41148"/>
                </a:moveTo>
                <a:lnTo>
                  <a:pt x="28289" y="39552"/>
                </a:lnTo>
                <a:lnTo>
                  <a:pt x="35051" y="35242"/>
                </a:lnTo>
                <a:lnTo>
                  <a:pt x="39528" y="28932"/>
                </a:lnTo>
                <a:lnTo>
                  <a:pt x="41147" y="21336"/>
                </a:lnTo>
                <a:lnTo>
                  <a:pt x="39528" y="12858"/>
                </a:lnTo>
                <a:lnTo>
                  <a:pt x="35051" y="6095"/>
                </a:lnTo>
                <a:lnTo>
                  <a:pt x="28289" y="1619"/>
                </a:lnTo>
                <a:lnTo>
                  <a:pt x="19811" y="0"/>
                </a:lnTo>
                <a:lnTo>
                  <a:pt x="12215" y="1619"/>
                </a:lnTo>
                <a:lnTo>
                  <a:pt x="5905" y="6095"/>
                </a:lnTo>
                <a:lnTo>
                  <a:pt x="1595" y="12858"/>
                </a:lnTo>
                <a:lnTo>
                  <a:pt x="0" y="21336"/>
                </a:lnTo>
                <a:lnTo>
                  <a:pt x="1595" y="28932"/>
                </a:lnTo>
                <a:lnTo>
                  <a:pt x="5905" y="35242"/>
                </a:lnTo>
                <a:lnTo>
                  <a:pt x="12215" y="39552"/>
                </a:lnTo>
                <a:lnTo>
                  <a:pt x="19811" y="411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7" name="Google Shape;1387;p64"/>
          <p:cNvSpPr/>
          <p:nvPr/>
        </p:nvSpPr>
        <p:spPr>
          <a:xfrm>
            <a:off x="4229100" y="5239511"/>
            <a:ext cx="41275" cy="41275"/>
          </a:xfrm>
          <a:custGeom>
            <a:rect b="b" l="l" r="r" t="t"/>
            <a:pathLst>
              <a:path extrusionOk="0" h="41275" w="41275">
                <a:moveTo>
                  <a:pt x="21336" y="0"/>
                </a:moveTo>
                <a:lnTo>
                  <a:pt x="12858" y="1619"/>
                </a:lnTo>
                <a:lnTo>
                  <a:pt x="6095" y="6095"/>
                </a:lnTo>
                <a:lnTo>
                  <a:pt x="1619" y="12858"/>
                </a:lnTo>
                <a:lnTo>
                  <a:pt x="0" y="21335"/>
                </a:lnTo>
                <a:lnTo>
                  <a:pt x="1619" y="28932"/>
                </a:lnTo>
                <a:lnTo>
                  <a:pt x="6096" y="35242"/>
                </a:lnTo>
                <a:lnTo>
                  <a:pt x="12858" y="39552"/>
                </a:lnTo>
                <a:lnTo>
                  <a:pt x="21336" y="41147"/>
                </a:lnTo>
                <a:lnTo>
                  <a:pt x="28932" y="39552"/>
                </a:lnTo>
                <a:lnTo>
                  <a:pt x="35242" y="35242"/>
                </a:lnTo>
                <a:lnTo>
                  <a:pt x="39552" y="28932"/>
                </a:lnTo>
                <a:lnTo>
                  <a:pt x="41148" y="21335"/>
                </a:lnTo>
                <a:lnTo>
                  <a:pt x="39552" y="12858"/>
                </a:lnTo>
                <a:lnTo>
                  <a:pt x="35242" y="6095"/>
                </a:lnTo>
                <a:lnTo>
                  <a:pt x="28932"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8" name="Google Shape;1388;p64"/>
          <p:cNvSpPr/>
          <p:nvPr/>
        </p:nvSpPr>
        <p:spPr>
          <a:xfrm>
            <a:off x="4229100" y="5239511"/>
            <a:ext cx="41275" cy="41275"/>
          </a:xfrm>
          <a:custGeom>
            <a:rect b="b" l="l" r="r" t="t"/>
            <a:pathLst>
              <a:path extrusionOk="0" h="41275" w="41275">
                <a:moveTo>
                  <a:pt x="21336" y="0"/>
                </a:moveTo>
                <a:lnTo>
                  <a:pt x="12858" y="1619"/>
                </a:lnTo>
                <a:lnTo>
                  <a:pt x="6095" y="6095"/>
                </a:lnTo>
                <a:lnTo>
                  <a:pt x="1619" y="12858"/>
                </a:lnTo>
                <a:lnTo>
                  <a:pt x="0" y="21335"/>
                </a:lnTo>
                <a:lnTo>
                  <a:pt x="1619" y="28932"/>
                </a:lnTo>
                <a:lnTo>
                  <a:pt x="6096" y="35242"/>
                </a:lnTo>
                <a:lnTo>
                  <a:pt x="12858" y="39552"/>
                </a:lnTo>
                <a:lnTo>
                  <a:pt x="21336" y="41147"/>
                </a:lnTo>
                <a:lnTo>
                  <a:pt x="28932" y="39552"/>
                </a:lnTo>
                <a:lnTo>
                  <a:pt x="35242" y="35242"/>
                </a:lnTo>
                <a:lnTo>
                  <a:pt x="39552" y="28932"/>
                </a:lnTo>
                <a:lnTo>
                  <a:pt x="41148" y="21335"/>
                </a:lnTo>
                <a:lnTo>
                  <a:pt x="39552" y="12858"/>
                </a:lnTo>
                <a:lnTo>
                  <a:pt x="35242" y="6095"/>
                </a:lnTo>
                <a:lnTo>
                  <a:pt x="28932"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9" name="Google Shape;1389;p64"/>
          <p:cNvSpPr/>
          <p:nvPr/>
        </p:nvSpPr>
        <p:spPr>
          <a:xfrm>
            <a:off x="4750308" y="5606796"/>
            <a:ext cx="26034" cy="30480"/>
          </a:xfrm>
          <a:custGeom>
            <a:rect b="b" l="l" r="r" t="t"/>
            <a:pathLst>
              <a:path extrusionOk="0" h="30479" w="26035">
                <a:moveTo>
                  <a:pt x="0" y="0"/>
                </a:moveTo>
                <a:lnTo>
                  <a:pt x="9834" y="3452"/>
                </a:lnTo>
                <a:lnTo>
                  <a:pt x="18097" y="7048"/>
                </a:lnTo>
                <a:lnTo>
                  <a:pt x="23788" y="10929"/>
                </a:lnTo>
                <a:lnTo>
                  <a:pt x="25907" y="15240"/>
                </a:lnTo>
                <a:lnTo>
                  <a:pt x="22502" y="18907"/>
                </a:lnTo>
                <a:lnTo>
                  <a:pt x="14668" y="22860"/>
                </a:lnTo>
                <a:lnTo>
                  <a:pt x="5976" y="26812"/>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0" name="Google Shape;1390;p64"/>
          <p:cNvSpPr/>
          <p:nvPr/>
        </p:nvSpPr>
        <p:spPr>
          <a:xfrm>
            <a:off x="4439292" y="5490972"/>
            <a:ext cx="311150" cy="116205"/>
          </a:xfrm>
          <a:custGeom>
            <a:rect b="b" l="l" r="r" t="t"/>
            <a:pathLst>
              <a:path extrusionOk="0" h="116204" w="311150">
                <a:moveTo>
                  <a:pt x="311015" y="115824"/>
                </a:moveTo>
                <a:lnTo>
                  <a:pt x="250506" y="102143"/>
                </a:lnTo>
                <a:lnTo>
                  <a:pt x="192199" y="88674"/>
                </a:lnTo>
                <a:lnTo>
                  <a:pt x="138041" y="75628"/>
                </a:lnTo>
                <a:lnTo>
                  <a:pt x="89978" y="63217"/>
                </a:lnTo>
                <a:lnTo>
                  <a:pt x="49959" y="51653"/>
                </a:lnTo>
                <a:lnTo>
                  <a:pt x="0" y="27860"/>
                </a:lnTo>
                <a:lnTo>
                  <a:pt x="2214" y="16002"/>
                </a:lnTo>
                <a:lnTo>
                  <a:pt x="13287" y="6429"/>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1" name="Google Shape;1391;p64"/>
          <p:cNvSpPr/>
          <p:nvPr/>
        </p:nvSpPr>
        <p:spPr>
          <a:xfrm>
            <a:off x="4750308" y="6074664"/>
            <a:ext cx="26034" cy="30480"/>
          </a:xfrm>
          <a:custGeom>
            <a:rect b="b" l="l" r="r" t="t"/>
            <a:pathLst>
              <a:path extrusionOk="0" h="30479" w="26035">
                <a:moveTo>
                  <a:pt x="0" y="0"/>
                </a:moveTo>
                <a:lnTo>
                  <a:pt x="9834" y="4310"/>
                </a:lnTo>
                <a:lnTo>
                  <a:pt x="18097" y="8191"/>
                </a:lnTo>
                <a:lnTo>
                  <a:pt x="23788" y="11787"/>
                </a:lnTo>
                <a:lnTo>
                  <a:pt x="25907" y="15240"/>
                </a:lnTo>
                <a:lnTo>
                  <a:pt x="22502" y="19764"/>
                </a:lnTo>
                <a:lnTo>
                  <a:pt x="14668" y="24003"/>
                </a:lnTo>
                <a:lnTo>
                  <a:pt x="5976" y="27670"/>
                </a:lnTo>
                <a:lnTo>
                  <a:pt x="0" y="304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2" name="Google Shape;1392;p64"/>
          <p:cNvSpPr/>
          <p:nvPr/>
        </p:nvSpPr>
        <p:spPr>
          <a:xfrm>
            <a:off x="4439292" y="5960364"/>
            <a:ext cx="311150" cy="114300"/>
          </a:xfrm>
          <a:custGeom>
            <a:rect b="b" l="l" r="r" t="t"/>
            <a:pathLst>
              <a:path extrusionOk="0" h="114300" w="311150">
                <a:moveTo>
                  <a:pt x="311015" y="114300"/>
                </a:moveTo>
                <a:lnTo>
                  <a:pt x="250506" y="100626"/>
                </a:lnTo>
                <a:lnTo>
                  <a:pt x="192199" y="87206"/>
                </a:lnTo>
                <a:lnTo>
                  <a:pt x="138041" y="74294"/>
                </a:lnTo>
                <a:lnTo>
                  <a:pt x="89978" y="62145"/>
                </a:lnTo>
                <a:lnTo>
                  <a:pt x="49959" y="51011"/>
                </a:lnTo>
                <a:lnTo>
                  <a:pt x="0" y="27860"/>
                </a:lnTo>
                <a:lnTo>
                  <a:pt x="2214" y="16001"/>
                </a:lnTo>
                <a:lnTo>
                  <a:pt x="13287" y="6429"/>
                </a:lnTo>
                <a:lnTo>
                  <a:pt x="199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3" name="Google Shape;1393;p64"/>
          <p:cNvSpPr/>
          <p:nvPr/>
        </p:nvSpPr>
        <p:spPr>
          <a:xfrm>
            <a:off x="5935646" y="5480304"/>
            <a:ext cx="358775" cy="142240"/>
          </a:xfrm>
          <a:custGeom>
            <a:rect b="b" l="l" r="r" t="t"/>
            <a:pathLst>
              <a:path extrusionOk="0" h="142239" w="358775">
                <a:moveTo>
                  <a:pt x="321897" y="0"/>
                </a:moveTo>
                <a:lnTo>
                  <a:pt x="343733" y="1452"/>
                </a:lnTo>
                <a:lnTo>
                  <a:pt x="358282" y="4762"/>
                </a:lnTo>
                <a:lnTo>
                  <a:pt x="357687" y="11787"/>
                </a:lnTo>
                <a:lnTo>
                  <a:pt x="303418" y="35069"/>
                </a:lnTo>
                <a:lnTo>
                  <a:pt x="258351" y="49221"/>
                </a:lnTo>
                <a:lnTo>
                  <a:pt x="204647" y="65452"/>
                </a:lnTo>
                <a:lnTo>
                  <a:pt x="148063" y="82375"/>
                </a:lnTo>
                <a:lnTo>
                  <a:pt x="94359" y="98606"/>
                </a:lnTo>
                <a:lnTo>
                  <a:pt x="49292" y="112758"/>
                </a:lnTo>
                <a:lnTo>
                  <a:pt x="18621" y="123443"/>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4" name="Google Shape;1394;p64"/>
          <p:cNvSpPr/>
          <p:nvPr/>
        </p:nvSpPr>
        <p:spPr>
          <a:xfrm>
            <a:off x="5943266" y="5638800"/>
            <a:ext cx="358140" cy="143510"/>
          </a:xfrm>
          <a:custGeom>
            <a:rect b="b" l="l" r="r" t="t"/>
            <a:pathLst>
              <a:path extrusionOk="0" h="143510" w="358139">
                <a:moveTo>
                  <a:pt x="321897" y="0"/>
                </a:moveTo>
                <a:lnTo>
                  <a:pt x="343495" y="2309"/>
                </a:lnTo>
                <a:lnTo>
                  <a:pt x="357520" y="5905"/>
                </a:lnTo>
                <a:lnTo>
                  <a:pt x="356401" y="12644"/>
                </a:lnTo>
                <a:lnTo>
                  <a:pt x="295340" y="37860"/>
                </a:lnTo>
                <a:lnTo>
                  <a:pt x="239996" y="55484"/>
                </a:lnTo>
                <a:lnTo>
                  <a:pt x="175593" y="75056"/>
                </a:lnTo>
                <a:lnTo>
                  <a:pt x="111190" y="94375"/>
                </a:lnTo>
                <a:lnTo>
                  <a:pt x="55846" y="111237"/>
                </a:lnTo>
                <a:lnTo>
                  <a:pt x="18621" y="123443"/>
                </a:lnTo>
                <a:lnTo>
                  <a:pt x="0" y="134469"/>
                </a:lnTo>
                <a:lnTo>
                  <a:pt x="6810" y="139636"/>
                </a:lnTo>
                <a:lnTo>
                  <a:pt x="23336" y="141660"/>
                </a:lnTo>
                <a:lnTo>
                  <a:pt x="33861" y="1432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5" name="Google Shape;1395;p64"/>
          <p:cNvSpPr/>
          <p:nvPr/>
        </p:nvSpPr>
        <p:spPr>
          <a:xfrm>
            <a:off x="5943266" y="5806440"/>
            <a:ext cx="358140" cy="142240"/>
          </a:xfrm>
          <a:custGeom>
            <a:rect b="b" l="l" r="r" t="t"/>
            <a:pathLst>
              <a:path extrusionOk="0" h="142239" w="358139">
                <a:moveTo>
                  <a:pt x="321897" y="0"/>
                </a:moveTo>
                <a:lnTo>
                  <a:pt x="343495" y="1452"/>
                </a:lnTo>
                <a:lnTo>
                  <a:pt x="357520" y="4762"/>
                </a:lnTo>
                <a:lnTo>
                  <a:pt x="356401" y="11787"/>
                </a:lnTo>
                <a:lnTo>
                  <a:pt x="332565" y="24384"/>
                </a:lnTo>
                <a:lnTo>
                  <a:pt x="295340" y="37225"/>
                </a:lnTo>
                <a:lnTo>
                  <a:pt x="239996" y="54468"/>
                </a:lnTo>
                <a:lnTo>
                  <a:pt x="175593" y="73914"/>
                </a:lnTo>
                <a:lnTo>
                  <a:pt x="111190" y="93359"/>
                </a:lnTo>
                <a:lnTo>
                  <a:pt x="55846" y="110602"/>
                </a:lnTo>
                <a:lnTo>
                  <a:pt x="18621" y="123443"/>
                </a:lnTo>
                <a:lnTo>
                  <a:pt x="0" y="134231"/>
                </a:lnTo>
                <a:lnTo>
                  <a:pt x="6810" y="138874"/>
                </a:lnTo>
                <a:lnTo>
                  <a:pt x="23336" y="140374"/>
                </a:lnTo>
                <a:lnTo>
                  <a:pt x="33861" y="1417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6" name="Google Shape;1396;p64"/>
          <p:cNvSpPr/>
          <p:nvPr/>
        </p:nvSpPr>
        <p:spPr>
          <a:xfrm>
            <a:off x="5935646" y="5986272"/>
            <a:ext cx="358775" cy="143510"/>
          </a:xfrm>
          <a:custGeom>
            <a:rect b="b" l="l" r="r" t="t"/>
            <a:pathLst>
              <a:path extrusionOk="0" h="143510" w="358775">
                <a:moveTo>
                  <a:pt x="321897" y="0"/>
                </a:moveTo>
                <a:lnTo>
                  <a:pt x="343733" y="2333"/>
                </a:lnTo>
                <a:lnTo>
                  <a:pt x="358282" y="6095"/>
                </a:lnTo>
                <a:lnTo>
                  <a:pt x="357687" y="13287"/>
                </a:lnTo>
                <a:lnTo>
                  <a:pt x="303418" y="36593"/>
                </a:lnTo>
                <a:lnTo>
                  <a:pt x="258351" y="50745"/>
                </a:lnTo>
                <a:lnTo>
                  <a:pt x="204647" y="66976"/>
                </a:lnTo>
                <a:lnTo>
                  <a:pt x="148063" y="83899"/>
                </a:lnTo>
                <a:lnTo>
                  <a:pt x="94359" y="100130"/>
                </a:lnTo>
                <a:lnTo>
                  <a:pt x="49292" y="114282"/>
                </a:lnTo>
                <a:lnTo>
                  <a:pt x="18621" y="124967"/>
                </a:lnTo>
                <a:lnTo>
                  <a:pt x="0" y="135755"/>
                </a:lnTo>
                <a:lnTo>
                  <a:pt x="6810" y="140398"/>
                </a:lnTo>
                <a:lnTo>
                  <a:pt x="23336" y="141898"/>
                </a:lnTo>
                <a:lnTo>
                  <a:pt x="33861" y="1432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7" name="Google Shape;1397;p64"/>
          <p:cNvSpPr txBox="1"/>
          <p:nvPr/>
        </p:nvSpPr>
        <p:spPr>
          <a:xfrm>
            <a:off x="6391224" y="5616299"/>
            <a:ext cx="227965" cy="1987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S3</a:t>
            </a:r>
            <a:endParaRPr sz="700">
              <a:solidFill>
                <a:schemeClr val="dk1"/>
              </a:solidFill>
              <a:latin typeface="Times New Roman"/>
              <a:ea typeface="Times New Roman"/>
              <a:cs typeface="Times New Roman"/>
              <a:sym typeface="Times New Roman"/>
            </a:endParaRPr>
          </a:p>
        </p:txBody>
      </p:sp>
      <p:sp>
        <p:nvSpPr>
          <p:cNvPr id="1398" name="Google Shape;1398;p64"/>
          <p:cNvSpPr txBox="1"/>
          <p:nvPr/>
        </p:nvSpPr>
        <p:spPr>
          <a:xfrm>
            <a:off x="4033570" y="5602393"/>
            <a:ext cx="229870" cy="19875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P3</a:t>
            </a:r>
            <a:endParaRPr sz="700">
              <a:solidFill>
                <a:schemeClr val="dk1"/>
              </a:solidFill>
              <a:latin typeface="Times New Roman"/>
              <a:ea typeface="Times New Roman"/>
              <a:cs typeface="Times New Roman"/>
              <a:sym typeface="Times New Roman"/>
            </a:endParaRPr>
          </a:p>
        </p:txBody>
      </p:sp>
      <p:sp>
        <p:nvSpPr>
          <p:cNvPr id="1399" name="Google Shape;1399;p64"/>
          <p:cNvSpPr/>
          <p:nvPr/>
        </p:nvSpPr>
        <p:spPr>
          <a:xfrm>
            <a:off x="2479548" y="2846832"/>
            <a:ext cx="5695315" cy="3801110"/>
          </a:xfrm>
          <a:custGeom>
            <a:rect b="b" l="l" r="r" t="t"/>
            <a:pathLst>
              <a:path extrusionOk="0" h="3801109" w="5695315">
                <a:moveTo>
                  <a:pt x="5695187" y="0"/>
                </a:moveTo>
                <a:lnTo>
                  <a:pt x="0" y="0"/>
                </a:lnTo>
                <a:lnTo>
                  <a:pt x="0" y="3800856"/>
                </a:lnTo>
                <a:lnTo>
                  <a:pt x="5695187" y="3800856"/>
                </a:lnTo>
                <a:lnTo>
                  <a:pt x="5695187" y="3796284"/>
                </a:lnTo>
                <a:lnTo>
                  <a:pt x="10668" y="3796284"/>
                </a:lnTo>
                <a:lnTo>
                  <a:pt x="4572" y="3791712"/>
                </a:lnTo>
                <a:lnTo>
                  <a:pt x="10668" y="3791712"/>
                </a:lnTo>
                <a:lnTo>
                  <a:pt x="10668" y="10668"/>
                </a:lnTo>
                <a:lnTo>
                  <a:pt x="4571" y="10668"/>
                </a:lnTo>
                <a:lnTo>
                  <a:pt x="10668" y="4572"/>
                </a:lnTo>
                <a:lnTo>
                  <a:pt x="5695187" y="4572"/>
                </a:lnTo>
                <a:lnTo>
                  <a:pt x="5695187" y="0"/>
                </a:lnTo>
                <a:close/>
              </a:path>
              <a:path extrusionOk="0" h="3801109" w="5695315">
                <a:moveTo>
                  <a:pt x="10668" y="3791712"/>
                </a:moveTo>
                <a:lnTo>
                  <a:pt x="4572" y="3791712"/>
                </a:lnTo>
                <a:lnTo>
                  <a:pt x="10668" y="3796284"/>
                </a:lnTo>
                <a:lnTo>
                  <a:pt x="10668" y="3791712"/>
                </a:lnTo>
                <a:close/>
              </a:path>
              <a:path extrusionOk="0" h="3801109" w="5695315">
                <a:moveTo>
                  <a:pt x="5684520" y="3791712"/>
                </a:moveTo>
                <a:lnTo>
                  <a:pt x="10668" y="3791712"/>
                </a:lnTo>
                <a:lnTo>
                  <a:pt x="10668" y="3796284"/>
                </a:lnTo>
                <a:lnTo>
                  <a:pt x="5684520" y="3796284"/>
                </a:lnTo>
                <a:lnTo>
                  <a:pt x="5684520" y="3791712"/>
                </a:lnTo>
                <a:close/>
              </a:path>
              <a:path extrusionOk="0" h="3801109" w="5695315">
                <a:moveTo>
                  <a:pt x="5684520" y="4572"/>
                </a:moveTo>
                <a:lnTo>
                  <a:pt x="5684520" y="3796284"/>
                </a:lnTo>
                <a:lnTo>
                  <a:pt x="5690616" y="3791712"/>
                </a:lnTo>
                <a:lnTo>
                  <a:pt x="5695187" y="3791712"/>
                </a:lnTo>
                <a:lnTo>
                  <a:pt x="5695187" y="10668"/>
                </a:lnTo>
                <a:lnTo>
                  <a:pt x="5690616" y="10668"/>
                </a:lnTo>
                <a:lnTo>
                  <a:pt x="5684520" y="4572"/>
                </a:lnTo>
                <a:close/>
              </a:path>
              <a:path extrusionOk="0" h="3801109" w="5695315">
                <a:moveTo>
                  <a:pt x="5695187" y="3791712"/>
                </a:moveTo>
                <a:lnTo>
                  <a:pt x="5690616" y="3791712"/>
                </a:lnTo>
                <a:lnTo>
                  <a:pt x="5684520" y="3796284"/>
                </a:lnTo>
                <a:lnTo>
                  <a:pt x="5695187" y="3796284"/>
                </a:lnTo>
                <a:lnTo>
                  <a:pt x="5695187" y="3791712"/>
                </a:lnTo>
                <a:close/>
              </a:path>
              <a:path extrusionOk="0" h="3801109" w="5695315">
                <a:moveTo>
                  <a:pt x="10668" y="4572"/>
                </a:moveTo>
                <a:lnTo>
                  <a:pt x="4571" y="10668"/>
                </a:lnTo>
                <a:lnTo>
                  <a:pt x="10668" y="10668"/>
                </a:lnTo>
                <a:lnTo>
                  <a:pt x="10668" y="4572"/>
                </a:lnTo>
                <a:close/>
              </a:path>
              <a:path extrusionOk="0" h="3801109" w="5695315">
                <a:moveTo>
                  <a:pt x="5684520" y="4572"/>
                </a:moveTo>
                <a:lnTo>
                  <a:pt x="10668" y="4572"/>
                </a:lnTo>
                <a:lnTo>
                  <a:pt x="10668" y="10668"/>
                </a:lnTo>
                <a:lnTo>
                  <a:pt x="5684520" y="10668"/>
                </a:lnTo>
                <a:lnTo>
                  <a:pt x="5684520" y="4572"/>
                </a:lnTo>
                <a:close/>
              </a:path>
              <a:path extrusionOk="0" h="3801109" w="5695315">
                <a:moveTo>
                  <a:pt x="5695187" y="4572"/>
                </a:moveTo>
                <a:lnTo>
                  <a:pt x="5684520" y="4572"/>
                </a:lnTo>
                <a:lnTo>
                  <a:pt x="5690616" y="10668"/>
                </a:lnTo>
                <a:lnTo>
                  <a:pt x="5695187" y="10668"/>
                </a:lnTo>
                <a:lnTo>
                  <a:pt x="5695187" y="4572"/>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0" name="Google Shape;1400;p6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1" name="Google Shape;1401;p64"/>
          <p:cNvSpPr txBox="1"/>
          <p:nvPr/>
        </p:nvSpPr>
        <p:spPr>
          <a:xfrm>
            <a:off x="1416938" y="6909326"/>
            <a:ext cx="8210550" cy="256480"/>
          </a:xfrm>
          <a:prstGeom prst="rect">
            <a:avLst/>
          </a:prstGeom>
          <a:noFill/>
          <a:ln>
            <a:noFill/>
          </a:ln>
        </p:spPr>
        <p:txBody>
          <a:bodyPr anchorCtr="0" anchor="t" bIns="0" lIns="0" spcFirstLastPara="1" rIns="0" wrap="square" tIns="0">
            <a:noAutofit/>
          </a:bodyPr>
          <a:lstStyle/>
          <a:p>
            <a:pPr indent="0" lvl="0" marL="12700" marR="0" rtl="0" algn="l">
              <a:lnSpc>
                <a:spcPct val="115428"/>
              </a:lnSpc>
              <a:spcBef>
                <a:spcPts val="0"/>
              </a:spcBef>
              <a:spcAft>
                <a:spcPts val="0"/>
              </a:spcAft>
              <a:buNone/>
            </a:pPr>
            <a:r>
              <a:rPr lang="tr-TR" sz="1750">
                <a:solidFill>
                  <a:srgbClr val="333399"/>
                </a:solidFill>
                <a:latin typeface="Times New Roman"/>
                <a:ea typeface="Times New Roman"/>
                <a:cs typeface="Times New Roman"/>
                <a:sym typeface="Times New Roman"/>
              </a:rPr>
              <a:t>Üç adet birbirinden bağımsız bir-fazlı transformatordan oluşan 3-faz transformator bankası</a:t>
            </a:r>
            <a:endParaRPr sz="1750">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sp>
        <p:nvSpPr>
          <p:cNvPr id="1406" name="Google Shape;1406;p65"/>
          <p:cNvSpPr txBox="1"/>
          <p:nvPr>
            <p:ph type="title"/>
          </p:nvPr>
        </p:nvSpPr>
        <p:spPr>
          <a:xfrm>
            <a:off x="1661412" y="445592"/>
            <a:ext cx="6961887"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Üç Fazlı Transformatörler</a:t>
            </a:r>
            <a:endParaRPr/>
          </a:p>
        </p:txBody>
      </p:sp>
      <p:sp>
        <p:nvSpPr>
          <p:cNvPr id="1407" name="Google Shape;1407;p65"/>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408" name="Google Shape;1408;p65"/>
          <p:cNvSpPr txBox="1"/>
          <p:nvPr/>
        </p:nvSpPr>
        <p:spPr>
          <a:xfrm>
            <a:off x="897000" y="1559141"/>
            <a:ext cx="4192270" cy="123571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1" lang="tr-TR" sz="1950">
                <a:solidFill>
                  <a:srgbClr val="002060"/>
                </a:solidFill>
                <a:latin typeface="Times New Roman"/>
                <a:ea typeface="Times New Roman"/>
                <a:cs typeface="Times New Roman"/>
                <a:sym typeface="Times New Roman"/>
              </a:rPr>
              <a:t>3-FAZLI TRANSFORMATOR</a:t>
            </a:r>
            <a:endParaRPr sz="1950">
              <a:solidFill>
                <a:srgbClr val="002060"/>
              </a:solidFill>
              <a:latin typeface="Times New Roman"/>
              <a:ea typeface="Times New Roman"/>
              <a:cs typeface="Times New Roman"/>
              <a:sym typeface="Times New Roman"/>
            </a:endParaRPr>
          </a:p>
          <a:p>
            <a:pPr indent="0" lvl="0" marL="12700" marR="5080" rtl="0" algn="just">
              <a:lnSpc>
                <a:spcPct val="122564"/>
              </a:lnSpc>
              <a:spcBef>
                <a:spcPts val="70"/>
              </a:spcBef>
              <a:spcAft>
                <a:spcPts val="0"/>
              </a:spcAft>
              <a:buNone/>
            </a:pPr>
            <a:r>
              <a:rPr lang="tr-TR" sz="1950">
                <a:solidFill>
                  <a:schemeClr val="dk1"/>
                </a:solidFill>
                <a:latin typeface="Times New Roman"/>
                <a:ea typeface="Times New Roman"/>
                <a:cs typeface="Times New Roman"/>
                <a:sym typeface="Times New Roman"/>
              </a:rPr>
              <a:t>İkinci yaklaşım ise şekilde gösterildiği  gibi ortak bir nüve üzerine üç-faz  sargılarını sarmak olmuştur.</a:t>
            </a:r>
            <a:endParaRPr sz="1950">
              <a:solidFill>
                <a:schemeClr val="dk1"/>
              </a:solidFill>
              <a:latin typeface="Times New Roman"/>
              <a:ea typeface="Times New Roman"/>
              <a:cs typeface="Times New Roman"/>
              <a:sym typeface="Times New Roman"/>
            </a:endParaRPr>
          </a:p>
        </p:txBody>
      </p:sp>
      <p:sp>
        <p:nvSpPr>
          <p:cNvPr id="1409" name="Google Shape;1409;p65"/>
          <p:cNvSpPr/>
          <p:nvPr/>
        </p:nvSpPr>
        <p:spPr>
          <a:xfrm>
            <a:off x="6181344" y="1059180"/>
            <a:ext cx="4034028" cy="271424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0" name="Google Shape;1410;p65"/>
          <p:cNvSpPr/>
          <p:nvPr/>
        </p:nvSpPr>
        <p:spPr>
          <a:xfrm>
            <a:off x="6181344" y="1059180"/>
            <a:ext cx="4036060" cy="2715895"/>
          </a:xfrm>
          <a:custGeom>
            <a:rect b="b" l="l" r="r" t="t"/>
            <a:pathLst>
              <a:path extrusionOk="0" h="2715895" w="4036059">
                <a:moveTo>
                  <a:pt x="0" y="0"/>
                </a:moveTo>
                <a:lnTo>
                  <a:pt x="0" y="2715768"/>
                </a:lnTo>
                <a:lnTo>
                  <a:pt x="4035552" y="2715768"/>
                </a:lnTo>
                <a:lnTo>
                  <a:pt x="4035552" y="0"/>
                </a:lnTo>
                <a:lnTo>
                  <a:pt x="0" y="0"/>
                </a:lnTo>
                <a:close/>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1" name="Google Shape;1411;p65"/>
          <p:cNvSpPr/>
          <p:nvPr/>
        </p:nvSpPr>
        <p:spPr>
          <a:xfrm>
            <a:off x="6554723" y="1399032"/>
            <a:ext cx="1442085" cy="2094230"/>
          </a:xfrm>
          <a:custGeom>
            <a:rect b="b" l="l" r="r" t="t"/>
            <a:pathLst>
              <a:path extrusionOk="0" h="2094229" w="1442084">
                <a:moveTo>
                  <a:pt x="0" y="2093976"/>
                </a:moveTo>
                <a:lnTo>
                  <a:pt x="1441703" y="2093976"/>
                </a:lnTo>
                <a:lnTo>
                  <a:pt x="1441703" y="0"/>
                </a:lnTo>
                <a:lnTo>
                  <a:pt x="0" y="0"/>
                </a:lnTo>
                <a:lnTo>
                  <a:pt x="0" y="209397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2" name="Google Shape;1412;p65"/>
          <p:cNvSpPr/>
          <p:nvPr/>
        </p:nvSpPr>
        <p:spPr>
          <a:xfrm>
            <a:off x="6554723" y="1399032"/>
            <a:ext cx="1443355" cy="2095500"/>
          </a:xfrm>
          <a:custGeom>
            <a:rect b="b" l="l" r="r" t="t"/>
            <a:pathLst>
              <a:path extrusionOk="0" h="2095500" w="1443354">
                <a:moveTo>
                  <a:pt x="0" y="0"/>
                </a:moveTo>
                <a:lnTo>
                  <a:pt x="0" y="2095500"/>
                </a:lnTo>
                <a:lnTo>
                  <a:pt x="1443227" y="2095500"/>
                </a:lnTo>
                <a:lnTo>
                  <a:pt x="1443227"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3" name="Google Shape;1413;p65"/>
          <p:cNvSpPr/>
          <p:nvPr/>
        </p:nvSpPr>
        <p:spPr>
          <a:xfrm>
            <a:off x="8365235" y="1399032"/>
            <a:ext cx="1477010" cy="2103120"/>
          </a:xfrm>
          <a:custGeom>
            <a:rect b="b" l="l" r="r" t="t"/>
            <a:pathLst>
              <a:path extrusionOk="0" h="2103120" w="1477009">
                <a:moveTo>
                  <a:pt x="0" y="2103119"/>
                </a:moveTo>
                <a:lnTo>
                  <a:pt x="1476755" y="2103119"/>
                </a:lnTo>
                <a:lnTo>
                  <a:pt x="1476755" y="0"/>
                </a:lnTo>
                <a:lnTo>
                  <a:pt x="0" y="0"/>
                </a:lnTo>
                <a:lnTo>
                  <a:pt x="0" y="21031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4" name="Google Shape;1414;p65"/>
          <p:cNvSpPr/>
          <p:nvPr/>
        </p:nvSpPr>
        <p:spPr>
          <a:xfrm>
            <a:off x="8365235" y="1399032"/>
            <a:ext cx="1478280" cy="2105025"/>
          </a:xfrm>
          <a:custGeom>
            <a:rect b="b" l="l" r="r" t="t"/>
            <a:pathLst>
              <a:path extrusionOk="0" h="2105025" w="1478279">
                <a:moveTo>
                  <a:pt x="0" y="0"/>
                </a:moveTo>
                <a:lnTo>
                  <a:pt x="0" y="2104644"/>
                </a:lnTo>
                <a:lnTo>
                  <a:pt x="1478280" y="2104644"/>
                </a:lnTo>
                <a:lnTo>
                  <a:pt x="1478280"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5" name="Google Shape;1415;p65"/>
          <p:cNvSpPr/>
          <p:nvPr/>
        </p:nvSpPr>
        <p:spPr>
          <a:xfrm>
            <a:off x="6554723" y="2950464"/>
            <a:ext cx="33655" cy="29209"/>
          </a:xfrm>
          <a:custGeom>
            <a:rect b="b" l="l" r="r" t="t"/>
            <a:pathLst>
              <a:path extrusionOk="0" h="29210" w="33654">
                <a:moveTo>
                  <a:pt x="0" y="0"/>
                </a:moveTo>
                <a:lnTo>
                  <a:pt x="12311" y="3428"/>
                </a:lnTo>
                <a:lnTo>
                  <a:pt x="23050" y="6857"/>
                </a:lnTo>
                <a:lnTo>
                  <a:pt x="30646" y="10286"/>
                </a:lnTo>
                <a:lnTo>
                  <a:pt x="33527" y="13715"/>
                </a:lnTo>
                <a:lnTo>
                  <a:pt x="29146" y="18240"/>
                </a:lnTo>
                <a:lnTo>
                  <a:pt x="19050" y="22478"/>
                </a:lnTo>
                <a:lnTo>
                  <a:pt x="7810" y="26146"/>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6" name="Google Shape;1416;p65"/>
          <p:cNvSpPr/>
          <p:nvPr/>
        </p:nvSpPr>
        <p:spPr>
          <a:xfrm>
            <a:off x="6154983" y="2845308"/>
            <a:ext cx="400050" cy="105410"/>
          </a:xfrm>
          <a:custGeom>
            <a:rect b="b" l="l" r="r" t="t"/>
            <a:pathLst>
              <a:path extrusionOk="0" h="105410" w="400050">
                <a:moveTo>
                  <a:pt x="399740" y="105155"/>
                </a:moveTo>
                <a:lnTo>
                  <a:pt x="333390" y="94643"/>
                </a:lnTo>
                <a:lnTo>
                  <a:pt x="268667" y="84131"/>
                </a:lnTo>
                <a:lnTo>
                  <a:pt x="207196" y="73805"/>
                </a:lnTo>
                <a:lnTo>
                  <a:pt x="150604" y="63852"/>
                </a:lnTo>
                <a:lnTo>
                  <a:pt x="100516" y="54459"/>
                </a:lnTo>
                <a:lnTo>
                  <a:pt x="58559" y="45813"/>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7" name="Google Shape;1417;p65"/>
          <p:cNvSpPr/>
          <p:nvPr/>
        </p:nvSpPr>
        <p:spPr>
          <a:xfrm>
            <a:off x="6554723" y="3116580"/>
            <a:ext cx="33655" cy="27940"/>
          </a:xfrm>
          <a:custGeom>
            <a:rect b="b" l="l" r="r" t="t"/>
            <a:pathLst>
              <a:path extrusionOk="0" h="27939" w="33654">
                <a:moveTo>
                  <a:pt x="0" y="0"/>
                </a:moveTo>
                <a:lnTo>
                  <a:pt x="12311" y="3429"/>
                </a:lnTo>
                <a:lnTo>
                  <a:pt x="23050" y="6858"/>
                </a:lnTo>
                <a:lnTo>
                  <a:pt x="30646" y="10287"/>
                </a:lnTo>
                <a:lnTo>
                  <a:pt x="33527" y="13716"/>
                </a:lnTo>
                <a:lnTo>
                  <a:pt x="29146" y="17359"/>
                </a:lnTo>
                <a:lnTo>
                  <a:pt x="19050" y="21145"/>
                </a:lnTo>
                <a:lnTo>
                  <a:pt x="7810"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8" name="Google Shape;1418;p65"/>
          <p:cNvSpPr/>
          <p:nvPr/>
        </p:nvSpPr>
        <p:spPr>
          <a:xfrm>
            <a:off x="6154983" y="3009900"/>
            <a:ext cx="400050" cy="106680"/>
          </a:xfrm>
          <a:custGeom>
            <a:rect b="b" l="l" r="r" t="t"/>
            <a:pathLst>
              <a:path extrusionOk="0" h="106680" w="400050">
                <a:moveTo>
                  <a:pt x="399740" y="106679"/>
                </a:moveTo>
                <a:lnTo>
                  <a:pt x="333390" y="95683"/>
                </a:lnTo>
                <a:lnTo>
                  <a:pt x="268667" y="84953"/>
                </a:lnTo>
                <a:lnTo>
                  <a:pt x="207196" y="74569"/>
                </a:lnTo>
                <a:lnTo>
                  <a:pt x="150604" y="64612"/>
                </a:lnTo>
                <a:lnTo>
                  <a:pt x="100516" y="55161"/>
                </a:lnTo>
                <a:lnTo>
                  <a:pt x="58559" y="4629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9" name="Google Shape;1419;p65"/>
          <p:cNvSpPr/>
          <p:nvPr/>
        </p:nvSpPr>
        <p:spPr>
          <a:xfrm>
            <a:off x="6173723" y="2700528"/>
            <a:ext cx="427355" cy="81280"/>
          </a:xfrm>
          <a:custGeom>
            <a:rect b="b" l="l" r="r" t="t"/>
            <a:pathLst>
              <a:path extrusionOk="0" h="81280" w="427354">
                <a:moveTo>
                  <a:pt x="0" y="0"/>
                </a:moveTo>
                <a:lnTo>
                  <a:pt x="63734" y="9123"/>
                </a:lnTo>
                <a:lnTo>
                  <a:pt x="126111" y="18121"/>
                </a:lnTo>
                <a:lnTo>
                  <a:pt x="185916" y="26869"/>
                </a:lnTo>
                <a:lnTo>
                  <a:pt x="241935" y="35242"/>
                </a:lnTo>
                <a:lnTo>
                  <a:pt x="292953" y="43115"/>
                </a:lnTo>
                <a:lnTo>
                  <a:pt x="337756" y="50363"/>
                </a:lnTo>
                <a:lnTo>
                  <a:pt x="403859" y="62484"/>
                </a:lnTo>
                <a:lnTo>
                  <a:pt x="427243" y="69627"/>
                </a:lnTo>
                <a:lnTo>
                  <a:pt x="417195" y="73913"/>
                </a:lnTo>
                <a:lnTo>
                  <a:pt x="394001" y="77057"/>
                </a:lnTo>
                <a:lnTo>
                  <a:pt x="377951" y="807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0" name="Google Shape;1420;p65"/>
          <p:cNvSpPr/>
          <p:nvPr/>
        </p:nvSpPr>
        <p:spPr>
          <a:xfrm>
            <a:off x="5867400" y="2700528"/>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1" name="Google Shape;1421;p65"/>
          <p:cNvSpPr/>
          <p:nvPr/>
        </p:nvSpPr>
        <p:spPr>
          <a:xfrm>
            <a:off x="5868923" y="2682240"/>
            <a:ext cx="38100" cy="38100"/>
          </a:xfrm>
          <a:custGeom>
            <a:rect b="b" l="l" r="r" t="t"/>
            <a:pathLst>
              <a:path extrusionOk="0" h="38100" w="38100">
                <a:moveTo>
                  <a:pt x="18287" y="0"/>
                </a:moveTo>
                <a:lnTo>
                  <a:pt x="10929" y="1595"/>
                </a:lnTo>
                <a:lnTo>
                  <a:pt x="5143" y="5905"/>
                </a:lnTo>
                <a:lnTo>
                  <a:pt x="1357" y="12215"/>
                </a:lnTo>
                <a:lnTo>
                  <a:pt x="0" y="19812"/>
                </a:lnTo>
                <a:lnTo>
                  <a:pt x="1357" y="26527"/>
                </a:lnTo>
                <a:lnTo>
                  <a:pt x="5143" y="32385"/>
                </a:lnTo>
                <a:lnTo>
                  <a:pt x="10929" y="36528"/>
                </a:lnTo>
                <a:lnTo>
                  <a:pt x="18287" y="38100"/>
                </a:lnTo>
                <a:lnTo>
                  <a:pt x="25884" y="36528"/>
                </a:lnTo>
                <a:lnTo>
                  <a:pt x="32194" y="32385"/>
                </a:lnTo>
                <a:lnTo>
                  <a:pt x="36504" y="26527"/>
                </a:lnTo>
                <a:lnTo>
                  <a:pt x="38100" y="19812"/>
                </a:lnTo>
                <a:lnTo>
                  <a:pt x="36504" y="12215"/>
                </a:lnTo>
                <a:lnTo>
                  <a:pt x="32194" y="5905"/>
                </a:lnTo>
                <a:lnTo>
                  <a:pt x="25884" y="1595"/>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2" name="Google Shape;1422;p65"/>
          <p:cNvSpPr/>
          <p:nvPr/>
        </p:nvSpPr>
        <p:spPr>
          <a:xfrm>
            <a:off x="5868923" y="2682240"/>
            <a:ext cx="38100" cy="38100"/>
          </a:xfrm>
          <a:custGeom>
            <a:rect b="b" l="l" r="r" t="t"/>
            <a:pathLst>
              <a:path extrusionOk="0" h="38100" w="38100">
                <a:moveTo>
                  <a:pt x="18287" y="0"/>
                </a:moveTo>
                <a:lnTo>
                  <a:pt x="10929" y="1595"/>
                </a:lnTo>
                <a:lnTo>
                  <a:pt x="5143" y="5905"/>
                </a:lnTo>
                <a:lnTo>
                  <a:pt x="1357" y="12215"/>
                </a:lnTo>
                <a:lnTo>
                  <a:pt x="0" y="19812"/>
                </a:lnTo>
                <a:lnTo>
                  <a:pt x="1357" y="26527"/>
                </a:lnTo>
                <a:lnTo>
                  <a:pt x="5143" y="32385"/>
                </a:lnTo>
                <a:lnTo>
                  <a:pt x="10929" y="36528"/>
                </a:lnTo>
                <a:lnTo>
                  <a:pt x="18287" y="38100"/>
                </a:lnTo>
                <a:lnTo>
                  <a:pt x="25884" y="36528"/>
                </a:lnTo>
                <a:lnTo>
                  <a:pt x="32194" y="32385"/>
                </a:lnTo>
                <a:lnTo>
                  <a:pt x="36504" y="26527"/>
                </a:lnTo>
                <a:lnTo>
                  <a:pt x="38100" y="19812"/>
                </a:lnTo>
                <a:lnTo>
                  <a:pt x="36504" y="12215"/>
                </a:lnTo>
                <a:lnTo>
                  <a:pt x="32194" y="5905"/>
                </a:lnTo>
                <a:lnTo>
                  <a:pt x="25884" y="1595"/>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3" name="Google Shape;1423;p65"/>
          <p:cNvSpPr/>
          <p:nvPr/>
        </p:nvSpPr>
        <p:spPr>
          <a:xfrm>
            <a:off x="5862828" y="3197352"/>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4" name="Google Shape;1424;p65"/>
          <p:cNvSpPr/>
          <p:nvPr/>
        </p:nvSpPr>
        <p:spPr>
          <a:xfrm>
            <a:off x="5864352" y="3179064"/>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5" name="Google Shape;1425;p65"/>
          <p:cNvSpPr/>
          <p:nvPr/>
        </p:nvSpPr>
        <p:spPr>
          <a:xfrm>
            <a:off x="5864352" y="3179064"/>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6" name="Google Shape;1426;p65"/>
          <p:cNvSpPr/>
          <p:nvPr/>
        </p:nvSpPr>
        <p:spPr>
          <a:xfrm>
            <a:off x="8375904" y="1737360"/>
            <a:ext cx="33655" cy="29209"/>
          </a:xfrm>
          <a:custGeom>
            <a:rect b="b" l="l" r="r" t="t"/>
            <a:pathLst>
              <a:path extrusionOk="0" h="29210" w="33654">
                <a:moveTo>
                  <a:pt x="0" y="0"/>
                </a:moveTo>
                <a:lnTo>
                  <a:pt x="12311" y="3428"/>
                </a:lnTo>
                <a:lnTo>
                  <a:pt x="23050" y="6857"/>
                </a:lnTo>
                <a:lnTo>
                  <a:pt x="30646" y="10286"/>
                </a:lnTo>
                <a:lnTo>
                  <a:pt x="33527" y="13715"/>
                </a:lnTo>
                <a:lnTo>
                  <a:pt x="29146" y="17383"/>
                </a:lnTo>
                <a:lnTo>
                  <a:pt x="19050" y="21335"/>
                </a:lnTo>
                <a:lnTo>
                  <a:pt x="7810" y="25288"/>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7" name="Google Shape;1427;p65"/>
          <p:cNvSpPr/>
          <p:nvPr/>
        </p:nvSpPr>
        <p:spPr>
          <a:xfrm>
            <a:off x="7967900" y="1632204"/>
            <a:ext cx="408305" cy="105410"/>
          </a:xfrm>
          <a:custGeom>
            <a:rect b="b" l="l" r="r" t="t"/>
            <a:pathLst>
              <a:path extrusionOk="0" h="105410" w="408304">
                <a:moveTo>
                  <a:pt x="408003" y="105156"/>
                </a:moveTo>
                <a:lnTo>
                  <a:pt x="348251" y="95961"/>
                </a:lnTo>
                <a:lnTo>
                  <a:pt x="289750" y="86748"/>
                </a:lnTo>
                <a:lnTo>
                  <a:pt x="233606" y="77643"/>
                </a:lnTo>
                <a:lnTo>
                  <a:pt x="180927" y="68770"/>
                </a:lnTo>
                <a:lnTo>
                  <a:pt x="132820" y="60254"/>
                </a:lnTo>
                <a:lnTo>
                  <a:pt x="90392" y="52220"/>
                </a:lnTo>
                <a:lnTo>
                  <a:pt x="27003" y="38100"/>
                </a:lnTo>
                <a:lnTo>
                  <a:pt x="0" y="25074"/>
                </a:lnTo>
                <a:lnTo>
                  <a:pt x="3000" y="13906"/>
                </a:lnTo>
                <a:lnTo>
                  <a:pt x="18002" y="5310"/>
                </a:lnTo>
                <a:lnTo>
                  <a:pt x="2700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8" name="Google Shape;1428;p65"/>
          <p:cNvSpPr/>
          <p:nvPr/>
        </p:nvSpPr>
        <p:spPr>
          <a:xfrm>
            <a:off x="8368283" y="1821180"/>
            <a:ext cx="33655" cy="29209"/>
          </a:xfrm>
          <a:custGeom>
            <a:rect b="b" l="l" r="r" t="t"/>
            <a:pathLst>
              <a:path extrusionOk="0" h="29210" w="33654">
                <a:moveTo>
                  <a:pt x="0" y="0"/>
                </a:moveTo>
                <a:lnTo>
                  <a:pt x="12311" y="4310"/>
                </a:lnTo>
                <a:lnTo>
                  <a:pt x="23050" y="8191"/>
                </a:lnTo>
                <a:lnTo>
                  <a:pt x="30646" y="11787"/>
                </a:lnTo>
                <a:lnTo>
                  <a:pt x="33527" y="15239"/>
                </a:lnTo>
                <a:lnTo>
                  <a:pt x="29146" y="18883"/>
                </a:lnTo>
                <a:lnTo>
                  <a:pt x="19050" y="22669"/>
                </a:lnTo>
                <a:lnTo>
                  <a:pt x="7810" y="26169"/>
                </a:lnTo>
                <a:lnTo>
                  <a:pt x="0" y="289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9" name="Google Shape;1429;p65"/>
          <p:cNvSpPr/>
          <p:nvPr/>
        </p:nvSpPr>
        <p:spPr>
          <a:xfrm>
            <a:off x="7969186" y="1716024"/>
            <a:ext cx="399415" cy="105410"/>
          </a:xfrm>
          <a:custGeom>
            <a:rect b="b" l="l" r="r" t="t"/>
            <a:pathLst>
              <a:path extrusionOk="0" h="105410" w="399415">
                <a:moveTo>
                  <a:pt x="399097" y="105155"/>
                </a:moveTo>
                <a:lnTo>
                  <a:pt x="332747" y="94643"/>
                </a:lnTo>
                <a:lnTo>
                  <a:pt x="268024" y="84131"/>
                </a:lnTo>
                <a:lnTo>
                  <a:pt x="206553" y="73805"/>
                </a:lnTo>
                <a:lnTo>
                  <a:pt x="149961" y="63852"/>
                </a:lnTo>
                <a:lnTo>
                  <a:pt x="99873" y="54459"/>
                </a:lnTo>
                <a:lnTo>
                  <a:pt x="57916" y="45813"/>
                </a:lnTo>
                <a:lnTo>
                  <a:pt x="0" y="25074"/>
                </a:lnTo>
                <a:lnTo>
                  <a:pt x="2857" y="13906"/>
                </a:lnTo>
                <a:lnTo>
                  <a:pt x="17145" y="5310"/>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0" name="Google Shape;1430;p65"/>
          <p:cNvSpPr/>
          <p:nvPr/>
        </p:nvSpPr>
        <p:spPr>
          <a:xfrm>
            <a:off x="8372856" y="1908048"/>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1" name="Google Shape;1431;p65"/>
          <p:cNvSpPr/>
          <p:nvPr/>
        </p:nvSpPr>
        <p:spPr>
          <a:xfrm>
            <a:off x="7973115" y="1801368"/>
            <a:ext cx="400050" cy="106680"/>
          </a:xfrm>
          <a:custGeom>
            <a:rect b="b" l="l" r="r" t="t"/>
            <a:pathLst>
              <a:path extrusionOk="0" h="106680" w="400050">
                <a:moveTo>
                  <a:pt x="399740" y="106680"/>
                </a:moveTo>
                <a:lnTo>
                  <a:pt x="332831" y="95603"/>
                </a:lnTo>
                <a:lnTo>
                  <a:pt x="267734" y="84686"/>
                </a:lnTo>
                <a:lnTo>
                  <a:pt x="206076" y="74089"/>
                </a:lnTo>
                <a:lnTo>
                  <a:pt x="149484" y="63972"/>
                </a:lnTo>
                <a:lnTo>
                  <a:pt x="99583" y="54495"/>
                </a:lnTo>
                <a:lnTo>
                  <a:pt x="58000" y="45817"/>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2" name="Google Shape;1432;p65"/>
          <p:cNvSpPr/>
          <p:nvPr/>
        </p:nvSpPr>
        <p:spPr>
          <a:xfrm>
            <a:off x="8368283" y="1987296"/>
            <a:ext cx="33655" cy="29209"/>
          </a:xfrm>
          <a:custGeom>
            <a:rect b="b" l="l" r="r" t="t"/>
            <a:pathLst>
              <a:path extrusionOk="0" h="29210" w="33654">
                <a:moveTo>
                  <a:pt x="0" y="0"/>
                </a:moveTo>
                <a:lnTo>
                  <a:pt x="12311" y="3428"/>
                </a:lnTo>
                <a:lnTo>
                  <a:pt x="23050" y="6857"/>
                </a:lnTo>
                <a:lnTo>
                  <a:pt x="30646" y="10286"/>
                </a:lnTo>
                <a:lnTo>
                  <a:pt x="33527" y="13715"/>
                </a:lnTo>
                <a:lnTo>
                  <a:pt x="29146" y="17383"/>
                </a:lnTo>
                <a:lnTo>
                  <a:pt x="19050" y="21335"/>
                </a:lnTo>
                <a:lnTo>
                  <a:pt x="7810" y="25288"/>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3" name="Google Shape;1433;p65"/>
          <p:cNvSpPr/>
          <p:nvPr/>
        </p:nvSpPr>
        <p:spPr>
          <a:xfrm>
            <a:off x="7969186" y="1880616"/>
            <a:ext cx="399415" cy="106680"/>
          </a:xfrm>
          <a:custGeom>
            <a:rect b="b" l="l" r="r" t="t"/>
            <a:pathLst>
              <a:path extrusionOk="0" h="106680" w="399415">
                <a:moveTo>
                  <a:pt x="399097" y="106680"/>
                </a:moveTo>
                <a:lnTo>
                  <a:pt x="332747" y="96163"/>
                </a:lnTo>
                <a:lnTo>
                  <a:pt x="268024" y="85619"/>
                </a:lnTo>
                <a:lnTo>
                  <a:pt x="206553" y="75209"/>
                </a:lnTo>
                <a:lnTo>
                  <a:pt x="149961" y="65092"/>
                </a:lnTo>
                <a:lnTo>
                  <a:pt x="99873" y="55428"/>
                </a:lnTo>
                <a:lnTo>
                  <a:pt x="57916" y="4637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4" name="Google Shape;1434;p65"/>
          <p:cNvSpPr/>
          <p:nvPr/>
        </p:nvSpPr>
        <p:spPr>
          <a:xfrm>
            <a:off x="8362188" y="2068068"/>
            <a:ext cx="33655" cy="27940"/>
          </a:xfrm>
          <a:custGeom>
            <a:rect b="b" l="l" r="r" t="t"/>
            <a:pathLst>
              <a:path extrusionOk="0" h="27939" w="33654">
                <a:moveTo>
                  <a:pt x="0" y="0"/>
                </a:moveTo>
                <a:lnTo>
                  <a:pt x="12311" y="3428"/>
                </a:lnTo>
                <a:lnTo>
                  <a:pt x="23050" y="6857"/>
                </a:lnTo>
                <a:lnTo>
                  <a:pt x="30646" y="10286"/>
                </a:lnTo>
                <a:lnTo>
                  <a:pt x="33527" y="13716"/>
                </a:lnTo>
                <a:lnTo>
                  <a:pt x="29146" y="17359"/>
                </a:lnTo>
                <a:lnTo>
                  <a:pt x="19049" y="21145"/>
                </a:lnTo>
                <a:lnTo>
                  <a:pt x="7810"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5" name="Google Shape;1435;p65"/>
          <p:cNvSpPr/>
          <p:nvPr/>
        </p:nvSpPr>
        <p:spPr>
          <a:xfrm>
            <a:off x="7963090" y="1961388"/>
            <a:ext cx="399415" cy="106680"/>
          </a:xfrm>
          <a:custGeom>
            <a:rect b="b" l="l" r="r" t="t"/>
            <a:pathLst>
              <a:path extrusionOk="0" h="106680" w="399415">
                <a:moveTo>
                  <a:pt x="399097" y="106679"/>
                </a:moveTo>
                <a:lnTo>
                  <a:pt x="332747" y="95603"/>
                </a:lnTo>
                <a:lnTo>
                  <a:pt x="268024" y="84686"/>
                </a:lnTo>
                <a:lnTo>
                  <a:pt x="206553" y="74089"/>
                </a:lnTo>
                <a:lnTo>
                  <a:pt x="149961" y="63972"/>
                </a:lnTo>
                <a:lnTo>
                  <a:pt x="99873" y="54495"/>
                </a:lnTo>
                <a:lnTo>
                  <a:pt x="57916" y="4581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6" name="Google Shape;1436;p65"/>
          <p:cNvSpPr/>
          <p:nvPr/>
        </p:nvSpPr>
        <p:spPr>
          <a:xfrm>
            <a:off x="7987283" y="1572768"/>
            <a:ext cx="427355" cy="81280"/>
          </a:xfrm>
          <a:custGeom>
            <a:rect b="b" l="l" r="r" t="t"/>
            <a:pathLst>
              <a:path extrusionOk="0" h="81280" w="427354">
                <a:moveTo>
                  <a:pt x="0" y="0"/>
                </a:moveTo>
                <a:lnTo>
                  <a:pt x="63734" y="8620"/>
                </a:lnTo>
                <a:lnTo>
                  <a:pt x="126111" y="17240"/>
                </a:lnTo>
                <a:lnTo>
                  <a:pt x="185916" y="25717"/>
                </a:lnTo>
                <a:lnTo>
                  <a:pt x="241935" y="33908"/>
                </a:lnTo>
                <a:lnTo>
                  <a:pt x="292953" y="41671"/>
                </a:lnTo>
                <a:lnTo>
                  <a:pt x="337756" y="48863"/>
                </a:lnTo>
                <a:lnTo>
                  <a:pt x="403860" y="60960"/>
                </a:lnTo>
                <a:lnTo>
                  <a:pt x="427267" y="68984"/>
                </a:lnTo>
                <a:lnTo>
                  <a:pt x="417385" y="73723"/>
                </a:lnTo>
                <a:lnTo>
                  <a:pt x="394644" y="77033"/>
                </a:lnTo>
                <a:lnTo>
                  <a:pt x="379475" y="807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7" name="Google Shape;1437;p65"/>
          <p:cNvSpPr/>
          <p:nvPr/>
        </p:nvSpPr>
        <p:spPr>
          <a:xfrm>
            <a:off x="7680959" y="1572768"/>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8" name="Google Shape;1438;p65"/>
          <p:cNvSpPr/>
          <p:nvPr/>
        </p:nvSpPr>
        <p:spPr>
          <a:xfrm>
            <a:off x="7682483" y="1552956"/>
            <a:ext cx="38100" cy="38100"/>
          </a:xfrm>
          <a:custGeom>
            <a:rect b="b" l="l" r="r" t="t"/>
            <a:pathLst>
              <a:path extrusionOk="0" h="38100" w="38100">
                <a:moveTo>
                  <a:pt x="18288" y="0"/>
                </a:moveTo>
                <a:lnTo>
                  <a:pt x="11572" y="1595"/>
                </a:lnTo>
                <a:lnTo>
                  <a:pt x="5714" y="5905"/>
                </a:lnTo>
                <a:lnTo>
                  <a:pt x="1571" y="12215"/>
                </a:lnTo>
                <a:lnTo>
                  <a:pt x="0" y="19812"/>
                </a:lnTo>
                <a:lnTo>
                  <a:pt x="1571" y="27170"/>
                </a:lnTo>
                <a:lnTo>
                  <a:pt x="5714" y="32956"/>
                </a:lnTo>
                <a:lnTo>
                  <a:pt x="11572" y="36742"/>
                </a:lnTo>
                <a:lnTo>
                  <a:pt x="18288" y="38100"/>
                </a:lnTo>
                <a:lnTo>
                  <a:pt x="25884" y="36742"/>
                </a:lnTo>
                <a:lnTo>
                  <a:pt x="32194" y="32956"/>
                </a:lnTo>
                <a:lnTo>
                  <a:pt x="36504" y="27170"/>
                </a:lnTo>
                <a:lnTo>
                  <a:pt x="38100" y="19812"/>
                </a:lnTo>
                <a:lnTo>
                  <a:pt x="36504" y="12215"/>
                </a:lnTo>
                <a:lnTo>
                  <a:pt x="32194" y="5905"/>
                </a:lnTo>
                <a:lnTo>
                  <a:pt x="25884" y="1595"/>
                </a:lnTo>
                <a:lnTo>
                  <a:pt x="182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9" name="Google Shape;1439;p65"/>
          <p:cNvSpPr/>
          <p:nvPr/>
        </p:nvSpPr>
        <p:spPr>
          <a:xfrm>
            <a:off x="7682483" y="1552956"/>
            <a:ext cx="38100" cy="38100"/>
          </a:xfrm>
          <a:custGeom>
            <a:rect b="b" l="l" r="r" t="t"/>
            <a:pathLst>
              <a:path extrusionOk="0" h="38100" w="38100">
                <a:moveTo>
                  <a:pt x="18288" y="0"/>
                </a:moveTo>
                <a:lnTo>
                  <a:pt x="11572" y="1595"/>
                </a:lnTo>
                <a:lnTo>
                  <a:pt x="5714" y="5905"/>
                </a:lnTo>
                <a:lnTo>
                  <a:pt x="1571" y="12215"/>
                </a:lnTo>
                <a:lnTo>
                  <a:pt x="0" y="19812"/>
                </a:lnTo>
                <a:lnTo>
                  <a:pt x="1571" y="27170"/>
                </a:lnTo>
                <a:lnTo>
                  <a:pt x="5714" y="32956"/>
                </a:lnTo>
                <a:lnTo>
                  <a:pt x="11572" y="36742"/>
                </a:lnTo>
                <a:lnTo>
                  <a:pt x="18288" y="38100"/>
                </a:lnTo>
                <a:lnTo>
                  <a:pt x="25884" y="36742"/>
                </a:lnTo>
                <a:lnTo>
                  <a:pt x="32194" y="32956"/>
                </a:lnTo>
                <a:lnTo>
                  <a:pt x="36504" y="27170"/>
                </a:lnTo>
                <a:lnTo>
                  <a:pt x="38100" y="19812"/>
                </a:lnTo>
                <a:lnTo>
                  <a:pt x="36504" y="12215"/>
                </a:lnTo>
                <a:lnTo>
                  <a:pt x="32194" y="5905"/>
                </a:lnTo>
                <a:lnTo>
                  <a:pt x="25884" y="1595"/>
                </a:lnTo>
                <a:lnTo>
                  <a:pt x="18288"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0" name="Google Shape;1440;p65"/>
          <p:cNvSpPr/>
          <p:nvPr/>
        </p:nvSpPr>
        <p:spPr>
          <a:xfrm>
            <a:off x="7676388" y="2068068"/>
            <a:ext cx="312420" cy="0"/>
          </a:xfrm>
          <a:custGeom>
            <a:rect b="b" l="l" r="r" t="t"/>
            <a:pathLst>
              <a:path extrusionOk="0" h="120000" w="312420">
                <a:moveTo>
                  <a:pt x="312419"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1" name="Google Shape;1441;p65"/>
          <p:cNvSpPr/>
          <p:nvPr/>
        </p:nvSpPr>
        <p:spPr>
          <a:xfrm>
            <a:off x="7677911" y="2049780"/>
            <a:ext cx="38100" cy="38100"/>
          </a:xfrm>
          <a:custGeom>
            <a:rect b="b" l="l" r="r" t="t"/>
            <a:pathLst>
              <a:path extrusionOk="0" h="38100" w="38100">
                <a:moveTo>
                  <a:pt x="18288" y="0"/>
                </a:moveTo>
                <a:lnTo>
                  <a:pt x="10929" y="1571"/>
                </a:lnTo>
                <a:lnTo>
                  <a:pt x="5143" y="5715"/>
                </a:lnTo>
                <a:lnTo>
                  <a:pt x="1357" y="11572"/>
                </a:lnTo>
                <a:lnTo>
                  <a:pt x="0" y="18287"/>
                </a:lnTo>
                <a:lnTo>
                  <a:pt x="1357" y="25884"/>
                </a:lnTo>
                <a:lnTo>
                  <a:pt x="5143" y="32194"/>
                </a:lnTo>
                <a:lnTo>
                  <a:pt x="10929" y="36504"/>
                </a:lnTo>
                <a:lnTo>
                  <a:pt x="18288" y="38100"/>
                </a:lnTo>
                <a:lnTo>
                  <a:pt x="25884" y="36504"/>
                </a:lnTo>
                <a:lnTo>
                  <a:pt x="32194" y="32194"/>
                </a:lnTo>
                <a:lnTo>
                  <a:pt x="36504" y="25884"/>
                </a:lnTo>
                <a:lnTo>
                  <a:pt x="38100" y="18287"/>
                </a:lnTo>
                <a:lnTo>
                  <a:pt x="36504" y="11572"/>
                </a:lnTo>
                <a:lnTo>
                  <a:pt x="32194" y="5715"/>
                </a:lnTo>
                <a:lnTo>
                  <a:pt x="25884" y="1571"/>
                </a:lnTo>
                <a:lnTo>
                  <a:pt x="182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2" name="Google Shape;1442;p65"/>
          <p:cNvSpPr/>
          <p:nvPr/>
        </p:nvSpPr>
        <p:spPr>
          <a:xfrm>
            <a:off x="7677911" y="2049780"/>
            <a:ext cx="38100" cy="38100"/>
          </a:xfrm>
          <a:custGeom>
            <a:rect b="b" l="l" r="r" t="t"/>
            <a:pathLst>
              <a:path extrusionOk="0" h="38100" w="38100">
                <a:moveTo>
                  <a:pt x="18288" y="0"/>
                </a:moveTo>
                <a:lnTo>
                  <a:pt x="10929" y="1571"/>
                </a:lnTo>
                <a:lnTo>
                  <a:pt x="5143" y="5715"/>
                </a:lnTo>
                <a:lnTo>
                  <a:pt x="1357" y="11572"/>
                </a:lnTo>
                <a:lnTo>
                  <a:pt x="0" y="18287"/>
                </a:lnTo>
                <a:lnTo>
                  <a:pt x="1357" y="25884"/>
                </a:lnTo>
                <a:lnTo>
                  <a:pt x="5143" y="32194"/>
                </a:lnTo>
                <a:lnTo>
                  <a:pt x="10929" y="36504"/>
                </a:lnTo>
                <a:lnTo>
                  <a:pt x="18288" y="38100"/>
                </a:lnTo>
                <a:lnTo>
                  <a:pt x="25884" y="36504"/>
                </a:lnTo>
                <a:lnTo>
                  <a:pt x="32194" y="32194"/>
                </a:lnTo>
                <a:lnTo>
                  <a:pt x="36504" y="25884"/>
                </a:lnTo>
                <a:lnTo>
                  <a:pt x="38100" y="18287"/>
                </a:lnTo>
                <a:lnTo>
                  <a:pt x="36504" y="11572"/>
                </a:lnTo>
                <a:lnTo>
                  <a:pt x="32194" y="5714"/>
                </a:lnTo>
                <a:lnTo>
                  <a:pt x="25884" y="1571"/>
                </a:lnTo>
                <a:lnTo>
                  <a:pt x="18288"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3" name="Google Shape;1443;p65"/>
          <p:cNvSpPr/>
          <p:nvPr/>
        </p:nvSpPr>
        <p:spPr>
          <a:xfrm>
            <a:off x="10227564" y="1731264"/>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4" name="Google Shape;1444;p65"/>
          <p:cNvSpPr/>
          <p:nvPr/>
        </p:nvSpPr>
        <p:spPr>
          <a:xfrm>
            <a:off x="9818679" y="1624584"/>
            <a:ext cx="408940" cy="106680"/>
          </a:xfrm>
          <a:custGeom>
            <a:rect b="b" l="l" r="r" t="t"/>
            <a:pathLst>
              <a:path extrusionOk="0" h="106680" w="408940">
                <a:moveTo>
                  <a:pt x="408884" y="106679"/>
                </a:moveTo>
                <a:lnTo>
                  <a:pt x="349129" y="97044"/>
                </a:lnTo>
                <a:lnTo>
                  <a:pt x="290607" y="87606"/>
                </a:lnTo>
                <a:lnTo>
                  <a:pt x="234407" y="78417"/>
                </a:lnTo>
                <a:lnTo>
                  <a:pt x="181617" y="69532"/>
                </a:lnTo>
                <a:lnTo>
                  <a:pt x="133329" y="61004"/>
                </a:lnTo>
                <a:lnTo>
                  <a:pt x="90630" y="52887"/>
                </a:lnTo>
                <a:lnTo>
                  <a:pt x="26360" y="38100"/>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5" name="Google Shape;1445;p65"/>
          <p:cNvSpPr/>
          <p:nvPr/>
        </p:nvSpPr>
        <p:spPr>
          <a:xfrm>
            <a:off x="10219943" y="1815084"/>
            <a:ext cx="33655" cy="27940"/>
          </a:xfrm>
          <a:custGeom>
            <a:rect b="b" l="l" r="r" t="t"/>
            <a:pathLst>
              <a:path extrusionOk="0" h="27939" w="33654">
                <a:moveTo>
                  <a:pt x="0" y="0"/>
                </a:moveTo>
                <a:lnTo>
                  <a:pt x="12311" y="3428"/>
                </a:lnTo>
                <a:lnTo>
                  <a:pt x="23050" y="6857"/>
                </a:lnTo>
                <a:lnTo>
                  <a:pt x="30646" y="10286"/>
                </a:lnTo>
                <a:lnTo>
                  <a:pt x="33527" y="13715"/>
                </a:lnTo>
                <a:lnTo>
                  <a:pt x="29146" y="17359"/>
                </a:lnTo>
                <a:lnTo>
                  <a:pt x="19050" y="21145"/>
                </a:lnTo>
                <a:lnTo>
                  <a:pt x="7810"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6" name="Google Shape;1446;p65"/>
          <p:cNvSpPr/>
          <p:nvPr/>
        </p:nvSpPr>
        <p:spPr>
          <a:xfrm>
            <a:off x="9820203" y="1708404"/>
            <a:ext cx="400050" cy="106680"/>
          </a:xfrm>
          <a:custGeom>
            <a:rect b="b" l="l" r="r" t="t"/>
            <a:pathLst>
              <a:path extrusionOk="0" h="106680" w="400050">
                <a:moveTo>
                  <a:pt x="399740" y="106680"/>
                </a:moveTo>
                <a:lnTo>
                  <a:pt x="332831" y="95683"/>
                </a:lnTo>
                <a:lnTo>
                  <a:pt x="267734" y="84953"/>
                </a:lnTo>
                <a:lnTo>
                  <a:pt x="206076" y="74569"/>
                </a:lnTo>
                <a:lnTo>
                  <a:pt x="149484" y="64612"/>
                </a:lnTo>
                <a:lnTo>
                  <a:pt x="99583" y="55161"/>
                </a:lnTo>
                <a:lnTo>
                  <a:pt x="58000" y="4629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7" name="Google Shape;1447;p65"/>
          <p:cNvSpPr/>
          <p:nvPr/>
        </p:nvSpPr>
        <p:spPr>
          <a:xfrm>
            <a:off x="10222992" y="1900428"/>
            <a:ext cx="33655" cy="29209"/>
          </a:xfrm>
          <a:custGeom>
            <a:rect b="b" l="l" r="r" t="t"/>
            <a:pathLst>
              <a:path extrusionOk="0" h="29210" w="33654">
                <a:moveTo>
                  <a:pt x="0" y="0"/>
                </a:moveTo>
                <a:lnTo>
                  <a:pt x="12311" y="3428"/>
                </a:lnTo>
                <a:lnTo>
                  <a:pt x="23050" y="6857"/>
                </a:lnTo>
                <a:lnTo>
                  <a:pt x="30646" y="10286"/>
                </a:lnTo>
                <a:lnTo>
                  <a:pt x="33527" y="13715"/>
                </a:lnTo>
                <a:lnTo>
                  <a:pt x="29146" y="17383"/>
                </a:lnTo>
                <a:lnTo>
                  <a:pt x="19050" y="21336"/>
                </a:lnTo>
                <a:lnTo>
                  <a:pt x="7810" y="25288"/>
                </a:lnTo>
                <a:lnTo>
                  <a:pt x="0" y="289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8" name="Google Shape;1448;p65"/>
          <p:cNvSpPr/>
          <p:nvPr/>
        </p:nvSpPr>
        <p:spPr>
          <a:xfrm>
            <a:off x="9823894" y="1793748"/>
            <a:ext cx="399415" cy="106680"/>
          </a:xfrm>
          <a:custGeom>
            <a:rect b="b" l="l" r="r" t="t"/>
            <a:pathLst>
              <a:path extrusionOk="0" h="106680" w="399415">
                <a:moveTo>
                  <a:pt x="399097" y="106679"/>
                </a:moveTo>
                <a:lnTo>
                  <a:pt x="332747" y="96163"/>
                </a:lnTo>
                <a:lnTo>
                  <a:pt x="268024" y="85619"/>
                </a:lnTo>
                <a:lnTo>
                  <a:pt x="206553" y="75209"/>
                </a:lnTo>
                <a:lnTo>
                  <a:pt x="149961" y="65092"/>
                </a:lnTo>
                <a:lnTo>
                  <a:pt x="99873" y="55428"/>
                </a:lnTo>
                <a:lnTo>
                  <a:pt x="57916" y="4637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9" name="Google Shape;1449;p65"/>
          <p:cNvSpPr/>
          <p:nvPr/>
        </p:nvSpPr>
        <p:spPr>
          <a:xfrm>
            <a:off x="10219943" y="1981200"/>
            <a:ext cx="33655" cy="27940"/>
          </a:xfrm>
          <a:custGeom>
            <a:rect b="b" l="l" r="r" t="t"/>
            <a:pathLst>
              <a:path extrusionOk="0" h="27939" w="33654">
                <a:moveTo>
                  <a:pt x="0" y="0"/>
                </a:moveTo>
                <a:lnTo>
                  <a:pt x="12311" y="3428"/>
                </a:lnTo>
                <a:lnTo>
                  <a:pt x="23050" y="6857"/>
                </a:lnTo>
                <a:lnTo>
                  <a:pt x="30646" y="10286"/>
                </a:lnTo>
                <a:lnTo>
                  <a:pt x="33527" y="13715"/>
                </a:lnTo>
                <a:lnTo>
                  <a:pt x="29146" y="17359"/>
                </a:lnTo>
                <a:lnTo>
                  <a:pt x="19050" y="21145"/>
                </a:lnTo>
                <a:lnTo>
                  <a:pt x="7810"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0" name="Google Shape;1450;p65"/>
          <p:cNvSpPr/>
          <p:nvPr/>
        </p:nvSpPr>
        <p:spPr>
          <a:xfrm>
            <a:off x="9820203" y="1874520"/>
            <a:ext cx="400050" cy="106680"/>
          </a:xfrm>
          <a:custGeom>
            <a:rect b="b" l="l" r="r" t="t"/>
            <a:pathLst>
              <a:path extrusionOk="0" h="106680" w="400050">
                <a:moveTo>
                  <a:pt x="399740" y="106680"/>
                </a:moveTo>
                <a:lnTo>
                  <a:pt x="332831" y="95603"/>
                </a:lnTo>
                <a:lnTo>
                  <a:pt x="267734" y="84686"/>
                </a:lnTo>
                <a:lnTo>
                  <a:pt x="206076" y="74089"/>
                </a:lnTo>
                <a:lnTo>
                  <a:pt x="149484" y="63972"/>
                </a:lnTo>
                <a:lnTo>
                  <a:pt x="99583" y="54495"/>
                </a:lnTo>
                <a:lnTo>
                  <a:pt x="58000" y="4581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1" name="Google Shape;1451;p65"/>
          <p:cNvSpPr/>
          <p:nvPr/>
        </p:nvSpPr>
        <p:spPr>
          <a:xfrm>
            <a:off x="10213847" y="2060448"/>
            <a:ext cx="33655" cy="29209"/>
          </a:xfrm>
          <a:custGeom>
            <a:rect b="b" l="l" r="r" t="t"/>
            <a:pathLst>
              <a:path extrusionOk="0" h="29210" w="33654">
                <a:moveTo>
                  <a:pt x="0" y="0"/>
                </a:moveTo>
                <a:lnTo>
                  <a:pt x="12311" y="3667"/>
                </a:lnTo>
                <a:lnTo>
                  <a:pt x="23050" y="7619"/>
                </a:lnTo>
                <a:lnTo>
                  <a:pt x="30646" y="11572"/>
                </a:lnTo>
                <a:lnTo>
                  <a:pt x="33527" y="15239"/>
                </a:lnTo>
                <a:lnTo>
                  <a:pt x="29146" y="18883"/>
                </a:lnTo>
                <a:lnTo>
                  <a:pt x="19050" y="22669"/>
                </a:lnTo>
                <a:lnTo>
                  <a:pt x="7810" y="26169"/>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2" name="Google Shape;1452;p65"/>
          <p:cNvSpPr/>
          <p:nvPr/>
        </p:nvSpPr>
        <p:spPr>
          <a:xfrm>
            <a:off x="9814107" y="1955292"/>
            <a:ext cx="400050" cy="105410"/>
          </a:xfrm>
          <a:custGeom>
            <a:rect b="b" l="l" r="r" t="t"/>
            <a:pathLst>
              <a:path extrusionOk="0" h="105410" w="400050">
                <a:moveTo>
                  <a:pt x="399740" y="105156"/>
                </a:moveTo>
                <a:lnTo>
                  <a:pt x="332831" y="94643"/>
                </a:lnTo>
                <a:lnTo>
                  <a:pt x="267734" y="84131"/>
                </a:lnTo>
                <a:lnTo>
                  <a:pt x="206076" y="73805"/>
                </a:lnTo>
                <a:lnTo>
                  <a:pt x="149484" y="63852"/>
                </a:lnTo>
                <a:lnTo>
                  <a:pt x="99583" y="54459"/>
                </a:lnTo>
                <a:lnTo>
                  <a:pt x="58000" y="45813"/>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3" name="Google Shape;1453;p65"/>
          <p:cNvSpPr/>
          <p:nvPr/>
        </p:nvSpPr>
        <p:spPr>
          <a:xfrm>
            <a:off x="9838943" y="1565148"/>
            <a:ext cx="426720" cy="81280"/>
          </a:xfrm>
          <a:custGeom>
            <a:rect b="b" l="l" r="r" t="t"/>
            <a:pathLst>
              <a:path extrusionOk="0" h="81280" w="426720">
                <a:moveTo>
                  <a:pt x="0" y="0"/>
                </a:moveTo>
                <a:lnTo>
                  <a:pt x="63293" y="9120"/>
                </a:lnTo>
                <a:lnTo>
                  <a:pt x="125444" y="18097"/>
                </a:lnTo>
                <a:lnTo>
                  <a:pt x="185165" y="26789"/>
                </a:lnTo>
                <a:lnTo>
                  <a:pt x="241172" y="35051"/>
                </a:lnTo>
                <a:lnTo>
                  <a:pt x="292179" y="42743"/>
                </a:lnTo>
                <a:lnTo>
                  <a:pt x="336899" y="49720"/>
                </a:lnTo>
                <a:lnTo>
                  <a:pt x="402335" y="60960"/>
                </a:lnTo>
                <a:lnTo>
                  <a:pt x="426600" y="68984"/>
                </a:lnTo>
                <a:lnTo>
                  <a:pt x="417004" y="73723"/>
                </a:lnTo>
                <a:lnTo>
                  <a:pt x="393977" y="77033"/>
                </a:lnTo>
                <a:lnTo>
                  <a:pt x="377951" y="8077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4" name="Google Shape;1454;p65"/>
          <p:cNvSpPr/>
          <p:nvPr/>
        </p:nvSpPr>
        <p:spPr>
          <a:xfrm>
            <a:off x="9532619" y="1565148"/>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5" name="Google Shape;1455;p65"/>
          <p:cNvSpPr/>
          <p:nvPr/>
        </p:nvSpPr>
        <p:spPr>
          <a:xfrm>
            <a:off x="9534143" y="1546860"/>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6" name="Google Shape;1456;p65"/>
          <p:cNvSpPr/>
          <p:nvPr/>
        </p:nvSpPr>
        <p:spPr>
          <a:xfrm>
            <a:off x="9534143" y="1546860"/>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7" name="Google Shape;1457;p65"/>
          <p:cNvSpPr/>
          <p:nvPr/>
        </p:nvSpPr>
        <p:spPr>
          <a:xfrm>
            <a:off x="9528047" y="2061972"/>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8" name="Google Shape;1458;p65"/>
          <p:cNvSpPr/>
          <p:nvPr/>
        </p:nvSpPr>
        <p:spPr>
          <a:xfrm>
            <a:off x="9529571" y="2043684"/>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9" name="Google Shape;1459;p65"/>
          <p:cNvSpPr/>
          <p:nvPr/>
        </p:nvSpPr>
        <p:spPr>
          <a:xfrm>
            <a:off x="9529571" y="2043684"/>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0" name="Google Shape;1460;p65"/>
          <p:cNvSpPr/>
          <p:nvPr/>
        </p:nvSpPr>
        <p:spPr>
          <a:xfrm>
            <a:off x="6560819" y="1731264"/>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1" name="Google Shape;1461;p65"/>
          <p:cNvSpPr/>
          <p:nvPr/>
        </p:nvSpPr>
        <p:spPr>
          <a:xfrm>
            <a:off x="6151935" y="1624584"/>
            <a:ext cx="408940" cy="106680"/>
          </a:xfrm>
          <a:custGeom>
            <a:rect b="b" l="l" r="r" t="t"/>
            <a:pathLst>
              <a:path extrusionOk="0" h="106680" w="408940">
                <a:moveTo>
                  <a:pt x="408884" y="106679"/>
                </a:moveTo>
                <a:lnTo>
                  <a:pt x="349129" y="97044"/>
                </a:lnTo>
                <a:lnTo>
                  <a:pt x="290607" y="87606"/>
                </a:lnTo>
                <a:lnTo>
                  <a:pt x="234407" y="78417"/>
                </a:lnTo>
                <a:lnTo>
                  <a:pt x="181617" y="69532"/>
                </a:lnTo>
                <a:lnTo>
                  <a:pt x="133329" y="61004"/>
                </a:lnTo>
                <a:lnTo>
                  <a:pt x="90630" y="52887"/>
                </a:lnTo>
                <a:lnTo>
                  <a:pt x="26360" y="38100"/>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2" name="Google Shape;1462;p65"/>
          <p:cNvSpPr/>
          <p:nvPr/>
        </p:nvSpPr>
        <p:spPr>
          <a:xfrm>
            <a:off x="6553200" y="1815084"/>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3" name="Google Shape;1463;p65"/>
          <p:cNvSpPr/>
          <p:nvPr/>
        </p:nvSpPr>
        <p:spPr>
          <a:xfrm>
            <a:off x="6153459" y="1708404"/>
            <a:ext cx="400050" cy="106680"/>
          </a:xfrm>
          <a:custGeom>
            <a:rect b="b" l="l" r="r" t="t"/>
            <a:pathLst>
              <a:path extrusionOk="0" h="106680" w="400050">
                <a:moveTo>
                  <a:pt x="399740" y="106680"/>
                </a:moveTo>
                <a:lnTo>
                  <a:pt x="332831" y="95683"/>
                </a:lnTo>
                <a:lnTo>
                  <a:pt x="267734" y="84953"/>
                </a:lnTo>
                <a:lnTo>
                  <a:pt x="206076" y="74569"/>
                </a:lnTo>
                <a:lnTo>
                  <a:pt x="149484" y="64612"/>
                </a:lnTo>
                <a:lnTo>
                  <a:pt x="99583" y="55161"/>
                </a:lnTo>
                <a:lnTo>
                  <a:pt x="58000" y="4629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4" name="Google Shape;1464;p65"/>
          <p:cNvSpPr/>
          <p:nvPr/>
        </p:nvSpPr>
        <p:spPr>
          <a:xfrm>
            <a:off x="6556247" y="1900428"/>
            <a:ext cx="33655" cy="29209"/>
          </a:xfrm>
          <a:custGeom>
            <a:rect b="b" l="l" r="r" t="t"/>
            <a:pathLst>
              <a:path extrusionOk="0" h="29210" w="33654">
                <a:moveTo>
                  <a:pt x="0" y="0"/>
                </a:moveTo>
                <a:lnTo>
                  <a:pt x="12311" y="3428"/>
                </a:lnTo>
                <a:lnTo>
                  <a:pt x="23050" y="6857"/>
                </a:lnTo>
                <a:lnTo>
                  <a:pt x="30646" y="10286"/>
                </a:lnTo>
                <a:lnTo>
                  <a:pt x="33527" y="13715"/>
                </a:lnTo>
                <a:lnTo>
                  <a:pt x="29146" y="17383"/>
                </a:lnTo>
                <a:lnTo>
                  <a:pt x="19050" y="21336"/>
                </a:lnTo>
                <a:lnTo>
                  <a:pt x="7810" y="25288"/>
                </a:lnTo>
                <a:lnTo>
                  <a:pt x="0" y="289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5" name="Google Shape;1465;p65"/>
          <p:cNvSpPr/>
          <p:nvPr/>
        </p:nvSpPr>
        <p:spPr>
          <a:xfrm>
            <a:off x="6157150" y="1793748"/>
            <a:ext cx="399415" cy="106680"/>
          </a:xfrm>
          <a:custGeom>
            <a:rect b="b" l="l" r="r" t="t"/>
            <a:pathLst>
              <a:path extrusionOk="0" h="106680" w="399415">
                <a:moveTo>
                  <a:pt x="399097" y="106679"/>
                </a:moveTo>
                <a:lnTo>
                  <a:pt x="332747" y="96163"/>
                </a:lnTo>
                <a:lnTo>
                  <a:pt x="268024" y="85619"/>
                </a:lnTo>
                <a:lnTo>
                  <a:pt x="206553" y="75209"/>
                </a:lnTo>
                <a:lnTo>
                  <a:pt x="149961" y="65092"/>
                </a:lnTo>
                <a:lnTo>
                  <a:pt x="99873" y="55428"/>
                </a:lnTo>
                <a:lnTo>
                  <a:pt x="57916" y="4637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6" name="Google Shape;1466;p65"/>
          <p:cNvSpPr/>
          <p:nvPr/>
        </p:nvSpPr>
        <p:spPr>
          <a:xfrm>
            <a:off x="6553200" y="1981200"/>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7" name="Google Shape;1467;p65"/>
          <p:cNvSpPr/>
          <p:nvPr/>
        </p:nvSpPr>
        <p:spPr>
          <a:xfrm>
            <a:off x="6153459" y="1874520"/>
            <a:ext cx="400050" cy="106680"/>
          </a:xfrm>
          <a:custGeom>
            <a:rect b="b" l="l" r="r" t="t"/>
            <a:pathLst>
              <a:path extrusionOk="0" h="106680" w="400050">
                <a:moveTo>
                  <a:pt x="399740" y="106680"/>
                </a:moveTo>
                <a:lnTo>
                  <a:pt x="332831" y="95603"/>
                </a:lnTo>
                <a:lnTo>
                  <a:pt x="267734" y="84686"/>
                </a:lnTo>
                <a:lnTo>
                  <a:pt x="206076" y="74089"/>
                </a:lnTo>
                <a:lnTo>
                  <a:pt x="149484" y="63972"/>
                </a:lnTo>
                <a:lnTo>
                  <a:pt x="99583" y="54495"/>
                </a:lnTo>
                <a:lnTo>
                  <a:pt x="58000" y="4581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8" name="Google Shape;1468;p65"/>
          <p:cNvSpPr/>
          <p:nvPr/>
        </p:nvSpPr>
        <p:spPr>
          <a:xfrm>
            <a:off x="6547104" y="2060448"/>
            <a:ext cx="33655" cy="29209"/>
          </a:xfrm>
          <a:custGeom>
            <a:rect b="b" l="l" r="r" t="t"/>
            <a:pathLst>
              <a:path extrusionOk="0" h="29210" w="33654">
                <a:moveTo>
                  <a:pt x="0" y="0"/>
                </a:moveTo>
                <a:lnTo>
                  <a:pt x="12311" y="3667"/>
                </a:lnTo>
                <a:lnTo>
                  <a:pt x="23050" y="7619"/>
                </a:lnTo>
                <a:lnTo>
                  <a:pt x="30646" y="11572"/>
                </a:lnTo>
                <a:lnTo>
                  <a:pt x="33527" y="15239"/>
                </a:lnTo>
                <a:lnTo>
                  <a:pt x="28932" y="18883"/>
                </a:lnTo>
                <a:lnTo>
                  <a:pt x="18478" y="22669"/>
                </a:lnTo>
                <a:lnTo>
                  <a:pt x="7167" y="26169"/>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9" name="Google Shape;1469;p65"/>
          <p:cNvSpPr/>
          <p:nvPr/>
        </p:nvSpPr>
        <p:spPr>
          <a:xfrm>
            <a:off x="6147363" y="1955292"/>
            <a:ext cx="400050" cy="105410"/>
          </a:xfrm>
          <a:custGeom>
            <a:rect b="b" l="l" r="r" t="t"/>
            <a:pathLst>
              <a:path extrusionOk="0" h="105410" w="400050">
                <a:moveTo>
                  <a:pt x="399740" y="105156"/>
                </a:moveTo>
                <a:lnTo>
                  <a:pt x="332831" y="94643"/>
                </a:lnTo>
                <a:lnTo>
                  <a:pt x="267734" y="84131"/>
                </a:lnTo>
                <a:lnTo>
                  <a:pt x="206076" y="73805"/>
                </a:lnTo>
                <a:lnTo>
                  <a:pt x="149484" y="63852"/>
                </a:lnTo>
                <a:lnTo>
                  <a:pt x="99583" y="54459"/>
                </a:lnTo>
                <a:lnTo>
                  <a:pt x="58000" y="45813"/>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0" name="Google Shape;1470;p65"/>
          <p:cNvSpPr/>
          <p:nvPr/>
        </p:nvSpPr>
        <p:spPr>
          <a:xfrm>
            <a:off x="6172200" y="1565148"/>
            <a:ext cx="426720" cy="81280"/>
          </a:xfrm>
          <a:custGeom>
            <a:rect b="b" l="l" r="r" t="t"/>
            <a:pathLst>
              <a:path extrusionOk="0" h="81280" w="426720">
                <a:moveTo>
                  <a:pt x="0" y="0"/>
                </a:moveTo>
                <a:lnTo>
                  <a:pt x="63293" y="9120"/>
                </a:lnTo>
                <a:lnTo>
                  <a:pt x="125444" y="18097"/>
                </a:lnTo>
                <a:lnTo>
                  <a:pt x="185165" y="26789"/>
                </a:lnTo>
                <a:lnTo>
                  <a:pt x="241173" y="35051"/>
                </a:lnTo>
                <a:lnTo>
                  <a:pt x="292179" y="42743"/>
                </a:lnTo>
                <a:lnTo>
                  <a:pt x="336899" y="49720"/>
                </a:lnTo>
                <a:lnTo>
                  <a:pt x="402335" y="60960"/>
                </a:lnTo>
                <a:lnTo>
                  <a:pt x="426600" y="68984"/>
                </a:lnTo>
                <a:lnTo>
                  <a:pt x="417004" y="73723"/>
                </a:lnTo>
                <a:lnTo>
                  <a:pt x="393977" y="77033"/>
                </a:lnTo>
                <a:lnTo>
                  <a:pt x="377951" y="8077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1" name="Google Shape;1471;p65"/>
          <p:cNvSpPr/>
          <p:nvPr/>
        </p:nvSpPr>
        <p:spPr>
          <a:xfrm>
            <a:off x="5865876" y="1565148"/>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2" name="Google Shape;1472;p65"/>
          <p:cNvSpPr/>
          <p:nvPr/>
        </p:nvSpPr>
        <p:spPr>
          <a:xfrm>
            <a:off x="5867400" y="1546860"/>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3" name="Google Shape;1473;p65"/>
          <p:cNvSpPr/>
          <p:nvPr/>
        </p:nvSpPr>
        <p:spPr>
          <a:xfrm>
            <a:off x="5867400" y="1546860"/>
            <a:ext cx="38100" cy="38100"/>
          </a:xfrm>
          <a:custGeom>
            <a:rect b="b" l="l" r="r" t="t"/>
            <a:pathLst>
              <a:path extrusionOk="0" h="38100" w="38100">
                <a:moveTo>
                  <a:pt x="18287" y="0"/>
                </a:moveTo>
                <a:lnTo>
                  <a:pt x="10929" y="1357"/>
                </a:lnTo>
                <a:lnTo>
                  <a:pt x="5143" y="5143"/>
                </a:lnTo>
                <a:lnTo>
                  <a:pt x="1357" y="10929"/>
                </a:lnTo>
                <a:lnTo>
                  <a:pt x="0" y="18287"/>
                </a:lnTo>
                <a:lnTo>
                  <a:pt x="1357" y="25884"/>
                </a:lnTo>
                <a:lnTo>
                  <a:pt x="5143" y="32194"/>
                </a:lnTo>
                <a:lnTo>
                  <a:pt x="10929" y="36504"/>
                </a:lnTo>
                <a:lnTo>
                  <a:pt x="18287" y="38100"/>
                </a:lnTo>
                <a:lnTo>
                  <a:pt x="25884" y="36504"/>
                </a:lnTo>
                <a:lnTo>
                  <a:pt x="32194" y="32194"/>
                </a:lnTo>
                <a:lnTo>
                  <a:pt x="36504" y="25884"/>
                </a:lnTo>
                <a:lnTo>
                  <a:pt x="38100" y="18287"/>
                </a:lnTo>
                <a:lnTo>
                  <a:pt x="36504" y="10929"/>
                </a:lnTo>
                <a:lnTo>
                  <a:pt x="32194" y="5143"/>
                </a:lnTo>
                <a:lnTo>
                  <a:pt x="25884" y="1357"/>
                </a:lnTo>
                <a:lnTo>
                  <a:pt x="1828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4" name="Google Shape;1474;p65"/>
          <p:cNvSpPr/>
          <p:nvPr/>
        </p:nvSpPr>
        <p:spPr>
          <a:xfrm>
            <a:off x="5861303" y="2061972"/>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5" name="Google Shape;1475;p65"/>
          <p:cNvSpPr/>
          <p:nvPr/>
        </p:nvSpPr>
        <p:spPr>
          <a:xfrm>
            <a:off x="5861303" y="2043684"/>
            <a:ext cx="40005" cy="38100"/>
          </a:xfrm>
          <a:custGeom>
            <a:rect b="b" l="l" r="r" t="t"/>
            <a:pathLst>
              <a:path extrusionOk="0" h="38100" w="40004">
                <a:moveTo>
                  <a:pt x="19812" y="0"/>
                </a:moveTo>
                <a:lnTo>
                  <a:pt x="12215" y="1357"/>
                </a:lnTo>
                <a:lnTo>
                  <a:pt x="5905" y="5143"/>
                </a:lnTo>
                <a:lnTo>
                  <a:pt x="1595" y="10929"/>
                </a:lnTo>
                <a:lnTo>
                  <a:pt x="0" y="18287"/>
                </a:lnTo>
                <a:lnTo>
                  <a:pt x="1595" y="25884"/>
                </a:lnTo>
                <a:lnTo>
                  <a:pt x="5905" y="32194"/>
                </a:lnTo>
                <a:lnTo>
                  <a:pt x="12215" y="36504"/>
                </a:lnTo>
                <a:lnTo>
                  <a:pt x="19812" y="38100"/>
                </a:lnTo>
                <a:lnTo>
                  <a:pt x="27408" y="36504"/>
                </a:lnTo>
                <a:lnTo>
                  <a:pt x="33718" y="32194"/>
                </a:lnTo>
                <a:lnTo>
                  <a:pt x="38028" y="25884"/>
                </a:lnTo>
                <a:lnTo>
                  <a:pt x="39624" y="18287"/>
                </a:lnTo>
                <a:lnTo>
                  <a:pt x="38028" y="10929"/>
                </a:lnTo>
                <a:lnTo>
                  <a:pt x="33718" y="5143"/>
                </a:lnTo>
                <a:lnTo>
                  <a:pt x="27408" y="1357"/>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6" name="Google Shape;1476;p65"/>
          <p:cNvSpPr/>
          <p:nvPr/>
        </p:nvSpPr>
        <p:spPr>
          <a:xfrm>
            <a:off x="5861303" y="2043684"/>
            <a:ext cx="40005" cy="38100"/>
          </a:xfrm>
          <a:custGeom>
            <a:rect b="b" l="l" r="r" t="t"/>
            <a:pathLst>
              <a:path extrusionOk="0" h="38100" w="40004">
                <a:moveTo>
                  <a:pt x="19812" y="0"/>
                </a:moveTo>
                <a:lnTo>
                  <a:pt x="12215" y="1357"/>
                </a:lnTo>
                <a:lnTo>
                  <a:pt x="5905" y="5143"/>
                </a:lnTo>
                <a:lnTo>
                  <a:pt x="1595" y="10929"/>
                </a:lnTo>
                <a:lnTo>
                  <a:pt x="0" y="18287"/>
                </a:lnTo>
                <a:lnTo>
                  <a:pt x="1595" y="25884"/>
                </a:lnTo>
                <a:lnTo>
                  <a:pt x="5905" y="32194"/>
                </a:lnTo>
                <a:lnTo>
                  <a:pt x="12215" y="36504"/>
                </a:lnTo>
                <a:lnTo>
                  <a:pt x="19812" y="38100"/>
                </a:lnTo>
                <a:lnTo>
                  <a:pt x="27408" y="36504"/>
                </a:lnTo>
                <a:lnTo>
                  <a:pt x="33718" y="32194"/>
                </a:lnTo>
                <a:lnTo>
                  <a:pt x="38028" y="25884"/>
                </a:lnTo>
                <a:lnTo>
                  <a:pt x="39624" y="18287"/>
                </a:lnTo>
                <a:lnTo>
                  <a:pt x="38028" y="10929"/>
                </a:lnTo>
                <a:lnTo>
                  <a:pt x="33718" y="5143"/>
                </a:lnTo>
                <a:lnTo>
                  <a:pt x="27408" y="1357"/>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7" name="Google Shape;1477;p65"/>
          <p:cNvSpPr/>
          <p:nvPr/>
        </p:nvSpPr>
        <p:spPr>
          <a:xfrm>
            <a:off x="10216895" y="2955036"/>
            <a:ext cx="33655" cy="29209"/>
          </a:xfrm>
          <a:custGeom>
            <a:rect b="b" l="l" r="r" t="t"/>
            <a:pathLst>
              <a:path extrusionOk="0" h="29210" w="33654">
                <a:moveTo>
                  <a:pt x="0" y="0"/>
                </a:moveTo>
                <a:lnTo>
                  <a:pt x="12311" y="3452"/>
                </a:lnTo>
                <a:lnTo>
                  <a:pt x="23050" y="7048"/>
                </a:lnTo>
                <a:lnTo>
                  <a:pt x="30646" y="10929"/>
                </a:lnTo>
                <a:lnTo>
                  <a:pt x="33527" y="15239"/>
                </a:lnTo>
                <a:lnTo>
                  <a:pt x="28932" y="18883"/>
                </a:lnTo>
                <a:lnTo>
                  <a:pt x="18478" y="22669"/>
                </a:lnTo>
                <a:lnTo>
                  <a:pt x="7167" y="26169"/>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8" name="Google Shape;1478;p65"/>
          <p:cNvSpPr/>
          <p:nvPr/>
        </p:nvSpPr>
        <p:spPr>
          <a:xfrm>
            <a:off x="9817155" y="2849880"/>
            <a:ext cx="400050" cy="105410"/>
          </a:xfrm>
          <a:custGeom>
            <a:rect b="b" l="l" r="r" t="t"/>
            <a:pathLst>
              <a:path extrusionOk="0" h="105410" w="400050">
                <a:moveTo>
                  <a:pt x="399740" y="105156"/>
                </a:moveTo>
                <a:lnTo>
                  <a:pt x="332831" y="94643"/>
                </a:lnTo>
                <a:lnTo>
                  <a:pt x="267734" y="84131"/>
                </a:lnTo>
                <a:lnTo>
                  <a:pt x="206076" y="73805"/>
                </a:lnTo>
                <a:lnTo>
                  <a:pt x="149484" y="63852"/>
                </a:lnTo>
                <a:lnTo>
                  <a:pt x="99583" y="54459"/>
                </a:lnTo>
                <a:lnTo>
                  <a:pt x="58000" y="45813"/>
                </a:lnTo>
                <a:lnTo>
                  <a:pt x="0" y="25074"/>
                </a:lnTo>
                <a:lnTo>
                  <a:pt x="2928" y="13906"/>
                </a:lnTo>
                <a:lnTo>
                  <a:pt x="17573" y="5310"/>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9" name="Google Shape;1479;p65"/>
          <p:cNvSpPr/>
          <p:nvPr/>
        </p:nvSpPr>
        <p:spPr>
          <a:xfrm>
            <a:off x="10216895" y="3121152"/>
            <a:ext cx="33655" cy="27940"/>
          </a:xfrm>
          <a:custGeom>
            <a:rect b="b" l="l" r="r" t="t"/>
            <a:pathLst>
              <a:path extrusionOk="0" h="27939" w="33654">
                <a:moveTo>
                  <a:pt x="0" y="0"/>
                </a:moveTo>
                <a:lnTo>
                  <a:pt x="12311" y="3428"/>
                </a:lnTo>
                <a:lnTo>
                  <a:pt x="23050" y="6857"/>
                </a:lnTo>
                <a:lnTo>
                  <a:pt x="30646" y="10286"/>
                </a:lnTo>
                <a:lnTo>
                  <a:pt x="33527" y="13715"/>
                </a:lnTo>
                <a:lnTo>
                  <a:pt x="28932" y="17359"/>
                </a:lnTo>
                <a:lnTo>
                  <a:pt x="18478" y="21145"/>
                </a:lnTo>
                <a:lnTo>
                  <a:pt x="7167"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0" name="Google Shape;1480;p65"/>
          <p:cNvSpPr/>
          <p:nvPr/>
        </p:nvSpPr>
        <p:spPr>
          <a:xfrm>
            <a:off x="9817155" y="3014472"/>
            <a:ext cx="400050" cy="106680"/>
          </a:xfrm>
          <a:custGeom>
            <a:rect b="b" l="l" r="r" t="t"/>
            <a:pathLst>
              <a:path extrusionOk="0" h="106680" w="400050">
                <a:moveTo>
                  <a:pt x="399740" y="106679"/>
                </a:moveTo>
                <a:lnTo>
                  <a:pt x="332831" y="95683"/>
                </a:lnTo>
                <a:lnTo>
                  <a:pt x="267734" y="84953"/>
                </a:lnTo>
                <a:lnTo>
                  <a:pt x="206076" y="74569"/>
                </a:lnTo>
                <a:lnTo>
                  <a:pt x="149484" y="64612"/>
                </a:lnTo>
                <a:lnTo>
                  <a:pt x="99583" y="55161"/>
                </a:lnTo>
                <a:lnTo>
                  <a:pt x="58000" y="46297"/>
                </a:lnTo>
                <a:lnTo>
                  <a:pt x="0" y="25931"/>
                </a:lnTo>
                <a:lnTo>
                  <a:pt x="2928" y="15049"/>
                </a:lnTo>
                <a:lnTo>
                  <a:pt x="17573" y="6167"/>
                </a:lnTo>
                <a:lnTo>
                  <a:pt x="2636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1" name="Google Shape;1481;p65"/>
          <p:cNvSpPr/>
          <p:nvPr/>
        </p:nvSpPr>
        <p:spPr>
          <a:xfrm>
            <a:off x="9835895" y="2705100"/>
            <a:ext cx="426720" cy="81280"/>
          </a:xfrm>
          <a:custGeom>
            <a:rect b="b" l="l" r="r" t="t"/>
            <a:pathLst>
              <a:path extrusionOk="0" h="81280" w="426720">
                <a:moveTo>
                  <a:pt x="0" y="0"/>
                </a:moveTo>
                <a:lnTo>
                  <a:pt x="63293" y="9123"/>
                </a:lnTo>
                <a:lnTo>
                  <a:pt x="125444" y="18121"/>
                </a:lnTo>
                <a:lnTo>
                  <a:pt x="185165" y="26869"/>
                </a:lnTo>
                <a:lnTo>
                  <a:pt x="241172" y="35242"/>
                </a:lnTo>
                <a:lnTo>
                  <a:pt x="292179" y="43115"/>
                </a:lnTo>
                <a:lnTo>
                  <a:pt x="336899" y="50363"/>
                </a:lnTo>
                <a:lnTo>
                  <a:pt x="402335" y="62484"/>
                </a:lnTo>
                <a:lnTo>
                  <a:pt x="426386" y="69627"/>
                </a:lnTo>
                <a:lnTo>
                  <a:pt x="416433" y="73913"/>
                </a:lnTo>
                <a:lnTo>
                  <a:pt x="393334" y="77057"/>
                </a:lnTo>
                <a:lnTo>
                  <a:pt x="377951" y="807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2" name="Google Shape;1482;p65"/>
          <p:cNvSpPr/>
          <p:nvPr/>
        </p:nvSpPr>
        <p:spPr>
          <a:xfrm>
            <a:off x="9529571" y="2705100"/>
            <a:ext cx="311150" cy="0"/>
          </a:xfrm>
          <a:custGeom>
            <a:rect b="b" l="l" r="r" t="t"/>
            <a:pathLst>
              <a:path extrusionOk="0" h="120000" w="311150">
                <a:moveTo>
                  <a:pt x="3108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3" name="Google Shape;1483;p65"/>
          <p:cNvSpPr/>
          <p:nvPr/>
        </p:nvSpPr>
        <p:spPr>
          <a:xfrm>
            <a:off x="9529571" y="2686812"/>
            <a:ext cx="40005" cy="38100"/>
          </a:xfrm>
          <a:custGeom>
            <a:rect b="b" l="l" r="r" t="t"/>
            <a:pathLst>
              <a:path extrusionOk="0" h="38100" w="40004">
                <a:moveTo>
                  <a:pt x="19811" y="0"/>
                </a:moveTo>
                <a:lnTo>
                  <a:pt x="12215" y="1595"/>
                </a:lnTo>
                <a:lnTo>
                  <a:pt x="5905" y="5905"/>
                </a:lnTo>
                <a:lnTo>
                  <a:pt x="1595" y="12215"/>
                </a:lnTo>
                <a:lnTo>
                  <a:pt x="0" y="19812"/>
                </a:lnTo>
                <a:lnTo>
                  <a:pt x="1595" y="27170"/>
                </a:lnTo>
                <a:lnTo>
                  <a:pt x="5905" y="32956"/>
                </a:lnTo>
                <a:lnTo>
                  <a:pt x="12215" y="36742"/>
                </a:lnTo>
                <a:lnTo>
                  <a:pt x="19811" y="38100"/>
                </a:lnTo>
                <a:lnTo>
                  <a:pt x="27408" y="36742"/>
                </a:lnTo>
                <a:lnTo>
                  <a:pt x="33718" y="32956"/>
                </a:lnTo>
                <a:lnTo>
                  <a:pt x="38028" y="27170"/>
                </a:lnTo>
                <a:lnTo>
                  <a:pt x="39624" y="19812"/>
                </a:lnTo>
                <a:lnTo>
                  <a:pt x="38028" y="12215"/>
                </a:lnTo>
                <a:lnTo>
                  <a:pt x="33718" y="5905"/>
                </a:lnTo>
                <a:lnTo>
                  <a:pt x="27408" y="1595"/>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4" name="Google Shape;1484;p65"/>
          <p:cNvSpPr/>
          <p:nvPr/>
        </p:nvSpPr>
        <p:spPr>
          <a:xfrm>
            <a:off x="9529571" y="2686812"/>
            <a:ext cx="40005" cy="38100"/>
          </a:xfrm>
          <a:custGeom>
            <a:rect b="b" l="l" r="r" t="t"/>
            <a:pathLst>
              <a:path extrusionOk="0" h="38100" w="40004">
                <a:moveTo>
                  <a:pt x="19811" y="0"/>
                </a:moveTo>
                <a:lnTo>
                  <a:pt x="12215" y="1595"/>
                </a:lnTo>
                <a:lnTo>
                  <a:pt x="5905" y="5905"/>
                </a:lnTo>
                <a:lnTo>
                  <a:pt x="1595" y="12215"/>
                </a:lnTo>
                <a:lnTo>
                  <a:pt x="0" y="19812"/>
                </a:lnTo>
                <a:lnTo>
                  <a:pt x="1595" y="27170"/>
                </a:lnTo>
                <a:lnTo>
                  <a:pt x="5905" y="32956"/>
                </a:lnTo>
                <a:lnTo>
                  <a:pt x="12215" y="36742"/>
                </a:lnTo>
                <a:lnTo>
                  <a:pt x="19811" y="38100"/>
                </a:lnTo>
                <a:lnTo>
                  <a:pt x="27408" y="36742"/>
                </a:lnTo>
                <a:lnTo>
                  <a:pt x="33718" y="32956"/>
                </a:lnTo>
                <a:lnTo>
                  <a:pt x="38028" y="27170"/>
                </a:lnTo>
                <a:lnTo>
                  <a:pt x="39624" y="19812"/>
                </a:lnTo>
                <a:lnTo>
                  <a:pt x="38028" y="12215"/>
                </a:lnTo>
                <a:lnTo>
                  <a:pt x="33718" y="5905"/>
                </a:lnTo>
                <a:lnTo>
                  <a:pt x="27408"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5" name="Google Shape;1485;p65"/>
          <p:cNvSpPr/>
          <p:nvPr/>
        </p:nvSpPr>
        <p:spPr>
          <a:xfrm>
            <a:off x="9523476" y="3201924"/>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6" name="Google Shape;1486;p65"/>
          <p:cNvSpPr/>
          <p:nvPr/>
        </p:nvSpPr>
        <p:spPr>
          <a:xfrm>
            <a:off x="9525000" y="3183636"/>
            <a:ext cx="38100" cy="38100"/>
          </a:xfrm>
          <a:custGeom>
            <a:rect b="b" l="l" r="r" t="t"/>
            <a:pathLst>
              <a:path extrusionOk="0" h="38100" w="38100">
                <a:moveTo>
                  <a:pt x="19811" y="0"/>
                </a:moveTo>
                <a:lnTo>
                  <a:pt x="12215" y="1357"/>
                </a:lnTo>
                <a:lnTo>
                  <a:pt x="5905" y="5143"/>
                </a:lnTo>
                <a:lnTo>
                  <a:pt x="1595" y="10929"/>
                </a:lnTo>
                <a:lnTo>
                  <a:pt x="0" y="18287"/>
                </a:lnTo>
                <a:lnTo>
                  <a:pt x="1595" y="25884"/>
                </a:lnTo>
                <a:lnTo>
                  <a:pt x="5905" y="32194"/>
                </a:lnTo>
                <a:lnTo>
                  <a:pt x="12215" y="36504"/>
                </a:lnTo>
                <a:lnTo>
                  <a:pt x="19811" y="38100"/>
                </a:lnTo>
                <a:lnTo>
                  <a:pt x="27170" y="36504"/>
                </a:lnTo>
                <a:lnTo>
                  <a:pt x="32956" y="32194"/>
                </a:lnTo>
                <a:lnTo>
                  <a:pt x="36742" y="25884"/>
                </a:lnTo>
                <a:lnTo>
                  <a:pt x="38100" y="18287"/>
                </a:lnTo>
                <a:lnTo>
                  <a:pt x="36742" y="10929"/>
                </a:lnTo>
                <a:lnTo>
                  <a:pt x="32956" y="5143"/>
                </a:lnTo>
                <a:lnTo>
                  <a:pt x="27170" y="1357"/>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7" name="Google Shape;1487;p65"/>
          <p:cNvSpPr/>
          <p:nvPr/>
        </p:nvSpPr>
        <p:spPr>
          <a:xfrm>
            <a:off x="9525000" y="3183636"/>
            <a:ext cx="38100" cy="38100"/>
          </a:xfrm>
          <a:custGeom>
            <a:rect b="b" l="l" r="r" t="t"/>
            <a:pathLst>
              <a:path extrusionOk="0" h="38100" w="38100">
                <a:moveTo>
                  <a:pt x="19811" y="0"/>
                </a:moveTo>
                <a:lnTo>
                  <a:pt x="12215" y="1357"/>
                </a:lnTo>
                <a:lnTo>
                  <a:pt x="5905" y="5143"/>
                </a:lnTo>
                <a:lnTo>
                  <a:pt x="1595" y="10929"/>
                </a:lnTo>
                <a:lnTo>
                  <a:pt x="0" y="18287"/>
                </a:lnTo>
                <a:lnTo>
                  <a:pt x="1595" y="25884"/>
                </a:lnTo>
                <a:lnTo>
                  <a:pt x="5905" y="32194"/>
                </a:lnTo>
                <a:lnTo>
                  <a:pt x="12215" y="36504"/>
                </a:lnTo>
                <a:lnTo>
                  <a:pt x="19811" y="38100"/>
                </a:lnTo>
                <a:lnTo>
                  <a:pt x="27170" y="36504"/>
                </a:lnTo>
                <a:lnTo>
                  <a:pt x="32956" y="32194"/>
                </a:lnTo>
                <a:lnTo>
                  <a:pt x="36742" y="25884"/>
                </a:lnTo>
                <a:lnTo>
                  <a:pt x="38100" y="18287"/>
                </a:lnTo>
                <a:lnTo>
                  <a:pt x="36742" y="10929"/>
                </a:lnTo>
                <a:lnTo>
                  <a:pt x="32956" y="5143"/>
                </a:lnTo>
                <a:lnTo>
                  <a:pt x="27170" y="1357"/>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8" name="Google Shape;1488;p65"/>
          <p:cNvSpPr/>
          <p:nvPr/>
        </p:nvSpPr>
        <p:spPr>
          <a:xfrm>
            <a:off x="8369807" y="2955036"/>
            <a:ext cx="33655" cy="29209"/>
          </a:xfrm>
          <a:custGeom>
            <a:rect b="b" l="l" r="r" t="t"/>
            <a:pathLst>
              <a:path extrusionOk="0" h="29210" w="33654">
                <a:moveTo>
                  <a:pt x="0" y="0"/>
                </a:moveTo>
                <a:lnTo>
                  <a:pt x="12311" y="3452"/>
                </a:lnTo>
                <a:lnTo>
                  <a:pt x="23050" y="7048"/>
                </a:lnTo>
                <a:lnTo>
                  <a:pt x="30646" y="10929"/>
                </a:lnTo>
                <a:lnTo>
                  <a:pt x="33527" y="15239"/>
                </a:lnTo>
                <a:lnTo>
                  <a:pt x="29146" y="18883"/>
                </a:lnTo>
                <a:lnTo>
                  <a:pt x="19050" y="22669"/>
                </a:lnTo>
                <a:lnTo>
                  <a:pt x="7810" y="26169"/>
                </a:lnTo>
                <a:lnTo>
                  <a:pt x="0" y="289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9" name="Google Shape;1489;p65"/>
          <p:cNvSpPr/>
          <p:nvPr/>
        </p:nvSpPr>
        <p:spPr>
          <a:xfrm>
            <a:off x="7970710" y="2849880"/>
            <a:ext cx="399415" cy="105410"/>
          </a:xfrm>
          <a:custGeom>
            <a:rect b="b" l="l" r="r" t="t"/>
            <a:pathLst>
              <a:path extrusionOk="0" h="105410" w="399415">
                <a:moveTo>
                  <a:pt x="399097" y="105156"/>
                </a:moveTo>
                <a:lnTo>
                  <a:pt x="332747" y="94643"/>
                </a:lnTo>
                <a:lnTo>
                  <a:pt x="268024" y="84131"/>
                </a:lnTo>
                <a:lnTo>
                  <a:pt x="206553" y="73805"/>
                </a:lnTo>
                <a:lnTo>
                  <a:pt x="149961" y="63852"/>
                </a:lnTo>
                <a:lnTo>
                  <a:pt x="99873" y="54459"/>
                </a:lnTo>
                <a:lnTo>
                  <a:pt x="57916" y="45813"/>
                </a:lnTo>
                <a:lnTo>
                  <a:pt x="0" y="25074"/>
                </a:lnTo>
                <a:lnTo>
                  <a:pt x="2857" y="13906"/>
                </a:lnTo>
                <a:lnTo>
                  <a:pt x="17145" y="5310"/>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0" name="Google Shape;1490;p65"/>
          <p:cNvSpPr/>
          <p:nvPr/>
        </p:nvSpPr>
        <p:spPr>
          <a:xfrm>
            <a:off x="8369807" y="3121152"/>
            <a:ext cx="33655" cy="27940"/>
          </a:xfrm>
          <a:custGeom>
            <a:rect b="b" l="l" r="r" t="t"/>
            <a:pathLst>
              <a:path extrusionOk="0" h="27939" w="33654">
                <a:moveTo>
                  <a:pt x="0" y="0"/>
                </a:moveTo>
                <a:lnTo>
                  <a:pt x="12311" y="3428"/>
                </a:lnTo>
                <a:lnTo>
                  <a:pt x="23050" y="6857"/>
                </a:lnTo>
                <a:lnTo>
                  <a:pt x="30646" y="10286"/>
                </a:lnTo>
                <a:lnTo>
                  <a:pt x="33527" y="13715"/>
                </a:lnTo>
                <a:lnTo>
                  <a:pt x="29146" y="17359"/>
                </a:lnTo>
                <a:lnTo>
                  <a:pt x="19050" y="21145"/>
                </a:lnTo>
                <a:lnTo>
                  <a:pt x="7810" y="24645"/>
                </a:lnTo>
                <a:lnTo>
                  <a:pt x="0" y="274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1" name="Google Shape;1491;p65"/>
          <p:cNvSpPr/>
          <p:nvPr/>
        </p:nvSpPr>
        <p:spPr>
          <a:xfrm>
            <a:off x="7970710" y="3014472"/>
            <a:ext cx="399415" cy="106680"/>
          </a:xfrm>
          <a:custGeom>
            <a:rect b="b" l="l" r="r" t="t"/>
            <a:pathLst>
              <a:path extrusionOk="0" h="106680" w="399415">
                <a:moveTo>
                  <a:pt x="399097" y="106679"/>
                </a:moveTo>
                <a:lnTo>
                  <a:pt x="332747" y="95683"/>
                </a:lnTo>
                <a:lnTo>
                  <a:pt x="268024" y="84953"/>
                </a:lnTo>
                <a:lnTo>
                  <a:pt x="206553" y="74569"/>
                </a:lnTo>
                <a:lnTo>
                  <a:pt x="149961" y="64612"/>
                </a:lnTo>
                <a:lnTo>
                  <a:pt x="99873" y="55161"/>
                </a:lnTo>
                <a:lnTo>
                  <a:pt x="57916" y="46297"/>
                </a:lnTo>
                <a:lnTo>
                  <a:pt x="0" y="25931"/>
                </a:lnTo>
                <a:lnTo>
                  <a:pt x="2857" y="15049"/>
                </a:lnTo>
                <a:lnTo>
                  <a:pt x="17145" y="6167"/>
                </a:lnTo>
                <a:lnTo>
                  <a:pt x="25717"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2" name="Google Shape;1492;p65"/>
          <p:cNvSpPr/>
          <p:nvPr/>
        </p:nvSpPr>
        <p:spPr>
          <a:xfrm>
            <a:off x="7988807" y="2705100"/>
            <a:ext cx="427355" cy="81280"/>
          </a:xfrm>
          <a:custGeom>
            <a:rect b="b" l="l" r="r" t="t"/>
            <a:pathLst>
              <a:path extrusionOk="0" h="81280" w="427354">
                <a:moveTo>
                  <a:pt x="0" y="0"/>
                </a:moveTo>
                <a:lnTo>
                  <a:pt x="63796" y="9123"/>
                </a:lnTo>
                <a:lnTo>
                  <a:pt x="126325" y="18121"/>
                </a:lnTo>
                <a:lnTo>
                  <a:pt x="186317" y="26869"/>
                </a:lnTo>
                <a:lnTo>
                  <a:pt x="242506" y="35242"/>
                </a:lnTo>
                <a:lnTo>
                  <a:pt x="293623" y="43115"/>
                </a:lnTo>
                <a:lnTo>
                  <a:pt x="338399" y="50363"/>
                </a:lnTo>
                <a:lnTo>
                  <a:pt x="403860" y="62484"/>
                </a:lnTo>
                <a:lnTo>
                  <a:pt x="427267" y="69627"/>
                </a:lnTo>
                <a:lnTo>
                  <a:pt x="417385" y="73913"/>
                </a:lnTo>
                <a:lnTo>
                  <a:pt x="394644" y="77057"/>
                </a:lnTo>
                <a:lnTo>
                  <a:pt x="379475" y="807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3" name="Google Shape;1493;p65"/>
          <p:cNvSpPr/>
          <p:nvPr/>
        </p:nvSpPr>
        <p:spPr>
          <a:xfrm>
            <a:off x="7682483" y="2705100"/>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4" name="Google Shape;1494;p65"/>
          <p:cNvSpPr/>
          <p:nvPr/>
        </p:nvSpPr>
        <p:spPr>
          <a:xfrm>
            <a:off x="7684007" y="2686812"/>
            <a:ext cx="38100" cy="38100"/>
          </a:xfrm>
          <a:custGeom>
            <a:rect b="b" l="l" r="r" t="t"/>
            <a:pathLst>
              <a:path extrusionOk="0" h="38100" w="38100">
                <a:moveTo>
                  <a:pt x="19812" y="0"/>
                </a:moveTo>
                <a:lnTo>
                  <a:pt x="12215" y="1595"/>
                </a:lnTo>
                <a:lnTo>
                  <a:pt x="5905" y="5905"/>
                </a:lnTo>
                <a:lnTo>
                  <a:pt x="1595" y="12215"/>
                </a:lnTo>
                <a:lnTo>
                  <a:pt x="0" y="19812"/>
                </a:lnTo>
                <a:lnTo>
                  <a:pt x="1595" y="27170"/>
                </a:lnTo>
                <a:lnTo>
                  <a:pt x="5905" y="32956"/>
                </a:lnTo>
                <a:lnTo>
                  <a:pt x="12215" y="36742"/>
                </a:lnTo>
                <a:lnTo>
                  <a:pt x="19812" y="38100"/>
                </a:lnTo>
                <a:lnTo>
                  <a:pt x="27170" y="36742"/>
                </a:lnTo>
                <a:lnTo>
                  <a:pt x="32956" y="32956"/>
                </a:lnTo>
                <a:lnTo>
                  <a:pt x="36742" y="27170"/>
                </a:lnTo>
                <a:lnTo>
                  <a:pt x="38100" y="19812"/>
                </a:lnTo>
                <a:lnTo>
                  <a:pt x="36742" y="12215"/>
                </a:lnTo>
                <a:lnTo>
                  <a:pt x="32956" y="5905"/>
                </a:lnTo>
                <a:lnTo>
                  <a:pt x="27170"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5" name="Google Shape;1495;p65"/>
          <p:cNvSpPr/>
          <p:nvPr/>
        </p:nvSpPr>
        <p:spPr>
          <a:xfrm>
            <a:off x="7684007" y="2686812"/>
            <a:ext cx="38100" cy="38100"/>
          </a:xfrm>
          <a:custGeom>
            <a:rect b="b" l="l" r="r" t="t"/>
            <a:pathLst>
              <a:path extrusionOk="0" h="38100" w="38100">
                <a:moveTo>
                  <a:pt x="19812" y="0"/>
                </a:moveTo>
                <a:lnTo>
                  <a:pt x="12215" y="1595"/>
                </a:lnTo>
                <a:lnTo>
                  <a:pt x="5905" y="5905"/>
                </a:lnTo>
                <a:lnTo>
                  <a:pt x="1595" y="12215"/>
                </a:lnTo>
                <a:lnTo>
                  <a:pt x="0" y="19812"/>
                </a:lnTo>
                <a:lnTo>
                  <a:pt x="1595" y="27170"/>
                </a:lnTo>
                <a:lnTo>
                  <a:pt x="5905" y="32956"/>
                </a:lnTo>
                <a:lnTo>
                  <a:pt x="12215" y="36742"/>
                </a:lnTo>
                <a:lnTo>
                  <a:pt x="19812" y="38100"/>
                </a:lnTo>
                <a:lnTo>
                  <a:pt x="27170" y="36742"/>
                </a:lnTo>
                <a:lnTo>
                  <a:pt x="32956" y="32956"/>
                </a:lnTo>
                <a:lnTo>
                  <a:pt x="36742" y="27170"/>
                </a:lnTo>
                <a:lnTo>
                  <a:pt x="38100" y="19812"/>
                </a:lnTo>
                <a:lnTo>
                  <a:pt x="36742" y="12215"/>
                </a:lnTo>
                <a:lnTo>
                  <a:pt x="32956" y="5905"/>
                </a:lnTo>
                <a:lnTo>
                  <a:pt x="27170"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6" name="Google Shape;1496;p65"/>
          <p:cNvSpPr/>
          <p:nvPr/>
        </p:nvSpPr>
        <p:spPr>
          <a:xfrm>
            <a:off x="7677911" y="3201924"/>
            <a:ext cx="312420" cy="0"/>
          </a:xfrm>
          <a:custGeom>
            <a:rect b="b" l="l" r="r" t="t"/>
            <a:pathLst>
              <a:path extrusionOk="0" h="120000" w="312420">
                <a:moveTo>
                  <a:pt x="3124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7" name="Google Shape;1497;p65"/>
          <p:cNvSpPr/>
          <p:nvPr/>
        </p:nvSpPr>
        <p:spPr>
          <a:xfrm>
            <a:off x="7679435" y="3183636"/>
            <a:ext cx="38100" cy="38100"/>
          </a:xfrm>
          <a:custGeom>
            <a:rect b="b" l="l" r="r" t="t"/>
            <a:pathLst>
              <a:path extrusionOk="0" h="38100" w="38100">
                <a:moveTo>
                  <a:pt x="19812" y="0"/>
                </a:moveTo>
                <a:lnTo>
                  <a:pt x="12215" y="1357"/>
                </a:lnTo>
                <a:lnTo>
                  <a:pt x="5905" y="5143"/>
                </a:lnTo>
                <a:lnTo>
                  <a:pt x="1595" y="10929"/>
                </a:lnTo>
                <a:lnTo>
                  <a:pt x="0" y="18287"/>
                </a:lnTo>
                <a:lnTo>
                  <a:pt x="1595" y="25884"/>
                </a:lnTo>
                <a:lnTo>
                  <a:pt x="5905" y="32194"/>
                </a:lnTo>
                <a:lnTo>
                  <a:pt x="12215" y="36504"/>
                </a:lnTo>
                <a:lnTo>
                  <a:pt x="19812" y="38100"/>
                </a:lnTo>
                <a:lnTo>
                  <a:pt x="27170" y="36504"/>
                </a:lnTo>
                <a:lnTo>
                  <a:pt x="32956" y="32194"/>
                </a:lnTo>
                <a:lnTo>
                  <a:pt x="36742" y="25884"/>
                </a:lnTo>
                <a:lnTo>
                  <a:pt x="38100" y="18287"/>
                </a:lnTo>
                <a:lnTo>
                  <a:pt x="36742" y="10929"/>
                </a:lnTo>
                <a:lnTo>
                  <a:pt x="32956" y="5143"/>
                </a:lnTo>
                <a:lnTo>
                  <a:pt x="27170" y="1357"/>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8" name="Google Shape;1498;p65"/>
          <p:cNvSpPr/>
          <p:nvPr/>
        </p:nvSpPr>
        <p:spPr>
          <a:xfrm>
            <a:off x="7679435" y="3183636"/>
            <a:ext cx="38100" cy="38100"/>
          </a:xfrm>
          <a:custGeom>
            <a:rect b="b" l="l" r="r" t="t"/>
            <a:pathLst>
              <a:path extrusionOk="0" h="38100" w="38100">
                <a:moveTo>
                  <a:pt x="19812" y="0"/>
                </a:moveTo>
                <a:lnTo>
                  <a:pt x="12215" y="1357"/>
                </a:lnTo>
                <a:lnTo>
                  <a:pt x="5905" y="5143"/>
                </a:lnTo>
                <a:lnTo>
                  <a:pt x="1595" y="10929"/>
                </a:lnTo>
                <a:lnTo>
                  <a:pt x="0" y="18287"/>
                </a:lnTo>
                <a:lnTo>
                  <a:pt x="1595" y="25884"/>
                </a:lnTo>
                <a:lnTo>
                  <a:pt x="5905" y="32194"/>
                </a:lnTo>
                <a:lnTo>
                  <a:pt x="12215" y="36504"/>
                </a:lnTo>
                <a:lnTo>
                  <a:pt x="19812" y="38100"/>
                </a:lnTo>
                <a:lnTo>
                  <a:pt x="27170" y="36504"/>
                </a:lnTo>
                <a:lnTo>
                  <a:pt x="32956" y="32194"/>
                </a:lnTo>
                <a:lnTo>
                  <a:pt x="36742" y="25884"/>
                </a:lnTo>
                <a:lnTo>
                  <a:pt x="38100" y="18287"/>
                </a:lnTo>
                <a:lnTo>
                  <a:pt x="36742" y="10929"/>
                </a:lnTo>
                <a:lnTo>
                  <a:pt x="32956" y="5143"/>
                </a:lnTo>
                <a:lnTo>
                  <a:pt x="27170" y="1357"/>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9" name="Google Shape;1499;p65"/>
          <p:cNvSpPr txBox="1"/>
          <p:nvPr/>
        </p:nvSpPr>
        <p:spPr>
          <a:xfrm>
            <a:off x="5766854" y="1721720"/>
            <a:ext cx="121920" cy="18542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lang="tr-TR" sz="1050">
                <a:solidFill>
                  <a:schemeClr val="dk1"/>
                </a:solidFill>
                <a:latin typeface="Times New Roman"/>
                <a:ea typeface="Times New Roman"/>
                <a:cs typeface="Times New Roman"/>
                <a:sym typeface="Times New Roman"/>
              </a:rPr>
              <a:t>N</a:t>
            </a:r>
            <a:endParaRPr sz="1050">
              <a:solidFill>
                <a:schemeClr val="dk1"/>
              </a:solidFill>
              <a:latin typeface="Times New Roman"/>
              <a:ea typeface="Times New Roman"/>
              <a:cs typeface="Times New Roman"/>
              <a:sym typeface="Times New Roman"/>
            </a:endParaRPr>
          </a:p>
        </p:txBody>
      </p:sp>
      <p:sp>
        <p:nvSpPr>
          <p:cNvPr id="1500" name="Google Shape;1500;p65"/>
          <p:cNvSpPr txBox="1"/>
          <p:nvPr/>
        </p:nvSpPr>
        <p:spPr>
          <a:xfrm>
            <a:off x="5863412" y="1789058"/>
            <a:ext cx="117475" cy="129539"/>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650">
                <a:solidFill>
                  <a:schemeClr val="dk1"/>
                </a:solidFill>
                <a:latin typeface="Times New Roman"/>
                <a:ea typeface="Times New Roman"/>
                <a:cs typeface="Times New Roman"/>
                <a:sym typeface="Times New Roman"/>
              </a:rPr>
              <a:t>P1</a:t>
            </a:r>
            <a:endParaRPr sz="650">
              <a:solidFill>
                <a:schemeClr val="dk1"/>
              </a:solidFill>
              <a:latin typeface="Times New Roman"/>
              <a:ea typeface="Times New Roman"/>
              <a:cs typeface="Times New Roman"/>
              <a:sym typeface="Times New Roman"/>
            </a:endParaRPr>
          </a:p>
        </p:txBody>
      </p:sp>
      <p:sp>
        <p:nvSpPr>
          <p:cNvPr id="1501" name="Google Shape;1501;p65"/>
          <p:cNvSpPr txBox="1"/>
          <p:nvPr/>
        </p:nvSpPr>
        <p:spPr>
          <a:xfrm>
            <a:off x="7554582" y="1734548"/>
            <a:ext cx="201295" cy="18542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P2</a:t>
            </a:r>
            <a:endParaRPr sz="650">
              <a:solidFill>
                <a:schemeClr val="dk1"/>
              </a:solidFill>
              <a:latin typeface="Times New Roman"/>
              <a:ea typeface="Times New Roman"/>
              <a:cs typeface="Times New Roman"/>
              <a:sym typeface="Times New Roman"/>
            </a:endParaRPr>
          </a:p>
        </p:txBody>
      </p:sp>
      <p:sp>
        <p:nvSpPr>
          <p:cNvPr id="1502" name="Google Shape;1502;p65"/>
          <p:cNvSpPr txBox="1"/>
          <p:nvPr/>
        </p:nvSpPr>
        <p:spPr>
          <a:xfrm>
            <a:off x="9464802" y="1724921"/>
            <a:ext cx="201295" cy="18542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P3</a:t>
            </a:r>
            <a:endParaRPr sz="650">
              <a:solidFill>
                <a:schemeClr val="dk1"/>
              </a:solidFill>
              <a:latin typeface="Times New Roman"/>
              <a:ea typeface="Times New Roman"/>
              <a:cs typeface="Times New Roman"/>
              <a:sym typeface="Times New Roman"/>
            </a:endParaRPr>
          </a:p>
        </p:txBody>
      </p:sp>
      <p:sp>
        <p:nvSpPr>
          <p:cNvPr id="1503" name="Google Shape;1503;p65"/>
          <p:cNvSpPr txBox="1"/>
          <p:nvPr/>
        </p:nvSpPr>
        <p:spPr>
          <a:xfrm>
            <a:off x="9455137" y="2872899"/>
            <a:ext cx="199390" cy="18542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S3</a:t>
            </a:r>
            <a:endParaRPr sz="650">
              <a:solidFill>
                <a:schemeClr val="dk1"/>
              </a:solidFill>
              <a:latin typeface="Times New Roman"/>
              <a:ea typeface="Times New Roman"/>
              <a:cs typeface="Times New Roman"/>
              <a:sym typeface="Times New Roman"/>
            </a:endParaRPr>
          </a:p>
        </p:txBody>
      </p:sp>
      <p:sp>
        <p:nvSpPr>
          <p:cNvPr id="1504" name="Google Shape;1504;p65"/>
          <p:cNvSpPr txBox="1"/>
          <p:nvPr/>
        </p:nvSpPr>
        <p:spPr>
          <a:xfrm>
            <a:off x="7604467" y="2872899"/>
            <a:ext cx="199390" cy="185420"/>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S2</a:t>
            </a:r>
            <a:endParaRPr sz="650">
              <a:solidFill>
                <a:schemeClr val="dk1"/>
              </a:solidFill>
              <a:latin typeface="Times New Roman"/>
              <a:ea typeface="Times New Roman"/>
              <a:cs typeface="Times New Roman"/>
              <a:sym typeface="Times New Roman"/>
            </a:endParaRPr>
          </a:p>
        </p:txBody>
      </p:sp>
      <p:sp>
        <p:nvSpPr>
          <p:cNvPr id="1505" name="Google Shape;1505;p65"/>
          <p:cNvSpPr txBox="1"/>
          <p:nvPr/>
        </p:nvSpPr>
        <p:spPr>
          <a:xfrm>
            <a:off x="5771680" y="2877713"/>
            <a:ext cx="212090" cy="185420"/>
          </a:xfrm>
          <a:prstGeom prst="rect">
            <a:avLst/>
          </a:prstGeom>
          <a:noFill/>
          <a:ln>
            <a:noFill/>
          </a:ln>
        </p:spPr>
        <p:txBody>
          <a:bodyPr anchorCtr="0" anchor="t" bIns="0" lIns="0" spcFirstLastPara="1" rIns="0" wrap="square" tIns="1205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S1</a:t>
            </a:r>
            <a:endParaRPr sz="650">
              <a:solidFill>
                <a:schemeClr val="dk1"/>
              </a:solidFill>
              <a:latin typeface="Times New Roman"/>
              <a:ea typeface="Times New Roman"/>
              <a:cs typeface="Times New Roman"/>
              <a:sym typeface="Times New Roman"/>
            </a:endParaRPr>
          </a:p>
        </p:txBody>
      </p:sp>
      <p:sp>
        <p:nvSpPr>
          <p:cNvPr id="1506" name="Google Shape;1506;p65"/>
          <p:cNvSpPr/>
          <p:nvPr/>
        </p:nvSpPr>
        <p:spPr>
          <a:xfrm>
            <a:off x="899160" y="4122420"/>
            <a:ext cx="5052059" cy="2442972"/>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7" name="Google Shape;1507;p65"/>
          <p:cNvSpPr/>
          <p:nvPr/>
        </p:nvSpPr>
        <p:spPr>
          <a:xfrm>
            <a:off x="899160" y="4122420"/>
            <a:ext cx="5052060" cy="2444750"/>
          </a:xfrm>
          <a:custGeom>
            <a:rect b="b" l="l" r="r" t="t"/>
            <a:pathLst>
              <a:path extrusionOk="0" h="2444750" w="5052060">
                <a:moveTo>
                  <a:pt x="0" y="0"/>
                </a:moveTo>
                <a:lnTo>
                  <a:pt x="0" y="2444496"/>
                </a:lnTo>
                <a:lnTo>
                  <a:pt x="5052060" y="2444496"/>
                </a:lnTo>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8" name="Google Shape;1508;p65"/>
          <p:cNvSpPr/>
          <p:nvPr/>
        </p:nvSpPr>
        <p:spPr>
          <a:xfrm>
            <a:off x="899160" y="4122420"/>
            <a:ext cx="5052060" cy="0"/>
          </a:xfrm>
          <a:custGeom>
            <a:rect b="b" l="l" r="r" t="t"/>
            <a:pathLst>
              <a:path extrusionOk="0" h="120000" w="5052060">
                <a:moveTo>
                  <a:pt x="5052059" y="0"/>
                </a:moveTo>
                <a:lnTo>
                  <a:pt x="0" y="0"/>
                </a:lnTo>
              </a:path>
            </a:pathLst>
          </a:custGeom>
          <a:noFill/>
          <a:ln cap="flat" cmpd="sng" w="10650">
            <a:solidFill>
              <a:srgbClr val="3333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9" name="Google Shape;1509;p65"/>
          <p:cNvSpPr txBox="1"/>
          <p:nvPr/>
        </p:nvSpPr>
        <p:spPr>
          <a:xfrm>
            <a:off x="2854185" y="4653027"/>
            <a:ext cx="189865" cy="159385"/>
          </a:xfrm>
          <a:prstGeom prst="rect">
            <a:avLst/>
          </a:prstGeom>
          <a:noFill/>
          <a:ln>
            <a:noFill/>
          </a:ln>
        </p:spPr>
        <p:txBody>
          <a:bodyPr anchorCtr="0" anchor="t" bIns="0" lIns="0" spcFirstLastPara="1" rIns="0" wrap="square" tIns="6350">
            <a:noAutofit/>
          </a:bodyPr>
          <a:lstStyle/>
          <a:p>
            <a:pPr indent="0" lvl="0" marL="0" marR="0" rtl="0" algn="l">
              <a:lnSpc>
                <a:spcPct val="7619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P2</a:t>
            </a:r>
            <a:endParaRPr sz="650">
              <a:solidFill>
                <a:schemeClr val="dk1"/>
              </a:solidFill>
              <a:latin typeface="Times New Roman"/>
              <a:ea typeface="Times New Roman"/>
              <a:cs typeface="Times New Roman"/>
              <a:sym typeface="Times New Roman"/>
            </a:endParaRPr>
          </a:p>
        </p:txBody>
      </p:sp>
      <p:sp>
        <p:nvSpPr>
          <p:cNvPr id="1510" name="Google Shape;1510;p65"/>
          <p:cNvSpPr txBox="1"/>
          <p:nvPr/>
        </p:nvSpPr>
        <p:spPr>
          <a:xfrm>
            <a:off x="4779632" y="4643363"/>
            <a:ext cx="189865" cy="159385"/>
          </a:xfrm>
          <a:prstGeom prst="rect">
            <a:avLst/>
          </a:prstGeom>
          <a:noFill/>
          <a:ln>
            <a:noFill/>
          </a:ln>
        </p:spPr>
        <p:txBody>
          <a:bodyPr anchorCtr="0" anchor="t" bIns="0" lIns="0" spcFirstLastPara="1" rIns="0" wrap="square" tIns="6350">
            <a:noAutofit/>
          </a:bodyPr>
          <a:lstStyle/>
          <a:p>
            <a:pPr indent="0" lvl="0" marL="0" marR="0" rtl="0" algn="l">
              <a:lnSpc>
                <a:spcPct val="7619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P3</a:t>
            </a:r>
            <a:endParaRPr sz="650">
              <a:solidFill>
                <a:schemeClr val="dk1"/>
              </a:solidFill>
              <a:latin typeface="Times New Roman"/>
              <a:ea typeface="Times New Roman"/>
              <a:cs typeface="Times New Roman"/>
              <a:sym typeface="Times New Roman"/>
            </a:endParaRPr>
          </a:p>
        </p:txBody>
      </p:sp>
      <p:sp>
        <p:nvSpPr>
          <p:cNvPr id="1511" name="Google Shape;1511;p65"/>
          <p:cNvSpPr txBox="1"/>
          <p:nvPr/>
        </p:nvSpPr>
        <p:spPr>
          <a:xfrm>
            <a:off x="4769891" y="5797412"/>
            <a:ext cx="188595" cy="159385"/>
          </a:xfrm>
          <a:prstGeom prst="rect">
            <a:avLst/>
          </a:prstGeom>
          <a:noFill/>
          <a:ln>
            <a:noFill/>
          </a:ln>
        </p:spPr>
        <p:txBody>
          <a:bodyPr anchorCtr="0" anchor="t" bIns="0" lIns="0" spcFirstLastPara="1" rIns="0" wrap="square" tIns="6350">
            <a:noAutofit/>
          </a:bodyPr>
          <a:lstStyle/>
          <a:p>
            <a:pPr indent="0" lvl="0" marL="0" marR="0" rtl="0" algn="l">
              <a:lnSpc>
                <a:spcPct val="7619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S3</a:t>
            </a:r>
            <a:endParaRPr sz="650">
              <a:solidFill>
                <a:schemeClr val="dk1"/>
              </a:solidFill>
              <a:latin typeface="Times New Roman"/>
              <a:ea typeface="Times New Roman"/>
              <a:cs typeface="Times New Roman"/>
              <a:sym typeface="Times New Roman"/>
            </a:endParaRPr>
          </a:p>
        </p:txBody>
      </p:sp>
      <p:sp>
        <p:nvSpPr>
          <p:cNvPr id="1512" name="Google Shape;1512;p65"/>
          <p:cNvSpPr txBox="1"/>
          <p:nvPr/>
        </p:nvSpPr>
        <p:spPr>
          <a:xfrm>
            <a:off x="2904477" y="5797412"/>
            <a:ext cx="188595" cy="159385"/>
          </a:xfrm>
          <a:prstGeom prst="rect">
            <a:avLst/>
          </a:prstGeom>
          <a:noFill/>
          <a:ln>
            <a:noFill/>
          </a:ln>
        </p:spPr>
        <p:txBody>
          <a:bodyPr anchorCtr="0" anchor="t" bIns="0" lIns="0" spcFirstLastPara="1" rIns="0" wrap="square" tIns="6350">
            <a:noAutofit/>
          </a:bodyPr>
          <a:lstStyle/>
          <a:p>
            <a:pPr indent="0" lvl="0" marL="0" marR="0" rtl="0" algn="l">
              <a:lnSpc>
                <a:spcPct val="7619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S2</a:t>
            </a:r>
            <a:endParaRPr sz="650">
              <a:solidFill>
                <a:schemeClr val="dk1"/>
              </a:solidFill>
              <a:latin typeface="Times New Roman"/>
              <a:ea typeface="Times New Roman"/>
              <a:cs typeface="Times New Roman"/>
              <a:sym typeface="Times New Roman"/>
            </a:endParaRPr>
          </a:p>
        </p:txBody>
      </p:sp>
      <p:sp>
        <p:nvSpPr>
          <p:cNvPr id="1513" name="Google Shape;1513;p65"/>
          <p:cNvSpPr/>
          <p:nvPr/>
        </p:nvSpPr>
        <p:spPr>
          <a:xfrm>
            <a:off x="4399788" y="4418076"/>
            <a:ext cx="1201420" cy="617220"/>
          </a:xfrm>
          <a:custGeom>
            <a:rect b="b" l="l" r="r" t="t"/>
            <a:pathLst>
              <a:path extrusionOk="0" h="617220" w="1201420">
                <a:moveTo>
                  <a:pt x="0" y="617219"/>
                </a:moveTo>
                <a:lnTo>
                  <a:pt x="1200912" y="617219"/>
                </a:lnTo>
                <a:lnTo>
                  <a:pt x="1200912"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4" name="Google Shape;1514;p65"/>
          <p:cNvSpPr/>
          <p:nvPr/>
        </p:nvSpPr>
        <p:spPr>
          <a:xfrm>
            <a:off x="4399788" y="4418076"/>
            <a:ext cx="1202690" cy="619125"/>
          </a:xfrm>
          <a:custGeom>
            <a:rect b="b" l="l" r="r" t="t"/>
            <a:pathLst>
              <a:path extrusionOk="0" h="619125" w="1202689">
                <a:moveTo>
                  <a:pt x="0" y="0"/>
                </a:moveTo>
                <a:lnTo>
                  <a:pt x="0" y="618744"/>
                </a:lnTo>
                <a:lnTo>
                  <a:pt x="1202436" y="618744"/>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5" name="Google Shape;1515;p65"/>
          <p:cNvSpPr/>
          <p:nvPr/>
        </p:nvSpPr>
        <p:spPr>
          <a:xfrm>
            <a:off x="4399788" y="5640323"/>
            <a:ext cx="1201420" cy="617220"/>
          </a:xfrm>
          <a:custGeom>
            <a:rect b="b" l="l" r="r" t="t"/>
            <a:pathLst>
              <a:path extrusionOk="0" h="617220" w="1201420">
                <a:moveTo>
                  <a:pt x="0" y="617219"/>
                </a:moveTo>
                <a:lnTo>
                  <a:pt x="1200912" y="617219"/>
                </a:lnTo>
                <a:lnTo>
                  <a:pt x="1200912"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6" name="Google Shape;1516;p65"/>
          <p:cNvSpPr/>
          <p:nvPr/>
        </p:nvSpPr>
        <p:spPr>
          <a:xfrm>
            <a:off x="4399788" y="5640323"/>
            <a:ext cx="1202690" cy="619125"/>
          </a:xfrm>
          <a:custGeom>
            <a:rect b="b" l="l" r="r" t="t"/>
            <a:pathLst>
              <a:path extrusionOk="0" h="619125" w="1202689">
                <a:moveTo>
                  <a:pt x="0" y="0"/>
                </a:moveTo>
                <a:lnTo>
                  <a:pt x="0" y="618743"/>
                </a:lnTo>
                <a:lnTo>
                  <a:pt x="1202436" y="618743"/>
                </a:lnTo>
                <a:lnTo>
                  <a:pt x="1202436"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7" name="Google Shape;1517;p65"/>
          <p:cNvSpPr/>
          <p:nvPr/>
        </p:nvSpPr>
        <p:spPr>
          <a:xfrm>
            <a:off x="2831592" y="4418076"/>
            <a:ext cx="1202690" cy="617220"/>
          </a:xfrm>
          <a:custGeom>
            <a:rect b="b" l="l" r="r" t="t"/>
            <a:pathLst>
              <a:path extrusionOk="0" h="617220" w="1202689">
                <a:moveTo>
                  <a:pt x="0" y="617219"/>
                </a:moveTo>
                <a:lnTo>
                  <a:pt x="1202435" y="617219"/>
                </a:lnTo>
                <a:lnTo>
                  <a:pt x="1202435"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8" name="Google Shape;1518;p65"/>
          <p:cNvSpPr/>
          <p:nvPr/>
        </p:nvSpPr>
        <p:spPr>
          <a:xfrm>
            <a:off x="2831592" y="4418076"/>
            <a:ext cx="1203960" cy="619125"/>
          </a:xfrm>
          <a:custGeom>
            <a:rect b="b" l="l" r="r" t="t"/>
            <a:pathLst>
              <a:path extrusionOk="0" h="619125" w="1203960">
                <a:moveTo>
                  <a:pt x="0" y="0"/>
                </a:moveTo>
                <a:lnTo>
                  <a:pt x="0" y="618744"/>
                </a:lnTo>
                <a:lnTo>
                  <a:pt x="1203959" y="618744"/>
                </a:lnTo>
                <a:lnTo>
                  <a:pt x="1203959"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9" name="Google Shape;1519;p65"/>
          <p:cNvSpPr/>
          <p:nvPr/>
        </p:nvSpPr>
        <p:spPr>
          <a:xfrm>
            <a:off x="1249680" y="4418076"/>
            <a:ext cx="1202690" cy="617220"/>
          </a:xfrm>
          <a:custGeom>
            <a:rect b="b" l="l" r="r" t="t"/>
            <a:pathLst>
              <a:path extrusionOk="0" h="617220" w="1202689">
                <a:moveTo>
                  <a:pt x="0" y="617219"/>
                </a:moveTo>
                <a:lnTo>
                  <a:pt x="1202436" y="617219"/>
                </a:lnTo>
                <a:lnTo>
                  <a:pt x="1202436"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0" name="Google Shape;1520;p65"/>
          <p:cNvSpPr/>
          <p:nvPr/>
        </p:nvSpPr>
        <p:spPr>
          <a:xfrm>
            <a:off x="1249680" y="4418076"/>
            <a:ext cx="1203960" cy="619125"/>
          </a:xfrm>
          <a:custGeom>
            <a:rect b="b" l="l" r="r" t="t"/>
            <a:pathLst>
              <a:path extrusionOk="0" h="619125" w="1203960">
                <a:moveTo>
                  <a:pt x="0" y="0"/>
                </a:moveTo>
                <a:lnTo>
                  <a:pt x="0" y="618744"/>
                </a:lnTo>
                <a:lnTo>
                  <a:pt x="1203959" y="618744"/>
                </a:lnTo>
                <a:lnTo>
                  <a:pt x="1203959"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1" name="Google Shape;1521;p65"/>
          <p:cNvSpPr/>
          <p:nvPr/>
        </p:nvSpPr>
        <p:spPr>
          <a:xfrm>
            <a:off x="2831592" y="5640323"/>
            <a:ext cx="1202690" cy="617220"/>
          </a:xfrm>
          <a:custGeom>
            <a:rect b="b" l="l" r="r" t="t"/>
            <a:pathLst>
              <a:path extrusionOk="0" h="617220" w="1202689">
                <a:moveTo>
                  <a:pt x="0" y="617219"/>
                </a:moveTo>
                <a:lnTo>
                  <a:pt x="1202435" y="617219"/>
                </a:lnTo>
                <a:lnTo>
                  <a:pt x="1202435"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2" name="Google Shape;1522;p65"/>
          <p:cNvSpPr/>
          <p:nvPr/>
        </p:nvSpPr>
        <p:spPr>
          <a:xfrm>
            <a:off x="2831592" y="5640323"/>
            <a:ext cx="1203960" cy="619125"/>
          </a:xfrm>
          <a:custGeom>
            <a:rect b="b" l="l" r="r" t="t"/>
            <a:pathLst>
              <a:path extrusionOk="0" h="619125" w="1203960">
                <a:moveTo>
                  <a:pt x="0" y="0"/>
                </a:moveTo>
                <a:lnTo>
                  <a:pt x="0" y="618743"/>
                </a:lnTo>
                <a:lnTo>
                  <a:pt x="1203959" y="618743"/>
                </a:lnTo>
                <a:lnTo>
                  <a:pt x="1203959"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3" name="Google Shape;1523;p65"/>
          <p:cNvSpPr/>
          <p:nvPr/>
        </p:nvSpPr>
        <p:spPr>
          <a:xfrm>
            <a:off x="1249680" y="5640323"/>
            <a:ext cx="1202690" cy="617220"/>
          </a:xfrm>
          <a:custGeom>
            <a:rect b="b" l="l" r="r" t="t"/>
            <a:pathLst>
              <a:path extrusionOk="0" h="617220" w="1202689">
                <a:moveTo>
                  <a:pt x="0" y="617219"/>
                </a:moveTo>
                <a:lnTo>
                  <a:pt x="1202436" y="617219"/>
                </a:lnTo>
                <a:lnTo>
                  <a:pt x="1202436" y="0"/>
                </a:lnTo>
                <a:lnTo>
                  <a:pt x="0" y="0"/>
                </a:lnTo>
                <a:lnTo>
                  <a:pt x="0" y="61721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4" name="Google Shape;1524;p65"/>
          <p:cNvSpPr/>
          <p:nvPr/>
        </p:nvSpPr>
        <p:spPr>
          <a:xfrm>
            <a:off x="1249680" y="5640323"/>
            <a:ext cx="1203960" cy="619125"/>
          </a:xfrm>
          <a:custGeom>
            <a:rect b="b" l="l" r="r" t="t"/>
            <a:pathLst>
              <a:path extrusionOk="0" h="619125" w="1203960">
                <a:moveTo>
                  <a:pt x="0" y="0"/>
                </a:moveTo>
                <a:lnTo>
                  <a:pt x="0" y="618743"/>
                </a:lnTo>
                <a:lnTo>
                  <a:pt x="1203959" y="618743"/>
                </a:lnTo>
                <a:lnTo>
                  <a:pt x="1203959" y="0"/>
                </a:lnTo>
                <a:lnTo>
                  <a:pt x="0" y="0"/>
                </a:lnTo>
                <a:close/>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5" name="Google Shape;1525;p65"/>
          <p:cNvSpPr txBox="1"/>
          <p:nvPr/>
        </p:nvSpPr>
        <p:spPr>
          <a:xfrm>
            <a:off x="5193538" y="5926494"/>
            <a:ext cx="213995" cy="1860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S3</a:t>
            </a:r>
            <a:endParaRPr sz="650">
              <a:solidFill>
                <a:schemeClr val="dk1"/>
              </a:solidFill>
              <a:latin typeface="Times New Roman"/>
              <a:ea typeface="Times New Roman"/>
              <a:cs typeface="Times New Roman"/>
              <a:sym typeface="Times New Roman"/>
            </a:endParaRPr>
          </a:p>
        </p:txBody>
      </p:sp>
      <p:sp>
        <p:nvSpPr>
          <p:cNvPr id="1526" name="Google Shape;1526;p65"/>
          <p:cNvSpPr/>
          <p:nvPr/>
        </p:nvSpPr>
        <p:spPr>
          <a:xfrm>
            <a:off x="3750564" y="4965192"/>
            <a:ext cx="18415" cy="55244"/>
          </a:xfrm>
          <a:custGeom>
            <a:rect b="b" l="l" r="r" t="t"/>
            <a:pathLst>
              <a:path extrusionOk="0" h="55245" w="18414">
                <a:moveTo>
                  <a:pt x="0" y="54864"/>
                </a:moveTo>
                <a:lnTo>
                  <a:pt x="2286" y="34718"/>
                </a:lnTo>
                <a:lnTo>
                  <a:pt x="4572" y="17144"/>
                </a:lnTo>
                <a:lnTo>
                  <a:pt x="6858" y="4714"/>
                </a:lnTo>
                <a:lnTo>
                  <a:pt x="9144" y="0"/>
                </a:lnTo>
                <a:lnTo>
                  <a:pt x="11429" y="7286"/>
                </a:lnTo>
                <a:lnTo>
                  <a:pt x="13715" y="24002"/>
                </a:lnTo>
                <a:lnTo>
                  <a:pt x="16001" y="42433"/>
                </a:lnTo>
                <a:lnTo>
                  <a:pt x="18287" y="5486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7" name="Google Shape;1527;p65"/>
          <p:cNvSpPr/>
          <p:nvPr/>
        </p:nvSpPr>
        <p:spPr>
          <a:xfrm>
            <a:off x="3683508" y="5020055"/>
            <a:ext cx="67310" cy="654685"/>
          </a:xfrm>
          <a:custGeom>
            <a:rect b="b" l="l" r="r" t="t"/>
            <a:pathLst>
              <a:path extrusionOk="0" h="654685" w="67310">
                <a:moveTo>
                  <a:pt x="67055" y="0"/>
                </a:moveTo>
                <a:lnTo>
                  <a:pt x="63218" y="63888"/>
                </a:lnTo>
                <a:lnTo>
                  <a:pt x="59344" y="127183"/>
                </a:lnTo>
                <a:lnTo>
                  <a:pt x="55459" y="189356"/>
                </a:lnTo>
                <a:lnTo>
                  <a:pt x="51590" y="249879"/>
                </a:lnTo>
                <a:lnTo>
                  <a:pt x="47763" y="308221"/>
                </a:lnTo>
                <a:lnTo>
                  <a:pt x="44005" y="363854"/>
                </a:lnTo>
                <a:lnTo>
                  <a:pt x="40342" y="416249"/>
                </a:lnTo>
                <a:lnTo>
                  <a:pt x="36801" y="464876"/>
                </a:lnTo>
                <a:lnTo>
                  <a:pt x="33408" y="509206"/>
                </a:lnTo>
                <a:lnTo>
                  <a:pt x="30190" y="548710"/>
                </a:lnTo>
                <a:lnTo>
                  <a:pt x="24383" y="611123"/>
                </a:lnTo>
                <a:lnTo>
                  <a:pt x="16502" y="654200"/>
                </a:lnTo>
                <a:lnTo>
                  <a:pt x="9334" y="649414"/>
                </a:lnTo>
                <a:lnTo>
                  <a:pt x="3595" y="625482"/>
                </a:lnTo>
                <a:lnTo>
                  <a:pt x="0" y="61112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8" name="Google Shape;1528;p65"/>
          <p:cNvSpPr/>
          <p:nvPr/>
        </p:nvSpPr>
        <p:spPr>
          <a:xfrm>
            <a:off x="3855720" y="4969764"/>
            <a:ext cx="17145" cy="55244"/>
          </a:xfrm>
          <a:custGeom>
            <a:rect b="b" l="l" r="r" t="t"/>
            <a:pathLst>
              <a:path extrusionOk="0" h="55245" w="17145">
                <a:moveTo>
                  <a:pt x="0" y="54863"/>
                </a:moveTo>
                <a:lnTo>
                  <a:pt x="2047" y="34718"/>
                </a:lnTo>
                <a:lnTo>
                  <a:pt x="3810" y="17144"/>
                </a:lnTo>
                <a:lnTo>
                  <a:pt x="5572" y="4714"/>
                </a:lnTo>
                <a:lnTo>
                  <a:pt x="7619" y="0"/>
                </a:lnTo>
                <a:lnTo>
                  <a:pt x="10120" y="7286"/>
                </a:lnTo>
                <a:lnTo>
                  <a:pt x="12763" y="24002"/>
                </a:lnTo>
                <a:lnTo>
                  <a:pt x="15120" y="42433"/>
                </a:lnTo>
                <a:lnTo>
                  <a:pt x="16763"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9" name="Google Shape;1529;p65"/>
          <p:cNvSpPr/>
          <p:nvPr/>
        </p:nvSpPr>
        <p:spPr>
          <a:xfrm>
            <a:off x="3787140" y="5024628"/>
            <a:ext cx="68580" cy="649605"/>
          </a:xfrm>
          <a:custGeom>
            <a:rect b="b" l="l" r="r" t="t"/>
            <a:pathLst>
              <a:path extrusionOk="0" h="649604" w="68579">
                <a:moveTo>
                  <a:pt x="68580" y="0"/>
                </a:moveTo>
                <a:lnTo>
                  <a:pt x="64392" y="63157"/>
                </a:lnTo>
                <a:lnTo>
                  <a:pt x="60226" y="125786"/>
                </a:lnTo>
                <a:lnTo>
                  <a:pt x="56102" y="187356"/>
                </a:lnTo>
                <a:lnTo>
                  <a:pt x="52041" y="247339"/>
                </a:lnTo>
                <a:lnTo>
                  <a:pt x="48065" y="305205"/>
                </a:lnTo>
                <a:lnTo>
                  <a:pt x="44195" y="360426"/>
                </a:lnTo>
                <a:lnTo>
                  <a:pt x="40453" y="412471"/>
                </a:lnTo>
                <a:lnTo>
                  <a:pt x="36858" y="460812"/>
                </a:lnTo>
                <a:lnTo>
                  <a:pt x="33432" y="504920"/>
                </a:lnTo>
                <a:lnTo>
                  <a:pt x="30197" y="544265"/>
                </a:lnTo>
                <a:lnTo>
                  <a:pt x="24384" y="606552"/>
                </a:lnTo>
                <a:lnTo>
                  <a:pt x="16716" y="648985"/>
                </a:lnTo>
                <a:lnTo>
                  <a:pt x="9906" y="644271"/>
                </a:lnTo>
                <a:lnTo>
                  <a:pt x="4238" y="620696"/>
                </a:lnTo>
                <a:lnTo>
                  <a:pt x="0" y="60655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0" name="Google Shape;1530;p65"/>
          <p:cNvSpPr/>
          <p:nvPr/>
        </p:nvSpPr>
        <p:spPr>
          <a:xfrm>
            <a:off x="3607308" y="4961668"/>
            <a:ext cx="52069" cy="683260"/>
          </a:xfrm>
          <a:custGeom>
            <a:rect b="b" l="l" r="r" t="t"/>
            <a:pathLst>
              <a:path extrusionOk="0" h="683260" w="52070">
                <a:moveTo>
                  <a:pt x="0" y="683227"/>
                </a:moveTo>
                <a:lnTo>
                  <a:pt x="3514" y="620352"/>
                </a:lnTo>
                <a:lnTo>
                  <a:pt x="7011" y="557943"/>
                </a:lnTo>
                <a:lnTo>
                  <a:pt x="10475" y="496466"/>
                </a:lnTo>
                <a:lnTo>
                  <a:pt x="13890" y="436388"/>
                </a:lnTo>
                <a:lnTo>
                  <a:pt x="17237" y="378174"/>
                </a:lnTo>
                <a:lnTo>
                  <a:pt x="20502" y="322291"/>
                </a:lnTo>
                <a:lnTo>
                  <a:pt x="23666" y="269205"/>
                </a:lnTo>
                <a:lnTo>
                  <a:pt x="26714" y="219382"/>
                </a:lnTo>
                <a:lnTo>
                  <a:pt x="29629" y="173288"/>
                </a:lnTo>
                <a:lnTo>
                  <a:pt x="32394" y="131389"/>
                </a:lnTo>
                <a:lnTo>
                  <a:pt x="37408" y="62043"/>
                </a:lnTo>
                <a:lnTo>
                  <a:pt x="43379" y="0"/>
                </a:lnTo>
                <a:lnTo>
                  <a:pt x="45890" y="2950"/>
                </a:lnTo>
                <a:lnTo>
                  <a:pt x="47743" y="27627"/>
                </a:lnTo>
                <a:lnTo>
                  <a:pt x="49523" y="57278"/>
                </a:lnTo>
                <a:lnTo>
                  <a:pt x="51815" y="7515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1" name="Google Shape;1531;p65"/>
          <p:cNvSpPr/>
          <p:nvPr/>
        </p:nvSpPr>
        <p:spPr>
          <a:xfrm>
            <a:off x="3105911" y="4974335"/>
            <a:ext cx="20320" cy="55244"/>
          </a:xfrm>
          <a:custGeom>
            <a:rect b="b" l="l" r="r" t="t"/>
            <a:pathLst>
              <a:path extrusionOk="0" h="55245" w="20319">
                <a:moveTo>
                  <a:pt x="0" y="54863"/>
                </a:moveTo>
                <a:lnTo>
                  <a:pt x="2286" y="34718"/>
                </a:lnTo>
                <a:lnTo>
                  <a:pt x="4572" y="17144"/>
                </a:lnTo>
                <a:lnTo>
                  <a:pt x="6858" y="4714"/>
                </a:lnTo>
                <a:lnTo>
                  <a:pt x="9143" y="0"/>
                </a:lnTo>
                <a:lnTo>
                  <a:pt x="12525" y="7286"/>
                </a:lnTo>
                <a:lnTo>
                  <a:pt x="15620" y="24002"/>
                </a:lnTo>
                <a:lnTo>
                  <a:pt x="18145"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2" name="Google Shape;1532;p65"/>
          <p:cNvSpPr/>
          <p:nvPr/>
        </p:nvSpPr>
        <p:spPr>
          <a:xfrm>
            <a:off x="3029711" y="5029200"/>
            <a:ext cx="76200" cy="655320"/>
          </a:xfrm>
          <a:custGeom>
            <a:rect b="b" l="l" r="r" t="t"/>
            <a:pathLst>
              <a:path extrusionOk="0" h="655320" w="76200">
                <a:moveTo>
                  <a:pt x="76200" y="0"/>
                </a:moveTo>
                <a:lnTo>
                  <a:pt x="71631" y="63888"/>
                </a:lnTo>
                <a:lnTo>
                  <a:pt x="67084" y="127190"/>
                </a:lnTo>
                <a:lnTo>
                  <a:pt x="62579" y="189380"/>
                </a:lnTo>
                <a:lnTo>
                  <a:pt x="58137" y="249935"/>
                </a:lnTo>
                <a:lnTo>
                  <a:pt x="53780" y="308332"/>
                </a:lnTo>
                <a:lnTo>
                  <a:pt x="49530" y="364045"/>
                </a:lnTo>
                <a:lnTo>
                  <a:pt x="45406" y="416552"/>
                </a:lnTo>
                <a:lnTo>
                  <a:pt x="41430" y="465327"/>
                </a:lnTo>
                <a:lnTo>
                  <a:pt x="37623" y="509849"/>
                </a:lnTo>
                <a:lnTo>
                  <a:pt x="34007" y="549592"/>
                </a:lnTo>
                <a:lnTo>
                  <a:pt x="27431" y="612647"/>
                </a:lnTo>
                <a:lnTo>
                  <a:pt x="18645" y="655081"/>
                </a:lnTo>
                <a:lnTo>
                  <a:pt x="10858" y="650366"/>
                </a:lnTo>
                <a:lnTo>
                  <a:pt x="4500" y="626792"/>
                </a:lnTo>
                <a:lnTo>
                  <a:pt x="0" y="61264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3" name="Google Shape;1533;p65"/>
          <p:cNvSpPr/>
          <p:nvPr/>
        </p:nvSpPr>
        <p:spPr>
          <a:xfrm>
            <a:off x="3165348" y="4975860"/>
            <a:ext cx="21590" cy="55244"/>
          </a:xfrm>
          <a:custGeom>
            <a:rect b="b" l="l" r="r" t="t"/>
            <a:pathLst>
              <a:path extrusionOk="0" h="55245" w="21589">
                <a:moveTo>
                  <a:pt x="0" y="54863"/>
                </a:moveTo>
                <a:lnTo>
                  <a:pt x="2524" y="34718"/>
                </a:lnTo>
                <a:lnTo>
                  <a:pt x="5333" y="17144"/>
                </a:lnTo>
                <a:lnTo>
                  <a:pt x="8143" y="4714"/>
                </a:lnTo>
                <a:lnTo>
                  <a:pt x="10668" y="0"/>
                </a:lnTo>
                <a:lnTo>
                  <a:pt x="13192" y="7286"/>
                </a:lnTo>
                <a:lnTo>
                  <a:pt x="16001" y="24002"/>
                </a:lnTo>
                <a:lnTo>
                  <a:pt x="18811" y="42433"/>
                </a:lnTo>
                <a:lnTo>
                  <a:pt x="21335"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4" name="Google Shape;1534;p65"/>
          <p:cNvSpPr/>
          <p:nvPr/>
        </p:nvSpPr>
        <p:spPr>
          <a:xfrm>
            <a:off x="3090672" y="5030723"/>
            <a:ext cx="74930" cy="654050"/>
          </a:xfrm>
          <a:custGeom>
            <a:rect b="b" l="l" r="r" t="t"/>
            <a:pathLst>
              <a:path extrusionOk="0" h="654050" w="74930">
                <a:moveTo>
                  <a:pt x="74675" y="0"/>
                </a:moveTo>
                <a:lnTo>
                  <a:pt x="70136" y="63888"/>
                </a:lnTo>
                <a:lnTo>
                  <a:pt x="65666" y="127183"/>
                </a:lnTo>
                <a:lnTo>
                  <a:pt x="61269" y="189356"/>
                </a:lnTo>
                <a:lnTo>
                  <a:pt x="56952" y="249879"/>
                </a:lnTo>
                <a:lnTo>
                  <a:pt x="52719" y="308221"/>
                </a:lnTo>
                <a:lnTo>
                  <a:pt x="48577" y="363855"/>
                </a:lnTo>
                <a:lnTo>
                  <a:pt x="44530" y="416249"/>
                </a:lnTo>
                <a:lnTo>
                  <a:pt x="40583" y="464876"/>
                </a:lnTo>
                <a:lnTo>
                  <a:pt x="36742" y="509206"/>
                </a:lnTo>
                <a:lnTo>
                  <a:pt x="33012" y="548710"/>
                </a:lnTo>
                <a:lnTo>
                  <a:pt x="25907" y="611123"/>
                </a:lnTo>
                <a:lnTo>
                  <a:pt x="17144" y="653557"/>
                </a:lnTo>
                <a:lnTo>
                  <a:pt x="9525" y="648842"/>
                </a:lnTo>
                <a:lnTo>
                  <a:pt x="3619" y="625268"/>
                </a:lnTo>
                <a:lnTo>
                  <a:pt x="0" y="61112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5" name="Google Shape;1535;p65"/>
          <p:cNvSpPr/>
          <p:nvPr/>
        </p:nvSpPr>
        <p:spPr>
          <a:xfrm>
            <a:off x="3226307" y="4974335"/>
            <a:ext cx="20320" cy="55244"/>
          </a:xfrm>
          <a:custGeom>
            <a:rect b="b" l="l" r="r" t="t"/>
            <a:pathLst>
              <a:path extrusionOk="0" h="55245" w="20319">
                <a:moveTo>
                  <a:pt x="0" y="54863"/>
                </a:moveTo>
                <a:lnTo>
                  <a:pt x="2524" y="34718"/>
                </a:lnTo>
                <a:lnTo>
                  <a:pt x="5333" y="17144"/>
                </a:lnTo>
                <a:lnTo>
                  <a:pt x="8143" y="4714"/>
                </a:lnTo>
                <a:lnTo>
                  <a:pt x="10668" y="0"/>
                </a:lnTo>
                <a:lnTo>
                  <a:pt x="13168" y="7286"/>
                </a:lnTo>
                <a:lnTo>
                  <a:pt x="15811" y="24002"/>
                </a:lnTo>
                <a:lnTo>
                  <a:pt x="18168"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6" name="Google Shape;1536;p65"/>
          <p:cNvSpPr/>
          <p:nvPr/>
        </p:nvSpPr>
        <p:spPr>
          <a:xfrm>
            <a:off x="3151632" y="5029200"/>
            <a:ext cx="74930" cy="650875"/>
          </a:xfrm>
          <a:custGeom>
            <a:rect b="b" l="l" r="r" t="t"/>
            <a:pathLst>
              <a:path extrusionOk="0" h="650875" w="74930">
                <a:moveTo>
                  <a:pt x="74675" y="0"/>
                </a:moveTo>
                <a:lnTo>
                  <a:pt x="70107" y="63507"/>
                </a:lnTo>
                <a:lnTo>
                  <a:pt x="65560" y="126428"/>
                </a:lnTo>
                <a:lnTo>
                  <a:pt x="61055" y="188237"/>
                </a:lnTo>
                <a:lnTo>
                  <a:pt x="56613" y="248411"/>
                </a:lnTo>
                <a:lnTo>
                  <a:pt x="52256" y="306427"/>
                </a:lnTo>
                <a:lnTo>
                  <a:pt x="48006" y="361759"/>
                </a:lnTo>
                <a:lnTo>
                  <a:pt x="43882" y="413885"/>
                </a:lnTo>
                <a:lnTo>
                  <a:pt x="39906" y="462279"/>
                </a:lnTo>
                <a:lnTo>
                  <a:pt x="36099" y="506420"/>
                </a:lnTo>
                <a:lnTo>
                  <a:pt x="32483" y="545782"/>
                </a:lnTo>
                <a:lnTo>
                  <a:pt x="25907" y="608076"/>
                </a:lnTo>
                <a:lnTo>
                  <a:pt x="17144" y="650509"/>
                </a:lnTo>
                <a:lnTo>
                  <a:pt x="9525" y="645794"/>
                </a:lnTo>
                <a:lnTo>
                  <a:pt x="3619" y="622220"/>
                </a:lnTo>
                <a:lnTo>
                  <a:pt x="0" y="6080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7" name="Google Shape;1537;p65"/>
          <p:cNvSpPr/>
          <p:nvPr/>
        </p:nvSpPr>
        <p:spPr>
          <a:xfrm>
            <a:off x="3284220" y="4981955"/>
            <a:ext cx="20320" cy="55244"/>
          </a:xfrm>
          <a:custGeom>
            <a:rect b="b" l="l" r="r" t="t"/>
            <a:pathLst>
              <a:path extrusionOk="0" h="55245" w="20320">
                <a:moveTo>
                  <a:pt x="0" y="54863"/>
                </a:moveTo>
                <a:lnTo>
                  <a:pt x="2285" y="34718"/>
                </a:lnTo>
                <a:lnTo>
                  <a:pt x="4571" y="17144"/>
                </a:lnTo>
                <a:lnTo>
                  <a:pt x="6857" y="4714"/>
                </a:lnTo>
                <a:lnTo>
                  <a:pt x="9143" y="0"/>
                </a:lnTo>
                <a:lnTo>
                  <a:pt x="11668" y="7286"/>
                </a:lnTo>
                <a:lnTo>
                  <a:pt x="14477" y="24002"/>
                </a:lnTo>
                <a:lnTo>
                  <a:pt x="17287"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8" name="Google Shape;1538;p65"/>
          <p:cNvSpPr/>
          <p:nvPr/>
        </p:nvSpPr>
        <p:spPr>
          <a:xfrm>
            <a:off x="3208020" y="5036820"/>
            <a:ext cx="76200" cy="641350"/>
          </a:xfrm>
          <a:custGeom>
            <a:rect b="b" l="l" r="r" t="t"/>
            <a:pathLst>
              <a:path extrusionOk="0" h="641350" w="76200">
                <a:moveTo>
                  <a:pt x="76200" y="0"/>
                </a:moveTo>
                <a:lnTo>
                  <a:pt x="71631" y="62716"/>
                </a:lnTo>
                <a:lnTo>
                  <a:pt x="67084" y="124798"/>
                </a:lnTo>
                <a:lnTo>
                  <a:pt x="62579" y="185737"/>
                </a:lnTo>
                <a:lnTo>
                  <a:pt x="58137" y="245025"/>
                </a:lnTo>
                <a:lnTo>
                  <a:pt x="53780" y="302154"/>
                </a:lnTo>
                <a:lnTo>
                  <a:pt x="49530" y="356616"/>
                </a:lnTo>
                <a:lnTo>
                  <a:pt x="45406" y="407902"/>
                </a:lnTo>
                <a:lnTo>
                  <a:pt x="41430" y="455506"/>
                </a:lnTo>
                <a:lnTo>
                  <a:pt x="37623" y="498919"/>
                </a:lnTo>
                <a:lnTo>
                  <a:pt x="34007" y="537633"/>
                </a:lnTo>
                <a:lnTo>
                  <a:pt x="27431" y="598932"/>
                </a:lnTo>
                <a:lnTo>
                  <a:pt x="18645" y="640722"/>
                </a:lnTo>
                <a:lnTo>
                  <a:pt x="10858" y="636079"/>
                </a:lnTo>
                <a:lnTo>
                  <a:pt x="4500" y="612862"/>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9" name="Google Shape;1539;p65"/>
          <p:cNvSpPr/>
          <p:nvPr/>
        </p:nvSpPr>
        <p:spPr>
          <a:xfrm>
            <a:off x="3340608" y="4978908"/>
            <a:ext cx="20320" cy="55244"/>
          </a:xfrm>
          <a:custGeom>
            <a:rect b="b" l="l" r="r" t="t"/>
            <a:pathLst>
              <a:path extrusionOk="0" h="55245" w="20320">
                <a:moveTo>
                  <a:pt x="0" y="54863"/>
                </a:moveTo>
                <a:lnTo>
                  <a:pt x="2524" y="34718"/>
                </a:lnTo>
                <a:lnTo>
                  <a:pt x="5333" y="17144"/>
                </a:lnTo>
                <a:lnTo>
                  <a:pt x="8143" y="4714"/>
                </a:lnTo>
                <a:lnTo>
                  <a:pt x="10667" y="0"/>
                </a:lnTo>
                <a:lnTo>
                  <a:pt x="13168" y="7286"/>
                </a:lnTo>
                <a:lnTo>
                  <a:pt x="15811" y="24002"/>
                </a:lnTo>
                <a:lnTo>
                  <a:pt x="18168"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0" name="Google Shape;1540;p65"/>
          <p:cNvSpPr/>
          <p:nvPr/>
        </p:nvSpPr>
        <p:spPr>
          <a:xfrm>
            <a:off x="3264408" y="5033772"/>
            <a:ext cx="76200" cy="641985"/>
          </a:xfrm>
          <a:custGeom>
            <a:rect b="b" l="l" r="r" t="t"/>
            <a:pathLst>
              <a:path extrusionOk="0" h="641985" w="76200">
                <a:moveTo>
                  <a:pt x="76200" y="0"/>
                </a:moveTo>
                <a:lnTo>
                  <a:pt x="71631" y="62716"/>
                </a:lnTo>
                <a:lnTo>
                  <a:pt x="67084" y="124798"/>
                </a:lnTo>
                <a:lnTo>
                  <a:pt x="62579" y="185737"/>
                </a:lnTo>
                <a:lnTo>
                  <a:pt x="58137" y="245025"/>
                </a:lnTo>
                <a:lnTo>
                  <a:pt x="53780" y="302154"/>
                </a:lnTo>
                <a:lnTo>
                  <a:pt x="49529" y="356616"/>
                </a:lnTo>
                <a:lnTo>
                  <a:pt x="45406" y="407902"/>
                </a:lnTo>
                <a:lnTo>
                  <a:pt x="41430" y="455506"/>
                </a:lnTo>
                <a:lnTo>
                  <a:pt x="37623" y="498919"/>
                </a:lnTo>
                <a:lnTo>
                  <a:pt x="34007" y="537633"/>
                </a:lnTo>
                <a:lnTo>
                  <a:pt x="27431" y="598932"/>
                </a:lnTo>
                <a:lnTo>
                  <a:pt x="18645" y="641365"/>
                </a:lnTo>
                <a:lnTo>
                  <a:pt x="10858" y="636651"/>
                </a:lnTo>
                <a:lnTo>
                  <a:pt x="4500" y="613076"/>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1" name="Google Shape;1541;p65"/>
          <p:cNvSpPr/>
          <p:nvPr/>
        </p:nvSpPr>
        <p:spPr>
          <a:xfrm>
            <a:off x="2988564" y="4980541"/>
            <a:ext cx="56515" cy="672465"/>
          </a:xfrm>
          <a:custGeom>
            <a:rect b="b" l="l" r="r" t="t"/>
            <a:pathLst>
              <a:path extrusionOk="0" h="672464" w="56514">
                <a:moveTo>
                  <a:pt x="0" y="671974"/>
                </a:moveTo>
                <a:lnTo>
                  <a:pt x="3865" y="610127"/>
                </a:lnTo>
                <a:lnTo>
                  <a:pt x="7709" y="548697"/>
                </a:lnTo>
                <a:lnTo>
                  <a:pt x="11512" y="488153"/>
                </a:lnTo>
                <a:lnTo>
                  <a:pt x="15252" y="428966"/>
                </a:lnTo>
                <a:lnTo>
                  <a:pt x="18909" y="371606"/>
                </a:lnTo>
                <a:lnTo>
                  <a:pt x="22462" y="316544"/>
                </a:lnTo>
                <a:lnTo>
                  <a:pt x="25890" y="264249"/>
                </a:lnTo>
                <a:lnTo>
                  <a:pt x="29173" y="215193"/>
                </a:lnTo>
                <a:lnTo>
                  <a:pt x="32289" y="169845"/>
                </a:lnTo>
                <a:lnTo>
                  <a:pt x="35217" y="128675"/>
                </a:lnTo>
                <a:lnTo>
                  <a:pt x="40430" y="60753"/>
                </a:lnTo>
                <a:lnTo>
                  <a:pt x="47170" y="0"/>
                </a:lnTo>
                <a:lnTo>
                  <a:pt x="50133" y="3023"/>
                </a:lnTo>
                <a:lnTo>
                  <a:pt x="52218" y="27480"/>
                </a:lnTo>
                <a:lnTo>
                  <a:pt x="54083" y="56839"/>
                </a:lnTo>
                <a:lnTo>
                  <a:pt x="56387" y="7456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2" name="Google Shape;1542;p65"/>
          <p:cNvSpPr/>
          <p:nvPr/>
        </p:nvSpPr>
        <p:spPr>
          <a:xfrm>
            <a:off x="2988564" y="563727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3" name="Google Shape;1543;p65"/>
          <p:cNvSpPr/>
          <p:nvPr/>
        </p:nvSpPr>
        <p:spPr>
          <a:xfrm>
            <a:off x="2968751" y="5983223"/>
            <a:ext cx="38100" cy="47625"/>
          </a:xfrm>
          <a:custGeom>
            <a:rect b="b" l="l" r="r" t="t"/>
            <a:pathLst>
              <a:path extrusionOk="0" h="47625" w="38100">
                <a:moveTo>
                  <a:pt x="19812" y="0"/>
                </a:moveTo>
                <a:lnTo>
                  <a:pt x="12215" y="1881"/>
                </a:lnTo>
                <a:lnTo>
                  <a:pt x="5905" y="7048"/>
                </a:lnTo>
                <a:lnTo>
                  <a:pt x="1595" y="14787"/>
                </a:lnTo>
                <a:lnTo>
                  <a:pt x="0" y="24383"/>
                </a:lnTo>
                <a:lnTo>
                  <a:pt x="1595" y="33099"/>
                </a:lnTo>
                <a:lnTo>
                  <a:pt x="5905" y="40385"/>
                </a:lnTo>
                <a:lnTo>
                  <a:pt x="12215" y="45386"/>
                </a:lnTo>
                <a:lnTo>
                  <a:pt x="19812" y="47243"/>
                </a:lnTo>
                <a:lnTo>
                  <a:pt x="26527" y="45386"/>
                </a:lnTo>
                <a:lnTo>
                  <a:pt x="32385" y="40385"/>
                </a:lnTo>
                <a:lnTo>
                  <a:pt x="36528" y="33099"/>
                </a:lnTo>
                <a:lnTo>
                  <a:pt x="38100" y="24383"/>
                </a:lnTo>
                <a:lnTo>
                  <a:pt x="36528" y="14787"/>
                </a:lnTo>
                <a:lnTo>
                  <a:pt x="32385" y="7048"/>
                </a:lnTo>
                <a:lnTo>
                  <a:pt x="26527" y="1881"/>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4" name="Google Shape;1544;p65"/>
          <p:cNvSpPr/>
          <p:nvPr/>
        </p:nvSpPr>
        <p:spPr>
          <a:xfrm>
            <a:off x="2968751" y="5983223"/>
            <a:ext cx="38100" cy="47625"/>
          </a:xfrm>
          <a:custGeom>
            <a:rect b="b" l="l" r="r" t="t"/>
            <a:pathLst>
              <a:path extrusionOk="0" h="47625" w="38100">
                <a:moveTo>
                  <a:pt x="0" y="24383"/>
                </a:moveTo>
                <a:lnTo>
                  <a:pt x="1595" y="33099"/>
                </a:lnTo>
                <a:lnTo>
                  <a:pt x="5905" y="40385"/>
                </a:lnTo>
                <a:lnTo>
                  <a:pt x="12215" y="45386"/>
                </a:lnTo>
                <a:lnTo>
                  <a:pt x="19812" y="47243"/>
                </a:lnTo>
                <a:lnTo>
                  <a:pt x="26527" y="45386"/>
                </a:lnTo>
                <a:lnTo>
                  <a:pt x="32385" y="40385"/>
                </a:lnTo>
                <a:lnTo>
                  <a:pt x="36528" y="33099"/>
                </a:lnTo>
                <a:lnTo>
                  <a:pt x="38100" y="24383"/>
                </a:lnTo>
                <a:lnTo>
                  <a:pt x="36528" y="14787"/>
                </a:lnTo>
                <a:lnTo>
                  <a:pt x="32385" y="7048"/>
                </a:lnTo>
                <a:lnTo>
                  <a:pt x="26527" y="1881"/>
                </a:lnTo>
                <a:lnTo>
                  <a:pt x="19812" y="0"/>
                </a:lnTo>
                <a:lnTo>
                  <a:pt x="12215" y="1881"/>
                </a:lnTo>
                <a:lnTo>
                  <a:pt x="5905" y="7048"/>
                </a:lnTo>
                <a:lnTo>
                  <a:pt x="1595" y="14787"/>
                </a:lnTo>
                <a:lnTo>
                  <a:pt x="0" y="2438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5" name="Google Shape;1545;p65"/>
          <p:cNvSpPr txBox="1"/>
          <p:nvPr/>
        </p:nvSpPr>
        <p:spPr>
          <a:xfrm>
            <a:off x="3070212" y="5931320"/>
            <a:ext cx="215265" cy="1860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P2</a:t>
            </a:r>
            <a:endParaRPr sz="650">
              <a:solidFill>
                <a:schemeClr val="dk1"/>
              </a:solidFill>
              <a:latin typeface="Times New Roman"/>
              <a:ea typeface="Times New Roman"/>
              <a:cs typeface="Times New Roman"/>
              <a:sym typeface="Times New Roman"/>
            </a:endParaRPr>
          </a:p>
        </p:txBody>
      </p:sp>
      <p:sp>
        <p:nvSpPr>
          <p:cNvPr id="1546" name="Google Shape;1546;p65"/>
          <p:cNvSpPr/>
          <p:nvPr/>
        </p:nvSpPr>
        <p:spPr>
          <a:xfrm>
            <a:off x="3337559" y="563727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7" name="Google Shape;1547;p65"/>
          <p:cNvSpPr/>
          <p:nvPr/>
        </p:nvSpPr>
        <p:spPr>
          <a:xfrm>
            <a:off x="3319271" y="5983223"/>
            <a:ext cx="38100" cy="47625"/>
          </a:xfrm>
          <a:custGeom>
            <a:rect b="b" l="l" r="r" t="t"/>
            <a:pathLst>
              <a:path extrusionOk="0" h="47625" w="38100">
                <a:moveTo>
                  <a:pt x="18287" y="0"/>
                </a:moveTo>
                <a:lnTo>
                  <a:pt x="11572" y="1881"/>
                </a:lnTo>
                <a:lnTo>
                  <a:pt x="5714" y="7048"/>
                </a:lnTo>
                <a:lnTo>
                  <a:pt x="1571" y="14787"/>
                </a:lnTo>
                <a:lnTo>
                  <a:pt x="0" y="24383"/>
                </a:lnTo>
                <a:lnTo>
                  <a:pt x="1571" y="33099"/>
                </a:lnTo>
                <a:lnTo>
                  <a:pt x="5714" y="40385"/>
                </a:lnTo>
                <a:lnTo>
                  <a:pt x="11572" y="45386"/>
                </a:lnTo>
                <a:lnTo>
                  <a:pt x="18287" y="47243"/>
                </a:lnTo>
                <a:lnTo>
                  <a:pt x="25884" y="45386"/>
                </a:lnTo>
                <a:lnTo>
                  <a:pt x="32194" y="40385"/>
                </a:lnTo>
                <a:lnTo>
                  <a:pt x="36504" y="33099"/>
                </a:lnTo>
                <a:lnTo>
                  <a:pt x="38100" y="24383"/>
                </a:lnTo>
                <a:lnTo>
                  <a:pt x="36504" y="14787"/>
                </a:lnTo>
                <a:lnTo>
                  <a:pt x="32194" y="7048"/>
                </a:lnTo>
                <a:lnTo>
                  <a:pt x="25884" y="1881"/>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8" name="Google Shape;1548;p65"/>
          <p:cNvSpPr/>
          <p:nvPr/>
        </p:nvSpPr>
        <p:spPr>
          <a:xfrm>
            <a:off x="3319271" y="5983223"/>
            <a:ext cx="38100" cy="47625"/>
          </a:xfrm>
          <a:custGeom>
            <a:rect b="b" l="l" r="r" t="t"/>
            <a:pathLst>
              <a:path extrusionOk="0" h="47625" w="38100">
                <a:moveTo>
                  <a:pt x="0" y="24383"/>
                </a:moveTo>
                <a:lnTo>
                  <a:pt x="1571" y="33099"/>
                </a:lnTo>
                <a:lnTo>
                  <a:pt x="5714" y="40385"/>
                </a:lnTo>
                <a:lnTo>
                  <a:pt x="11572" y="45386"/>
                </a:lnTo>
                <a:lnTo>
                  <a:pt x="18287" y="47243"/>
                </a:lnTo>
                <a:lnTo>
                  <a:pt x="25884" y="45386"/>
                </a:lnTo>
                <a:lnTo>
                  <a:pt x="32194" y="40385"/>
                </a:lnTo>
                <a:lnTo>
                  <a:pt x="36504" y="33099"/>
                </a:lnTo>
                <a:lnTo>
                  <a:pt x="38100" y="24383"/>
                </a:lnTo>
                <a:lnTo>
                  <a:pt x="36504" y="14787"/>
                </a:lnTo>
                <a:lnTo>
                  <a:pt x="32194" y="7048"/>
                </a:lnTo>
                <a:lnTo>
                  <a:pt x="25884" y="1881"/>
                </a:lnTo>
                <a:lnTo>
                  <a:pt x="18287" y="0"/>
                </a:lnTo>
                <a:lnTo>
                  <a:pt x="11572" y="1881"/>
                </a:lnTo>
                <a:lnTo>
                  <a:pt x="5714" y="7048"/>
                </a:lnTo>
                <a:lnTo>
                  <a:pt x="1571" y="14787"/>
                </a:lnTo>
                <a:lnTo>
                  <a:pt x="0" y="2438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9" name="Google Shape;1549;p65"/>
          <p:cNvSpPr/>
          <p:nvPr/>
        </p:nvSpPr>
        <p:spPr>
          <a:xfrm>
            <a:off x="3875532" y="563727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0" name="Google Shape;1550;p65"/>
          <p:cNvSpPr/>
          <p:nvPr/>
        </p:nvSpPr>
        <p:spPr>
          <a:xfrm>
            <a:off x="3857244" y="5983223"/>
            <a:ext cx="36830" cy="47625"/>
          </a:xfrm>
          <a:custGeom>
            <a:rect b="b" l="l" r="r" t="t"/>
            <a:pathLst>
              <a:path extrusionOk="0" h="47625" w="36829">
                <a:moveTo>
                  <a:pt x="18287" y="0"/>
                </a:moveTo>
                <a:lnTo>
                  <a:pt x="10929" y="1881"/>
                </a:lnTo>
                <a:lnTo>
                  <a:pt x="5143" y="7048"/>
                </a:lnTo>
                <a:lnTo>
                  <a:pt x="1357" y="14787"/>
                </a:lnTo>
                <a:lnTo>
                  <a:pt x="0" y="24383"/>
                </a:lnTo>
                <a:lnTo>
                  <a:pt x="1357" y="33099"/>
                </a:lnTo>
                <a:lnTo>
                  <a:pt x="5143" y="40385"/>
                </a:lnTo>
                <a:lnTo>
                  <a:pt x="10929" y="45386"/>
                </a:lnTo>
                <a:lnTo>
                  <a:pt x="18287" y="47243"/>
                </a:lnTo>
                <a:lnTo>
                  <a:pt x="25646" y="45386"/>
                </a:lnTo>
                <a:lnTo>
                  <a:pt x="31432" y="40385"/>
                </a:lnTo>
                <a:lnTo>
                  <a:pt x="35218" y="33099"/>
                </a:lnTo>
                <a:lnTo>
                  <a:pt x="36575" y="24383"/>
                </a:lnTo>
                <a:lnTo>
                  <a:pt x="35218" y="14787"/>
                </a:lnTo>
                <a:lnTo>
                  <a:pt x="31432" y="7048"/>
                </a:lnTo>
                <a:lnTo>
                  <a:pt x="25646" y="1881"/>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1" name="Google Shape;1551;p65"/>
          <p:cNvSpPr/>
          <p:nvPr/>
        </p:nvSpPr>
        <p:spPr>
          <a:xfrm>
            <a:off x="3857244" y="5983223"/>
            <a:ext cx="36830" cy="47625"/>
          </a:xfrm>
          <a:custGeom>
            <a:rect b="b" l="l" r="r" t="t"/>
            <a:pathLst>
              <a:path extrusionOk="0" h="47625" w="36829">
                <a:moveTo>
                  <a:pt x="0" y="24383"/>
                </a:moveTo>
                <a:lnTo>
                  <a:pt x="1357" y="33099"/>
                </a:lnTo>
                <a:lnTo>
                  <a:pt x="5143" y="40385"/>
                </a:lnTo>
                <a:lnTo>
                  <a:pt x="10929" y="45386"/>
                </a:lnTo>
                <a:lnTo>
                  <a:pt x="18287" y="47243"/>
                </a:lnTo>
                <a:lnTo>
                  <a:pt x="25646" y="45386"/>
                </a:lnTo>
                <a:lnTo>
                  <a:pt x="31432" y="40385"/>
                </a:lnTo>
                <a:lnTo>
                  <a:pt x="35218" y="33099"/>
                </a:lnTo>
                <a:lnTo>
                  <a:pt x="36575" y="24383"/>
                </a:lnTo>
                <a:lnTo>
                  <a:pt x="35218" y="14787"/>
                </a:lnTo>
                <a:lnTo>
                  <a:pt x="31432" y="7048"/>
                </a:lnTo>
                <a:lnTo>
                  <a:pt x="25646" y="1881"/>
                </a:lnTo>
                <a:lnTo>
                  <a:pt x="18287" y="0"/>
                </a:lnTo>
                <a:lnTo>
                  <a:pt x="10929" y="1881"/>
                </a:lnTo>
                <a:lnTo>
                  <a:pt x="5143" y="7048"/>
                </a:lnTo>
                <a:lnTo>
                  <a:pt x="1357" y="14787"/>
                </a:lnTo>
                <a:lnTo>
                  <a:pt x="0" y="2438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2" name="Google Shape;1552;p65"/>
          <p:cNvSpPr/>
          <p:nvPr/>
        </p:nvSpPr>
        <p:spPr>
          <a:xfrm>
            <a:off x="3607308" y="5641848"/>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3" name="Google Shape;1553;p65"/>
          <p:cNvSpPr/>
          <p:nvPr/>
        </p:nvSpPr>
        <p:spPr>
          <a:xfrm>
            <a:off x="3587496" y="5987796"/>
            <a:ext cx="38100" cy="48895"/>
          </a:xfrm>
          <a:custGeom>
            <a:rect b="b" l="l" r="r" t="t"/>
            <a:pathLst>
              <a:path extrusionOk="0" h="48895" w="38100">
                <a:moveTo>
                  <a:pt x="19812" y="0"/>
                </a:moveTo>
                <a:lnTo>
                  <a:pt x="12215" y="1881"/>
                </a:lnTo>
                <a:lnTo>
                  <a:pt x="5905" y="7048"/>
                </a:lnTo>
                <a:lnTo>
                  <a:pt x="1595" y="14787"/>
                </a:lnTo>
                <a:lnTo>
                  <a:pt x="0" y="24384"/>
                </a:lnTo>
                <a:lnTo>
                  <a:pt x="1595" y="33980"/>
                </a:lnTo>
                <a:lnTo>
                  <a:pt x="5905" y="41719"/>
                </a:lnTo>
                <a:lnTo>
                  <a:pt x="12215" y="46886"/>
                </a:lnTo>
                <a:lnTo>
                  <a:pt x="19812" y="48768"/>
                </a:lnTo>
                <a:lnTo>
                  <a:pt x="27170" y="46886"/>
                </a:lnTo>
                <a:lnTo>
                  <a:pt x="32956" y="41719"/>
                </a:lnTo>
                <a:lnTo>
                  <a:pt x="36742" y="33980"/>
                </a:lnTo>
                <a:lnTo>
                  <a:pt x="38100" y="24384"/>
                </a:lnTo>
                <a:lnTo>
                  <a:pt x="36742" y="14787"/>
                </a:lnTo>
                <a:lnTo>
                  <a:pt x="32956" y="7048"/>
                </a:lnTo>
                <a:lnTo>
                  <a:pt x="27170" y="1881"/>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4" name="Google Shape;1554;p65"/>
          <p:cNvSpPr/>
          <p:nvPr/>
        </p:nvSpPr>
        <p:spPr>
          <a:xfrm>
            <a:off x="3587496" y="5987796"/>
            <a:ext cx="38100" cy="48895"/>
          </a:xfrm>
          <a:custGeom>
            <a:rect b="b" l="l" r="r" t="t"/>
            <a:pathLst>
              <a:path extrusionOk="0" h="48895" w="38100">
                <a:moveTo>
                  <a:pt x="0" y="24384"/>
                </a:moveTo>
                <a:lnTo>
                  <a:pt x="1595" y="33980"/>
                </a:lnTo>
                <a:lnTo>
                  <a:pt x="5905" y="41719"/>
                </a:lnTo>
                <a:lnTo>
                  <a:pt x="12215" y="46886"/>
                </a:lnTo>
                <a:lnTo>
                  <a:pt x="19812" y="48768"/>
                </a:lnTo>
                <a:lnTo>
                  <a:pt x="27170" y="46886"/>
                </a:lnTo>
                <a:lnTo>
                  <a:pt x="32956" y="41719"/>
                </a:lnTo>
                <a:lnTo>
                  <a:pt x="36742" y="33980"/>
                </a:lnTo>
                <a:lnTo>
                  <a:pt x="38100" y="24384"/>
                </a:lnTo>
                <a:lnTo>
                  <a:pt x="36742" y="14787"/>
                </a:lnTo>
                <a:lnTo>
                  <a:pt x="32956" y="7048"/>
                </a:lnTo>
                <a:lnTo>
                  <a:pt x="27170" y="1881"/>
                </a:lnTo>
                <a:lnTo>
                  <a:pt x="19812" y="0"/>
                </a:lnTo>
                <a:lnTo>
                  <a:pt x="12215" y="1881"/>
                </a:lnTo>
                <a:lnTo>
                  <a:pt x="5905" y="7048"/>
                </a:lnTo>
                <a:lnTo>
                  <a:pt x="1595" y="14787"/>
                </a:lnTo>
                <a:lnTo>
                  <a:pt x="0" y="2438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5" name="Google Shape;1555;p65"/>
          <p:cNvSpPr/>
          <p:nvPr/>
        </p:nvSpPr>
        <p:spPr>
          <a:xfrm>
            <a:off x="5308091" y="4965192"/>
            <a:ext cx="17145" cy="55244"/>
          </a:xfrm>
          <a:custGeom>
            <a:rect b="b" l="l" r="r" t="t"/>
            <a:pathLst>
              <a:path extrusionOk="0" h="55245" w="17145">
                <a:moveTo>
                  <a:pt x="0" y="54864"/>
                </a:moveTo>
                <a:lnTo>
                  <a:pt x="2262" y="34718"/>
                </a:lnTo>
                <a:lnTo>
                  <a:pt x="4381" y="17144"/>
                </a:lnTo>
                <a:lnTo>
                  <a:pt x="6215" y="4714"/>
                </a:lnTo>
                <a:lnTo>
                  <a:pt x="7620" y="0"/>
                </a:lnTo>
                <a:lnTo>
                  <a:pt x="10120" y="7286"/>
                </a:lnTo>
                <a:lnTo>
                  <a:pt x="12763" y="24002"/>
                </a:lnTo>
                <a:lnTo>
                  <a:pt x="15120" y="42433"/>
                </a:lnTo>
                <a:lnTo>
                  <a:pt x="16763" y="5486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6" name="Google Shape;1556;p65"/>
          <p:cNvSpPr/>
          <p:nvPr/>
        </p:nvSpPr>
        <p:spPr>
          <a:xfrm>
            <a:off x="5239511" y="5020055"/>
            <a:ext cx="68580" cy="654685"/>
          </a:xfrm>
          <a:custGeom>
            <a:rect b="b" l="l" r="r" t="t"/>
            <a:pathLst>
              <a:path extrusionOk="0" h="654685" w="68579">
                <a:moveTo>
                  <a:pt x="68579" y="0"/>
                </a:moveTo>
                <a:lnTo>
                  <a:pt x="64392" y="63888"/>
                </a:lnTo>
                <a:lnTo>
                  <a:pt x="60226" y="127183"/>
                </a:lnTo>
                <a:lnTo>
                  <a:pt x="56102" y="189356"/>
                </a:lnTo>
                <a:lnTo>
                  <a:pt x="52041" y="249879"/>
                </a:lnTo>
                <a:lnTo>
                  <a:pt x="48065" y="308221"/>
                </a:lnTo>
                <a:lnTo>
                  <a:pt x="44196" y="363854"/>
                </a:lnTo>
                <a:lnTo>
                  <a:pt x="40453" y="416249"/>
                </a:lnTo>
                <a:lnTo>
                  <a:pt x="36858" y="464876"/>
                </a:lnTo>
                <a:lnTo>
                  <a:pt x="33432" y="509206"/>
                </a:lnTo>
                <a:lnTo>
                  <a:pt x="30197" y="548710"/>
                </a:lnTo>
                <a:lnTo>
                  <a:pt x="24384" y="611123"/>
                </a:lnTo>
                <a:lnTo>
                  <a:pt x="16716" y="654200"/>
                </a:lnTo>
                <a:lnTo>
                  <a:pt x="9906" y="649414"/>
                </a:lnTo>
                <a:lnTo>
                  <a:pt x="4238" y="625482"/>
                </a:lnTo>
                <a:lnTo>
                  <a:pt x="0" y="61112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7" name="Google Shape;1557;p65"/>
          <p:cNvSpPr/>
          <p:nvPr/>
        </p:nvSpPr>
        <p:spPr>
          <a:xfrm>
            <a:off x="5411723" y="4974335"/>
            <a:ext cx="18415" cy="56515"/>
          </a:xfrm>
          <a:custGeom>
            <a:rect b="b" l="l" r="r" t="t"/>
            <a:pathLst>
              <a:path extrusionOk="0" h="56514" w="18414">
                <a:moveTo>
                  <a:pt x="0" y="56387"/>
                </a:moveTo>
                <a:lnTo>
                  <a:pt x="2286" y="35361"/>
                </a:lnTo>
                <a:lnTo>
                  <a:pt x="4572" y="17335"/>
                </a:lnTo>
                <a:lnTo>
                  <a:pt x="6858" y="4738"/>
                </a:lnTo>
                <a:lnTo>
                  <a:pt x="9143" y="0"/>
                </a:lnTo>
                <a:lnTo>
                  <a:pt x="11429" y="7524"/>
                </a:lnTo>
                <a:lnTo>
                  <a:pt x="13715" y="24764"/>
                </a:lnTo>
                <a:lnTo>
                  <a:pt x="16001" y="43719"/>
                </a:lnTo>
                <a:lnTo>
                  <a:pt x="18287"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8" name="Google Shape;1558;p65"/>
          <p:cNvSpPr/>
          <p:nvPr/>
        </p:nvSpPr>
        <p:spPr>
          <a:xfrm>
            <a:off x="5344667" y="5029200"/>
            <a:ext cx="67310" cy="649605"/>
          </a:xfrm>
          <a:custGeom>
            <a:rect b="b" l="l" r="r" t="t"/>
            <a:pathLst>
              <a:path extrusionOk="0" h="649604" w="67310">
                <a:moveTo>
                  <a:pt x="67056" y="0"/>
                </a:moveTo>
                <a:lnTo>
                  <a:pt x="62898" y="63477"/>
                </a:lnTo>
                <a:lnTo>
                  <a:pt x="58815" y="126315"/>
                </a:lnTo>
                <a:lnTo>
                  <a:pt x="54816" y="187999"/>
                </a:lnTo>
                <a:lnTo>
                  <a:pt x="50912" y="248016"/>
                </a:lnTo>
                <a:lnTo>
                  <a:pt x="47115" y="305853"/>
                </a:lnTo>
                <a:lnTo>
                  <a:pt x="43434" y="360997"/>
                </a:lnTo>
                <a:lnTo>
                  <a:pt x="39879" y="412934"/>
                </a:lnTo>
                <a:lnTo>
                  <a:pt x="36463" y="461151"/>
                </a:lnTo>
                <a:lnTo>
                  <a:pt x="33194" y="505134"/>
                </a:lnTo>
                <a:lnTo>
                  <a:pt x="30084" y="544371"/>
                </a:lnTo>
                <a:lnTo>
                  <a:pt x="24384" y="606551"/>
                </a:lnTo>
                <a:lnTo>
                  <a:pt x="15859" y="648985"/>
                </a:lnTo>
                <a:lnTo>
                  <a:pt x="8762" y="644270"/>
                </a:lnTo>
                <a:lnTo>
                  <a:pt x="3381" y="620696"/>
                </a:lnTo>
                <a:lnTo>
                  <a:pt x="0" y="60655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9" name="Google Shape;1559;p65"/>
          <p:cNvSpPr/>
          <p:nvPr/>
        </p:nvSpPr>
        <p:spPr>
          <a:xfrm>
            <a:off x="5164835" y="4957096"/>
            <a:ext cx="50800" cy="683260"/>
          </a:xfrm>
          <a:custGeom>
            <a:rect b="b" l="l" r="r" t="t"/>
            <a:pathLst>
              <a:path extrusionOk="0" h="683260" w="50800">
                <a:moveTo>
                  <a:pt x="0" y="683227"/>
                </a:moveTo>
                <a:lnTo>
                  <a:pt x="3488" y="620352"/>
                </a:lnTo>
                <a:lnTo>
                  <a:pt x="6914" y="557943"/>
                </a:lnTo>
                <a:lnTo>
                  <a:pt x="10269" y="496466"/>
                </a:lnTo>
                <a:lnTo>
                  <a:pt x="13546" y="436388"/>
                </a:lnTo>
                <a:lnTo>
                  <a:pt x="16734" y="378174"/>
                </a:lnTo>
                <a:lnTo>
                  <a:pt x="19827" y="322291"/>
                </a:lnTo>
                <a:lnTo>
                  <a:pt x="22816" y="269205"/>
                </a:lnTo>
                <a:lnTo>
                  <a:pt x="25693" y="219382"/>
                </a:lnTo>
                <a:lnTo>
                  <a:pt x="28449" y="173288"/>
                </a:lnTo>
                <a:lnTo>
                  <a:pt x="31076" y="131389"/>
                </a:lnTo>
                <a:lnTo>
                  <a:pt x="35910" y="62043"/>
                </a:lnTo>
                <a:lnTo>
                  <a:pt x="41855" y="0"/>
                </a:lnTo>
                <a:lnTo>
                  <a:pt x="44366" y="2950"/>
                </a:lnTo>
                <a:lnTo>
                  <a:pt x="46219" y="27627"/>
                </a:lnTo>
                <a:lnTo>
                  <a:pt x="47999" y="57278"/>
                </a:lnTo>
                <a:lnTo>
                  <a:pt x="50291" y="7515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0" name="Google Shape;1560;p65"/>
          <p:cNvSpPr/>
          <p:nvPr/>
        </p:nvSpPr>
        <p:spPr>
          <a:xfrm>
            <a:off x="4661915" y="4969764"/>
            <a:ext cx="20320" cy="55244"/>
          </a:xfrm>
          <a:custGeom>
            <a:rect b="b" l="l" r="r" t="t"/>
            <a:pathLst>
              <a:path extrusionOk="0" h="55245" w="20320">
                <a:moveTo>
                  <a:pt x="0" y="54863"/>
                </a:moveTo>
                <a:lnTo>
                  <a:pt x="2524" y="34718"/>
                </a:lnTo>
                <a:lnTo>
                  <a:pt x="5334" y="17144"/>
                </a:lnTo>
                <a:lnTo>
                  <a:pt x="8143" y="4714"/>
                </a:lnTo>
                <a:lnTo>
                  <a:pt x="10668" y="0"/>
                </a:lnTo>
                <a:lnTo>
                  <a:pt x="13168" y="7286"/>
                </a:lnTo>
                <a:lnTo>
                  <a:pt x="15811" y="24002"/>
                </a:lnTo>
                <a:lnTo>
                  <a:pt x="18168"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1" name="Google Shape;1561;p65"/>
          <p:cNvSpPr/>
          <p:nvPr/>
        </p:nvSpPr>
        <p:spPr>
          <a:xfrm>
            <a:off x="4585715" y="5024628"/>
            <a:ext cx="76200" cy="655320"/>
          </a:xfrm>
          <a:custGeom>
            <a:rect b="b" l="l" r="r" t="t"/>
            <a:pathLst>
              <a:path extrusionOk="0" h="655320" w="76200">
                <a:moveTo>
                  <a:pt x="76200" y="0"/>
                </a:moveTo>
                <a:lnTo>
                  <a:pt x="71631" y="63888"/>
                </a:lnTo>
                <a:lnTo>
                  <a:pt x="67084" y="127190"/>
                </a:lnTo>
                <a:lnTo>
                  <a:pt x="62579" y="189380"/>
                </a:lnTo>
                <a:lnTo>
                  <a:pt x="58137" y="249935"/>
                </a:lnTo>
                <a:lnTo>
                  <a:pt x="53780" y="308332"/>
                </a:lnTo>
                <a:lnTo>
                  <a:pt x="49529" y="364045"/>
                </a:lnTo>
                <a:lnTo>
                  <a:pt x="45406" y="416552"/>
                </a:lnTo>
                <a:lnTo>
                  <a:pt x="41430" y="465327"/>
                </a:lnTo>
                <a:lnTo>
                  <a:pt x="37623" y="509849"/>
                </a:lnTo>
                <a:lnTo>
                  <a:pt x="34007" y="549592"/>
                </a:lnTo>
                <a:lnTo>
                  <a:pt x="27432" y="612648"/>
                </a:lnTo>
                <a:lnTo>
                  <a:pt x="18645" y="655081"/>
                </a:lnTo>
                <a:lnTo>
                  <a:pt x="10858" y="650367"/>
                </a:lnTo>
                <a:lnTo>
                  <a:pt x="4500" y="626792"/>
                </a:lnTo>
                <a:lnTo>
                  <a:pt x="0" y="6126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2" name="Google Shape;1562;p65"/>
          <p:cNvSpPr/>
          <p:nvPr/>
        </p:nvSpPr>
        <p:spPr>
          <a:xfrm>
            <a:off x="4722876" y="4971288"/>
            <a:ext cx="20320" cy="55244"/>
          </a:xfrm>
          <a:custGeom>
            <a:rect b="b" l="l" r="r" t="t"/>
            <a:pathLst>
              <a:path extrusionOk="0" h="55245" w="20320">
                <a:moveTo>
                  <a:pt x="0" y="54863"/>
                </a:moveTo>
                <a:lnTo>
                  <a:pt x="2286" y="34718"/>
                </a:lnTo>
                <a:lnTo>
                  <a:pt x="4572" y="17144"/>
                </a:lnTo>
                <a:lnTo>
                  <a:pt x="6858" y="4714"/>
                </a:lnTo>
                <a:lnTo>
                  <a:pt x="9144" y="0"/>
                </a:lnTo>
                <a:lnTo>
                  <a:pt x="11668" y="7286"/>
                </a:lnTo>
                <a:lnTo>
                  <a:pt x="14477" y="24002"/>
                </a:lnTo>
                <a:lnTo>
                  <a:pt x="17287"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3" name="Google Shape;1563;p65"/>
          <p:cNvSpPr/>
          <p:nvPr/>
        </p:nvSpPr>
        <p:spPr>
          <a:xfrm>
            <a:off x="4646676" y="5026152"/>
            <a:ext cx="76200" cy="654050"/>
          </a:xfrm>
          <a:custGeom>
            <a:rect b="b" l="l" r="r" t="t"/>
            <a:pathLst>
              <a:path extrusionOk="0" h="654050" w="76200">
                <a:moveTo>
                  <a:pt x="76200" y="0"/>
                </a:moveTo>
                <a:lnTo>
                  <a:pt x="71631" y="63858"/>
                </a:lnTo>
                <a:lnTo>
                  <a:pt x="67084" y="127077"/>
                </a:lnTo>
                <a:lnTo>
                  <a:pt x="62579" y="189142"/>
                </a:lnTo>
                <a:lnTo>
                  <a:pt x="58137" y="249540"/>
                </a:lnTo>
                <a:lnTo>
                  <a:pt x="53780" y="307758"/>
                </a:lnTo>
                <a:lnTo>
                  <a:pt x="49529" y="363283"/>
                </a:lnTo>
                <a:lnTo>
                  <a:pt x="45406" y="415601"/>
                </a:lnTo>
                <a:lnTo>
                  <a:pt x="41430" y="464199"/>
                </a:lnTo>
                <a:lnTo>
                  <a:pt x="37623" y="508563"/>
                </a:lnTo>
                <a:lnTo>
                  <a:pt x="34007" y="548181"/>
                </a:lnTo>
                <a:lnTo>
                  <a:pt x="27432" y="611124"/>
                </a:lnTo>
                <a:lnTo>
                  <a:pt x="18430" y="653557"/>
                </a:lnTo>
                <a:lnTo>
                  <a:pt x="10287" y="648843"/>
                </a:lnTo>
                <a:lnTo>
                  <a:pt x="3857" y="625268"/>
                </a:lnTo>
                <a:lnTo>
                  <a:pt x="0" y="61112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4" name="Google Shape;1564;p65"/>
          <p:cNvSpPr/>
          <p:nvPr/>
        </p:nvSpPr>
        <p:spPr>
          <a:xfrm>
            <a:off x="4783835" y="4969764"/>
            <a:ext cx="20320" cy="55244"/>
          </a:xfrm>
          <a:custGeom>
            <a:rect b="b" l="l" r="r" t="t"/>
            <a:pathLst>
              <a:path extrusionOk="0" h="55245" w="20320">
                <a:moveTo>
                  <a:pt x="0" y="54863"/>
                </a:moveTo>
                <a:lnTo>
                  <a:pt x="2286" y="34718"/>
                </a:lnTo>
                <a:lnTo>
                  <a:pt x="4572" y="17144"/>
                </a:lnTo>
                <a:lnTo>
                  <a:pt x="6858" y="4714"/>
                </a:lnTo>
                <a:lnTo>
                  <a:pt x="9143" y="0"/>
                </a:lnTo>
                <a:lnTo>
                  <a:pt x="11668" y="7286"/>
                </a:lnTo>
                <a:lnTo>
                  <a:pt x="14477" y="24002"/>
                </a:lnTo>
                <a:lnTo>
                  <a:pt x="17287"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5" name="Google Shape;1565;p65"/>
          <p:cNvSpPr/>
          <p:nvPr/>
        </p:nvSpPr>
        <p:spPr>
          <a:xfrm>
            <a:off x="4707635" y="5024628"/>
            <a:ext cx="76200" cy="650875"/>
          </a:xfrm>
          <a:custGeom>
            <a:rect b="b" l="l" r="r" t="t"/>
            <a:pathLst>
              <a:path extrusionOk="0" h="650875" w="76200">
                <a:moveTo>
                  <a:pt x="76200" y="0"/>
                </a:moveTo>
                <a:lnTo>
                  <a:pt x="71631" y="63507"/>
                </a:lnTo>
                <a:lnTo>
                  <a:pt x="67084" y="126428"/>
                </a:lnTo>
                <a:lnTo>
                  <a:pt x="62579" y="188237"/>
                </a:lnTo>
                <a:lnTo>
                  <a:pt x="58137" y="248412"/>
                </a:lnTo>
                <a:lnTo>
                  <a:pt x="53780" y="306427"/>
                </a:lnTo>
                <a:lnTo>
                  <a:pt x="49529" y="361759"/>
                </a:lnTo>
                <a:lnTo>
                  <a:pt x="45406" y="413885"/>
                </a:lnTo>
                <a:lnTo>
                  <a:pt x="41430" y="462280"/>
                </a:lnTo>
                <a:lnTo>
                  <a:pt x="37623" y="506420"/>
                </a:lnTo>
                <a:lnTo>
                  <a:pt x="34007" y="545782"/>
                </a:lnTo>
                <a:lnTo>
                  <a:pt x="27431" y="608076"/>
                </a:lnTo>
                <a:lnTo>
                  <a:pt x="18430" y="650509"/>
                </a:lnTo>
                <a:lnTo>
                  <a:pt x="10286" y="645794"/>
                </a:lnTo>
                <a:lnTo>
                  <a:pt x="3857" y="622220"/>
                </a:lnTo>
                <a:lnTo>
                  <a:pt x="0" y="6080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6" name="Google Shape;1566;p65"/>
          <p:cNvSpPr/>
          <p:nvPr/>
        </p:nvSpPr>
        <p:spPr>
          <a:xfrm>
            <a:off x="4840223" y="4977384"/>
            <a:ext cx="20320" cy="53340"/>
          </a:xfrm>
          <a:custGeom>
            <a:rect b="b" l="l" r="r" t="t"/>
            <a:pathLst>
              <a:path extrusionOk="0" h="53339" w="20320">
                <a:moveTo>
                  <a:pt x="0" y="53339"/>
                </a:moveTo>
                <a:lnTo>
                  <a:pt x="2524" y="34075"/>
                </a:lnTo>
                <a:lnTo>
                  <a:pt x="5334" y="16954"/>
                </a:lnTo>
                <a:lnTo>
                  <a:pt x="8143" y="4691"/>
                </a:lnTo>
                <a:lnTo>
                  <a:pt x="10667" y="0"/>
                </a:lnTo>
                <a:lnTo>
                  <a:pt x="13168" y="7048"/>
                </a:lnTo>
                <a:lnTo>
                  <a:pt x="15811" y="23240"/>
                </a:lnTo>
                <a:lnTo>
                  <a:pt x="18168" y="41147"/>
                </a:lnTo>
                <a:lnTo>
                  <a:pt x="19812" y="5333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7" name="Google Shape;1567;p65"/>
          <p:cNvSpPr/>
          <p:nvPr/>
        </p:nvSpPr>
        <p:spPr>
          <a:xfrm>
            <a:off x="4765547" y="5032248"/>
            <a:ext cx="74930" cy="641350"/>
          </a:xfrm>
          <a:custGeom>
            <a:rect b="b" l="l" r="r" t="t"/>
            <a:pathLst>
              <a:path extrusionOk="0" h="641350" w="74929">
                <a:moveTo>
                  <a:pt x="74675" y="0"/>
                </a:moveTo>
                <a:lnTo>
                  <a:pt x="70107" y="62396"/>
                </a:lnTo>
                <a:lnTo>
                  <a:pt x="65560" y="124269"/>
                </a:lnTo>
                <a:lnTo>
                  <a:pt x="61055" y="185094"/>
                </a:lnTo>
                <a:lnTo>
                  <a:pt x="56613" y="244348"/>
                </a:lnTo>
                <a:lnTo>
                  <a:pt x="52256" y="301505"/>
                </a:lnTo>
                <a:lnTo>
                  <a:pt x="48005" y="356044"/>
                </a:lnTo>
                <a:lnTo>
                  <a:pt x="43882" y="407439"/>
                </a:lnTo>
                <a:lnTo>
                  <a:pt x="39906" y="455168"/>
                </a:lnTo>
                <a:lnTo>
                  <a:pt x="36099" y="498705"/>
                </a:lnTo>
                <a:lnTo>
                  <a:pt x="32483" y="537527"/>
                </a:lnTo>
                <a:lnTo>
                  <a:pt x="25907" y="598932"/>
                </a:lnTo>
                <a:lnTo>
                  <a:pt x="17144" y="640722"/>
                </a:lnTo>
                <a:lnTo>
                  <a:pt x="9525" y="636079"/>
                </a:lnTo>
                <a:lnTo>
                  <a:pt x="3619" y="612862"/>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8" name="Google Shape;1568;p65"/>
          <p:cNvSpPr/>
          <p:nvPr/>
        </p:nvSpPr>
        <p:spPr>
          <a:xfrm>
            <a:off x="4896611" y="4974335"/>
            <a:ext cx="21590" cy="55244"/>
          </a:xfrm>
          <a:custGeom>
            <a:rect b="b" l="l" r="r" t="t"/>
            <a:pathLst>
              <a:path extrusionOk="0" h="55245" w="21589">
                <a:moveTo>
                  <a:pt x="0" y="54863"/>
                </a:moveTo>
                <a:lnTo>
                  <a:pt x="3167" y="34718"/>
                </a:lnTo>
                <a:lnTo>
                  <a:pt x="5905" y="17144"/>
                </a:lnTo>
                <a:lnTo>
                  <a:pt x="8358" y="4714"/>
                </a:lnTo>
                <a:lnTo>
                  <a:pt x="10667" y="0"/>
                </a:lnTo>
                <a:lnTo>
                  <a:pt x="13192" y="7286"/>
                </a:lnTo>
                <a:lnTo>
                  <a:pt x="16001" y="24002"/>
                </a:lnTo>
                <a:lnTo>
                  <a:pt x="18811" y="42433"/>
                </a:lnTo>
                <a:lnTo>
                  <a:pt x="21336"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9" name="Google Shape;1569;p65"/>
          <p:cNvSpPr/>
          <p:nvPr/>
        </p:nvSpPr>
        <p:spPr>
          <a:xfrm>
            <a:off x="4821935" y="5029200"/>
            <a:ext cx="74930" cy="641350"/>
          </a:xfrm>
          <a:custGeom>
            <a:rect b="b" l="l" r="r" t="t"/>
            <a:pathLst>
              <a:path extrusionOk="0" h="641350" w="74929">
                <a:moveTo>
                  <a:pt x="74675" y="0"/>
                </a:moveTo>
                <a:lnTo>
                  <a:pt x="70457" y="62716"/>
                </a:lnTo>
                <a:lnTo>
                  <a:pt x="66202" y="124798"/>
                </a:lnTo>
                <a:lnTo>
                  <a:pt x="61936" y="185737"/>
                </a:lnTo>
                <a:lnTo>
                  <a:pt x="57686" y="245025"/>
                </a:lnTo>
                <a:lnTo>
                  <a:pt x="53478" y="302154"/>
                </a:lnTo>
                <a:lnTo>
                  <a:pt x="49339" y="356615"/>
                </a:lnTo>
                <a:lnTo>
                  <a:pt x="45295" y="407902"/>
                </a:lnTo>
                <a:lnTo>
                  <a:pt x="41373" y="455506"/>
                </a:lnTo>
                <a:lnTo>
                  <a:pt x="37599" y="498919"/>
                </a:lnTo>
                <a:lnTo>
                  <a:pt x="34000" y="537633"/>
                </a:lnTo>
                <a:lnTo>
                  <a:pt x="27431" y="598932"/>
                </a:lnTo>
                <a:lnTo>
                  <a:pt x="17787" y="640722"/>
                </a:lnTo>
                <a:lnTo>
                  <a:pt x="9715" y="636079"/>
                </a:lnTo>
                <a:lnTo>
                  <a:pt x="3643" y="612862"/>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0" name="Google Shape;1570;p65"/>
          <p:cNvSpPr/>
          <p:nvPr/>
        </p:nvSpPr>
        <p:spPr>
          <a:xfrm>
            <a:off x="4544567" y="4975957"/>
            <a:ext cx="58419" cy="672465"/>
          </a:xfrm>
          <a:custGeom>
            <a:rect b="b" l="l" r="r" t="t"/>
            <a:pathLst>
              <a:path extrusionOk="0" h="672464" w="58420">
                <a:moveTo>
                  <a:pt x="0" y="671986"/>
                </a:moveTo>
                <a:lnTo>
                  <a:pt x="3865" y="610139"/>
                </a:lnTo>
                <a:lnTo>
                  <a:pt x="7715" y="548709"/>
                </a:lnTo>
                <a:lnTo>
                  <a:pt x="11530" y="488165"/>
                </a:lnTo>
                <a:lnTo>
                  <a:pt x="15296" y="428978"/>
                </a:lnTo>
                <a:lnTo>
                  <a:pt x="18996" y="371619"/>
                </a:lnTo>
                <a:lnTo>
                  <a:pt x="22612" y="316556"/>
                </a:lnTo>
                <a:lnTo>
                  <a:pt x="26128" y="264262"/>
                </a:lnTo>
                <a:lnTo>
                  <a:pt x="29528" y="215205"/>
                </a:lnTo>
                <a:lnTo>
                  <a:pt x="32794" y="169857"/>
                </a:lnTo>
                <a:lnTo>
                  <a:pt x="35911" y="128687"/>
                </a:lnTo>
                <a:lnTo>
                  <a:pt x="41628" y="60766"/>
                </a:lnTo>
                <a:lnTo>
                  <a:pt x="48694" y="0"/>
                </a:lnTo>
                <a:lnTo>
                  <a:pt x="51657" y="2938"/>
                </a:lnTo>
                <a:lnTo>
                  <a:pt x="53742" y="27163"/>
                </a:lnTo>
                <a:lnTo>
                  <a:pt x="55607" y="56071"/>
                </a:lnTo>
                <a:lnTo>
                  <a:pt x="57912" y="7305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1" name="Google Shape;1571;p65"/>
          <p:cNvSpPr/>
          <p:nvPr/>
        </p:nvSpPr>
        <p:spPr>
          <a:xfrm>
            <a:off x="4544567" y="5631179"/>
            <a:ext cx="0" cy="356870"/>
          </a:xfrm>
          <a:custGeom>
            <a:rect b="b" l="l" r="r" t="t"/>
            <a:pathLst>
              <a:path extrusionOk="0" h="356870" w="120000">
                <a:moveTo>
                  <a:pt x="0" y="0"/>
                </a:moveTo>
                <a:lnTo>
                  <a:pt x="0" y="35661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2" name="Google Shape;1572;p65"/>
          <p:cNvSpPr/>
          <p:nvPr/>
        </p:nvSpPr>
        <p:spPr>
          <a:xfrm>
            <a:off x="4526279" y="5978652"/>
            <a:ext cx="36830" cy="47625"/>
          </a:xfrm>
          <a:custGeom>
            <a:rect b="b" l="l" r="r" t="t"/>
            <a:pathLst>
              <a:path extrusionOk="0" h="47625" w="36829">
                <a:moveTo>
                  <a:pt x="18287" y="0"/>
                </a:moveTo>
                <a:lnTo>
                  <a:pt x="10929" y="1857"/>
                </a:lnTo>
                <a:lnTo>
                  <a:pt x="5143" y="6857"/>
                </a:lnTo>
                <a:lnTo>
                  <a:pt x="1357" y="14144"/>
                </a:lnTo>
                <a:lnTo>
                  <a:pt x="0" y="22859"/>
                </a:lnTo>
                <a:lnTo>
                  <a:pt x="1357" y="32456"/>
                </a:lnTo>
                <a:lnTo>
                  <a:pt x="5143" y="40195"/>
                </a:lnTo>
                <a:lnTo>
                  <a:pt x="10929" y="45362"/>
                </a:lnTo>
                <a:lnTo>
                  <a:pt x="18287" y="47243"/>
                </a:lnTo>
                <a:lnTo>
                  <a:pt x="25646" y="45362"/>
                </a:lnTo>
                <a:lnTo>
                  <a:pt x="31432" y="40195"/>
                </a:lnTo>
                <a:lnTo>
                  <a:pt x="35218" y="32456"/>
                </a:lnTo>
                <a:lnTo>
                  <a:pt x="36575" y="22859"/>
                </a:lnTo>
                <a:lnTo>
                  <a:pt x="35218" y="14144"/>
                </a:lnTo>
                <a:lnTo>
                  <a:pt x="31432" y="6857"/>
                </a:lnTo>
                <a:lnTo>
                  <a:pt x="25646" y="18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3" name="Google Shape;1573;p65"/>
          <p:cNvSpPr/>
          <p:nvPr/>
        </p:nvSpPr>
        <p:spPr>
          <a:xfrm>
            <a:off x="4526279" y="5978652"/>
            <a:ext cx="36830" cy="47625"/>
          </a:xfrm>
          <a:custGeom>
            <a:rect b="b" l="l" r="r" t="t"/>
            <a:pathLst>
              <a:path extrusionOk="0" h="47625" w="36829">
                <a:moveTo>
                  <a:pt x="0" y="22859"/>
                </a:moveTo>
                <a:lnTo>
                  <a:pt x="1357" y="32456"/>
                </a:lnTo>
                <a:lnTo>
                  <a:pt x="5143" y="40195"/>
                </a:lnTo>
                <a:lnTo>
                  <a:pt x="10929" y="45362"/>
                </a:lnTo>
                <a:lnTo>
                  <a:pt x="18287" y="47243"/>
                </a:lnTo>
                <a:lnTo>
                  <a:pt x="25646" y="45362"/>
                </a:lnTo>
                <a:lnTo>
                  <a:pt x="31432" y="40195"/>
                </a:lnTo>
                <a:lnTo>
                  <a:pt x="35218" y="32456"/>
                </a:lnTo>
                <a:lnTo>
                  <a:pt x="36575" y="22859"/>
                </a:lnTo>
                <a:lnTo>
                  <a:pt x="35218" y="14144"/>
                </a:lnTo>
                <a:lnTo>
                  <a:pt x="31432" y="6857"/>
                </a:lnTo>
                <a:lnTo>
                  <a:pt x="25646" y="1857"/>
                </a:lnTo>
                <a:lnTo>
                  <a:pt x="18287" y="0"/>
                </a:lnTo>
                <a:lnTo>
                  <a:pt x="10929" y="1857"/>
                </a:lnTo>
                <a:lnTo>
                  <a:pt x="5143" y="6857"/>
                </a:lnTo>
                <a:lnTo>
                  <a:pt x="1357" y="14144"/>
                </a:lnTo>
                <a:lnTo>
                  <a:pt x="0" y="2285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4" name="Google Shape;1574;p65"/>
          <p:cNvSpPr txBox="1"/>
          <p:nvPr/>
        </p:nvSpPr>
        <p:spPr>
          <a:xfrm>
            <a:off x="4625809" y="5928107"/>
            <a:ext cx="215265" cy="1860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P3</a:t>
            </a:r>
            <a:endParaRPr sz="650">
              <a:solidFill>
                <a:schemeClr val="dk1"/>
              </a:solidFill>
              <a:latin typeface="Times New Roman"/>
              <a:ea typeface="Times New Roman"/>
              <a:cs typeface="Times New Roman"/>
              <a:sym typeface="Times New Roman"/>
            </a:endParaRPr>
          </a:p>
        </p:txBody>
      </p:sp>
      <p:sp>
        <p:nvSpPr>
          <p:cNvPr id="1575" name="Google Shape;1575;p65"/>
          <p:cNvSpPr/>
          <p:nvPr/>
        </p:nvSpPr>
        <p:spPr>
          <a:xfrm>
            <a:off x="4895088" y="5631179"/>
            <a:ext cx="0" cy="356870"/>
          </a:xfrm>
          <a:custGeom>
            <a:rect b="b" l="l" r="r" t="t"/>
            <a:pathLst>
              <a:path extrusionOk="0" h="356870" w="120000">
                <a:moveTo>
                  <a:pt x="0" y="0"/>
                </a:moveTo>
                <a:lnTo>
                  <a:pt x="0" y="35661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6" name="Google Shape;1576;p65"/>
          <p:cNvSpPr/>
          <p:nvPr/>
        </p:nvSpPr>
        <p:spPr>
          <a:xfrm>
            <a:off x="4875276" y="5978652"/>
            <a:ext cx="38100" cy="47625"/>
          </a:xfrm>
          <a:custGeom>
            <a:rect b="b" l="l" r="r" t="t"/>
            <a:pathLst>
              <a:path extrusionOk="0" h="47625" w="38100">
                <a:moveTo>
                  <a:pt x="19812" y="0"/>
                </a:moveTo>
                <a:lnTo>
                  <a:pt x="12215" y="1857"/>
                </a:lnTo>
                <a:lnTo>
                  <a:pt x="5905" y="6857"/>
                </a:lnTo>
                <a:lnTo>
                  <a:pt x="1595" y="14144"/>
                </a:lnTo>
                <a:lnTo>
                  <a:pt x="0" y="22859"/>
                </a:lnTo>
                <a:lnTo>
                  <a:pt x="1595" y="32456"/>
                </a:lnTo>
                <a:lnTo>
                  <a:pt x="5905" y="40195"/>
                </a:lnTo>
                <a:lnTo>
                  <a:pt x="12215" y="45362"/>
                </a:lnTo>
                <a:lnTo>
                  <a:pt x="19812" y="47243"/>
                </a:lnTo>
                <a:lnTo>
                  <a:pt x="27170" y="45362"/>
                </a:lnTo>
                <a:lnTo>
                  <a:pt x="32956" y="40195"/>
                </a:lnTo>
                <a:lnTo>
                  <a:pt x="36742" y="32456"/>
                </a:lnTo>
                <a:lnTo>
                  <a:pt x="38100" y="22859"/>
                </a:lnTo>
                <a:lnTo>
                  <a:pt x="36742" y="14144"/>
                </a:lnTo>
                <a:lnTo>
                  <a:pt x="32956" y="6857"/>
                </a:lnTo>
                <a:lnTo>
                  <a:pt x="27170" y="1857"/>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7" name="Google Shape;1577;p65"/>
          <p:cNvSpPr/>
          <p:nvPr/>
        </p:nvSpPr>
        <p:spPr>
          <a:xfrm>
            <a:off x="4875276" y="5978652"/>
            <a:ext cx="38100" cy="47625"/>
          </a:xfrm>
          <a:custGeom>
            <a:rect b="b" l="l" r="r" t="t"/>
            <a:pathLst>
              <a:path extrusionOk="0" h="47625" w="38100">
                <a:moveTo>
                  <a:pt x="0" y="22859"/>
                </a:moveTo>
                <a:lnTo>
                  <a:pt x="1595" y="32456"/>
                </a:lnTo>
                <a:lnTo>
                  <a:pt x="5905" y="40195"/>
                </a:lnTo>
                <a:lnTo>
                  <a:pt x="12215" y="45362"/>
                </a:lnTo>
                <a:lnTo>
                  <a:pt x="19812" y="47243"/>
                </a:lnTo>
                <a:lnTo>
                  <a:pt x="27170" y="45362"/>
                </a:lnTo>
                <a:lnTo>
                  <a:pt x="32956" y="40195"/>
                </a:lnTo>
                <a:lnTo>
                  <a:pt x="36742" y="32456"/>
                </a:lnTo>
                <a:lnTo>
                  <a:pt x="38100" y="22859"/>
                </a:lnTo>
                <a:lnTo>
                  <a:pt x="36742" y="14144"/>
                </a:lnTo>
                <a:lnTo>
                  <a:pt x="32956" y="6857"/>
                </a:lnTo>
                <a:lnTo>
                  <a:pt x="27170" y="1857"/>
                </a:lnTo>
                <a:lnTo>
                  <a:pt x="19812" y="0"/>
                </a:lnTo>
                <a:lnTo>
                  <a:pt x="12215" y="1857"/>
                </a:lnTo>
                <a:lnTo>
                  <a:pt x="5905" y="6857"/>
                </a:lnTo>
                <a:lnTo>
                  <a:pt x="1595" y="14144"/>
                </a:lnTo>
                <a:lnTo>
                  <a:pt x="0" y="2285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8" name="Google Shape;1578;p65"/>
          <p:cNvSpPr/>
          <p:nvPr/>
        </p:nvSpPr>
        <p:spPr>
          <a:xfrm>
            <a:off x="5431535" y="5631179"/>
            <a:ext cx="0" cy="356870"/>
          </a:xfrm>
          <a:custGeom>
            <a:rect b="b" l="l" r="r" t="t"/>
            <a:pathLst>
              <a:path extrusionOk="0" h="356870" w="120000">
                <a:moveTo>
                  <a:pt x="0" y="0"/>
                </a:moveTo>
                <a:lnTo>
                  <a:pt x="0" y="35661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9" name="Google Shape;1579;p65"/>
          <p:cNvSpPr/>
          <p:nvPr/>
        </p:nvSpPr>
        <p:spPr>
          <a:xfrm>
            <a:off x="5413247" y="5978652"/>
            <a:ext cx="38100" cy="47625"/>
          </a:xfrm>
          <a:custGeom>
            <a:rect b="b" l="l" r="r" t="t"/>
            <a:pathLst>
              <a:path extrusionOk="0" h="47625" w="38100">
                <a:moveTo>
                  <a:pt x="18287" y="0"/>
                </a:moveTo>
                <a:lnTo>
                  <a:pt x="10929" y="1857"/>
                </a:lnTo>
                <a:lnTo>
                  <a:pt x="5143" y="6857"/>
                </a:lnTo>
                <a:lnTo>
                  <a:pt x="1357" y="14144"/>
                </a:lnTo>
                <a:lnTo>
                  <a:pt x="0" y="22859"/>
                </a:lnTo>
                <a:lnTo>
                  <a:pt x="1357" y="32456"/>
                </a:lnTo>
                <a:lnTo>
                  <a:pt x="5143" y="40195"/>
                </a:lnTo>
                <a:lnTo>
                  <a:pt x="10929" y="45362"/>
                </a:lnTo>
                <a:lnTo>
                  <a:pt x="18287" y="47243"/>
                </a:lnTo>
                <a:lnTo>
                  <a:pt x="25884" y="45362"/>
                </a:lnTo>
                <a:lnTo>
                  <a:pt x="32194" y="40195"/>
                </a:lnTo>
                <a:lnTo>
                  <a:pt x="36504" y="32456"/>
                </a:lnTo>
                <a:lnTo>
                  <a:pt x="38100" y="22859"/>
                </a:lnTo>
                <a:lnTo>
                  <a:pt x="36504" y="14144"/>
                </a:lnTo>
                <a:lnTo>
                  <a:pt x="32194" y="6857"/>
                </a:lnTo>
                <a:lnTo>
                  <a:pt x="25884" y="18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0" name="Google Shape;1580;p65"/>
          <p:cNvSpPr/>
          <p:nvPr/>
        </p:nvSpPr>
        <p:spPr>
          <a:xfrm>
            <a:off x="5413247" y="5978652"/>
            <a:ext cx="38100" cy="47625"/>
          </a:xfrm>
          <a:custGeom>
            <a:rect b="b" l="l" r="r" t="t"/>
            <a:pathLst>
              <a:path extrusionOk="0" h="47625" w="38100">
                <a:moveTo>
                  <a:pt x="0" y="22859"/>
                </a:moveTo>
                <a:lnTo>
                  <a:pt x="1357" y="32456"/>
                </a:lnTo>
                <a:lnTo>
                  <a:pt x="5143" y="40195"/>
                </a:lnTo>
                <a:lnTo>
                  <a:pt x="10929" y="45362"/>
                </a:lnTo>
                <a:lnTo>
                  <a:pt x="18287" y="47243"/>
                </a:lnTo>
                <a:lnTo>
                  <a:pt x="25884" y="45362"/>
                </a:lnTo>
                <a:lnTo>
                  <a:pt x="32194" y="40195"/>
                </a:lnTo>
                <a:lnTo>
                  <a:pt x="36504" y="32456"/>
                </a:lnTo>
                <a:lnTo>
                  <a:pt x="38100" y="22859"/>
                </a:lnTo>
                <a:lnTo>
                  <a:pt x="36504" y="14144"/>
                </a:lnTo>
                <a:lnTo>
                  <a:pt x="32194" y="6857"/>
                </a:lnTo>
                <a:lnTo>
                  <a:pt x="25884" y="1857"/>
                </a:lnTo>
                <a:lnTo>
                  <a:pt x="18287" y="0"/>
                </a:lnTo>
                <a:lnTo>
                  <a:pt x="10929" y="1857"/>
                </a:lnTo>
                <a:lnTo>
                  <a:pt x="5143" y="6857"/>
                </a:lnTo>
                <a:lnTo>
                  <a:pt x="1357" y="14144"/>
                </a:lnTo>
                <a:lnTo>
                  <a:pt x="0" y="2285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1" name="Google Shape;1581;p65"/>
          <p:cNvSpPr/>
          <p:nvPr/>
        </p:nvSpPr>
        <p:spPr>
          <a:xfrm>
            <a:off x="5163311" y="563727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2" name="Google Shape;1582;p65"/>
          <p:cNvSpPr/>
          <p:nvPr/>
        </p:nvSpPr>
        <p:spPr>
          <a:xfrm>
            <a:off x="5145023" y="5983223"/>
            <a:ext cx="38100" cy="48895"/>
          </a:xfrm>
          <a:custGeom>
            <a:rect b="b" l="l" r="r" t="t"/>
            <a:pathLst>
              <a:path extrusionOk="0" h="48895" w="38100">
                <a:moveTo>
                  <a:pt x="18287" y="0"/>
                </a:moveTo>
                <a:lnTo>
                  <a:pt x="10929" y="1881"/>
                </a:lnTo>
                <a:lnTo>
                  <a:pt x="5143" y="7048"/>
                </a:lnTo>
                <a:lnTo>
                  <a:pt x="1357" y="14787"/>
                </a:lnTo>
                <a:lnTo>
                  <a:pt x="0" y="24383"/>
                </a:lnTo>
                <a:lnTo>
                  <a:pt x="1357" y="33980"/>
                </a:lnTo>
                <a:lnTo>
                  <a:pt x="5143" y="41719"/>
                </a:lnTo>
                <a:lnTo>
                  <a:pt x="10929" y="46886"/>
                </a:lnTo>
                <a:lnTo>
                  <a:pt x="18287" y="48767"/>
                </a:lnTo>
                <a:lnTo>
                  <a:pt x="25884" y="46886"/>
                </a:lnTo>
                <a:lnTo>
                  <a:pt x="32194" y="41719"/>
                </a:lnTo>
                <a:lnTo>
                  <a:pt x="36504" y="33980"/>
                </a:lnTo>
                <a:lnTo>
                  <a:pt x="38100" y="24383"/>
                </a:lnTo>
                <a:lnTo>
                  <a:pt x="36504" y="14787"/>
                </a:lnTo>
                <a:lnTo>
                  <a:pt x="32194" y="7048"/>
                </a:lnTo>
                <a:lnTo>
                  <a:pt x="25884" y="1881"/>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3" name="Google Shape;1583;p65"/>
          <p:cNvSpPr/>
          <p:nvPr/>
        </p:nvSpPr>
        <p:spPr>
          <a:xfrm>
            <a:off x="5145023" y="5983223"/>
            <a:ext cx="38100" cy="48895"/>
          </a:xfrm>
          <a:custGeom>
            <a:rect b="b" l="l" r="r" t="t"/>
            <a:pathLst>
              <a:path extrusionOk="0" h="48895" w="38100">
                <a:moveTo>
                  <a:pt x="0" y="24383"/>
                </a:moveTo>
                <a:lnTo>
                  <a:pt x="1357" y="33980"/>
                </a:lnTo>
                <a:lnTo>
                  <a:pt x="5143" y="41719"/>
                </a:lnTo>
                <a:lnTo>
                  <a:pt x="10929" y="46886"/>
                </a:lnTo>
                <a:lnTo>
                  <a:pt x="18287" y="48767"/>
                </a:lnTo>
                <a:lnTo>
                  <a:pt x="25884" y="46886"/>
                </a:lnTo>
                <a:lnTo>
                  <a:pt x="32194" y="41719"/>
                </a:lnTo>
                <a:lnTo>
                  <a:pt x="36504" y="33980"/>
                </a:lnTo>
                <a:lnTo>
                  <a:pt x="38100" y="24383"/>
                </a:lnTo>
                <a:lnTo>
                  <a:pt x="36504" y="14787"/>
                </a:lnTo>
                <a:lnTo>
                  <a:pt x="32194" y="7048"/>
                </a:lnTo>
                <a:lnTo>
                  <a:pt x="25884" y="1881"/>
                </a:lnTo>
                <a:lnTo>
                  <a:pt x="18287" y="0"/>
                </a:lnTo>
                <a:lnTo>
                  <a:pt x="10929" y="1881"/>
                </a:lnTo>
                <a:lnTo>
                  <a:pt x="5143" y="7048"/>
                </a:lnTo>
                <a:lnTo>
                  <a:pt x="1357" y="14787"/>
                </a:lnTo>
                <a:lnTo>
                  <a:pt x="0" y="2438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4" name="Google Shape;1584;p65"/>
          <p:cNvSpPr/>
          <p:nvPr/>
        </p:nvSpPr>
        <p:spPr>
          <a:xfrm>
            <a:off x="2164079" y="4969764"/>
            <a:ext cx="18415" cy="55244"/>
          </a:xfrm>
          <a:custGeom>
            <a:rect b="b" l="l" r="r" t="t"/>
            <a:pathLst>
              <a:path extrusionOk="0" h="55245" w="18414">
                <a:moveTo>
                  <a:pt x="0" y="54863"/>
                </a:moveTo>
                <a:lnTo>
                  <a:pt x="2285" y="34718"/>
                </a:lnTo>
                <a:lnTo>
                  <a:pt x="4571" y="17144"/>
                </a:lnTo>
                <a:lnTo>
                  <a:pt x="6857" y="4714"/>
                </a:lnTo>
                <a:lnTo>
                  <a:pt x="9143" y="0"/>
                </a:lnTo>
                <a:lnTo>
                  <a:pt x="11430" y="7286"/>
                </a:lnTo>
                <a:lnTo>
                  <a:pt x="13716" y="24002"/>
                </a:lnTo>
                <a:lnTo>
                  <a:pt x="16002" y="42433"/>
                </a:lnTo>
                <a:lnTo>
                  <a:pt x="18287"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5" name="Google Shape;1585;p65"/>
          <p:cNvSpPr/>
          <p:nvPr/>
        </p:nvSpPr>
        <p:spPr>
          <a:xfrm>
            <a:off x="2097023" y="5024628"/>
            <a:ext cx="67310" cy="654685"/>
          </a:xfrm>
          <a:custGeom>
            <a:rect b="b" l="l" r="r" t="t"/>
            <a:pathLst>
              <a:path extrusionOk="0" h="654685" w="67310">
                <a:moveTo>
                  <a:pt x="67056" y="0"/>
                </a:moveTo>
                <a:lnTo>
                  <a:pt x="63218" y="63888"/>
                </a:lnTo>
                <a:lnTo>
                  <a:pt x="59344" y="127183"/>
                </a:lnTo>
                <a:lnTo>
                  <a:pt x="55459" y="189356"/>
                </a:lnTo>
                <a:lnTo>
                  <a:pt x="51590" y="249879"/>
                </a:lnTo>
                <a:lnTo>
                  <a:pt x="47763" y="308221"/>
                </a:lnTo>
                <a:lnTo>
                  <a:pt x="44005" y="363855"/>
                </a:lnTo>
                <a:lnTo>
                  <a:pt x="40342" y="416249"/>
                </a:lnTo>
                <a:lnTo>
                  <a:pt x="36801" y="464876"/>
                </a:lnTo>
                <a:lnTo>
                  <a:pt x="33408" y="509206"/>
                </a:lnTo>
                <a:lnTo>
                  <a:pt x="30190" y="548710"/>
                </a:lnTo>
                <a:lnTo>
                  <a:pt x="24383" y="611124"/>
                </a:lnTo>
                <a:lnTo>
                  <a:pt x="16502" y="654200"/>
                </a:lnTo>
                <a:lnTo>
                  <a:pt x="9334" y="649414"/>
                </a:lnTo>
                <a:lnTo>
                  <a:pt x="3595" y="625482"/>
                </a:lnTo>
                <a:lnTo>
                  <a:pt x="0" y="61112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6" name="Google Shape;1586;p65"/>
          <p:cNvSpPr/>
          <p:nvPr/>
        </p:nvSpPr>
        <p:spPr>
          <a:xfrm>
            <a:off x="2269235" y="4978908"/>
            <a:ext cx="17145" cy="56515"/>
          </a:xfrm>
          <a:custGeom>
            <a:rect b="b" l="l" r="r" t="t"/>
            <a:pathLst>
              <a:path extrusionOk="0" h="56514" w="17144">
                <a:moveTo>
                  <a:pt x="0" y="56387"/>
                </a:moveTo>
                <a:lnTo>
                  <a:pt x="2285" y="36004"/>
                </a:lnTo>
                <a:lnTo>
                  <a:pt x="4571" y="17906"/>
                </a:lnTo>
                <a:lnTo>
                  <a:pt x="6857" y="4952"/>
                </a:lnTo>
                <a:lnTo>
                  <a:pt x="9143" y="0"/>
                </a:lnTo>
                <a:lnTo>
                  <a:pt x="10763" y="7524"/>
                </a:lnTo>
                <a:lnTo>
                  <a:pt x="12953" y="24764"/>
                </a:lnTo>
                <a:lnTo>
                  <a:pt x="15144" y="43719"/>
                </a:lnTo>
                <a:lnTo>
                  <a:pt x="16763"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7" name="Google Shape;1587;p65"/>
          <p:cNvSpPr/>
          <p:nvPr/>
        </p:nvSpPr>
        <p:spPr>
          <a:xfrm>
            <a:off x="2200655" y="5033772"/>
            <a:ext cx="68580" cy="649605"/>
          </a:xfrm>
          <a:custGeom>
            <a:rect b="b" l="l" r="r" t="t"/>
            <a:pathLst>
              <a:path extrusionOk="0" h="649604" w="68580">
                <a:moveTo>
                  <a:pt x="68580" y="0"/>
                </a:moveTo>
                <a:lnTo>
                  <a:pt x="64421" y="63507"/>
                </a:lnTo>
                <a:lnTo>
                  <a:pt x="60332" y="126421"/>
                </a:lnTo>
                <a:lnTo>
                  <a:pt x="56316" y="188214"/>
                </a:lnTo>
                <a:lnTo>
                  <a:pt x="52380" y="248355"/>
                </a:lnTo>
                <a:lnTo>
                  <a:pt x="48528" y="306316"/>
                </a:lnTo>
                <a:lnTo>
                  <a:pt x="44767" y="361569"/>
                </a:lnTo>
                <a:lnTo>
                  <a:pt x="41101" y="413582"/>
                </a:lnTo>
                <a:lnTo>
                  <a:pt x="37535" y="461828"/>
                </a:lnTo>
                <a:lnTo>
                  <a:pt x="34075" y="505777"/>
                </a:lnTo>
                <a:lnTo>
                  <a:pt x="30726" y="544900"/>
                </a:lnTo>
                <a:lnTo>
                  <a:pt x="24383" y="606552"/>
                </a:lnTo>
                <a:lnTo>
                  <a:pt x="16716" y="648985"/>
                </a:lnTo>
                <a:lnTo>
                  <a:pt x="9906" y="644271"/>
                </a:lnTo>
                <a:lnTo>
                  <a:pt x="4238" y="620696"/>
                </a:lnTo>
                <a:lnTo>
                  <a:pt x="0" y="60655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8" name="Google Shape;1588;p65"/>
          <p:cNvSpPr/>
          <p:nvPr/>
        </p:nvSpPr>
        <p:spPr>
          <a:xfrm>
            <a:off x="2020823" y="4971751"/>
            <a:ext cx="52069" cy="682625"/>
          </a:xfrm>
          <a:custGeom>
            <a:rect b="b" l="l" r="r" t="t"/>
            <a:pathLst>
              <a:path extrusionOk="0" h="682625" w="52069">
                <a:moveTo>
                  <a:pt x="0" y="682288"/>
                </a:moveTo>
                <a:lnTo>
                  <a:pt x="3514" y="619414"/>
                </a:lnTo>
                <a:lnTo>
                  <a:pt x="7011" y="557009"/>
                </a:lnTo>
                <a:lnTo>
                  <a:pt x="10475" y="495546"/>
                </a:lnTo>
                <a:lnTo>
                  <a:pt x="13890" y="435493"/>
                </a:lnTo>
                <a:lnTo>
                  <a:pt x="17237" y="377322"/>
                </a:lnTo>
                <a:lnTo>
                  <a:pt x="20502" y="321502"/>
                </a:lnTo>
                <a:lnTo>
                  <a:pt x="23666" y="268504"/>
                </a:lnTo>
                <a:lnTo>
                  <a:pt x="26714" y="218798"/>
                </a:lnTo>
                <a:lnTo>
                  <a:pt x="29629" y="172855"/>
                </a:lnTo>
                <a:lnTo>
                  <a:pt x="32394" y="131144"/>
                </a:lnTo>
                <a:lnTo>
                  <a:pt x="37408" y="62303"/>
                </a:lnTo>
                <a:lnTo>
                  <a:pt x="43379" y="0"/>
                </a:lnTo>
                <a:lnTo>
                  <a:pt x="45890" y="2877"/>
                </a:lnTo>
                <a:lnTo>
                  <a:pt x="47743" y="27773"/>
                </a:lnTo>
                <a:lnTo>
                  <a:pt x="49523" y="57716"/>
                </a:lnTo>
                <a:lnTo>
                  <a:pt x="51815" y="757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9" name="Google Shape;1589;p65"/>
          <p:cNvSpPr/>
          <p:nvPr/>
        </p:nvSpPr>
        <p:spPr>
          <a:xfrm>
            <a:off x="1519427" y="4985004"/>
            <a:ext cx="20320" cy="55244"/>
          </a:xfrm>
          <a:custGeom>
            <a:rect b="b" l="l" r="r" t="t"/>
            <a:pathLst>
              <a:path extrusionOk="0" h="55245" w="20319">
                <a:moveTo>
                  <a:pt x="0" y="54864"/>
                </a:moveTo>
                <a:lnTo>
                  <a:pt x="2309" y="34718"/>
                </a:lnTo>
                <a:lnTo>
                  <a:pt x="4762" y="17144"/>
                </a:lnTo>
                <a:lnTo>
                  <a:pt x="7500" y="4714"/>
                </a:lnTo>
                <a:lnTo>
                  <a:pt x="10668" y="0"/>
                </a:lnTo>
                <a:lnTo>
                  <a:pt x="13168" y="7286"/>
                </a:lnTo>
                <a:lnTo>
                  <a:pt x="15811" y="24002"/>
                </a:lnTo>
                <a:lnTo>
                  <a:pt x="18168" y="42433"/>
                </a:lnTo>
                <a:lnTo>
                  <a:pt x="19812" y="5486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0" name="Google Shape;1590;p65"/>
          <p:cNvSpPr/>
          <p:nvPr/>
        </p:nvSpPr>
        <p:spPr>
          <a:xfrm>
            <a:off x="1443227" y="5039867"/>
            <a:ext cx="76200" cy="655320"/>
          </a:xfrm>
          <a:custGeom>
            <a:rect b="b" l="l" r="r" t="t"/>
            <a:pathLst>
              <a:path extrusionOk="0" h="655320" w="76200">
                <a:moveTo>
                  <a:pt x="76200" y="0"/>
                </a:moveTo>
                <a:lnTo>
                  <a:pt x="71631" y="63888"/>
                </a:lnTo>
                <a:lnTo>
                  <a:pt x="67084" y="127190"/>
                </a:lnTo>
                <a:lnTo>
                  <a:pt x="62579" y="189380"/>
                </a:lnTo>
                <a:lnTo>
                  <a:pt x="58137" y="249936"/>
                </a:lnTo>
                <a:lnTo>
                  <a:pt x="53780" y="308332"/>
                </a:lnTo>
                <a:lnTo>
                  <a:pt x="49530" y="364045"/>
                </a:lnTo>
                <a:lnTo>
                  <a:pt x="45406" y="416552"/>
                </a:lnTo>
                <a:lnTo>
                  <a:pt x="41430" y="465328"/>
                </a:lnTo>
                <a:lnTo>
                  <a:pt x="37623" y="509849"/>
                </a:lnTo>
                <a:lnTo>
                  <a:pt x="34007" y="549592"/>
                </a:lnTo>
                <a:lnTo>
                  <a:pt x="27431" y="612648"/>
                </a:lnTo>
                <a:lnTo>
                  <a:pt x="18645" y="655081"/>
                </a:lnTo>
                <a:lnTo>
                  <a:pt x="10858" y="650367"/>
                </a:lnTo>
                <a:lnTo>
                  <a:pt x="4500" y="626792"/>
                </a:lnTo>
                <a:lnTo>
                  <a:pt x="0" y="61264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1" name="Google Shape;1591;p65"/>
          <p:cNvSpPr/>
          <p:nvPr/>
        </p:nvSpPr>
        <p:spPr>
          <a:xfrm>
            <a:off x="1578863" y="4986528"/>
            <a:ext cx="21590" cy="55244"/>
          </a:xfrm>
          <a:custGeom>
            <a:rect b="b" l="l" r="r" t="t"/>
            <a:pathLst>
              <a:path extrusionOk="0" h="55245" w="21590">
                <a:moveTo>
                  <a:pt x="0" y="54863"/>
                </a:moveTo>
                <a:lnTo>
                  <a:pt x="3167" y="34718"/>
                </a:lnTo>
                <a:lnTo>
                  <a:pt x="5905" y="17144"/>
                </a:lnTo>
                <a:lnTo>
                  <a:pt x="8358" y="4714"/>
                </a:lnTo>
                <a:lnTo>
                  <a:pt x="10668" y="0"/>
                </a:lnTo>
                <a:lnTo>
                  <a:pt x="13192" y="7286"/>
                </a:lnTo>
                <a:lnTo>
                  <a:pt x="16002" y="24002"/>
                </a:lnTo>
                <a:lnTo>
                  <a:pt x="18811" y="42433"/>
                </a:lnTo>
                <a:lnTo>
                  <a:pt x="21336"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2" name="Google Shape;1592;p65"/>
          <p:cNvSpPr/>
          <p:nvPr/>
        </p:nvSpPr>
        <p:spPr>
          <a:xfrm>
            <a:off x="1504188" y="5041392"/>
            <a:ext cx="74930" cy="654050"/>
          </a:xfrm>
          <a:custGeom>
            <a:rect b="b" l="l" r="r" t="t"/>
            <a:pathLst>
              <a:path extrusionOk="0" h="654050" w="74930">
                <a:moveTo>
                  <a:pt x="74675" y="0"/>
                </a:moveTo>
                <a:lnTo>
                  <a:pt x="70457" y="63888"/>
                </a:lnTo>
                <a:lnTo>
                  <a:pt x="66202" y="127183"/>
                </a:lnTo>
                <a:lnTo>
                  <a:pt x="61936" y="189356"/>
                </a:lnTo>
                <a:lnTo>
                  <a:pt x="57686" y="249879"/>
                </a:lnTo>
                <a:lnTo>
                  <a:pt x="53478" y="308221"/>
                </a:lnTo>
                <a:lnTo>
                  <a:pt x="49339" y="363855"/>
                </a:lnTo>
                <a:lnTo>
                  <a:pt x="45295" y="416249"/>
                </a:lnTo>
                <a:lnTo>
                  <a:pt x="41373" y="464876"/>
                </a:lnTo>
                <a:lnTo>
                  <a:pt x="37599" y="509206"/>
                </a:lnTo>
                <a:lnTo>
                  <a:pt x="34000" y="548710"/>
                </a:lnTo>
                <a:lnTo>
                  <a:pt x="27431" y="611124"/>
                </a:lnTo>
                <a:lnTo>
                  <a:pt x="17787" y="653557"/>
                </a:lnTo>
                <a:lnTo>
                  <a:pt x="9715" y="648843"/>
                </a:lnTo>
                <a:lnTo>
                  <a:pt x="3643" y="625268"/>
                </a:lnTo>
                <a:lnTo>
                  <a:pt x="0" y="61112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3" name="Google Shape;1593;p65"/>
          <p:cNvSpPr/>
          <p:nvPr/>
        </p:nvSpPr>
        <p:spPr>
          <a:xfrm>
            <a:off x="1639823" y="4985004"/>
            <a:ext cx="21590" cy="55244"/>
          </a:xfrm>
          <a:custGeom>
            <a:rect b="b" l="l" r="r" t="t"/>
            <a:pathLst>
              <a:path extrusionOk="0" h="55245" w="21589">
                <a:moveTo>
                  <a:pt x="0" y="54864"/>
                </a:moveTo>
                <a:lnTo>
                  <a:pt x="3167" y="34718"/>
                </a:lnTo>
                <a:lnTo>
                  <a:pt x="5905" y="17144"/>
                </a:lnTo>
                <a:lnTo>
                  <a:pt x="8358" y="4714"/>
                </a:lnTo>
                <a:lnTo>
                  <a:pt x="10668" y="0"/>
                </a:lnTo>
                <a:lnTo>
                  <a:pt x="13192" y="7286"/>
                </a:lnTo>
                <a:lnTo>
                  <a:pt x="16001" y="24002"/>
                </a:lnTo>
                <a:lnTo>
                  <a:pt x="18811" y="42433"/>
                </a:lnTo>
                <a:lnTo>
                  <a:pt x="21336" y="5486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4" name="Google Shape;1594;p65"/>
          <p:cNvSpPr/>
          <p:nvPr/>
        </p:nvSpPr>
        <p:spPr>
          <a:xfrm>
            <a:off x="1565147" y="5039867"/>
            <a:ext cx="74930" cy="651510"/>
          </a:xfrm>
          <a:custGeom>
            <a:rect b="b" l="l" r="r" t="t"/>
            <a:pathLst>
              <a:path extrusionOk="0" h="651510" w="74930">
                <a:moveTo>
                  <a:pt x="74676" y="0"/>
                </a:moveTo>
                <a:lnTo>
                  <a:pt x="70136" y="63507"/>
                </a:lnTo>
                <a:lnTo>
                  <a:pt x="65666" y="126428"/>
                </a:lnTo>
                <a:lnTo>
                  <a:pt x="61269" y="188237"/>
                </a:lnTo>
                <a:lnTo>
                  <a:pt x="56952" y="248412"/>
                </a:lnTo>
                <a:lnTo>
                  <a:pt x="52719" y="306427"/>
                </a:lnTo>
                <a:lnTo>
                  <a:pt x="48577" y="361759"/>
                </a:lnTo>
                <a:lnTo>
                  <a:pt x="44530" y="413885"/>
                </a:lnTo>
                <a:lnTo>
                  <a:pt x="40583" y="462280"/>
                </a:lnTo>
                <a:lnTo>
                  <a:pt x="36742" y="506420"/>
                </a:lnTo>
                <a:lnTo>
                  <a:pt x="33012" y="545782"/>
                </a:lnTo>
                <a:lnTo>
                  <a:pt x="25908" y="608076"/>
                </a:lnTo>
                <a:lnTo>
                  <a:pt x="17145" y="651152"/>
                </a:lnTo>
                <a:lnTo>
                  <a:pt x="9525" y="646366"/>
                </a:lnTo>
                <a:lnTo>
                  <a:pt x="3619" y="622434"/>
                </a:lnTo>
                <a:lnTo>
                  <a:pt x="0" y="6080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5" name="Google Shape;1595;p65"/>
          <p:cNvSpPr/>
          <p:nvPr/>
        </p:nvSpPr>
        <p:spPr>
          <a:xfrm>
            <a:off x="1697735" y="4992623"/>
            <a:ext cx="20320" cy="55244"/>
          </a:xfrm>
          <a:custGeom>
            <a:rect b="b" l="l" r="r" t="t"/>
            <a:pathLst>
              <a:path extrusionOk="0" h="55245" w="20319">
                <a:moveTo>
                  <a:pt x="0" y="54863"/>
                </a:moveTo>
                <a:lnTo>
                  <a:pt x="2285" y="34718"/>
                </a:lnTo>
                <a:lnTo>
                  <a:pt x="4571" y="17144"/>
                </a:lnTo>
                <a:lnTo>
                  <a:pt x="6857" y="4714"/>
                </a:lnTo>
                <a:lnTo>
                  <a:pt x="9143" y="0"/>
                </a:lnTo>
                <a:lnTo>
                  <a:pt x="12311" y="7286"/>
                </a:lnTo>
                <a:lnTo>
                  <a:pt x="15049" y="24002"/>
                </a:lnTo>
                <a:lnTo>
                  <a:pt x="17502" y="42433"/>
                </a:lnTo>
                <a:lnTo>
                  <a:pt x="19812"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6" name="Google Shape;1596;p65"/>
          <p:cNvSpPr/>
          <p:nvPr/>
        </p:nvSpPr>
        <p:spPr>
          <a:xfrm>
            <a:off x="1621536" y="5047488"/>
            <a:ext cx="76200" cy="641350"/>
          </a:xfrm>
          <a:custGeom>
            <a:rect b="b" l="l" r="r" t="t"/>
            <a:pathLst>
              <a:path extrusionOk="0" h="641350" w="76200">
                <a:moveTo>
                  <a:pt x="76200" y="0"/>
                </a:moveTo>
                <a:lnTo>
                  <a:pt x="71631" y="62716"/>
                </a:lnTo>
                <a:lnTo>
                  <a:pt x="67084" y="124798"/>
                </a:lnTo>
                <a:lnTo>
                  <a:pt x="62579" y="185737"/>
                </a:lnTo>
                <a:lnTo>
                  <a:pt x="58137" y="245025"/>
                </a:lnTo>
                <a:lnTo>
                  <a:pt x="53780" y="302154"/>
                </a:lnTo>
                <a:lnTo>
                  <a:pt x="49530" y="356615"/>
                </a:lnTo>
                <a:lnTo>
                  <a:pt x="45406" y="407902"/>
                </a:lnTo>
                <a:lnTo>
                  <a:pt x="41430" y="455506"/>
                </a:lnTo>
                <a:lnTo>
                  <a:pt x="37623" y="498919"/>
                </a:lnTo>
                <a:lnTo>
                  <a:pt x="34007" y="537633"/>
                </a:lnTo>
                <a:lnTo>
                  <a:pt x="27431" y="598932"/>
                </a:lnTo>
                <a:lnTo>
                  <a:pt x="18645" y="640722"/>
                </a:lnTo>
                <a:lnTo>
                  <a:pt x="10858" y="636079"/>
                </a:lnTo>
                <a:lnTo>
                  <a:pt x="4500" y="612862"/>
                </a:lnTo>
                <a:lnTo>
                  <a:pt x="0" y="5989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7" name="Google Shape;1597;p65"/>
          <p:cNvSpPr/>
          <p:nvPr/>
        </p:nvSpPr>
        <p:spPr>
          <a:xfrm>
            <a:off x="1754123" y="4989576"/>
            <a:ext cx="21590" cy="55244"/>
          </a:xfrm>
          <a:custGeom>
            <a:rect b="b" l="l" r="r" t="t"/>
            <a:pathLst>
              <a:path extrusionOk="0" h="55245" w="21589">
                <a:moveTo>
                  <a:pt x="0" y="54863"/>
                </a:moveTo>
                <a:lnTo>
                  <a:pt x="2524" y="34718"/>
                </a:lnTo>
                <a:lnTo>
                  <a:pt x="5333" y="17144"/>
                </a:lnTo>
                <a:lnTo>
                  <a:pt x="8143" y="4714"/>
                </a:lnTo>
                <a:lnTo>
                  <a:pt x="10668" y="0"/>
                </a:lnTo>
                <a:lnTo>
                  <a:pt x="13192" y="7286"/>
                </a:lnTo>
                <a:lnTo>
                  <a:pt x="16001" y="24002"/>
                </a:lnTo>
                <a:lnTo>
                  <a:pt x="18811" y="42433"/>
                </a:lnTo>
                <a:lnTo>
                  <a:pt x="21336"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8" name="Google Shape;1598;p65"/>
          <p:cNvSpPr/>
          <p:nvPr/>
        </p:nvSpPr>
        <p:spPr>
          <a:xfrm>
            <a:off x="1679448" y="5044440"/>
            <a:ext cx="74930" cy="642620"/>
          </a:xfrm>
          <a:custGeom>
            <a:rect b="b" l="l" r="r" t="t"/>
            <a:pathLst>
              <a:path extrusionOk="0" h="642620" w="74930">
                <a:moveTo>
                  <a:pt x="74675" y="0"/>
                </a:moveTo>
                <a:lnTo>
                  <a:pt x="70136" y="62717"/>
                </a:lnTo>
                <a:lnTo>
                  <a:pt x="65666" y="124805"/>
                </a:lnTo>
                <a:lnTo>
                  <a:pt x="61269" y="185761"/>
                </a:lnTo>
                <a:lnTo>
                  <a:pt x="56952" y="245081"/>
                </a:lnTo>
                <a:lnTo>
                  <a:pt x="52719" y="302264"/>
                </a:lnTo>
                <a:lnTo>
                  <a:pt x="48577" y="356806"/>
                </a:lnTo>
                <a:lnTo>
                  <a:pt x="44530" y="408205"/>
                </a:lnTo>
                <a:lnTo>
                  <a:pt x="40583" y="455958"/>
                </a:lnTo>
                <a:lnTo>
                  <a:pt x="36742" y="499562"/>
                </a:lnTo>
                <a:lnTo>
                  <a:pt x="33012" y="538515"/>
                </a:lnTo>
                <a:lnTo>
                  <a:pt x="25907" y="600456"/>
                </a:lnTo>
                <a:lnTo>
                  <a:pt x="17144" y="642246"/>
                </a:lnTo>
                <a:lnTo>
                  <a:pt x="9525" y="637603"/>
                </a:lnTo>
                <a:lnTo>
                  <a:pt x="3619" y="614386"/>
                </a:lnTo>
                <a:lnTo>
                  <a:pt x="0" y="6004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9" name="Google Shape;1599;p65"/>
          <p:cNvSpPr/>
          <p:nvPr/>
        </p:nvSpPr>
        <p:spPr>
          <a:xfrm>
            <a:off x="1402080" y="4990465"/>
            <a:ext cx="56515" cy="673100"/>
          </a:xfrm>
          <a:custGeom>
            <a:rect b="b" l="l" r="r" t="t"/>
            <a:pathLst>
              <a:path extrusionOk="0" h="673100" w="56515">
                <a:moveTo>
                  <a:pt x="0" y="672717"/>
                </a:moveTo>
                <a:lnTo>
                  <a:pt x="3865" y="610571"/>
                </a:lnTo>
                <a:lnTo>
                  <a:pt x="7709" y="548937"/>
                </a:lnTo>
                <a:lnTo>
                  <a:pt x="11512" y="488273"/>
                </a:lnTo>
                <a:lnTo>
                  <a:pt x="15252" y="429036"/>
                </a:lnTo>
                <a:lnTo>
                  <a:pt x="18909" y="371684"/>
                </a:lnTo>
                <a:lnTo>
                  <a:pt x="22462" y="316676"/>
                </a:lnTo>
                <a:lnTo>
                  <a:pt x="25890" y="264469"/>
                </a:lnTo>
                <a:lnTo>
                  <a:pt x="29173" y="215520"/>
                </a:lnTo>
                <a:lnTo>
                  <a:pt x="32289" y="170289"/>
                </a:lnTo>
                <a:lnTo>
                  <a:pt x="35217" y="129231"/>
                </a:lnTo>
                <a:lnTo>
                  <a:pt x="40430" y="61472"/>
                </a:lnTo>
                <a:lnTo>
                  <a:pt x="47902" y="0"/>
                </a:lnTo>
                <a:lnTo>
                  <a:pt x="51230" y="2572"/>
                </a:lnTo>
                <a:lnTo>
                  <a:pt x="53315" y="26798"/>
                </a:lnTo>
                <a:lnTo>
                  <a:pt x="54815" y="56071"/>
                </a:lnTo>
                <a:lnTo>
                  <a:pt x="56387" y="7378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0" name="Google Shape;1600;p65"/>
          <p:cNvSpPr/>
          <p:nvPr/>
        </p:nvSpPr>
        <p:spPr>
          <a:xfrm>
            <a:off x="1402080" y="5646420"/>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1" name="Google Shape;1601;p65"/>
          <p:cNvSpPr/>
          <p:nvPr/>
        </p:nvSpPr>
        <p:spPr>
          <a:xfrm>
            <a:off x="1382267" y="5993892"/>
            <a:ext cx="38100" cy="47625"/>
          </a:xfrm>
          <a:custGeom>
            <a:rect b="b" l="l" r="r" t="t"/>
            <a:pathLst>
              <a:path extrusionOk="0" h="47625" w="38100">
                <a:moveTo>
                  <a:pt x="19812" y="0"/>
                </a:moveTo>
                <a:lnTo>
                  <a:pt x="12215" y="1857"/>
                </a:lnTo>
                <a:lnTo>
                  <a:pt x="5905" y="6858"/>
                </a:lnTo>
                <a:lnTo>
                  <a:pt x="1595" y="14144"/>
                </a:lnTo>
                <a:lnTo>
                  <a:pt x="0" y="22860"/>
                </a:lnTo>
                <a:lnTo>
                  <a:pt x="1595" y="32456"/>
                </a:lnTo>
                <a:lnTo>
                  <a:pt x="5905" y="40195"/>
                </a:lnTo>
                <a:lnTo>
                  <a:pt x="12215" y="45362"/>
                </a:lnTo>
                <a:lnTo>
                  <a:pt x="19812" y="47244"/>
                </a:lnTo>
                <a:lnTo>
                  <a:pt x="27170" y="45362"/>
                </a:lnTo>
                <a:lnTo>
                  <a:pt x="32956" y="40195"/>
                </a:lnTo>
                <a:lnTo>
                  <a:pt x="36742" y="32456"/>
                </a:lnTo>
                <a:lnTo>
                  <a:pt x="38100" y="22860"/>
                </a:lnTo>
                <a:lnTo>
                  <a:pt x="36742" y="14144"/>
                </a:lnTo>
                <a:lnTo>
                  <a:pt x="32956" y="6858"/>
                </a:lnTo>
                <a:lnTo>
                  <a:pt x="27170" y="1857"/>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2" name="Google Shape;1602;p65"/>
          <p:cNvSpPr/>
          <p:nvPr/>
        </p:nvSpPr>
        <p:spPr>
          <a:xfrm>
            <a:off x="1382267" y="5993892"/>
            <a:ext cx="38100" cy="47625"/>
          </a:xfrm>
          <a:custGeom>
            <a:rect b="b" l="l" r="r" t="t"/>
            <a:pathLst>
              <a:path extrusionOk="0" h="47625" w="38100">
                <a:moveTo>
                  <a:pt x="0" y="22860"/>
                </a:moveTo>
                <a:lnTo>
                  <a:pt x="1595" y="32456"/>
                </a:lnTo>
                <a:lnTo>
                  <a:pt x="5905" y="40195"/>
                </a:lnTo>
                <a:lnTo>
                  <a:pt x="12215" y="45362"/>
                </a:lnTo>
                <a:lnTo>
                  <a:pt x="19812" y="47244"/>
                </a:lnTo>
                <a:lnTo>
                  <a:pt x="27170" y="45362"/>
                </a:lnTo>
                <a:lnTo>
                  <a:pt x="32956" y="40195"/>
                </a:lnTo>
                <a:lnTo>
                  <a:pt x="36742" y="32456"/>
                </a:lnTo>
                <a:lnTo>
                  <a:pt x="38100" y="22860"/>
                </a:lnTo>
                <a:lnTo>
                  <a:pt x="36742" y="14144"/>
                </a:lnTo>
                <a:lnTo>
                  <a:pt x="32956" y="6858"/>
                </a:lnTo>
                <a:lnTo>
                  <a:pt x="27170" y="1857"/>
                </a:lnTo>
                <a:lnTo>
                  <a:pt x="19812" y="0"/>
                </a:lnTo>
                <a:lnTo>
                  <a:pt x="12215" y="1857"/>
                </a:lnTo>
                <a:lnTo>
                  <a:pt x="5905" y="6858"/>
                </a:lnTo>
                <a:lnTo>
                  <a:pt x="1595" y="14144"/>
                </a:lnTo>
                <a:lnTo>
                  <a:pt x="0" y="2286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3" name="Google Shape;1603;p65"/>
          <p:cNvSpPr txBox="1"/>
          <p:nvPr/>
        </p:nvSpPr>
        <p:spPr>
          <a:xfrm>
            <a:off x="1483791" y="5942611"/>
            <a:ext cx="215265" cy="1860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P1</a:t>
            </a:r>
            <a:endParaRPr sz="650">
              <a:solidFill>
                <a:schemeClr val="dk1"/>
              </a:solidFill>
              <a:latin typeface="Times New Roman"/>
              <a:ea typeface="Times New Roman"/>
              <a:cs typeface="Times New Roman"/>
              <a:sym typeface="Times New Roman"/>
            </a:endParaRPr>
          </a:p>
        </p:txBody>
      </p:sp>
      <p:sp>
        <p:nvSpPr>
          <p:cNvPr id="1604" name="Google Shape;1604;p65"/>
          <p:cNvSpPr/>
          <p:nvPr/>
        </p:nvSpPr>
        <p:spPr>
          <a:xfrm>
            <a:off x="1751076" y="5646420"/>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5" name="Google Shape;1605;p65"/>
          <p:cNvSpPr/>
          <p:nvPr/>
        </p:nvSpPr>
        <p:spPr>
          <a:xfrm>
            <a:off x="1732788" y="5993892"/>
            <a:ext cx="38100" cy="47625"/>
          </a:xfrm>
          <a:custGeom>
            <a:rect b="b" l="l" r="r" t="t"/>
            <a:pathLst>
              <a:path extrusionOk="0" h="47625" w="38100">
                <a:moveTo>
                  <a:pt x="18287" y="0"/>
                </a:moveTo>
                <a:lnTo>
                  <a:pt x="11572" y="1857"/>
                </a:lnTo>
                <a:lnTo>
                  <a:pt x="5714" y="6858"/>
                </a:lnTo>
                <a:lnTo>
                  <a:pt x="1571" y="14144"/>
                </a:lnTo>
                <a:lnTo>
                  <a:pt x="0" y="22860"/>
                </a:lnTo>
                <a:lnTo>
                  <a:pt x="1571" y="32456"/>
                </a:lnTo>
                <a:lnTo>
                  <a:pt x="5714" y="40195"/>
                </a:lnTo>
                <a:lnTo>
                  <a:pt x="11572" y="45362"/>
                </a:lnTo>
                <a:lnTo>
                  <a:pt x="18287" y="47244"/>
                </a:lnTo>
                <a:lnTo>
                  <a:pt x="25884" y="45362"/>
                </a:lnTo>
                <a:lnTo>
                  <a:pt x="32194" y="40195"/>
                </a:lnTo>
                <a:lnTo>
                  <a:pt x="36504" y="32456"/>
                </a:lnTo>
                <a:lnTo>
                  <a:pt x="38100" y="22860"/>
                </a:lnTo>
                <a:lnTo>
                  <a:pt x="36504" y="14144"/>
                </a:lnTo>
                <a:lnTo>
                  <a:pt x="32194" y="6858"/>
                </a:lnTo>
                <a:lnTo>
                  <a:pt x="25884" y="18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6" name="Google Shape;1606;p65"/>
          <p:cNvSpPr/>
          <p:nvPr/>
        </p:nvSpPr>
        <p:spPr>
          <a:xfrm>
            <a:off x="1732788" y="5993892"/>
            <a:ext cx="38100" cy="47625"/>
          </a:xfrm>
          <a:custGeom>
            <a:rect b="b" l="l" r="r" t="t"/>
            <a:pathLst>
              <a:path extrusionOk="0" h="47625" w="38100">
                <a:moveTo>
                  <a:pt x="0" y="22860"/>
                </a:moveTo>
                <a:lnTo>
                  <a:pt x="1571" y="32456"/>
                </a:lnTo>
                <a:lnTo>
                  <a:pt x="5714" y="40195"/>
                </a:lnTo>
                <a:lnTo>
                  <a:pt x="11572" y="45362"/>
                </a:lnTo>
                <a:lnTo>
                  <a:pt x="18287" y="47244"/>
                </a:lnTo>
                <a:lnTo>
                  <a:pt x="25884" y="45362"/>
                </a:lnTo>
                <a:lnTo>
                  <a:pt x="32194" y="40195"/>
                </a:lnTo>
                <a:lnTo>
                  <a:pt x="36504" y="32456"/>
                </a:lnTo>
                <a:lnTo>
                  <a:pt x="38100" y="22860"/>
                </a:lnTo>
                <a:lnTo>
                  <a:pt x="36504" y="14144"/>
                </a:lnTo>
                <a:lnTo>
                  <a:pt x="32194" y="6858"/>
                </a:lnTo>
                <a:lnTo>
                  <a:pt x="25884" y="1857"/>
                </a:lnTo>
                <a:lnTo>
                  <a:pt x="18287" y="0"/>
                </a:lnTo>
                <a:lnTo>
                  <a:pt x="11572" y="1857"/>
                </a:lnTo>
                <a:lnTo>
                  <a:pt x="5714" y="6858"/>
                </a:lnTo>
                <a:lnTo>
                  <a:pt x="1571" y="14144"/>
                </a:lnTo>
                <a:lnTo>
                  <a:pt x="0" y="2286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7" name="Google Shape;1607;p65"/>
          <p:cNvSpPr/>
          <p:nvPr/>
        </p:nvSpPr>
        <p:spPr>
          <a:xfrm>
            <a:off x="2289048" y="5646420"/>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8" name="Google Shape;1608;p65"/>
          <p:cNvSpPr/>
          <p:nvPr/>
        </p:nvSpPr>
        <p:spPr>
          <a:xfrm>
            <a:off x="2270760" y="5993892"/>
            <a:ext cx="36830" cy="47625"/>
          </a:xfrm>
          <a:custGeom>
            <a:rect b="b" l="l" r="r" t="t"/>
            <a:pathLst>
              <a:path extrusionOk="0" h="47625" w="36830">
                <a:moveTo>
                  <a:pt x="18287" y="0"/>
                </a:moveTo>
                <a:lnTo>
                  <a:pt x="10929" y="1857"/>
                </a:lnTo>
                <a:lnTo>
                  <a:pt x="5143" y="6858"/>
                </a:lnTo>
                <a:lnTo>
                  <a:pt x="1357" y="14144"/>
                </a:lnTo>
                <a:lnTo>
                  <a:pt x="0" y="22860"/>
                </a:lnTo>
                <a:lnTo>
                  <a:pt x="1357" y="32456"/>
                </a:lnTo>
                <a:lnTo>
                  <a:pt x="5143" y="40195"/>
                </a:lnTo>
                <a:lnTo>
                  <a:pt x="10929" y="45362"/>
                </a:lnTo>
                <a:lnTo>
                  <a:pt x="18287" y="47244"/>
                </a:lnTo>
                <a:lnTo>
                  <a:pt x="25646" y="45362"/>
                </a:lnTo>
                <a:lnTo>
                  <a:pt x="31432" y="40195"/>
                </a:lnTo>
                <a:lnTo>
                  <a:pt x="35218" y="32456"/>
                </a:lnTo>
                <a:lnTo>
                  <a:pt x="36575" y="22860"/>
                </a:lnTo>
                <a:lnTo>
                  <a:pt x="35218" y="14144"/>
                </a:lnTo>
                <a:lnTo>
                  <a:pt x="31432" y="6858"/>
                </a:lnTo>
                <a:lnTo>
                  <a:pt x="25646" y="1857"/>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9" name="Google Shape;1609;p65"/>
          <p:cNvSpPr/>
          <p:nvPr/>
        </p:nvSpPr>
        <p:spPr>
          <a:xfrm>
            <a:off x="2270760" y="5993892"/>
            <a:ext cx="36830" cy="47625"/>
          </a:xfrm>
          <a:custGeom>
            <a:rect b="b" l="l" r="r" t="t"/>
            <a:pathLst>
              <a:path extrusionOk="0" h="47625" w="36830">
                <a:moveTo>
                  <a:pt x="0" y="22860"/>
                </a:moveTo>
                <a:lnTo>
                  <a:pt x="1357" y="32456"/>
                </a:lnTo>
                <a:lnTo>
                  <a:pt x="5143" y="40195"/>
                </a:lnTo>
                <a:lnTo>
                  <a:pt x="10929" y="45362"/>
                </a:lnTo>
                <a:lnTo>
                  <a:pt x="18287" y="47244"/>
                </a:lnTo>
                <a:lnTo>
                  <a:pt x="25646" y="45362"/>
                </a:lnTo>
                <a:lnTo>
                  <a:pt x="31432" y="40195"/>
                </a:lnTo>
                <a:lnTo>
                  <a:pt x="35218" y="32456"/>
                </a:lnTo>
                <a:lnTo>
                  <a:pt x="36575" y="22860"/>
                </a:lnTo>
                <a:lnTo>
                  <a:pt x="35218" y="14144"/>
                </a:lnTo>
                <a:lnTo>
                  <a:pt x="31432" y="6858"/>
                </a:lnTo>
                <a:lnTo>
                  <a:pt x="25646" y="1857"/>
                </a:lnTo>
                <a:lnTo>
                  <a:pt x="18287" y="0"/>
                </a:lnTo>
                <a:lnTo>
                  <a:pt x="10929" y="1857"/>
                </a:lnTo>
                <a:lnTo>
                  <a:pt x="5143" y="6858"/>
                </a:lnTo>
                <a:lnTo>
                  <a:pt x="1357" y="14144"/>
                </a:lnTo>
                <a:lnTo>
                  <a:pt x="0" y="2286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0" name="Google Shape;1610;p65"/>
          <p:cNvSpPr/>
          <p:nvPr/>
        </p:nvSpPr>
        <p:spPr>
          <a:xfrm>
            <a:off x="2020823" y="5652516"/>
            <a:ext cx="0" cy="356870"/>
          </a:xfrm>
          <a:custGeom>
            <a:rect b="b" l="l" r="r" t="t"/>
            <a:pathLst>
              <a:path extrusionOk="0" h="356870" w="120000">
                <a:moveTo>
                  <a:pt x="0" y="0"/>
                </a:moveTo>
                <a:lnTo>
                  <a:pt x="0" y="35661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1" name="Google Shape;1611;p65"/>
          <p:cNvSpPr/>
          <p:nvPr/>
        </p:nvSpPr>
        <p:spPr>
          <a:xfrm>
            <a:off x="2002535" y="5998464"/>
            <a:ext cx="36830" cy="47625"/>
          </a:xfrm>
          <a:custGeom>
            <a:rect b="b" l="l" r="r" t="t"/>
            <a:pathLst>
              <a:path extrusionOk="0" h="47625" w="36830">
                <a:moveTo>
                  <a:pt x="18287" y="0"/>
                </a:moveTo>
                <a:lnTo>
                  <a:pt x="10929" y="1881"/>
                </a:lnTo>
                <a:lnTo>
                  <a:pt x="5143" y="7048"/>
                </a:lnTo>
                <a:lnTo>
                  <a:pt x="1357" y="14787"/>
                </a:lnTo>
                <a:lnTo>
                  <a:pt x="0" y="24384"/>
                </a:lnTo>
                <a:lnTo>
                  <a:pt x="1357" y="33099"/>
                </a:lnTo>
                <a:lnTo>
                  <a:pt x="5143" y="40386"/>
                </a:lnTo>
                <a:lnTo>
                  <a:pt x="10929" y="45386"/>
                </a:lnTo>
                <a:lnTo>
                  <a:pt x="18287" y="47243"/>
                </a:lnTo>
                <a:lnTo>
                  <a:pt x="25646" y="45386"/>
                </a:lnTo>
                <a:lnTo>
                  <a:pt x="31432" y="40386"/>
                </a:lnTo>
                <a:lnTo>
                  <a:pt x="35218" y="33099"/>
                </a:lnTo>
                <a:lnTo>
                  <a:pt x="36575" y="24384"/>
                </a:lnTo>
                <a:lnTo>
                  <a:pt x="35218" y="14787"/>
                </a:lnTo>
                <a:lnTo>
                  <a:pt x="31432" y="7048"/>
                </a:lnTo>
                <a:lnTo>
                  <a:pt x="25646" y="1881"/>
                </a:lnTo>
                <a:lnTo>
                  <a:pt x="182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2" name="Google Shape;1612;p65"/>
          <p:cNvSpPr/>
          <p:nvPr/>
        </p:nvSpPr>
        <p:spPr>
          <a:xfrm>
            <a:off x="2002535" y="5998464"/>
            <a:ext cx="36830" cy="47625"/>
          </a:xfrm>
          <a:custGeom>
            <a:rect b="b" l="l" r="r" t="t"/>
            <a:pathLst>
              <a:path extrusionOk="0" h="47625" w="36830">
                <a:moveTo>
                  <a:pt x="0" y="24384"/>
                </a:moveTo>
                <a:lnTo>
                  <a:pt x="1357" y="33099"/>
                </a:lnTo>
                <a:lnTo>
                  <a:pt x="5143" y="40386"/>
                </a:lnTo>
                <a:lnTo>
                  <a:pt x="10929" y="45386"/>
                </a:lnTo>
                <a:lnTo>
                  <a:pt x="18287" y="47243"/>
                </a:lnTo>
                <a:lnTo>
                  <a:pt x="25646" y="45386"/>
                </a:lnTo>
                <a:lnTo>
                  <a:pt x="31432" y="40386"/>
                </a:lnTo>
                <a:lnTo>
                  <a:pt x="35218" y="33099"/>
                </a:lnTo>
                <a:lnTo>
                  <a:pt x="36575" y="24384"/>
                </a:lnTo>
                <a:lnTo>
                  <a:pt x="35218" y="14787"/>
                </a:lnTo>
                <a:lnTo>
                  <a:pt x="31432" y="7048"/>
                </a:lnTo>
                <a:lnTo>
                  <a:pt x="25646" y="1881"/>
                </a:lnTo>
                <a:lnTo>
                  <a:pt x="18287" y="0"/>
                </a:lnTo>
                <a:lnTo>
                  <a:pt x="10929" y="1881"/>
                </a:lnTo>
                <a:lnTo>
                  <a:pt x="5143" y="7048"/>
                </a:lnTo>
                <a:lnTo>
                  <a:pt x="1357" y="14787"/>
                </a:lnTo>
                <a:lnTo>
                  <a:pt x="0" y="2438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3" name="Google Shape;1613;p65"/>
          <p:cNvSpPr txBox="1"/>
          <p:nvPr/>
        </p:nvSpPr>
        <p:spPr>
          <a:xfrm>
            <a:off x="2061260" y="5936159"/>
            <a:ext cx="213995" cy="1860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S1</a:t>
            </a:r>
            <a:endParaRPr sz="650">
              <a:solidFill>
                <a:schemeClr val="dk1"/>
              </a:solidFill>
              <a:latin typeface="Times New Roman"/>
              <a:ea typeface="Times New Roman"/>
              <a:cs typeface="Times New Roman"/>
              <a:sym typeface="Times New Roman"/>
            </a:endParaRPr>
          </a:p>
        </p:txBody>
      </p:sp>
      <p:sp>
        <p:nvSpPr>
          <p:cNvPr id="1614" name="Google Shape;1614;p65"/>
          <p:cNvSpPr txBox="1"/>
          <p:nvPr/>
        </p:nvSpPr>
        <p:spPr>
          <a:xfrm>
            <a:off x="3637940" y="5936159"/>
            <a:ext cx="213995" cy="18605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lang="tr-TR" sz="1575">
                <a:solidFill>
                  <a:schemeClr val="dk1"/>
                </a:solidFill>
                <a:latin typeface="Times New Roman"/>
                <a:ea typeface="Times New Roman"/>
                <a:cs typeface="Times New Roman"/>
                <a:sym typeface="Times New Roman"/>
              </a:rPr>
              <a:t>N</a:t>
            </a:r>
            <a:r>
              <a:rPr lang="tr-TR" sz="650">
                <a:solidFill>
                  <a:schemeClr val="dk1"/>
                </a:solidFill>
                <a:latin typeface="Times New Roman"/>
                <a:ea typeface="Times New Roman"/>
                <a:cs typeface="Times New Roman"/>
                <a:sym typeface="Times New Roman"/>
              </a:rPr>
              <a:t>S2</a:t>
            </a:r>
            <a:endParaRPr sz="650">
              <a:solidFill>
                <a:schemeClr val="dk1"/>
              </a:solidFill>
              <a:latin typeface="Times New Roman"/>
              <a:ea typeface="Times New Roman"/>
              <a:cs typeface="Times New Roman"/>
              <a:sym typeface="Times New Roman"/>
            </a:endParaRPr>
          </a:p>
        </p:txBody>
      </p:sp>
      <p:sp>
        <p:nvSpPr>
          <p:cNvPr id="1615" name="Google Shape;1615;p65"/>
          <p:cNvSpPr txBox="1"/>
          <p:nvPr/>
        </p:nvSpPr>
        <p:spPr>
          <a:xfrm>
            <a:off x="415014" y="6812944"/>
            <a:ext cx="5734685" cy="294640"/>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lang="tr-TR" sz="1750">
                <a:solidFill>
                  <a:srgbClr val="333399"/>
                </a:solidFill>
                <a:latin typeface="Arial"/>
                <a:ea typeface="Arial"/>
                <a:cs typeface="Arial"/>
                <a:sym typeface="Arial"/>
              </a:rPr>
              <a:t>Mantel tipi nüve üzerine sarılmış üç-fazlı bir transformator</a:t>
            </a:r>
            <a:endParaRPr sz="1750">
              <a:solidFill>
                <a:schemeClr val="dk1"/>
              </a:solidFill>
              <a:latin typeface="Arial"/>
              <a:ea typeface="Arial"/>
              <a:cs typeface="Arial"/>
              <a:sym typeface="Arial"/>
            </a:endParaRPr>
          </a:p>
        </p:txBody>
      </p:sp>
      <p:sp>
        <p:nvSpPr>
          <p:cNvPr id="1616" name="Google Shape;1616;p65"/>
          <p:cNvSpPr txBox="1"/>
          <p:nvPr/>
        </p:nvSpPr>
        <p:spPr>
          <a:xfrm>
            <a:off x="8397023" y="3806990"/>
            <a:ext cx="749300" cy="564515"/>
          </a:xfrm>
          <a:prstGeom prst="rect">
            <a:avLst/>
          </a:prstGeom>
          <a:noFill/>
          <a:ln>
            <a:noFill/>
          </a:ln>
        </p:spPr>
        <p:txBody>
          <a:bodyPr anchorCtr="0" anchor="t" bIns="0" lIns="0" spcFirstLastPara="1" rIns="0" wrap="square" tIns="11425">
            <a:noAutofit/>
          </a:bodyPr>
          <a:lstStyle/>
          <a:p>
            <a:pPr indent="188595" lvl="0" marL="12700" marR="5080" rtl="0" algn="l">
              <a:lnSpc>
                <a:spcPct val="101099"/>
              </a:lnSpc>
              <a:spcBef>
                <a:spcPts val="0"/>
              </a:spcBef>
              <a:spcAft>
                <a:spcPts val="0"/>
              </a:spcAft>
              <a:buNone/>
            </a:pPr>
            <a:r>
              <a:rPr lang="tr-TR" sz="1750">
                <a:solidFill>
                  <a:srgbClr val="333399"/>
                </a:solidFill>
                <a:latin typeface="Arial"/>
                <a:ea typeface="Arial"/>
                <a:cs typeface="Arial"/>
                <a:sym typeface="Arial"/>
              </a:rPr>
              <a:t>nüve  üç-fazlı</a:t>
            </a:r>
            <a:endParaRPr sz="1750">
              <a:solidFill>
                <a:schemeClr val="dk1"/>
              </a:solidFill>
              <a:latin typeface="Arial"/>
              <a:ea typeface="Arial"/>
              <a:cs typeface="Arial"/>
              <a:sym typeface="Arial"/>
            </a:endParaRPr>
          </a:p>
        </p:txBody>
      </p:sp>
      <p:sp>
        <p:nvSpPr>
          <p:cNvPr id="1617" name="Google Shape;1617;p65"/>
          <p:cNvSpPr txBox="1"/>
          <p:nvPr/>
        </p:nvSpPr>
        <p:spPr>
          <a:xfrm>
            <a:off x="9312947" y="3806990"/>
            <a:ext cx="758190" cy="564515"/>
          </a:xfrm>
          <a:prstGeom prst="rect">
            <a:avLst/>
          </a:prstGeom>
          <a:noFill/>
          <a:ln>
            <a:noFill/>
          </a:ln>
        </p:spPr>
        <p:txBody>
          <a:bodyPr anchorCtr="0" anchor="t" bIns="0" lIns="0" spcFirstLastPara="1" rIns="0" wrap="square" tIns="13950">
            <a:noAutofit/>
          </a:bodyPr>
          <a:lstStyle/>
          <a:p>
            <a:pPr indent="0" lvl="0" marL="12700" marR="0" rtl="0" algn="l">
              <a:lnSpc>
                <a:spcPct val="100000"/>
              </a:lnSpc>
              <a:spcBef>
                <a:spcPts val="0"/>
              </a:spcBef>
              <a:spcAft>
                <a:spcPts val="0"/>
              </a:spcAft>
              <a:buNone/>
            </a:pPr>
            <a:r>
              <a:rPr lang="tr-TR" sz="1750">
                <a:solidFill>
                  <a:srgbClr val="333399"/>
                </a:solidFill>
                <a:latin typeface="Arial"/>
                <a:ea typeface="Arial"/>
                <a:cs typeface="Arial"/>
                <a:sym typeface="Arial"/>
              </a:rPr>
              <a:t>üzerine</a:t>
            </a:r>
            <a:endParaRPr sz="1750">
              <a:solidFill>
                <a:schemeClr val="dk1"/>
              </a:solidFill>
              <a:latin typeface="Arial"/>
              <a:ea typeface="Arial"/>
              <a:cs typeface="Arial"/>
              <a:sym typeface="Arial"/>
            </a:endParaRPr>
          </a:p>
          <a:p>
            <a:pPr indent="0" lvl="0" marL="495300" marR="0" rtl="0" algn="l">
              <a:lnSpc>
                <a:spcPct val="100000"/>
              </a:lnSpc>
              <a:spcBef>
                <a:spcPts val="25"/>
              </a:spcBef>
              <a:spcAft>
                <a:spcPts val="0"/>
              </a:spcAft>
              <a:buNone/>
            </a:pPr>
            <a:r>
              <a:rPr lang="tr-TR" sz="1750">
                <a:solidFill>
                  <a:srgbClr val="333399"/>
                </a:solidFill>
                <a:latin typeface="Arial"/>
                <a:ea typeface="Arial"/>
                <a:cs typeface="Arial"/>
                <a:sym typeface="Arial"/>
              </a:rPr>
              <a:t>bir</a:t>
            </a:r>
            <a:endParaRPr sz="1750">
              <a:solidFill>
                <a:schemeClr val="dk1"/>
              </a:solidFill>
              <a:latin typeface="Arial"/>
              <a:ea typeface="Arial"/>
              <a:cs typeface="Arial"/>
              <a:sym typeface="Arial"/>
            </a:endParaRPr>
          </a:p>
        </p:txBody>
      </p:sp>
      <p:sp>
        <p:nvSpPr>
          <p:cNvPr id="1618" name="Google Shape;1618;p65"/>
          <p:cNvSpPr txBox="1"/>
          <p:nvPr/>
        </p:nvSpPr>
        <p:spPr>
          <a:xfrm>
            <a:off x="6935508" y="3806990"/>
            <a:ext cx="1436370" cy="832485"/>
          </a:xfrm>
          <a:prstGeom prst="rect">
            <a:avLst/>
          </a:prstGeom>
          <a:noFill/>
          <a:ln>
            <a:noFill/>
          </a:ln>
        </p:spPr>
        <p:txBody>
          <a:bodyPr anchorCtr="0" anchor="t" bIns="0" lIns="0" spcFirstLastPara="1" rIns="0" wrap="square" tIns="12050">
            <a:noAutofit/>
          </a:bodyPr>
          <a:lstStyle/>
          <a:p>
            <a:pPr indent="0" lvl="0" marL="12700" marR="5080" rtl="0" algn="l">
              <a:lnSpc>
                <a:spcPct val="100899"/>
              </a:lnSpc>
              <a:spcBef>
                <a:spcPts val="0"/>
              </a:spcBef>
              <a:spcAft>
                <a:spcPts val="0"/>
              </a:spcAft>
              <a:buNone/>
            </a:pPr>
            <a:r>
              <a:rPr lang="tr-TR" sz="1750">
                <a:solidFill>
                  <a:srgbClr val="333399"/>
                </a:solidFill>
                <a:latin typeface="Arial"/>
                <a:ea typeface="Arial"/>
                <a:cs typeface="Arial"/>
                <a:sym typeface="Arial"/>
              </a:rPr>
              <a:t>Çekirdek	tipi  sarılmış  transformator</a:t>
            </a:r>
            <a:endParaRPr sz="1750">
              <a:solidFill>
                <a:schemeClr val="dk1"/>
              </a:solidFill>
              <a:latin typeface="Arial"/>
              <a:ea typeface="Arial"/>
              <a:cs typeface="Arial"/>
              <a:sym typeface="Arial"/>
            </a:endParaRPr>
          </a:p>
        </p:txBody>
      </p:sp>
      <p:sp>
        <p:nvSpPr>
          <p:cNvPr id="1619" name="Google Shape;1619;p6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66"/>
          <p:cNvSpPr txBox="1"/>
          <p:nvPr>
            <p:ph type="title"/>
          </p:nvPr>
        </p:nvSpPr>
        <p:spPr>
          <a:xfrm>
            <a:off x="1607614" y="137871"/>
            <a:ext cx="7359602"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    Üç Fazlı Transformatörler</a:t>
            </a:r>
            <a:endParaRPr/>
          </a:p>
        </p:txBody>
      </p:sp>
      <p:sp>
        <p:nvSpPr>
          <p:cNvPr id="1625" name="Google Shape;1625;p66"/>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626" name="Google Shape;1626;p66"/>
          <p:cNvSpPr txBox="1"/>
          <p:nvPr/>
        </p:nvSpPr>
        <p:spPr>
          <a:xfrm>
            <a:off x="897049" y="747978"/>
            <a:ext cx="5102225" cy="3566160"/>
          </a:xfrm>
          <a:prstGeom prst="rect">
            <a:avLst/>
          </a:prstGeom>
          <a:noFill/>
          <a:ln>
            <a:noFill/>
          </a:ln>
        </p:spPr>
        <p:txBody>
          <a:bodyPr anchorCtr="0" anchor="t" bIns="0" lIns="0" spcFirstLastPara="1" rIns="0" wrap="square" tIns="107950">
            <a:noAutofit/>
          </a:bodyPr>
          <a:lstStyle/>
          <a:p>
            <a:pPr indent="0" lvl="0" marL="12700" marR="0" rtl="0" algn="l">
              <a:lnSpc>
                <a:spcPct val="100000"/>
              </a:lnSpc>
              <a:spcBef>
                <a:spcPts val="0"/>
              </a:spcBef>
              <a:spcAft>
                <a:spcPts val="0"/>
              </a:spcAft>
              <a:buNone/>
            </a:pPr>
            <a:r>
              <a:rPr b="1" lang="tr-TR" sz="1950">
                <a:solidFill>
                  <a:srgbClr val="002060"/>
                </a:solidFill>
                <a:latin typeface="Times New Roman"/>
                <a:ea typeface="Times New Roman"/>
                <a:cs typeface="Times New Roman"/>
                <a:sym typeface="Times New Roman"/>
              </a:rPr>
              <a:t>3-FAZLI TRANSFORMATOR</a:t>
            </a:r>
            <a:endParaRPr sz="1950">
              <a:solidFill>
                <a:srgbClr val="002060"/>
              </a:solidFill>
              <a:latin typeface="Times New Roman"/>
              <a:ea typeface="Times New Roman"/>
              <a:cs typeface="Times New Roman"/>
              <a:sym typeface="Times New Roman"/>
            </a:endParaRPr>
          </a:p>
          <a:p>
            <a:pPr indent="0" lvl="0" marL="12700" marR="6350" rtl="0" algn="just">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Üç-fazlı transformatörde ortak nüve  kullanılmasının nedeni şöyle açıklanabilir. Üstteki  şekilde gösterilen üç adet tek-fazlı çekirdek tipi  transformatörü    dikkate    alınız.   Basitleştirmek</a:t>
            </a:r>
            <a:endParaRPr sz="1950">
              <a:solidFill>
                <a:schemeClr val="dk1"/>
              </a:solidFill>
              <a:latin typeface="Times New Roman"/>
              <a:ea typeface="Times New Roman"/>
              <a:cs typeface="Times New Roman"/>
              <a:sym typeface="Times New Roman"/>
            </a:endParaRPr>
          </a:p>
          <a:p>
            <a:pPr indent="0" lvl="0" marL="12700" marR="5080" rtl="0" algn="just">
              <a:lnSpc>
                <a:spcPct val="132300"/>
              </a:lnSpc>
              <a:spcBef>
                <a:spcPts val="10"/>
              </a:spcBef>
              <a:spcAft>
                <a:spcPts val="0"/>
              </a:spcAft>
              <a:buNone/>
            </a:pPr>
            <a:r>
              <a:rPr lang="tr-TR" sz="1950">
                <a:solidFill>
                  <a:schemeClr val="dk1"/>
                </a:solidFill>
                <a:latin typeface="Times New Roman"/>
                <a:ea typeface="Times New Roman"/>
                <a:cs typeface="Times New Roman"/>
                <a:sym typeface="Times New Roman"/>
              </a:rPr>
              <a:t>amacıyla sadece primer sargıları gösterilmiştir.  Dengeli üç-fazlı sinüzoidal bir gerilim sargılara  uygulanırsa, üretilecek faz akıları da sinüzoidal  ve dengeli  olacaktır.  Bu  akıları  taşıyan  üç nüve</a:t>
            </a:r>
            <a:endParaRPr sz="1950">
              <a:solidFill>
                <a:schemeClr val="dk1"/>
              </a:solidFill>
              <a:latin typeface="Times New Roman"/>
              <a:ea typeface="Times New Roman"/>
              <a:cs typeface="Times New Roman"/>
              <a:sym typeface="Times New Roman"/>
            </a:endParaRPr>
          </a:p>
        </p:txBody>
      </p:sp>
      <p:sp>
        <p:nvSpPr>
          <p:cNvPr id="1627" name="Google Shape;1627;p66"/>
          <p:cNvSpPr txBox="1"/>
          <p:nvPr/>
        </p:nvSpPr>
        <p:spPr>
          <a:xfrm>
            <a:off x="897049" y="4288231"/>
            <a:ext cx="710565" cy="812165"/>
          </a:xfrm>
          <a:prstGeom prst="rect">
            <a:avLst/>
          </a:prstGeom>
          <a:noFill/>
          <a:ln>
            <a:noFill/>
          </a:ln>
        </p:spPr>
        <p:txBody>
          <a:bodyPr anchorCtr="0" anchor="t" bIns="0" lIns="0" spcFirstLastPara="1" rIns="0" wrap="square" tIns="12050">
            <a:noAutofit/>
          </a:bodyPr>
          <a:lstStyle/>
          <a:p>
            <a:pPr indent="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bacağı  (ortak)</a:t>
            </a:r>
            <a:endParaRPr sz="1950">
              <a:solidFill>
                <a:schemeClr val="dk1"/>
              </a:solidFill>
              <a:latin typeface="Times New Roman"/>
              <a:ea typeface="Times New Roman"/>
              <a:cs typeface="Times New Roman"/>
              <a:sym typeface="Times New Roman"/>
            </a:endParaRPr>
          </a:p>
        </p:txBody>
      </p:sp>
      <p:sp>
        <p:nvSpPr>
          <p:cNvPr id="1628" name="Google Shape;1628;p66"/>
          <p:cNvSpPr txBox="1"/>
          <p:nvPr/>
        </p:nvSpPr>
        <p:spPr>
          <a:xfrm>
            <a:off x="1761159" y="4288231"/>
            <a:ext cx="1000760" cy="812165"/>
          </a:xfrm>
          <a:prstGeom prst="rect">
            <a:avLst/>
          </a:prstGeom>
          <a:noFill/>
          <a:ln>
            <a:noFill/>
          </a:ln>
        </p:spPr>
        <p:txBody>
          <a:bodyPr anchorCtr="0" anchor="t" bIns="0" lIns="0" spcFirstLastPara="1" rIns="0" wrap="square" tIns="12050">
            <a:noAutofit/>
          </a:bodyPr>
          <a:lstStyle/>
          <a:p>
            <a:pPr indent="2286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Şekildeki  bacaktaki</a:t>
            </a:r>
            <a:endParaRPr sz="1950">
              <a:solidFill>
                <a:schemeClr val="dk1"/>
              </a:solidFill>
              <a:latin typeface="Times New Roman"/>
              <a:ea typeface="Times New Roman"/>
              <a:cs typeface="Times New Roman"/>
              <a:sym typeface="Times New Roman"/>
            </a:endParaRPr>
          </a:p>
        </p:txBody>
      </p:sp>
      <p:sp>
        <p:nvSpPr>
          <p:cNvPr id="1629" name="Google Shape;1629;p66"/>
          <p:cNvSpPr txBox="1"/>
          <p:nvPr/>
        </p:nvSpPr>
        <p:spPr>
          <a:xfrm>
            <a:off x="2907207" y="4288231"/>
            <a:ext cx="3091180" cy="812165"/>
          </a:xfrm>
          <a:prstGeom prst="rect">
            <a:avLst/>
          </a:prstGeom>
          <a:noFill/>
          <a:ln>
            <a:noFill/>
          </a:ln>
        </p:spPr>
        <p:txBody>
          <a:bodyPr anchorCtr="0" anchor="t" bIns="0" lIns="0" spcFirstLastPara="1" rIns="0" wrap="square" tIns="12050">
            <a:noAutofit/>
          </a:bodyPr>
          <a:lstStyle/>
          <a:p>
            <a:pPr indent="6096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gibi		birleştirilirse,	birleşen  net	akı	sıfır	olacak		ve	bu</a:t>
            </a:r>
            <a:endParaRPr sz="1950">
              <a:solidFill>
                <a:schemeClr val="dk1"/>
              </a:solidFill>
              <a:latin typeface="Times New Roman"/>
              <a:ea typeface="Times New Roman"/>
              <a:cs typeface="Times New Roman"/>
              <a:sym typeface="Times New Roman"/>
            </a:endParaRPr>
          </a:p>
        </p:txBody>
      </p:sp>
      <p:sp>
        <p:nvSpPr>
          <p:cNvPr id="1630" name="Google Shape;1630;p66"/>
          <p:cNvSpPr txBox="1"/>
          <p:nvPr/>
        </p:nvSpPr>
        <p:spPr>
          <a:xfrm>
            <a:off x="897049" y="5076139"/>
            <a:ext cx="5099685" cy="812165"/>
          </a:xfrm>
          <a:prstGeom prst="rect">
            <a:avLst/>
          </a:prstGeom>
          <a:noFill/>
          <a:ln>
            <a:noFill/>
          </a:ln>
        </p:spPr>
        <p:txBody>
          <a:bodyPr anchorCtr="0" anchor="t" bIns="0" lIns="0" spcFirstLastPara="1" rIns="0" wrap="square" tIns="12050">
            <a:noAutofit/>
          </a:bodyPr>
          <a:lstStyle/>
          <a:p>
            <a:pPr indent="0" lvl="0" marL="12700" marR="5080" rtl="0" algn="l">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gerekçeyle ortak bacak alttaki şekilde gösterildiği  gibi kaldırılabilecektir.</a:t>
            </a:r>
            <a:endParaRPr sz="1950">
              <a:solidFill>
                <a:schemeClr val="dk1"/>
              </a:solidFill>
              <a:latin typeface="Times New Roman"/>
              <a:ea typeface="Times New Roman"/>
              <a:cs typeface="Times New Roman"/>
              <a:sym typeface="Times New Roman"/>
            </a:endParaRPr>
          </a:p>
        </p:txBody>
      </p:sp>
      <p:sp>
        <p:nvSpPr>
          <p:cNvPr id="1631" name="Google Shape;1631;p66"/>
          <p:cNvSpPr/>
          <p:nvPr/>
        </p:nvSpPr>
        <p:spPr>
          <a:xfrm>
            <a:off x="6434328" y="1171956"/>
            <a:ext cx="3447287" cy="308000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2" name="Google Shape;1632;p66"/>
          <p:cNvSpPr/>
          <p:nvPr/>
        </p:nvSpPr>
        <p:spPr>
          <a:xfrm>
            <a:off x="6428232" y="1165860"/>
            <a:ext cx="3462654" cy="3095625"/>
          </a:xfrm>
          <a:custGeom>
            <a:rect b="b" l="l" r="r" t="t"/>
            <a:pathLst>
              <a:path extrusionOk="0" h="3095625" w="3462654">
                <a:moveTo>
                  <a:pt x="3462527" y="0"/>
                </a:moveTo>
                <a:lnTo>
                  <a:pt x="0" y="0"/>
                </a:lnTo>
                <a:lnTo>
                  <a:pt x="0" y="3095243"/>
                </a:lnTo>
                <a:lnTo>
                  <a:pt x="3462527" y="3095243"/>
                </a:lnTo>
                <a:lnTo>
                  <a:pt x="3462527" y="3089148"/>
                </a:lnTo>
                <a:lnTo>
                  <a:pt x="10667" y="3089148"/>
                </a:lnTo>
                <a:lnTo>
                  <a:pt x="4571" y="3084576"/>
                </a:lnTo>
                <a:lnTo>
                  <a:pt x="10667" y="3084576"/>
                </a:lnTo>
                <a:lnTo>
                  <a:pt x="10667" y="10668"/>
                </a:lnTo>
                <a:lnTo>
                  <a:pt x="4571" y="10668"/>
                </a:lnTo>
                <a:lnTo>
                  <a:pt x="10667" y="6095"/>
                </a:lnTo>
                <a:lnTo>
                  <a:pt x="3462527" y="6095"/>
                </a:lnTo>
                <a:lnTo>
                  <a:pt x="3462527" y="0"/>
                </a:lnTo>
                <a:close/>
              </a:path>
              <a:path extrusionOk="0" h="3095625" w="3462654">
                <a:moveTo>
                  <a:pt x="10667" y="3084576"/>
                </a:moveTo>
                <a:lnTo>
                  <a:pt x="4571" y="3084576"/>
                </a:lnTo>
                <a:lnTo>
                  <a:pt x="10667" y="3089148"/>
                </a:lnTo>
                <a:lnTo>
                  <a:pt x="10667" y="3084576"/>
                </a:lnTo>
                <a:close/>
              </a:path>
              <a:path extrusionOk="0" h="3095625" w="3462654">
                <a:moveTo>
                  <a:pt x="3451860" y="3084576"/>
                </a:moveTo>
                <a:lnTo>
                  <a:pt x="10667" y="3084576"/>
                </a:lnTo>
                <a:lnTo>
                  <a:pt x="10667" y="3089148"/>
                </a:lnTo>
                <a:lnTo>
                  <a:pt x="3451860" y="3089148"/>
                </a:lnTo>
                <a:lnTo>
                  <a:pt x="3451860" y="3084576"/>
                </a:lnTo>
                <a:close/>
              </a:path>
              <a:path extrusionOk="0" h="3095625" w="3462654">
                <a:moveTo>
                  <a:pt x="3451860" y="6095"/>
                </a:moveTo>
                <a:lnTo>
                  <a:pt x="3451860" y="3089148"/>
                </a:lnTo>
                <a:lnTo>
                  <a:pt x="3456432" y="3084576"/>
                </a:lnTo>
                <a:lnTo>
                  <a:pt x="3462527" y="3084576"/>
                </a:lnTo>
                <a:lnTo>
                  <a:pt x="3462527" y="10668"/>
                </a:lnTo>
                <a:lnTo>
                  <a:pt x="3456432" y="10668"/>
                </a:lnTo>
                <a:lnTo>
                  <a:pt x="3451860" y="6095"/>
                </a:lnTo>
                <a:close/>
              </a:path>
              <a:path extrusionOk="0" h="3095625" w="3462654">
                <a:moveTo>
                  <a:pt x="3462527" y="3084576"/>
                </a:moveTo>
                <a:lnTo>
                  <a:pt x="3456432" y="3084576"/>
                </a:lnTo>
                <a:lnTo>
                  <a:pt x="3451860" y="3089148"/>
                </a:lnTo>
                <a:lnTo>
                  <a:pt x="3462527" y="3089148"/>
                </a:lnTo>
                <a:lnTo>
                  <a:pt x="3462527" y="3084576"/>
                </a:lnTo>
                <a:close/>
              </a:path>
              <a:path extrusionOk="0" h="3095625" w="3462654">
                <a:moveTo>
                  <a:pt x="10667" y="6095"/>
                </a:moveTo>
                <a:lnTo>
                  <a:pt x="4571" y="10668"/>
                </a:lnTo>
                <a:lnTo>
                  <a:pt x="10667" y="10668"/>
                </a:lnTo>
                <a:lnTo>
                  <a:pt x="10667" y="6095"/>
                </a:lnTo>
                <a:close/>
              </a:path>
              <a:path extrusionOk="0" h="3095625" w="3462654">
                <a:moveTo>
                  <a:pt x="3451860" y="6095"/>
                </a:moveTo>
                <a:lnTo>
                  <a:pt x="10667" y="6095"/>
                </a:lnTo>
                <a:lnTo>
                  <a:pt x="10667" y="10668"/>
                </a:lnTo>
                <a:lnTo>
                  <a:pt x="3451860" y="10668"/>
                </a:lnTo>
                <a:lnTo>
                  <a:pt x="3451860" y="6095"/>
                </a:lnTo>
                <a:close/>
              </a:path>
              <a:path extrusionOk="0" h="3095625" w="3462654">
                <a:moveTo>
                  <a:pt x="3462527" y="6095"/>
                </a:moveTo>
                <a:lnTo>
                  <a:pt x="3451860" y="6095"/>
                </a:lnTo>
                <a:lnTo>
                  <a:pt x="3456432" y="10668"/>
                </a:lnTo>
                <a:lnTo>
                  <a:pt x="3462527" y="10668"/>
                </a:lnTo>
                <a:lnTo>
                  <a:pt x="3462527" y="609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3" name="Google Shape;1633;p66"/>
          <p:cNvSpPr/>
          <p:nvPr/>
        </p:nvSpPr>
        <p:spPr>
          <a:xfrm>
            <a:off x="6669023" y="5106923"/>
            <a:ext cx="6350" cy="1359535"/>
          </a:xfrm>
          <a:custGeom>
            <a:rect b="b" l="l" r="r" t="t"/>
            <a:pathLst>
              <a:path extrusionOk="0" h="1359535" w="6350">
                <a:moveTo>
                  <a:pt x="6096" y="0"/>
                </a:moveTo>
                <a:lnTo>
                  <a:pt x="0" y="13594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4" name="Google Shape;1634;p66"/>
          <p:cNvSpPr/>
          <p:nvPr/>
        </p:nvSpPr>
        <p:spPr>
          <a:xfrm>
            <a:off x="6675119" y="6461760"/>
            <a:ext cx="1507490" cy="0"/>
          </a:xfrm>
          <a:custGeom>
            <a:rect b="b" l="l" r="r" t="t"/>
            <a:pathLst>
              <a:path extrusionOk="0" h="120000" w="1507490">
                <a:moveTo>
                  <a:pt x="0" y="0"/>
                </a:moveTo>
                <a:lnTo>
                  <a:pt x="1507235"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5" name="Google Shape;1635;p66"/>
          <p:cNvSpPr/>
          <p:nvPr/>
        </p:nvSpPr>
        <p:spPr>
          <a:xfrm>
            <a:off x="6675119" y="5113020"/>
            <a:ext cx="1492250" cy="0"/>
          </a:xfrm>
          <a:custGeom>
            <a:rect b="b" l="l" r="r" t="t"/>
            <a:pathLst>
              <a:path extrusionOk="0" h="120000" w="1492250">
                <a:moveTo>
                  <a:pt x="0" y="0"/>
                </a:moveTo>
                <a:lnTo>
                  <a:pt x="1491996"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6" name="Google Shape;1636;p66"/>
          <p:cNvSpPr/>
          <p:nvPr/>
        </p:nvSpPr>
        <p:spPr>
          <a:xfrm>
            <a:off x="8167116" y="4320540"/>
            <a:ext cx="1430020" cy="792480"/>
          </a:xfrm>
          <a:custGeom>
            <a:rect b="b" l="l" r="r" t="t"/>
            <a:pathLst>
              <a:path extrusionOk="0" h="792479" w="1430020">
                <a:moveTo>
                  <a:pt x="0" y="792480"/>
                </a:moveTo>
                <a:lnTo>
                  <a:pt x="1429511"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7" name="Google Shape;1637;p66"/>
          <p:cNvSpPr/>
          <p:nvPr/>
        </p:nvSpPr>
        <p:spPr>
          <a:xfrm>
            <a:off x="9596628" y="4320540"/>
            <a:ext cx="0" cy="1321435"/>
          </a:xfrm>
          <a:custGeom>
            <a:rect b="b" l="l" r="r" t="t"/>
            <a:pathLst>
              <a:path extrusionOk="0" h="1321435" w="120000">
                <a:moveTo>
                  <a:pt x="0" y="0"/>
                </a:moveTo>
                <a:lnTo>
                  <a:pt x="0" y="132130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8" name="Google Shape;1638;p66"/>
          <p:cNvSpPr/>
          <p:nvPr/>
        </p:nvSpPr>
        <p:spPr>
          <a:xfrm>
            <a:off x="9337547" y="5647944"/>
            <a:ext cx="265430" cy="139065"/>
          </a:xfrm>
          <a:custGeom>
            <a:rect b="b" l="l" r="r" t="t"/>
            <a:pathLst>
              <a:path extrusionOk="0" h="139064" w="265429">
                <a:moveTo>
                  <a:pt x="265175" y="0"/>
                </a:moveTo>
                <a:lnTo>
                  <a:pt x="0" y="13868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9" name="Google Shape;1639;p66"/>
          <p:cNvSpPr/>
          <p:nvPr/>
        </p:nvSpPr>
        <p:spPr>
          <a:xfrm>
            <a:off x="8353043" y="5890260"/>
            <a:ext cx="809625" cy="483234"/>
          </a:xfrm>
          <a:custGeom>
            <a:rect b="b" l="l" r="r" t="t"/>
            <a:pathLst>
              <a:path extrusionOk="0" h="483235" w="809625">
                <a:moveTo>
                  <a:pt x="809244" y="0"/>
                </a:moveTo>
                <a:lnTo>
                  <a:pt x="0" y="483107"/>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0" name="Google Shape;1640;p66"/>
          <p:cNvSpPr/>
          <p:nvPr/>
        </p:nvSpPr>
        <p:spPr>
          <a:xfrm>
            <a:off x="6923531" y="5330952"/>
            <a:ext cx="1274445" cy="0"/>
          </a:xfrm>
          <a:custGeom>
            <a:rect b="b" l="l" r="r" t="t"/>
            <a:pathLst>
              <a:path extrusionOk="0" h="120000" w="1274445">
                <a:moveTo>
                  <a:pt x="0" y="0"/>
                </a:moveTo>
                <a:lnTo>
                  <a:pt x="127406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1" name="Google Shape;1641;p66"/>
          <p:cNvSpPr/>
          <p:nvPr/>
        </p:nvSpPr>
        <p:spPr>
          <a:xfrm>
            <a:off x="6923531" y="5330952"/>
            <a:ext cx="0" cy="917575"/>
          </a:xfrm>
          <a:custGeom>
            <a:rect b="b" l="l" r="r" t="t"/>
            <a:pathLst>
              <a:path extrusionOk="0" h="917575" w="120000">
                <a:moveTo>
                  <a:pt x="0" y="0"/>
                </a:moveTo>
                <a:lnTo>
                  <a:pt x="0" y="91744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2" name="Google Shape;1642;p66"/>
          <p:cNvSpPr/>
          <p:nvPr/>
        </p:nvSpPr>
        <p:spPr>
          <a:xfrm>
            <a:off x="6923531" y="6248400"/>
            <a:ext cx="1228725" cy="0"/>
          </a:xfrm>
          <a:custGeom>
            <a:rect b="b" l="l" r="r" t="t"/>
            <a:pathLst>
              <a:path extrusionOk="0" h="120000" w="1228725">
                <a:moveTo>
                  <a:pt x="0" y="0"/>
                </a:moveTo>
                <a:lnTo>
                  <a:pt x="1228344"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3" name="Google Shape;1643;p66"/>
          <p:cNvSpPr/>
          <p:nvPr/>
        </p:nvSpPr>
        <p:spPr>
          <a:xfrm>
            <a:off x="8167116" y="5782055"/>
            <a:ext cx="822960" cy="466725"/>
          </a:xfrm>
          <a:custGeom>
            <a:rect b="b" l="l" r="r" t="t"/>
            <a:pathLst>
              <a:path extrusionOk="0" h="466725" w="822959">
                <a:moveTo>
                  <a:pt x="0" y="466343"/>
                </a:moveTo>
                <a:lnTo>
                  <a:pt x="822959"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4" name="Google Shape;1644;p66"/>
          <p:cNvSpPr/>
          <p:nvPr/>
        </p:nvSpPr>
        <p:spPr>
          <a:xfrm>
            <a:off x="9162288" y="5559552"/>
            <a:ext cx="216535" cy="123825"/>
          </a:xfrm>
          <a:custGeom>
            <a:rect b="b" l="l" r="r" t="t"/>
            <a:pathLst>
              <a:path extrusionOk="0" h="123825" w="216534">
                <a:moveTo>
                  <a:pt x="0" y="123443"/>
                </a:moveTo>
                <a:lnTo>
                  <a:pt x="216407"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5" name="Google Shape;1645;p66"/>
          <p:cNvSpPr/>
          <p:nvPr/>
        </p:nvSpPr>
        <p:spPr>
          <a:xfrm>
            <a:off x="9378695" y="4661916"/>
            <a:ext cx="0" cy="899160"/>
          </a:xfrm>
          <a:custGeom>
            <a:rect b="b" l="l" r="r" t="t"/>
            <a:pathLst>
              <a:path extrusionOk="0" h="899160" w="120000">
                <a:moveTo>
                  <a:pt x="0" y="899160"/>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6" name="Google Shape;1646;p66"/>
          <p:cNvSpPr/>
          <p:nvPr/>
        </p:nvSpPr>
        <p:spPr>
          <a:xfrm>
            <a:off x="8369807" y="4661916"/>
            <a:ext cx="1009015" cy="576580"/>
          </a:xfrm>
          <a:custGeom>
            <a:rect b="b" l="l" r="r" t="t"/>
            <a:pathLst>
              <a:path extrusionOk="0" h="576579" w="1009015">
                <a:moveTo>
                  <a:pt x="1008888" y="0"/>
                </a:moveTo>
                <a:lnTo>
                  <a:pt x="0" y="576072"/>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7" name="Google Shape;1647;p66"/>
          <p:cNvSpPr/>
          <p:nvPr/>
        </p:nvSpPr>
        <p:spPr>
          <a:xfrm>
            <a:off x="8167116" y="5113020"/>
            <a:ext cx="1430020" cy="824865"/>
          </a:xfrm>
          <a:custGeom>
            <a:rect b="b" l="l" r="r" t="t"/>
            <a:pathLst>
              <a:path extrusionOk="0" h="824864" w="1430020">
                <a:moveTo>
                  <a:pt x="0" y="0"/>
                </a:moveTo>
                <a:lnTo>
                  <a:pt x="1429511" y="824484"/>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8" name="Google Shape;1648;p66"/>
          <p:cNvSpPr/>
          <p:nvPr/>
        </p:nvSpPr>
        <p:spPr>
          <a:xfrm>
            <a:off x="9596628" y="5937504"/>
            <a:ext cx="0" cy="1306195"/>
          </a:xfrm>
          <a:custGeom>
            <a:rect b="b" l="l" r="r" t="t"/>
            <a:pathLst>
              <a:path extrusionOk="0" h="1306195" w="120000">
                <a:moveTo>
                  <a:pt x="0" y="0"/>
                </a:moveTo>
                <a:lnTo>
                  <a:pt x="0" y="130606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9" name="Google Shape;1649;p66"/>
          <p:cNvSpPr/>
          <p:nvPr/>
        </p:nvSpPr>
        <p:spPr>
          <a:xfrm>
            <a:off x="8185404" y="6466332"/>
            <a:ext cx="1411605" cy="777240"/>
          </a:xfrm>
          <a:custGeom>
            <a:rect b="b" l="l" r="r" t="t"/>
            <a:pathLst>
              <a:path extrusionOk="0" h="777240" w="1411604">
                <a:moveTo>
                  <a:pt x="1411224" y="777239"/>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0" name="Google Shape;1650;p66"/>
          <p:cNvSpPr/>
          <p:nvPr/>
        </p:nvSpPr>
        <p:spPr>
          <a:xfrm>
            <a:off x="8197595" y="5337048"/>
            <a:ext cx="1181100" cy="678180"/>
          </a:xfrm>
          <a:custGeom>
            <a:rect b="b" l="l" r="r" t="t"/>
            <a:pathLst>
              <a:path extrusionOk="0" h="678179" w="1181100">
                <a:moveTo>
                  <a:pt x="0" y="0"/>
                </a:moveTo>
                <a:lnTo>
                  <a:pt x="1181100" y="67818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1" name="Google Shape;1651;p66"/>
          <p:cNvSpPr/>
          <p:nvPr/>
        </p:nvSpPr>
        <p:spPr>
          <a:xfrm>
            <a:off x="9378695" y="6015228"/>
            <a:ext cx="0" cy="917575"/>
          </a:xfrm>
          <a:custGeom>
            <a:rect b="b" l="l" r="r" t="t"/>
            <a:pathLst>
              <a:path extrusionOk="0" h="917575" w="120000">
                <a:moveTo>
                  <a:pt x="0" y="0"/>
                </a:moveTo>
                <a:lnTo>
                  <a:pt x="0" y="917448"/>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2" name="Google Shape;1652;p66"/>
          <p:cNvSpPr/>
          <p:nvPr/>
        </p:nvSpPr>
        <p:spPr>
          <a:xfrm>
            <a:off x="8151876" y="6248400"/>
            <a:ext cx="1226820" cy="684530"/>
          </a:xfrm>
          <a:custGeom>
            <a:rect b="b" l="l" r="r" t="t"/>
            <a:pathLst>
              <a:path extrusionOk="0" h="684529" w="1226820">
                <a:moveTo>
                  <a:pt x="1226820" y="684276"/>
                </a:moveTo>
                <a:lnTo>
                  <a:pt x="0" y="0"/>
                </a:lnTo>
              </a:path>
            </a:pathLst>
          </a:custGeom>
          <a:noFill/>
          <a:ln cap="flat" cmpd="sng" w="13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3" name="Google Shape;1653;p66"/>
          <p:cNvSpPr/>
          <p:nvPr/>
        </p:nvSpPr>
        <p:spPr>
          <a:xfrm>
            <a:off x="8197595" y="5230367"/>
            <a:ext cx="179831" cy="10820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4" name="Google Shape;1654;p66"/>
          <p:cNvSpPr/>
          <p:nvPr/>
        </p:nvSpPr>
        <p:spPr>
          <a:xfrm>
            <a:off x="8967216" y="5681472"/>
            <a:ext cx="384048" cy="21640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5" name="Google Shape;1655;p66"/>
          <p:cNvSpPr/>
          <p:nvPr/>
        </p:nvSpPr>
        <p:spPr>
          <a:xfrm>
            <a:off x="8196071" y="6350508"/>
            <a:ext cx="196596" cy="11887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6" name="Google Shape;1656;p66"/>
          <p:cNvSpPr txBox="1"/>
          <p:nvPr/>
        </p:nvSpPr>
        <p:spPr>
          <a:xfrm>
            <a:off x="9452864" y="6455155"/>
            <a:ext cx="98425" cy="18288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000">
                <a:solidFill>
                  <a:schemeClr val="dk1"/>
                </a:solidFill>
                <a:latin typeface="Arial"/>
                <a:ea typeface="Arial"/>
                <a:cs typeface="Arial"/>
                <a:sym typeface="Arial"/>
              </a:rPr>
              <a:t>2</a:t>
            </a:r>
            <a:endParaRPr sz="1000">
              <a:solidFill>
                <a:schemeClr val="dk1"/>
              </a:solidFill>
              <a:latin typeface="Arial"/>
              <a:ea typeface="Arial"/>
              <a:cs typeface="Arial"/>
              <a:sym typeface="Arial"/>
            </a:endParaRPr>
          </a:p>
        </p:txBody>
      </p:sp>
      <p:sp>
        <p:nvSpPr>
          <p:cNvPr id="1657" name="Google Shape;1657;p66"/>
          <p:cNvSpPr txBox="1"/>
          <p:nvPr/>
        </p:nvSpPr>
        <p:spPr>
          <a:xfrm>
            <a:off x="9445243" y="4946396"/>
            <a:ext cx="98425" cy="18288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000">
                <a:solidFill>
                  <a:schemeClr val="dk1"/>
                </a:solidFill>
                <a:latin typeface="Arial"/>
                <a:ea typeface="Arial"/>
                <a:cs typeface="Arial"/>
                <a:sym typeface="Arial"/>
              </a:rPr>
              <a:t>3</a:t>
            </a:r>
            <a:endParaRPr sz="1000">
              <a:solidFill>
                <a:schemeClr val="dk1"/>
              </a:solidFill>
              <a:latin typeface="Arial"/>
              <a:ea typeface="Arial"/>
              <a:cs typeface="Arial"/>
              <a:sym typeface="Arial"/>
            </a:endParaRPr>
          </a:p>
        </p:txBody>
      </p:sp>
      <p:sp>
        <p:nvSpPr>
          <p:cNvPr id="1658" name="Google Shape;1658;p66"/>
          <p:cNvSpPr txBox="1"/>
          <p:nvPr/>
        </p:nvSpPr>
        <p:spPr>
          <a:xfrm>
            <a:off x="6756907" y="5668772"/>
            <a:ext cx="98425" cy="18288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000">
                <a:solidFill>
                  <a:schemeClr val="dk1"/>
                </a:solidFill>
                <a:latin typeface="Arial"/>
                <a:ea typeface="Arial"/>
                <a:cs typeface="Arial"/>
                <a:sym typeface="Arial"/>
              </a:rPr>
              <a:t>1</a:t>
            </a:r>
            <a:endParaRPr sz="1000">
              <a:solidFill>
                <a:schemeClr val="dk1"/>
              </a:solidFill>
              <a:latin typeface="Arial"/>
              <a:ea typeface="Arial"/>
              <a:cs typeface="Arial"/>
              <a:sym typeface="Arial"/>
            </a:endParaRPr>
          </a:p>
        </p:txBody>
      </p:sp>
      <p:sp>
        <p:nvSpPr>
          <p:cNvPr id="1659" name="Google Shape;1659;p66"/>
          <p:cNvSpPr/>
          <p:nvPr/>
        </p:nvSpPr>
        <p:spPr>
          <a:xfrm>
            <a:off x="6512052" y="4274820"/>
            <a:ext cx="3232785" cy="3078480"/>
          </a:xfrm>
          <a:custGeom>
            <a:rect b="b" l="l" r="r" t="t"/>
            <a:pathLst>
              <a:path extrusionOk="0" h="3078479" w="3232784">
                <a:moveTo>
                  <a:pt x="3232404" y="0"/>
                </a:moveTo>
                <a:lnTo>
                  <a:pt x="0" y="0"/>
                </a:lnTo>
                <a:lnTo>
                  <a:pt x="0" y="3078480"/>
                </a:lnTo>
                <a:lnTo>
                  <a:pt x="3232404" y="3078480"/>
                </a:lnTo>
                <a:lnTo>
                  <a:pt x="3232404" y="3073908"/>
                </a:lnTo>
                <a:lnTo>
                  <a:pt x="10668" y="3073908"/>
                </a:lnTo>
                <a:lnTo>
                  <a:pt x="4572" y="3067812"/>
                </a:lnTo>
                <a:lnTo>
                  <a:pt x="10668" y="3067812"/>
                </a:lnTo>
                <a:lnTo>
                  <a:pt x="10668" y="10668"/>
                </a:lnTo>
                <a:lnTo>
                  <a:pt x="4571" y="10668"/>
                </a:lnTo>
                <a:lnTo>
                  <a:pt x="10668" y="6096"/>
                </a:lnTo>
                <a:lnTo>
                  <a:pt x="3232404" y="6096"/>
                </a:lnTo>
                <a:lnTo>
                  <a:pt x="3232404" y="0"/>
                </a:lnTo>
                <a:close/>
              </a:path>
              <a:path extrusionOk="0" h="3078479" w="3232784">
                <a:moveTo>
                  <a:pt x="10668" y="3067812"/>
                </a:moveTo>
                <a:lnTo>
                  <a:pt x="4572" y="3067812"/>
                </a:lnTo>
                <a:lnTo>
                  <a:pt x="10668" y="3073908"/>
                </a:lnTo>
                <a:lnTo>
                  <a:pt x="10668" y="3067812"/>
                </a:lnTo>
                <a:close/>
              </a:path>
              <a:path extrusionOk="0" h="3078479" w="3232784">
                <a:moveTo>
                  <a:pt x="3221736" y="3067812"/>
                </a:moveTo>
                <a:lnTo>
                  <a:pt x="10668" y="3067812"/>
                </a:lnTo>
                <a:lnTo>
                  <a:pt x="10668" y="3073908"/>
                </a:lnTo>
                <a:lnTo>
                  <a:pt x="3221736" y="3073908"/>
                </a:lnTo>
                <a:lnTo>
                  <a:pt x="3221736" y="3067812"/>
                </a:lnTo>
                <a:close/>
              </a:path>
              <a:path extrusionOk="0" h="3078479" w="3232784">
                <a:moveTo>
                  <a:pt x="3221736" y="6096"/>
                </a:moveTo>
                <a:lnTo>
                  <a:pt x="3221736" y="3073908"/>
                </a:lnTo>
                <a:lnTo>
                  <a:pt x="3227831" y="3067812"/>
                </a:lnTo>
                <a:lnTo>
                  <a:pt x="3232404" y="3067812"/>
                </a:lnTo>
                <a:lnTo>
                  <a:pt x="3232404" y="10668"/>
                </a:lnTo>
                <a:lnTo>
                  <a:pt x="3227832" y="10668"/>
                </a:lnTo>
                <a:lnTo>
                  <a:pt x="3221736" y="6096"/>
                </a:lnTo>
                <a:close/>
              </a:path>
              <a:path extrusionOk="0" h="3078479" w="3232784">
                <a:moveTo>
                  <a:pt x="3232404" y="3067812"/>
                </a:moveTo>
                <a:lnTo>
                  <a:pt x="3227831" y="3067812"/>
                </a:lnTo>
                <a:lnTo>
                  <a:pt x="3221736" y="3073908"/>
                </a:lnTo>
                <a:lnTo>
                  <a:pt x="3232404" y="3073908"/>
                </a:lnTo>
                <a:lnTo>
                  <a:pt x="3232404" y="3067812"/>
                </a:lnTo>
                <a:close/>
              </a:path>
              <a:path extrusionOk="0" h="3078479" w="3232784">
                <a:moveTo>
                  <a:pt x="10668" y="6096"/>
                </a:moveTo>
                <a:lnTo>
                  <a:pt x="4571" y="10668"/>
                </a:lnTo>
                <a:lnTo>
                  <a:pt x="10668" y="10668"/>
                </a:lnTo>
                <a:lnTo>
                  <a:pt x="10668" y="6096"/>
                </a:lnTo>
                <a:close/>
              </a:path>
              <a:path extrusionOk="0" h="3078479" w="3232784">
                <a:moveTo>
                  <a:pt x="3221736" y="6096"/>
                </a:moveTo>
                <a:lnTo>
                  <a:pt x="10668" y="6096"/>
                </a:lnTo>
                <a:lnTo>
                  <a:pt x="10668" y="10668"/>
                </a:lnTo>
                <a:lnTo>
                  <a:pt x="3221736" y="10668"/>
                </a:lnTo>
                <a:lnTo>
                  <a:pt x="3221736" y="6096"/>
                </a:lnTo>
                <a:close/>
              </a:path>
              <a:path extrusionOk="0" h="3078479" w="3232784">
                <a:moveTo>
                  <a:pt x="3232404" y="6096"/>
                </a:moveTo>
                <a:lnTo>
                  <a:pt x="3221736" y="6096"/>
                </a:lnTo>
                <a:lnTo>
                  <a:pt x="3227832" y="10668"/>
                </a:lnTo>
                <a:lnTo>
                  <a:pt x="3232404" y="10668"/>
                </a:lnTo>
                <a:lnTo>
                  <a:pt x="3232404" y="609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0" name="Google Shape;1660;p66"/>
          <p:cNvSpPr/>
          <p:nvPr/>
        </p:nvSpPr>
        <p:spPr>
          <a:xfrm>
            <a:off x="2322576" y="6217920"/>
            <a:ext cx="1717675" cy="411480"/>
          </a:xfrm>
          <a:custGeom>
            <a:rect b="b" l="l" r="r" t="t"/>
            <a:pathLst>
              <a:path extrusionOk="0" h="411479" w="1717675">
                <a:moveTo>
                  <a:pt x="0" y="411480"/>
                </a:moveTo>
                <a:lnTo>
                  <a:pt x="1717548" y="411480"/>
                </a:lnTo>
                <a:lnTo>
                  <a:pt x="1717548" y="0"/>
                </a:lnTo>
                <a:lnTo>
                  <a:pt x="0" y="0"/>
                </a:lnTo>
                <a:lnTo>
                  <a:pt x="0" y="41148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1" name="Google Shape;1661;p66"/>
          <p:cNvSpPr txBox="1"/>
          <p:nvPr/>
        </p:nvSpPr>
        <p:spPr>
          <a:xfrm>
            <a:off x="2322576" y="6205221"/>
            <a:ext cx="1717675" cy="356235"/>
          </a:xfrm>
          <a:prstGeom prst="rect">
            <a:avLst/>
          </a:prstGeom>
          <a:noFill/>
          <a:ln>
            <a:noFill/>
          </a:ln>
        </p:spPr>
        <p:txBody>
          <a:bodyPr anchorCtr="0" anchor="t" bIns="0" lIns="0" spcFirstLastPara="1" rIns="0" wrap="square" tIns="14600">
            <a:noAutofit/>
          </a:bodyPr>
          <a:lstStyle/>
          <a:p>
            <a:pPr indent="0" lvl="0" marL="19685" marR="0" rtl="0" algn="l">
              <a:lnSpc>
                <a:spcPct val="100000"/>
              </a:lnSpc>
              <a:spcBef>
                <a:spcPts val="0"/>
              </a:spcBef>
              <a:spcAft>
                <a:spcPts val="0"/>
              </a:spcAft>
              <a:buNone/>
            </a:pPr>
            <a:r>
              <a:rPr i="1" lang="tr-TR" sz="2150">
                <a:solidFill>
                  <a:schemeClr val="dk1"/>
                </a:solidFill>
                <a:latin typeface="Noto Sans Symbols"/>
                <a:ea typeface="Noto Sans Symbols"/>
                <a:cs typeface="Noto Sans Symbols"/>
                <a:sym typeface="Noto Sans Symbols"/>
              </a:rPr>
              <a:t>φ</a:t>
            </a:r>
            <a:r>
              <a:rPr baseline="-25000" lang="tr-TR" sz="1875">
                <a:solidFill>
                  <a:schemeClr val="dk1"/>
                </a:solidFill>
                <a:latin typeface="Times New Roman"/>
                <a:ea typeface="Times New Roman"/>
                <a:cs typeface="Times New Roman"/>
                <a:sym typeface="Times New Roman"/>
              </a:rPr>
              <a:t>1 </a:t>
            </a:r>
            <a:r>
              <a:rPr lang="tr-TR" sz="2150">
                <a:solidFill>
                  <a:schemeClr val="dk1"/>
                </a:solidFill>
                <a:latin typeface="Noto Sans Symbols"/>
                <a:ea typeface="Noto Sans Symbols"/>
                <a:cs typeface="Noto Sans Symbols"/>
                <a:sym typeface="Noto Sans Symbols"/>
              </a:rPr>
              <a:t>+</a:t>
            </a:r>
            <a:r>
              <a:rPr i="1" lang="tr-TR" sz="2150">
                <a:solidFill>
                  <a:schemeClr val="dk1"/>
                </a:solidFill>
                <a:latin typeface="Noto Sans Symbols"/>
                <a:ea typeface="Noto Sans Symbols"/>
                <a:cs typeface="Noto Sans Symbols"/>
                <a:sym typeface="Noto Sans Symbols"/>
              </a:rPr>
              <a:t>φ</a:t>
            </a:r>
            <a:r>
              <a:rPr baseline="-25000" lang="tr-TR" sz="1875">
                <a:solidFill>
                  <a:schemeClr val="dk1"/>
                </a:solidFill>
                <a:latin typeface="Times New Roman"/>
                <a:ea typeface="Times New Roman"/>
                <a:cs typeface="Times New Roman"/>
                <a:sym typeface="Times New Roman"/>
              </a:rPr>
              <a:t>2 </a:t>
            </a:r>
            <a:r>
              <a:rPr lang="tr-TR" sz="2150">
                <a:solidFill>
                  <a:schemeClr val="dk1"/>
                </a:solidFill>
                <a:latin typeface="Noto Sans Symbols"/>
                <a:ea typeface="Noto Sans Symbols"/>
                <a:cs typeface="Noto Sans Symbols"/>
                <a:sym typeface="Noto Sans Symbols"/>
              </a:rPr>
              <a:t>+</a:t>
            </a:r>
            <a:r>
              <a:rPr i="1" lang="tr-TR" sz="2150">
                <a:solidFill>
                  <a:schemeClr val="dk1"/>
                </a:solidFill>
                <a:latin typeface="Noto Sans Symbols"/>
                <a:ea typeface="Noto Sans Symbols"/>
                <a:cs typeface="Noto Sans Symbols"/>
                <a:sym typeface="Noto Sans Symbols"/>
              </a:rPr>
              <a:t>φ</a:t>
            </a:r>
            <a:r>
              <a:rPr baseline="-25000" lang="tr-TR" sz="1875">
                <a:solidFill>
                  <a:schemeClr val="dk1"/>
                </a:solidFill>
                <a:latin typeface="Times New Roman"/>
                <a:ea typeface="Times New Roman"/>
                <a:cs typeface="Times New Roman"/>
                <a:sym typeface="Times New Roman"/>
              </a:rPr>
              <a:t>3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0</a:t>
            </a:r>
            <a:endParaRPr sz="2150">
              <a:solidFill>
                <a:schemeClr val="dk1"/>
              </a:solidFill>
              <a:latin typeface="Times New Roman"/>
              <a:ea typeface="Times New Roman"/>
              <a:cs typeface="Times New Roman"/>
              <a:sym typeface="Times New Roman"/>
            </a:endParaRPr>
          </a:p>
        </p:txBody>
      </p:sp>
      <p:sp>
        <p:nvSpPr>
          <p:cNvPr id="1662" name="Google Shape;1662;p66"/>
          <p:cNvSpPr/>
          <p:nvPr/>
        </p:nvSpPr>
        <p:spPr>
          <a:xfrm>
            <a:off x="2311907" y="6207252"/>
            <a:ext cx="1740535" cy="434340"/>
          </a:xfrm>
          <a:custGeom>
            <a:rect b="b" l="l" r="r" t="t"/>
            <a:pathLst>
              <a:path extrusionOk="0" h="434340" w="1740535">
                <a:moveTo>
                  <a:pt x="1740408" y="0"/>
                </a:moveTo>
                <a:lnTo>
                  <a:pt x="0" y="0"/>
                </a:lnTo>
                <a:lnTo>
                  <a:pt x="0" y="434340"/>
                </a:lnTo>
                <a:lnTo>
                  <a:pt x="1740408" y="434340"/>
                </a:lnTo>
                <a:lnTo>
                  <a:pt x="1740408" y="428244"/>
                </a:lnTo>
                <a:lnTo>
                  <a:pt x="10668" y="428244"/>
                </a:lnTo>
                <a:lnTo>
                  <a:pt x="4572" y="423672"/>
                </a:lnTo>
                <a:lnTo>
                  <a:pt x="10668" y="423672"/>
                </a:lnTo>
                <a:lnTo>
                  <a:pt x="10668" y="10668"/>
                </a:lnTo>
                <a:lnTo>
                  <a:pt x="4572" y="10668"/>
                </a:lnTo>
                <a:lnTo>
                  <a:pt x="10668" y="4571"/>
                </a:lnTo>
                <a:lnTo>
                  <a:pt x="1740408" y="4571"/>
                </a:lnTo>
                <a:lnTo>
                  <a:pt x="1740408" y="0"/>
                </a:lnTo>
                <a:close/>
              </a:path>
              <a:path extrusionOk="0" h="434340" w="1740535">
                <a:moveTo>
                  <a:pt x="10668" y="423672"/>
                </a:moveTo>
                <a:lnTo>
                  <a:pt x="4572" y="423672"/>
                </a:lnTo>
                <a:lnTo>
                  <a:pt x="10668" y="428244"/>
                </a:lnTo>
                <a:lnTo>
                  <a:pt x="10668" y="423672"/>
                </a:lnTo>
                <a:close/>
              </a:path>
              <a:path extrusionOk="0" h="434340" w="1740535">
                <a:moveTo>
                  <a:pt x="1729740" y="423672"/>
                </a:moveTo>
                <a:lnTo>
                  <a:pt x="10668" y="423672"/>
                </a:lnTo>
                <a:lnTo>
                  <a:pt x="10668" y="428244"/>
                </a:lnTo>
                <a:lnTo>
                  <a:pt x="1729740" y="428244"/>
                </a:lnTo>
                <a:lnTo>
                  <a:pt x="1729740" y="423672"/>
                </a:lnTo>
                <a:close/>
              </a:path>
              <a:path extrusionOk="0" h="434340" w="1740535">
                <a:moveTo>
                  <a:pt x="1729740" y="4571"/>
                </a:moveTo>
                <a:lnTo>
                  <a:pt x="1729740" y="428244"/>
                </a:lnTo>
                <a:lnTo>
                  <a:pt x="1735836" y="423672"/>
                </a:lnTo>
                <a:lnTo>
                  <a:pt x="1740408" y="423672"/>
                </a:lnTo>
                <a:lnTo>
                  <a:pt x="1740408" y="10668"/>
                </a:lnTo>
                <a:lnTo>
                  <a:pt x="1735836" y="10668"/>
                </a:lnTo>
                <a:lnTo>
                  <a:pt x="1729740" y="4571"/>
                </a:lnTo>
                <a:close/>
              </a:path>
              <a:path extrusionOk="0" h="434340" w="1740535">
                <a:moveTo>
                  <a:pt x="1740408" y="423672"/>
                </a:moveTo>
                <a:lnTo>
                  <a:pt x="1735836" y="423672"/>
                </a:lnTo>
                <a:lnTo>
                  <a:pt x="1729740" y="428244"/>
                </a:lnTo>
                <a:lnTo>
                  <a:pt x="1740408" y="428244"/>
                </a:lnTo>
                <a:lnTo>
                  <a:pt x="1740408" y="423672"/>
                </a:lnTo>
                <a:close/>
              </a:path>
              <a:path extrusionOk="0" h="434340" w="1740535">
                <a:moveTo>
                  <a:pt x="10668" y="4571"/>
                </a:moveTo>
                <a:lnTo>
                  <a:pt x="4572" y="10668"/>
                </a:lnTo>
                <a:lnTo>
                  <a:pt x="10668" y="10668"/>
                </a:lnTo>
                <a:lnTo>
                  <a:pt x="10668" y="4571"/>
                </a:lnTo>
                <a:close/>
              </a:path>
              <a:path extrusionOk="0" h="434340" w="1740535">
                <a:moveTo>
                  <a:pt x="1729740" y="4571"/>
                </a:moveTo>
                <a:lnTo>
                  <a:pt x="10668" y="4571"/>
                </a:lnTo>
                <a:lnTo>
                  <a:pt x="10668" y="10668"/>
                </a:lnTo>
                <a:lnTo>
                  <a:pt x="1729740" y="10668"/>
                </a:lnTo>
                <a:lnTo>
                  <a:pt x="1729740" y="4571"/>
                </a:lnTo>
                <a:close/>
              </a:path>
              <a:path extrusionOk="0" h="434340" w="1740535">
                <a:moveTo>
                  <a:pt x="1740408" y="4571"/>
                </a:moveTo>
                <a:lnTo>
                  <a:pt x="1729740" y="4571"/>
                </a:lnTo>
                <a:lnTo>
                  <a:pt x="1735836" y="10668"/>
                </a:lnTo>
                <a:lnTo>
                  <a:pt x="1740408" y="10668"/>
                </a:lnTo>
                <a:lnTo>
                  <a:pt x="1740408" y="457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3" name="Google Shape;1663;p6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7" name="Shape 1667"/>
        <p:cNvGrpSpPr/>
        <p:nvPr/>
      </p:nvGrpSpPr>
      <p:grpSpPr>
        <a:xfrm>
          <a:off x="0" y="0"/>
          <a:ext cx="0" cy="0"/>
          <a:chOff x="0" y="0"/>
          <a:chExt cx="0" cy="0"/>
        </a:xfrm>
      </p:grpSpPr>
      <p:sp>
        <p:nvSpPr>
          <p:cNvPr id="1668" name="Google Shape;1668;p67"/>
          <p:cNvSpPr txBox="1"/>
          <p:nvPr>
            <p:ph type="title"/>
          </p:nvPr>
        </p:nvSpPr>
        <p:spPr>
          <a:xfrm>
            <a:off x="1460500" y="445592"/>
            <a:ext cx="8335900"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a:t>
            </a:r>
            <a:endParaRPr/>
          </a:p>
        </p:txBody>
      </p:sp>
      <p:sp>
        <p:nvSpPr>
          <p:cNvPr id="1669" name="Google Shape;1669;p67"/>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1670" name="Google Shape;1670;p67"/>
          <p:cNvSpPr txBox="1"/>
          <p:nvPr/>
        </p:nvSpPr>
        <p:spPr>
          <a:xfrm>
            <a:off x="897000" y="1131405"/>
            <a:ext cx="9025890" cy="5472430"/>
          </a:xfrm>
          <a:prstGeom prst="rect">
            <a:avLst/>
          </a:prstGeom>
          <a:noFill/>
          <a:ln>
            <a:noFill/>
          </a:ln>
        </p:spPr>
        <p:txBody>
          <a:bodyPr anchorCtr="0" anchor="t" bIns="0" lIns="0" spcFirstLastPara="1" rIns="0" wrap="square" tIns="11425">
            <a:noAutofit/>
          </a:bodyPr>
          <a:lstStyle/>
          <a:p>
            <a:pPr indent="0" lvl="0" marL="12700" marR="5080" rtl="0" algn="just">
              <a:lnSpc>
                <a:spcPct val="122100"/>
              </a:lnSpc>
              <a:spcBef>
                <a:spcPts val="0"/>
              </a:spcBef>
              <a:spcAft>
                <a:spcPts val="0"/>
              </a:spcAft>
              <a:buNone/>
            </a:pPr>
            <a:r>
              <a:rPr lang="tr-TR" sz="1950">
                <a:solidFill>
                  <a:schemeClr val="dk1"/>
                </a:solidFill>
                <a:latin typeface="Times New Roman"/>
                <a:ea typeface="Times New Roman"/>
                <a:cs typeface="Times New Roman"/>
                <a:sym typeface="Times New Roman"/>
              </a:rPr>
              <a:t>Üç-fazlı transformatörlerin primerleri ve sekonderleri yıldız (Y) veya üçgen (</a:t>
            </a:r>
            <a:r>
              <a:rPr lang="tr-TR" sz="1950">
                <a:solidFill>
                  <a:schemeClr val="dk1"/>
                </a:solidFill>
                <a:latin typeface="Noto Sans Symbols"/>
                <a:ea typeface="Noto Sans Symbols"/>
                <a:cs typeface="Noto Sans Symbols"/>
                <a:sym typeface="Noto Sans Symbols"/>
              </a:rPr>
              <a:t>Δ</a:t>
            </a:r>
            <a:r>
              <a:rPr lang="tr-TR" sz="1950">
                <a:solidFill>
                  <a:schemeClr val="dk1"/>
                </a:solidFill>
                <a:latin typeface="Times New Roman"/>
                <a:ea typeface="Times New Roman"/>
                <a:cs typeface="Times New Roman"/>
                <a:sym typeface="Times New Roman"/>
              </a:rPr>
              <a:t>) şeklinde  birbirlerinden bağımsız olarak bağlanabilirler. Üç-faz transformatör ünitesini (bankasını)  dört ayrı şekilde bağlamak mümkündür.</a:t>
            </a:r>
            <a:endParaRPr/>
          </a:p>
          <a:p>
            <a:pPr indent="0" lvl="0" marL="0" marR="0" rtl="0" algn="l">
              <a:lnSpc>
                <a:spcPct val="100000"/>
              </a:lnSpc>
              <a:spcBef>
                <a:spcPts val="50"/>
              </a:spcBef>
              <a:spcAft>
                <a:spcPts val="0"/>
              </a:spcAft>
              <a:buNone/>
            </a:pPr>
            <a:r>
              <a:t/>
            </a:r>
            <a:endParaRPr sz="2900">
              <a:solidFill>
                <a:schemeClr val="dk1"/>
              </a:solidFill>
              <a:latin typeface="Times New Roman"/>
              <a:ea typeface="Times New Roman"/>
              <a:cs typeface="Times New Roman"/>
              <a:sym typeface="Times New Roman"/>
            </a:endParaRPr>
          </a:p>
          <a:p>
            <a:pPr indent="-306070" lvl="0" marL="318770" marR="0" rtl="0" algn="just">
              <a:lnSpc>
                <a:spcPct val="100000"/>
              </a:lnSpc>
              <a:spcBef>
                <a:spcPts val="0"/>
              </a:spcBef>
              <a:spcAft>
                <a:spcPts val="0"/>
              </a:spcAft>
              <a:buClr>
                <a:schemeClr val="dk1"/>
              </a:buClr>
              <a:buSzPts val="1950"/>
              <a:buFont typeface="Times New Roman"/>
              <a:buAutoNum type="arabicPeriod"/>
            </a:pPr>
            <a:r>
              <a:rPr b="1" lang="tr-TR" sz="1950">
                <a:solidFill>
                  <a:schemeClr val="dk1"/>
                </a:solidFill>
                <a:latin typeface="Times New Roman"/>
                <a:ea typeface="Times New Roman"/>
                <a:cs typeface="Times New Roman"/>
                <a:sym typeface="Times New Roman"/>
              </a:rPr>
              <a:t>Yıldız-Yıldız (Y-Y)</a:t>
            </a:r>
            <a:endParaRPr sz="1950">
              <a:solidFill>
                <a:schemeClr val="dk1"/>
              </a:solidFill>
              <a:latin typeface="Times New Roman"/>
              <a:ea typeface="Times New Roman"/>
              <a:cs typeface="Times New Roman"/>
              <a:sym typeface="Times New Roman"/>
            </a:endParaRPr>
          </a:p>
          <a:p>
            <a:pPr indent="-306070" lvl="0" marL="318770" marR="0" rtl="0" algn="just">
              <a:lnSpc>
                <a:spcPct val="100000"/>
              </a:lnSpc>
              <a:spcBef>
                <a:spcPts val="515"/>
              </a:spcBef>
              <a:spcAft>
                <a:spcPts val="0"/>
              </a:spcAft>
              <a:buClr>
                <a:schemeClr val="dk1"/>
              </a:buClr>
              <a:buSzPts val="1950"/>
              <a:buFont typeface="Times New Roman"/>
              <a:buAutoNum type="arabicPeriod"/>
            </a:pPr>
            <a:r>
              <a:rPr b="1" lang="tr-TR" sz="1950">
                <a:solidFill>
                  <a:schemeClr val="dk1"/>
                </a:solidFill>
                <a:latin typeface="Times New Roman"/>
                <a:ea typeface="Times New Roman"/>
                <a:cs typeface="Times New Roman"/>
                <a:sym typeface="Times New Roman"/>
              </a:rPr>
              <a:t>Yıldız-Üçgen (Y-</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314960" lvl="0" marL="327660" marR="0" rtl="0" algn="just">
              <a:lnSpc>
                <a:spcPct val="100000"/>
              </a:lnSpc>
              <a:spcBef>
                <a:spcPts val="530"/>
              </a:spcBef>
              <a:spcAft>
                <a:spcPts val="0"/>
              </a:spcAft>
              <a:buClr>
                <a:schemeClr val="dk1"/>
              </a:buClr>
              <a:buSzPts val="1950"/>
              <a:buFont typeface="Times New Roman"/>
              <a:buAutoNum type="arabicPeriod"/>
            </a:pPr>
            <a:r>
              <a:rPr b="1" lang="tr-TR" sz="1950">
                <a:solidFill>
                  <a:schemeClr val="dk1"/>
                </a:solidFill>
                <a:latin typeface="Times New Roman"/>
                <a:ea typeface="Times New Roman"/>
                <a:cs typeface="Times New Roman"/>
                <a:sym typeface="Times New Roman"/>
              </a:rPr>
              <a:t>Üçgen-Yıldız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-Y)</a:t>
            </a:r>
            <a:endParaRPr sz="1950">
              <a:solidFill>
                <a:schemeClr val="dk1"/>
              </a:solidFill>
              <a:latin typeface="Times New Roman"/>
              <a:ea typeface="Times New Roman"/>
              <a:cs typeface="Times New Roman"/>
              <a:sym typeface="Times New Roman"/>
            </a:endParaRPr>
          </a:p>
          <a:p>
            <a:pPr indent="-314960" lvl="0" marL="327660" marR="0" rtl="0" algn="just">
              <a:lnSpc>
                <a:spcPct val="100000"/>
              </a:lnSpc>
              <a:spcBef>
                <a:spcPts val="515"/>
              </a:spcBef>
              <a:spcAft>
                <a:spcPts val="0"/>
              </a:spcAft>
              <a:buClr>
                <a:schemeClr val="dk1"/>
              </a:buClr>
              <a:buSzPts val="1950"/>
              <a:buFont typeface="Times New Roman"/>
              <a:buAutoNum type="arabicPeriod"/>
            </a:pPr>
            <a:r>
              <a:rPr b="1" lang="tr-TR" sz="1950">
                <a:solidFill>
                  <a:schemeClr val="dk1"/>
                </a:solidFill>
                <a:latin typeface="Times New Roman"/>
                <a:ea typeface="Times New Roman"/>
                <a:cs typeface="Times New Roman"/>
                <a:sym typeface="Times New Roman"/>
              </a:rPr>
              <a:t>Üçgen-Üçgen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450">
              <a:solidFill>
                <a:schemeClr val="dk1"/>
              </a:solidFill>
              <a:latin typeface="Times New Roman"/>
              <a:ea typeface="Times New Roman"/>
              <a:cs typeface="Times New Roman"/>
              <a:sym typeface="Times New Roman"/>
            </a:endParaRPr>
          </a:p>
          <a:p>
            <a:pPr indent="0" lvl="0" marL="12700" marR="5080" rtl="0" algn="just">
              <a:lnSpc>
                <a:spcPct val="122200"/>
              </a:lnSpc>
              <a:spcBef>
                <a:spcPts val="5"/>
              </a:spcBef>
              <a:spcAft>
                <a:spcPts val="0"/>
              </a:spcAft>
              <a:buNone/>
            </a:pPr>
            <a:r>
              <a:rPr lang="tr-TR" sz="1950">
                <a:solidFill>
                  <a:schemeClr val="dk1"/>
                </a:solidFill>
                <a:latin typeface="Times New Roman"/>
                <a:ea typeface="Times New Roman"/>
                <a:cs typeface="Times New Roman"/>
                <a:sym typeface="Times New Roman"/>
              </a:rPr>
              <a:t>Bu dört bağlantıdan herhangi birinin gerçekleştirildiği üç-faz transformatör ünitesini  analiz etmek için ünitedeki tek bir transformatörün incelenmesi yeterlidir. Bankadaki  herhangi bir transformatör daha önce çalışılan bir-fazlı transformatör davranışının  tamamen aynısını gösterir. Üç-faz transformatörün empedans, gerilim regülasyonu,  verim ve benzer diğer hesaplamaları, daha önce bir-faz transformatör için geliştirilen  aynı teknikler ile bir-faz esasına göre yapılır.</a:t>
            </a:r>
            <a:endParaRPr sz="1950">
              <a:solidFill>
                <a:schemeClr val="dk1"/>
              </a:solidFill>
              <a:latin typeface="Times New Roman"/>
              <a:ea typeface="Times New Roman"/>
              <a:cs typeface="Times New Roman"/>
              <a:sym typeface="Times New Roman"/>
            </a:endParaRPr>
          </a:p>
        </p:txBody>
      </p:sp>
      <p:sp>
        <p:nvSpPr>
          <p:cNvPr id="1671" name="Google Shape;1671;p6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5" name="Shape 1675"/>
        <p:cNvGrpSpPr/>
        <p:nvPr/>
      </p:nvGrpSpPr>
      <p:grpSpPr>
        <a:xfrm>
          <a:off x="0" y="0"/>
          <a:ext cx="0" cy="0"/>
          <a:chOff x="0" y="0"/>
          <a:chExt cx="0" cy="0"/>
        </a:xfrm>
      </p:grpSpPr>
      <p:sp>
        <p:nvSpPr>
          <p:cNvPr id="1676" name="Google Shape;1676;p68"/>
          <p:cNvSpPr txBox="1"/>
          <p:nvPr/>
        </p:nvSpPr>
        <p:spPr>
          <a:xfrm>
            <a:off x="2288730" y="445592"/>
            <a:ext cx="645350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Transformatörlerde Bağlantılar</a:t>
            </a:r>
            <a:endParaRPr sz="2650">
              <a:solidFill>
                <a:schemeClr val="dk1"/>
              </a:solidFill>
              <a:latin typeface="Times New Roman"/>
              <a:ea typeface="Times New Roman"/>
              <a:cs typeface="Times New Roman"/>
              <a:sym typeface="Times New Roman"/>
            </a:endParaRPr>
          </a:p>
        </p:txBody>
      </p:sp>
      <p:sp>
        <p:nvSpPr>
          <p:cNvPr id="1677" name="Google Shape;1677;p68"/>
          <p:cNvSpPr/>
          <p:nvPr/>
        </p:nvSpPr>
        <p:spPr>
          <a:xfrm>
            <a:off x="6146291" y="3945635"/>
            <a:ext cx="58419" cy="995680"/>
          </a:xfrm>
          <a:custGeom>
            <a:rect b="b" l="l" r="r" t="t"/>
            <a:pathLst>
              <a:path extrusionOk="0" h="995679" w="58420">
                <a:moveTo>
                  <a:pt x="21336" y="937259"/>
                </a:moveTo>
                <a:lnTo>
                  <a:pt x="0" y="937259"/>
                </a:lnTo>
                <a:lnTo>
                  <a:pt x="28956" y="995171"/>
                </a:lnTo>
                <a:lnTo>
                  <a:pt x="47244" y="958595"/>
                </a:lnTo>
                <a:lnTo>
                  <a:pt x="24384" y="958595"/>
                </a:lnTo>
                <a:lnTo>
                  <a:pt x="21336" y="955547"/>
                </a:lnTo>
                <a:lnTo>
                  <a:pt x="21336" y="937259"/>
                </a:lnTo>
                <a:close/>
              </a:path>
              <a:path extrusionOk="0" h="995679" w="58420">
                <a:moveTo>
                  <a:pt x="33528" y="36575"/>
                </a:moveTo>
                <a:lnTo>
                  <a:pt x="24384" y="36575"/>
                </a:lnTo>
                <a:lnTo>
                  <a:pt x="21336" y="39624"/>
                </a:lnTo>
                <a:lnTo>
                  <a:pt x="21336" y="955547"/>
                </a:lnTo>
                <a:lnTo>
                  <a:pt x="24384" y="958595"/>
                </a:lnTo>
                <a:lnTo>
                  <a:pt x="33528" y="958595"/>
                </a:lnTo>
                <a:lnTo>
                  <a:pt x="36575" y="955547"/>
                </a:lnTo>
                <a:lnTo>
                  <a:pt x="36575" y="39624"/>
                </a:lnTo>
                <a:lnTo>
                  <a:pt x="33528" y="36575"/>
                </a:lnTo>
                <a:close/>
              </a:path>
              <a:path extrusionOk="0" h="995679" w="58420">
                <a:moveTo>
                  <a:pt x="57912" y="937259"/>
                </a:moveTo>
                <a:lnTo>
                  <a:pt x="36575" y="937259"/>
                </a:lnTo>
                <a:lnTo>
                  <a:pt x="36575" y="955547"/>
                </a:lnTo>
                <a:lnTo>
                  <a:pt x="33528" y="958595"/>
                </a:lnTo>
                <a:lnTo>
                  <a:pt x="47244" y="958595"/>
                </a:lnTo>
                <a:lnTo>
                  <a:pt x="57912" y="937259"/>
                </a:lnTo>
                <a:close/>
              </a:path>
              <a:path extrusionOk="0" h="995679" w="58420">
                <a:moveTo>
                  <a:pt x="28956" y="0"/>
                </a:moveTo>
                <a:lnTo>
                  <a:pt x="0" y="57912"/>
                </a:lnTo>
                <a:lnTo>
                  <a:pt x="21336" y="57912"/>
                </a:lnTo>
                <a:lnTo>
                  <a:pt x="21336" y="39624"/>
                </a:lnTo>
                <a:lnTo>
                  <a:pt x="24384" y="36575"/>
                </a:lnTo>
                <a:lnTo>
                  <a:pt x="47244" y="36575"/>
                </a:lnTo>
                <a:lnTo>
                  <a:pt x="28956" y="0"/>
                </a:lnTo>
                <a:close/>
              </a:path>
              <a:path extrusionOk="0" h="995679" w="58420">
                <a:moveTo>
                  <a:pt x="47244" y="36575"/>
                </a:moveTo>
                <a:lnTo>
                  <a:pt x="33528" y="36575"/>
                </a:lnTo>
                <a:lnTo>
                  <a:pt x="36575" y="39624"/>
                </a:lnTo>
                <a:lnTo>
                  <a:pt x="36575" y="57912"/>
                </a:lnTo>
                <a:lnTo>
                  <a:pt x="57912" y="57912"/>
                </a:lnTo>
                <a:lnTo>
                  <a:pt x="47244"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8" name="Google Shape;1678;p68"/>
          <p:cNvSpPr/>
          <p:nvPr/>
        </p:nvSpPr>
        <p:spPr>
          <a:xfrm>
            <a:off x="7191756" y="6207252"/>
            <a:ext cx="41275" cy="43180"/>
          </a:xfrm>
          <a:custGeom>
            <a:rect b="b" l="l" r="r" t="t"/>
            <a:pathLst>
              <a:path extrusionOk="0" h="43179" w="41275">
                <a:moveTo>
                  <a:pt x="21336" y="0"/>
                </a:moveTo>
                <a:lnTo>
                  <a:pt x="12858" y="1833"/>
                </a:lnTo>
                <a:lnTo>
                  <a:pt x="6096" y="6667"/>
                </a:lnTo>
                <a:lnTo>
                  <a:pt x="1619" y="13501"/>
                </a:lnTo>
                <a:lnTo>
                  <a:pt x="0" y="21336"/>
                </a:lnTo>
                <a:lnTo>
                  <a:pt x="1619" y="29170"/>
                </a:lnTo>
                <a:lnTo>
                  <a:pt x="6096" y="36004"/>
                </a:lnTo>
                <a:lnTo>
                  <a:pt x="12858" y="40838"/>
                </a:lnTo>
                <a:lnTo>
                  <a:pt x="21336" y="42671"/>
                </a:lnTo>
                <a:lnTo>
                  <a:pt x="28932" y="40838"/>
                </a:lnTo>
                <a:lnTo>
                  <a:pt x="35242" y="36004"/>
                </a:lnTo>
                <a:lnTo>
                  <a:pt x="39552" y="29170"/>
                </a:lnTo>
                <a:lnTo>
                  <a:pt x="41148" y="21336"/>
                </a:lnTo>
                <a:lnTo>
                  <a:pt x="39552" y="13501"/>
                </a:lnTo>
                <a:lnTo>
                  <a:pt x="35242" y="6667"/>
                </a:lnTo>
                <a:lnTo>
                  <a:pt x="28932" y="1833"/>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9" name="Google Shape;1679;p68"/>
          <p:cNvSpPr/>
          <p:nvPr/>
        </p:nvSpPr>
        <p:spPr>
          <a:xfrm>
            <a:off x="7191756" y="6207252"/>
            <a:ext cx="41275" cy="43180"/>
          </a:xfrm>
          <a:custGeom>
            <a:rect b="b" l="l" r="r" t="t"/>
            <a:pathLst>
              <a:path extrusionOk="0" h="43179" w="41275">
                <a:moveTo>
                  <a:pt x="21336" y="0"/>
                </a:moveTo>
                <a:lnTo>
                  <a:pt x="12858" y="1833"/>
                </a:lnTo>
                <a:lnTo>
                  <a:pt x="6096" y="6667"/>
                </a:lnTo>
                <a:lnTo>
                  <a:pt x="1619" y="13501"/>
                </a:lnTo>
                <a:lnTo>
                  <a:pt x="0" y="21336"/>
                </a:lnTo>
                <a:lnTo>
                  <a:pt x="1619" y="29170"/>
                </a:lnTo>
                <a:lnTo>
                  <a:pt x="6096" y="36004"/>
                </a:lnTo>
                <a:lnTo>
                  <a:pt x="12858" y="40838"/>
                </a:lnTo>
                <a:lnTo>
                  <a:pt x="21336" y="42671"/>
                </a:lnTo>
                <a:lnTo>
                  <a:pt x="28932" y="40838"/>
                </a:lnTo>
                <a:lnTo>
                  <a:pt x="35242" y="36004"/>
                </a:lnTo>
                <a:lnTo>
                  <a:pt x="39552" y="29170"/>
                </a:lnTo>
                <a:lnTo>
                  <a:pt x="41148" y="21336"/>
                </a:lnTo>
                <a:lnTo>
                  <a:pt x="39552" y="13501"/>
                </a:lnTo>
                <a:lnTo>
                  <a:pt x="35242" y="6667"/>
                </a:lnTo>
                <a:lnTo>
                  <a:pt x="28932" y="1833"/>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0" name="Google Shape;1680;p68"/>
          <p:cNvSpPr/>
          <p:nvPr/>
        </p:nvSpPr>
        <p:spPr>
          <a:xfrm>
            <a:off x="6701028" y="6573011"/>
            <a:ext cx="326390" cy="116205"/>
          </a:xfrm>
          <a:custGeom>
            <a:rect b="b" l="l" r="r" t="t"/>
            <a:pathLst>
              <a:path extrusionOk="0" h="116204" w="326390">
                <a:moveTo>
                  <a:pt x="163068" y="0"/>
                </a:moveTo>
                <a:lnTo>
                  <a:pt x="99655" y="4548"/>
                </a:lnTo>
                <a:lnTo>
                  <a:pt x="47815" y="16954"/>
                </a:lnTo>
                <a:lnTo>
                  <a:pt x="12834" y="35361"/>
                </a:lnTo>
                <a:lnTo>
                  <a:pt x="0" y="57911"/>
                </a:lnTo>
                <a:lnTo>
                  <a:pt x="12834" y="80462"/>
                </a:lnTo>
                <a:lnTo>
                  <a:pt x="47815" y="98869"/>
                </a:lnTo>
                <a:lnTo>
                  <a:pt x="99655" y="111275"/>
                </a:lnTo>
                <a:lnTo>
                  <a:pt x="163068" y="115823"/>
                </a:lnTo>
                <a:lnTo>
                  <a:pt x="226480" y="111275"/>
                </a:lnTo>
                <a:lnTo>
                  <a:pt x="278320" y="98869"/>
                </a:lnTo>
                <a:lnTo>
                  <a:pt x="313301" y="80462"/>
                </a:lnTo>
                <a:lnTo>
                  <a:pt x="326136" y="57911"/>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1" name="Google Shape;1681;p68"/>
          <p:cNvSpPr/>
          <p:nvPr/>
        </p:nvSpPr>
        <p:spPr>
          <a:xfrm>
            <a:off x="6701028" y="6573011"/>
            <a:ext cx="326390" cy="116205"/>
          </a:xfrm>
          <a:custGeom>
            <a:rect b="b" l="l" r="r" t="t"/>
            <a:pathLst>
              <a:path extrusionOk="0" h="116204" w="326390">
                <a:moveTo>
                  <a:pt x="326136" y="57911"/>
                </a:moveTo>
                <a:lnTo>
                  <a:pt x="313301" y="35361"/>
                </a:lnTo>
                <a:lnTo>
                  <a:pt x="278320" y="16954"/>
                </a:lnTo>
                <a:lnTo>
                  <a:pt x="226480" y="4548"/>
                </a:lnTo>
                <a:lnTo>
                  <a:pt x="163068" y="0"/>
                </a:lnTo>
                <a:lnTo>
                  <a:pt x="99655" y="4548"/>
                </a:lnTo>
                <a:lnTo>
                  <a:pt x="47815" y="16954"/>
                </a:lnTo>
                <a:lnTo>
                  <a:pt x="12834" y="35361"/>
                </a:lnTo>
                <a:lnTo>
                  <a:pt x="0" y="57911"/>
                </a:lnTo>
                <a:lnTo>
                  <a:pt x="12834" y="80462"/>
                </a:lnTo>
                <a:lnTo>
                  <a:pt x="47815" y="98869"/>
                </a:lnTo>
                <a:lnTo>
                  <a:pt x="99655" y="111275"/>
                </a:lnTo>
                <a:lnTo>
                  <a:pt x="163068" y="115823"/>
                </a:lnTo>
                <a:lnTo>
                  <a:pt x="226480" y="111275"/>
                </a:lnTo>
                <a:lnTo>
                  <a:pt x="278320" y="98869"/>
                </a:lnTo>
                <a:lnTo>
                  <a:pt x="313301" y="80462"/>
                </a:lnTo>
                <a:lnTo>
                  <a:pt x="326136"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2" name="Google Shape;1682;p68"/>
          <p:cNvSpPr/>
          <p:nvPr/>
        </p:nvSpPr>
        <p:spPr>
          <a:xfrm>
            <a:off x="6699504" y="6675120"/>
            <a:ext cx="326390" cy="116205"/>
          </a:xfrm>
          <a:custGeom>
            <a:rect b="b" l="l" r="r" t="t"/>
            <a:pathLst>
              <a:path extrusionOk="0" h="116204" w="326390">
                <a:moveTo>
                  <a:pt x="163068" y="0"/>
                </a:moveTo>
                <a:lnTo>
                  <a:pt x="99655" y="4548"/>
                </a:lnTo>
                <a:lnTo>
                  <a:pt x="47815" y="16954"/>
                </a:lnTo>
                <a:lnTo>
                  <a:pt x="12834" y="35361"/>
                </a:lnTo>
                <a:lnTo>
                  <a:pt x="0" y="57912"/>
                </a:lnTo>
                <a:lnTo>
                  <a:pt x="12834" y="80462"/>
                </a:lnTo>
                <a:lnTo>
                  <a:pt x="47815" y="98869"/>
                </a:lnTo>
                <a:lnTo>
                  <a:pt x="99655" y="111275"/>
                </a:lnTo>
                <a:lnTo>
                  <a:pt x="163068" y="115824"/>
                </a:lnTo>
                <a:lnTo>
                  <a:pt x="226480" y="111275"/>
                </a:lnTo>
                <a:lnTo>
                  <a:pt x="278320" y="98869"/>
                </a:lnTo>
                <a:lnTo>
                  <a:pt x="313301" y="80462"/>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3" name="Google Shape;1683;p68"/>
          <p:cNvSpPr/>
          <p:nvPr/>
        </p:nvSpPr>
        <p:spPr>
          <a:xfrm>
            <a:off x="6699504" y="6675120"/>
            <a:ext cx="326390" cy="116205"/>
          </a:xfrm>
          <a:custGeom>
            <a:rect b="b" l="l" r="r" t="t"/>
            <a:pathLst>
              <a:path extrusionOk="0" h="116204" w="326390">
                <a:moveTo>
                  <a:pt x="326136" y="57912"/>
                </a:moveTo>
                <a:lnTo>
                  <a:pt x="313301" y="35361"/>
                </a:lnTo>
                <a:lnTo>
                  <a:pt x="278320" y="16954"/>
                </a:lnTo>
                <a:lnTo>
                  <a:pt x="226480" y="4548"/>
                </a:lnTo>
                <a:lnTo>
                  <a:pt x="163068" y="0"/>
                </a:lnTo>
                <a:lnTo>
                  <a:pt x="99655" y="4548"/>
                </a:lnTo>
                <a:lnTo>
                  <a:pt x="47815" y="16954"/>
                </a:lnTo>
                <a:lnTo>
                  <a:pt x="12834" y="35361"/>
                </a:lnTo>
                <a:lnTo>
                  <a:pt x="0" y="57912"/>
                </a:lnTo>
                <a:lnTo>
                  <a:pt x="12834" y="80462"/>
                </a:lnTo>
                <a:lnTo>
                  <a:pt x="47815" y="98869"/>
                </a:lnTo>
                <a:lnTo>
                  <a:pt x="99655" y="111275"/>
                </a:lnTo>
                <a:lnTo>
                  <a:pt x="163068" y="115824"/>
                </a:lnTo>
                <a:lnTo>
                  <a:pt x="226480" y="111275"/>
                </a:lnTo>
                <a:lnTo>
                  <a:pt x="278320" y="98869"/>
                </a:lnTo>
                <a:lnTo>
                  <a:pt x="313301" y="80462"/>
                </a:lnTo>
                <a:lnTo>
                  <a:pt x="326136"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4" name="Google Shape;1684;p68"/>
          <p:cNvSpPr/>
          <p:nvPr/>
        </p:nvSpPr>
        <p:spPr>
          <a:xfrm>
            <a:off x="6701028" y="6778752"/>
            <a:ext cx="326390" cy="116205"/>
          </a:xfrm>
          <a:custGeom>
            <a:rect b="b" l="l" r="r" t="t"/>
            <a:pathLst>
              <a:path extrusionOk="0" h="116204" w="326390">
                <a:moveTo>
                  <a:pt x="163068" y="0"/>
                </a:moveTo>
                <a:lnTo>
                  <a:pt x="99655" y="4548"/>
                </a:lnTo>
                <a:lnTo>
                  <a:pt x="47815" y="16954"/>
                </a:lnTo>
                <a:lnTo>
                  <a:pt x="12834" y="35361"/>
                </a:lnTo>
                <a:lnTo>
                  <a:pt x="0" y="57911"/>
                </a:lnTo>
                <a:lnTo>
                  <a:pt x="12834" y="80462"/>
                </a:lnTo>
                <a:lnTo>
                  <a:pt x="47815" y="98869"/>
                </a:lnTo>
                <a:lnTo>
                  <a:pt x="99655" y="111275"/>
                </a:lnTo>
                <a:lnTo>
                  <a:pt x="163068" y="115823"/>
                </a:lnTo>
                <a:lnTo>
                  <a:pt x="226480" y="111275"/>
                </a:lnTo>
                <a:lnTo>
                  <a:pt x="278320" y="98869"/>
                </a:lnTo>
                <a:lnTo>
                  <a:pt x="313301" y="80462"/>
                </a:lnTo>
                <a:lnTo>
                  <a:pt x="326136" y="57911"/>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5" name="Google Shape;1685;p68"/>
          <p:cNvSpPr/>
          <p:nvPr/>
        </p:nvSpPr>
        <p:spPr>
          <a:xfrm>
            <a:off x="6701028" y="6778752"/>
            <a:ext cx="326390" cy="116205"/>
          </a:xfrm>
          <a:custGeom>
            <a:rect b="b" l="l" r="r" t="t"/>
            <a:pathLst>
              <a:path extrusionOk="0" h="116204" w="326390">
                <a:moveTo>
                  <a:pt x="326136" y="57911"/>
                </a:moveTo>
                <a:lnTo>
                  <a:pt x="313301" y="35361"/>
                </a:lnTo>
                <a:lnTo>
                  <a:pt x="278320" y="16954"/>
                </a:lnTo>
                <a:lnTo>
                  <a:pt x="226480" y="4548"/>
                </a:lnTo>
                <a:lnTo>
                  <a:pt x="163068" y="0"/>
                </a:lnTo>
                <a:lnTo>
                  <a:pt x="99655" y="4548"/>
                </a:lnTo>
                <a:lnTo>
                  <a:pt x="47815" y="16954"/>
                </a:lnTo>
                <a:lnTo>
                  <a:pt x="12834" y="35361"/>
                </a:lnTo>
                <a:lnTo>
                  <a:pt x="0" y="57911"/>
                </a:lnTo>
                <a:lnTo>
                  <a:pt x="12834" y="80462"/>
                </a:lnTo>
                <a:lnTo>
                  <a:pt x="47815" y="98869"/>
                </a:lnTo>
                <a:lnTo>
                  <a:pt x="99655" y="111275"/>
                </a:lnTo>
                <a:lnTo>
                  <a:pt x="163068" y="115823"/>
                </a:lnTo>
                <a:lnTo>
                  <a:pt x="226480" y="111275"/>
                </a:lnTo>
                <a:lnTo>
                  <a:pt x="278320" y="98869"/>
                </a:lnTo>
                <a:lnTo>
                  <a:pt x="313301" y="80462"/>
                </a:lnTo>
                <a:lnTo>
                  <a:pt x="326136"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6" name="Google Shape;1686;p68"/>
          <p:cNvSpPr/>
          <p:nvPr/>
        </p:nvSpPr>
        <p:spPr>
          <a:xfrm>
            <a:off x="6701028" y="6882383"/>
            <a:ext cx="326390" cy="117475"/>
          </a:xfrm>
          <a:custGeom>
            <a:rect b="b" l="l" r="r" t="t"/>
            <a:pathLst>
              <a:path extrusionOk="0" h="117475" w="326390">
                <a:moveTo>
                  <a:pt x="163068" y="0"/>
                </a:moveTo>
                <a:lnTo>
                  <a:pt x="99655" y="4548"/>
                </a:lnTo>
                <a:lnTo>
                  <a:pt x="47815" y="16954"/>
                </a:lnTo>
                <a:lnTo>
                  <a:pt x="12834" y="35361"/>
                </a:lnTo>
                <a:lnTo>
                  <a:pt x="0" y="57911"/>
                </a:lnTo>
                <a:lnTo>
                  <a:pt x="12834" y="80700"/>
                </a:lnTo>
                <a:lnTo>
                  <a:pt x="47815" y="99631"/>
                </a:lnTo>
                <a:lnTo>
                  <a:pt x="99655" y="112561"/>
                </a:lnTo>
                <a:lnTo>
                  <a:pt x="163068" y="117347"/>
                </a:lnTo>
                <a:lnTo>
                  <a:pt x="226480" y="112561"/>
                </a:lnTo>
                <a:lnTo>
                  <a:pt x="278320" y="99631"/>
                </a:lnTo>
                <a:lnTo>
                  <a:pt x="313301" y="80700"/>
                </a:lnTo>
                <a:lnTo>
                  <a:pt x="326136" y="57911"/>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7" name="Google Shape;1687;p68"/>
          <p:cNvSpPr/>
          <p:nvPr/>
        </p:nvSpPr>
        <p:spPr>
          <a:xfrm>
            <a:off x="6701028" y="6882383"/>
            <a:ext cx="326390" cy="117475"/>
          </a:xfrm>
          <a:custGeom>
            <a:rect b="b" l="l" r="r" t="t"/>
            <a:pathLst>
              <a:path extrusionOk="0" h="117475" w="326390">
                <a:moveTo>
                  <a:pt x="326136" y="57911"/>
                </a:moveTo>
                <a:lnTo>
                  <a:pt x="313301" y="35361"/>
                </a:lnTo>
                <a:lnTo>
                  <a:pt x="278320" y="16954"/>
                </a:lnTo>
                <a:lnTo>
                  <a:pt x="226480" y="4548"/>
                </a:lnTo>
                <a:lnTo>
                  <a:pt x="163068" y="0"/>
                </a:lnTo>
                <a:lnTo>
                  <a:pt x="99655" y="4548"/>
                </a:lnTo>
                <a:lnTo>
                  <a:pt x="47815" y="16954"/>
                </a:lnTo>
                <a:lnTo>
                  <a:pt x="12834" y="35361"/>
                </a:lnTo>
                <a:lnTo>
                  <a:pt x="0" y="57911"/>
                </a:lnTo>
                <a:lnTo>
                  <a:pt x="12834" y="80700"/>
                </a:lnTo>
                <a:lnTo>
                  <a:pt x="47815" y="99631"/>
                </a:lnTo>
                <a:lnTo>
                  <a:pt x="99655" y="112561"/>
                </a:lnTo>
                <a:lnTo>
                  <a:pt x="163068" y="117347"/>
                </a:lnTo>
                <a:lnTo>
                  <a:pt x="226480" y="112561"/>
                </a:lnTo>
                <a:lnTo>
                  <a:pt x="278320" y="99631"/>
                </a:lnTo>
                <a:lnTo>
                  <a:pt x="313301" y="80700"/>
                </a:lnTo>
                <a:lnTo>
                  <a:pt x="326136"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8" name="Google Shape;1688;p68"/>
          <p:cNvSpPr/>
          <p:nvPr/>
        </p:nvSpPr>
        <p:spPr>
          <a:xfrm>
            <a:off x="6702552" y="6986016"/>
            <a:ext cx="326390" cy="117475"/>
          </a:xfrm>
          <a:custGeom>
            <a:rect b="b" l="l" r="r" t="t"/>
            <a:pathLst>
              <a:path extrusionOk="0" h="117475" w="326390">
                <a:moveTo>
                  <a:pt x="163068" y="0"/>
                </a:moveTo>
                <a:lnTo>
                  <a:pt x="99655" y="4786"/>
                </a:lnTo>
                <a:lnTo>
                  <a:pt x="47815" y="17716"/>
                </a:lnTo>
                <a:lnTo>
                  <a:pt x="12834" y="36647"/>
                </a:lnTo>
                <a:lnTo>
                  <a:pt x="0" y="59436"/>
                </a:lnTo>
                <a:lnTo>
                  <a:pt x="12834" y="81986"/>
                </a:lnTo>
                <a:lnTo>
                  <a:pt x="47815" y="100393"/>
                </a:lnTo>
                <a:lnTo>
                  <a:pt x="99655" y="112799"/>
                </a:lnTo>
                <a:lnTo>
                  <a:pt x="163068" y="117348"/>
                </a:lnTo>
                <a:lnTo>
                  <a:pt x="226480" y="112799"/>
                </a:lnTo>
                <a:lnTo>
                  <a:pt x="278320" y="100393"/>
                </a:lnTo>
                <a:lnTo>
                  <a:pt x="313301" y="81986"/>
                </a:lnTo>
                <a:lnTo>
                  <a:pt x="326136" y="59436"/>
                </a:lnTo>
                <a:lnTo>
                  <a:pt x="313301" y="36647"/>
                </a:lnTo>
                <a:lnTo>
                  <a:pt x="278320" y="17716"/>
                </a:lnTo>
                <a:lnTo>
                  <a:pt x="226480" y="4786"/>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9" name="Google Shape;1689;p68"/>
          <p:cNvSpPr/>
          <p:nvPr/>
        </p:nvSpPr>
        <p:spPr>
          <a:xfrm>
            <a:off x="6702552" y="6986016"/>
            <a:ext cx="326390" cy="117475"/>
          </a:xfrm>
          <a:custGeom>
            <a:rect b="b" l="l" r="r" t="t"/>
            <a:pathLst>
              <a:path extrusionOk="0" h="117475" w="326390">
                <a:moveTo>
                  <a:pt x="326136" y="59436"/>
                </a:moveTo>
                <a:lnTo>
                  <a:pt x="313301" y="36647"/>
                </a:lnTo>
                <a:lnTo>
                  <a:pt x="278320" y="17716"/>
                </a:lnTo>
                <a:lnTo>
                  <a:pt x="226480" y="4786"/>
                </a:lnTo>
                <a:lnTo>
                  <a:pt x="163068" y="0"/>
                </a:lnTo>
                <a:lnTo>
                  <a:pt x="99655" y="4786"/>
                </a:lnTo>
                <a:lnTo>
                  <a:pt x="47815" y="17716"/>
                </a:lnTo>
                <a:lnTo>
                  <a:pt x="12834" y="36647"/>
                </a:lnTo>
                <a:lnTo>
                  <a:pt x="0" y="59436"/>
                </a:lnTo>
                <a:lnTo>
                  <a:pt x="12834" y="81986"/>
                </a:lnTo>
                <a:lnTo>
                  <a:pt x="47815" y="100393"/>
                </a:lnTo>
                <a:lnTo>
                  <a:pt x="99655" y="112799"/>
                </a:lnTo>
                <a:lnTo>
                  <a:pt x="163068" y="117348"/>
                </a:lnTo>
                <a:lnTo>
                  <a:pt x="226480" y="112799"/>
                </a:lnTo>
                <a:lnTo>
                  <a:pt x="278320" y="100393"/>
                </a:lnTo>
                <a:lnTo>
                  <a:pt x="313301" y="81986"/>
                </a:lnTo>
                <a:lnTo>
                  <a:pt x="326136"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0" name="Google Shape;1690;p68"/>
          <p:cNvSpPr/>
          <p:nvPr/>
        </p:nvSpPr>
        <p:spPr>
          <a:xfrm>
            <a:off x="7147559" y="6995159"/>
            <a:ext cx="326390" cy="114300"/>
          </a:xfrm>
          <a:custGeom>
            <a:rect b="b" l="l" r="r" t="t"/>
            <a:pathLst>
              <a:path extrusionOk="0" h="114300" w="326390">
                <a:moveTo>
                  <a:pt x="163068" y="0"/>
                </a:moveTo>
                <a:lnTo>
                  <a:pt x="99655" y="3667"/>
                </a:lnTo>
                <a:lnTo>
                  <a:pt x="47815" y="15620"/>
                </a:lnTo>
                <a:lnTo>
                  <a:pt x="12834" y="33861"/>
                </a:lnTo>
                <a:lnTo>
                  <a:pt x="0" y="56387"/>
                </a:lnTo>
                <a:lnTo>
                  <a:pt x="12834" y="78938"/>
                </a:lnTo>
                <a:lnTo>
                  <a:pt x="47815" y="97345"/>
                </a:lnTo>
                <a:lnTo>
                  <a:pt x="99655" y="109751"/>
                </a:lnTo>
                <a:lnTo>
                  <a:pt x="163068" y="114299"/>
                </a:lnTo>
                <a:lnTo>
                  <a:pt x="226480" y="109989"/>
                </a:lnTo>
                <a:lnTo>
                  <a:pt x="278320" y="98107"/>
                </a:lnTo>
                <a:lnTo>
                  <a:pt x="313301" y="80224"/>
                </a:lnTo>
                <a:lnTo>
                  <a:pt x="326136" y="57911"/>
                </a:lnTo>
                <a:lnTo>
                  <a:pt x="314158" y="35361"/>
                </a:lnTo>
                <a:lnTo>
                  <a:pt x="279463" y="16954"/>
                </a:lnTo>
                <a:lnTo>
                  <a:pt x="227337"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1" name="Google Shape;1691;p68"/>
          <p:cNvSpPr/>
          <p:nvPr/>
        </p:nvSpPr>
        <p:spPr>
          <a:xfrm>
            <a:off x="7147559" y="6995159"/>
            <a:ext cx="326390" cy="114300"/>
          </a:xfrm>
          <a:custGeom>
            <a:rect b="b" l="l" r="r" t="t"/>
            <a:pathLst>
              <a:path extrusionOk="0" h="114300" w="326390">
                <a:moveTo>
                  <a:pt x="0" y="56387"/>
                </a:moveTo>
                <a:lnTo>
                  <a:pt x="12834" y="78938"/>
                </a:lnTo>
                <a:lnTo>
                  <a:pt x="47815" y="97345"/>
                </a:lnTo>
                <a:lnTo>
                  <a:pt x="99655" y="109751"/>
                </a:lnTo>
                <a:lnTo>
                  <a:pt x="163068" y="114299"/>
                </a:lnTo>
                <a:lnTo>
                  <a:pt x="226480" y="109989"/>
                </a:lnTo>
                <a:lnTo>
                  <a:pt x="278320" y="98107"/>
                </a:lnTo>
                <a:lnTo>
                  <a:pt x="313301" y="80224"/>
                </a:lnTo>
                <a:lnTo>
                  <a:pt x="326136" y="57911"/>
                </a:lnTo>
                <a:lnTo>
                  <a:pt x="314158" y="35361"/>
                </a:lnTo>
                <a:lnTo>
                  <a:pt x="279463" y="16954"/>
                </a:lnTo>
                <a:lnTo>
                  <a:pt x="227337" y="4548"/>
                </a:lnTo>
                <a:lnTo>
                  <a:pt x="163068" y="0"/>
                </a:lnTo>
                <a:lnTo>
                  <a:pt x="99655" y="3667"/>
                </a:lnTo>
                <a:lnTo>
                  <a:pt x="47815" y="15620"/>
                </a:lnTo>
                <a:lnTo>
                  <a:pt x="12834"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2" name="Google Shape;1692;p68"/>
          <p:cNvSpPr/>
          <p:nvPr/>
        </p:nvSpPr>
        <p:spPr>
          <a:xfrm>
            <a:off x="7150607" y="6893052"/>
            <a:ext cx="326390" cy="116205"/>
          </a:xfrm>
          <a:custGeom>
            <a:rect b="b" l="l" r="r" t="t"/>
            <a:pathLst>
              <a:path extrusionOk="0" h="116204" w="326390">
                <a:moveTo>
                  <a:pt x="163068" y="0"/>
                </a:moveTo>
                <a:lnTo>
                  <a:pt x="99655" y="4548"/>
                </a:lnTo>
                <a:lnTo>
                  <a:pt x="47815" y="16954"/>
                </a:lnTo>
                <a:lnTo>
                  <a:pt x="12834" y="35361"/>
                </a:lnTo>
                <a:lnTo>
                  <a:pt x="0" y="57911"/>
                </a:lnTo>
                <a:lnTo>
                  <a:pt x="11953" y="80462"/>
                </a:lnTo>
                <a:lnTo>
                  <a:pt x="46481" y="98869"/>
                </a:lnTo>
                <a:lnTo>
                  <a:pt x="98155" y="111275"/>
                </a:lnTo>
                <a:lnTo>
                  <a:pt x="161544" y="115823"/>
                </a:lnTo>
                <a:lnTo>
                  <a:pt x="225837" y="111513"/>
                </a:lnTo>
                <a:lnTo>
                  <a:pt x="278130" y="99631"/>
                </a:lnTo>
                <a:lnTo>
                  <a:pt x="313277" y="81748"/>
                </a:lnTo>
                <a:lnTo>
                  <a:pt x="326136" y="59435"/>
                </a:lnTo>
                <a:lnTo>
                  <a:pt x="313301" y="36861"/>
                </a:lnTo>
                <a:lnTo>
                  <a:pt x="278320" y="18287"/>
                </a:lnTo>
                <a:lnTo>
                  <a:pt x="226480" y="5429"/>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3" name="Google Shape;1693;p68"/>
          <p:cNvSpPr/>
          <p:nvPr/>
        </p:nvSpPr>
        <p:spPr>
          <a:xfrm>
            <a:off x="7150607" y="6893052"/>
            <a:ext cx="326390" cy="116205"/>
          </a:xfrm>
          <a:custGeom>
            <a:rect b="b" l="l" r="r" t="t"/>
            <a:pathLst>
              <a:path extrusionOk="0" h="116204" w="326390">
                <a:moveTo>
                  <a:pt x="0" y="57911"/>
                </a:moveTo>
                <a:lnTo>
                  <a:pt x="11953" y="80462"/>
                </a:lnTo>
                <a:lnTo>
                  <a:pt x="46481" y="98869"/>
                </a:lnTo>
                <a:lnTo>
                  <a:pt x="98155" y="111275"/>
                </a:lnTo>
                <a:lnTo>
                  <a:pt x="161544" y="115823"/>
                </a:lnTo>
                <a:lnTo>
                  <a:pt x="225837" y="111513"/>
                </a:lnTo>
                <a:lnTo>
                  <a:pt x="278130" y="99631"/>
                </a:lnTo>
                <a:lnTo>
                  <a:pt x="313277" y="81748"/>
                </a:lnTo>
                <a:lnTo>
                  <a:pt x="326136" y="59435"/>
                </a:lnTo>
                <a:lnTo>
                  <a:pt x="313301" y="36861"/>
                </a:lnTo>
                <a:lnTo>
                  <a:pt x="278320" y="18287"/>
                </a:lnTo>
                <a:lnTo>
                  <a:pt x="226480" y="5429"/>
                </a:lnTo>
                <a:lnTo>
                  <a:pt x="163068" y="0"/>
                </a:lnTo>
                <a:lnTo>
                  <a:pt x="99655" y="4548"/>
                </a:lnTo>
                <a:lnTo>
                  <a:pt x="47815" y="16954"/>
                </a:lnTo>
                <a:lnTo>
                  <a:pt x="12834" y="35361"/>
                </a:lnTo>
                <a:lnTo>
                  <a:pt x="0"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4" name="Google Shape;1694;p68"/>
          <p:cNvSpPr/>
          <p:nvPr/>
        </p:nvSpPr>
        <p:spPr>
          <a:xfrm>
            <a:off x="7149083" y="6789420"/>
            <a:ext cx="326390" cy="114300"/>
          </a:xfrm>
          <a:custGeom>
            <a:rect b="b" l="l" r="r" t="t"/>
            <a:pathLst>
              <a:path extrusionOk="0" h="114300" w="326390">
                <a:moveTo>
                  <a:pt x="163068" y="0"/>
                </a:moveTo>
                <a:lnTo>
                  <a:pt x="99655" y="3667"/>
                </a:lnTo>
                <a:lnTo>
                  <a:pt x="47815" y="15621"/>
                </a:lnTo>
                <a:lnTo>
                  <a:pt x="12834" y="33861"/>
                </a:lnTo>
                <a:lnTo>
                  <a:pt x="0" y="56388"/>
                </a:lnTo>
                <a:lnTo>
                  <a:pt x="11977" y="78938"/>
                </a:lnTo>
                <a:lnTo>
                  <a:pt x="46672" y="97345"/>
                </a:lnTo>
                <a:lnTo>
                  <a:pt x="98798" y="109751"/>
                </a:lnTo>
                <a:lnTo>
                  <a:pt x="163068" y="114300"/>
                </a:lnTo>
                <a:lnTo>
                  <a:pt x="226480" y="110632"/>
                </a:lnTo>
                <a:lnTo>
                  <a:pt x="278320" y="98679"/>
                </a:lnTo>
                <a:lnTo>
                  <a:pt x="313301" y="80438"/>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5" name="Google Shape;1695;p68"/>
          <p:cNvSpPr/>
          <p:nvPr/>
        </p:nvSpPr>
        <p:spPr>
          <a:xfrm>
            <a:off x="7149083" y="6789420"/>
            <a:ext cx="326390" cy="114300"/>
          </a:xfrm>
          <a:custGeom>
            <a:rect b="b" l="l" r="r" t="t"/>
            <a:pathLst>
              <a:path extrusionOk="0" h="114300" w="326390">
                <a:moveTo>
                  <a:pt x="0" y="56388"/>
                </a:moveTo>
                <a:lnTo>
                  <a:pt x="11977" y="78938"/>
                </a:lnTo>
                <a:lnTo>
                  <a:pt x="46672" y="97345"/>
                </a:lnTo>
                <a:lnTo>
                  <a:pt x="98798" y="109751"/>
                </a:lnTo>
                <a:lnTo>
                  <a:pt x="163068" y="114300"/>
                </a:lnTo>
                <a:lnTo>
                  <a:pt x="226480" y="110632"/>
                </a:lnTo>
                <a:lnTo>
                  <a:pt x="278320" y="98679"/>
                </a:lnTo>
                <a:lnTo>
                  <a:pt x="313301" y="80438"/>
                </a:lnTo>
                <a:lnTo>
                  <a:pt x="326136" y="57912"/>
                </a:lnTo>
                <a:lnTo>
                  <a:pt x="313301" y="35361"/>
                </a:lnTo>
                <a:lnTo>
                  <a:pt x="278320" y="16954"/>
                </a:lnTo>
                <a:lnTo>
                  <a:pt x="226480" y="4548"/>
                </a:lnTo>
                <a:lnTo>
                  <a:pt x="163068" y="0"/>
                </a:lnTo>
                <a:lnTo>
                  <a:pt x="99655" y="3667"/>
                </a:lnTo>
                <a:lnTo>
                  <a:pt x="47815" y="15621"/>
                </a:lnTo>
                <a:lnTo>
                  <a:pt x="12834" y="33861"/>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6" name="Google Shape;1696;p68"/>
          <p:cNvSpPr/>
          <p:nvPr/>
        </p:nvSpPr>
        <p:spPr>
          <a:xfrm>
            <a:off x="7149083" y="6684264"/>
            <a:ext cx="326390" cy="116205"/>
          </a:xfrm>
          <a:custGeom>
            <a:rect b="b" l="l" r="r" t="t"/>
            <a:pathLst>
              <a:path extrusionOk="0" h="116204" w="326390">
                <a:moveTo>
                  <a:pt x="163068" y="0"/>
                </a:moveTo>
                <a:lnTo>
                  <a:pt x="99655" y="4310"/>
                </a:lnTo>
                <a:lnTo>
                  <a:pt x="47815" y="16192"/>
                </a:lnTo>
                <a:lnTo>
                  <a:pt x="12834" y="34075"/>
                </a:lnTo>
                <a:lnTo>
                  <a:pt x="0" y="56387"/>
                </a:lnTo>
                <a:lnTo>
                  <a:pt x="12834" y="79819"/>
                </a:lnTo>
                <a:lnTo>
                  <a:pt x="47815" y="98678"/>
                </a:lnTo>
                <a:lnTo>
                  <a:pt x="99655" y="111251"/>
                </a:lnTo>
                <a:lnTo>
                  <a:pt x="163068" y="115823"/>
                </a:lnTo>
                <a:lnTo>
                  <a:pt x="226480" y="111513"/>
                </a:lnTo>
                <a:lnTo>
                  <a:pt x="278320" y="99631"/>
                </a:lnTo>
                <a:lnTo>
                  <a:pt x="313301" y="81748"/>
                </a:lnTo>
                <a:lnTo>
                  <a:pt x="326136" y="59436"/>
                </a:lnTo>
                <a:lnTo>
                  <a:pt x="313515" y="36004"/>
                </a:lnTo>
                <a:lnTo>
                  <a:pt x="278892" y="17145"/>
                </a:lnTo>
                <a:lnTo>
                  <a:pt x="227123" y="4571"/>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7" name="Google Shape;1697;p68"/>
          <p:cNvSpPr/>
          <p:nvPr/>
        </p:nvSpPr>
        <p:spPr>
          <a:xfrm>
            <a:off x="7149083" y="6684264"/>
            <a:ext cx="326390" cy="116205"/>
          </a:xfrm>
          <a:custGeom>
            <a:rect b="b" l="l" r="r" t="t"/>
            <a:pathLst>
              <a:path extrusionOk="0" h="116204" w="326390">
                <a:moveTo>
                  <a:pt x="0" y="56387"/>
                </a:moveTo>
                <a:lnTo>
                  <a:pt x="12834" y="79819"/>
                </a:lnTo>
                <a:lnTo>
                  <a:pt x="47815" y="98678"/>
                </a:lnTo>
                <a:lnTo>
                  <a:pt x="99655" y="111251"/>
                </a:lnTo>
                <a:lnTo>
                  <a:pt x="163068" y="115823"/>
                </a:lnTo>
                <a:lnTo>
                  <a:pt x="226480" y="111513"/>
                </a:lnTo>
                <a:lnTo>
                  <a:pt x="278320" y="99631"/>
                </a:lnTo>
                <a:lnTo>
                  <a:pt x="313301" y="81748"/>
                </a:lnTo>
                <a:lnTo>
                  <a:pt x="326136" y="59436"/>
                </a:lnTo>
                <a:lnTo>
                  <a:pt x="313515" y="36004"/>
                </a:lnTo>
                <a:lnTo>
                  <a:pt x="278892" y="17145"/>
                </a:lnTo>
                <a:lnTo>
                  <a:pt x="227123" y="4571"/>
                </a:lnTo>
                <a:lnTo>
                  <a:pt x="163068" y="0"/>
                </a:lnTo>
                <a:lnTo>
                  <a:pt x="99655" y="4310"/>
                </a:lnTo>
                <a:lnTo>
                  <a:pt x="47815" y="16192"/>
                </a:lnTo>
                <a:lnTo>
                  <a:pt x="12834"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8" name="Google Shape;1698;p68"/>
          <p:cNvSpPr/>
          <p:nvPr/>
        </p:nvSpPr>
        <p:spPr>
          <a:xfrm>
            <a:off x="7147559" y="6580632"/>
            <a:ext cx="326390" cy="116205"/>
          </a:xfrm>
          <a:custGeom>
            <a:rect b="b" l="l" r="r" t="t"/>
            <a:pathLst>
              <a:path extrusionOk="0" h="116204" w="326390">
                <a:moveTo>
                  <a:pt x="163068" y="0"/>
                </a:moveTo>
                <a:lnTo>
                  <a:pt x="99655" y="3667"/>
                </a:lnTo>
                <a:lnTo>
                  <a:pt x="47815" y="15620"/>
                </a:lnTo>
                <a:lnTo>
                  <a:pt x="12834" y="33861"/>
                </a:lnTo>
                <a:lnTo>
                  <a:pt x="0" y="56387"/>
                </a:lnTo>
                <a:lnTo>
                  <a:pt x="12834" y="79176"/>
                </a:lnTo>
                <a:lnTo>
                  <a:pt x="47815" y="98107"/>
                </a:lnTo>
                <a:lnTo>
                  <a:pt x="99655" y="111037"/>
                </a:lnTo>
                <a:lnTo>
                  <a:pt x="163068" y="115823"/>
                </a:lnTo>
                <a:lnTo>
                  <a:pt x="226480" y="111275"/>
                </a:lnTo>
                <a:lnTo>
                  <a:pt x="278320" y="98869"/>
                </a:lnTo>
                <a:lnTo>
                  <a:pt x="313301" y="80462"/>
                </a:lnTo>
                <a:lnTo>
                  <a:pt x="326136" y="57911"/>
                </a:lnTo>
                <a:lnTo>
                  <a:pt x="314158" y="35361"/>
                </a:lnTo>
                <a:lnTo>
                  <a:pt x="279463" y="16954"/>
                </a:lnTo>
                <a:lnTo>
                  <a:pt x="227337"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9" name="Google Shape;1699;p68"/>
          <p:cNvSpPr/>
          <p:nvPr/>
        </p:nvSpPr>
        <p:spPr>
          <a:xfrm>
            <a:off x="7147559" y="6580632"/>
            <a:ext cx="326390" cy="116205"/>
          </a:xfrm>
          <a:custGeom>
            <a:rect b="b" l="l" r="r" t="t"/>
            <a:pathLst>
              <a:path extrusionOk="0" h="116204" w="326390">
                <a:moveTo>
                  <a:pt x="0" y="56387"/>
                </a:moveTo>
                <a:lnTo>
                  <a:pt x="12834" y="79176"/>
                </a:lnTo>
                <a:lnTo>
                  <a:pt x="47815" y="98107"/>
                </a:lnTo>
                <a:lnTo>
                  <a:pt x="99655" y="111037"/>
                </a:lnTo>
                <a:lnTo>
                  <a:pt x="163068" y="115823"/>
                </a:lnTo>
                <a:lnTo>
                  <a:pt x="226480" y="111275"/>
                </a:lnTo>
                <a:lnTo>
                  <a:pt x="278320" y="98869"/>
                </a:lnTo>
                <a:lnTo>
                  <a:pt x="313301" y="80462"/>
                </a:lnTo>
                <a:lnTo>
                  <a:pt x="326136" y="57911"/>
                </a:lnTo>
                <a:lnTo>
                  <a:pt x="314158" y="35361"/>
                </a:lnTo>
                <a:lnTo>
                  <a:pt x="279463" y="16954"/>
                </a:lnTo>
                <a:lnTo>
                  <a:pt x="227337" y="4548"/>
                </a:lnTo>
                <a:lnTo>
                  <a:pt x="163068" y="0"/>
                </a:lnTo>
                <a:lnTo>
                  <a:pt x="99655" y="3667"/>
                </a:lnTo>
                <a:lnTo>
                  <a:pt x="47815" y="15620"/>
                </a:lnTo>
                <a:lnTo>
                  <a:pt x="12834"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0" name="Google Shape;1700;p68"/>
          <p:cNvSpPr/>
          <p:nvPr/>
        </p:nvSpPr>
        <p:spPr>
          <a:xfrm>
            <a:off x="7234428" y="6478523"/>
            <a:ext cx="266700" cy="676910"/>
          </a:xfrm>
          <a:custGeom>
            <a:rect b="b" l="l" r="r" t="t"/>
            <a:pathLst>
              <a:path extrusionOk="0" h="676909" w="266700">
                <a:moveTo>
                  <a:pt x="3048" y="0"/>
                </a:moveTo>
                <a:lnTo>
                  <a:pt x="0" y="675131"/>
                </a:lnTo>
                <a:lnTo>
                  <a:pt x="263651" y="676655"/>
                </a:lnTo>
                <a:lnTo>
                  <a:pt x="266700" y="1523"/>
                </a:lnTo>
                <a:lnTo>
                  <a:pt x="30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1" name="Google Shape;1701;p68"/>
          <p:cNvSpPr/>
          <p:nvPr/>
        </p:nvSpPr>
        <p:spPr>
          <a:xfrm>
            <a:off x="7245095" y="6316979"/>
            <a:ext cx="753110" cy="0"/>
          </a:xfrm>
          <a:custGeom>
            <a:rect b="b" l="l" r="r" t="t"/>
            <a:pathLst>
              <a:path extrusionOk="0" h="120000" w="753109">
                <a:moveTo>
                  <a:pt x="0" y="0"/>
                </a:moveTo>
                <a:lnTo>
                  <a:pt x="7528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2" name="Google Shape;1702;p68"/>
          <p:cNvSpPr/>
          <p:nvPr/>
        </p:nvSpPr>
        <p:spPr>
          <a:xfrm>
            <a:off x="6944868" y="7095744"/>
            <a:ext cx="0" cy="260985"/>
          </a:xfrm>
          <a:custGeom>
            <a:rect b="b" l="l" r="r" t="t"/>
            <a:pathLst>
              <a:path extrusionOk="0" h="260984" w="120000">
                <a:moveTo>
                  <a:pt x="0" y="0"/>
                </a:moveTo>
                <a:lnTo>
                  <a:pt x="0" y="26060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3" name="Google Shape;1703;p68"/>
          <p:cNvSpPr/>
          <p:nvPr/>
        </p:nvSpPr>
        <p:spPr>
          <a:xfrm>
            <a:off x="7229856" y="7101840"/>
            <a:ext cx="0" cy="260985"/>
          </a:xfrm>
          <a:custGeom>
            <a:rect b="b" l="l" r="r" t="t"/>
            <a:pathLst>
              <a:path extrusionOk="0" h="260984" w="120000">
                <a:moveTo>
                  <a:pt x="0" y="0"/>
                </a:moveTo>
                <a:lnTo>
                  <a:pt x="0" y="26060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4" name="Google Shape;1704;p68"/>
          <p:cNvSpPr/>
          <p:nvPr/>
        </p:nvSpPr>
        <p:spPr>
          <a:xfrm>
            <a:off x="7239000" y="6321552"/>
            <a:ext cx="0" cy="260985"/>
          </a:xfrm>
          <a:custGeom>
            <a:rect b="b" l="l" r="r" t="t"/>
            <a:pathLst>
              <a:path extrusionOk="0" h="260984" w="120000">
                <a:moveTo>
                  <a:pt x="0" y="0"/>
                </a:moveTo>
                <a:lnTo>
                  <a:pt x="0" y="26060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5" name="Google Shape;1705;p68"/>
          <p:cNvSpPr/>
          <p:nvPr/>
        </p:nvSpPr>
        <p:spPr>
          <a:xfrm>
            <a:off x="6944868" y="6321552"/>
            <a:ext cx="0" cy="260985"/>
          </a:xfrm>
          <a:custGeom>
            <a:rect b="b" l="l" r="r" t="t"/>
            <a:pathLst>
              <a:path extrusionOk="0" h="260984" w="120000">
                <a:moveTo>
                  <a:pt x="0" y="0"/>
                </a:moveTo>
                <a:lnTo>
                  <a:pt x="0" y="26060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6" name="Google Shape;1706;p68"/>
          <p:cNvSpPr/>
          <p:nvPr/>
        </p:nvSpPr>
        <p:spPr>
          <a:xfrm>
            <a:off x="6444996" y="7356347"/>
            <a:ext cx="495300" cy="0"/>
          </a:xfrm>
          <a:custGeom>
            <a:rect b="b" l="l" r="r" t="t"/>
            <a:pathLst>
              <a:path extrusionOk="0" h="120000" w="495300">
                <a:moveTo>
                  <a:pt x="0" y="0"/>
                </a:moveTo>
                <a:lnTo>
                  <a:pt x="49530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7" name="Google Shape;1707;p68"/>
          <p:cNvSpPr/>
          <p:nvPr/>
        </p:nvSpPr>
        <p:spPr>
          <a:xfrm>
            <a:off x="6153911" y="6289548"/>
            <a:ext cx="41275" cy="40005"/>
          </a:xfrm>
          <a:custGeom>
            <a:rect b="b" l="l" r="r" t="t"/>
            <a:pathLst>
              <a:path extrusionOk="0" h="40004" w="41275">
                <a:moveTo>
                  <a:pt x="21336" y="0"/>
                </a:moveTo>
                <a:lnTo>
                  <a:pt x="12858" y="1595"/>
                </a:lnTo>
                <a:lnTo>
                  <a:pt x="6095" y="5905"/>
                </a:lnTo>
                <a:lnTo>
                  <a:pt x="1619" y="12215"/>
                </a:lnTo>
                <a:lnTo>
                  <a:pt x="0" y="19811"/>
                </a:lnTo>
                <a:lnTo>
                  <a:pt x="1619" y="27408"/>
                </a:lnTo>
                <a:lnTo>
                  <a:pt x="6096" y="33718"/>
                </a:lnTo>
                <a:lnTo>
                  <a:pt x="12858" y="38028"/>
                </a:lnTo>
                <a:lnTo>
                  <a:pt x="21336" y="39623"/>
                </a:lnTo>
                <a:lnTo>
                  <a:pt x="28932" y="38028"/>
                </a:lnTo>
                <a:lnTo>
                  <a:pt x="35242" y="33718"/>
                </a:lnTo>
                <a:lnTo>
                  <a:pt x="39552" y="27408"/>
                </a:lnTo>
                <a:lnTo>
                  <a:pt x="41148" y="19811"/>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8" name="Google Shape;1708;p68"/>
          <p:cNvSpPr/>
          <p:nvPr/>
        </p:nvSpPr>
        <p:spPr>
          <a:xfrm>
            <a:off x="6153911" y="6289548"/>
            <a:ext cx="41275" cy="40005"/>
          </a:xfrm>
          <a:custGeom>
            <a:rect b="b" l="l" r="r" t="t"/>
            <a:pathLst>
              <a:path extrusionOk="0" h="40004" w="41275">
                <a:moveTo>
                  <a:pt x="21336" y="0"/>
                </a:moveTo>
                <a:lnTo>
                  <a:pt x="12858" y="1595"/>
                </a:lnTo>
                <a:lnTo>
                  <a:pt x="6095" y="5905"/>
                </a:lnTo>
                <a:lnTo>
                  <a:pt x="1619" y="12215"/>
                </a:lnTo>
                <a:lnTo>
                  <a:pt x="0" y="19811"/>
                </a:lnTo>
                <a:lnTo>
                  <a:pt x="1619" y="27408"/>
                </a:lnTo>
                <a:lnTo>
                  <a:pt x="6096" y="33718"/>
                </a:lnTo>
                <a:lnTo>
                  <a:pt x="12858" y="38028"/>
                </a:lnTo>
                <a:lnTo>
                  <a:pt x="21336" y="39623"/>
                </a:lnTo>
                <a:lnTo>
                  <a:pt x="28932" y="38028"/>
                </a:lnTo>
                <a:lnTo>
                  <a:pt x="35242" y="33718"/>
                </a:lnTo>
                <a:lnTo>
                  <a:pt x="39552" y="27408"/>
                </a:lnTo>
                <a:lnTo>
                  <a:pt x="41148" y="19811"/>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9" name="Google Shape;1709;p68"/>
          <p:cNvSpPr/>
          <p:nvPr/>
        </p:nvSpPr>
        <p:spPr>
          <a:xfrm>
            <a:off x="6422135" y="6073140"/>
            <a:ext cx="43180" cy="41275"/>
          </a:xfrm>
          <a:custGeom>
            <a:rect b="b" l="l" r="r" t="t"/>
            <a:pathLst>
              <a:path extrusionOk="0" h="41275" w="43179">
                <a:moveTo>
                  <a:pt x="21336" y="0"/>
                </a:moveTo>
                <a:lnTo>
                  <a:pt x="12858" y="1619"/>
                </a:lnTo>
                <a:lnTo>
                  <a:pt x="6095" y="6096"/>
                </a:lnTo>
                <a:lnTo>
                  <a:pt x="1619" y="12858"/>
                </a:lnTo>
                <a:lnTo>
                  <a:pt x="0" y="21336"/>
                </a:lnTo>
                <a:lnTo>
                  <a:pt x="1619" y="28932"/>
                </a:lnTo>
                <a:lnTo>
                  <a:pt x="6096" y="35242"/>
                </a:lnTo>
                <a:lnTo>
                  <a:pt x="12858" y="39552"/>
                </a:lnTo>
                <a:lnTo>
                  <a:pt x="21336" y="41148"/>
                </a:lnTo>
                <a:lnTo>
                  <a:pt x="29170" y="39552"/>
                </a:lnTo>
                <a:lnTo>
                  <a:pt x="36004" y="35242"/>
                </a:lnTo>
                <a:lnTo>
                  <a:pt x="40838" y="28932"/>
                </a:lnTo>
                <a:lnTo>
                  <a:pt x="42672" y="21336"/>
                </a:lnTo>
                <a:lnTo>
                  <a:pt x="40838" y="12858"/>
                </a:lnTo>
                <a:lnTo>
                  <a:pt x="36004" y="6096"/>
                </a:lnTo>
                <a:lnTo>
                  <a:pt x="29170"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0" name="Google Shape;1710;p68"/>
          <p:cNvSpPr/>
          <p:nvPr/>
        </p:nvSpPr>
        <p:spPr>
          <a:xfrm>
            <a:off x="6422135" y="6073140"/>
            <a:ext cx="43180" cy="41275"/>
          </a:xfrm>
          <a:custGeom>
            <a:rect b="b" l="l" r="r" t="t"/>
            <a:pathLst>
              <a:path extrusionOk="0" h="41275" w="43179">
                <a:moveTo>
                  <a:pt x="21336" y="0"/>
                </a:moveTo>
                <a:lnTo>
                  <a:pt x="12858" y="1619"/>
                </a:lnTo>
                <a:lnTo>
                  <a:pt x="6095" y="6096"/>
                </a:lnTo>
                <a:lnTo>
                  <a:pt x="1619" y="12858"/>
                </a:lnTo>
                <a:lnTo>
                  <a:pt x="0" y="21336"/>
                </a:lnTo>
                <a:lnTo>
                  <a:pt x="1619" y="28932"/>
                </a:lnTo>
                <a:lnTo>
                  <a:pt x="6096" y="35242"/>
                </a:lnTo>
                <a:lnTo>
                  <a:pt x="12858" y="39552"/>
                </a:lnTo>
                <a:lnTo>
                  <a:pt x="21336" y="41148"/>
                </a:lnTo>
                <a:lnTo>
                  <a:pt x="29170" y="39552"/>
                </a:lnTo>
                <a:lnTo>
                  <a:pt x="36004" y="35242"/>
                </a:lnTo>
                <a:lnTo>
                  <a:pt x="40838" y="28932"/>
                </a:lnTo>
                <a:lnTo>
                  <a:pt x="42672" y="21336"/>
                </a:lnTo>
                <a:lnTo>
                  <a:pt x="40838" y="12858"/>
                </a:lnTo>
                <a:lnTo>
                  <a:pt x="36004" y="6096"/>
                </a:lnTo>
                <a:lnTo>
                  <a:pt x="29170"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1" name="Google Shape;1711;p68"/>
          <p:cNvSpPr txBox="1"/>
          <p:nvPr/>
        </p:nvSpPr>
        <p:spPr>
          <a:xfrm>
            <a:off x="7305802" y="6778842"/>
            <a:ext cx="220979"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S3</a:t>
            </a:r>
            <a:endParaRPr sz="700">
              <a:solidFill>
                <a:schemeClr val="dk1"/>
              </a:solidFill>
              <a:latin typeface="Times New Roman"/>
              <a:ea typeface="Times New Roman"/>
              <a:cs typeface="Times New Roman"/>
              <a:sym typeface="Times New Roman"/>
            </a:endParaRPr>
          </a:p>
        </p:txBody>
      </p:sp>
      <p:sp>
        <p:nvSpPr>
          <p:cNvPr id="1712" name="Google Shape;1712;p68"/>
          <p:cNvSpPr/>
          <p:nvPr/>
        </p:nvSpPr>
        <p:spPr>
          <a:xfrm>
            <a:off x="7235952" y="7362444"/>
            <a:ext cx="413384" cy="0"/>
          </a:xfrm>
          <a:custGeom>
            <a:rect b="b" l="l" r="r" t="t"/>
            <a:pathLst>
              <a:path extrusionOk="0" h="120000" w="413384">
                <a:moveTo>
                  <a:pt x="0" y="0"/>
                </a:moveTo>
                <a:lnTo>
                  <a:pt x="41300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3" name="Google Shape;1713;p68"/>
          <p:cNvSpPr/>
          <p:nvPr/>
        </p:nvSpPr>
        <p:spPr>
          <a:xfrm>
            <a:off x="6192011" y="6316979"/>
            <a:ext cx="751840" cy="0"/>
          </a:xfrm>
          <a:custGeom>
            <a:rect b="b" l="l" r="r" t="t"/>
            <a:pathLst>
              <a:path extrusionOk="0" h="120000" w="751840">
                <a:moveTo>
                  <a:pt x="0" y="0"/>
                </a:moveTo>
                <a:lnTo>
                  <a:pt x="75133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4" name="Google Shape;1714;p68"/>
          <p:cNvSpPr/>
          <p:nvPr/>
        </p:nvSpPr>
        <p:spPr>
          <a:xfrm>
            <a:off x="7997952" y="6294120"/>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6"/>
                </a:lnTo>
                <a:lnTo>
                  <a:pt x="28289" y="1619"/>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5" name="Google Shape;1715;p68"/>
          <p:cNvSpPr/>
          <p:nvPr/>
        </p:nvSpPr>
        <p:spPr>
          <a:xfrm>
            <a:off x="7997952" y="6294120"/>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6"/>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6" name="Google Shape;1716;p68"/>
          <p:cNvSpPr txBox="1"/>
          <p:nvPr/>
        </p:nvSpPr>
        <p:spPr>
          <a:xfrm>
            <a:off x="8082648" y="6194631"/>
            <a:ext cx="11620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717" name="Google Shape;1717;p68"/>
          <p:cNvSpPr txBox="1"/>
          <p:nvPr/>
        </p:nvSpPr>
        <p:spPr>
          <a:xfrm>
            <a:off x="6675119" y="6528816"/>
            <a:ext cx="264160" cy="675640"/>
          </a:xfrm>
          <a:prstGeom prst="rect">
            <a:avLst/>
          </a:prstGeom>
          <a:solidFill>
            <a:srgbClr val="FFFFFF"/>
          </a:solidFill>
          <a:ln>
            <a:noFill/>
          </a:ln>
        </p:spPr>
        <p:txBody>
          <a:bodyPr anchorCtr="0" anchor="t" bIns="0" lIns="0" spcFirstLastPara="1" rIns="0" wrap="square" tIns="1250">
            <a:noAutofit/>
          </a:bodyPr>
          <a:lstStyle/>
          <a:p>
            <a:pPr indent="0" lvl="0" marL="0" marR="0" rtl="0" algn="l">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P3</a:t>
            </a:r>
            <a:endParaRPr sz="700">
              <a:solidFill>
                <a:schemeClr val="dk1"/>
              </a:solidFill>
              <a:latin typeface="Times New Roman"/>
              <a:ea typeface="Times New Roman"/>
              <a:cs typeface="Times New Roman"/>
              <a:sym typeface="Times New Roman"/>
            </a:endParaRPr>
          </a:p>
        </p:txBody>
      </p:sp>
      <p:sp>
        <p:nvSpPr>
          <p:cNvPr id="1718" name="Google Shape;1718;p68"/>
          <p:cNvSpPr/>
          <p:nvPr/>
        </p:nvSpPr>
        <p:spPr>
          <a:xfrm>
            <a:off x="7188707" y="3686555"/>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6"/>
                </a:lnTo>
                <a:lnTo>
                  <a:pt x="28289" y="1619"/>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9" name="Google Shape;1719;p68"/>
          <p:cNvSpPr/>
          <p:nvPr/>
        </p:nvSpPr>
        <p:spPr>
          <a:xfrm>
            <a:off x="7188707" y="3686555"/>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5"/>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0" name="Google Shape;1720;p68"/>
          <p:cNvSpPr/>
          <p:nvPr/>
        </p:nvSpPr>
        <p:spPr>
          <a:xfrm>
            <a:off x="6696456" y="4052316"/>
            <a:ext cx="327660" cy="114300"/>
          </a:xfrm>
          <a:custGeom>
            <a:rect b="b" l="l" r="r" t="t"/>
            <a:pathLst>
              <a:path extrusionOk="0" h="114300" w="327659">
                <a:moveTo>
                  <a:pt x="163068" y="0"/>
                </a:moveTo>
                <a:lnTo>
                  <a:pt x="99655" y="4548"/>
                </a:lnTo>
                <a:lnTo>
                  <a:pt x="47815" y="16954"/>
                </a:lnTo>
                <a:lnTo>
                  <a:pt x="12834" y="35361"/>
                </a:lnTo>
                <a:lnTo>
                  <a:pt x="0" y="57912"/>
                </a:lnTo>
                <a:lnTo>
                  <a:pt x="12834" y="80224"/>
                </a:lnTo>
                <a:lnTo>
                  <a:pt x="47815" y="98107"/>
                </a:lnTo>
                <a:lnTo>
                  <a:pt x="99655" y="109989"/>
                </a:lnTo>
                <a:lnTo>
                  <a:pt x="163068" y="114300"/>
                </a:lnTo>
                <a:lnTo>
                  <a:pt x="227361" y="109989"/>
                </a:lnTo>
                <a:lnTo>
                  <a:pt x="279654" y="98107"/>
                </a:lnTo>
                <a:lnTo>
                  <a:pt x="314801" y="80224"/>
                </a:lnTo>
                <a:lnTo>
                  <a:pt x="327660" y="57912"/>
                </a:lnTo>
                <a:lnTo>
                  <a:pt x="314801" y="35361"/>
                </a:lnTo>
                <a:lnTo>
                  <a:pt x="279653" y="16954"/>
                </a:lnTo>
                <a:lnTo>
                  <a:pt x="227361"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1" name="Google Shape;1721;p68"/>
          <p:cNvSpPr/>
          <p:nvPr/>
        </p:nvSpPr>
        <p:spPr>
          <a:xfrm>
            <a:off x="6696456" y="4052316"/>
            <a:ext cx="327660" cy="114300"/>
          </a:xfrm>
          <a:custGeom>
            <a:rect b="b" l="l" r="r" t="t"/>
            <a:pathLst>
              <a:path extrusionOk="0" h="114300" w="327659">
                <a:moveTo>
                  <a:pt x="327660" y="57912"/>
                </a:moveTo>
                <a:lnTo>
                  <a:pt x="314801" y="35361"/>
                </a:lnTo>
                <a:lnTo>
                  <a:pt x="279653" y="16954"/>
                </a:lnTo>
                <a:lnTo>
                  <a:pt x="227361" y="4548"/>
                </a:lnTo>
                <a:lnTo>
                  <a:pt x="163068" y="0"/>
                </a:lnTo>
                <a:lnTo>
                  <a:pt x="99655" y="4548"/>
                </a:lnTo>
                <a:lnTo>
                  <a:pt x="47815" y="16954"/>
                </a:lnTo>
                <a:lnTo>
                  <a:pt x="12834" y="35361"/>
                </a:lnTo>
                <a:lnTo>
                  <a:pt x="0" y="57912"/>
                </a:lnTo>
                <a:lnTo>
                  <a:pt x="12834" y="80224"/>
                </a:lnTo>
                <a:lnTo>
                  <a:pt x="47815" y="98107"/>
                </a:lnTo>
                <a:lnTo>
                  <a:pt x="99655" y="109989"/>
                </a:lnTo>
                <a:lnTo>
                  <a:pt x="163068" y="114300"/>
                </a:lnTo>
                <a:lnTo>
                  <a:pt x="227361" y="109989"/>
                </a:lnTo>
                <a:lnTo>
                  <a:pt x="279654" y="98107"/>
                </a:lnTo>
                <a:lnTo>
                  <a:pt x="314801" y="80224"/>
                </a:lnTo>
                <a:lnTo>
                  <a:pt x="32766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2" name="Google Shape;1722;p68"/>
          <p:cNvSpPr/>
          <p:nvPr/>
        </p:nvSpPr>
        <p:spPr>
          <a:xfrm>
            <a:off x="6694931" y="4152900"/>
            <a:ext cx="327660" cy="116205"/>
          </a:xfrm>
          <a:custGeom>
            <a:rect b="b" l="l" r="r" t="t"/>
            <a:pathLst>
              <a:path extrusionOk="0" h="116204" w="327659">
                <a:moveTo>
                  <a:pt x="163068" y="0"/>
                </a:move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lnTo>
                  <a:pt x="314801" y="35361"/>
                </a:lnTo>
                <a:lnTo>
                  <a:pt x="279653" y="16954"/>
                </a:lnTo>
                <a:lnTo>
                  <a:pt x="227361"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3" name="Google Shape;1723;p68"/>
          <p:cNvSpPr/>
          <p:nvPr/>
        </p:nvSpPr>
        <p:spPr>
          <a:xfrm>
            <a:off x="6694931" y="4152900"/>
            <a:ext cx="327660" cy="116205"/>
          </a:xfrm>
          <a:custGeom>
            <a:rect b="b" l="l" r="r" t="t"/>
            <a:pathLst>
              <a:path extrusionOk="0" h="116204" w="327659">
                <a:moveTo>
                  <a:pt x="327660" y="57912"/>
                </a:moveTo>
                <a:lnTo>
                  <a:pt x="314801" y="35361"/>
                </a:lnTo>
                <a:lnTo>
                  <a:pt x="279653" y="16954"/>
                </a:lnTo>
                <a:lnTo>
                  <a:pt x="227361" y="4548"/>
                </a:lnTo>
                <a:lnTo>
                  <a:pt x="163068" y="0"/>
                </a:ln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4" name="Google Shape;1724;p68"/>
          <p:cNvSpPr/>
          <p:nvPr/>
        </p:nvSpPr>
        <p:spPr>
          <a:xfrm>
            <a:off x="6696456" y="4258055"/>
            <a:ext cx="327660" cy="116205"/>
          </a:xfrm>
          <a:custGeom>
            <a:rect b="b" l="l" r="r" t="t"/>
            <a:pathLst>
              <a:path extrusionOk="0" h="116204" w="327659">
                <a:moveTo>
                  <a:pt x="163068" y="0"/>
                </a:move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lnTo>
                  <a:pt x="314801" y="35361"/>
                </a:lnTo>
                <a:lnTo>
                  <a:pt x="279654" y="16954"/>
                </a:lnTo>
                <a:lnTo>
                  <a:pt x="227361"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5" name="Google Shape;1725;p68"/>
          <p:cNvSpPr/>
          <p:nvPr/>
        </p:nvSpPr>
        <p:spPr>
          <a:xfrm>
            <a:off x="6696456" y="4258055"/>
            <a:ext cx="327660" cy="116205"/>
          </a:xfrm>
          <a:custGeom>
            <a:rect b="b" l="l" r="r" t="t"/>
            <a:pathLst>
              <a:path extrusionOk="0" h="116204" w="327659">
                <a:moveTo>
                  <a:pt x="327660" y="57912"/>
                </a:moveTo>
                <a:lnTo>
                  <a:pt x="314801" y="35361"/>
                </a:lnTo>
                <a:lnTo>
                  <a:pt x="279653" y="16954"/>
                </a:lnTo>
                <a:lnTo>
                  <a:pt x="227361" y="4548"/>
                </a:lnTo>
                <a:lnTo>
                  <a:pt x="163068" y="0"/>
                </a:ln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6" name="Google Shape;1726;p68"/>
          <p:cNvSpPr/>
          <p:nvPr/>
        </p:nvSpPr>
        <p:spPr>
          <a:xfrm>
            <a:off x="6696456" y="4361688"/>
            <a:ext cx="327660" cy="116205"/>
          </a:xfrm>
          <a:custGeom>
            <a:rect b="b" l="l" r="r" t="t"/>
            <a:pathLst>
              <a:path extrusionOk="0" h="116204" w="327659">
                <a:moveTo>
                  <a:pt x="163068" y="0"/>
                </a:move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lnTo>
                  <a:pt x="314801" y="35361"/>
                </a:lnTo>
                <a:lnTo>
                  <a:pt x="279653" y="16954"/>
                </a:lnTo>
                <a:lnTo>
                  <a:pt x="227361"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7" name="Google Shape;1727;p68"/>
          <p:cNvSpPr/>
          <p:nvPr/>
        </p:nvSpPr>
        <p:spPr>
          <a:xfrm>
            <a:off x="6696456" y="4361688"/>
            <a:ext cx="327660" cy="116205"/>
          </a:xfrm>
          <a:custGeom>
            <a:rect b="b" l="l" r="r" t="t"/>
            <a:pathLst>
              <a:path extrusionOk="0" h="116204" w="327659">
                <a:moveTo>
                  <a:pt x="327660" y="57912"/>
                </a:moveTo>
                <a:lnTo>
                  <a:pt x="314801" y="35361"/>
                </a:lnTo>
                <a:lnTo>
                  <a:pt x="279653" y="16954"/>
                </a:lnTo>
                <a:lnTo>
                  <a:pt x="227361" y="4548"/>
                </a:lnTo>
                <a:lnTo>
                  <a:pt x="163068" y="0"/>
                </a:lnTo>
                <a:lnTo>
                  <a:pt x="99655" y="4548"/>
                </a:lnTo>
                <a:lnTo>
                  <a:pt x="47815" y="16954"/>
                </a:lnTo>
                <a:lnTo>
                  <a:pt x="12834" y="35361"/>
                </a:lnTo>
                <a:lnTo>
                  <a:pt x="0" y="57912"/>
                </a:lnTo>
                <a:lnTo>
                  <a:pt x="12834" y="80462"/>
                </a:lnTo>
                <a:lnTo>
                  <a:pt x="47815" y="98869"/>
                </a:lnTo>
                <a:lnTo>
                  <a:pt x="99655" y="111275"/>
                </a:lnTo>
                <a:lnTo>
                  <a:pt x="163068" y="115824"/>
                </a:lnTo>
                <a:lnTo>
                  <a:pt x="227361" y="111275"/>
                </a:lnTo>
                <a:lnTo>
                  <a:pt x="279654" y="98869"/>
                </a:lnTo>
                <a:lnTo>
                  <a:pt x="314801" y="80462"/>
                </a:lnTo>
                <a:lnTo>
                  <a:pt x="32766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8" name="Google Shape;1728;p68"/>
          <p:cNvSpPr/>
          <p:nvPr/>
        </p:nvSpPr>
        <p:spPr>
          <a:xfrm>
            <a:off x="6699504" y="4465320"/>
            <a:ext cx="326390" cy="117475"/>
          </a:xfrm>
          <a:custGeom>
            <a:rect b="b" l="l" r="r" t="t"/>
            <a:pathLst>
              <a:path extrusionOk="0" h="117475" w="326390">
                <a:moveTo>
                  <a:pt x="163068" y="0"/>
                </a:moveTo>
                <a:lnTo>
                  <a:pt x="99655" y="4548"/>
                </a:lnTo>
                <a:lnTo>
                  <a:pt x="47815" y="16954"/>
                </a:lnTo>
                <a:lnTo>
                  <a:pt x="12834" y="35361"/>
                </a:lnTo>
                <a:lnTo>
                  <a:pt x="0" y="57912"/>
                </a:lnTo>
                <a:lnTo>
                  <a:pt x="12834" y="80700"/>
                </a:lnTo>
                <a:lnTo>
                  <a:pt x="47815" y="99631"/>
                </a:lnTo>
                <a:lnTo>
                  <a:pt x="99655" y="112561"/>
                </a:lnTo>
                <a:lnTo>
                  <a:pt x="163068" y="117348"/>
                </a:lnTo>
                <a:lnTo>
                  <a:pt x="226480" y="112561"/>
                </a:lnTo>
                <a:lnTo>
                  <a:pt x="278320" y="99631"/>
                </a:lnTo>
                <a:lnTo>
                  <a:pt x="313301" y="80700"/>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9" name="Google Shape;1729;p68"/>
          <p:cNvSpPr/>
          <p:nvPr/>
        </p:nvSpPr>
        <p:spPr>
          <a:xfrm>
            <a:off x="6699504" y="4465320"/>
            <a:ext cx="326390" cy="117475"/>
          </a:xfrm>
          <a:custGeom>
            <a:rect b="b" l="l" r="r" t="t"/>
            <a:pathLst>
              <a:path extrusionOk="0" h="117475" w="326390">
                <a:moveTo>
                  <a:pt x="326136" y="57912"/>
                </a:moveTo>
                <a:lnTo>
                  <a:pt x="313301" y="35361"/>
                </a:lnTo>
                <a:lnTo>
                  <a:pt x="278320" y="16954"/>
                </a:lnTo>
                <a:lnTo>
                  <a:pt x="226480" y="4548"/>
                </a:lnTo>
                <a:lnTo>
                  <a:pt x="163068" y="0"/>
                </a:lnTo>
                <a:lnTo>
                  <a:pt x="99655" y="4548"/>
                </a:lnTo>
                <a:lnTo>
                  <a:pt x="47815" y="16954"/>
                </a:lnTo>
                <a:lnTo>
                  <a:pt x="12834" y="35361"/>
                </a:lnTo>
                <a:lnTo>
                  <a:pt x="0" y="57912"/>
                </a:lnTo>
                <a:lnTo>
                  <a:pt x="12834" y="80700"/>
                </a:lnTo>
                <a:lnTo>
                  <a:pt x="47815" y="99631"/>
                </a:lnTo>
                <a:lnTo>
                  <a:pt x="99655" y="112561"/>
                </a:lnTo>
                <a:lnTo>
                  <a:pt x="163068" y="117348"/>
                </a:lnTo>
                <a:lnTo>
                  <a:pt x="226480" y="112561"/>
                </a:lnTo>
                <a:lnTo>
                  <a:pt x="278320" y="99631"/>
                </a:lnTo>
                <a:lnTo>
                  <a:pt x="313301" y="80700"/>
                </a:lnTo>
                <a:lnTo>
                  <a:pt x="326136"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0" name="Google Shape;1730;p68"/>
          <p:cNvSpPr/>
          <p:nvPr/>
        </p:nvSpPr>
        <p:spPr>
          <a:xfrm>
            <a:off x="6672071" y="4008120"/>
            <a:ext cx="262255" cy="675640"/>
          </a:xfrm>
          <a:custGeom>
            <a:rect b="b" l="l" r="r" t="t"/>
            <a:pathLst>
              <a:path extrusionOk="0" h="675639" w="262254">
                <a:moveTo>
                  <a:pt x="0" y="675132"/>
                </a:moveTo>
                <a:lnTo>
                  <a:pt x="262127" y="675132"/>
                </a:lnTo>
                <a:lnTo>
                  <a:pt x="262127" y="0"/>
                </a:lnTo>
                <a:lnTo>
                  <a:pt x="0" y="0"/>
                </a:lnTo>
                <a:lnTo>
                  <a:pt x="0" y="67513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1" name="Google Shape;1731;p68"/>
          <p:cNvSpPr/>
          <p:nvPr/>
        </p:nvSpPr>
        <p:spPr>
          <a:xfrm>
            <a:off x="7144511" y="4472940"/>
            <a:ext cx="326390" cy="116205"/>
          </a:xfrm>
          <a:custGeom>
            <a:rect b="b" l="l" r="r" t="t"/>
            <a:pathLst>
              <a:path extrusionOk="0" h="116204" w="326390">
                <a:moveTo>
                  <a:pt x="163068" y="0"/>
                </a:moveTo>
                <a:lnTo>
                  <a:pt x="99655" y="4548"/>
                </a:lnTo>
                <a:lnTo>
                  <a:pt x="47815" y="16954"/>
                </a:lnTo>
                <a:lnTo>
                  <a:pt x="12834" y="35361"/>
                </a:lnTo>
                <a:lnTo>
                  <a:pt x="0" y="57912"/>
                </a:lnTo>
                <a:lnTo>
                  <a:pt x="12834" y="79819"/>
                </a:lnTo>
                <a:lnTo>
                  <a:pt x="47815" y="98298"/>
                </a:lnTo>
                <a:lnTo>
                  <a:pt x="99655" y="111061"/>
                </a:lnTo>
                <a:lnTo>
                  <a:pt x="163068" y="115824"/>
                </a:lnTo>
                <a:lnTo>
                  <a:pt x="226480" y="111299"/>
                </a:lnTo>
                <a:lnTo>
                  <a:pt x="278320" y="99060"/>
                </a:lnTo>
                <a:lnTo>
                  <a:pt x="313301" y="81105"/>
                </a:lnTo>
                <a:lnTo>
                  <a:pt x="326136" y="59436"/>
                </a:lnTo>
                <a:lnTo>
                  <a:pt x="313301" y="36861"/>
                </a:lnTo>
                <a:lnTo>
                  <a:pt x="278320" y="18287"/>
                </a:lnTo>
                <a:lnTo>
                  <a:pt x="226480" y="5429"/>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2" name="Google Shape;1732;p68"/>
          <p:cNvSpPr/>
          <p:nvPr/>
        </p:nvSpPr>
        <p:spPr>
          <a:xfrm>
            <a:off x="7144511" y="4472940"/>
            <a:ext cx="326390" cy="116205"/>
          </a:xfrm>
          <a:custGeom>
            <a:rect b="b" l="l" r="r" t="t"/>
            <a:pathLst>
              <a:path extrusionOk="0" h="116204" w="326390">
                <a:moveTo>
                  <a:pt x="0" y="57912"/>
                </a:moveTo>
                <a:lnTo>
                  <a:pt x="12834" y="79819"/>
                </a:lnTo>
                <a:lnTo>
                  <a:pt x="47815" y="98298"/>
                </a:lnTo>
                <a:lnTo>
                  <a:pt x="99655" y="111061"/>
                </a:lnTo>
                <a:lnTo>
                  <a:pt x="163068" y="115824"/>
                </a:lnTo>
                <a:lnTo>
                  <a:pt x="226480" y="111299"/>
                </a:lnTo>
                <a:lnTo>
                  <a:pt x="278320" y="99060"/>
                </a:lnTo>
                <a:lnTo>
                  <a:pt x="313301" y="81105"/>
                </a:lnTo>
                <a:lnTo>
                  <a:pt x="326136" y="59436"/>
                </a:lnTo>
                <a:lnTo>
                  <a:pt x="313301" y="36861"/>
                </a:lnTo>
                <a:lnTo>
                  <a:pt x="278320" y="18287"/>
                </a:lnTo>
                <a:lnTo>
                  <a:pt x="226480" y="5429"/>
                </a:lnTo>
                <a:lnTo>
                  <a:pt x="163068" y="0"/>
                </a:lnTo>
                <a:lnTo>
                  <a:pt x="99655" y="4548"/>
                </a:lnTo>
                <a:lnTo>
                  <a:pt x="47815" y="16954"/>
                </a:lnTo>
                <a:lnTo>
                  <a:pt x="12834"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3" name="Google Shape;1733;p68"/>
          <p:cNvSpPr/>
          <p:nvPr/>
        </p:nvSpPr>
        <p:spPr>
          <a:xfrm>
            <a:off x="7146035" y="4372355"/>
            <a:ext cx="326390" cy="116205"/>
          </a:xfrm>
          <a:custGeom>
            <a:rect b="b" l="l" r="r" t="t"/>
            <a:pathLst>
              <a:path extrusionOk="0" h="116204" w="326390">
                <a:moveTo>
                  <a:pt x="164592" y="0"/>
                </a:moveTo>
                <a:lnTo>
                  <a:pt x="100298" y="4524"/>
                </a:lnTo>
                <a:lnTo>
                  <a:pt x="48005" y="16763"/>
                </a:lnTo>
                <a:lnTo>
                  <a:pt x="12858" y="34718"/>
                </a:lnTo>
                <a:lnTo>
                  <a:pt x="0" y="56387"/>
                </a:lnTo>
                <a:lnTo>
                  <a:pt x="12834" y="79176"/>
                </a:lnTo>
                <a:lnTo>
                  <a:pt x="47815" y="98107"/>
                </a:lnTo>
                <a:lnTo>
                  <a:pt x="99655" y="111037"/>
                </a:lnTo>
                <a:lnTo>
                  <a:pt x="163068" y="115823"/>
                </a:lnTo>
                <a:lnTo>
                  <a:pt x="226480" y="111299"/>
                </a:lnTo>
                <a:lnTo>
                  <a:pt x="278320" y="99059"/>
                </a:lnTo>
                <a:lnTo>
                  <a:pt x="313301" y="81105"/>
                </a:lnTo>
                <a:lnTo>
                  <a:pt x="326136" y="59435"/>
                </a:lnTo>
                <a:lnTo>
                  <a:pt x="314182" y="36647"/>
                </a:lnTo>
                <a:lnTo>
                  <a:pt x="279654" y="17716"/>
                </a:lnTo>
                <a:lnTo>
                  <a:pt x="227980" y="4786"/>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4" name="Google Shape;1734;p68"/>
          <p:cNvSpPr/>
          <p:nvPr/>
        </p:nvSpPr>
        <p:spPr>
          <a:xfrm>
            <a:off x="7146035" y="4372355"/>
            <a:ext cx="326390" cy="116205"/>
          </a:xfrm>
          <a:custGeom>
            <a:rect b="b" l="l" r="r" t="t"/>
            <a:pathLst>
              <a:path extrusionOk="0" h="116204" w="326390">
                <a:moveTo>
                  <a:pt x="0" y="56387"/>
                </a:moveTo>
                <a:lnTo>
                  <a:pt x="12834" y="79176"/>
                </a:lnTo>
                <a:lnTo>
                  <a:pt x="47815" y="98107"/>
                </a:lnTo>
                <a:lnTo>
                  <a:pt x="99655" y="111037"/>
                </a:lnTo>
                <a:lnTo>
                  <a:pt x="163068" y="115823"/>
                </a:lnTo>
                <a:lnTo>
                  <a:pt x="226480" y="111299"/>
                </a:lnTo>
                <a:lnTo>
                  <a:pt x="278320" y="99059"/>
                </a:lnTo>
                <a:lnTo>
                  <a:pt x="313301" y="81105"/>
                </a:lnTo>
                <a:lnTo>
                  <a:pt x="326136" y="59435"/>
                </a:lnTo>
                <a:lnTo>
                  <a:pt x="314182" y="36647"/>
                </a:lnTo>
                <a:lnTo>
                  <a:pt x="279654" y="17716"/>
                </a:lnTo>
                <a:lnTo>
                  <a:pt x="227980" y="4786"/>
                </a:lnTo>
                <a:lnTo>
                  <a:pt x="164592" y="0"/>
                </a:lnTo>
                <a:lnTo>
                  <a:pt x="100298" y="4524"/>
                </a:lnTo>
                <a:lnTo>
                  <a:pt x="48005" y="16763"/>
                </a:lnTo>
                <a:lnTo>
                  <a:pt x="12858"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5" name="Google Shape;1735;p68"/>
          <p:cNvSpPr/>
          <p:nvPr/>
        </p:nvSpPr>
        <p:spPr>
          <a:xfrm>
            <a:off x="7144511" y="4267200"/>
            <a:ext cx="326390" cy="116205"/>
          </a:xfrm>
          <a:custGeom>
            <a:rect b="b" l="l" r="r" t="t"/>
            <a:pathLst>
              <a:path extrusionOk="0" h="116204" w="326390">
                <a:moveTo>
                  <a:pt x="164592" y="0"/>
                </a:moveTo>
                <a:lnTo>
                  <a:pt x="100298" y="4548"/>
                </a:lnTo>
                <a:lnTo>
                  <a:pt x="48005" y="16954"/>
                </a:lnTo>
                <a:lnTo>
                  <a:pt x="12858" y="35361"/>
                </a:lnTo>
                <a:lnTo>
                  <a:pt x="0" y="57912"/>
                </a:lnTo>
                <a:lnTo>
                  <a:pt x="12834" y="80462"/>
                </a:lnTo>
                <a:lnTo>
                  <a:pt x="47815" y="98869"/>
                </a:lnTo>
                <a:lnTo>
                  <a:pt x="99655" y="111275"/>
                </a:lnTo>
                <a:lnTo>
                  <a:pt x="163068" y="115824"/>
                </a:lnTo>
                <a:lnTo>
                  <a:pt x="226480" y="111513"/>
                </a:lnTo>
                <a:lnTo>
                  <a:pt x="278320" y="99631"/>
                </a:lnTo>
                <a:lnTo>
                  <a:pt x="313301" y="81748"/>
                </a:lnTo>
                <a:lnTo>
                  <a:pt x="326136" y="59436"/>
                </a:lnTo>
                <a:lnTo>
                  <a:pt x="314182" y="36861"/>
                </a:lnTo>
                <a:lnTo>
                  <a:pt x="279654" y="18287"/>
                </a:lnTo>
                <a:lnTo>
                  <a:pt x="227980" y="5429"/>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6" name="Google Shape;1736;p68"/>
          <p:cNvSpPr/>
          <p:nvPr/>
        </p:nvSpPr>
        <p:spPr>
          <a:xfrm>
            <a:off x="7144511" y="4267200"/>
            <a:ext cx="326390" cy="116205"/>
          </a:xfrm>
          <a:custGeom>
            <a:rect b="b" l="l" r="r" t="t"/>
            <a:pathLst>
              <a:path extrusionOk="0" h="116204" w="326390">
                <a:moveTo>
                  <a:pt x="0" y="57912"/>
                </a:moveTo>
                <a:lnTo>
                  <a:pt x="12834" y="80462"/>
                </a:lnTo>
                <a:lnTo>
                  <a:pt x="47815" y="98869"/>
                </a:lnTo>
                <a:lnTo>
                  <a:pt x="99655" y="111275"/>
                </a:lnTo>
                <a:lnTo>
                  <a:pt x="163068" y="115824"/>
                </a:lnTo>
                <a:lnTo>
                  <a:pt x="226480" y="111513"/>
                </a:lnTo>
                <a:lnTo>
                  <a:pt x="278320" y="99631"/>
                </a:lnTo>
                <a:lnTo>
                  <a:pt x="313301" y="81748"/>
                </a:lnTo>
                <a:lnTo>
                  <a:pt x="326136" y="59436"/>
                </a:lnTo>
                <a:lnTo>
                  <a:pt x="314182" y="36861"/>
                </a:lnTo>
                <a:lnTo>
                  <a:pt x="279654" y="18287"/>
                </a:lnTo>
                <a:lnTo>
                  <a:pt x="227980" y="5429"/>
                </a:lnTo>
                <a:lnTo>
                  <a:pt x="164592" y="0"/>
                </a:lnTo>
                <a:lnTo>
                  <a:pt x="100298" y="4548"/>
                </a:lnTo>
                <a:lnTo>
                  <a:pt x="48005" y="16954"/>
                </a:lnTo>
                <a:lnTo>
                  <a:pt x="12858"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7" name="Google Shape;1737;p68"/>
          <p:cNvSpPr/>
          <p:nvPr/>
        </p:nvSpPr>
        <p:spPr>
          <a:xfrm>
            <a:off x="7146035" y="4163567"/>
            <a:ext cx="326390" cy="116205"/>
          </a:xfrm>
          <a:custGeom>
            <a:rect b="b" l="l" r="r" t="t"/>
            <a:pathLst>
              <a:path extrusionOk="0" h="116204" w="326390">
                <a:moveTo>
                  <a:pt x="163068" y="0"/>
                </a:moveTo>
                <a:lnTo>
                  <a:pt x="99655" y="3667"/>
                </a:lnTo>
                <a:lnTo>
                  <a:pt x="47815" y="15621"/>
                </a:lnTo>
                <a:lnTo>
                  <a:pt x="12834" y="33861"/>
                </a:lnTo>
                <a:lnTo>
                  <a:pt x="0" y="56387"/>
                </a:lnTo>
                <a:lnTo>
                  <a:pt x="12620" y="79176"/>
                </a:lnTo>
                <a:lnTo>
                  <a:pt x="47244" y="98107"/>
                </a:lnTo>
                <a:lnTo>
                  <a:pt x="99012" y="111037"/>
                </a:lnTo>
                <a:lnTo>
                  <a:pt x="163068" y="115824"/>
                </a:lnTo>
                <a:lnTo>
                  <a:pt x="226480" y="111275"/>
                </a:lnTo>
                <a:lnTo>
                  <a:pt x="278320" y="98869"/>
                </a:lnTo>
                <a:lnTo>
                  <a:pt x="313301" y="80462"/>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8" name="Google Shape;1738;p68"/>
          <p:cNvSpPr/>
          <p:nvPr/>
        </p:nvSpPr>
        <p:spPr>
          <a:xfrm>
            <a:off x="7146035" y="4163567"/>
            <a:ext cx="326390" cy="116205"/>
          </a:xfrm>
          <a:custGeom>
            <a:rect b="b" l="l" r="r" t="t"/>
            <a:pathLst>
              <a:path extrusionOk="0" h="116204" w="326390">
                <a:moveTo>
                  <a:pt x="0" y="56387"/>
                </a:moveTo>
                <a:lnTo>
                  <a:pt x="12620" y="79176"/>
                </a:lnTo>
                <a:lnTo>
                  <a:pt x="47244" y="98107"/>
                </a:lnTo>
                <a:lnTo>
                  <a:pt x="99012" y="111037"/>
                </a:lnTo>
                <a:lnTo>
                  <a:pt x="163068" y="115824"/>
                </a:lnTo>
                <a:lnTo>
                  <a:pt x="226480" y="111275"/>
                </a:lnTo>
                <a:lnTo>
                  <a:pt x="278320" y="98869"/>
                </a:lnTo>
                <a:lnTo>
                  <a:pt x="313301" y="80462"/>
                </a:lnTo>
                <a:lnTo>
                  <a:pt x="326136" y="57912"/>
                </a:lnTo>
                <a:lnTo>
                  <a:pt x="313301" y="35361"/>
                </a:lnTo>
                <a:lnTo>
                  <a:pt x="278320" y="16954"/>
                </a:lnTo>
                <a:lnTo>
                  <a:pt x="226480" y="4548"/>
                </a:lnTo>
                <a:lnTo>
                  <a:pt x="163068" y="0"/>
                </a:lnTo>
                <a:lnTo>
                  <a:pt x="99655" y="3667"/>
                </a:lnTo>
                <a:lnTo>
                  <a:pt x="47815" y="15621"/>
                </a:lnTo>
                <a:lnTo>
                  <a:pt x="12834"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9" name="Google Shape;1739;p68"/>
          <p:cNvSpPr/>
          <p:nvPr/>
        </p:nvSpPr>
        <p:spPr>
          <a:xfrm>
            <a:off x="7144511" y="4058411"/>
            <a:ext cx="326390" cy="117475"/>
          </a:xfrm>
          <a:custGeom>
            <a:rect b="b" l="l" r="r" t="t"/>
            <a:pathLst>
              <a:path extrusionOk="0" h="117475" w="326390">
                <a:moveTo>
                  <a:pt x="163068" y="0"/>
                </a:moveTo>
                <a:lnTo>
                  <a:pt x="99655" y="4548"/>
                </a:lnTo>
                <a:lnTo>
                  <a:pt x="47815" y="16954"/>
                </a:lnTo>
                <a:lnTo>
                  <a:pt x="12834" y="35361"/>
                </a:lnTo>
                <a:lnTo>
                  <a:pt x="0" y="57912"/>
                </a:lnTo>
                <a:lnTo>
                  <a:pt x="12834" y="80486"/>
                </a:lnTo>
                <a:lnTo>
                  <a:pt x="47815" y="99059"/>
                </a:lnTo>
                <a:lnTo>
                  <a:pt x="99655" y="111918"/>
                </a:lnTo>
                <a:lnTo>
                  <a:pt x="163068" y="117348"/>
                </a:lnTo>
                <a:lnTo>
                  <a:pt x="226480" y="112799"/>
                </a:lnTo>
                <a:lnTo>
                  <a:pt x="278320" y="100393"/>
                </a:lnTo>
                <a:lnTo>
                  <a:pt x="313301" y="81986"/>
                </a:lnTo>
                <a:lnTo>
                  <a:pt x="326136" y="59436"/>
                </a:lnTo>
                <a:lnTo>
                  <a:pt x="313301" y="36861"/>
                </a:lnTo>
                <a:lnTo>
                  <a:pt x="278320" y="18287"/>
                </a:lnTo>
                <a:lnTo>
                  <a:pt x="226480" y="5429"/>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0" name="Google Shape;1740;p68"/>
          <p:cNvSpPr/>
          <p:nvPr/>
        </p:nvSpPr>
        <p:spPr>
          <a:xfrm>
            <a:off x="7144511" y="4058411"/>
            <a:ext cx="326390" cy="117475"/>
          </a:xfrm>
          <a:custGeom>
            <a:rect b="b" l="l" r="r" t="t"/>
            <a:pathLst>
              <a:path extrusionOk="0" h="117475" w="326390">
                <a:moveTo>
                  <a:pt x="0" y="57912"/>
                </a:moveTo>
                <a:lnTo>
                  <a:pt x="12834" y="80486"/>
                </a:lnTo>
                <a:lnTo>
                  <a:pt x="47815" y="99059"/>
                </a:lnTo>
                <a:lnTo>
                  <a:pt x="99655" y="111918"/>
                </a:lnTo>
                <a:lnTo>
                  <a:pt x="163068" y="117348"/>
                </a:lnTo>
                <a:lnTo>
                  <a:pt x="226480" y="112799"/>
                </a:lnTo>
                <a:lnTo>
                  <a:pt x="278320" y="100393"/>
                </a:lnTo>
                <a:lnTo>
                  <a:pt x="313301" y="81986"/>
                </a:lnTo>
                <a:lnTo>
                  <a:pt x="326136" y="59436"/>
                </a:lnTo>
                <a:lnTo>
                  <a:pt x="313301" y="36861"/>
                </a:lnTo>
                <a:lnTo>
                  <a:pt x="278320" y="18287"/>
                </a:lnTo>
                <a:lnTo>
                  <a:pt x="226480" y="5429"/>
                </a:lnTo>
                <a:lnTo>
                  <a:pt x="163068" y="0"/>
                </a:lnTo>
                <a:lnTo>
                  <a:pt x="99655" y="4548"/>
                </a:lnTo>
                <a:lnTo>
                  <a:pt x="47815" y="16954"/>
                </a:lnTo>
                <a:lnTo>
                  <a:pt x="12834"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1" name="Google Shape;1741;p68"/>
          <p:cNvSpPr/>
          <p:nvPr/>
        </p:nvSpPr>
        <p:spPr>
          <a:xfrm>
            <a:off x="7229856" y="3957828"/>
            <a:ext cx="268605" cy="676910"/>
          </a:xfrm>
          <a:custGeom>
            <a:rect b="b" l="l" r="r" t="t"/>
            <a:pathLst>
              <a:path extrusionOk="0" h="676910" w="268604">
                <a:moveTo>
                  <a:pt x="268224" y="0"/>
                </a:moveTo>
                <a:lnTo>
                  <a:pt x="4572" y="0"/>
                </a:lnTo>
                <a:lnTo>
                  <a:pt x="0" y="675132"/>
                </a:lnTo>
                <a:lnTo>
                  <a:pt x="265175" y="676656"/>
                </a:lnTo>
                <a:lnTo>
                  <a:pt x="26822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2" name="Google Shape;1742;p68"/>
          <p:cNvSpPr/>
          <p:nvPr/>
        </p:nvSpPr>
        <p:spPr>
          <a:xfrm>
            <a:off x="7240523" y="3796284"/>
            <a:ext cx="753110" cy="0"/>
          </a:xfrm>
          <a:custGeom>
            <a:rect b="b" l="l" r="r" t="t"/>
            <a:pathLst>
              <a:path extrusionOk="0" h="120000" w="753109">
                <a:moveTo>
                  <a:pt x="0" y="0"/>
                </a:moveTo>
                <a:lnTo>
                  <a:pt x="7528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3" name="Google Shape;1743;p68"/>
          <p:cNvSpPr/>
          <p:nvPr/>
        </p:nvSpPr>
        <p:spPr>
          <a:xfrm>
            <a:off x="6941819" y="4575048"/>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4" name="Google Shape;1744;p68"/>
          <p:cNvSpPr/>
          <p:nvPr/>
        </p:nvSpPr>
        <p:spPr>
          <a:xfrm>
            <a:off x="7225283" y="4581144"/>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5" name="Google Shape;1745;p68"/>
          <p:cNvSpPr/>
          <p:nvPr/>
        </p:nvSpPr>
        <p:spPr>
          <a:xfrm>
            <a:off x="7235952" y="3800855"/>
            <a:ext cx="0" cy="260985"/>
          </a:xfrm>
          <a:custGeom>
            <a:rect b="b" l="l" r="r" t="t"/>
            <a:pathLst>
              <a:path extrusionOk="0" h="260985" w="120000">
                <a:moveTo>
                  <a:pt x="0" y="0"/>
                </a:moveTo>
                <a:lnTo>
                  <a:pt x="0" y="26060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6" name="Google Shape;1746;p68"/>
          <p:cNvSpPr/>
          <p:nvPr/>
        </p:nvSpPr>
        <p:spPr>
          <a:xfrm>
            <a:off x="6941819" y="3800855"/>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7" name="Google Shape;1747;p68"/>
          <p:cNvSpPr/>
          <p:nvPr/>
        </p:nvSpPr>
        <p:spPr>
          <a:xfrm>
            <a:off x="7994904" y="3773423"/>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8" name="Google Shape;1748;p68"/>
          <p:cNvSpPr/>
          <p:nvPr/>
        </p:nvSpPr>
        <p:spPr>
          <a:xfrm>
            <a:off x="7994904" y="3773423"/>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9" name="Google Shape;1749;p68"/>
          <p:cNvSpPr/>
          <p:nvPr/>
        </p:nvSpPr>
        <p:spPr>
          <a:xfrm>
            <a:off x="6954011" y="3686555"/>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2" y="6096"/>
                </a:lnTo>
                <a:lnTo>
                  <a:pt x="28289" y="1619"/>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0" name="Google Shape;1750;p68"/>
          <p:cNvSpPr/>
          <p:nvPr/>
        </p:nvSpPr>
        <p:spPr>
          <a:xfrm>
            <a:off x="6954011" y="3686555"/>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2" y="35242"/>
                </a:lnTo>
                <a:lnTo>
                  <a:pt x="39528" y="28932"/>
                </a:lnTo>
                <a:lnTo>
                  <a:pt x="41148" y="21336"/>
                </a:lnTo>
                <a:lnTo>
                  <a:pt x="39528" y="12858"/>
                </a:lnTo>
                <a:lnTo>
                  <a:pt x="35052" y="6095"/>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1" name="Google Shape;1751;p68"/>
          <p:cNvSpPr txBox="1"/>
          <p:nvPr/>
        </p:nvSpPr>
        <p:spPr>
          <a:xfrm>
            <a:off x="7244701" y="4027670"/>
            <a:ext cx="220979"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S1</a:t>
            </a:r>
            <a:endParaRPr sz="700">
              <a:solidFill>
                <a:schemeClr val="dk1"/>
              </a:solidFill>
              <a:latin typeface="Times New Roman"/>
              <a:ea typeface="Times New Roman"/>
              <a:cs typeface="Times New Roman"/>
              <a:sym typeface="Times New Roman"/>
            </a:endParaRPr>
          </a:p>
        </p:txBody>
      </p:sp>
      <p:sp>
        <p:nvSpPr>
          <p:cNvPr id="1752" name="Google Shape;1752;p68"/>
          <p:cNvSpPr/>
          <p:nvPr/>
        </p:nvSpPr>
        <p:spPr>
          <a:xfrm>
            <a:off x="7232904" y="4840223"/>
            <a:ext cx="417830" cy="0"/>
          </a:xfrm>
          <a:custGeom>
            <a:rect b="b" l="l" r="r" t="t"/>
            <a:pathLst>
              <a:path extrusionOk="0" h="120000" w="417829">
                <a:moveTo>
                  <a:pt x="0" y="0"/>
                </a:moveTo>
                <a:lnTo>
                  <a:pt x="41757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3" name="Google Shape;1753;p68"/>
          <p:cNvSpPr/>
          <p:nvPr/>
        </p:nvSpPr>
        <p:spPr>
          <a:xfrm>
            <a:off x="6187440" y="3796284"/>
            <a:ext cx="753110" cy="0"/>
          </a:xfrm>
          <a:custGeom>
            <a:rect b="b" l="l" r="r" t="t"/>
            <a:pathLst>
              <a:path extrusionOk="0" h="120000" w="753109">
                <a:moveTo>
                  <a:pt x="0" y="0"/>
                </a:moveTo>
                <a:lnTo>
                  <a:pt x="7528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4" name="Google Shape;1754;p68"/>
          <p:cNvSpPr txBox="1"/>
          <p:nvPr/>
        </p:nvSpPr>
        <p:spPr>
          <a:xfrm>
            <a:off x="6667360" y="4031137"/>
            <a:ext cx="267335" cy="198120"/>
          </a:xfrm>
          <a:prstGeom prst="rect">
            <a:avLst/>
          </a:prstGeom>
          <a:noFill/>
          <a:ln>
            <a:noFill/>
          </a:ln>
        </p:spPr>
        <p:txBody>
          <a:bodyPr anchorCtr="0" anchor="t" bIns="0" lIns="0" spcFirstLastPara="1" rIns="0" wrap="square" tIns="16500">
            <a:noAutofit/>
          </a:bodyPr>
          <a:lstStyle/>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P1</a:t>
            </a:r>
            <a:endParaRPr sz="700">
              <a:solidFill>
                <a:schemeClr val="dk1"/>
              </a:solidFill>
              <a:latin typeface="Times New Roman"/>
              <a:ea typeface="Times New Roman"/>
              <a:cs typeface="Times New Roman"/>
              <a:sym typeface="Times New Roman"/>
            </a:endParaRPr>
          </a:p>
        </p:txBody>
      </p:sp>
      <p:sp>
        <p:nvSpPr>
          <p:cNvPr id="1755" name="Google Shape;1755;p68"/>
          <p:cNvSpPr/>
          <p:nvPr/>
        </p:nvSpPr>
        <p:spPr>
          <a:xfrm>
            <a:off x="7178040" y="4946904"/>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6" name="Google Shape;1756;p68"/>
          <p:cNvSpPr/>
          <p:nvPr/>
        </p:nvSpPr>
        <p:spPr>
          <a:xfrm>
            <a:off x="7178040" y="4946904"/>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7" name="Google Shape;1757;p68"/>
          <p:cNvSpPr/>
          <p:nvPr/>
        </p:nvSpPr>
        <p:spPr>
          <a:xfrm>
            <a:off x="6685788" y="5312664"/>
            <a:ext cx="326390" cy="114300"/>
          </a:xfrm>
          <a:custGeom>
            <a:rect b="b" l="l" r="r" t="t"/>
            <a:pathLst>
              <a:path extrusionOk="0" h="114300" w="326390">
                <a:moveTo>
                  <a:pt x="163067" y="0"/>
                </a:moveTo>
                <a:lnTo>
                  <a:pt x="99655" y="4524"/>
                </a:lnTo>
                <a:lnTo>
                  <a:pt x="47815" y="16763"/>
                </a:lnTo>
                <a:lnTo>
                  <a:pt x="12834" y="34718"/>
                </a:lnTo>
                <a:lnTo>
                  <a:pt x="0" y="56387"/>
                </a:lnTo>
                <a:lnTo>
                  <a:pt x="12834" y="78938"/>
                </a:lnTo>
                <a:lnTo>
                  <a:pt x="47815" y="97345"/>
                </a:lnTo>
                <a:lnTo>
                  <a:pt x="99655" y="109751"/>
                </a:lnTo>
                <a:lnTo>
                  <a:pt x="163067" y="114300"/>
                </a:lnTo>
                <a:lnTo>
                  <a:pt x="226480" y="109751"/>
                </a:lnTo>
                <a:lnTo>
                  <a:pt x="278320" y="97345"/>
                </a:lnTo>
                <a:lnTo>
                  <a:pt x="313301" y="78938"/>
                </a:lnTo>
                <a:lnTo>
                  <a:pt x="326135" y="56387"/>
                </a:lnTo>
                <a:lnTo>
                  <a:pt x="313301" y="34718"/>
                </a:lnTo>
                <a:lnTo>
                  <a:pt x="278320" y="16763"/>
                </a:lnTo>
                <a:lnTo>
                  <a:pt x="226480" y="4524"/>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8" name="Google Shape;1758;p68"/>
          <p:cNvSpPr/>
          <p:nvPr/>
        </p:nvSpPr>
        <p:spPr>
          <a:xfrm>
            <a:off x="6685788" y="5312664"/>
            <a:ext cx="326390" cy="114300"/>
          </a:xfrm>
          <a:custGeom>
            <a:rect b="b" l="l" r="r" t="t"/>
            <a:pathLst>
              <a:path extrusionOk="0" h="114300" w="326390">
                <a:moveTo>
                  <a:pt x="326135" y="56387"/>
                </a:moveTo>
                <a:lnTo>
                  <a:pt x="313301" y="34718"/>
                </a:lnTo>
                <a:lnTo>
                  <a:pt x="278320" y="16763"/>
                </a:lnTo>
                <a:lnTo>
                  <a:pt x="226480" y="4524"/>
                </a:lnTo>
                <a:lnTo>
                  <a:pt x="163067" y="0"/>
                </a:lnTo>
                <a:lnTo>
                  <a:pt x="99655" y="4524"/>
                </a:lnTo>
                <a:lnTo>
                  <a:pt x="47815" y="16763"/>
                </a:lnTo>
                <a:lnTo>
                  <a:pt x="12834" y="34718"/>
                </a:lnTo>
                <a:lnTo>
                  <a:pt x="0" y="56387"/>
                </a:lnTo>
                <a:lnTo>
                  <a:pt x="12834" y="78938"/>
                </a:lnTo>
                <a:lnTo>
                  <a:pt x="47815" y="97345"/>
                </a:lnTo>
                <a:lnTo>
                  <a:pt x="99655" y="109751"/>
                </a:lnTo>
                <a:lnTo>
                  <a:pt x="163067" y="114300"/>
                </a:lnTo>
                <a:lnTo>
                  <a:pt x="226480" y="109751"/>
                </a:lnTo>
                <a:lnTo>
                  <a:pt x="278320" y="97345"/>
                </a:lnTo>
                <a:lnTo>
                  <a:pt x="313301" y="78938"/>
                </a:lnTo>
                <a:lnTo>
                  <a:pt x="326135"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9" name="Google Shape;1759;p68"/>
          <p:cNvSpPr/>
          <p:nvPr/>
        </p:nvSpPr>
        <p:spPr>
          <a:xfrm>
            <a:off x="6684264" y="5413248"/>
            <a:ext cx="326390" cy="116205"/>
          </a:xfrm>
          <a:custGeom>
            <a:rect b="b" l="l" r="r" t="t"/>
            <a:pathLst>
              <a:path extrusionOk="0" h="116204" w="326390">
                <a:moveTo>
                  <a:pt x="163067" y="0"/>
                </a:moveTo>
                <a:lnTo>
                  <a:pt x="99655" y="4548"/>
                </a:lnTo>
                <a:lnTo>
                  <a:pt x="47815" y="16954"/>
                </a:lnTo>
                <a:lnTo>
                  <a:pt x="12834" y="35361"/>
                </a:lnTo>
                <a:lnTo>
                  <a:pt x="0" y="57912"/>
                </a:lnTo>
                <a:lnTo>
                  <a:pt x="12834" y="80462"/>
                </a:lnTo>
                <a:lnTo>
                  <a:pt x="47815" y="98869"/>
                </a:lnTo>
                <a:lnTo>
                  <a:pt x="99655" y="111275"/>
                </a:lnTo>
                <a:lnTo>
                  <a:pt x="163067" y="115824"/>
                </a:lnTo>
                <a:lnTo>
                  <a:pt x="226480" y="111275"/>
                </a:lnTo>
                <a:lnTo>
                  <a:pt x="278320" y="98869"/>
                </a:lnTo>
                <a:lnTo>
                  <a:pt x="313301" y="80462"/>
                </a:lnTo>
                <a:lnTo>
                  <a:pt x="326135" y="57912"/>
                </a:lnTo>
                <a:lnTo>
                  <a:pt x="313301" y="35361"/>
                </a:lnTo>
                <a:lnTo>
                  <a:pt x="278320" y="16954"/>
                </a:lnTo>
                <a:lnTo>
                  <a:pt x="226480"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0" name="Google Shape;1760;p68"/>
          <p:cNvSpPr/>
          <p:nvPr/>
        </p:nvSpPr>
        <p:spPr>
          <a:xfrm>
            <a:off x="6684264" y="5413248"/>
            <a:ext cx="326390" cy="116205"/>
          </a:xfrm>
          <a:custGeom>
            <a:rect b="b" l="l" r="r" t="t"/>
            <a:pathLst>
              <a:path extrusionOk="0" h="116204" w="326390">
                <a:moveTo>
                  <a:pt x="326135" y="57912"/>
                </a:moveTo>
                <a:lnTo>
                  <a:pt x="313301" y="35361"/>
                </a:lnTo>
                <a:lnTo>
                  <a:pt x="278320" y="16954"/>
                </a:lnTo>
                <a:lnTo>
                  <a:pt x="226480" y="4548"/>
                </a:lnTo>
                <a:lnTo>
                  <a:pt x="163067" y="0"/>
                </a:lnTo>
                <a:lnTo>
                  <a:pt x="99655" y="4548"/>
                </a:lnTo>
                <a:lnTo>
                  <a:pt x="47815" y="16954"/>
                </a:lnTo>
                <a:lnTo>
                  <a:pt x="12834" y="35361"/>
                </a:lnTo>
                <a:lnTo>
                  <a:pt x="0" y="57912"/>
                </a:lnTo>
                <a:lnTo>
                  <a:pt x="12834" y="80462"/>
                </a:lnTo>
                <a:lnTo>
                  <a:pt x="47815" y="98869"/>
                </a:lnTo>
                <a:lnTo>
                  <a:pt x="99655" y="111275"/>
                </a:lnTo>
                <a:lnTo>
                  <a:pt x="163067" y="115824"/>
                </a:lnTo>
                <a:lnTo>
                  <a:pt x="226480" y="111275"/>
                </a:lnTo>
                <a:lnTo>
                  <a:pt x="278320" y="98869"/>
                </a:lnTo>
                <a:lnTo>
                  <a:pt x="313301" y="80462"/>
                </a:lnTo>
                <a:lnTo>
                  <a:pt x="326135"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1" name="Google Shape;1761;p68"/>
          <p:cNvSpPr/>
          <p:nvPr/>
        </p:nvSpPr>
        <p:spPr>
          <a:xfrm>
            <a:off x="6685788" y="5518404"/>
            <a:ext cx="326390" cy="116205"/>
          </a:xfrm>
          <a:custGeom>
            <a:rect b="b" l="l" r="r" t="t"/>
            <a:pathLst>
              <a:path extrusionOk="0" h="116204" w="326390">
                <a:moveTo>
                  <a:pt x="163067" y="0"/>
                </a:moveTo>
                <a:lnTo>
                  <a:pt x="99655" y="4548"/>
                </a:lnTo>
                <a:lnTo>
                  <a:pt x="47815" y="16954"/>
                </a:lnTo>
                <a:lnTo>
                  <a:pt x="12834" y="35361"/>
                </a:lnTo>
                <a:lnTo>
                  <a:pt x="0" y="57912"/>
                </a:lnTo>
                <a:lnTo>
                  <a:pt x="12834" y="80462"/>
                </a:lnTo>
                <a:lnTo>
                  <a:pt x="47815" y="98869"/>
                </a:lnTo>
                <a:lnTo>
                  <a:pt x="99655" y="111275"/>
                </a:lnTo>
                <a:lnTo>
                  <a:pt x="163067" y="115824"/>
                </a:lnTo>
                <a:lnTo>
                  <a:pt x="226480" y="111275"/>
                </a:lnTo>
                <a:lnTo>
                  <a:pt x="278320" y="98869"/>
                </a:lnTo>
                <a:lnTo>
                  <a:pt x="313301" y="80462"/>
                </a:lnTo>
                <a:lnTo>
                  <a:pt x="326135" y="57912"/>
                </a:lnTo>
                <a:lnTo>
                  <a:pt x="313301" y="35361"/>
                </a:lnTo>
                <a:lnTo>
                  <a:pt x="278320" y="16954"/>
                </a:lnTo>
                <a:lnTo>
                  <a:pt x="226480"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2" name="Google Shape;1762;p68"/>
          <p:cNvSpPr/>
          <p:nvPr/>
        </p:nvSpPr>
        <p:spPr>
          <a:xfrm>
            <a:off x="6685788" y="5518404"/>
            <a:ext cx="326390" cy="116205"/>
          </a:xfrm>
          <a:custGeom>
            <a:rect b="b" l="l" r="r" t="t"/>
            <a:pathLst>
              <a:path extrusionOk="0" h="116204" w="326390">
                <a:moveTo>
                  <a:pt x="326135" y="57912"/>
                </a:moveTo>
                <a:lnTo>
                  <a:pt x="313301" y="35361"/>
                </a:lnTo>
                <a:lnTo>
                  <a:pt x="278320" y="16954"/>
                </a:lnTo>
                <a:lnTo>
                  <a:pt x="226480" y="4548"/>
                </a:lnTo>
                <a:lnTo>
                  <a:pt x="163067" y="0"/>
                </a:lnTo>
                <a:lnTo>
                  <a:pt x="99655" y="4548"/>
                </a:lnTo>
                <a:lnTo>
                  <a:pt x="47815" y="16954"/>
                </a:lnTo>
                <a:lnTo>
                  <a:pt x="12834" y="35361"/>
                </a:lnTo>
                <a:lnTo>
                  <a:pt x="0" y="57912"/>
                </a:lnTo>
                <a:lnTo>
                  <a:pt x="12834" y="80462"/>
                </a:lnTo>
                <a:lnTo>
                  <a:pt x="47815" y="98869"/>
                </a:lnTo>
                <a:lnTo>
                  <a:pt x="99655" y="111275"/>
                </a:lnTo>
                <a:lnTo>
                  <a:pt x="163067" y="115824"/>
                </a:lnTo>
                <a:lnTo>
                  <a:pt x="226480" y="111275"/>
                </a:lnTo>
                <a:lnTo>
                  <a:pt x="278320" y="98869"/>
                </a:lnTo>
                <a:lnTo>
                  <a:pt x="313301" y="80462"/>
                </a:lnTo>
                <a:lnTo>
                  <a:pt x="326135"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3" name="Google Shape;1763;p68"/>
          <p:cNvSpPr/>
          <p:nvPr/>
        </p:nvSpPr>
        <p:spPr>
          <a:xfrm>
            <a:off x="6685788" y="5622035"/>
            <a:ext cx="326390" cy="116205"/>
          </a:xfrm>
          <a:custGeom>
            <a:rect b="b" l="l" r="r" t="t"/>
            <a:pathLst>
              <a:path extrusionOk="0" h="116204" w="326390">
                <a:moveTo>
                  <a:pt x="163067" y="0"/>
                </a:moveTo>
                <a:lnTo>
                  <a:pt x="99655" y="4548"/>
                </a:lnTo>
                <a:lnTo>
                  <a:pt x="47815" y="16954"/>
                </a:lnTo>
                <a:lnTo>
                  <a:pt x="12834" y="35361"/>
                </a:lnTo>
                <a:lnTo>
                  <a:pt x="0" y="57911"/>
                </a:lnTo>
                <a:lnTo>
                  <a:pt x="12834" y="80462"/>
                </a:lnTo>
                <a:lnTo>
                  <a:pt x="47815" y="98869"/>
                </a:lnTo>
                <a:lnTo>
                  <a:pt x="99655" y="111275"/>
                </a:lnTo>
                <a:lnTo>
                  <a:pt x="163067" y="115823"/>
                </a:lnTo>
                <a:lnTo>
                  <a:pt x="226480" y="111275"/>
                </a:lnTo>
                <a:lnTo>
                  <a:pt x="278320" y="98869"/>
                </a:lnTo>
                <a:lnTo>
                  <a:pt x="313301" y="80462"/>
                </a:lnTo>
                <a:lnTo>
                  <a:pt x="326135" y="57911"/>
                </a:lnTo>
                <a:lnTo>
                  <a:pt x="313301" y="35361"/>
                </a:lnTo>
                <a:lnTo>
                  <a:pt x="278320" y="16954"/>
                </a:lnTo>
                <a:lnTo>
                  <a:pt x="226480"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4" name="Google Shape;1764;p68"/>
          <p:cNvSpPr/>
          <p:nvPr/>
        </p:nvSpPr>
        <p:spPr>
          <a:xfrm>
            <a:off x="6685788" y="5622035"/>
            <a:ext cx="326390" cy="116205"/>
          </a:xfrm>
          <a:custGeom>
            <a:rect b="b" l="l" r="r" t="t"/>
            <a:pathLst>
              <a:path extrusionOk="0" h="116204" w="326390">
                <a:moveTo>
                  <a:pt x="326135" y="57911"/>
                </a:moveTo>
                <a:lnTo>
                  <a:pt x="313301" y="35361"/>
                </a:lnTo>
                <a:lnTo>
                  <a:pt x="278320" y="16954"/>
                </a:lnTo>
                <a:lnTo>
                  <a:pt x="226480" y="4548"/>
                </a:lnTo>
                <a:lnTo>
                  <a:pt x="163067" y="0"/>
                </a:lnTo>
                <a:lnTo>
                  <a:pt x="99655" y="4548"/>
                </a:lnTo>
                <a:lnTo>
                  <a:pt x="47815" y="16954"/>
                </a:lnTo>
                <a:lnTo>
                  <a:pt x="12834" y="35361"/>
                </a:lnTo>
                <a:lnTo>
                  <a:pt x="0" y="57911"/>
                </a:lnTo>
                <a:lnTo>
                  <a:pt x="12834" y="80462"/>
                </a:lnTo>
                <a:lnTo>
                  <a:pt x="47815" y="98869"/>
                </a:lnTo>
                <a:lnTo>
                  <a:pt x="99655" y="111275"/>
                </a:lnTo>
                <a:lnTo>
                  <a:pt x="163067" y="115823"/>
                </a:lnTo>
                <a:lnTo>
                  <a:pt x="226480" y="111275"/>
                </a:lnTo>
                <a:lnTo>
                  <a:pt x="278320" y="98869"/>
                </a:lnTo>
                <a:lnTo>
                  <a:pt x="313301" y="80462"/>
                </a:lnTo>
                <a:lnTo>
                  <a:pt x="326135"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5" name="Google Shape;1765;p68"/>
          <p:cNvSpPr/>
          <p:nvPr/>
        </p:nvSpPr>
        <p:spPr>
          <a:xfrm>
            <a:off x="6688835" y="5725667"/>
            <a:ext cx="326390" cy="116205"/>
          </a:xfrm>
          <a:custGeom>
            <a:rect b="b" l="l" r="r" t="t"/>
            <a:pathLst>
              <a:path extrusionOk="0" h="116204" w="326390">
                <a:moveTo>
                  <a:pt x="163068" y="0"/>
                </a:moveTo>
                <a:lnTo>
                  <a:pt x="99012" y="4548"/>
                </a:lnTo>
                <a:lnTo>
                  <a:pt x="47244" y="16954"/>
                </a:lnTo>
                <a:lnTo>
                  <a:pt x="12620" y="35361"/>
                </a:lnTo>
                <a:lnTo>
                  <a:pt x="0" y="57912"/>
                </a:lnTo>
                <a:lnTo>
                  <a:pt x="12620" y="80462"/>
                </a:lnTo>
                <a:lnTo>
                  <a:pt x="47244" y="98869"/>
                </a:lnTo>
                <a:lnTo>
                  <a:pt x="99012" y="111275"/>
                </a:lnTo>
                <a:lnTo>
                  <a:pt x="163068" y="115824"/>
                </a:lnTo>
                <a:lnTo>
                  <a:pt x="226480" y="111275"/>
                </a:lnTo>
                <a:lnTo>
                  <a:pt x="278320" y="98869"/>
                </a:lnTo>
                <a:lnTo>
                  <a:pt x="313301" y="80462"/>
                </a:lnTo>
                <a:lnTo>
                  <a:pt x="326136" y="57912"/>
                </a:lnTo>
                <a:lnTo>
                  <a:pt x="313301" y="35361"/>
                </a:lnTo>
                <a:lnTo>
                  <a:pt x="278320" y="16954"/>
                </a:lnTo>
                <a:lnTo>
                  <a:pt x="226480" y="4548"/>
                </a:lnTo>
                <a:lnTo>
                  <a:pt x="16306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6" name="Google Shape;1766;p68"/>
          <p:cNvSpPr/>
          <p:nvPr/>
        </p:nvSpPr>
        <p:spPr>
          <a:xfrm>
            <a:off x="6688835" y="5725667"/>
            <a:ext cx="326390" cy="116205"/>
          </a:xfrm>
          <a:custGeom>
            <a:rect b="b" l="l" r="r" t="t"/>
            <a:pathLst>
              <a:path extrusionOk="0" h="116204" w="326390">
                <a:moveTo>
                  <a:pt x="326136" y="57912"/>
                </a:moveTo>
                <a:lnTo>
                  <a:pt x="313301" y="35361"/>
                </a:lnTo>
                <a:lnTo>
                  <a:pt x="278320" y="16954"/>
                </a:lnTo>
                <a:lnTo>
                  <a:pt x="226480" y="4548"/>
                </a:lnTo>
                <a:lnTo>
                  <a:pt x="163068" y="0"/>
                </a:lnTo>
                <a:lnTo>
                  <a:pt x="99012" y="4548"/>
                </a:lnTo>
                <a:lnTo>
                  <a:pt x="47244" y="16954"/>
                </a:lnTo>
                <a:lnTo>
                  <a:pt x="12620" y="35361"/>
                </a:lnTo>
                <a:lnTo>
                  <a:pt x="0" y="57912"/>
                </a:lnTo>
                <a:lnTo>
                  <a:pt x="12620" y="80462"/>
                </a:lnTo>
                <a:lnTo>
                  <a:pt x="47244" y="98869"/>
                </a:lnTo>
                <a:lnTo>
                  <a:pt x="99012" y="111275"/>
                </a:lnTo>
                <a:lnTo>
                  <a:pt x="163068" y="115824"/>
                </a:lnTo>
                <a:lnTo>
                  <a:pt x="226480" y="111275"/>
                </a:lnTo>
                <a:lnTo>
                  <a:pt x="278320" y="98869"/>
                </a:lnTo>
                <a:lnTo>
                  <a:pt x="313301" y="80462"/>
                </a:lnTo>
                <a:lnTo>
                  <a:pt x="326136"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7" name="Google Shape;1767;p68"/>
          <p:cNvSpPr/>
          <p:nvPr/>
        </p:nvSpPr>
        <p:spPr>
          <a:xfrm>
            <a:off x="7133843" y="5733288"/>
            <a:ext cx="326390" cy="114300"/>
          </a:xfrm>
          <a:custGeom>
            <a:rect b="b" l="l" r="r" t="t"/>
            <a:pathLst>
              <a:path extrusionOk="0" h="114300" w="326390">
                <a:moveTo>
                  <a:pt x="163067" y="0"/>
                </a:moveTo>
                <a:lnTo>
                  <a:pt x="99655" y="4310"/>
                </a:lnTo>
                <a:lnTo>
                  <a:pt x="47815" y="16192"/>
                </a:lnTo>
                <a:lnTo>
                  <a:pt x="12834" y="34075"/>
                </a:lnTo>
                <a:lnTo>
                  <a:pt x="0" y="56387"/>
                </a:lnTo>
                <a:lnTo>
                  <a:pt x="11977" y="78938"/>
                </a:lnTo>
                <a:lnTo>
                  <a:pt x="46672" y="97345"/>
                </a:lnTo>
                <a:lnTo>
                  <a:pt x="98798" y="109751"/>
                </a:lnTo>
                <a:lnTo>
                  <a:pt x="163067" y="114300"/>
                </a:lnTo>
                <a:lnTo>
                  <a:pt x="226480" y="110632"/>
                </a:lnTo>
                <a:lnTo>
                  <a:pt x="278320" y="98679"/>
                </a:lnTo>
                <a:lnTo>
                  <a:pt x="313301" y="80438"/>
                </a:lnTo>
                <a:lnTo>
                  <a:pt x="326135" y="57912"/>
                </a:lnTo>
                <a:lnTo>
                  <a:pt x="313301" y="35361"/>
                </a:lnTo>
                <a:lnTo>
                  <a:pt x="278320" y="16954"/>
                </a:lnTo>
                <a:lnTo>
                  <a:pt x="226480"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8" name="Google Shape;1768;p68"/>
          <p:cNvSpPr/>
          <p:nvPr/>
        </p:nvSpPr>
        <p:spPr>
          <a:xfrm>
            <a:off x="7133843" y="5733288"/>
            <a:ext cx="326390" cy="114300"/>
          </a:xfrm>
          <a:custGeom>
            <a:rect b="b" l="l" r="r" t="t"/>
            <a:pathLst>
              <a:path extrusionOk="0" h="114300" w="326390">
                <a:moveTo>
                  <a:pt x="0" y="56387"/>
                </a:moveTo>
                <a:lnTo>
                  <a:pt x="11977" y="78938"/>
                </a:lnTo>
                <a:lnTo>
                  <a:pt x="46672" y="97345"/>
                </a:lnTo>
                <a:lnTo>
                  <a:pt x="98798" y="109751"/>
                </a:lnTo>
                <a:lnTo>
                  <a:pt x="163067" y="114300"/>
                </a:lnTo>
                <a:lnTo>
                  <a:pt x="226480" y="110632"/>
                </a:lnTo>
                <a:lnTo>
                  <a:pt x="278320" y="98679"/>
                </a:lnTo>
                <a:lnTo>
                  <a:pt x="313301" y="80438"/>
                </a:lnTo>
                <a:lnTo>
                  <a:pt x="326135" y="57912"/>
                </a:lnTo>
                <a:lnTo>
                  <a:pt x="313301" y="35361"/>
                </a:lnTo>
                <a:lnTo>
                  <a:pt x="278320" y="16954"/>
                </a:lnTo>
                <a:lnTo>
                  <a:pt x="226480" y="4548"/>
                </a:lnTo>
                <a:lnTo>
                  <a:pt x="163067" y="0"/>
                </a:lnTo>
                <a:lnTo>
                  <a:pt x="99655" y="4310"/>
                </a:lnTo>
                <a:lnTo>
                  <a:pt x="47815" y="16192"/>
                </a:lnTo>
                <a:lnTo>
                  <a:pt x="12834"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9" name="Google Shape;1769;p68"/>
          <p:cNvSpPr/>
          <p:nvPr/>
        </p:nvSpPr>
        <p:spPr>
          <a:xfrm>
            <a:off x="7135368" y="5632704"/>
            <a:ext cx="326390" cy="116205"/>
          </a:xfrm>
          <a:custGeom>
            <a:rect b="b" l="l" r="r" t="t"/>
            <a:pathLst>
              <a:path extrusionOk="0" h="116204" w="326390">
                <a:moveTo>
                  <a:pt x="163067" y="0"/>
                </a:moveTo>
                <a:lnTo>
                  <a:pt x="99655" y="3667"/>
                </a:lnTo>
                <a:lnTo>
                  <a:pt x="47815" y="15621"/>
                </a:lnTo>
                <a:lnTo>
                  <a:pt x="12834" y="33861"/>
                </a:lnTo>
                <a:lnTo>
                  <a:pt x="0" y="56387"/>
                </a:lnTo>
                <a:lnTo>
                  <a:pt x="12834" y="78962"/>
                </a:lnTo>
                <a:lnTo>
                  <a:pt x="47815" y="97536"/>
                </a:lnTo>
                <a:lnTo>
                  <a:pt x="99655" y="110394"/>
                </a:lnTo>
                <a:lnTo>
                  <a:pt x="163067" y="115824"/>
                </a:lnTo>
                <a:lnTo>
                  <a:pt x="226480" y="111275"/>
                </a:lnTo>
                <a:lnTo>
                  <a:pt x="278320" y="98869"/>
                </a:lnTo>
                <a:lnTo>
                  <a:pt x="313301" y="80462"/>
                </a:lnTo>
                <a:lnTo>
                  <a:pt x="326135" y="57912"/>
                </a:lnTo>
                <a:lnTo>
                  <a:pt x="313515" y="35361"/>
                </a:lnTo>
                <a:lnTo>
                  <a:pt x="278891" y="16954"/>
                </a:lnTo>
                <a:lnTo>
                  <a:pt x="227123" y="4548"/>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0" name="Google Shape;1770;p68"/>
          <p:cNvSpPr/>
          <p:nvPr/>
        </p:nvSpPr>
        <p:spPr>
          <a:xfrm>
            <a:off x="7135368" y="5632704"/>
            <a:ext cx="326390" cy="116205"/>
          </a:xfrm>
          <a:custGeom>
            <a:rect b="b" l="l" r="r" t="t"/>
            <a:pathLst>
              <a:path extrusionOk="0" h="116204" w="326390">
                <a:moveTo>
                  <a:pt x="0" y="56387"/>
                </a:moveTo>
                <a:lnTo>
                  <a:pt x="12834" y="78962"/>
                </a:lnTo>
                <a:lnTo>
                  <a:pt x="47815" y="97536"/>
                </a:lnTo>
                <a:lnTo>
                  <a:pt x="99655" y="110394"/>
                </a:lnTo>
                <a:lnTo>
                  <a:pt x="163067" y="115824"/>
                </a:lnTo>
                <a:lnTo>
                  <a:pt x="226480" y="111275"/>
                </a:lnTo>
                <a:lnTo>
                  <a:pt x="278320" y="98869"/>
                </a:lnTo>
                <a:lnTo>
                  <a:pt x="313301" y="80462"/>
                </a:lnTo>
                <a:lnTo>
                  <a:pt x="326135" y="57912"/>
                </a:lnTo>
                <a:lnTo>
                  <a:pt x="313515" y="35361"/>
                </a:lnTo>
                <a:lnTo>
                  <a:pt x="278891" y="16954"/>
                </a:lnTo>
                <a:lnTo>
                  <a:pt x="227123" y="4548"/>
                </a:lnTo>
                <a:lnTo>
                  <a:pt x="163067" y="0"/>
                </a:lnTo>
                <a:lnTo>
                  <a:pt x="99655" y="3667"/>
                </a:lnTo>
                <a:lnTo>
                  <a:pt x="47815" y="15621"/>
                </a:lnTo>
                <a:lnTo>
                  <a:pt x="12834"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1" name="Google Shape;1771;p68"/>
          <p:cNvSpPr/>
          <p:nvPr/>
        </p:nvSpPr>
        <p:spPr>
          <a:xfrm>
            <a:off x="7133843" y="5527548"/>
            <a:ext cx="326390" cy="116205"/>
          </a:xfrm>
          <a:custGeom>
            <a:rect b="b" l="l" r="r" t="t"/>
            <a:pathLst>
              <a:path extrusionOk="0" h="116204" w="326390">
                <a:moveTo>
                  <a:pt x="163067" y="0"/>
                </a:moveTo>
                <a:lnTo>
                  <a:pt x="99655" y="4310"/>
                </a:lnTo>
                <a:lnTo>
                  <a:pt x="47815" y="16192"/>
                </a:lnTo>
                <a:lnTo>
                  <a:pt x="12834" y="34075"/>
                </a:lnTo>
                <a:lnTo>
                  <a:pt x="0" y="56388"/>
                </a:lnTo>
                <a:lnTo>
                  <a:pt x="12834" y="79176"/>
                </a:lnTo>
                <a:lnTo>
                  <a:pt x="47815" y="98107"/>
                </a:lnTo>
                <a:lnTo>
                  <a:pt x="99655" y="111037"/>
                </a:lnTo>
                <a:lnTo>
                  <a:pt x="163067" y="115824"/>
                </a:lnTo>
                <a:lnTo>
                  <a:pt x="226480" y="111275"/>
                </a:lnTo>
                <a:lnTo>
                  <a:pt x="278320" y="98869"/>
                </a:lnTo>
                <a:lnTo>
                  <a:pt x="313301" y="80462"/>
                </a:lnTo>
                <a:lnTo>
                  <a:pt x="326135" y="57912"/>
                </a:lnTo>
                <a:lnTo>
                  <a:pt x="313515" y="36004"/>
                </a:lnTo>
                <a:lnTo>
                  <a:pt x="278891" y="17526"/>
                </a:lnTo>
                <a:lnTo>
                  <a:pt x="227123" y="4762"/>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2" name="Google Shape;1772;p68"/>
          <p:cNvSpPr/>
          <p:nvPr/>
        </p:nvSpPr>
        <p:spPr>
          <a:xfrm>
            <a:off x="7133843" y="5527548"/>
            <a:ext cx="326390" cy="116205"/>
          </a:xfrm>
          <a:custGeom>
            <a:rect b="b" l="l" r="r" t="t"/>
            <a:pathLst>
              <a:path extrusionOk="0" h="116204" w="326390">
                <a:moveTo>
                  <a:pt x="0" y="56388"/>
                </a:moveTo>
                <a:lnTo>
                  <a:pt x="12834" y="79176"/>
                </a:lnTo>
                <a:lnTo>
                  <a:pt x="47815" y="98107"/>
                </a:lnTo>
                <a:lnTo>
                  <a:pt x="99655" y="111037"/>
                </a:lnTo>
                <a:lnTo>
                  <a:pt x="163067" y="115824"/>
                </a:lnTo>
                <a:lnTo>
                  <a:pt x="226480" y="111275"/>
                </a:lnTo>
                <a:lnTo>
                  <a:pt x="278320" y="98869"/>
                </a:lnTo>
                <a:lnTo>
                  <a:pt x="313301" y="80462"/>
                </a:lnTo>
                <a:lnTo>
                  <a:pt x="326135" y="57912"/>
                </a:lnTo>
                <a:lnTo>
                  <a:pt x="313515" y="36004"/>
                </a:lnTo>
                <a:lnTo>
                  <a:pt x="278891" y="17526"/>
                </a:lnTo>
                <a:lnTo>
                  <a:pt x="227123" y="4762"/>
                </a:lnTo>
                <a:lnTo>
                  <a:pt x="163067" y="0"/>
                </a:lnTo>
                <a:lnTo>
                  <a:pt x="99655" y="4310"/>
                </a:lnTo>
                <a:lnTo>
                  <a:pt x="47815" y="16192"/>
                </a:lnTo>
                <a:lnTo>
                  <a:pt x="12834" y="34075"/>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3" name="Google Shape;1773;p68"/>
          <p:cNvSpPr/>
          <p:nvPr/>
        </p:nvSpPr>
        <p:spPr>
          <a:xfrm>
            <a:off x="7135368" y="5422392"/>
            <a:ext cx="326390" cy="117475"/>
          </a:xfrm>
          <a:custGeom>
            <a:rect b="b" l="l" r="r" t="t"/>
            <a:pathLst>
              <a:path extrusionOk="0" h="117475" w="326390">
                <a:moveTo>
                  <a:pt x="163067" y="0"/>
                </a:moveTo>
                <a:lnTo>
                  <a:pt x="99655" y="4548"/>
                </a:lnTo>
                <a:lnTo>
                  <a:pt x="47815" y="16954"/>
                </a:lnTo>
                <a:lnTo>
                  <a:pt x="12834" y="35361"/>
                </a:lnTo>
                <a:lnTo>
                  <a:pt x="0" y="57912"/>
                </a:lnTo>
                <a:lnTo>
                  <a:pt x="11953" y="80486"/>
                </a:lnTo>
                <a:lnTo>
                  <a:pt x="46481" y="99060"/>
                </a:lnTo>
                <a:lnTo>
                  <a:pt x="98155" y="111918"/>
                </a:lnTo>
                <a:lnTo>
                  <a:pt x="161543" y="117348"/>
                </a:lnTo>
                <a:lnTo>
                  <a:pt x="225837" y="112799"/>
                </a:lnTo>
                <a:lnTo>
                  <a:pt x="278129" y="100393"/>
                </a:lnTo>
                <a:lnTo>
                  <a:pt x="313277" y="81986"/>
                </a:lnTo>
                <a:lnTo>
                  <a:pt x="326135" y="59436"/>
                </a:lnTo>
                <a:lnTo>
                  <a:pt x="313301" y="36861"/>
                </a:lnTo>
                <a:lnTo>
                  <a:pt x="278320" y="18287"/>
                </a:lnTo>
                <a:lnTo>
                  <a:pt x="226480" y="5429"/>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4" name="Google Shape;1774;p68"/>
          <p:cNvSpPr/>
          <p:nvPr/>
        </p:nvSpPr>
        <p:spPr>
          <a:xfrm>
            <a:off x="7135368" y="5422392"/>
            <a:ext cx="326390" cy="117475"/>
          </a:xfrm>
          <a:custGeom>
            <a:rect b="b" l="l" r="r" t="t"/>
            <a:pathLst>
              <a:path extrusionOk="0" h="117475" w="326390">
                <a:moveTo>
                  <a:pt x="0" y="57912"/>
                </a:moveTo>
                <a:lnTo>
                  <a:pt x="11953" y="80486"/>
                </a:lnTo>
                <a:lnTo>
                  <a:pt x="46481" y="99060"/>
                </a:lnTo>
                <a:lnTo>
                  <a:pt x="98155" y="111918"/>
                </a:lnTo>
                <a:lnTo>
                  <a:pt x="161543" y="117348"/>
                </a:lnTo>
                <a:lnTo>
                  <a:pt x="225837" y="112799"/>
                </a:lnTo>
                <a:lnTo>
                  <a:pt x="278129" y="100393"/>
                </a:lnTo>
                <a:lnTo>
                  <a:pt x="313277" y="81986"/>
                </a:lnTo>
                <a:lnTo>
                  <a:pt x="326135" y="59436"/>
                </a:lnTo>
                <a:lnTo>
                  <a:pt x="313301" y="36861"/>
                </a:lnTo>
                <a:lnTo>
                  <a:pt x="278320" y="18287"/>
                </a:lnTo>
                <a:lnTo>
                  <a:pt x="226480" y="5429"/>
                </a:lnTo>
                <a:lnTo>
                  <a:pt x="163067" y="0"/>
                </a:lnTo>
                <a:lnTo>
                  <a:pt x="99655" y="4548"/>
                </a:lnTo>
                <a:lnTo>
                  <a:pt x="47815" y="16954"/>
                </a:lnTo>
                <a:lnTo>
                  <a:pt x="12834"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5" name="Google Shape;1775;p68"/>
          <p:cNvSpPr/>
          <p:nvPr/>
        </p:nvSpPr>
        <p:spPr>
          <a:xfrm>
            <a:off x="7133843" y="5318760"/>
            <a:ext cx="326390" cy="116205"/>
          </a:xfrm>
          <a:custGeom>
            <a:rect b="b" l="l" r="r" t="t"/>
            <a:pathLst>
              <a:path extrusionOk="0" h="116204" w="326390">
                <a:moveTo>
                  <a:pt x="163067" y="0"/>
                </a:moveTo>
                <a:lnTo>
                  <a:pt x="99655" y="4548"/>
                </a:lnTo>
                <a:lnTo>
                  <a:pt x="47815" y="16954"/>
                </a:lnTo>
                <a:lnTo>
                  <a:pt x="12834" y="35361"/>
                </a:lnTo>
                <a:lnTo>
                  <a:pt x="0" y="57911"/>
                </a:lnTo>
                <a:lnTo>
                  <a:pt x="11977" y="80462"/>
                </a:lnTo>
                <a:lnTo>
                  <a:pt x="46672" y="98869"/>
                </a:lnTo>
                <a:lnTo>
                  <a:pt x="98798" y="111275"/>
                </a:lnTo>
                <a:lnTo>
                  <a:pt x="163067" y="115823"/>
                </a:lnTo>
                <a:lnTo>
                  <a:pt x="226480" y="112156"/>
                </a:lnTo>
                <a:lnTo>
                  <a:pt x="278320" y="100202"/>
                </a:lnTo>
                <a:lnTo>
                  <a:pt x="313301" y="81962"/>
                </a:lnTo>
                <a:lnTo>
                  <a:pt x="326135" y="59435"/>
                </a:lnTo>
                <a:lnTo>
                  <a:pt x="313301" y="36647"/>
                </a:lnTo>
                <a:lnTo>
                  <a:pt x="278320" y="17716"/>
                </a:lnTo>
                <a:lnTo>
                  <a:pt x="226480" y="4786"/>
                </a:lnTo>
                <a:lnTo>
                  <a:pt x="16306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6" name="Google Shape;1776;p68"/>
          <p:cNvSpPr/>
          <p:nvPr/>
        </p:nvSpPr>
        <p:spPr>
          <a:xfrm>
            <a:off x="7133843" y="5318760"/>
            <a:ext cx="326390" cy="116205"/>
          </a:xfrm>
          <a:custGeom>
            <a:rect b="b" l="l" r="r" t="t"/>
            <a:pathLst>
              <a:path extrusionOk="0" h="116204" w="326390">
                <a:moveTo>
                  <a:pt x="0" y="57911"/>
                </a:moveTo>
                <a:lnTo>
                  <a:pt x="11977" y="80462"/>
                </a:lnTo>
                <a:lnTo>
                  <a:pt x="46672" y="98869"/>
                </a:lnTo>
                <a:lnTo>
                  <a:pt x="98798" y="111275"/>
                </a:lnTo>
                <a:lnTo>
                  <a:pt x="163067" y="115823"/>
                </a:lnTo>
                <a:lnTo>
                  <a:pt x="226480" y="112156"/>
                </a:lnTo>
                <a:lnTo>
                  <a:pt x="278320" y="100202"/>
                </a:lnTo>
                <a:lnTo>
                  <a:pt x="313301" y="81962"/>
                </a:lnTo>
                <a:lnTo>
                  <a:pt x="326135" y="59435"/>
                </a:lnTo>
                <a:lnTo>
                  <a:pt x="313301" y="36647"/>
                </a:lnTo>
                <a:lnTo>
                  <a:pt x="278320" y="17716"/>
                </a:lnTo>
                <a:lnTo>
                  <a:pt x="226480" y="4786"/>
                </a:lnTo>
                <a:lnTo>
                  <a:pt x="163067" y="0"/>
                </a:lnTo>
                <a:lnTo>
                  <a:pt x="99655" y="4548"/>
                </a:lnTo>
                <a:lnTo>
                  <a:pt x="47815" y="16954"/>
                </a:lnTo>
                <a:lnTo>
                  <a:pt x="12834" y="35361"/>
                </a:lnTo>
                <a:lnTo>
                  <a:pt x="0"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7" name="Google Shape;1777;p68"/>
          <p:cNvSpPr/>
          <p:nvPr/>
        </p:nvSpPr>
        <p:spPr>
          <a:xfrm>
            <a:off x="7219188" y="5216652"/>
            <a:ext cx="268605" cy="678180"/>
          </a:xfrm>
          <a:custGeom>
            <a:rect b="b" l="l" r="r" t="t"/>
            <a:pathLst>
              <a:path extrusionOk="0" h="678179" w="268604">
                <a:moveTo>
                  <a:pt x="3047" y="0"/>
                </a:moveTo>
                <a:lnTo>
                  <a:pt x="0" y="676656"/>
                </a:lnTo>
                <a:lnTo>
                  <a:pt x="263651" y="678180"/>
                </a:lnTo>
                <a:lnTo>
                  <a:pt x="268223" y="1524"/>
                </a:lnTo>
                <a:lnTo>
                  <a:pt x="304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8" name="Google Shape;1778;p68"/>
          <p:cNvSpPr/>
          <p:nvPr/>
        </p:nvSpPr>
        <p:spPr>
          <a:xfrm>
            <a:off x="7229856" y="5055108"/>
            <a:ext cx="753110" cy="0"/>
          </a:xfrm>
          <a:custGeom>
            <a:rect b="b" l="l" r="r" t="t"/>
            <a:pathLst>
              <a:path extrusionOk="0" h="120000" w="753109">
                <a:moveTo>
                  <a:pt x="0" y="0"/>
                </a:moveTo>
                <a:lnTo>
                  <a:pt x="7528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9" name="Google Shape;1779;p68"/>
          <p:cNvSpPr/>
          <p:nvPr/>
        </p:nvSpPr>
        <p:spPr>
          <a:xfrm>
            <a:off x="6929628" y="5835396"/>
            <a:ext cx="0" cy="260985"/>
          </a:xfrm>
          <a:custGeom>
            <a:rect b="b" l="l" r="r" t="t"/>
            <a:pathLst>
              <a:path extrusionOk="0" h="260985" w="120000">
                <a:moveTo>
                  <a:pt x="0" y="0"/>
                </a:moveTo>
                <a:lnTo>
                  <a:pt x="0" y="26060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0" name="Google Shape;1780;p68"/>
          <p:cNvSpPr/>
          <p:nvPr/>
        </p:nvSpPr>
        <p:spPr>
          <a:xfrm>
            <a:off x="7214616" y="5841492"/>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1" name="Google Shape;1781;p68"/>
          <p:cNvSpPr/>
          <p:nvPr/>
        </p:nvSpPr>
        <p:spPr>
          <a:xfrm>
            <a:off x="7225283" y="5061204"/>
            <a:ext cx="0" cy="259079"/>
          </a:xfrm>
          <a:custGeom>
            <a:rect b="b" l="l" r="r" t="t"/>
            <a:pathLst>
              <a:path extrusionOk="0" h="259079" w="120000">
                <a:moveTo>
                  <a:pt x="0" y="0"/>
                </a:moveTo>
                <a:lnTo>
                  <a:pt x="0" y="25908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2" name="Google Shape;1782;p68"/>
          <p:cNvSpPr/>
          <p:nvPr/>
        </p:nvSpPr>
        <p:spPr>
          <a:xfrm>
            <a:off x="6929628" y="5059679"/>
            <a:ext cx="0" cy="260985"/>
          </a:xfrm>
          <a:custGeom>
            <a:rect b="b" l="l" r="r" t="t"/>
            <a:pathLst>
              <a:path extrusionOk="0" h="260985" w="120000">
                <a:moveTo>
                  <a:pt x="0" y="0"/>
                </a:moveTo>
                <a:lnTo>
                  <a:pt x="0" y="26060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3" name="Google Shape;1783;p68"/>
          <p:cNvSpPr/>
          <p:nvPr/>
        </p:nvSpPr>
        <p:spPr>
          <a:xfrm>
            <a:off x="6452615" y="6096000"/>
            <a:ext cx="472440" cy="0"/>
          </a:xfrm>
          <a:custGeom>
            <a:rect b="b" l="l" r="r" t="t"/>
            <a:pathLst>
              <a:path extrusionOk="0" h="120000" w="472440">
                <a:moveTo>
                  <a:pt x="0" y="0"/>
                </a:moveTo>
                <a:lnTo>
                  <a:pt x="472439"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4" name="Google Shape;1784;p68"/>
          <p:cNvSpPr/>
          <p:nvPr/>
        </p:nvSpPr>
        <p:spPr>
          <a:xfrm>
            <a:off x="6140196" y="5027676"/>
            <a:ext cx="40005" cy="41275"/>
          </a:xfrm>
          <a:custGeom>
            <a:rect b="b" l="l" r="r" t="t"/>
            <a:pathLst>
              <a:path extrusionOk="0" h="41275" w="40004">
                <a:moveTo>
                  <a:pt x="19812" y="0"/>
                </a:moveTo>
                <a:lnTo>
                  <a:pt x="12215" y="1595"/>
                </a:lnTo>
                <a:lnTo>
                  <a:pt x="5905" y="5905"/>
                </a:lnTo>
                <a:lnTo>
                  <a:pt x="1595" y="12215"/>
                </a:lnTo>
                <a:lnTo>
                  <a:pt x="0" y="19812"/>
                </a:lnTo>
                <a:lnTo>
                  <a:pt x="1595" y="28289"/>
                </a:lnTo>
                <a:lnTo>
                  <a:pt x="5905" y="35052"/>
                </a:lnTo>
                <a:lnTo>
                  <a:pt x="12215" y="39528"/>
                </a:lnTo>
                <a:lnTo>
                  <a:pt x="19812" y="41148"/>
                </a:lnTo>
                <a:lnTo>
                  <a:pt x="27408" y="39528"/>
                </a:lnTo>
                <a:lnTo>
                  <a:pt x="33718" y="35052"/>
                </a:lnTo>
                <a:lnTo>
                  <a:pt x="38028" y="28289"/>
                </a:lnTo>
                <a:lnTo>
                  <a:pt x="39624" y="19812"/>
                </a:lnTo>
                <a:lnTo>
                  <a:pt x="38028" y="12215"/>
                </a:lnTo>
                <a:lnTo>
                  <a:pt x="33718" y="5905"/>
                </a:lnTo>
                <a:lnTo>
                  <a:pt x="27408"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5" name="Google Shape;1785;p68"/>
          <p:cNvSpPr/>
          <p:nvPr/>
        </p:nvSpPr>
        <p:spPr>
          <a:xfrm>
            <a:off x="6140196" y="5027676"/>
            <a:ext cx="40005" cy="41275"/>
          </a:xfrm>
          <a:custGeom>
            <a:rect b="b" l="l" r="r" t="t"/>
            <a:pathLst>
              <a:path extrusionOk="0" h="41275" w="40004">
                <a:moveTo>
                  <a:pt x="19812" y="0"/>
                </a:moveTo>
                <a:lnTo>
                  <a:pt x="12215" y="1595"/>
                </a:lnTo>
                <a:lnTo>
                  <a:pt x="5905" y="5905"/>
                </a:lnTo>
                <a:lnTo>
                  <a:pt x="1595" y="12215"/>
                </a:lnTo>
                <a:lnTo>
                  <a:pt x="0" y="19812"/>
                </a:lnTo>
                <a:lnTo>
                  <a:pt x="1595" y="28289"/>
                </a:lnTo>
                <a:lnTo>
                  <a:pt x="5905" y="35052"/>
                </a:lnTo>
                <a:lnTo>
                  <a:pt x="12215" y="39528"/>
                </a:lnTo>
                <a:lnTo>
                  <a:pt x="19812" y="41148"/>
                </a:lnTo>
                <a:lnTo>
                  <a:pt x="27408" y="39528"/>
                </a:lnTo>
                <a:lnTo>
                  <a:pt x="33718" y="35052"/>
                </a:lnTo>
                <a:lnTo>
                  <a:pt x="38028" y="28289"/>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6" name="Google Shape;1786;p68"/>
          <p:cNvSpPr/>
          <p:nvPr/>
        </p:nvSpPr>
        <p:spPr>
          <a:xfrm>
            <a:off x="6943343" y="4946904"/>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7" name="Google Shape;1787;p68"/>
          <p:cNvSpPr/>
          <p:nvPr/>
        </p:nvSpPr>
        <p:spPr>
          <a:xfrm>
            <a:off x="6943343" y="4946904"/>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8" name="Google Shape;1788;p68"/>
          <p:cNvSpPr txBox="1"/>
          <p:nvPr/>
        </p:nvSpPr>
        <p:spPr>
          <a:xfrm>
            <a:off x="7291844" y="5502940"/>
            <a:ext cx="220979"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S2</a:t>
            </a:r>
            <a:endParaRPr sz="700">
              <a:solidFill>
                <a:schemeClr val="dk1"/>
              </a:solidFill>
              <a:latin typeface="Times New Roman"/>
              <a:ea typeface="Times New Roman"/>
              <a:cs typeface="Times New Roman"/>
              <a:sym typeface="Times New Roman"/>
            </a:endParaRPr>
          </a:p>
        </p:txBody>
      </p:sp>
      <p:sp>
        <p:nvSpPr>
          <p:cNvPr id="1789" name="Google Shape;1789;p68"/>
          <p:cNvSpPr/>
          <p:nvPr/>
        </p:nvSpPr>
        <p:spPr>
          <a:xfrm>
            <a:off x="7222235" y="6102096"/>
            <a:ext cx="424180" cy="0"/>
          </a:xfrm>
          <a:custGeom>
            <a:rect b="b" l="l" r="r" t="t"/>
            <a:pathLst>
              <a:path extrusionOk="0" h="120000" w="424179">
                <a:moveTo>
                  <a:pt x="0" y="0"/>
                </a:moveTo>
                <a:lnTo>
                  <a:pt x="42367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0" name="Google Shape;1790;p68"/>
          <p:cNvSpPr/>
          <p:nvPr/>
        </p:nvSpPr>
        <p:spPr>
          <a:xfrm>
            <a:off x="6176771" y="5055108"/>
            <a:ext cx="753110" cy="0"/>
          </a:xfrm>
          <a:custGeom>
            <a:rect b="b" l="l" r="r" t="t"/>
            <a:pathLst>
              <a:path extrusionOk="0" h="120000" w="753109">
                <a:moveTo>
                  <a:pt x="0" y="0"/>
                </a:moveTo>
                <a:lnTo>
                  <a:pt x="7528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1" name="Google Shape;1791;p68"/>
          <p:cNvSpPr/>
          <p:nvPr/>
        </p:nvSpPr>
        <p:spPr>
          <a:xfrm>
            <a:off x="7982711" y="5033772"/>
            <a:ext cx="41275" cy="40005"/>
          </a:xfrm>
          <a:custGeom>
            <a:rect b="b" l="l" r="r" t="t"/>
            <a:pathLst>
              <a:path extrusionOk="0" h="40004" w="41275">
                <a:moveTo>
                  <a:pt x="21336" y="0"/>
                </a:moveTo>
                <a:lnTo>
                  <a:pt x="12858" y="1595"/>
                </a:lnTo>
                <a:lnTo>
                  <a:pt x="6096" y="5905"/>
                </a:lnTo>
                <a:lnTo>
                  <a:pt x="1619" y="12215"/>
                </a:lnTo>
                <a:lnTo>
                  <a:pt x="0" y="19812"/>
                </a:lnTo>
                <a:lnTo>
                  <a:pt x="1619" y="27408"/>
                </a:lnTo>
                <a:lnTo>
                  <a:pt x="6096" y="33718"/>
                </a:lnTo>
                <a:lnTo>
                  <a:pt x="12858" y="38028"/>
                </a:lnTo>
                <a:lnTo>
                  <a:pt x="21336" y="39624"/>
                </a:lnTo>
                <a:lnTo>
                  <a:pt x="28932" y="38028"/>
                </a:lnTo>
                <a:lnTo>
                  <a:pt x="35242" y="33718"/>
                </a:lnTo>
                <a:lnTo>
                  <a:pt x="39552" y="27408"/>
                </a:lnTo>
                <a:lnTo>
                  <a:pt x="41148" y="19812"/>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2" name="Google Shape;1792;p68"/>
          <p:cNvSpPr/>
          <p:nvPr/>
        </p:nvSpPr>
        <p:spPr>
          <a:xfrm>
            <a:off x="7982711" y="5033772"/>
            <a:ext cx="41275" cy="40005"/>
          </a:xfrm>
          <a:custGeom>
            <a:rect b="b" l="l" r="r" t="t"/>
            <a:pathLst>
              <a:path extrusionOk="0" h="40004" w="41275">
                <a:moveTo>
                  <a:pt x="21336" y="0"/>
                </a:moveTo>
                <a:lnTo>
                  <a:pt x="12858" y="1595"/>
                </a:lnTo>
                <a:lnTo>
                  <a:pt x="6096" y="5905"/>
                </a:lnTo>
                <a:lnTo>
                  <a:pt x="1619" y="12215"/>
                </a:lnTo>
                <a:lnTo>
                  <a:pt x="0" y="19812"/>
                </a:lnTo>
                <a:lnTo>
                  <a:pt x="1619" y="27408"/>
                </a:lnTo>
                <a:lnTo>
                  <a:pt x="6096" y="33718"/>
                </a:lnTo>
                <a:lnTo>
                  <a:pt x="12858" y="38028"/>
                </a:lnTo>
                <a:lnTo>
                  <a:pt x="21336" y="39624"/>
                </a:lnTo>
                <a:lnTo>
                  <a:pt x="28932" y="38028"/>
                </a:lnTo>
                <a:lnTo>
                  <a:pt x="35242" y="33718"/>
                </a:lnTo>
                <a:lnTo>
                  <a:pt x="39552" y="27408"/>
                </a:lnTo>
                <a:lnTo>
                  <a:pt x="41148" y="19812"/>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3" name="Google Shape;1793;p68"/>
          <p:cNvSpPr txBox="1"/>
          <p:nvPr/>
        </p:nvSpPr>
        <p:spPr>
          <a:xfrm>
            <a:off x="6661404" y="5268467"/>
            <a:ext cx="262255" cy="673735"/>
          </a:xfrm>
          <a:prstGeom prst="rect">
            <a:avLst/>
          </a:prstGeom>
          <a:solidFill>
            <a:srgbClr val="FFFFFF"/>
          </a:solidFill>
          <a:ln>
            <a:noFill/>
          </a:ln>
        </p:spPr>
        <p:txBody>
          <a:bodyPr anchorCtr="0" anchor="t" bIns="0" lIns="0" spcFirstLastPara="1" rIns="0" wrap="square" tIns="6975">
            <a:noAutofit/>
          </a:bodyPr>
          <a:lstStyle/>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P2</a:t>
            </a:r>
            <a:endParaRPr sz="700">
              <a:solidFill>
                <a:schemeClr val="dk1"/>
              </a:solidFill>
              <a:latin typeface="Times New Roman"/>
              <a:ea typeface="Times New Roman"/>
              <a:cs typeface="Times New Roman"/>
              <a:sym typeface="Times New Roman"/>
            </a:endParaRPr>
          </a:p>
        </p:txBody>
      </p:sp>
      <p:sp>
        <p:nvSpPr>
          <p:cNvPr id="1794" name="Google Shape;1794;p68"/>
          <p:cNvSpPr/>
          <p:nvPr/>
        </p:nvSpPr>
        <p:spPr>
          <a:xfrm>
            <a:off x="6440423" y="4831079"/>
            <a:ext cx="500380" cy="0"/>
          </a:xfrm>
          <a:custGeom>
            <a:rect b="b" l="l" r="r" t="t"/>
            <a:pathLst>
              <a:path extrusionOk="0" h="120000" w="500379">
                <a:moveTo>
                  <a:pt x="0" y="0"/>
                </a:moveTo>
                <a:lnTo>
                  <a:pt x="49987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5" name="Google Shape;1795;p68"/>
          <p:cNvSpPr/>
          <p:nvPr/>
        </p:nvSpPr>
        <p:spPr>
          <a:xfrm>
            <a:off x="6438900" y="4834128"/>
            <a:ext cx="0" cy="2512060"/>
          </a:xfrm>
          <a:custGeom>
            <a:rect b="b" l="l" r="r" t="t"/>
            <a:pathLst>
              <a:path extrusionOk="0" h="2512059" w="120000">
                <a:moveTo>
                  <a:pt x="0" y="0"/>
                </a:moveTo>
                <a:lnTo>
                  <a:pt x="0" y="251155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6" name="Google Shape;1796;p68"/>
          <p:cNvSpPr/>
          <p:nvPr/>
        </p:nvSpPr>
        <p:spPr>
          <a:xfrm>
            <a:off x="6957059" y="6207252"/>
            <a:ext cx="41275" cy="43180"/>
          </a:xfrm>
          <a:custGeom>
            <a:rect b="b" l="l" r="r" t="t"/>
            <a:pathLst>
              <a:path extrusionOk="0" h="43179" w="41275">
                <a:moveTo>
                  <a:pt x="21336" y="0"/>
                </a:moveTo>
                <a:lnTo>
                  <a:pt x="12858" y="1833"/>
                </a:lnTo>
                <a:lnTo>
                  <a:pt x="6096" y="6667"/>
                </a:lnTo>
                <a:lnTo>
                  <a:pt x="1619" y="13501"/>
                </a:lnTo>
                <a:lnTo>
                  <a:pt x="0" y="21336"/>
                </a:lnTo>
                <a:lnTo>
                  <a:pt x="1619" y="29170"/>
                </a:lnTo>
                <a:lnTo>
                  <a:pt x="6096" y="36004"/>
                </a:lnTo>
                <a:lnTo>
                  <a:pt x="12858" y="40838"/>
                </a:lnTo>
                <a:lnTo>
                  <a:pt x="21336" y="42671"/>
                </a:lnTo>
                <a:lnTo>
                  <a:pt x="28932" y="40838"/>
                </a:lnTo>
                <a:lnTo>
                  <a:pt x="35242" y="36004"/>
                </a:lnTo>
                <a:lnTo>
                  <a:pt x="39552" y="29170"/>
                </a:lnTo>
                <a:lnTo>
                  <a:pt x="41148" y="21336"/>
                </a:lnTo>
                <a:lnTo>
                  <a:pt x="39552" y="13501"/>
                </a:lnTo>
                <a:lnTo>
                  <a:pt x="35242" y="6667"/>
                </a:lnTo>
                <a:lnTo>
                  <a:pt x="28932" y="1833"/>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7" name="Google Shape;1797;p68"/>
          <p:cNvSpPr/>
          <p:nvPr/>
        </p:nvSpPr>
        <p:spPr>
          <a:xfrm>
            <a:off x="6957059" y="6207252"/>
            <a:ext cx="41275" cy="43180"/>
          </a:xfrm>
          <a:custGeom>
            <a:rect b="b" l="l" r="r" t="t"/>
            <a:pathLst>
              <a:path extrusionOk="0" h="43179" w="41275">
                <a:moveTo>
                  <a:pt x="21336" y="0"/>
                </a:moveTo>
                <a:lnTo>
                  <a:pt x="12858" y="1833"/>
                </a:lnTo>
                <a:lnTo>
                  <a:pt x="6096" y="6667"/>
                </a:lnTo>
                <a:lnTo>
                  <a:pt x="1619" y="13501"/>
                </a:lnTo>
                <a:lnTo>
                  <a:pt x="0" y="21336"/>
                </a:lnTo>
                <a:lnTo>
                  <a:pt x="1619" y="29170"/>
                </a:lnTo>
                <a:lnTo>
                  <a:pt x="6096" y="36004"/>
                </a:lnTo>
                <a:lnTo>
                  <a:pt x="12858" y="40838"/>
                </a:lnTo>
                <a:lnTo>
                  <a:pt x="21336" y="42671"/>
                </a:lnTo>
                <a:lnTo>
                  <a:pt x="28932" y="40838"/>
                </a:lnTo>
                <a:lnTo>
                  <a:pt x="35242" y="36004"/>
                </a:lnTo>
                <a:lnTo>
                  <a:pt x="39552" y="29170"/>
                </a:lnTo>
                <a:lnTo>
                  <a:pt x="41148" y="21336"/>
                </a:lnTo>
                <a:lnTo>
                  <a:pt x="39552" y="13501"/>
                </a:lnTo>
                <a:lnTo>
                  <a:pt x="35242" y="6667"/>
                </a:lnTo>
                <a:lnTo>
                  <a:pt x="28932" y="1833"/>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8" name="Google Shape;1798;p68"/>
          <p:cNvSpPr/>
          <p:nvPr/>
        </p:nvSpPr>
        <p:spPr>
          <a:xfrm>
            <a:off x="7648956" y="4850892"/>
            <a:ext cx="0" cy="2510155"/>
          </a:xfrm>
          <a:custGeom>
            <a:rect b="b" l="l" r="r" t="t"/>
            <a:pathLst>
              <a:path extrusionOk="0" h="2510154" w="120000">
                <a:moveTo>
                  <a:pt x="0" y="0"/>
                </a:moveTo>
                <a:lnTo>
                  <a:pt x="0" y="251002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9" name="Google Shape;1799;p68"/>
          <p:cNvSpPr/>
          <p:nvPr/>
        </p:nvSpPr>
        <p:spPr>
          <a:xfrm>
            <a:off x="7633716" y="6077711"/>
            <a:ext cx="43180" cy="41275"/>
          </a:xfrm>
          <a:custGeom>
            <a:rect b="b" l="l" r="r" t="t"/>
            <a:pathLst>
              <a:path extrusionOk="0" h="41275" w="43179">
                <a:moveTo>
                  <a:pt x="21335" y="0"/>
                </a:moveTo>
                <a:lnTo>
                  <a:pt x="12858" y="1619"/>
                </a:lnTo>
                <a:lnTo>
                  <a:pt x="6095" y="6095"/>
                </a:lnTo>
                <a:lnTo>
                  <a:pt x="1619" y="12858"/>
                </a:lnTo>
                <a:lnTo>
                  <a:pt x="0" y="21335"/>
                </a:lnTo>
                <a:lnTo>
                  <a:pt x="1619" y="28932"/>
                </a:lnTo>
                <a:lnTo>
                  <a:pt x="6095" y="35242"/>
                </a:lnTo>
                <a:lnTo>
                  <a:pt x="12858" y="39552"/>
                </a:lnTo>
                <a:lnTo>
                  <a:pt x="21335" y="41147"/>
                </a:lnTo>
                <a:lnTo>
                  <a:pt x="29813" y="39552"/>
                </a:lnTo>
                <a:lnTo>
                  <a:pt x="36575" y="35242"/>
                </a:lnTo>
                <a:lnTo>
                  <a:pt x="41052" y="28932"/>
                </a:lnTo>
                <a:lnTo>
                  <a:pt x="42672" y="21335"/>
                </a:lnTo>
                <a:lnTo>
                  <a:pt x="41052" y="12858"/>
                </a:lnTo>
                <a:lnTo>
                  <a:pt x="36575" y="6095"/>
                </a:lnTo>
                <a:lnTo>
                  <a:pt x="29813"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0" name="Google Shape;1800;p68"/>
          <p:cNvSpPr/>
          <p:nvPr/>
        </p:nvSpPr>
        <p:spPr>
          <a:xfrm>
            <a:off x="7633716" y="6077711"/>
            <a:ext cx="43180" cy="41275"/>
          </a:xfrm>
          <a:custGeom>
            <a:rect b="b" l="l" r="r" t="t"/>
            <a:pathLst>
              <a:path extrusionOk="0" h="41275" w="43179">
                <a:moveTo>
                  <a:pt x="21335" y="0"/>
                </a:moveTo>
                <a:lnTo>
                  <a:pt x="12858" y="1619"/>
                </a:lnTo>
                <a:lnTo>
                  <a:pt x="6095" y="6095"/>
                </a:lnTo>
                <a:lnTo>
                  <a:pt x="1619" y="12858"/>
                </a:lnTo>
                <a:lnTo>
                  <a:pt x="0" y="21335"/>
                </a:lnTo>
                <a:lnTo>
                  <a:pt x="1619" y="28932"/>
                </a:lnTo>
                <a:lnTo>
                  <a:pt x="6095" y="35242"/>
                </a:lnTo>
                <a:lnTo>
                  <a:pt x="12858" y="39552"/>
                </a:lnTo>
                <a:lnTo>
                  <a:pt x="21335" y="41147"/>
                </a:lnTo>
                <a:lnTo>
                  <a:pt x="29813" y="39552"/>
                </a:lnTo>
                <a:lnTo>
                  <a:pt x="36575" y="35242"/>
                </a:lnTo>
                <a:lnTo>
                  <a:pt x="41052" y="28932"/>
                </a:lnTo>
                <a:lnTo>
                  <a:pt x="42672" y="21335"/>
                </a:lnTo>
                <a:lnTo>
                  <a:pt x="41052" y="12858"/>
                </a:lnTo>
                <a:lnTo>
                  <a:pt x="36575" y="6095"/>
                </a:lnTo>
                <a:lnTo>
                  <a:pt x="29813" y="1619"/>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1" name="Google Shape;1801;p68"/>
          <p:cNvSpPr/>
          <p:nvPr/>
        </p:nvSpPr>
        <p:spPr>
          <a:xfrm>
            <a:off x="7607807" y="3849623"/>
            <a:ext cx="58419" cy="923925"/>
          </a:xfrm>
          <a:custGeom>
            <a:rect b="b" l="l" r="r" t="t"/>
            <a:pathLst>
              <a:path extrusionOk="0" h="923925" w="58420">
                <a:moveTo>
                  <a:pt x="22860" y="865632"/>
                </a:moveTo>
                <a:lnTo>
                  <a:pt x="0" y="865632"/>
                </a:lnTo>
                <a:lnTo>
                  <a:pt x="28956" y="923544"/>
                </a:lnTo>
                <a:lnTo>
                  <a:pt x="47244" y="886967"/>
                </a:lnTo>
                <a:lnTo>
                  <a:pt x="25908" y="886967"/>
                </a:lnTo>
                <a:lnTo>
                  <a:pt x="22860" y="883919"/>
                </a:lnTo>
                <a:lnTo>
                  <a:pt x="22860" y="865632"/>
                </a:lnTo>
                <a:close/>
              </a:path>
              <a:path extrusionOk="0" h="923925" w="58420">
                <a:moveTo>
                  <a:pt x="33527" y="36575"/>
                </a:moveTo>
                <a:lnTo>
                  <a:pt x="25908" y="36575"/>
                </a:lnTo>
                <a:lnTo>
                  <a:pt x="22860" y="39624"/>
                </a:lnTo>
                <a:lnTo>
                  <a:pt x="22860" y="883919"/>
                </a:lnTo>
                <a:lnTo>
                  <a:pt x="25908" y="886967"/>
                </a:lnTo>
                <a:lnTo>
                  <a:pt x="33527" y="886967"/>
                </a:lnTo>
                <a:lnTo>
                  <a:pt x="36575" y="883919"/>
                </a:lnTo>
                <a:lnTo>
                  <a:pt x="36575" y="39624"/>
                </a:lnTo>
                <a:lnTo>
                  <a:pt x="33527" y="36575"/>
                </a:lnTo>
                <a:close/>
              </a:path>
              <a:path extrusionOk="0" h="923925" w="58420">
                <a:moveTo>
                  <a:pt x="57912" y="865632"/>
                </a:moveTo>
                <a:lnTo>
                  <a:pt x="36575" y="865632"/>
                </a:lnTo>
                <a:lnTo>
                  <a:pt x="36575" y="883919"/>
                </a:lnTo>
                <a:lnTo>
                  <a:pt x="33527" y="886967"/>
                </a:lnTo>
                <a:lnTo>
                  <a:pt x="47244" y="886967"/>
                </a:lnTo>
                <a:lnTo>
                  <a:pt x="57912" y="865632"/>
                </a:lnTo>
                <a:close/>
              </a:path>
              <a:path extrusionOk="0" h="923925" w="58420">
                <a:moveTo>
                  <a:pt x="28956" y="0"/>
                </a:moveTo>
                <a:lnTo>
                  <a:pt x="0" y="57912"/>
                </a:lnTo>
                <a:lnTo>
                  <a:pt x="22860" y="57912"/>
                </a:lnTo>
                <a:lnTo>
                  <a:pt x="22860" y="39624"/>
                </a:lnTo>
                <a:lnTo>
                  <a:pt x="25908" y="36575"/>
                </a:lnTo>
                <a:lnTo>
                  <a:pt x="47244" y="36575"/>
                </a:lnTo>
                <a:lnTo>
                  <a:pt x="28956" y="0"/>
                </a:lnTo>
                <a:close/>
              </a:path>
              <a:path extrusionOk="0" h="923925" w="58420">
                <a:moveTo>
                  <a:pt x="47244" y="36575"/>
                </a:moveTo>
                <a:lnTo>
                  <a:pt x="33527" y="36575"/>
                </a:lnTo>
                <a:lnTo>
                  <a:pt x="36575" y="39624"/>
                </a:lnTo>
                <a:lnTo>
                  <a:pt x="36575" y="57912"/>
                </a:lnTo>
                <a:lnTo>
                  <a:pt x="57912" y="57912"/>
                </a:lnTo>
                <a:lnTo>
                  <a:pt x="47244"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2" name="Google Shape;1802;p68"/>
          <p:cNvSpPr/>
          <p:nvPr/>
        </p:nvSpPr>
        <p:spPr>
          <a:xfrm>
            <a:off x="7978140" y="3945635"/>
            <a:ext cx="59690" cy="1021080"/>
          </a:xfrm>
          <a:custGeom>
            <a:rect b="b" l="l" r="r" t="t"/>
            <a:pathLst>
              <a:path extrusionOk="0" h="1021079" w="59690">
                <a:moveTo>
                  <a:pt x="22830" y="963167"/>
                </a:moveTo>
                <a:lnTo>
                  <a:pt x="1524" y="963167"/>
                </a:lnTo>
                <a:lnTo>
                  <a:pt x="30479" y="1021079"/>
                </a:lnTo>
                <a:lnTo>
                  <a:pt x="48767" y="984503"/>
                </a:lnTo>
                <a:lnTo>
                  <a:pt x="25907" y="984503"/>
                </a:lnTo>
                <a:lnTo>
                  <a:pt x="22859" y="981455"/>
                </a:lnTo>
                <a:lnTo>
                  <a:pt x="22830" y="963167"/>
                </a:lnTo>
                <a:close/>
              </a:path>
              <a:path extrusionOk="0" h="1021079" w="59690">
                <a:moveTo>
                  <a:pt x="33527" y="36575"/>
                </a:moveTo>
                <a:lnTo>
                  <a:pt x="25907" y="36575"/>
                </a:lnTo>
                <a:lnTo>
                  <a:pt x="21335" y="39624"/>
                </a:lnTo>
                <a:lnTo>
                  <a:pt x="22859" y="981455"/>
                </a:lnTo>
                <a:lnTo>
                  <a:pt x="25907" y="984503"/>
                </a:lnTo>
                <a:lnTo>
                  <a:pt x="33527" y="984503"/>
                </a:lnTo>
                <a:lnTo>
                  <a:pt x="36575" y="981455"/>
                </a:lnTo>
                <a:lnTo>
                  <a:pt x="36575" y="39624"/>
                </a:lnTo>
                <a:lnTo>
                  <a:pt x="33527" y="36575"/>
                </a:lnTo>
                <a:close/>
              </a:path>
              <a:path extrusionOk="0" h="1021079" w="59690">
                <a:moveTo>
                  <a:pt x="59435" y="963167"/>
                </a:moveTo>
                <a:lnTo>
                  <a:pt x="36575" y="963167"/>
                </a:lnTo>
                <a:lnTo>
                  <a:pt x="36575" y="981455"/>
                </a:lnTo>
                <a:lnTo>
                  <a:pt x="33527" y="984503"/>
                </a:lnTo>
                <a:lnTo>
                  <a:pt x="48767" y="984503"/>
                </a:lnTo>
                <a:lnTo>
                  <a:pt x="59435" y="963167"/>
                </a:lnTo>
                <a:close/>
              </a:path>
              <a:path extrusionOk="0" h="1021079" w="59690">
                <a:moveTo>
                  <a:pt x="28955" y="0"/>
                </a:moveTo>
                <a:lnTo>
                  <a:pt x="0" y="57912"/>
                </a:lnTo>
                <a:lnTo>
                  <a:pt x="21360" y="57912"/>
                </a:lnTo>
                <a:lnTo>
                  <a:pt x="21335" y="39624"/>
                </a:lnTo>
                <a:lnTo>
                  <a:pt x="25907" y="36575"/>
                </a:lnTo>
                <a:lnTo>
                  <a:pt x="47243" y="36575"/>
                </a:lnTo>
                <a:lnTo>
                  <a:pt x="28955" y="0"/>
                </a:lnTo>
                <a:close/>
              </a:path>
              <a:path extrusionOk="0" h="1021079" w="59690">
                <a:moveTo>
                  <a:pt x="47243" y="36575"/>
                </a:moveTo>
                <a:lnTo>
                  <a:pt x="33527" y="36575"/>
                </a:lnTo>
                <a:lnTo>
                  <a:pt x="36575" y="39624"/>
                </a:lnTo>
                <a:lnTo>
                  <a:pt x="36575" y="57912"/>
                </a:lnTo>
                <a:lnTo>
                  <a:pt x="57911" y="57912"/>
                </a:lnTo>
                <a:lnTo>
                  <a:pt x="47243"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3" name="Google Shape;1803;p68"/>
          <p:cNvSpPr/>
          <p:nvPr/>
        </p:nvSpPr>
        <p:spPr>
          <a:xfrm>
            <a:off x="6150864" y="3767328"/>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2" y="35242"/>
                </a:lnTo>
                <a:lnTo>
                  <a:pt x="39528" y="28932"/>
                </a:lnTo>
                <a:lnTo>
                  <a:pt x="41148" y="21336"/>
                </a:lnTo>
                <a:lnTo>
                  <a:pt x="39528" y="12858"/>
                </a:lnTo>
                <a:lnTo>
                  <a:pt x="35052" y="6096"/>
                </a:lnTo>
                <a:lnTo>
                  <a:pt x="28289" y="1619"/>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4" name="Google Shape;1804;p68"/>
          <p:cNvSpPr/>
          <p:nvPr/>
        </p:nvSpPr>
        <p:spPr>
          <a:xfrm>
            <a:off x="6150864" y="3767328"/>
            <a:ext cx="41275" cy="41275"/>
          </a:xfrm>
          <a:custGeom>
            <a:rect b="b" l="l" r="r" t="t"/>
            <a:pathLst>
              <a:path extrusionOk="0" h="41275" w="41275">
                <a:moveTo>
                  <a:pt x="19812" y="0"/>
                </a:moveTo>
                <a:lnTo>
                  <a:pt x="12215" y="1619"/>
                </a:lnTo>
                <a:lnTo>
                  <a:pt x="5905" y="6096"/>
                </a:lnTo>
                <a:lnTo>
                  <a:pt x="1595" y="12858"/>
                </a:lnTo>
                <a:lnTo>
                  <a:pt x="0" y="21336"/>
                </a:lnTo>
                <a:lnTo>
                  <a:pt x="1595" y="28932"/>
                </a:lnTo>
                <a:lnTo>
                  <a:pt x="5905" y="35242"/>
                </a:lnTo>
                <a:lnTo>
                  <a:pt x="12215" y="39552"/>
                </a:lnTo>
                <a:lnTo>
                  <a:pt x="19812" y="41148"/>
                </a:lnTo>
                <a:lnTo>
                  <a:pt x="28289" y="39552"/>
                </a:lnTo>
                <a:lnTo>
                  <a:pt x="35052" y="35242"/>
                </a:lnTo>
                <a:lnTo>
                  <a:pt x="39528" y="28932"/>
                </a:lnTo>
                <a:lnTo>
                  <a:pt x="41148" y="21336"/>
                </a:lnTo>
                <a:lnTo>
                  <a:pt x="39528" y="12858"/>
                </a:lnTo>
                <a:lnTo>
                  <a:pt x="35051" y="6095"/>
                </a:lnTo>
                <a:lnTo>
                  <a:pt x="28289"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5" name="Google Shape;1805;p68"/>
          <p:cNvSpPr/>
          <p:nvPr/>
        </p:nvSpPr>
        <p:spPr>
          <a:xfrm>
            <a:off x="6419088" y="3843528"/>
            <a:ext cx="58419" cy="934719"/>
          </a:xfrm>
          <a:custGeom>
            <a:rect b="b" l="l" r="r" t="t"/>
            <a:pathLst>
              <a:path extrusionOk="0" h="934720" w="58420">
                <a:moveTo>
                  <a:pt x="21336" y="876300"/>
                </a:moveTo>
                <a:lnTo>
                  <a:pt x="0" y="876300"/>
                </a:lnTo>
                <a:lnTo>
                  <a:pt x="28956" y="934212"/>
                </a:lnTo>
                <a:lnTo>
                  <a:pt x="47244" y="897636"/>
                </a:lnTo>
                <a:lnTo>
                  <a:pt x="24384" y="897636"/>
                </a:lnTo>
                <a:lnTo>
                  <a:pt x="21336" y="894588"/>
                </a:lnTo>
                <a:lnTo>
                  <a:pt x="21336" y="876300"/>
                </a:lnTo>
                <a:close/>
              </a:path>
              <a:path extrusionOk="0" h="934720" w="58420">
                <a:moveTo>
                  <a:pt x="33527" y="36575"/>
                </a:moveTo>
                <a:lnTo>
                  <a:pt x="24384" y="36575"/>
                </a:lnTo>
                <a:lnTo>
                  <a:pt x="21336" y="39624"/>
                </a:lnTo>
                <a:lnTo>
                  <a:pt x="21336" y="894588"/>
                </a:lnTo>
                <a:lnTo>
                  <a:pt x="24384" y="897636"/>
                </a:lnTo>
                <a:lnTo>
                  <a:pt x="33527" y="897636"/>
                </a:lnTo>
                <a:lnTo>
                  <a:pt x="36575" y="894588"/>
                </a:lnTo>
                <a:lnTo>
                  <a:pt x="36575" y="39624"/>
                </a:lnTo>
                <a:lnTo>
                  <a:pt x="33527" y="36575"/>
                </a:lnTo>
                <a:close/>
              </a:path>
              <a:path extrusionOk="0" h="934720" w="58420">
                <a:moveTo>
                  <a:pt x="57912" y="876300"/>
                </a:moveTo>
                <a:lnTo>
                  <a:pt x="36575" y="876300"/>
                </a:lnTo>
                <a:lnTo>
                  <a:pt x="36575" y="894588"/>
                </a:lnTo>
                <a:lnTo>
                  <a:pt x="33527" y="897636"/>
                </a:lnTo>
                <a:lnTo>
                  <a:pt x="47244" y="897636"/>
                </a:lnTo>
                <a:lnTo>
                  <a:pt x="57912" y="876300"/>
                </a:lnTo>
                <a:close/>
              </a:path>
              <a:path extrusionOk="0" h="934720" w="58420">
                <a:moveTo>
                  <a:pt x="28956" y="0"/>
                </a:moveTo>
                <a:lnTo>
                  <a:pt x="0" y="57912"/>
                </a:lnTo>
                <a:lnTo>
                  <a:pt x="21336" y="57912"/>
                </a:lnTo>
                <a:lnTo>
                  <a:pt x="21336" y="39624"/>
                </a:lnTo>
                <a:lnTo>
                  <a:pt x="24384" y="36575"/>
                </a:lnTo>
                <a:lnTo>
                  <a:pt x="47244" y="36575"/>
                </a:lnTo>
                <a:lnTo>
                  <a:pt x="28956" y="0"/>
                </a:lnTo>
                <a:close/>
              </a:path>
              <a:path extrusionOk="0" h="934720" w="58420">
                <a:moveTo>
                  <a:pt x="47244" y="36575"/>
                </a:moveTo>
                <a:lnTo>
                  <a:pt x="33527" y="36575"/>
                </a:lnTo>
                <a:lnTo>
                  <a:pt x="36575" y="39624"/>
                </a:lnTo>
                <a:lnTo>
                  <a:pt x="36575" y="57912"/>
                </a:lnTo>
                <a:lnTo>
                  <a:pt x="57912" y="57912"/>
                </a:lnTo>
                <a:lnTo>
                  <a:pt x="47244"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6" name="Google Shape;1806;p68"/>
          <p:cNvSpPr txBox="1"/>
          <p:nvPr/>
        </p:nvSpPr>
        <p:spPr>
          <a:xfrm>
            <a:off x="7958696" y="3674026"/>
            <a:ext cx="236220"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25000" lang="tr-TR" sz="1650">
                <a:solidFill>
                  <a:schemeClr val="dk1"/>
                </a:solidFill>
                <a:latin typeface="Times New Roman"/>
                <a:ea typeface="Times New Roman"/>
                <a:cs typeface="Times New Roman"/>
                <a:sym typeface="Times New Roman"/>
              </a:rPr>
              <a:t>+ </a:t>
            </a: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1807" name="Google Shape;1807;p68"/>
          <p:cNvSpPr txBox="1"/>
          <p:nvPr/>
        </p:nvSpPr>
        <p:spPr>
          <a:xfrm>
            <a:off x="7958696" y="4826843"/>
            <a:ext cx="233045" cy="306070"/>
          </a:xfrm>
          <a:prstGeom prst="rect">
            <a:avLst/>
          </a:prstGeom>
          <a:noFill/>
          <a:ln>
            <a:noFill/>
          </a:ln>
        </p:spPr>
        <p:txBody>
          <a:bodyPr anchorCtr="0" anchor="t" bIns="0" lIns="0" spcFirstLastPara="1" rIns="0" wrap="square" tIns="16500">
            <a:noAutofit/>
          </a:bodyPr>
          <a:lstStyle/>
          <a:p>
            <a:pPr indent="0" lvl="0" marL="12700" marR="0" rtl="0" algn="l">
              <a:lnSpc>
                <a:spcPct val="98636"/>
              </a:lnSpc>
              <a:spcBef>
                <a:spcPts val="0"/>
              </a:spcBef>
              <a:spcAft>
                <a:spcPts val="0"/>
              </a:spcAft>
              <a:buNone/>
            </a:pPr>
            <a:r>
              <a:rPr lang="tr-TR" sz="1100">
                <a:solidFill>
                  <a:schemeClr val="dk1"/>
                </a:solidFill>
                <a:latin typeface="Times New Roman"/>
                <a:ea typeface="Times New Roman"/>
                <a:cs typeface="Times New Roman"/>
                <a:sym typeface="Times New Roman"/>
              </a:rPr>
              <a:t>_</a:t>
            </a:r>
            <a:endParaRPr sz="1100">
              <a:solidFill>
                <a:schemeClr val="dk1"/>
              </a:solidFill>
              <a:latin typeface="Times New Roman"/>
              <a:ea typeface="Times New Roman"/>
              <a:cs typeface="Times New Roman"/>
              <a:sym typeface="Times New Roman"/>
            </a:endParaRPr>
          </a:p>
          <a:p>
            <a:pPr indent="0" lvl="0" marL="120650" marR="0" rtl="0" algn="l">
              <a:lnSpc>
                <a:spcPct val="98636"/>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1808" name="Google Shape;1808;p68"/>
          <p:cNvSpPr txBox="1"/>
          <p:nvPr/>
        </p:nvSpPr>
        <p:spPr>
          <a:xfrm>
            <a:off x="5972098" y="3663625"/>
            <a:ext cx="250190" cy="311150"/>
          </a:xfrm>
          <a:prstGeom prst="rect">
            <a:avLst/>
          </a:prstGeom>
          <a:noFill/>
          <a:ln>
            <a:noFill/>
          </a:ln>
        </p:spPr>
        <p:txBody>
          <a:bodyPr anchorCtr="0" anchor="t" bIns="0" lIns="0" spcFirstLastPara="1" rIns="0" wrap="square" tIns="16500">
            <a:noAutofit/>
          </a:bodyPr>
          <a:lstStyle/>
          <a:p>
            <a:pPr indent="0" lvl="0" marL="12700" marR="0" rtl="0" algn="l">
              <a:lnSpc>
                <a:spcPct val="100454"/>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a:p>
            <a:pPr indent="0" lvl="0" marL="155575" marR="0" rtl="0" algn="l">
              <a:lnSpc>
                <a:spcPct val="100454"/>
              </a:lnSpc>
              <a:spcBef>
                <a:spcPts val="0"/>
              </a:spcBef>
              <a:spcAft>
                <a:spcPts val="0"/>
              </a:spcAft>
              <a:buNone/>
            </a:pPr>
            <a:r>
              <a:rPr lang="tr-TR"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p:txBody>
      </p:sp>
      <p:sp>
        <p:nvSpPr>
          <p:cNvPr id="1809" name="Google Shape;1809;p68"/>
          <p:cNvSpPr txBox="1"/>
          <p:nvPr/>
        </p:nvSpPr>
        <p:spPr>
          <a:xfrm>
            <a:off x="5961621" y="4816442"/>
            <a:ext cx="249554" cy="306070"/>
          </a:xfrm>
          <a:prstGeom prst="rect">
            <a:avLst/>
          </a:prstGeom>
          <a:noFill/>
          <a:ln>
            <a:noFill/>
          </a:ln>
        </p:spPr>
        <p:txBody>
          <a:bodyPr anchorCtr="0" anchor="t" bIns="0" lIns="0" spcFirstLastPara="1" rIns="0" wrap="square" tIns="16500">
            <a:noAutofit/>
          </a:bodyPr>
          <a:lstStyle/>
          <a:p>
            <a:pPr indent="0" lvl="0" marL="164465" marR="0" rtl="0" algn="l">
              <a:lnSpc>
                <a:spcPct val="98636"/>
              </a:lnSpc>
              <a:spcBef>
                <a:spcPts val="0"/>
              </a:spcBef>
              <a:spcAft>
                <a:spcPts val="0"/>
              </a:spcAft>
              <a:buNone/>
            </a:pPr>
            <a:r>
              <a:rPr lang="tr-TR" sz="1100">
                <a:solidFill>
                  <a:schemeClr val="dk1"/>
                </a:solidFill>
                <a:latin typeface="Times New Roman"/>
                <a:ea typeface="Times New Roman"/>
                <a:cs typeface="Times New Roman"/>
                <a:sym typeface="Times New Roman"/>
              </a:rPr>
              <a:t>_</a:t>
            </a:r>
            <a:endParaRPr sz="1100">
              <a:solidFill>
                <a:schemeClr val="dk1"/>
              </a:solidFill>
              <a:latin typeface="Times New Roman"/>
              <a:ea typeface="Times New Roman"/>
              <a:cs typeface="Times New Roman"/>
              <a:sym typeface="Times New Roman"/>
            </a:endParaRPr>
          </a:p>
          <a:p>
            <a:pPr indent="0" lvl="0" marL="12700" marR="0" rtl="0" algn="l">
              <a:lnSpc>
                <a:spcPct val="98636"/>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1810" name="Google Shape;1810;p68"/>
          <p:cNvSpPr txBox="1"/>
          <p:nvPr/>
        </p:nvSpPr>
        <p:spPr>
          <a:xfrm>
            <a:off x="5977331" y="6184229"/>
            <a:ext cx="8953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811" name="Google Shape;1811;p68"/>
          <p:cNvSpPr/>
          <p:nvPr/>
        </p:nvSpPr>
        <p:spPr>
          <a:xfrm>
            <a:off x="5884164" y="4203192"/>
            <a:ext cx="414655" cy="358140"/>
          </a:xfrm>
          <a:custGeom>
            <a:rect b="b" l="l" r="r" t="t"/>
            <a:pathLst>
              <a:path extrusionOk="0" h="358139" w="414654">
                <a:moveTo>
                  <a:pt x="0" y="358140"/>
                </a:moveTo>
                <a:lnTo>
                  <a:pt x="414527" y="358140"/>
                </a:lnTo>
                <a:lnTo>
                  <a:pt x="414527" y="0"/>
                </a:lnTo>
                <a:lnTo>
                  <a:pt x="0" y="0"/>
                </a:lnTo>
                <a:lnTo>
                  <a:pt x="0" y="35814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2" name="Google Shape;1812;p68"/>
          <p:cNvSpPr/>
          <p:nvPr/>
        </p:nvSpPr>
        <p:spPr>
          <a:xfrm>
            <a:off x="6298691" y="4206240"/>
            <a:ext cx="527685" cy="358140"/>
          </a:xfrm>
          <a:custGeom>
            <a:rect b="b" l="l" r="r" t="t"/>
            <a:pathLst>
              <a:path extrusionOk="0" h="358139" w="527684">
                <a:moveTo>
                  <a:pt x="0" y="358140"/>
                </a:moveTo>
                <a:lnTo>
                  <a:pt x="527304" y="358140"/>
                </a:lnTo>
                <a:lnTo>
                  <a:pt x="527304" y="0"/>
                </a:lnTo>
                <a:lnTo>
                  <a:pt x="0" y="0"/>
                </a:lnTo>
                <a:lnTo>
                  <a:pt x="0" y="35814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3" name="Google Shape;1813;p68"/>
          <p:cNvSpPr txBox="1"/>
          <p:nvPr/>
        </p:nvSpPr>
        <p:spPr>
          <a:xfrm>
            <a:off x="5884164" y="4266913"/>
            <a:ext cx="788035" cy="198120"/>
          </a:xfrm>
          <a:prstGeom prst="rect">
            <a:avLst/>
          </a:prstGeom>
          <a:noFill/>
          <a:ln>
            <a:noFill/>
          </a:ln>
        </p:spPr>
        <p:txBody>
          <a:bodyPr anchorCtr="0" anchor="t" bIns="0" lIns="0" spcFirstLastPara="1" rIns="0" wrap="square" tIns="16500">
            <a:noAutofit/>
          </a:bodyPr>
          <a:lstStyle/>
          <a:p>
            <a:pPr indent="0" lvl="0" marL="10541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baseline="30000" lang="tr-TR" sz="1050">
                <a:solidFill>
                  <a:schemeClr val="dk1"/>
                </a:solidFill>
                <a:latin typeface="Times New Roman"/>
                <a:ea typeface="Times New Roman"/>
                <a:cs typeface="Times New Roman"/>
                <a:sym typeface="Times New Roman"/>
              </a:rPr>
              <a:t>LP	</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1814" name="Google Shape;1814;p68"/>
          <p:cNvSpPr txBox="1"/>
          <p:nvPr/>
        </p:nvSpPr>
        <p:spPr>
          <a:xfrm>
            <a:off x="7411211" y="4204716"/>
            <a:ext cx="889000" cy="367665"/>
          </a:xfrm>
          <a:prstGeom prst="rect">
            <a:avLst/>
          </a:prstGeom>
          <a:solidFill>
            <a:srgbClr val="FFFFFF"/>
          </a:solidFill>
          <a:ln>
            <a:noFill/>
          </a:ln>
        </p:spPr>
        <p:txBody>
          <a:bodyPr anchorCtr="0" anchor="t" bIns="0" lIns="0" spcFirstLastPara="1" rIns="0" wrap="square" tIns="78725">
            <a:noAutofit/>
          </a:bodyPr>
          <a:lstStyle/>
          <a:p>
            <a:pPr indent="0" lvl="0" marL="106045"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	</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LS</a:t>
            </a:r>
            <a:endParaRPr sz="700">
              <a:solidFill>
                <a:schemeClr val="dk1"/>
              </a:solidFill>
              <a:latin typeface="Times New Roman"/>
              <a:ea typeface="Times New Roman"/>
              <a:cs typeface="Times New Roman"/>
              <a:sym typeface="Times New Roman"/>
            </a:endParaRPr>
          </a:p>
        </p:txBody>
      </p:sp>
      <p:sp>
        <p:nvSpPr>
          <p:cNvPr id="1815" name="Google Shape;1815;p68"/>
          <p:cNvSpPr/>
          <p:nvPr/>
        </p:nvSpPr>
        <p:spPr>
          <a:xfrm>
            <a:off x="8921495" y="2537460"/>
            <a:ext cx="58419" cy="875030"/>
          </a:xfrm>
          <a:custGeom>
            <a:rect b="b" l="l" r="r" t="t"/>
            <a:pathLst>
              <a:path extrusionOk="0" h="875029" w="58420">
                <a:moveTo>
                  <a:pt x="21335" y="816863"/>
                </a:moveTo>
                <a:lnTo>
                  <a:pt x="0" y="816863"/>
                </a:lnTo>
                <a:lnTo>
                  <a:pt x="28955" y="874776"/>
                </a:lnTo>
                <a:lnTo>
                  <a:pt x="47243" y="838200"/>
                </a:lnTo>
                <a:lnTo>
                  <a:pt x="24383" y="838200"/>
                </a:lnTo>
                <a:lnTo>
                  <a:pt x="21335" y="835151"/>
                </a:lnTo>
                <a:lnTo>
                  <a:pt x="21335" y="816863"/>
                </a:lnTo>
                <a:close/>
              </a:path>
              <a:path extrusionOk="0" h="875029" w="58420">
                <a:moveTo>
                  <a:pt x="32003" y="35051"/>
                </a:moveTo>
                <a:lnTo>
                  <a:pt x="24383" y="35051"/>
                </a:lnTo>
                <a:lnTo>
                  <a:pt x="21335" y="38100"/>
                </a:lnTo>
                <a:lnTo>
                  <a:pt x="21335" y="835151"/>
                </a:lnTo>
                <a:lnTo>
                  <a:pt x="24383" y="838200"/>
                </a:lnTo>
                <a:lnTo>
                  <a:pt x="32003" y="838200"/>
                </a:lnTo>
                <a:lnTo>
                  <a:pt x="35051" y="835151"/>
                </a:lnTo>
                <a:lnTo>
                  <a:pt x="35051" y="38100"/>
                </a:lnTo>
                <a:lnTo>
                  <a:pt x="32003" y="35051"/>
                </a:lnTo>
                <a:close/>
              </a:path>
              <a:path extrusionOk="0" h="875029" w="58420">
                <a:moveTo>
                  <a:pt x="57911" y="816863"/>
                </a:moveTo>
                <a:lnTo>
                  <a:pt x="35051" y="816863"/>
                </a:lnTo>
                <a:lnTo>
                  <a:pt x="35051" y="835151"/>
                </a:lnTo>
                <a:lnTo>
                  <a:pt x="32003" y="838200"/>
                </a:lnTo>
                <a:lnTo>
                  <a:pt x="47243" y="838200"/>
                </a:lnTo>
                <a:lnTo>
                  <a:pt x="57911" y="816863"/>
                </a:lnTo>
                <a:close/>
              </a:path>
              <a:path extrusionOk="0" h="875029" w="58420">
                <a:moveTo>
                  <a:pt x="28955" y="0"/>
                </a:moveTo>
                <a:lnTo>
                  <a:pt x="0" y="57912"/>
                </a:lnTo>
                <a:lnTo>
                  <a:pt x="21335" y="57912"/>
                </a:lnTo>
                <a:lnTo>
                  <a:pt x="21335" y="38100"/>
                </a:lnTo>
                <a:lnTo>
                  <a:pt x="24383" y="35051"/>
                </a:lnTo>
                <a:lnTo>
                  <a:pt x="46481" y="35051"/>
                </a:lnTo>
                <a:lnTo>
                  <a:pt x="28955" y="0"/>
                </a:lnTo>
                <a:close/>
              </a:path>
              <a:path extrusionOk="0" h="875029" w="58420">
                <a:moveTo>
                  <a:pt x="46481" y="35051"/>
                </a:moveTo>
                <a:lnTo>
                  <a:pt x="32003" y="35051"/>
                </a:lnTo>
                <a:lnTo>
                  <a:pt x="35051" y="38100"/>
                </a:lnTo>
                <a:lnTo>
                  <a:pt x="35051" y="57912"/>
                </a:lnTo>
                <a:lnTo>
                  <a:pt x="57911" y="57912"/>
                </a:lnTo>
                <a:lnTo>
                  <a:pt x="46481" y="3505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6" name="Google Shape;1816;p68"/>
          <p:cNvSpPr/>
          <p:nvPr/>
        </p:nvSpPr>
        <p:spPr>
          <a:xfrm>
            <a:off x="9768840" y="2040636"/>
            <a:ext cx="58419" cy="1379220"/>
          </a:xfrm>
          <a:custGeom>
            <a:rect b="b" l="l" r="r" t="t"/>
            <a:pathLst>
              <a:path extrusionOk="0" h="1379220" w="58420">
                <a:moveTo>
                  <a:pt x="21335" y="1321307"/>
                </a:moveTo>
                <a:lnTo>
                  <a:pt x="0" y="1321307"/>
                </a:lnTo>
                <a:lnTo>
                  <a:pt x="28955" y="1379219"/>
                </a:lnTo>
                <a:lnTo>
                  <a:pt x="47243" y="1342643"/>
                </a:lnTo>
                <a:lnTo>
                  <a:pt x="24383" y="1342643"/>
                </a:lnTo>
                <a:lnTo>
                  <a:pt x="21335" y="1339595"/>
                </a:lnTo>
                <a:lnTo>
                  <a:pt x="21335" y="1321307"/>
                </a:lnTo>
                <a:close/>
              </a:path>
              <a:path extrusionOk="0" h="1379220" w="58420">
                <a:moveTo>
                  <a:pt x="32003" y="35051"/>
                </a:moveTo>
                <a:lnTo>
                  <a:pt x="24383" y="35051"/>
                </a:lnTo>
                <a:lnTo>
                  <a:pt x="21335" y="38100"/>
                </a:lnTo>
                <a:lnTo>
                  <a:pt x="21335" y="1339595"/>
                </a:lnTo>
                <a:lnTo>
                  <a:pt x="24383" y="1342643"/>
                </a:lnTo>
                <a:lnTo>
                  <a:pt x="32003" y="1342643"/>
                </a:lnTo>
                <a:lnTo>
                  <a:pt x="35051" y="1339595"/>
                </a:lnTo>
                <a:lnTo>
                  <a:pt x="35051" y="38100"/>
                </a:lnTo>
                <a:lnTo>
                  <a:pt x="32003" y="35051"/>
                </a:lnTo>
                <a:close/>
              </a:path>
              <a:path extrusionOk="0" h="1379220" w="58420">
                <a:moveTo>
                  <a:pt x="57911" y="1321307"/>
                </a:moveTo>
                <a:lnTo>
                  <a:pt x="35051" y="1321307"/>
                </a:lnTo>
                <a:lnTo>
                  <a:pt x="35051" y="1339595"/>
                </a:lnTo>
                <a:lnTo>
                  <a:pt x="32003" y="1342643"/>
                </a:lnTo>
                <a:lnTo>
                  <a:pt x="47243" y="1342643"/>
                </a:lnTo>
                <a:lnTo>
                  <a:pt x="57911" y="1321307"/>
                </a:lnTo>
                <a:close/>
              </a:path>
              <a:path extrusionOk="0" h="1379220" w="58420">
                <a:moveTo>
                  <a:pt x="28955" y="0"/>
                </a:moveTo>
                <a:lnTo>
                  <a:pt x="0" y="56387"/>
                </a:lnTo>
                <a:lnTo>
                  <a:pt x="21335" y="56387"/>
                </a:lnTo>
                <a:lnTo>
                  <a:pt x="21335" y="38100"/>
                </a:lnTo>
                <a:lnTo>
                  <a:pt x="24383" y="35051"/>
                </a:lnTo>
                <a:lnTo>
                  <a:pt x="46955" y="35051"/>
                </a:lnTo>
                <a:lnTo>
                  <a:pt x="28955" y="0"/>
                </a:lnTo>
                <a:close/>
              </a:path>
              <a:path extrusionOk="0" h="1379220" w="58420">
                <a:moveTo>
                  <a:pt x="46955" y="35051"/>
                </a:moveTo>
                <a:lnTo>
                  <a:pt x="32003" y="35051"/>
                </a:lnTo>
                <a:lnTo>
                  <a:pt x="35051" y="38100"/>
                </a:lnTo>
                <a:lnTo>
                  <a:pt x="35051" y="56387"/>
                </a:lnTo>
                <a:lnTo>
                  <a:pt x="57911" y="56387"/>
                </a:lnTo>
                <a:lnTo>
                  <a:pt x="46955" y="3505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7" name="Google Shape;1817;p68"/>
          <p:cNvSpPr/>
          <p:nvPr/>
        </p:nvSpPr>
        <p:spPr>
          <a:xfrm>
            <a:off x="8833104" y="2764536"/>
            <a:ext cx="396240" cy="360045"/>
          </a:xfrm>
          <a:custGeom>
            <a:rect b="b" l="l" r="r" t="t"/>
            <a:pathLst>
              <a:path extrusionOk="0" h="360044" w="396240">
                <a:moveTo>
                  <a:pt x="0" y="359663"/>
                </a:moveTo>
                <a:lnTo>
                  <a:pt x="396240" y="359663"/>
                </a:lnTo>
                <a:lnTo>
                  <a:pt x="396240" y="0"/>
                </a:lnTo>
                <a:lnTo>
                  <a:pt x="0" y="0"/>
                </a:lnTo>
                <a:lnTo>
                  <a:pt x="0" y="35966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8" name="Google Shape;1818;p68"/>
          <p:cNvSpPr txBox="1"/>
          <p:nvPr/>
        </p:nvSpPr>
        <p:spPr>
          <a:xfrm>
            <a:off x="8807589" y="2832151"/>
            <a:ext cx="88265" cy="159385"/>
          </a:xfrm>
          <a:prstGeom prst="rect">
            <a:avLst/>
          </a:prstGeom>
          <a:noFill/>
          <a:ln>
            <a:noFill/>
          </a:ln>
        </p:spPr>
        <p:txBody>
          <a:bodyPr anchorCtr="0" anchor="t" bIns="0" lIns="0" spcFirstLastPara="1" rIns="0" wrap="square" tIns="0">
            <a:noAutofit/>
          </a:bodyPr>
          <a:lstStyle/>
          <a:p>
            <a:pPr indent="0" lvl="0" marL="0" marR="0" rtl="0" algn="l">
              <a:lnSpc>
                <a:spcPct val="111818"/>
              </a:lnSpc>
              <a:spcBef>
                <a:spcPts val="0"/>
              </a:spcBef>
              <a:spcAft>
                <a:spcPts val="0"/>
              </a:spcAft>
              <a:buNone/>
            </a:pPr>
            <a:r>
              <a:rPr i="1" lang="tr-TR" sz="1100">
                <a:solidFill>
                  <a:schemeClr val="dk1"/>
                </a:solidFill>
                <a:latin typeface="Times New Roman"/>
                <a:ea typeface="Times New Roman"/>
                <a:cs typeface="Times New Roman"/>
                <a:sym typeface="Times New Roman"/>
              </a:rPr>
              <a:t>V</a:t>
            </a:r>
            <a:endParaRPr sz="1100">
              <a:solidFill>
                <a:schemeClr val="dk1"/>
              </a:solidFill>
              <a:latin typeface="Times New Roman"/>
              <a:ea typeface="Times New Roman"/>
              <a:cs typeface="Times New Roman"/>
              <a:sym typeface="Times New Roman"/>
            </a:endParaRPr>
          </a:p>
        </p:txBody>
      </p:sp>
      <p:sp>
        <p:nvSpPr>
          <p:cNvPr id="1819" name="Google Shape;1819;p68"/>
          <p:cNvSpPr txBox="1"/>
          <p:nvPr/>
        </p:nvSpPr>
        <p:spPr>
          <a:xfrm>
            <a:off x="8883916" y="2876587"/>
            <a:ext cx="127000" cy="13779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a:t>
            </a:r>
            <a:endParaRPr sz="700">
              <a:solidFill>
                <a:schemeClr val="dk1"/>
              </a:solidFill>
              <a:latin typeface="Times New Roman"/>
              <a:ea typeface="Times New Roman"/>
              <a:cs typeface="Times New Roman"/>
              <a:sym typeface="Times New Roman"/>
            </a:endParaRPr>
          </a:p>
        </p:txBody>
      </p:sp>
      <p:sp>
        <p:nvSpPr>
          <p:cNvPr id="1820" name="Google Shape;1820;p68"/>
          <p:cNvSpPr/>
          <p:nvPr/>
        </p:nvSpPr>
        <p:spPr>
          <a:xfrm>
            <a:off x="9578340" y="2552700"/>
            <a:ext cx="527685" cy="358140"/>
          </a:xfrm>
          <a:custGeom>
            <a:rect b="b" l="l" r="r" t="t"/>
            <a:pathLst>
              <a:path extrusionOk="0" h="358139" w="527684">
                <a:moveTo>
                  <a:pt x="0" y="358139"/>
                </a:moveTo>
                <a:lnTo>
                  <a:pt x="527303" y="358139"/>
                </a:lnTo>
                <a:lnTo>
                  <a:pt x="527303" y="0"/>
                </a:lnTo>
                <a:lnTo>
                  <a:pt x="0" y="0"/>
                </a:lnTo>
                <a:lnTo>
                  <a:pt x="0" y="358139"/>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1" name="Google Shape;1821;p68"/>
          <p:cNvSpPr txBox="1"/>
          <p:nvPr/>
        </p:nvSpPr>
        <p:spPr>
          <a:xfrm>
            <a:off x="9578340" y="2604419"/>
            <a:ext cx="527685" cy="198120"/>
          </a:xfrm>
          <a:prstGeom prst="rect">
            <a:avLst/>
          </a:prstGeom>
          <a:noFill/>
          <a:ln>
            <a:noFill/>
          </a:ln>
        </p:spPr>
        <p:txBody>
          <a:bodyPr anchorCtr="0" anchor="t" bIns="0" lIns="0" spcFirstLastPara="1" rIns="0" wrap="square" tIns="16500">
            <a:noAutofit/>
          </a:bodyPr>
          <a:lstStyle/>
          <a:p>
            <a:pPr indent="0" lvl="0" marL="103504"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LS</a:t>
            </a:r>
            <a:endParaRPr sz="700">
              <a:solidFill>
                <a:schemeClr val="dk1"/>
              </a:solidFill>
              <a:latin typeface="Times New Roman"/>
              <a:ea typeface="Times New Roman"/>
              <a:cs typeface="Times New Roman"/>
              <a:sym typeface="Times New Roman"/>
            </a:endParaRPr>
          </a:p>
        </p:txBody>
      </p:sp>
      <p:sp>
        <p:nvSpPr>
          <p:cNvPr id="1822" name="Google Shape;1822;p68"/>
          <p:cNvSpPr/>
          <p:nvPr/>
        </p:nvSpPr>
        <p:spPr>
          <a:xfrm>
            <a:off x="4770882" y="1804416"/>
            <a:ext cx="2341626" cy="166763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3" name="Google Shape;1823;p68"/>
          <p:cNvSpPr txBox="1"/>
          <p:nvPr/>
        </p:nvSpPr>
        <p:spPr>
          <a:xfrm>
            <a:off x="4624413" y="3327316"/>
            <a:ext cx="8953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824" name="Google Shape;1824;p68"/>
          <p:cNvSpPr txBox="1"/>
          <p:nvPr/>
        </p:nvSpPr>
        <p:spPr>
          <a:xfrm>
            <a:off x="4647107" y="1871121"/>
            <a:ext cx="97790"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1825" name="Google Shape;1825;p68"/>
          <p:cNvSpPr txBox="1"/>
          <p:nvPr/>
        </p:nvSpPr>
        <p:spPr>
          <a:xfrm>
            <a:off x="5654382" y="2871386"/>
            <a:ext cx="113664"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i="1" lang="tr-TR" sz="1100">
                <a:solidFill>
                  <a:schemeClr val="dk1"/>
                </a:solidFill>
                <a:latin typeface="Times New Roman"/>
                <a:ea typeface="Times New Roman"/>
                <a:cs typeface="Times New Roman"/>
                <a:sym typeface="Times New Roman"/>
              </a:rPr>
              <a:t>V</a:t>
            </a:r>
            <a:endParaRPr sz="1100">
              <a:solidFill>
                <a:schemeClr val="dk1"/>
              </a:solidFill>
              <a:latin typeface="Times New Roman"/>
              <a:ea typeface="Times New Roman"/>
              <a:cs typeface="Times New Roman"/>
              <a:sym typeface="Times New Roman"/>
            </a:endParaRPr>
          </a:p>
        </p:txBody>
      </p:sp>
      <p:sp>
        <p:nvSpPr>
          <p:cNvPr id="1826" name="Google Shape;1826;p68"/>
          <p:cNvSpPr txBox="1"/>
          <p:nvPr/>
        </p:nvSpPr>
        <p:spPr>
          <a:xfrm>
            <a:off x="5743409" y="2944202"/>
            <a:ext cx="125095" cy="13779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1827" name="Google Shape;1827;p68"/>
          <p:cNvSpPr txBox="1"/>
          <p:nvPr/>
        </p:nvSpPr>
        <p:spPr>
          <a:xfrm>
            <a:off x="4924678" y="2557607"/>
            <a:ext cx="22288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LP</a:t>
            </a:r>
            <a:endParaRPr sz="700">
              <a:solidFill>
                <a:schemeClr val="dk1"/>
              </a:solidFill>
              <a:latin typeface="Times New Roman"/>
              <a:ea typeface="Times New Roman"/>
              <a:cs typeface="Times New Roman"/>
              <a:sym typeface="Times New Roman"/>
            </a:endParaRPr>
          </a:p>
        </p:txBody>
      </p:sp>
      <p:sp>
        <p:nvSpPr>
          <p:cNvPr id="1828" name="Google Shape;1828;p68"/>
          <p:cNvSpPr txBox="1"/>
          <p:nvPr/>
        </p:nvSpPr>
        <p:spPr>
          <a:xfrm>
            <a:off x="4631397" y="1456796"/>
            <a:ext cx="8953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1829" name="Google Shape;1829;p68"/>
          <p:cNvSpPr/>
          <p:nvPr/>
        </p:nvSpPr>
        <p:spPr>
          <a:xfrm>
            <a:off x="4776215" y="1575816"/>
            <a:ext cx="2280285" cy="0"/>
          </a:xfrm>
          <a:custGeom>
            <a:rect b="b" l="l" r="r" t="t"/>
            <a:pathLst>
              <a:path extrusionOk="0" h="120000" w="2280284">
                <a:moveTo>
                  <a:pt x="0" y="0"/>
                </a:moveTo>
                <a:lnTo>
                  <a:pt x="227990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0" name="Google Shape;1830;p68"/>
          <p:cNvSpPr/>
          <p:nvPr/>
        </p:nvSpPr>
        <p:spPr>
          <a:xfrm>
            <a:off x="7068311" y="1575816"/>
            <a:ext cx="0" cy="390525"/>
          </a:xfrm>
          <a:custGeom>
            <a:rect b="b" l="l" r="r" t="t"/>
            <a:pathLst>
              <a:path extrusionOk="0" h="390525" w="120000">
                <a:moveTo>
                  <a:pt x="0" y="0"/>
                </a:moveTo>
                <a:lnTo>
                  <a:pt x="0" y="390144"/>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1" name="Google Shape;1831;p68"/>
          <p:cNvSpPr/>
          <p:nvPr/>
        </p:nvSpPr>
        <p:spPr>
          <a:xfrm>
            <a:off x="4776215" y="1987296"/>
            <a:ext cx="568960" cy="0"/>
          </a:xfrm>
          <a:custGeom>
            <a:rect b="b" l="l" r="r" t="t"/>
            <a:pathLst>
              <a:path extrusionOk="0" h="120000" w="568960">
                <a:moveTo>
                  <a:pt x="568451"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2" name="Google Shape;1832;p68"/>
          <p:cNvSpPr/>
          <p:nvPr/>
        </p:nvSpPr>
        <p:spPr>
          <a:xfrm>
            <a:off x="5734811" y="2473452"/>
            <a:ext cx="448309" cy="3175"/>
          </a:xfrm>
          <a:custGeom>
            <a:rect b="b" l="l" r="r" t="t"/>
            <a:pathLst>
              <a:path extrusionOk="0" h="3175" w="448310">
                <a:moveTo>
                  <a:pt x="12191" y="0"/>
                </a:moveTo>
                <a:lnTo>
                  <a:pt x="1524" y="0"/>
                </a:lnTo>
                <a:lnTo>
                  <a:pt x="0" y="1524"/>
                </a:lnTo>
                <a:lnTo>
                  <a:pt x="1524" y="3048"/>
                </a:lnTo>
                <a:lnTo>
                  <a:pt x="12191" y="3048"/>
                </a:lnTo>
                <a:lnTo>
                  <a:pt x="15239" y="1524"/>
                </a:lnTo>
                <a:lnTo>
                  <a:pt x="12191" y="0"/>
                </a:lnTo>
                <a:close/>
              </a:path>
              <a:path extrusionOk="0" h="3175" w="448310">
                <a:moveTo>
                  <a:pt x="38100" y="0"/>
                </a:moveTo>
                <a:lnTo>
                  <a:pt x="27432" y="0"/>
                </a:lnTo>
                <a:lnTo>
                  <a:pt x="25908" y="1524"/>
                </a:lnTo>
                <a:lnTo>
                  <a:pt x="27432" y="3048"/>
                </a:lnTo>
                <a:lnTo>
                  <a:pt x="38100" y="3048"/>
                </a:lnTo>
                <a:lnTo>
                  <a:pt x="39624" y="1524"/>
                </a:lnTo>
                <a:lnTo>
                  <a:pt x="38100" y="0"/>
                </a:lnTo>
                <a:close/>
              </a:path>
              <a:path extrusionOk="0" h="3175" w="448310">
                <a:moveTo>
                  <a:pt x="64008" y="0"/>
                </a:moveTo>
                <a:lnTo>
                  <a:pt x="53339" y="0"/>
                </a:lnTo>
                <a:lnTo>
                  <a:pt x="51815" y="1524"/>
                </a:lnTo>
                <a:lnTo>
                  <a:pt x="53339" y="3048"/>
                </a:lnTo>
                <a:lnTo>
                  <a:pt x="64008" y="3048"/>
                </a:lnTo>
                <a:lnTo>
                  <a:pt x="65532" y="1524"/>
                </a:lnTo>
                <a:lnTo>
                  <a:pt x="64008" y="0"/>
                </a:lnTo>
                <a:close/>
              </a:path>
              <a:path extrusionOk="0" h="3175" w="448310">
                <a:moveTo>
                  <a:pt x="89915" y="0"/>
                </a:moveTo>
                <a:lnTo>
                  <a:pt x="77724" y="0"/>
                </a:lnTo>
                <a:lnTo>
                  <a:pt x="76200" y="1524"/>
                </a:lnTo>
                <a:lnTo>
                  <a:pt x="77724" y="3048"/>
                </a:lnTo>
                <a:lnTo>
                  <a:pt x="89915" y="3048"/>
                </a:lnTo>
                <a:lnTo>
                  <a:pt x="91439" y="1524"/>
                </a:lnTo>
                <a:lnTo>
                  <a:pt x="89915" y="0"/>
                </a:lnTo>
                <a:close/>
              </a:path>
              <a:path extrusionOk="0" h="3175" w="448310">
                <a:moveTo>
                  <a:pt x="114300" y="0"/>
                </a:moveTo>
                <a:lnTo>
                  <a:pt x="103632" y="0"/>
                </a:lnTo>
                <a:lnTo>
                  <a:pt x="102108" y="1524"/>
                </a:lnTo>
                <a:lnTo>
                  <a:pt x="103632" y="3048"/>
                </a:lnTo>
                <a:lnTo>
                  <a:pt x="114300" y="3048"/>
                </a:lnTo>
                <a:lnTo>
                  <a:pt x="115824" y="1524"/>
                </a:lnTo>
                <a:lnTo>
                  <a:pt x="114300" y="0"/>
                </a:lnTo>
                <a:close/>
              </a:path>
              <a:path extrusionOk="0" h="3175" w="448310">
                <a:moveTo>
                  <a:pt x="140208" y="0"/>
                </a:moveTo>
                <a:lnTo>
                  <a:pt x="129539" y="0"/>
                </a:lnTo>
                <a:lnTo>
                  <a:pt x="128015" y="1524"/>
                </a:lnTo>
                <a:lnTo>
                  <a:pt x="129539" y="3048"/>
                </a:lnTo>
                <a:lnTo>
                  <a:pt x="140208" y="3048"/>
                </a:lnTo>
                <a:lnTo>
                  <a:pt x="141732" y="1524"/>
                </a:lnTo>
                <a:lnTo>
                  <a:pt x="140208" y="0"/>
                </a:lnTo>
                <a:close/>
              </a:path>
              <a:path extrusionOk="0" h="3175" w="448310">
                <a:moveTo>
                  <a:pt x="166115" y="0"/>
                </a:moveTo>
                <a:lnTo>
                  <a:pt x="155448" y="0"/>
                </a:lnTo>
                <a:lnTo>
                  <a:pt x="152400" y="1524"/>
                </a:lnTo>
                <a:lnTo>
                  <a:pt x="155448" y="3048"/>
                </a:lnTo>
                <a:lnTo>
                  <a:pt x="166115" y="3048"/>
                </a:lnTo>
                <a:lnTo>
                  <a:pt x="167639" y="1524"/>
                </a:lnTo>
                <a:lnTo>
                  <a:pt x="166115" y="0"/>
                </a:lnTo>
                <a:close/>
              </a:path>
              <a:path extrusionOk="0" h="3175" w="448310">
                <a:moveTo>
                  <a:pt x="190500" y="0"/>
                </a:moveTo>
                <a:lnTo>
                  <a:pt x="179832" y="0"/>
                </a:lnTo>
                <a:lnTo>
                  <a:pt x="178308" y="1524"/>
                </a:lnTo>
                <a:lnTo>
                  <a:pt x="179832" y="3048"/>
                </a:lnTo>
                <a:lnTo>
                  <a:pt x="190500" y="3048"/>
                </a:lnTo>
                <a:lnTo>
                  <a:pt x="193548" y="1524"/>
                </a:lnTo>
                <a:lnTo>
                  <a:pt x="190500" y="0"/>
                </a:lnTo>
                <a:close/>
              </a:path>
              <a:path extrusionOk="0" h="3175" w="448310">
                <a:moveTo>
                  <a:pt x="216408" y="0"/>
                </a:moveTo>
                <a:lnTo>
                  <a:pt x="205739" y="0"/>
                </a:lnTo>
                <a:lnTo>
                  <a:pt x="204215" y="1524"/>
                </a:lnTo>
                <a:lnTo>
                  <a:pt x="205739" y="3048"/>
                </a:lnTo>
                <a:lnTo>
                  <a:pt x="216408" y="3048"/>
                </a:lnTo>
                <a:lnTo>
                  <a:pt x="217932" y="1524"/>
                </a:lnTo>
                <a:lnTo>
                  <a:pt x="216408" y="0"/>
                </a:lnTo>
                <a:close/>
              </a:path>
              <a:path extrusionOk="0" h="3175" w="448310">
                <a:moveTo>
                  <a:pt x="242315" y="0"/>
                </a:moveTo>
                <a:lnTo>
                  <a:pt x="231648" y="0"/>
                </a:lnTo>
                <a:lnTo>
                  <a:pt x="228600" y="1524"/>
                </a:lnTo>
                <a:lnTo>
                  <a:pt x="231648" y="3048"/>
                </a:lnTo>
                <a:lnTo>
                  <a:pt x="242315" y="3048"/>
                </a:lnTo>
                <a:lnTo>
                  <a:pt x="243839" y="1524"/>
                </a:lnTo>
                <a:lnTo>
                  <a:pt x="242315" y="0"/>
                </a:lnTo>
                <a:close/>
              </a:path>
              <a:path extrusionOk="0" h="3175" w="448310">
                <a:moveTo>
                  <a:pt x="266700" y="0"/>
                </a:moveTo>
                <a:lnTo>
                  <a:pt x="256032" y="0"/>
                </a:lnTo>
                <a:lnTo>
                  <a:pt x="254508" y="1524"/>
                </a:lnTo>
                <a:lnTo>
                  <a:pt x="256032" y="3048"/>
                </a:lnTo>
                <a:lnTo>
                  <a:pt x="266700" y="3048"/>
                </a:lnTo>
                <a:lnTo>
                  <a:pt x="269748" y="1524"/>
                </a:lnTo>
                <a:lnTo>
                  <a:pt x="266700" y="0"/>
                </a:lnTo>
                <a:close/>
              </a:path>
              <a:path extrusionOk="0" h="3175" w="448310">
                <a:moveTo>
                  <a:pt x="292608" y="0"/>
                </a:moveTo>
                <a:lnTo>
                  <a:pt x="281939" y="0"/>
                </a:lnTo>
                <a:lnTo>
                  <a:pt x="280415" y="1524"/>
                </a:lnTo>
                <a:lnTo>
                  <a:pt x="281939" y="3048"/>
                </a:lnTo>
                <a:lnTo>
                  <a:pt x="292608" y="3048"/>
                </a:lnTo>
                <a:lnTo>
                  <a:pt x="294132" y="1524"/>
                </a:lnTo>
                <a:lnTo>
                  <a:pt x="292608" y="0"/>
                </a:lnTo>
                <a:close/>
              </a:path>
              <a:path extrusionOk="0" h="3175" w="448310">
                <a:moveTo>
                  <a:pt x="318515" y="0"/>
                </a:moveTo>
                <a:lnTo>
                  <a:pt x="307848" y="0"/>
                </a:lnTo>
                <a:lnTo>
                  <a:pt x="306324" y="1524"/>
                </a:lnTo>
                <a:lnTo>
                  <a:pt x="307848" y="3048"/>
                </a:lnTo>
                <a:lnTo>
                  <a:pt x="318515" y="3048"/>
                </a:lnTo>
                <a:lnTo>
                  <a:pt x="320039" y="1524"/>
                </a:lnTo>
                <a:lnTo>
                  <a:pt x="318515" y="0"/>
                </a:lnTo>
                <a:close/>
              </a:path>
              <a:path extrusionOk="0" h="3175" w="448310">
                <a:moveTo>
                  <a:pt x="344424" y="0"/>
                </a:moveTo>
                <a:lnTo>
                  <a:pt x="332232" y="0"/>
                </a:lnTo>
                <a:lnTo>
                  <a:pt x="330708" y="1524"/>
                </a:lnTo>
                <a:lnTo>
                  <a:pt x="332232" y="3048"/>
                </a:lnTo>
                <a:lnTo>
                  <a:pt x="344424" y="3048"/>
                </a:lnTo>
                <a:lnTo>
                  <a:pt x="345948" y="1524"/>
                </a:lnTo>
                <a:lnTo>
                  <a:pt x="344424" y="0"/>
                </a:lnTo>
                <a:close/>
              </a:path>
              <a:path extrusionOk="0" h="3175" w="448310">
                <a:moveTo>
                  <a:pt x="368808" y="0"/>
                </a:moveTo>
                <a:lnTo>
                  <a:pt x="358139" y="0"/>
                </a:lnTo>
                <a:lnTo>
                  <a:pt x="356615" y="1524"/>
                </a:lnTo>
                <a:lnTo>
                  <a:pt x="358139" y="3048"/>
                </a:lnTo>
                <a:lnTo>
                  <a:pt x="368808" y="3048"/>
                </a:lnTo>
                <a:lnTo>
                  <a:pt x="370332" y="1524"/>
                </a:lnTo>
                <a:lnTo>
                  <a:pt x="368808" y="0"/>
                </a:lnTo>
                <a:close/>
              </a:path>
              <a:path extrusionOk="0" h="3175" w="448310">
                <a:moveTo>
                  <a:pt x="394715" y="0"/>
                </a:moveTo>
                <a:lnTo>
                  <a:pt x="384048" y="0"/>
                </a:lnTo>
                <a:lnTo>
                  <a:pt x="382524" y="1524"/>
                </a:lnTo>
                <a:lnTo>
                  <a:pt x="384048" y="3048"/>
                </a:lnTo>
                <a:lnTo>
                  <a:pt x="394715" y="3048"/>
                </a:lnTo>
                <a:lnTo>
                  <a:pt x="396239" y="1524"/>
                </a:lnTo>
                <a:lnTo>
                  <a:pt x="394715" y="0"/>
                </a:lnTo>
                <a:close/>
              </a:path>
              <a:path extrusionOk="0" h="3175" w="448310">
                <a:moveTo>
                  <a:pt x="420624" y="0"/>
                </a:moveTo>
                <a:lnTo>
                  <a:pt x="409955" y="0"/>
                </a:lnTo>
                <a:lnTo>
                  <a:pt x="406908" y="1524"/>
                </a:lnTo>
                <a:lnTo>
                  <a:pt x="409955" y="3048"/>
                </a:lnTo>
                <a:lnTo>
                  <a:pt x="420624" y="3048"/>
                </a:lnTo>
                <a:lnTo>
                  <a:pt x="422148" y="1524"/>
                </a:lnTo>
                <a:lnTo>
                  <a:pt x="420624" y="0"/>
                </a:lnTo>
                <a:close/>
              </a:path>
              <a:path extrusionOk="0" h="3175" w="448310">
                <a:moveTo>
                  <a:pt x="445008" y="0"/>
                </a:moveTo>
                <a:lnTo>
                  <a:pt x="434339" y="0"/>
                </a:lnTo>
                <a:lnTo>
                  <a:pt x="432815" y="1524"/>
                </a:lnTo>
                <a:lnTo>
                  <a:pt x="434339" y="3048"/>
                </a:lnTo>
                <a:lnTo>
                  <a:pt x="445008" y="3048"/>
                </a:lnTo>
                <a:lnTo>
                  <a:pt x="448055" y="1524"/>
                </a:lnTo>
                <a:lnTo>
                  <a:pt x="44500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3" name="Google Shape;1833;p68"/>
          <p:cNvSpPr txBox="1"/>
          <p:nvPr/>
        </p:nvSpPr>
        <p:spPr>
          <a:xfrm>
            <a:off x="10050043" y="3327316"/>
            <a:ext cx="11620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834" name="Google Shape;1834;p68"/>
          <p:cNvSpPr txBox="1"/>
          <p:nvPr/>
        </p:nvSpPr>
        <p:spPr>
          <a:xfrm>
            <a:off x="10044810" y="1857253"/>
            <a:ext cx="12509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1835" name="Google Shape;1835;p68"/>
          <p:cNvSpPr txBox="1"/>
          <p:nvPr/>
        </p:nvSpPr>
        <p:spPr>
          <a:xfrm>
            <a:off x="10043058" y="1486273"/>
            <a:ext cx="11620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1836" name="Google Shape;1836;p68"/>
          <p:cNvSpPr/>
          <p:nvPr/>
        </p:nvSpPr>
        <p:spPr>
          <a:xfrm>
            <a:off x="7686293" y="1804416"/>
            <a:ext cx="2325623" cy="16676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7" name="Google Shape;1837;p68"/>
          <p:cNvSpPr/>
          <p:nvPr/>
        </p:nvSpPr>
        <p:spPr>
          <a:xfrm>
            <a:off x="7719059" y="1578864"/>
            <a:ext cx="2280285" cy="0"/>
          </a:xfrm>
          <a:custGeom>
            <a:rect b="b" l="l" r="r" t="t"/>
            <a:pathLst>
              <a:path extrusionOk="0" h="120000" w="2280284">
                <a:moveTo>
                  <a:pt x="0" y="0"/>
                </a:moveTo>
                <a:lnTo>
                  <a:pt x="227990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8" name="Google Shape;1838;p68"/>
          <p:cNvSpPr/>
          <p:nvPr/>
        </p:nvSpPr>
        <p:spPr>
          <a:xfrm>
            <a:off x="7711440" y="1583436"/>
            <a:ext cx="0" cy="388620"/>
          </a:xfrm>
          <a:custGeom>
            <a:rect b="b" l="l" r="r" t="t"/>
            <a:pathLst>
              <a:path extrusionOk="0" h="388619" w="120000">
                <a:moveTo>
                  <a:pt x="0" y="0"/>
                </a:moveTo>
                <a:lnTo>
                  <a:pt x="0" y="388619"/>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9" name="Google Shape;1839;p68"/>
          <p:cNvSpPr/>
          <p:nvPr/>
        </p:nvSpPr>
        <p:spPr>
          <a:xfrm>
            <a:off x="9441180" y="1978152"/>
            <a:ext cx="567055" cy="0"/>
          </a:xfrm>
          <a:custGeom>
            <a:rect b="b" l="l" r="r" t="t"/>
            <a:pathLst>
              <a:path extrusionOk="0" h="120000" w="567054">
                <a:moveTo>
                  <a:pt x="566927"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0" name="Google Shape;1840;p68"/>
          <p:cNvSpPr/>
          <p:nvPr/>
        </p:nvSpPr>
        <p:spPr>
          <a:xfrm>
            <a:off x="8570976" y="2473452"/>
            <a:ext cx="462280" cy="3175"/>
          </a:xfrm>
          <a:custGeom>
            <a:rect b="b" l="l" r="r" t="t"/>
            <a:pathLst>
              <a:path extrusionOk="0" h="3175" w="462279">
                <a:moveTo>
                  <a:pt x="13716" y="0"/>
                </a:moveTo>
                <a:lnTo>
                  <a:pt x="3048" y="0"/>
                </a:lnTo>
                <a:lnTo>
                  <a:pt x="0" y="1524"/>
                </a:lnTo>
                <a:lnTo>
                  <a:pt x="3048" y="3048"/>
                </a:lnTo>
                <a:lnTo>
                  <a:pt x="13716" y="3048"/>
                </a:lnTo>
                <a:lnTo>
                  <a:pt x="15240" y="1524"/>
                </a:lnTo>
                <a:lnTo>
                  <a:pt x="13716" y="0"/>
                </a:lnTo>
                <a:close/>
              </a:path>
              <a:path extrusionOk="0" h="3175" w="462279">
                <a:moveTo>
                  <a:pt x="38100" y="0"/>
                </a:moveTo>
                <a:lnTo>
                  <a:pt x="27431" y="0"/>
                </a:lnTo>
                <a:lnTo>
                  <a:pt x="25907" y="1524"/>
                </a:lnTo>
                <a:lnTo>
                  <a:pt x="27431" y="3048"/>
                </a:lnTo>
                <a:lnTo>
                  <a:pt x="38100" y="3048"/>
                </a:lnTo>
                <a:lnTo>
                  <a:pt x="41148" y="1524"/>
                </a:lnTo>
                <a:lnTo>
                  <a:pt x="38100" y="0"/>
                </a:lnTo>
                <a:close/>
              </a:path>
              <a:path extrusionOk="0" h="3175" w="462279">
                <a:moveTo>
                  <a:pt x="64007" y="0"/>
                </a:moveTo>
                <a:lnTo>
                  <a:pt x="53340" y="0"/>
                </a:lnTo>
                <a:lnTo>
                  <a:pt x="51816" y="1524"/>
                </a:lnTo>
                <a:lnTo>
                  <a:pt x="53340" y="3048"/>
                </a:lnTo>
                <a:lnTo>
                  <a:pt x="64007" y="3048"/>
                </a:lnTo>
                <a:lnTo>
                  <a:pt x="65531" y="1524"/>
                </a:lnTo>
                <a:lnTo>
                  <a:pt x="64007" y="0"/>
                </a:lnTo>
                <a:close/>
              </a:path>
              <a:path extrusionOk="0" h="3175" w="462279">
                <a:moveTo>
                  <a:pt x="89916" y="0"/>
                </a:moveTo>
                <a:lnTo>
                  <a:pt x="79248" y="0"/>
                </a:lnTo>
                <a:lnTo>
                  <a:pt x="76200" y="1524"/>
                </a:lnTo>
                <a:lnTo>
                  <a:pt x="79248" y="3048"/>
                </a:lnTo>
                <a:lnTo>
                  <a:pt x="89916" y="3048"/>
                </a:lnTo>
                <a:lnTo>
                  <a:pt x="91440" y="1524"/>
                </a:lnTo>
                <a:lnTo>
                  <a:pt x="89916" y="0"/>
                </a:lnTo>
                <a:close/>
              </a:path>
              <a:path extrusionOk="0" h="3175" w="462279">
                <a:moveTo>
                  <a:pt x="115824" y="0"/>
                </a:moveTo>
                <a:lnTo>
                  <a:pt x="103631" y="0"/>
                </a:lnTo>
                <a:lnTo>
                  <a:pt x="102107" y="1524"/>
                </a:lnTo>
                <a:lnTo>
                  <a:pt x="103631" y="3048"/>
                </a:lnTo>
                <a:lnTo>
                  <a:pt x="115824" y="3048"/>
                </a:lnTo>
                <a:lnTo>
                  <a:pt x="117348" y="1524"/>
                </a:lnTo>
                <a:lnTo>
                  <a:pt x="115824" y="0"/>
                </a:lnTo>
                <a:close/>
              </a:path>
              <a:path extrusionOk="0" h="3175" w="462279">
                <a:moveTo>
                  <a:pt x="140207" y="0"/>
                </a:moveTo>
                <a:lnTo>
                  <a:pt x="129540" y="0"/>
                </a:lnTo>
                <a:lnTo>
                  <a:pt x="128016" y="1524"/>
                </a:lnTo>
                <a:lnTo>
                  <a:pt x="129540" y="3048"/>
                </a:lnTo>
                <a:lnTo>
                  <a:pt x="140207" y="3048"/>
                </a:lnTo>
                <a:lnTo>
                  <a:pt x="141731" y="1524"/>
                </a:lnTo>
                <a:lnTo>
                  <a:pt x="140207" y="0"/>
                </a:lnTo>
                <a:close/>
              </a:path>
              <a:path extrusionOk="0" h="3175" w="462279">
                <a:moveTo>
                  <a:pt x="166116" y="0"/>
                </a:moveTo>
                <a:lnTo>
                  <a:pt x="155448" y="0"/>
                </a:lnTo>
                <a:lnTo>
                  <a:pt x="153924" y="1524"/>
                </a:lnTo>
                <a:lnTo>
                  <a:pt x="155448" y="3048"/>
                </a:lnTo>
                <a:lnTo>
                  <a:pt x="166116" y="3048"/>
                </a:lnTo>
                <a:lnTo>
                  <a:pt x="167640" y="1524"/>
                </a:lnTo>
                <a:lnTo>
                  <a:pt x="166116" y="0"/>
                </a:lnTo>
                <a:close/>
              </a:path>
              <a:path extrusionOk="0" h="3175" w="462279">
                <a:moveTo>
                  <a:pt x="192024" y="0"/>
                </a:moveTo>
                <a:lnTo>
                  <a:pt x="179831" y="0"/>
                </a:lnTo>
                <a:lnTo>
                  <a:pt x="178307" y="1524"/>
                </a:lnTo>
                <a:lnTo>
                  <a:pt x="179831" y="3048"/>
                </a:lnTo>
                <a:lnTo>
                  <a:pt x="192024" y="3048"/>
                </a:lnTo>
                <a:lnTo>
                  <a:pt x="193548" y="1524"/>
                </a:lnTo>
                <a:lnTo>
                  <a:pt x="192024" y="0"/>
                </a:lnTo>
                <a:close/>
              </a:path>
              <a:path extrusionOk="0" h="3175" w="462279">
                <a:moveTo>
                  <a:pt x="216407" y="0"/>
                </a:moveTo>
                <a:lnTo>
                  <a:pt x="205740" y="0"/>
                </a:lnTo>
                <a:lnTo>
                  <a:pt x="204216" y="1524"/>
                </a:lnTo>
                <a:lnTo>
                  <a:pt x="205740" y="3048"/>
                </a:lnTo>
                <a:lnTo>
                  <a:pt x="216407" y="3048"/>
                </a:lnTo>
                <a:lnTo>
                  <a:pt x="219455" y="1524"/>
                </a:lnTo>
                <a:lnTo>
                  <a:pt x="216407" y="0"/>
                </a:lnTo>
                <a:close/>
              </a:path>
              <a:path extrusionOk="0" h="3175" w="462279">
                <a:moveTo>
                  <a:pt x="242316" y="0"/>
                </a:moveTo>
                <a:lnTo>
                  <a:pt x="231648" y="0"/>
                </a:lnTo>
                <a:lnTo>
                  <a:pt x="230124" y="1524"/>
                </a:lnTo>
                <a:lnTo>
                  <a:pt x="231648" y="3048"/>
                </a:lnTo>
                <a:lnTo>
                  <a:pt x="242316" y="3048"/>
                </a:lnTo>
                <a:lnTo>
                  <a:pt x="243840" y="1524"/>
                </a:lnTo>
                <a:lnTo>
                  <a:pt x="242316" y="0"/>
                </a:lnTo>
                <a:close/>
              </a:path>
              <a:path extrusionOk="0" h="3175" w="462279">
                <a:moveTo>
                  <a:pt x="268224" y="0"/>
                </a:moveTo>
                <a:lnTo>
                  <a:pt x="257555" y="0"/>
                </a:lnTo>
                <a:lnTo>
                  <a:pt x="254507" y="1524"/>
                </a:lnTo>
                <a:lnTo>
                  <a:pt x="257555" y="3048"/>
                </a:lnTo>
                <a:lnTo>
                  <a:pt x="268224" y="3048"/>
                </a:lnTo>
                <a:lnTo>
                  <a:pt x="269748" y="1524"/>
                </a:lnTo>
                <a:lnTo>
                  <a:pt x="268224" y="0"/>
                </a:lnTo>
                <a:close/>
              </a:path>
              <a:path extrusionOk="0" h="3175" w="462279">
                <a:moveTo>
                  <a:pt x="292607" y="0"/>
                </a:moveTo>
                <a:lnTo>
                  <a:pt x="281940" y="0"/>
                </a:lnTo>
                <a:lnTo>
                  <a:pt x="280416" y="1524"/>
                </a:lnTo>
                <a:lnTo>
                  <a:pt x="281940" y="3048"/>
                </a:lnTo>
                <a:lnTo>
                  <a:pt x="292607" y="3048"/>
                </a:lnTo>
                <a:lnTo>
                  <a:pt x="295655" y="1524"/>
                </a:lnTo>
                <a:lnTo>
                  <a:pt x="292607" y="0"/>
                </a:lnTo>
                <a:close/>
              </a:path>
              <a:path extrusionOk="0" h="3175" w="462279">
                <a:moveTo>
                  <a:pt x="318516" y="0"/>
                </a:moveTo>
                <a:lnTo>
                  <a:pt x="307848" y="0"/>
                </a:lnTo>
                <a:lnTo>
                  <a:pt x="306324" y="1524"/>
                </a:lnTo>
                <a:lnTo>
                  <a:pt x="307848" y="3048"/>
                </a:lnTo>
                <a:lnTo>
                  <a:pt x="318516" y="3048"/>
                </a:lnTo>
                <a:lnTo>
                  <a:pt x="320040" y="1524"/>
                </a:lnTo>
                <a:lnTo>
                  <a:pt x="318516" y="0"/>
                </a:lnTo>
                <a:close/>
              </a:path>
              <a:path extrusionOk="0" h="3175" w="462279">
                <a:moveTo>
                  <a:pt x="344424" y="0"/>
                </a:moveTo>
                <a:lnTo>
                  <a:pt x="333755" y="0"/>
                </a:lnTo>
                <a:lnTo>
                  <a:pt x="330707" y="1524"/>
                </a:lnTo>
                <a:lnTo>
                  <a:pt x="333755" y="3048"/>
                </a:lnTo>
                <a:lnTo>
                  <a:pt x="344424" y="3048"/>
                </a:lnTo>
                <a:lnTo>
                  <a:pt x="345948" y="1524"/>
                </a:lnTo>
                <a:lnTo>
                  <a:pt x="344424" y="0"/>
                </a:lnTo>
                <a:close/>
              </a:path>
              <a:path extrusionOk="0" h="3175" w="462279">
                <a:moveTo>
                  <a:pt x="370331" y="0"/>
                </a:moveTo>
                <a:lnTo>
                  <a:pt x="358140" y="0"/>
                </a:lnTo>
                <a:lnTo>
                  <a:pt x="356616" y="1524"/>
                </a:lnTo>
                <a:lnTo>
                  <a:pt x="358140" y="3048"/>
                </a:lnTo>
                <a:lnTo>
                  <a:pt x="370331" y="3048"/>
                </a:lnTo>
                <a:lnTo>
                  <a:pt x="371855" y="1524"/>
                </a:lnTo>
                <a:lnTo>
                  <a:pt x="370331" y="0"/>
                </a:lnTo>
                <a:close/>
              </a:path>
              <a:path extrusionOk="0" h="3175" w="462279">
                <a:moveTo>
                  <a:pt x="394716" y="0"/>
                </a:moveTo>
                <a:lnTo>
                  <a:pt x="384048" y="0"/>
                </a:lnTo>
                <a:lnTo>
                  <a:pt x="382524" y="1524"/>
                </a:lnTo>
                <a:lnTo>
                  <a:pt x="384048" y="3048"/>
                </a:lnTo>
                <a:lnTo>
                  <a:pt x="394716" y="3048"/>
                </a:lnTo>
                <a:lnTo>
                  <a:pt x="396240" y="1524"/>
                </a:lnTo>
                <a:lnTo>
                  <a:pt x="394716" y="0"/>
                </a:lnTo>
                <a:close/>
              </a:path>
              <a:path extrusionOk="0" h="3175" w="462279">
                <a:moveTo>
                  <a:pt x="420624" y="0"/>
                </a:moveTo>
                <a:lnTo>
                  <a:pt x="409955" y="0"/>
                </a:lnTo>
                <a:lnTo>
                  <a:pt x="408431" y="1524"/>
                </a:lnTo>
                <a:lnTo>
                  <a:pt x="409955" y="3048"/>
                </a:lnTo>
                <a:lnTo>
                  <a:pt x="420624" y="3048"/>
                </a:lnTo>
                <a:lnTo>
                  <a:pt x="422148" y="1524"/>
                </a:lnTo>
                <a:lnTo>
                  <a:pt x="420624" y="0"/>
                </a:lnTo>
                <a:close/>
              </a:path>
              <a:path extrusionOk="0" h="3175" w="462279">
                <a:moveTo>
                  <a:pt x="446531" y="0"/>
                </a:moveTo>
                <a:lnTo>
                  <a:pt x="434340" y="0"/>
                </a:lnTo>
                <a:lnTo>
                  <a:pt x="432816" y="1524"/>
                </a:lnTo>
                <a:lnTo>
                  <a:pt x="434340" y="3048"/>
                </a:lnTo>
                <a:lnTo>
                  <a:pt x="446531" y="3048"/>
                </a:lnTo>
                <a:lnTo>
                  <a:pt x="448055" y="1524"/>
                </a:lnTo>
                <a:lnTo>
                  <a:pt x="446531" y="0"/>
                </a:lnTo>
                <a:close/>
              </a:path>
              <a:path extrusionOk="0" h="3175" w="462279">
                <a:moveTo>
                  <a:pt x="460248" y="0"/>
                </a:moveTo>
                <a:lnTo>
                  <a:pt x="458724" y="1524"/>
                </a:lnTo>
                <a:lnTo>
                  <a:pt x="460248" y="3048"/>
                </a:lnTo>
                <a:lnTo>
                  <a:pt x="461772" y="1524"/>
                </a:lnTo>
                <a:lnTo>
                  <a:pt x="46024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1" name="Google Shape;1841;p68"/>
          <p:cNvSpPr/>
          <p:nvPr/>
        </p:nvSpPr>
        <p:spPr>
          <a:xfrm>
            <a:off x="5282184" y="1443228"/>
            <a:ext cx="607060" cy="58419"/>
          </a:xfrm>
          <a:custGeom>
            <a:rect b="b" l="l" r="r" t="t"/>
            <a:pathLst>
              <a:path extrusionOk="0" h="58419" w="607060">
                <a:moveTo>
                  <a:pt x="519683" y="0"/>
                </a:moveTo>
                <a:lnTo>
                  <a:pt x="519683" y="57912"/>
                </a:lnTo>
                <a:lnTo>
                  <a:pt x="583692" y="36575"/>
                </a:lnTo>
                <a:lnTo>
                  <a:pt x="537971" y="36575"/>
                </a:lnTo>
                <a:lnTo>
                  <a:pt x="542543" y="33527"/>
                </a:lnTo>
                <a:lnTo>
                  <a:pt x="542543" y="24384"/>
                </a:lnTo>
                <a:lnTo>
                  <a:pt x="537971" y="21336"/>
                </a:lnTo>
                <a:lnTo>
                  <a:pt x="583691" y="21336"/>
                </a:lnTo>
                <a:lnTo>
                  <a:pt x="519683" y="0"/>
                </a:lnTo>
                <a:close/>
              </a:path>
              <a:path extrusionOk="0" h="58419" w="607060">
                <a:moveTo>
                  <a:pt x="519683" y="21336"/>
                </a:moveTo>
                <a:lnTo>
                  <a:pt x="3048" y="21336"/>
                </a:lnTo>
                <a:lnTo>
                  <a:pt x="0" y="24384"/>
                </a:lnTo>
                <a:lnTo>
                  <a:pt x="0" y="33527"/>
                </a:lnTo>
                <a:lnTo>
                  <a:pt x="3048" y="36575"/>
                </a:lnTo>
                <a:lnTo>
                  <a:pt x="519683" y="36575"/>
                </a:lnTo>
                <a:lnTo>
                  <a:pt x="519683" y="21336"/>
                </a:lnTo>
                <a:close/>
              </a:path>
              <a:path extrusionOk="0" h="58419" w="607060">
                <a:moveTo>
                  <a:pt x="583691" y="21336"/>
                </a:moveTo>
                <a:lnTo>
                  <a:pt x="537971" y="21336"/>
                </a:lnTo>
                <a:lnTo>
                  <a:pt x="542543" y="24384"/>
                </a:lnTo>
                <a:lnTo>
                  <a:pt x="542543" y="33527"/>
                </a:lnTo>
                <a:lnTo>
                  <a:pt x="537971" y="36575"/>
                </a:lnTo>
                <a:lnTo>
                  <a:pt x="583692" y="36575"/>
                </a:lnTo>
                <a:lnTo>
                  <a:pt x="606551" y="28956"/>
                </a:lnTo>
                <a:lnTo>
                  <a:pt x="583691" y="213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2" name="Google Shape;1842;p68"/>
          <p:cNvSpPr txBox="1"/>
          <p:nvPr/>
        </p:nvSpPr>
        <p:spPr>
          <a:xfrm>
            <a:off x="5305234" y="1247043"/>
            <a:ext cx="47434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Times New Roman"/>
                <a:ea typeface="Times New Roman"/>
                <a:cs typeface="Times New Roman"/>
                <a:sym typeface="Times New Roman"/>
              </a:rPr>
              <a:t>LP </a:t>
            </a:r>
            <a:r>
              <a:rPr baseline="30000" lang="tr-TR" sz="1650">
                <a:solidFill>
                  <a:schemeClr val="dk1"/>
                </a:solidFill>
                <a:latin typeface="Times New Roman"/>
                <a:ea typeface="Times New Roman"/>
                <a:cs typeface="Times New Roman"/>
                <a:sym typeface="Times New Roman"/>
              </a:rPr>
              <a:t>= </a:t>
            </a: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1843" name="Google Shape;1843;p68"/>
          <p:cNvSpPr txBox="1"/>
          <p:nvPr/>
        </p:nvSpPr>
        <p:spPr>
          <a:xfrm>
            <a:off x="8644763" y="1236642"/>
            <a:ext cx="475615" cy="198120"/>
          </a:xfrm>
          <a:prstGeom prst="rect">
            <a:avLst/>
          </a:prstGeom>
          <a:noFill/>
          <a:ln>
            <a:noFill/>
          </a:ln>
        </p:spPr>
        <p:txBody>
          <a:bodyPr anchorCtr="0" anchor="t" bIns="0" lIns="0" spcFirstLastPara="1" rIns="0" wrap="square" tIns="16500">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Times New Roman"/>
                <a:ea typeface="Times New Roman"/>
                <a:cs typeface="Times New Roman"/>
                <a:sym typeface="Times New Roman"/>
              </a:rPr>
              <a:t>LS </a:t>
            </a:r>
            <a:r>
              <a:rPr baseline="30000" lang="tr-TR" sz="1650">
                <a:solidFill>
                  <a:schemeClr val="dk1"/>
                </a:solidFill>
                <a:latin typeface="Times New Roman"/>
                <a:ea typeface="Times New Roman"/>
                <a:cs typeface="Times New Roman"/>
                <a:sym typeface="Times New Roman"/>
              </a:rPr>
              <a:t>= </a:t>
            </a: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a:t>
            </a:r>
            <a:endParaRPr sz="700">
              <a:solidFill>
                <a:schemeClr val="dk1"/>
              </a:solidFill>
              <a:latin typeface="Times New Roman"/>
              <a:ea typeface="Times New Roman"/>
              <a:cs typeface="Times New Roman"/>
              <a:sym typeface="Times New Roman"/>
            </a:endParaRPr>
          </a:p>
        </p:txBody>
      </p:sp>
      <p:sp>
        <p:nvSpPr>
          <p:cNvPr id="1844" name="Google Shape;1844;p68"/>
          <p:cNvSpPr/>
          <p:nvPr/>
        </p:nvSpPr>
        <p:spPr>
          <a:xfrm>
            <a:off x="8598407" y="1453896"/>
            <a:ext cx="608330" cy="58419"/>
          </a:xfrm>
          <a:custGeom>
            <a:rect b="b" l="l" r="r" t="t"/>
            <a:pathLst>
              <a:path extrusionOk="0" h="58419" w="608329">
                <a:moveTo>
                  <a:pt x="519684" y="0"/>
                </a:moveTo>
                <a:lnTo>
                  <a:pt x="519684" y="57912"/>
                </a:lnTo>
                <a:lnTo>
                  <a:pt x="584814" y="36575"/>
                </a:lnTo>
                <a:lnTo>
                  <a:pt x="539496" y="36575"/>
                </a:lnTo>
                <a:lnTo>
                  <a:pt x="542544" y="33527"/>
                </a:lnTo>
                <a:lnTo>
                  <a:pt x="542544" y="25907"/>
                </a:lnTo>
                <a:lnTo>
                  <a:pt x="539496" y="21335"/>
                </a:lnTo>
                <a:lnTo>
                  <a:pt x="584814" y="21335"/>
                </a:lnTo>
                <a:lnTo>
                  <a:pt x="519684" y="0"/>
                </a:lnTo>
                <a:close/>
              </a:path>
              <a:path extrusionOk="0" h="58419" w="608329">
                <a:moveTo>
                  <a:pt x="519684" y="21335"/>
                </a:moveTo>
                <a:lnTo>
                  <a:pt x="3048" y="21335"/>
                </a:lnTo>
                <a:lnTo>
                  <a:pt x="0" y="25907"/>
                </a:lnTo>
                <a:lnTo>
                  <a:pt x="0" y="33527"/>
                </a:lnTo>
                <a:lnTo>
                  <a:pt x="3048" y="36575"/>
                </a:lnTo>
                <a:lnTo>
                  <a:pt x="519684" y="36575"/>
                </a:lnTo>
                <a:lnTo>
                  <a:pt x="519684" y="21335"/>
                </a:lnTo>
                <a:close/>
              </a:path>
              <a:path extrusionOk="0" h="58419" w="608329">
                <a:moveTo>
                  <a:pt x="584814" y="21335"/>
                </a:moveTo>
                <a:lnTo>
                  <a:pt x="539496" y="21335"/>
                </a:lnTo>
                <a:lnTo>
                  <a:pt x="542544" y="25907"/>
                </a:lnTo>
                <a:lnTo>
                  <a:pt x="542544" y="33527"/>
                </a:lnTo>
                <a:lnTo>
                  <a:pt x="539496" y="36575"/>
                </a:lnTo>
                <a:lnTo>
                  <a:pt x="584814" y="36575"/>
                </a:lnTo>
                <a:lnTo>
                  <a:pt x="608076" y="28955"/>
                </a:lnTo>
                <a:lnTo>
                  <a:pt x="584814" y="2133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5" name="Google Shape;1845;p68"/>
          <p:cNvSpPr/>
          <p:nvPr/>
        </p:nvSpPr>
        <p:spPr>
          <a:xfrm>
            <a:off x="976883" y="3445764"/>
            <a:ext cx="2391410" cy="1120140"/>
          </a:xfrm>
          <a:custGeom>
            <a:rect b="b" l="l" r="r" t="t"/>
            <a:pathLst>
              <a:path extrusionOk="0" h="1120139" w="2391410">
                <a:moveTo>
                  <a:pt x="0" y="1120139"/>
                </a:moveTo>
                <a:lnTo>
                  <a:pt x="2391155" y="1120139"/>
                </a:lnTo>
                <a:lnTo>
                  <a:pt x="2391155" y="0"/>
                </a:lnTo>
                <a:lnTo>
                  <a:pt x="0" y="0"/>
                </a:lnTo>
                <a:lnTo>
                  <a:pt x="0" y="1120139"/>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6" name="Google Shape;1846;p68"/>
          <p:cNvSpPr/>
          <p:nvPr/>
        </p:nvSpPr>
        <p:spPr>
          <a:xfrm>
            <a:off x="1033852" y="4006596"/>
            <a:ext cx="490855" cy="0"/>
          </a:xfrm>
          <a:custGeom>
            <a:rect b="b" l="l" r="r" t="t"/>
            <a:pathLst>
              <a:path extrusionOk="0" h="120000" w="490855">
                <a:moveTo>
                  <a:pt x="0" y="0"/>
                </a:moveTo>
                <a:lnTo>
                  <a:pt x="490465"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7" name="Google Shape;1847;p68"/>
          <p:cNvSpPr/>
          <p:nvPr/>
        </p:nvSpPr>
        <p:spPr>
          <a:xfrm>
            <a:off x="1891055" y="3739324"/>
            <a:ext cx="43815" cy="24765"/>
          </a:xfrm>
          <a:custGeom>
            <a:rect b="b" l="l" r="r" t="t"/>
            <a:pathLst>
              <a:path extrusionOk="0" h="24764" w="43814">
                <a:moveTo>
                  <a:pt x="0" y="24536"/>
                </a:moveTo>
                <a:lnTo>
                  <a:pt x="43611"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8" name="Google Shape;1848;p68"/>
          <p:cNvSpPr/>
          <p:nvPr/>
        </p:nvSpPr>
        <p:spPr>
          <a:xfrm>
            <a:off x="1934667" y="3746334"/>
            <a:ext cx="63500" cy="114300"/>
          </a:xfrm>
          <a:custGeom>
            <a:rect b="b" l="l" r="r" t="t"/>
            <a:pathLst>
              <a:path extrusionOk="0" h="114300" w="63500">
                <a:moveTo>
                  <a:pt x="0" y="0"/>
                </a:moveTo>
                <a:lnTo>
                  <a:pt x="63195" y="113919"/>
                </a:lnTo>
              </a:path>
            </a:pathLst>
          </a:custGeom>
          <a:noFill/>
          <a:ln cap="flat" cmpd="sng" w="2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9" name="Google Shape;1849;p68"/>
          <p:cNvSpPr/>
          <p:nvPr/>
        </p:nvSpPr>
        <p:spPr>
          <a:xfrm>
            <a:off x="2004987" y="3520249"/>
            <a:ext cx="83820" cy="340360"/>
          </a:xfrm>
          <a:custGeom>
            <a:rect b="b" l="l" r="r" t="t"/>
            <a:pathLst>
              <a:path extrusionOk="0" h="340360" w="83819">
                <a:moveTo>
                  <a:pt x="0" y="340004"/>
                </a:moveTo>
                <a:lnTo>
                  <a:pt x="83680"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0" name="Google Shape;1850;p68"/>
          <p:cNvSpPr/>
          <p:nvPr/>
        </p:nvSpPr>
        <p:spPr>
          <a:xfrm>
            <a:off x="2088667" y="3520249"/>
            <a:ext cx="183515" cy="0"/>
          </a:xfrm>
          <a:custGeom>
            <a:rect b="b" l="l" r="r" t="t"/>
            <a:pathLst>
              <a:path extrusionOk="0" h="120000" w="183514">
                <a:moveTo>
                  <a:pt x="0" y="0"/>
                </a:moveTo>
                <a:lnTo>
                  <a:pt x="183362"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1" name="Google Shape;1851;p68"/>
          <p:cNvSpPr/>
          <p:nvPr/>
        </p:nvSpPr>
        <p:spPr>
          <a:xfrm>
            <a:off x="1895500" y="4274743"/>
            <a:ext cx="43815" cy="24765"/>
          </a:xfrm>
          <a:custGeom>
            <a:rect b="b" l="l" r="r" t="t"/>
            <a:pathLst>
              <a:path extrusionOk="0" h="24764" w="43814">
                <a:moveTo>
                  <a:pt x="0" y="24536"/>
                </a:moveTo>
                <a:lnTo>
                  <a:pt x="43624"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2" name="Google Shape;1852;p68"/>
          <p:cNvSpPr/>
          <p:nvPr/>
        </p:nvSpPr>
        <p:spPr>
          <a:xfrm>
            <a:off x="1939124" y="4281754"/>
            <a:ext cx="63500" cy="114300"/>
          </a:xfrm>
          <a:custGeom>
            <a:rect b="b" l="l" r="r" t="t"/>
            <a:pathLst>
              <a:path extrusionOk="0" h="114300" w="63500">
                <a:moveTo>
                  <a:pt x="0" y="0"/>
                </a:moveTo>
                <a:lnTo>
                  <a:pt x="63195" y="113918"/>
                </a:lnTo>
              </a:path>
            </a:pathLst>
          </a:custGeom>
          <a:noFill/>
          <a:ln cap="flat" cmpd="sng" w="2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3" name="Google Shape;1853;p68"/>
          <p:cNvSpPr/>
          <p:nvPr/>
        </p:nvSpPr>
        <p:spPr>
          <a:xfrm>
            <a:off x="2009444" y="4055668"/>
            <a:ext cx="83820" cy="340360"/>
          </a:xfrm>
          <a:custGeom>
            <a:rect b="b" l="l" r="r" t="t"/>
            <a:pathLst>
              <a:path extrusionOk="0" h="340360" w="83819">
                <a:moveTo>
                  <a:pt x="0" y="340004"/>
                </a:moveTo>
                <a:lnTo>
                  <a:pt x="83667"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4" name="Google Shape;1854;p68"/>
          <p:cNvSpPr/>
          <p:nvPr/>
        </p:nvSpPr>
        <p:spPr>
          <a:xfrm>
            <a:off x="2093112" y="4055668"/>
            <a:ext cx="183515" cy="0"/>
          </a:xfrm>
          <a:custGeom>
            <a:rect b="b" l="l" r="r" t="t"/>
            <a:pathLst>
              <a:path extrusionOk="0" h="120000" w="183514">
                <a:moveTo>
                  <a:pt x="0" y="0"/>
                </a:moveTo>
                <a:lnTo>
                  <a:pt x="183362"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5" name="Google Shape;1855;p68"/>
          <p:cNvSpPr/>
          <p:nvPr/>
        </p:nvSpPr>
        <p:spPr>
          <a:xfrm>
            <a:off x="1855444" y="4006596"/>
            <a:ext cx="909319" cy="0"/>
          </a:xfrm>
          <a:custGeom>
            <a:rect b="b" l="l" r="r" t="t"/>
            <a:pathLst>
              <a:path extrusionOk="0" h="120000" w="909319">
                <a:moveTo>
                  <a:pt x="0" y="0"/>
                </a:moveTo>
                <a:lnTo>
                  <a:pt x="908824"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6" name="Google Shape;1856;p68"/>
          <p:cNvSpPr txBox="1"/>
          <p:nvPr/>
        </p:nvSpPr>
        <p:spPr>
          <a:xfrm>
            <a:off x="2855061" y="3741521"/>
            <a:ext cx="448309" cy="429259"/>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tr-TR" sz="2650">
                <a:solidFill>
                  <a:schemeClr val="dk1"/>
                </a:solidFill>
                <a:latin typeface="Noto Sans Symbols"/>
                <a:ea typeface="Noto Sans Symbols"/>
                <a:cs typeface="Noto Sans Symbols"/>
                <a:sym typeface="Noto Sans Symbols"/>
              </a:rPr>
              <a:t>=</a:t>
            </a:r>
            <a:r>
              <a:rPr lang="tr-TR" sz="2650">
                <a:solidFill>
                  <a:schemeClr val="dk1"/>
                </a:solidFill>
                <a:latin typeface="Times New Roman"/>
                <a:ea typeface="Times New Roman"/>
                <a:cs typeface="Times New Roman"/>
                <a:sym typeface="Times New Roman"/>
              </a:rPr>
              <a:t> </a:t>
            </a:r>
            <a:r>
              <a:rPr i="1" lang="tr-TR" sz="2650">
                <a:solidFill>
                  <a:schemeClr val="dk1"/>
                </a:solidFill>
                <a:latin typeface="Times New Roman"/>
                <a:ea typeface="Times New Roman"/>
                <a:cs typeface="Times New Roman"/>
                <a:sym typeface="Times New Roman"/>
              </a:rPr>
              <a:t>a</a:t>
            </a:r>
            <a:endParaRPr sz="2650">
              <a:solidFill>
                <a:schemeClr val="dk1"/>
              </a:solidFill>
              <a:latin typeface="Times New Roman"/>
              <a:ea typeface="Times New Roman"/>
              <a:cs typeface="Times New Roman"/>
              <a:sym typeface="Times New Roman"/>
            </a:endParaRPr>
          </a:p>
        </p:txBody>
      </p:sp>
      <p:sp>
        <p:nvSpPr>
          <p:cNvPr id="1857" name="Google Shape;1857;p68"/>
          <p:cNvSpPr txBox="1"/>
          <p:nvPr/>
        </p:nvSpPr>
        <p:spPr>
          <a:xfrm>
            <a:off x="1024951" y="3542426"/>
            <a:ext cx="755650" cy="975360"/>
          </a:xfrm>
          <a:prstGeom prst="rect">
            <a:avLst/>
          </a:prstGeom>
          <a:noFill/>
          <a:ln>
            <a:noFill/>
          </a:ln>
        </p:spPr>
        <p:txBody>
          <a:bodyPr anchorCtr="0" anchor="t" bIns="0" lIns="0" spcFirstLastPara="1" rIns="0" wrap="square" tIns="83800">
            <a:noAutofit/>
          </a:bodyPr>
          <a:lstStyle/>
          <a:p>
            <a:pPr indent="0" lvl="0" marL="0" marR="0" rtl="0" algn="l">
              <a:lnSpc>
                <a:spcPct val="100000"/>
              </a:lnSpc>
              <a:spcBef>
                <a:spcPts val="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Times New Roman"/>
                <a:ea typeface="Times New Roman"/>
                <a:cs typeface="Times New Roman"/>
                <a:sym typeface="Times New Roman"/>
              </a:rPr>
              <a:t>LP </a:t>
            </a:r>
            <a:r>
              <a:rPr baseline="-25000" lang="tr-TR" sz="3975">
                <a:solidFill>
                  <a:schemeClr val="dk1"/>
                </a:solidFill>
                <a:latin typeface="Noto Sans Symbols"/>
                <a:ea typeface="Noto Sans Symbols"/>
                <a:cs typeface="Noto Sans Symbols"/>
                <a:sym typeface="Noto Sans Symbols"/>
              </a:rPr>
              <a:t>=</a:t>
            </a:r>
            <a:endParaRPr baseline="-25000" sz="3975">
              <a:solidFill>
                <a:schemeClr val="dk1"/>
              </a:solidFill>
              <a:latin typeface="Noto Sans Symbols"/>
              <a:ea typeface="Noto Sans Symbols"/>
              <a:cs typeface="Noto Sans Symbols"/>
              <a:sym typeface="Noto Sans Symbols"/>
            </a:endParaRPr>
          </a:p>
          <a:p>
            <a:pPr indent="0" lvl="0" marL="4445" marR="0" rtl="0" algn="l">
              <a:lnSpc>
                <a:spcPct val="100000"/>
              </a:lnSpc>
              <a:spcBef>
                <a:spcPts val="56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Times New Roman"/>
                <a:ea typeface="Times New Roman"/>
                <a:cs typeface="Times New Roman"/>
                <a:sym typeface="Times New Roman"/>
              </a:rPr>
              <a:t>LS</a:t>
            </a:r>
            <a:endParaRPr sz="1550">
              <a:solidFill>
                <a:schemeClr val="dk1"/>
              </a:solidFill>
              <a:latin typeface="Times New Roman"/>
              <a:ea typeface="Times New Roman"/>
              <a:cs typeface="Times New Roman"/>
              <a:sym typeface="Times New Roman"/>
            </a:endParaRPr>
          </a:p>
        </p:txBody>
      </p:sp>
      <p:sp>
        <p:nvSpPr>
          <p:cNvPr id="1858" name="Google Shape;1858;p68"/>
          <p:cNvSpPr txBox="1"/>
          <p:nvPr/>
        </p:nvSpPr>
        <p:spPr>
          <a:xfrm>
            <a:off x="2099348" y="3360155"/>
            <a:ext cx="618490" cy="1096645"/>
          </a:xfrm>
          <a:prstGeom prst="rect">
            <a:avLst/>
          </a:prstGeom>
          <a:noFill/>
          <a:ln>
            <a:noFill/>
          </a:ln>
        </p:spPr>
        <p:txBody>
          <a:bodyPr anchorCtr="0" anchor="t" bIns="0" lIns="0" spcFirstLastPara="1" rIns="0" wrap="square" tIns="144125">
            <a:noAutofit/>
          </a:bodyPr>
          <a:lstStyle/>
          <a:p>
            <a:pPr indent="0" lvl="0" marL="0" marR="0" rtl="0" algn="l">
              <a:lnSpc>
                <a:spcPct val="100000"/>
              </a:lnSpc>
              <a:spcBef>
                <a:spcPts val="0"/>
              </a:spcBef>
              <a:spcAft>
                <a:spcPts val="0"/>
              </a:spcAft>
              <a:buNone/>
            </a:pPr>
            <a:r>
              <a:rPr lang="tr-TR" sz="2650">
                <a:solidFill>
                  <a:schemeClr val="dk1"/>
                </a:solidFill>
                <a:latin typeface="Times New Roman"/>
                <a:ea typeface="Times New Roman"/>
                <a:cs typeface="Times New Roman"/>
                <a:sym typeface="Times New Roman"/>
              </a:rPr>
              <a:t>3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P</a:t>
            </a:r>
            <a:endParaRPr baseline="-25000" sz="2325">
              <a:solidFill>
                <a:schemeClr val="dk1"/>
              </a:solidFill>
              <a:latin typeface="Times New Roman"/>
              <a:ea typeface="Times New Roman"/>
              <a:cs typeface="Times New Roman"/>
              <a:sym typeface="Times New Roman"/>
            </a:endParaRPr>
          </a:p>
          <a:p>
            <a:pPr indent="0" lvl="0" marL="3810" marR="0" rtl="0" algn="l">
              <a:lnSpc>
                <a:spcPct val="100000"/>
              </a:lnSpc>
              <a:spcBef>
                <a:spcPts val="1035"/>
              </a:spcBef>
              <a:spcAft>
                <a:spcPts val="0"/>
              </a:spcAft>
              <a:buNone/>
            </a:pPr>
            <a:r>
              <a:rPr lang="tr-TR" sz="2650">
                <a:solidFill>
                  <a:schemeClr val="dk1"/>
                </a:solidFill>
                <a:latin typeface="Times New Roman"/>
                <a:ea typeface="Times New Roman"/>
                <a:cs typeface="Times New Roman"/>
                <a:sym typeface="Times New Roman"/>
              </a:rPr>
              <a:t>3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S</a:t>
            </a:r>
            <a:endParaRPr baseline="-25000" sz="2325">
              <a:solidFill>
                <a:schemeClr val="dk1"/>
              </a:solidFill>
              <a:latin typeface="Times New Roman"/>
              <a:ea typeface="Times New Roman"/>
              <a:cs typeface="Times New Roman"/>
              <a:sym typeface="Times New Roman"/>
            </a:endParaRPr>
          </a:p>
        </p:txBody>
      </p:sp>
      <p:sp>
        <p:nvSpPr>
          <p:cNvPr id="1859" name="Google Shape;1859;p68"/>
          <p:cNvSpPr/>
          <p:nvPr/>
        </p:nvSpPr>
        <p:spPr>
          <a:xfrm>
            <a:off x="1062227" y="1680972"/>
            <a:ext cx="2018030" cy="581025"/>
          </a:xfrm>
          <a:custGeom>
            <a:rect b="b" l="l" r="r" t="t"/>
            <a:pathLst>
              <a:path extrusionOk="0" h="581025" w="2018030">
                <a:moveTo>
                  <a:pt x="0" y="580644"/>
                </a:moveTo>
                <a:lnTo>
                  <a:pt x="2017776" y="580644"/>
                </a:lnTo>
                <a:lnTo>
                  <a:pt x="2017776" y="0"/>
                </a:lnTo>
                <a:lnTo>
                  <a:pt x="0" y="0"/>
                </a:lnTo>
                <a:lnTo>
                  <a:pt x="0" y="580644"/>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0" name="Google Shape;1860;p68"/>
          <p:cNvSpPr/>
          <p:nvPr/>
        </p:nvSpPr>
        <p:spPr>
          <a:xfrm>
            <a:off x="2568917" y="1968588"/>
            <a:ext cx="42545" cy="24765"/>
          </a:xfrm>
          <a:custGeom>
            <a:rect b="b" l="l" r="r" t="t"/>
            <a:pathLst>
              <a:path extrusionOk="0" h="24764" w="42544">
                <a:moveTo>
                  <a:pt x="0" y="24256"/>
                </a:moveTo>
                <a:lnTo>
                  <a:pt x="42367"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1" name="Google Shape;1861;p68"/>
          <p:cNvSpPr/>
          <p:nvPr/>
        </p:nvSpPr>
        <p:spPr>
          <a:xfrm>
            <a:off x="2611285" y="1975523"/>
            <a:ext cx="61594" cy="113030"/>
          </a:xfrm>
          <a:custGeom>
            <a:rect b="b" l="l" r="r" t="t"/>
            <a:pathLst>
              <a:path extrusionOk="0" h="113030" w="61594">
                <a:moveTo>
                  <a:pt x="0" y="0"/>
                </a:moveTo>
                <a:lnTo>
                  <a:pt x="61366" y="112623"/>
                </a:lnTo>
              </a:path>
            </a:pathLst>
          </a:custGeom>
          <a:noFill/>
          <a:ln cap="flat" cmpd="sng" w="27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2" name="Google Shape;1862;p68"/>
          <p:cNvSpPr/>
          <p:nvPr/>
        </p:nvSpPr>
        <p:spPr>
          <a:xfrm>
            <a:off x="2679573" y="1752015"/>
            <a:ext cx="81280" cy="336550"/>
          </a:xfrm>
          <a:custGeom>
            <a:rect b="b" l="l" r="r" t="t"/>
            <a:pathLst>
              <a:path extrusionOk="0" h="336550" w="81280">
                <a:moveTo>
                  <a:pt x="0" y="336130"/>
                </a:moveTo>
                <a:lnTo>
                  <a:pt x="81254"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3" name="Google Shape;1863;p68"/>
          <p:cNvSpPr/>
          <p:nvPr/>
        </p:nvSpPr>
        <p:spPr>
          <a:xfrm>
            <a:off x="2760827" y="1752015"/>
            <a:ext cx="178435" cy="0"/>
          </a:xfrm>
          <a:custGeom>
            <a:rect b="b" l="l" r="r" t="t"/>
            <a:pathLst>
              <a:path extrusionOk="0" h="120000" w="178435">
                <a:moveTo>
                  <a:pt x="0" y="0"/>
                </a:moveTo>
                <a:lnTo>
                  <a:pt x="178066"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4" name="Google Shape;1864;p68"/>
          <p:cNvSpPr txBox="1"/>
          <p:nvPr/>
        </p:nvSpPr>
        <p:spPr>
          <a:xfrm>
            <a:off x="1081244" y="1806890"/>
            <a:ext cx="422909" cy="424815"/>
          </a:xfrm>
          <a:prstGeom prst="rect">
            <a:avLst/>
          </a:prstGeom>
          <a:noFill/>
          <a:ln>
            <a:noFill/>
          </a:ln>
        </p:spPr>
        <p:txBody>
          <a:bodyPr anchorCtr="0" anchor="t" bIns="0" lIns="0" spcFirstLastPara="1" rIns="0" wrap="square" tIns="15225">
            <a:noAutofit/>
          </a:bodyPr>
          <a:lstStyle/>
          <a:p>
            <a:pPr indent="0" lvl="0" marL="0" marR="0" rtl="0" algn="l">
              <a:lnSpc>
                <a:spcPct val="100000"/>
              </a:lnSpc>
              <a:spcBef>
                <a:spcPts val="0"/>
              </a:spcBef>
              <a:spcAft>
                <a:spcPts val="0"/>
              </a:spcAft>
              <a:buNone/>
            </a:pP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a:t>
            </a:r>
            <a:endParaRPr sz="1500">
              <a:solidFill>
                <a:schemeClr val="dk1"/>
              </a:solidFill>
              <a:latin typeface="Times New Roman"/>
              <a:ea typeface="Times New Roman"/>
              <a:cs typeface="Times New Roman"/>
              <a:sym typeface="Times New Roman"/>
            </a:endParaRPr>
          </a:p>
        </p:txBody>
      </p:sp>
      <p:sp>
        <p:nvSpPr>
          <p:cNvPr id="1865" name="Google Shape;1865;p68"/>
          <p:cNvSpPr/>
          <p:nvPr/>
        </p:nvSpPr>
        <p:spPr>
          <a:xfrm>
            <a:off x="976883" y="2436876"/>
            <a:ext cx="2030095" cy="645160"/>
          </a:xfrm>
          <a:custGeom>
            <a:rect b="b" l="l" r="r" t="t"/>
            <a:pathLst>
              <a:path extrusionOk="0" h="645160" w="2030095">
                <a:moveTo>
                  <a:pt x="0" y="644651"/>
                </a:moveTo>
                <a:lnTo>
                  <a:pt x="2029967" y="644651"/>
                </a:lnTo>
                <a:lnTo>
                  <a:pt x="2029967" y="0"/>
                </a:lnTo>
                <a:lnTo>
                  <a:pt x="0" y="0"/>
                </a:lnTo>
                <a:lnTo>
                  <a:pt x="0" y="64465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6" name="Google Shape;1866;p68"/>
          <p:cNvSpPr/>
          <p:nvPr/>
        </p:nvSpPr>
        <p:spPr>
          <a:xfrm>
            <a:off x="1942617" y="2756116"/>
            <a:ext cx="47625" cy="27305"/>
          </a:xfrm>
          <a:custGeom>
            <a:rect b="b" l="l" r="r" t="t"/>
            <a:pathLst>
              <a:path extrusionOk="0" h="27305" w="47625">
                <a:moveTo>
                  <a:pt x="0" y="26924"/>
                </a:moveTo>
                <a:lnTo>
                  <a:pt x="47129"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7" name="Google Shape;1867;p68"/>
          <p:cNvSpPr/>
          <p:nvPr/>
        </p:nvSpPr>
        <p:spPr>
          <a:xfrm>
            <a:off x="1989747" y="2763812"/>
            <a:ext cx="68580" cy="125095"/>
          </a:xfrm>
          <a:custGeom>
            <a:rect b="b" l="l" r="r" t="t"/>
            <a:pathLst>
              <a:path extrusionOk="0" h="125094" w="68580">
                <a:moveTo>
                  <a:pt x="0" y="0"/>
                </a:moveTo>
                <a:lnTo>
                  <a:pt x="68287" y="125006"/>
                </a:lnTo>
              </a:path>
            </a:pathLst>
          </a:custGeom>
          <a:noFill/>
          <a:ln cap="flat" cmpd="sng" w="30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8" name="Google Shape;1868;p68"/>
          <p:cNvSpPr/>
          <p:nvPr/>
        </p:nvSpPr>
        <p:spPr>
          <a:xfrm>
            <a:off x="2065731" y="2515730"/>
            <a:ext cx="90805" cy="373380"/>
          </a:xfrm>
          <a:custGeom>
            <a:rect b="b" l="l" r="r" t="t"/>
            <a:pathLst>
              <a:path extrusionOk="0" h="373380" w="90805">
                <a:moveTo>
                  <a:pt x="0" y="373087"/>
                </a:moveTo>
                <a:lnTo>
                  <a:pt x="90424"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9" name="Google Shape;1869;p68"/>
          <p:cNvSpPr/>
          <p:nvPr/>
        </p:nvSpPr>
        <p:spPr>
          <a:xfrm>
            <a:off x="2156155" y="2515730"/>
            <a:ext cx="198755" cy="0"/>
          </a:xfrm>
          <a:custGeom>
            <a:rect b="b" l="l" r="r" t="t"/>
            <a:pathLst>
              <a:path extrusionOk="0" h="120000" w="198755">
                <a:moveTo>
                  <a:pt x="0" y="0"/>
                </a:moveTo>
                <a:lnTo>
                  <a:pt x="198145"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0" name="Google Shape;1870;p68"/>
          <p:cNvSpPr txBox="1"/>
          <p:nvPr/>
        </p:nvSpPr>
        <p:spPr>
          <a:xfrm>
            <a:off x="998046" y="2578034"/>
            <a:ext cx="476884" cy="46863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LS</a:t>
            </a:r>
            <a:endParaRPr sz="1700">
              <a:solidFill>
                <a:schemeClr val="dk1"/>
              </a:solidFill>
              <a:latin typeface="Times New Roman"/>
              <a:ea typeface="Times New Roman"/>
              <a:cs typeface="Times New Roman"/>
              <a:sym typeface="Times New Roman"/>
            </a:endParaRPr>
          </a:p>
        </p:txBody>
      </p:sp>
      <p:sp>
        <p:nvSpPr>
          <p:cNvPr id="1871" name="Google Shape;1871;p68"/>
          <p:cNvSpPr txBox="1"/>
          <p:nvPr/>
        </p:nvSpPr>
        <p:spPr>
          <a:xfrm>
            <a:off x="1627568" y="1723718"/>
            <a:ext cx="1322705" cy="1230630"/>
          </a:xfrm>
          <a:prstGeom prst="rect">
            <a:avLst/>
          </a:prstGeom>
          <a:noFill/>
          <a:ln>
            <a:noFill/>
          </a:ln>
        </p:spPr>
        <p:txBody>
          <a:bodyPr anchorCtr="0" anchor="t" bIns="0" lIns="0" spcFirstLastPara="1" rIns="0" wrap="square" tIns="15225">
            <a:noAutofit/>
          </a:bodyPr>
          <a:lstStyle/>
          <a:p>
            <a:pPr indent="0" lvl="0" marL="0" marR="0" rtl="0" algn="l">
              <a:lnSpc>
                <a:spcPct val="100000"/>
              </a:lnSpc>
              <a:spcBef>
                <a:spcPts val="0"/>
              </a:spcBef>
              <a:spcAft>
                <a:spcPts val="0"/>
              </a:spcAft>
              <a:buNone/>
            </a:pP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a:t>
            </a:r>
            <a:r>
              <a:rPr i="1" lang="tr-TR" sz="2600">
                <a:solidFill>
                  <a:schemeClr val="dk1"/>
                </a:solidFill>
                <a:latin typeface="Times New Roman"/>
                <a:ea typeface="Times New Roman"/>
                <a:cs typeface="Times New Roman"/>
                <a:sym typeface="Times New Roman"/>
              </a:rPr>
              <a:t>V</a:t>
            </a:r>
            <a:r>
              <a:rPr baseline="-25000" i="1" lang="tr-TR" sz="2250">
                <a:solidFill>
                  <a:schemeClr val="dk1"/>
                </a:solidFill>
                <a:latin typeface="Times New Roman"/>
                <a:ea typeface="Times New Roman"/>
                <a:cs typeface="Times New Roman"/>
                <a:sym typeface="Times New Roman"/>
              </a:rPr>
              <a:t>LP  </a:t>
            </a:r>
            <a:r>
              <a:rPr lang="tr-TR" sz="2600">
                <a:solidFill>
                  <a:schemeClr val="dk1"/>
                </a:solidFill>
                <a:latin typeface="Times New Roman"/>
                <a:ea typeface="Times New Roman"/>
                <a:cs typeface="Times New Roman"/>
                <a:sym typeface="Times New Roman"/>
              </a:rPr>
              <a:t>/	3</a:t>
            </a:r>
            <a:endParaRPr sz="2600">
              <a:solidFill>
                <a:schemeClr val="dk1"/>
              </a:solidFill>
              <a:latin typeface="Times New Roman"/>
              <a:ea typeface="Times New Roman"/>
              <a:cs typeface="Times New Roman"/>
              <a:sym typeface="Times New Roman"/>
            </a:endParaRPr>
          </a:p>
          <a:p>
            <a:pPr indent="0" lvl="0" marL="1270" marR="0" rtl="0" algn="l">
              <a:lnSpc>
                <a:spcPct val="100000"/>
              </a:lnSpc>
              <a:spcBef>
                <a:spcPts val="2865"/>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3</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S</a:t>
            </a:r>
            <a:endParaRPr baseline="-25000" sz="2550">
              <a:solidFill>
                <a:schemeClr val="dk1"/>
              </a:solidFill>
              <a:latin typeface="Times New Roman"/>
              <a:ea typeface="Times New Roman"/>
              <a:cs typeface="Times New Roman"/>
              <a:sym typeface="Times New Roman"/>
            </a:endParaRPr>
          </a:p>
        </p:txBody>
      </p:sp>
      <p:sp>
        <p:nvSpPr>
          <p:cNvPr id="1872" name="Google Shape;1872;p68"/>
          <p:cNvSpPr/>
          <p:nvPr/>
        </p:nvSpPr>
        <p:spPr>
          <a:xfrm>
            <a:off x="976883" y="5209032"/>
            <a:ext cx="1381125" cy="584200"/>
          </a:xfrm>
          <a:custGeom>
            <a:rect b="b" l="l" r="r" t="t"/>
            <a:pathLst>
              <a:path extrusionOk="0" h="584200" w="1381125">
                <a:moveTo>
                  <a:pt x="0" y="583691"/>
                </a:moveTo>
                <a:lnTo>
                  <a:pt x="1380743" y="583691"/>
                </a:lnTo>
                <a:lnTo>
                  <a:pt x="1380743" y="0"/>
                </a:lnTo>
                <a:lnTo>
                  <a:pt x="0" y="0"/>
                </a:lnTo>
                <a:lnTo>
                  <a:pt x="0" y="58369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3" name="Google Shape;1873;p68"/>
          <p:cNvSpPr txBox="1"/>
          <p:nvPr/>
        </p:nvSpPr>
        <p:spPr>
          <a:xfrm>
            <a:off x="1045604" y="5288737"/>
            <a:ext cx="434975" cy="46926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I </a:t>
            </a:r>
            <a:r>
              <a:rPr i="1" lang="tr-TR" sz="1700">
                <a:solidFill>
                  <a:schemeClr val="dk1"/>
                </a:solidFill>
                <a:latin typeface="Times New Roman"/>
                <a:ea typeface="Times New Roman"/>
                <a:cs typeface="Times New Roman"/>
                <a:sym typeface="Times New Roman"/>
              </a:rPr>
              <a:t>LP</a:t>
            </a:r>
            <a:endParaRPr sz="1700">
              <a:solidFill>
                <a:schemeClr val="dk1"/>
              </a:solidFill>
              <a:latin typeface="Times New Roman"/>
              <a:ea typeface="Times New Roman"/>
              <a:cs typeface="Times New Roman"/>
              <a:sym typeface="Times New Roman"/>
            </a:endParaRPr>
          </a:p>
        </p:txBody>
      </p:sp>
      <p:sp>
        <p:nvSpPr>
          <p:cNvPr id="1874" name="Google Shape;1874;p68"/>
          <p:cNvSpPr txBox="1"/>
          <p:nvPr/>
        </p:nvSpPr>
        <p:spPr>
          <a:xfrm>
            <a:off x="1628749" y="5196332"/>
            <a:ext cx="671830" cy="46926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I</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P</a:t>
            </a:r>
            <a:endParaRPr baseline="-25000" sz="2550">
              <a:solidFill>
                <a:schemeClr val="dk1"/>
              </a:solidFill>
              <a:latin typeface="Times New Roman"/>
              <a:ea typeface="Times New Roman"/>
              <a:cs typeface="Times New Roman"/>
              <a:sym typeface="Times New Roman"/>
            </a:endParaRPr>
          </a:p>
        </p:txBody>
      </p:sp>
      <p:sp>
        <p:nvSpPr>
          <p:cNvPr id="1875" name="Google Shape;1875;p68"/>
          <p:cNvSpPr/>
          <p:nvPr/>
        </p:nvSpPr>
        <p:spPr>
          <a:xfrm>
            <a:off x="2574035" y="5209032"/>
            <a:ext cx="1355090" cy="563880"/>
          </a:xfrm>
          <a:custGeom>
            <a:rect b="b" l="l" r="r" t="t"/>
            <a:pathLst>
              <a:path extrusionOk="0" h="563879" w="1355089">
                <a:moveTo>
                  <a:pt x="0" y="563879"/>
                </a:moveTo>
                <a:lnTo>
                  <a:pt x="1354836" y="563879"/>
                </a:lnTo>
                <a:lnTo>
                  <a:pt x="1354836" y="0"/>
                </a:lnTo>
                <a:lnTo>
                  <a:pt x="0" y="0"/>
                </a:lnTo>
                <a:lnTo>
                  <a:pt x="0" y="563879"/>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6" name="Google Shape;1876;p68"/>
          <p:cNvSpPr txBox="1"/>
          <p:nvPr/>
        </p:nvSpPr>
        <p:spPr>
          <a:xfrm>
            <a:off x="2639974" y="5285600"/>
            <a:ext cx="395605" cy="45402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200">
                <a:solidFill>
                  <a:schemeClr val="dk1"/>
                </a:solidFill>
                <a:latin typeface="Times New Roman"/>
                <a:ea typeface="Times New Roman"/>
                <a:cs typeface="Times New Roman"/>
                <a:sym typeface="Times New Roman"/>
              </a:rPr>
              <a:t>I </a:t>
            </a:r>
            <a:r>
              <a:rPr i="1" lang="tr-TR" sz="1650">
                <a:solidFill>
                  <a:schemeClr val="dk1"/>
                </a:solidFill>
                <a:latin typeface="Times New Roman"/>
                <a:ea typeface="Times New Roman"/>
                <a:cs typeface="Times New Roman"/>
                <a:sym typeface="Times New Roman"/>
              </a:rPr>
              <a:t>LS</a:t>
            </a:r>
            <a:endParaRPr sz="1650">
              <a:solidFill>
                <a:schemeClr val="dk1"/>
              </a:solidFill>
              <a:latin typeface="Times New Roman"/>
              <a:ea typeface="Times New Roman"/>
              <a:cs typeface="Times New Roman"/>
              <a:sym typeface="Times New Roman"/>
            </a:endParaRPr>
          </a:p>
        </p:txBody>
      </p:sp>
      <p:sp>
        <p:nvSpPr>
          <p:cNvPr id="1877" name="Google Shape;1877;p68"/>
          <p:cNvSpPr txBox="1"/>
          <p:nvPr/>
        </p:nvSpPr>
        <p:spPr>
          <a:xfrm>
            <a:off x="3189109" y="5196331"/>
            <a:ext cx="668020" cy="45402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800">
                <a:solidFill>
                  <a:schemeClr val="dk1"/>
                </a:solidFill>
                <a:latin typeface="Noto Sans Symbols"/>
                <a:ea typeface="Noto Sans Symbols"/>
                <a:cs typeface="Noto Sans Symbols"/>
                <a:sym typeface="Noto Sans Symbols"/>
              </a:rPr>
              <a:t>=</a:t>
            </a:r>
            <a:r>
              <a:rPr lang="tr-TR" sz="2800">
                <a:solidFill>
                  <a:schemeClr val="dk1"/>
                </a:solidFill>
                <a:latin typeface="Times New Roman"/>
                <a:ea typeface="Times New Roman"/>
                <a:cs typeface="Times New Roman"/>
                <a:sym typeface="Times New Roman"/>
              </a:rPr>
              <a:t> </a:t>
            </a:r>
            <a:r>
              <a:rPr i="1" lang="tr-TR" sz="2800">
                <a:solidFill>
                  <a:schemeClr val="dk1"/>
                </a:solidFill>
                <a:latin typeface="Times New Roman"/>
                <a:ea typeface="Times New Roman"/>
                <a:cs typeface="Times New Roman"/>
                <a:sym typeface="Times New Roman"/>
              </a:rPr>
              <a:t>I</a:t>
            </a:r>
            <a:r>
              <a:rPr baseline="-25000" i="1" lang="tr-TR" sz="2475">
                <a:solidFill>
                  <a:schemeClr val="dk1"/>
                </a:solidFill>
                <a:latin typeface="Noto Sans Symbols"/>
                <a:ea typeface="Noto Sans Symbols"/>
                <a:cs typeface="Noto Sans Symbols"/>
                <a:sym typeface="Noto Sans Symbols"/>
              </a:rPr>
              <a:t>φ</a:t>
            </a:r>
            <a:r>
              <a:rPr baseline="-25000" i="1" lang="tr-TR" sz="2475">
                <a:solidFill>
                  <a:schemeClr val="dk1"/>
                </a:solidFill>
                <a:latin typeface="Times New Roman"/>
                <a:ea typeface="Times New Roman"/>
                <a:cs typeface="Times New Roman"/>
                <a:sym typeface="Times New Roman"/>
              </a:rPr>
              <a:t>S</a:t>
            </a:r>
            <a:endParaRPr baseline="-25000" sz="2475">
              <a:solidFill>
                <a:schemeClr val="dk1"/>
              </a:solidFill>
              <a:latin typeface="Times New Roman"/>
              <a:ea typeface="Times New Roman"/>
              <a:cs typeface="Times New Roman"/>
              <a:sym typeface="Times New Roman"/>
            </a:endParaRPr>
          </a:p>
        </p:txBody>
      </p:sp>
      <p:sp>
        <p:nvSpPr>
          <p:cNvPr id="1878" name="Google Shape;1878;p6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9" name="Google Shape;1879;p68"/>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
        <p:nvSpPr>
          <p:cNvPr id="1880" name="Google Shape;1880;p68"/>
          <p:cNvSpPr txBox="1"/>
          <p:nvPr/>
        </p:nvSpPr>
        <p:spPr>
          <a:xfrm>
            <a:off x="548348" y="1078893"/>
            <a:ext cx="3857522" cy="377667"/>
          </a:xfrm>
          <a:prstGeom prst="rect">
            <a:avLst/>
          </a:prstGeom>
          <a:solidFill>
            <a:srgbClr val="FFCC00"/>
          </a:solidFill>
          <a:ln>
            <a:noFill/>
          </a:ln>
        </p:spPr>
        <p:txBody>
          <a:bodyPr anchorCtr="0" anchor="t" bIns="0" lIns="0" spcFirstLastPara="1" rIns="0" wrap="square" tIns="76825">
            <a:noAutofit/>
          </a:bodyPr>
          <a:lstStyle/>
          <a:p>
            <a:pPr indent="0" lvl="0" marL="217170"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Yıldız-Yıldız (Y-Y) bağlantı</a:t>
            </a:r>
            <a:endParaRPr sz="1950">
              <a:solidFill>
                <a:schemeClr val="dk1"/>
              </a:solidFill>
              <a:latin typeface="Times New Roman"/>
              <a:ea typeface="Times New Roman"/>
              <a:cs typeface="Times New Roman"/>
              <a:sym typeface="Times New Roman"/>
            </a:endParaRPr>
          </a:p>
        </p:txBody>
      </p:sp>
    </p:spTree>
  </p:cSld>
  <p:clrMapOvr>
    <a:masterClrMapping/>
  </p:clrMapOvr>
  <p:transition spd="slow">
    <p:push dir="r"/>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69"/>
          <p:cNvSpPr txBox="1"/>
          <p:nvPr>
            <p:ph type="title"/>
          </p:nvPr>
        </p:nvSpPr>
        <p:spPr>
          <a:xfrm>
            <a:off x="940504" y="0"/>
            <a:ext cx="9027474"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Bağlantılar</a:t>
            </a:r>
            <a:endParaRPr/>
          </a:p>
        </p:txBody>
      </p:sp>
      <p:sp>
        <p:nvSpPr>
          <p:cNvPr id="1886" name="Google Shape;1886;p69"/>
          <p:cNvSpPr txBox="1"/>
          <p:nvPr/>
        </p:nvSpPr>
        <p:spPr>
          <a:xfrm>
            <a:off x="940503" y="1271905"/>
            <a:ext cx="8766175" cy="1976120"/>
          </a:xfrm>
          <a:prstGeom prst="rect">
            <a:avLst/>
          </a:prstGeom>
          <a:noFill/>
          <a:ln>
            <a:noFill/>
          </a:ln>
        </p:spPr>
        <p:txBody>
          <a:bodyPr anchorCtr="0" anchor="t" bIns="0" lIns="0" spcFirstLastPara="1" rIns="0" wrap="square" tIns="181600">
            <a:noAutofit/>
          </a:bodyPr>
          <a:lstStyle/>
          <a:p>
            <a:pPr indent="-569595" lvl="1" marL="582295" marR="0" rtl="0" algn="l">
              <a:lnSpc>
                <a:spcPct val="100000"/>
              </a:lnSpc>
              <a:spcBef>
                <a:spcPts val="0"/>
              </a:spcBef>
              <a:spcAft>
                <a:spcPts val="0"/>
              </a:spcAft>
              <a:buClr>
                <a:srgbClr val="FF3300"/>
              </a:buClr>
              <a:buSzPts val="2200"/>
              <a:buFont typeface="Times New Roman"/>
              <a:buAutoNum type="alphaUcPeriod" startAt="25"/>
            </a:pPr>
            <a:r>
              <a:rPr b="0" i="0" lang="tr-TR" sz="2200" u="none" cap="none" strike="noStrike">
                <a:solidFill>
                  <a:srgbClr val="FF3300"/>
                </a:solidFill>
                <a:latin typeface="Times New Roman"/>
                <a:ea typeface="Times New Roman"/>
                <a:cs typeface="Times New Roman"/>
                <a:sym typeface="Times New Roman"/>
              </a:rPr>
              <a:t>bağlantı çok önemli iki problemi meydana getirir:</a:t>
            </a:r>
            <a:endParaRPr b="0" i="0" sz="2200" u="none" cap="none" strike="noStrike">
              <a:solidFill>
                <a:schemeClr val="dk1"/>
              </a:solidFill>
              <a:latin typeface="Times New Roman"/>
              <a:ea typeface="Times New Roman"/>
              <a:cs typeface="Times New Roman"/>
              <a:sym typeface="Times New Roman"/>
            </a:endParaRPr>
          </a:p>
          <a:p>
            <a:pPr indent="-287655" lvl="2" marL="605155" marR="5080" rtl="0" algn="l">
              <a:lnSpc>
                <a:spcPct val="130500"/>
              </a:lnSpc>
              <a:spcBef>
                <a:spcPts val="525"/>
              </a:spcBef>
              <a:spcAft>
                <a:spcPts val="0"/>
              </a:spcAft>
              <a:buClr>
                <a:schemeClr val="dk1"/>
              </a:buClr>
              <a:buSzPts val="2200"/>
              <a:buFont typeface="Times New Roman"/>
              <a:buAutoNum type="arabicPeriod"/>
            </a:pPr>
            <a:r>
              <a:rPr b="0" i="0" lang="tr-TR" sz="2200" u="none" cap="none" strike="noStrike">
                <a:solidFill>
                  <a:schemeClr val="dk1"/>
                </a:solidFill>
                <a:latin typeface="Times New Roman"/>
                <a:ea typeface="Times New Roman"/>
                <a:cs typeface="Times New Roman"/>
                <a:sym typeface="Times New Roman"/>
              </a:rPr>
              <a:t>Transformatör	devresine	bağlı	yükler	dengesiz	ise,	transformatör	faz  gerilimleri ciddi ölçüde dengesiz hale gelir.</a:t>
            </a:r>
            <a:endParaRPr b="0" i="0" sz="2200" u="none" cap="none" strike="noStrike">
              <a:solidFill>
                <a:schemeClr val="dk1"/>
              </a:solidFill>
              <a:latin typeface="Times New Roman"/>
              <a:ea typeface="Times New Roman"/>
              <a:cs typeface="Times New Roman"/>
              <a:sym typeface="Times New Roman"/>
            </a:endParaRPr>
          </a:p>
          <a:p>
            <a:pPr indent="-280035" lvl="2" marL="597535" marR="0" rtl="0" algn="l">
              <a:lnSpc>
                <a:spcPct val="100000"/>
              </a:lnSpc>
              <a:spcBef>
                <a:spcPts val="1335"/>
              </a:spcBef>
              <a:spcAft>
                <a:spcPts val="0"/>
              </a:spcAft>
              <a:buClr>
                <a:schemeClr val="dk1"/>
              </a:buClr>
              <a:buSzPts val="2200"/>
              <a:buFont typeface="Times New Roman"/>
              <a:buAutoNum type="arabicPeriod"/>
            </a:pPr>
            <a:r>
              <a:rPr b="0" i="0" lang="tr-TR" sz="2200" u="none" cap="none" strike="noStrike">
                <a:solidFill>
                  <a:schemeClr val="dk1"/>
                </a:solidFill>
                <a:latin typeface="Times New Roman"/>
                <a:ea typeface="Times New Roman"/>
                <a:cs typeface="Times New Roman"/>
                <a:sym typeface="Times New Roman"/>
              </a:rPr>
              <a:t>Üçüncü (3.) harmonik gerilimleri üretmesidir.</a:t>
            </a:r>
            <a:endParaRPr b="0" i="0" sz="2200" u="none" cap="none" strike="noStrike">
              <a:solidFill>
                <a:schemeClr val="dk1"/>
              </a:solidFill>
              <a:latin typeface="Times New Roman"/>
              <a:ea typeface="Times New Roman"/>
              <a:cs typeface="Times New Roman"/>
              <a:sym typeface="Times New Roman"/>
            </a:endParaRPr>
          </a:p>
        </p:txBody>
      </p:sp>
      <p:sp>
        <p:nvSpPr>
          <p:cNvPr id="1887" name="Google Shape;1887;p69"/>
          <p:cNvSpPr txBox="1"/>
          <p:nvPr/>
        </p:nvSpPr>
        <p:spPr>
          <a:xfrm>
            <a:off x="940503" y="3853180"/>
            <a:ext cx="8766175" cy="1909445"/>
          </a:xfrm>
          <a:prstGeom prst="rect">
            <a:avLst/>
          </a:prstGeom>
          <a:noFill/>
          <a:ln>
            <a:noFill/>
          </a:ln>
        </p:spPr>
        <p:txBody>
          <a:bodyPr anchorCtr="0" anchor="t" bIns="0" lIns="0" spcFirstLastPara="1" rIns="0" wrap="square" tIns="12050">
            <a:noAutofit/>
          </a:bodyPr>
          <a:lstStyle/>
          <a:p>
            <a:pPr indent="0" lvl="0" marL="12700" marR="5080" rtl="0" algn="l">
              <a:lnSpc>
                <a:spcPct val="130500"/>
              </a:lnSpc>
              <a:spcBef>
                <a:spcPts val="0"/>
              </a:spcBef>
              <a:spcAft>
                <a:spcPts val="0"/>
              </a:spcAft>
              <a:buNone/>
            </a:pPr>
            <a:r>
              <a:rPr lang="tr-TR" sz="2200">
                <a:solidFill>
                  <a:srgbClr val="008080"/>
                </a:solidFill>
                <a:latin typeface="Times New Roman"/>
                <a:ea typeface="Times New Roman"/>
                <a:cs typeface="Times New Roman"/>
                <a:sym typeface="Times New Roman"/>
              </a:rPr>
              <a:t>Hem dengesizlik hem de 3. harmonik problemlerini gidermek için kullanılan  iki teknik vardır:</a:t>
            </a:r>
            <a:endParaRPr sz="2200">
              <a:solidFill>
                <a:schemeClr val="dk1"/>
              </a:solidFill>
              <a:latin typeface="Times New Roman"/>
              <a:ea typeface="Times New Roman"/>
              <a:cs typeface="Times New Roman"/>
              <a:sym typeface="Times New Roman"/>
            </a:endParaRPr>
          </a:p>
          <a:p>
            <a:pPr indent="-332105" lvl="0" marL="649605" marR="0" rtl="0" algn="l">
              <a:lnSpc>
                <a:spcPct val="100000"/>
              </a:lnSpc>
              <a:spcBef>
                <a:spcPts val="1335"/>
              </a:spcBef>
              <a:spcAft>
                <a:spcPts val="0"/>
              </a:spcAft>
              <a:buClr>
                <a:schemeClr val="dk1"/>
              </a:buClr>
              <a:buSzPts val="2200"/>
              <a:buFont typeface="Times New Roman"/>
              <a:buAutoNum type="romanLcParenBoth"/>
            </a:pPr>
            <a:r>
              <a:rPr lang="tr-TR" sz="2200">
                <a:solidFill>
                  <a:schemeClr val="dk1"/>
                </a:solidFill>
                <a:latin typeface="Times New Roman"/>
                <a:ea typeface="Times New Roman"/>
                <a:cs typeface="Times New Roman"/>
                <a:sym typeface="Times New Roman"/>
              </a:rPr>
              <a:t>Transformatör ile kaynağın nötr noktalarının birleştirilmesi</a:t>
            </a:r>
            <a:endParaRPr sz="2200">
              <a:solidFill>
                <a:schemeClr val="dk1"/>
              </a:solidFill>
              <a:latin typeface="Times New Roman"/>
              <a:ea typeface="Times New Roman"/>
              <a:cs typeface="Times New Roman"/>
              <a:sym typeface="Times New Roman"/>
            </a:endParaRPr>
          </a:p>
          <a:p>
            <a:pPr indent="-409575" lvl="0" marL="727075" marR="0" rtl="0" algn="l">
              <a:lnSpc>
                <a:spcPct val="100000"/>
              </a:lnSpc>
              <a:spcBef>
                <a:spcPts val="1330"/>
              </a:spcBef>
              <a:spcAft>
                <a:spcPts val="0"/>
              </a:spcAft>
              <a:buClr>
                <a:schemeClr val="dk1"/>
              </a:buClr>
              <a:buSzPts val="2200"/>
              <a:buFont typeface="Times New Roman"/>
              <a:buAutoNum type="romanLcParenBoth"/>
            </a:pPr>
            <a:r>
              <a:rPr lang="tr-TR" sz="2200">
                <a:solidFill>
                  <a:schemeClr val="dk1"/>
                </a:solidFill>
                <a:latin typeface="Times New Roman"/>
                <a:ea typeface="Times New Roman"/>
                <a:cs typeface="Times New Roman"/>
                <a:sym typeface="Times New Roman"/>
              </a:rPr>
              <a:t>Üçüncü (tersiyer) sargılı bir transformatörün kullanılması</a:t>
            </a:r>
            <a:endParaRPr sz="2200">
              <a:solidFill>
                <a:schemeClr val="dk1"/>
              </a:solidFill>
              <a:latin typeface="Times New Roman"/>
              <a:ea typeface="Times New Roman"/>
              <a:cs typeface="Times New Roman"/>
              <a:sym typeface="Times New Roman"/>
            </a:endParaRPr>
          </a:p>
        </p:txBody>
      </p:sp>
      <p:sp>
        <p:nvSpPr>
          <p:cNvPr id="1888" name="Google Shape;1888;p69"/>
          <p:cNvSpPr txBox="1"/>
          <p:nvPr/>
        </p:nvSpPr>
        <p:spPr>
          <a:xfrm>
            <a:off x="725423" y="925068"/>
            <a:ext cx="4165600" cy="467995"/>
          </a:xfrm>
          <a:prstGeom prst="rect">
            <a:avLst/>
          </a:prstGeom>
          <a:solidFill>
            <a:srgbClr val="FFCC00"/>
          </a:solidFill>
          <a:ln>
            <a:noFill/>
          </a:ln>
        </p:spPr>
        <p:txBody>
          <a:bodyPr anchorCtr="0" anchor="t" bIns="0" lIns="0" spcFirstLastPara="1" rIns="0" wrap="square" tIns="76825">
            <a:noAutofit/>
          </a:bodyPr>
          <a:lstStyle/>
          <a:p>
            <a:pPr indent="0" lvl="0" marL="217170"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Yıldız-Yıldız (Y-Y) bağlantı</a:t>
            </a:r>
            <a:endParaRPr sz="1950">
              <a:solidFill>
                <a:schemeClr val="dk1"/>
              </a:solidFill>
              <a:latin typeface="Times New Roman"/>
              <a:ea typeface="Times New Roman"/>
              <a:cs typeface="Times New Roman"/>
              <a:sym typeface="Times New Roman"/>
            </a:endParaRPr>
          </a:p>
        </p:txBody>
      </p:sp>
      <p:sp>
        <p:nvSpPr>
          <p:cNvPr id="1889" name="Google Shape;1889;p69"/>
          <p:cNvSpPr txBox="1"/>
          <p:nvPr/>
        </p:nvSpPr>
        <p:spPr>
          <a:xfrm>
            <a:off x="1200911" y="6175248"/>
            <a:ext cx="7780020" cy="713740"/>
          </a:xfrm>
          <a:prstGeom prst="rect">
            <a:avLst/>
          </a:prstGeom>
          <a:solidFill>
            <a:srgbClr val="FFCC00"/>
          </a:solidFill>
          <a:ln>
            <a:noFill/>
          </a:ln>
        </p:spPr>
        <p:txBody>
          <a:bodyPr anchorCtr="0" anchor="t" bIns="0" lIns="0" spcFirstLastPara="1" rIns="0" wrap="square" tIns="50150">
            <a:noAutofit/>
          </a:bodyPr>
          <a:lstStyle/>
          <a:p>
            <a:pPr indent="0" lvl="0" marL="5080" marR="0" rtl="0" algn="ctr">
              <a:lnSpc>
                <a:spcPct val="100000"/>
              </a:lnSpc>
              <a:spcBef>
                <a:spcPts val="0"/>
              </a:spcBef>
              <a:spcAft>
                <a:spcPts val="0"/>
              </a:spcAft>
              <a:buNone/>
            </a:pPr>
            <a:r>
              <a:rPr b="1" i="1" lang="tr-TR" sz="1950">
                <a:solidFill>
                  <a:schemeClr val="dk1"/>
                </a:solidFill>
                <a:latin typeface="Times New Roman"/>
                <a:ea typeface="Times New Roman"/>
                <a:cs typeface="Times New Roman"/>
                <a:sym typeface="Times New Roman"/>
              </a:rPr>
              <a:t>Pratikte Y-Y bağlantı çok nadir kullanılır</a:t>
            </a:r>
            <a:r>
              <a:rPr lang="tr-TR" sz="1950">
                <a:solidFill>
                  <a:schemeClr val="dk1"/>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0" marR="0" rtl="0" algn="ctr">
              <a:lnSpc>
                <a:spcPct val="100000"/>
              </a:lnSpc>
              <a:spcBef>
                <a:spcPts val="40"/>
              </a:spcBef>
              <a:spcAft>
                <a:spcPts val="0"/>
              </a:spcAft>
              <a:buNone/>
            </a:pPr>
            <a:r>
              <a:rPr lang="tr-TR" sz="1950">
                <a:solidFill>
                  <a:schemeClr val="dk1"/>
                </a:solidFill>
                <a:latin typeface="Times New Roman"/>
                <a:ea typeface="Times New Roman"/>
                <a:cs typeface="Times New Roman"/>
                <a:sym typeface="Times New Roman"/>
              </a:rPr>
              <a:t>Çünkü bu bağlantının yaptığı işi diğer bağlantılar da yapabilir.</a:t>
            </a:r>
            <a:endParaRPr sz="1950">
              <a:solidFill>
                <a:schemeClr val="dk1"/>
              </a:solidFill>
              <a:latin typeface="Times New Roman"/>
              <a:ea typeface="Times New Roman"/>
              <a:cs typeface="Times New Roman"/>
              <a:sym typeface="Times New Roman"/>
            </a:endParaRPr>
          </a:p>
        </p:txBody>
      </p:sp>
      <p:sp>
        <p:nvSpPr>
          <p:cNvPr id="1890" name="Google Shape;1890;p6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4" name="Shape 1894"/>
        <p:cNvGrpSpPr/>
        <p:nvPr/>
      </p:nvGrpSpPr>
      <p:grpSpPr>
        <a:xfrm>
          <a:off x="0" y="0"/>
          <a:ext cx="0" cy="0"/>
          <a:chOff x="0" y="0"/>
          <a:chExt cx="0" cy="0"/>
        </a:xfrm>
      </p:grpSpPr>
      <p:sp>
        <p:nvSpPr>
          <p:cNvPr id="1895" name="Google Shape;1895;p70"/>
          <p:cNvSpPr txBox="1"/>
          <p:nvPr>
            <p:ph type="title"/>
          </p:nvPr>
        </p:nvSpPr>
        <p:spPr>
          <a:xfrm>
            <a:off x="1702284" y="-4"/>
            <a:ext cx="8435752"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Bağlantılar</a:t>
            </a:r>
            <a:endParaRPr/>
          </a:p>
        </p:txBody>
      </p:sp>
      <p:sp>
        <p:nvSpPr>
          <p:cNvPr id="1896" name="Google Shape;1896;p70"/>
          <p:cNvSpPr txBox="1"/>
          <p:nvPr/>
        </p:nvSpPr>
        <p:spPr>
          <a:xfrm>
            <a:off x="953396" y="1182179"/>
            <a:ext cx="9184640" cy="2463800"/>
          </a:xfrm>
          <a:prstGeom prst="rect">
            <a:avLst/>
          </a:prstGeom>
          <a:noFill/>
          <a:ln>
            <a:noFill/>
          </a:ln>
        </p:spPr>
        <p:txBody>
          <a:bodyPr anchorCtr="0" anchor="t" bIns="0" lIns="0" spcFirstLastPara="1" rIns="0" wrap="square" tIns="190500">
            <a:noAutofit/>
          </a:bodyPr>
          <a:lstStyle/>
          <a:p>
            <a:pPr indent="0" lvl="0" marL="12700" marR="0" rtl="0" algn="l">
              <a:lnSpc>
                <a:spcPct val="100000"/>
              </a:lnSpc>
              <a:spcBef>
                <a:spcPts val="0"/>
              </a:spcBef>
              <a:spcAft>
                <a:spcPts val="0"/>
              </a:spcAft>
              <a:buNone/>
            </a:pPr>
            <a:r>
              <a:rPr lang="tr-TR" sz="2200">
                <a:solidFill>
                  <a:srgbClr val="FF3300"/>
                </a:solidFill>
                <a:latin typeface="Times New Roman"/>
                <a:ea typeface="Times New Roman"/>
                <a:cs typeface="Times New Roman"/>
                <a:sym typeface="Times New Roman"/>
              </a:rPr>
              <a:t>(i) Transformatör ile kaynağın nötr noktalarının birleştirilmesi:</a:t>
            </a:r>
            <a:endParaRPr sz="2200">
              <a:solidFill>
                <a:schemeClr val="dk1"/>
              </a:solidFill>
              <a:latin typeface="Times New Roman"/>
              <a:ea typeface="Times New Roman"/>
              <a:cs typeface="Times New Roman"/>
              <a:sym typeface="Times New Roman"/>
            </a:endParaRPr>
          </a:p>
          <a:p>
            <a:pPr indent="0" lvl="0" marL="12700" marR="5080" rtl="0" algn="just">
              <a:lnSpc>
                <a:spcPct val="140300"/>
              </a:lnSpc>
              <a:spcBef>
                <a:spcPts val="340"/>
              </a:spcBef>
              <a:spcAft>
                <a:spcPts val="0"/>
              </a:spcAft>
              <a:buNone/>
            </a:pPr>
            <a:r>
              <a:rPr lang="tr-TR" sz="2200">
                <a:solidFill>
                  <a:schemeClr val="dk1"/>
                </a:solidFill>
                <a:latin typeface="Times New Roman"/>
                <a:ea typeface="Times New Roman"/>
                <a:cs typeface="Times New Roman"/>
                <a:sym typeface="Times New Roman"/>
              </a:rPr>
              <a:t>Özellikle primer tarafı nötr hattının topraklanması. Bu bağlantı 3.harmonik  bileşenlerinin yüksek harmonik gerilimleri oluşturması yerine nötr hattına bir  akım akışına yol açar. Nötr hattı aynı zamanda yükün herhangi bir akım  dengesizliğine karşı akım dönüş yolu sağlar.</a:t>
            </a:r>
            <a:endParaRPr/>
          </a:p>
        </p:txBody>
      </p:sp>
      <p:sp>
        <p:nvSpPr>
          <p:cNvPr id="1897" name="Google Shape;1897;p70"/>
          <p:cNvSpPr txBox="1"/>
          <p:nvPr/>
        </p:nvSpPr>
        <p:spPr>
          <a:xfrm>
            <a:off x="595883" y="957072"/>
            <a:ext cx="4165600" cy="466725"/>
          </a:xfrm>
          <a:prstGeom prst="rect">
            <a:avLst/>
          </a:prstGeom>
          <a:solidFill>
            <a:srgbClr val="FFCC00"/>
          </a:solidFill>
          <a:ln>
            <a:noFill/>
          </a:ln>
        </p:spPr>
        <p:txBody>
          <a:bodyPr anchorCtr="0" anchor="t" bIns="0" lIns="0" spcFirstLastPara="1" rIns="0" wrap="square" tIns="78100">
            <a:noAutofit/>
          </a:bodyPr>
          <a:lstStyle/>
          <a:p>
            <a:pPr indent="0" lvl="0" marL="99695"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Yıldız-Yıldız (Y-Y) bağlantı</a:t>
            </a:r>
            <a:endParaRPr sz="1950">
              <a:solidFill>
                <a:schemeClr val="dk1"/>
              </a:solidFill>
              <a:latin typeface="Times New Roman"/>
              <a:ea typeface="Times New Roman"/>
              <a:cs typeface="Times New Roman"/>
              <a:sym typeface="Times New Roman"/>
            </a:endParaRPr>
          </a:p>
        </p:txBody>
      </p:sp>
      <p:sp>
        <p:nvSpPr>
          <p:cNvPr id="1898" name="Google Shape;1898;p70"/>
          <p:cNvSpPr/>
          <p:nvPr/>
        </p:nvSpPr>
        <p:spPr>
          <a:xfrm>
            <a:off x="1385316" y="3689604"/>
            <a:ext cx="7735824" cy="29154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9" name="Google Shape;1899;p7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0" name="Google Shape;1900;p70"/>
          <p:cNvSpPr txBox="1"/>
          <p:nvPr/>
        </p:nvSpPr>
        <p:spPr>
          <a:xfrm>
            <a:off x="2091308" y="6609658"/>
            <a:ext cx="6316980" cy="626745"/>
          </a:xfrm>
          <a:prstGeom prst="rect">
            <a:avLst/>
          </a:prstGeom>
          <a:noFill/>
          <a:ln>
            <a:noFill/>
          </a:ln>
        </p:spPr>
        <p:txBody>
          <a:bodyPr anchorCtr="0" anchor="t" bIns="0" lIns="0" spcFirstLastPara="1" rIns="0" wrap="square" tIns="0">
            <a:noAutofit/>
          </a:bodyPr>
          <a:lstStyle/>
          <a:p>
            <a:pPr indent="0" lvl="0" marL="0" marR="0" rtl="0" algn="ctr">
              <a:lnSpc>
                <a:spcPct val="115428"/>
              </a:lnSpc>
              <a:spcBef>
                <a:spcPts val="0"/>
              </a:spcBef>
              <a:spcAft>
                <a:spcPts val="0"/>
              </a:spcAft>
              <a:buNone/>
            </a:pPr>
            <a:r>
              <a:rPr lang="tr-TR" sz="1750">
                <a:solidFill>
                  <a:srgbClr val="333399"/>
                </a:solidFill>
                <a:latin typeface="Times New Roman"/>
                <a:ea typeface="Times New Roman"/>
                <a:cs typeface="Times New Roman"/>
                <a:sym typeface="Times New Roman"/>
              </a:rPr>
              <a:t>Generatör ile transformator nötr noktaları nötr hattı ile birleştirilmiştir</a:t>
            </a:r>
            <a:endParaRPr sz="1750">
              <a:solidFill>
                <a:schemeClr val="dk1"/>
              </a:solidFill>
              <a:latin typeface="Times New Roman"/>
              <a:ea typeface="Times New Roman"/>
              <a:cs typeface="Times New Roman"/>
              <a:sym typeface="Times New Roman"/>
            </a:endParaRPr>
          </a:p>
          <a:p>
            <a:pPr indent="0" lvl="0" marL="22860" marR="0" rtl="0" algn="ctr">
              <a:lnSpc>
                <a:spcPct val="100000"/>
              </a:lnSpc>
              <a:spcBef>
                <a:spcPts val="1230"/>
              </a:spcBef>
              <a:spcAft>
                <a:spcPts val="0"/>
              </a:spcAft>
              <a:buNone/>
            </a:pPr>
            <a:r>
              <a:t/>
            </a:r>
            <a:endParaRPr sz="1300">
              <a:solidFill>
                <a:schemeClr val="dk1"/>
              </a:solidFill>
              <a:latin typeface="Arial"/>
              <a:ea typeface="Arial"/>
              <a:cs typeface="Arial"/>
              <a:sym typeface="Arial"/>
            </a:endParaRPr>
          </a:p>
        </p:txBody>
      </p:sp>
    </p:spTree>
  </p:cSld>
  <p:clrMapOvr>
    <a:masterClrMapping/>
  </p:clrMapOvr>
  <p:transition spd="slow">
    <p:push dir="r"/>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71"/>
          <p:cNvSpPr txBox="1"/>
          <p:nvPr>
            <p:ph type="title"/>
          </p:nvPr>
        </p:nvSpPr>
        <p:spPr>
          <a:xfrm>
            <a:off x="1384300" y="249029"/>
            <a:ext cx="8769605"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Bağlantılar</a:t>
            </a:r>
            <a:endParaRPr/>
          </a:p>
        </p:txBody>
      </p:sp>
      <p:sp>
        <p:nvSpPr>
          <p:cNvPr id="1906" name="Google Shape;1906;p71"/>
          <p:cNvSpPr txBox="1"/>
          <p:nvPr>
            <p:ph idx="1" type="body"/>
          </p:nvPr>
        </p:nvSpPr>
        <p:spPr>
          <a:xfrm>
            <a:off x="735171" y="2013259"/>
            <a:ext cx="9223058" cy="4798559"/>
          </a:xfrm>
          <a:prstGeom prst="rect">
            <a:avLst/>
          </a:prstGeom>
          <a:noFill/>
          <a:ln>
            <a:noFill/>
          </a:ln>
        </p:spPr>
        <p:txBody>
          <a:bodyPr anchorCtr="0" anchor="t" bIns="0" lIns="0" spcFirstLastPara="1" rIns="0" wrap="square" tIns="190500">
            <a:noAutofit/>
          </a:bodyPr>
          <a:lstStyle/>
          <a:p>
            <a:pPr indent="-12700" lvl="0" marL="12700" rtl="0" algn="l">
              <a:lnSpc>
                <a:spcPct val="100000"/>
              </a:lnSpc>
              <a:spcBef>
                <a:spcPts val="0"/>
              </a:spcBef>
              <a:spcAft>
                <a:spcPts val="0"/>
              </a:spcAft>
              <a:buClr>
                <a:schemeClr val="dk1"/>
              </a:buClr>
              <a:buSzPts val="2400"/>
              <a:buChar char="•"/>
            </a:pPr>
            <a:r>
              <a:rPr lang="tr-TR"/>
              <a:t>(ii) Üçüncü (tersiyer) sargılı bir transformatörün kullanılması</a:t>
            </a:r>
            <a:endParaRPr/>
          </a:p>
          <a:p>
            <a:pPr indent="-12700" lvl="0" marL="12700" marR="5080" rtl="0" algn="just">
              <a:lnSpc>
                <a:spcPct val="140400"/>
              </a:lnSpc>
              <a:spcBef>
                <a:spcPts val="340"/>
              </a:spcBef>
              <a:spcAft>
                <a:spcPts val="0"/>
              </a:spcAft>
              <a:buClr>
                <a:srgbClr val="000000"/>
              </a:buClr>
              <a:buSzPts val="2400"/>
              <a:buChar char="•"/>
            </a:pPr>
            <a:r>
              <a:rPr lang="tr-TR">
                <a:solidFill>
                  <a:srgbClr val="000000"/>
                </a:solidFill>
              </a:rPr>
              <a:t>Transformatör ünitesinin üzerinde bulunduğu aynı nüve üzerine üçüncü bir sargı  (tersiyer) sarılır ve üçüncü sargı </a:t>
            </a:r>
            <a:r>
              <a:rPr lang="tr-TR">
                <a:solidFill>
                  <a:srgbClr val="000000"/>
                </a:solidFill>
                <a:latin typeface="Noto Sans Symbols"/>
                <a:ea typeface="Noto Sans Symbols"/>
                <a:cs typeface="Noto Sans Symbols"/>
                <a:sym typeface="Noto Sans Symbols"/>
              </a:rPr>
              <a:t>Δ</a:t>
            </a:r>
            <a:r>
              <a:rPr lang="tr-TR">
                <a:solidFill>
                  <a:srgbClr val="000000"/>
                </a:solidFill>
              </a:rPr>
              <a:t>-bağlı olarak nüveye eklenirse, 3. harmonik  gerilim bileşenleri </a:t>
            </a:r>
            <a:r>
              <a:rPr lang="tr-TR">
                <a:solidFill>
                  <a:srgbClr val="000000"/>
                </a:solidFill>
                <a:latin typeface="Noto Sans Symbols"/>
                <a:ea typeface="Noto Sans Symbols"/>
                <a:cs typeface="Noto Sans Symbols"/>
                <a:sym typeface="Noto Sans Symbols"/>
              </a:rPr>
              <a:t>Δ</a:t>
            </a:r>
            <a:r>
              <a:rPr lang="tr-TR">
                <a:solidFill>
                  <a:srgbClr val="000000"/>
                </a:solidFill>
              </a:rPr>
              <a:t>-bağlantıda toplanacak ve </a:t>
            </a:r>
            <a:r>
              <a:rPr lang="tr-TR">
                <a:solidFill>
                  <a:srgbClr val="000000"/>
                </a:solidFill>
                <a:latin typeface="Noto Sans Symbols"/>
                <a:ea typeface="Noto Sans Symbols"/>
                <a:cs typeface="Noto Sans Symbols"/>
                <a:sym typeface="Noto Sans Symbols"/>
              </a:rPr>
              <a:t>Δ</a:t>
            </a:r>
            <a:r>
              <a:rPr lang="tr-TR">
                <a:solidFill>
                  <a:srgbClr val="000000"/>
                </a:solidFill>
              </a:rPr>
              <a:t>-bağlantılı sargılarda büyük bir  akımın dolaşmasına neden olacaktır. </a:t>
            </a:r>
            <a:r>
              <a:rPr lang="tr-TR">
                <a:solidFill>
                  <a:srgbClr val="000000"/>
                </a:solidFill>
                <a:latin typeface="Noto Sans Symbols"/>
                <a:ea typeface="Noto Sans Symbols"/>
                <a:cs typeface="Noto Sans Symbols"/>
                <a:sym typeface="Noto Sans Symbols"/>
              </a:rPr>
              <a:t>Δ</a:t>
            </a:r>
            <a:r>
              <a:rPr lang="tr-TR">
                <a:solidFill>
                  <a:srgbClr val="000000"/>
                </a:solidFill>
              </a:rPr>
              <a:t>-bağlı üçüncü sargı sistemi, transformatörün  nötr ucunu topraklamaya denk bir görevi yaparak, gerilimin 3. harmonik  bileşenlerini bastıracaktır.</a:t>
            </a:r>
            <a:endParaRPr/>
          </a:p>
        </p:txBody>
      </p:sp>
      <p:sp>
        <p:nvSpPr>
          <p:cNvPr id="1907" name="Google Shape;1907;p71"/>
          <p:cNvSpPr txBox="1"/>
          <p:nvPr/>
        </p:nvSpPr>
        <p:spPr>
          <a:xfrm>
            <a:off x="632142" y="1630273"/>
            <a:ext cx="4165600" cy="434340"/>
          </a:xfrm>
          <a:prstGeom prst="rect">
            <a:avLst/>
          </a:prstGeom>
          <a:solidFill>
            <a:srgbClr val="FFCC00"/>
          </a:solidFill>
          <a:ln>
            <a:noFill/>
          </a:ln>
        </p:spPr>
        <p:txBody>
          <a:bodyPr anchorCtr="0" anchor="t" bIns="0" lIns="0" spcFirstLastPara="1" rIns="0" wrap="square" tIns="61575">
            <a:noAutofit/>
          </a:bodyPr>
          <a:lstStyle/>
          <a:p>
            <a:pPr indent="0" lvl="0" marL="100330"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Yıldız-Yıldız (Y-Y) bağlantı</a:t>
            </a:r>
            <a:endParaRPr sz="1950">
              <a:solidFill>
                <a:schemeClr val="dk1"/>
              </a:solidFill>
              <a:latin typeface="Times New Roman"/>
              <a:ea typeface="Times New Roman"/>
              <a:cs typeface="Times New Roman"/>
              <a:sym typeface="Times New Roman"/>
            </a:endParaRPr>
          </a:p>
        </p:txBody>
      </p:sp>
      <p:sp>
        <p:nvSpPr>
          <p:cNvPr id="1908" name="Google Shape;1908;p71"/>
          <p:cNvSpPr/>
          <p:nvPr/>
        </p:nvSpPr>
        <p:spPr>
          <a:xfrm>
            <a:off x="1737360" y="4786884"/>
            <a:ext cx="8077200" cy="24079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9" name="Google Shape;1909;p7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3" name="Shape 1913"/>
        <p:cNvGrpSpPr/>
        <p:nvPr/>
      </p:nvGrpSpPr>
      <p:grpSpPr>
        <a:xfrm>
          <a:off x="0" y="0"/>
          <a:ext cx="0" cy="0"/>
          <a:chOff x="0" y="0"/>
          <a:chExt cx="0" cy="0"/>
        </a:xfrm>
      </p:grpSpPr>
      <p:sp>
        <p:nvSpPr>
          <p:cNvPr id="1914" name="Google Shape;1914;p72"/>
          <p:cNvSpPr txBox="1"/>
          <p:nvPr/>
        </p:nvSpPr>
        <p:spPr>
          <a:xfrm>
            <a:off x="2288730" y="445592"/>
            <a:ext cx="645350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Transformatörlerde Bağlantılar</a:t>
            </a:r>
            <a:endParaRPr sz="2650">
              <a:solidFill>
                <a:schemeClr val="dk1"/>
              </a:solidFill>
              <a:latin typeface="Times New Roman"/>
              <a:ea typeface="Times New Roman"/>
              <a:cs typeface="Times New Roman"/>
              <a:sym typeface="Times New Roman"/>
            </a:endParaRPr>
          </a:p>
        </p:txBody>
      </p:sp>
      <p:sp>
        <p:nvSpPr>
          <p:cNvPr id="1915" name="Google Shape;1915;p72"/>
          <p:cNvSpPr txBox="1"/>
          <p:nvPr/>
        </p:nvSpPr>
        <p:spPr>
          <a:xfrm>
            <a:off x="650748" y="996696"/>
            <a:ext cx="3828415" cy="433070"/>
          </a:xfrm>
          <a:prstGeom prst="rect">
            <a:avLst/>
          </a:prstGeom>
          <a:solidFill>
            <a:srgbClr val="FFCC00"/>
          </a:solidFill>
          <a:ln>
            <a:noFill/>
          </a:ln>
        </p:spPr>
        <p:txBody>
          <a:bodyPr anchorCtr="0" anchor="t" bIns="0" lIns="0" spcFirstLastPara="1" rIns="0" wrap="square" tIns="59675">
            <a:noAutofit/>
          </a:bodyPr>
          <a:lstStyle/>
          <a:p>
            <a:pPr indent="0" lvl="0" marL="99060"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Yıldız-Üçgen (Y-</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bağlantı</a:t>
            </a:r>
            <a:endParaRPr sz="1950">
              <a:solidFill>
                <a:schemeClr val="dk1"/>
              </a:solidFill>
              <a:latin typeface="Times New Roman"/>
              <a:ea typeface="Times New Roman"/>
              <a:cs typeface="Times New Roman"/>
              <a:sym typeface="Times New Roman"/>
            </a:endParaRPr>
          </a:p>
        </p:txBody>
      </p:sp>
      <p:sp>
        <p:nvSpPr>
          <p:cNvPr id="1916" name="Google Shape;1916;p72"/>
          <p:cNvSpPr/>
          <p:nvPr/>
        </p:nvSpPr>
        <p:spPr>
          <a:xfrm>
            <a:off x="1136903" y="4180332"/>
            <a:ext cx="1850389" cy="1092835"/>
          </a:xfrm>
          <a:custGeom>
            <a:rect b="b" l="l" r="r" t="t"/>
            <a:pathLst>
              <a:path extrusionOk="0" h="1092835" w="1850389">
                <a:moveTo>
                  <a:pt x="0" y="1092708"/>
                </a:moveTo>
                <a:lnTo>
                  <a:pt x="1850136" y="1092708"/>
                </a:lnTo>
                <a:lnTo>
                  <a:pt x="1850136" y="0"/>
                </a:lnTo>
                <a:lnTo>
                  <a:pt x="0" y="0"/>
                </a:lnTo>
                <a:lnTo>
                  <a:pt x="0" y="1092708"/>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7" name="Google Shape;1917;p72"/>
          <p:cNvSpPr/>
          <p:nvPr/>
        </p:nvSpPr>
        <p:spPr>
          <a:xfrm>
            <a:off x="1193878" y="4741481"/>
            <a:ext cx="490855" cy="0"/>
          </a:xfrm>
          <a:custGeom>
            <a:rect b="b" l="l" r="r" t="t"/>
            <a:pathLst>
              <a:path extrusionOk="0" h="120000" w="490855">
                <a:moveTo>
                  <a:pt x="0" y="0"/>
                </a:moveTo>
                <a:lnTo>
                  <a:pt x="490509"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8" name="Google Shape;1918;p72"/>
          <p:cNvSpPr/>
          <p:nvPr/>
        </p:nvSpPr>
        <p:spPr>
          <a:xfrm>
            <a:off x="2051164" y="4474057"/>
            <a:ext cx="43815" cy="24765"/>
          </a:xfrm>
          <a:custGeom>
            <a:rect b="b" l="l" r="r" t="t"/>
            <a:pathLst>
              <a:path extrusionOk="0" h="24764" w="43814">
                <a:moveTo>
                  <a:pt x="0" y="24549"/>
                </a:moveTo>
                <a:lnTo>
                  <a:pt x="43611"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9" name="Google Shape;1919;p72"/>
          <p:cNvSpPr/>
          <p:nvPr/>
        </p:nvSpPr>
        <p:spPr>
          <a:xfrm>
            <a:off x="2094776" y="4481067"/>
            <a:ext cx="63500" cy="114300"/>
          </a:xfrm>
          <a:custGeom>
            <a:rect b="b" l="l" r="r" t="t"/>
            <a:pathLst>
              <a:path extrusionOk="0" h="114300" w="63500">
                <a:moveTo>
                  <a:pt x="0" y="0"/>
                </a:moveTo>
                <a:lnTo>
                  <a:pt x="63207" y="113982"/>
                </a:lnTo>
              </a:path>
            </a:pathLst>
          </a:custGeom>
          <a:noFill/>
          <a:ln cap="flat" cmpd="sng" w="2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0" name="Google Shape;1920;p72"/>
          <p:cNvSpPr/>
          <p:nvPr/>
        </p:nvSpPr>
        <p:spPr>
          <a:xfrm>
            <a:off x="2165108" y="4254855"/>
            <a:ext cx="83820" cy="340360"/>
          </a:xfrm>
          <a:custGeom>
            <a:rect b="b" l="l" r="r" t="t"/>
            <a:pathLst>
              <a:path extrusionOk="0" h="340360" w="83819">
                <a:moveTo>
                  <a:pt x="0" y="340194"/>
                </a:moveTo>
                <a:lnTo>
                  <a:pt x="83680"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1" name="Google Shape;1921;p72"/>
          <p:cNvSpPr/>
          <p:nvPr/>
        </p:nvSpPr>
        <p:spPr>
          <a:xfrm>
            <a:off x="2248789" y="4254855"/>
            <a:ext cx="183515" cy="0"/>
          </a:xfrm>
          <a:custGeom>
            <a:rect b="b" l="l" r="r" t="t"/>
            <a:pathLst>
              <a:path extrusionOk="0" h="120000" w="183514">
                <a:moveTo>
                  <a:pt x="0" y="0"/>
                </a:moveTo>
                <a:lnTo>
                  <a:pt x="183387"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2" name="Google Shape;1922;p72"/>
          <p:cNvSpPr/>
          <p:nvPr/>
        </p:nvSpPr>
        <p:spPr>
          <a:xfrm>
            <a:off x="2015553" y="4741481"/>
            <a:ext cx="909319" cy="0"/>
          </a:xfrm>
          <a:custGeom>
            <a:rect b="b" l="l" r="r" t="t"/>
            <a:pathLst>
              <a:path extrusionOk="0" h="120000" w="909319">
                <a:moveTo>
                  <a:pt x="0" y="0"/>
                </a:moveTo>
                <a:lnTo>
                  <a:pt x="908913"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3" name="Google Shape;1923;p72"/>
          <p:cNvSpPr txBox="1"/>
          <p:nvPr/>
        </p:nvSpPr>
        <p:spPr>
          <a:xfrm>
            <a:off x="1184976" y="4033292"/>
            <a:ext cx="1693545" cy="1219835"/>
          </a:xfrm>
          <a:prstGeom prst="rect">
            <a:avLst/>
          </a:prstGeom>
          <a:noFill/>
          <a:ln>
            <a:noFill/>
          </a:ln>
        </p:spPr>
        <p:txBody>
          <a:bodyPr anchorCtr="0" anchor="t" bIns="0" lIns="0" spcFirstLastPara="1" rIns="0" wrap="square" tIns="205725">
            <a:noAutofit/>
          </a:bodyPr>
          <a:lstStyle/>
          <a:p>
            <a:pPr indent="0" lvl="0" marL="0" marR="0" rtl="0" algn="l">
              <a:lnSpc>
                <a:spcPct val="100000"/>
              </a:lnSpc>
              <a:spcBef>
                <a:spcPts val="0"/>
              </a:spcBef>
              <a:spcAft>
                <a:spcPts val="0"/>
              </a:spcAft>
              <a:buNone/>
            </a:pPr>
            <a:r>
              <a:rPr baseline="-25000" i="1" lang="tr-TR" sz="3975">
                <a:solidFill>
                  <a:schemeClr val="dk1"/>
                </a:solidFill>
                <a:latin typeface="Times New Roman"/>
                <a:ea typeface="Times New Roman"/>
                <a:cs typeface="Times New Roman"/>
                <a:sym typeface="Times New Roman"/>
              </a:rPr>
              <a:t>V</a:t>
            </a:r>
            <a:r>
              <a:rPr baseline="-25000" i="1" lang="tr-TR" sz="2325">
                <a:solidFill>
                  <a:schemeClr val="dk1"/>
                </a:solidFill>
                <a:latin typeface="Times New Roman"/>
                <a:ea typeface="Times New Roman"/>
                <a:cs typeface="Times New Roman"/>
                <a:sym typeface="Times New Roman"/>
              </a:rPr>
              <a:t>LP  </a:t>
            </a:r>
            <a:r>
              <a:rPr baseline="-25000" lang="tr-TR" sz="3975">
                <a:solidFill>
                  <a:schemeClr val="dk1"/>
                </a:solidFill>
                <a:latin typeface="Noto Sans Symbols"/>
                <a:ea typeface="Noto Sans Symbols"/>
                <a:cs typeface="Noto Sans Symbols"/>
                <a:sym typeface="Noto Sans Symbols"/>
              </a:rPr>
              <a:t>=</a:t>
            </a:r>
            <a:r>
              <a:rPr baseline="-25000" lang="tr-TR" sz="3975">
                <a:solidFill>
                  <a:schemeClr val="dk1"/>
                </a:solidFill>
                <a:latin typeface="Times New Roman"/>
                <a:ea typeface="Times New Roman"/>
                <a:cs typeface="Times New Roman"/>
                <a:sym typeface="Times New Roman"/>
              </a:rPr>
              <a:t>	</a:t>
            </a:r>
            <a:r>
              <a:rPr lang="tr-TR" sz="2650">
                <a:solidFill>
                  <a:schemeClr val="dk1"/>
                </a:solidFill>
                <a:latin typeface="Times New Roman"/>
                <a:ea typeface="Times New Roman"/>
                <a:cs typeface="Times New Roman"/>
                <a:sym typeface="Times New Roman"/>
              </a:rPr>
              <a:t>3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P</a:t>
            </a:r>
            <a:endParaRPr baseline="-25000" sz="2325">
              <a:solidFill>
                <a:schemeClr val="dk1"/>
              </a:solidFill>
              <a:latin typeface="Times New Roman"/>
              <a:ea typeface="Times New Roman"/>
              <a:cs typeface="Times New Roman"/>
              <a:sym typeface="Times New Roman"/>
            </a:endParaRPr>
          </a:p>
          <a:p>
            <a:pPr indent="0" lvl="0" marL="4445" marR="0" rtl="0" algn="l">
              <a:lnSpc>
                <a:spcPct val="100000"/>
              </a:lnSpc>
              <a:spcBef>
                <a:spcPts val="152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Times New Roman"/>
                <a:ea typeface="Times New Roman"/>
                <a:cs typeface="Times New Roman"/>
                <a:sym typeface="Times New Roman"/>
              </a:rPr>
              <a:t>LS	</a:t>
            </a: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Noto Sans Symbols"/>
                <a:ea typeface="Noto Sans Symbols"/>
                <a:cs typeface="Noto Sans Symbols"/>
                <a:sym typeface="Noto Sans Symbols"/>
              </a:rPr>
              <a:t>φ</a:t>
            </a:r>
            <a:r>
              <a:rPr i="1" lang="tr-TR" sz="1550">
                <a:solidFill>
                  <a:schemeClr val="dk1"/>
                </a:solidFill>
                <a:latin typeface="Times New Roman"/>
                <a:ea typeface="Times New Roman"/>
                <a:cs typeface="Times New Roman"/>
                <a:sym typeface="Times New Roman"/>
              </a:rPr>
              <a:t>S</a:t>
            </a:r>
            <a:endParaRPr sz="1550">
              <a:solidFill>
                <a:schemeClr val="dk1"/>
              </a:solidFill>
              <a:latin typeface="Times New Roman"/>
              <a:ea typeface="Times New Roman"/>
              <a:cs typeface="Times New Roman"/>
              <a:sym typeface="Times New Roman"/>
            </a:endParaRPr>
          </a:p>
        </p:txBody>
      </p:sp>
      <p:sp>
        <p:nvSpPr>
          <p:cNvPr id="1924" name="Google Shape;1924;p72"/>
          <p:cNvSpPr/>
          <p:nvPr/>
        </p:nvSpPr>
        <p:spPr>
          <a:xfrm>
            <a:off x="1050036" y="1626108"/>
            <a:ext cx="2018030" cy="582295"/>
          </a:xfrm>
          <a:custGeom>
            <a:rect b="b" l="l" r="r" t="t"/>
            <a:pathLst>
              <a:path extrusionOk="0" h="582294" w="2018030">
                <a:moveTo>
                  <a:pt x="0" y="582167"/>
                </a:moveTo>
                <a:lnTo>
                  <a:pt x="2017776" y="582167"/>
                </a:lnTo>
                <a:lnTo>
                  <a:pt x="2017776" y="0"/>
                </a:lnTo>
                <a:lnTo>
                  <a:pt x="0" y="0"/>
                </a:lnTo>
                <a:lnTo>
                  <a:pt x="0" y="58216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5" name="Google Shape;1925;p72"/>
          <p:cNvSpPr/>
          <p:nvPr/>
        </p:nvSpPr>
        <p:spPr>
          <a:xfrm>
            <a:off x="2556725" y="1914474"/>
            <a:ext cx="42545" cy="24765"/>
          </a:xfrm>
          <a:custGeom>
            <a:rect b="b" l="l" r="r" t="t"/>
            <a:pathLst>
              <a:path extrusionOk="0" h="24764" w="42544">
                <a:moveTo>
                  <a:pt x="0" y="24320"/>
                </a:moveTo>
                <a:lnTo>
                  <a:pt x="42367"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6" name="Google Shape;1926;p72"/>
          <p:cNvSpPr/>
          <p:nvPr/>
        </p:nvSpPr>
        <p:spPr>
          <a:xfrm>
            <a:off x="2599093" y="1921433"/>
            <a:ext cx="61594" cy="113030"/>
          </a:xfrm>
          <a:custGeom>
            <a:rect b="b" l="l" r="r" t="t"/>
            <a:pathLst>
              <a:path extrusionOk="0" h="113030" w="61594">
                <a:moveTo>
                  <a:pt x="0" y="0"/>
                </a:moveTo>
                <a:lnTo>
                  <a:pt x="61366" y="112915"/>
                </a:lnTo>
              </a:path>
            </a:pathLst>
          </a:custGeom>
          <a:noFill/>
          <a:ln cap="flat" cmpd="sng" w="27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7" name="Google Shape;1927;p72"/>
          <p:cNvSpPr/>
          <p:nvPr/>
        </p:nvSpPr>
        <p:spPr>
          <a:xfrm>
            <a:off x="2667380" y="1697329"/>
            <a:ext cx="81280" cy="337185"/>
          </a:xfrm>
          <a:custGeom>
            <a:rect b="b" l="l" r="r" t="t"/>
            <a:pathLst>
              <a:path extrusionOk="0" h="337185" w="81280">
                <a:moveTo>
                  <a:pt x="0" y="337019"/>
                </a:moveTo>
                <a:lnTo>
                  <a:pt x="81254"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8" name="Google Shape;1928;p72"/>
          <p:cNvSpPr/>
          <p:nvPr/>
        </p:nvSpPr>
        <p:spPr>
          <a:xfrm>
            <a:off x="2748635" y="1697329"/>
            <a:ext cx="178435" cy="0"/>
          </a:xfrm>
          <a:custGeom>
            <a:rect b="b" l="l" r="r" t="t"/>
            <a:pathLst>
              <a:path extrusionOk="0" h="120000" w="178435">
                <a:moveTo>
                  <a:pt x="0" y="0"/>
                </a:moveTo>
                <a:lnTo>
                  <a:pt x="178066" y="0"/>
                </a:lnTo>
              </a:path>
            </a:pathLst>
          </a:custGeom>
          <a:noFill/>
          <a:ln cap="flat" cmpd="sng" w="138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9" name="Google Shape;1929;p72"/>
          <p:cNvSpPr txBox="1"/>
          <p:nvPr/>
        </p:nvSpPr>
        <p:spPr>
          <a:xfrm>
            <a:off x="1069052" y="1752385"/>
            <a:ext cx="422909" cy="426084"/>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a:t>
            </a:r>
            <a:endParaRPr sz="1500">
              <a:solidFill>
                <a:schemeClr val="dk1"/>
              </a:solidFill>
              <a:latin typeface="Times New Roman"/>
              <a:ea typeface="Times New Roman"/>
              <a:cs typeface="Times New Roman"/>
              <a:sym typeface="Times New Roman"/>
            </a:endParaRPr>
          </a:p>
        </p:txBody>
      </p:sp>
      <p:sp>
        <p:nvSpPr>
          <p:cNvPr id="1930" name="Google Shape;1930;p72"/>
          <p:cNvSpPr/>
          <p:nvPr/>
        </p:nvSpPr>
        <p:spPr>
          <a:xfrm>
            <a:off x="1101852" y="2360676"/>
            <a:ext cx="1475740" cy="582295"/>
          </a:xfrm>
          <a:custGeom>
            <a:rect b="b" l="l" r="r" t="t"/>
            <a:pathLst>
              <a:path extrusionOk="0" h="582294" w="1475739">
                <a:moveTo>
                  <a:pt x="0" y="582168"/>
                </a:moveTo>
                <a:lnTo>
                  <a:pt x="1475232" y="582168"/>
                </a:lnTo>
                <a:lnTo>
                  <a:pt x="1475232" y="0"/>
                </a:lnTo>
                <a:lnTo>
                  <a:pt x="0" y="0"/>
                </a:lnTo>
                <a:lnTo>
                  <a:pt x="0" y="582168"/>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1" name="Google Shape;1931;p72"/>
          <p:cNvSpPr txBox="1"/>
          <p:nvPr/>
        </p:nvSpPr>
        <p:spPr>
          <a:xfrm>
            <a:off x="1123003" y="2440135"/>
            <a:ext cx="464820" cy="4679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LS</a:t>
            </a:r>
            <a:endParaRPr sz="1700">
              <a:solidFill>
                <a:schemeClr val="dk1"/>
              </a:solidFill>
              <a:latin typeface="Times New Roman"/>
              <a:ea typeface="Times New Roman"/>
              <a:cs typeface="Times New Roman"/>
              <a:sym typeface="Times New Roman"/>
            </a:endParaRPr>
          </a:p>
        </p:txBody>
      </p:sp>
      <p:sp>
        <p:nvSpPr>
          <p:cNvPr id="1932" name="Google Shape;1932;p72"/>
          <p:cNvSpPr txBox="1"/>
          <p:nvPr/>
        </p:nvSpPr>
        <p:spPr>
          <a:xfrm>
            <a:off x="1615376" y="1668996"/>
            <a:ext cx="1323340" cy="1146810"/>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2600">
                <a:solidFill>
                  <a:schemeClr val="dk1"/>
                </a:solidFill>
                <a:latin typeface="Noto Sans Symbols"/>
                <a:ea typeface="Noto Sans Symbols"/>
                <a:cs typeface="Noto Sans Symbols"/>
                <a:sym typeface="Noto Sans Symbols"/>
              </a:rPr>
              <a:t>=</a:t>
            </a:r>
            <a:r>
              <a:rPr lang="tr-TR" sz="2600">
                <a:solidFill>
                  <a:schemeClr val="dk1"/>
                </a:solidFill>
                <a:latin typeface="Times New Roman"/>
                <a:ea typeface="Times New Roman"/>
                <a:cs typeface="Times New Roman"/>
                <a:sym typeface="Times New Roman"/>
              </a:rPr>
              <a:t> </a:t>
            </a:r>
            <a:r>
              <a:rPr i="1" lang="tr-TR" sz="2600">
                <a:solidFill>
                  <a:schemeClr val="dk1"/>
                </a:solidFill>
                <a:latin typeface="Times New Roman"/>
                <a:ea typeface="Times New Roman"/>
                <a:cs typeface="Times New Roman"/>
                <a:sym typeface="Times New Roman"/>
              </a:rPr>
              <a:t>V</a:t>
            </a:r>
            <a:r>
              <a:rPr baseline="-25000" i="1" lang="tr-TR" sz="2250">
                <a:solidFill>
                  <a:schemeClr val="dk1"/>
                </a:solidFill>
                <a:latin typeface="Times New Roman"/>
                <a:ea typeface="Times New Roman"/>
                <a:cs typeface="Times New Roman"/>
                <a:sym typeface="Times New Roman"/>
              </a:rPr>
              <a:t>LP  </a:t>
            </a:r>
            <a:r>
              <a:rPr lang="tr-TR" sz="2600">
                <a:solidFill>
                  <a:schemeClr val="dk1"/>
                </a:solidFill>
                <a:latin typeface="Times New Roman"/>
                <a:ea typeface="Times New Roman"/>
                <a:cs typeface="Times New Roman"/>
                <a:sym typeface="Times New Roman"/>
              </a:rPr>
              <a:t>/	3</a:t>
            </a:r>
            <a:endParaRPr sz="2600">
              <a:solidFill>
                <a:schemeClr val="dk1"/>
              </a:solidFill>
              <a:latin typeface="Times New Roman"/>
              <a:ea typeface="Times New Roman"/>
              <a:cs typeface="Times New Roman"/>
              <a:sym typeface="Times New Roman"/>
            </a:endParaRPr>
          </a:p>
          <a:p>
            <a:pPr indent="0" lvl="0" marL="103504" marR="0" rtl="0" algn="l">
              <a:lnSpc>
                <a:spcPct val="100000"/>
              </a:lnSpc>
              <a:spcBef>
                <a:spcPts val="220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S</a:t>
            </a:r>
            <a:endParaRPr baseline="-25000" sz="2550">
              <a:solidFill>
                <a:schemeClr val="dk1"/>
              </a:solidFill>
              <a:latin typeface="Times New Roman"/>
              <a:ea typeface="Times New Roman"/>
              <a:cs typeface="Times New Roman"/>
              <a:sym typeface="Times New Roman"/>
            </a:endParaRPr>
          </a:p>
        </p:txBody>
      </p:sp>
      <p:sp>
        <p:nvSpPr>
          <p:cNvPr id="1933" name="Google Shape;1933;p72"/>
          <p:cNvSpPr/>
          <p:nvPr/>
        </p:nvSpPr>
        <p:spPr>
          <a:xfrm>
            <a:off x="2909316" y="5462016"/>
            <a:ext cx="1348740" cy="582295"/>
          </a:xfrm>
          <a:custGeom>
            <a:rect b="b" l="l" r="r" t="t"/>
            <a:pathLst>
              <a:path extrusionOk="0" h="582295" w="1348739">
                <a:moveTo>
                  <a:pt x="0" y="582168"/>
                </a:moveTo>
                <a:lnTo>
                  <a:pt x="1348740" y="582168"/>
                </a:lnTo>
                <a:lnTo>
                  <a:pt x="1348740" y="0"/>
                </a:lnTo>
                <a:lnTo>
                  <a:pt x="0" y="0"/>
                </a:lnTo>
                <a:lnTo>
                  <a:pt x="0" y="582168"/>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4" name="Google Shape;1934;p72"/>
          <p:cNvSpPr txBox="1"/>
          <p:nvPr/>
        </p:nvSpPr>
        <p:spPr>
          <a:xfrm>
            <a:off x="2978010" y="5541476"/>
            <a:ext cx="422909" cy="4679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I </a:t>
            </a:r>
            <a:r>
              <a:rPr i="1" lang="tr-TR" sz="1700">
                <a:solidFill>
                  <a:schemeClr val="dk1"/>
                </a:solidFill>
                <a:latin typeface="Times New Roman"/>
                <a:ea typeface="Times New Roman"/>
                <a:cs typeface="Times New Roman"/>
                <a:sym typeface="Times New Roman"/>
              </a:rPr>
              <a:t>LP</a:t>
            </a:r>
            <a:endParaRPr sz="1700">
              <a:solidFill>
                <a:schemeClr val="dk1"/>
              </a:solidFill>
              <a:latin typeface="Times New Roman"/>
              <a:ea typeface="Times New Roman"/>
              <a:cs typeface="Times New Roman"/>
              <a:sym typeface="Times New Roman"/>
            </a:endParaRPr>
          </a:p>
        </p:txBody>
      </p:sp>
      <p:sp>
        <p:nvSpPr>
          <p:cNvPr id="1935" name="Google Shape;1935;p72"/>
          <p:cNvSpPr/>
          <p:nvPr/>
        </p:nvSpPr>
        <p:spPr>
          <a:xfrm>
            <a:off x="2909316" y="6134100"/>
            <a:ext cx="1717675" cy="623570"/>
          </a:xfrm>
          <a:custGeom>
            <a:rect b="b" l="l" r="r" t="t"/>
            <a:pathLst>
              <a:path extrusionOk="0" h="623570" w="1717675">
                <a:moveTo>
                  <a:pt x="0" y="623315"/>
                </a:moveTo>
                <a:lnTo>
                  <a:pt x="1717548" y="623315"/>
                </a:lnTo>
                <a:lnTo>
                  <a:pt x="1717548" y="0"/>
                </a:lnTo>
                <a:lnTo>
                  <a:pt x="0" y="0"/>
                </a:lnTo>
                <a:lnTo>
                  <a:pt x="0" y="62331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6" name="Google Shape;1936;p72"/>
          <p:cNvSpPr/>
          <p:nvPr/>
        </p:nvSpPr>
        <p:spPr>
          <a:xfrm>
            <a:off x="3787698" y="6442800"/>
            <a:ext cx="46355" cy="26034"/>
          </a:xfrm>
          <a:custGeom>
            <a:rect b="b" l="l" r="r" t="t"/>
            <a:pathLst>
              <a:path extrusionOk="0" h="26035" w="46354">
                <a:moveTo>
                  <a:pt x="0" y="26034"/>
                </a:moveTo>
                <a:lnTo>
                  <a:pt x="46189"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7" name="Google Shape;1937;p72"/>
          <p:cNvSpPr/>
          <p:nvPr/>
        </p:nvSpPr>
        <p:spPr>
          <a:xfrm>
            <a:off x="3833888" y="6450238"/>
            <a:ext cx="67310" cy="121285"/>
          </a:xfrm>
          <a:custGeom>
            <a:rect b="b" l="l" r="r" t="t"/>
            <a:pathLst>
              <a:path extrusionOk="0" h="121284" w="67310">
                <a:moveTo>
                  <a:pt x="0" y="0"/>
                </a:moveTo>
                <a:lnTo>
                  <a:pt x="66903" y="120877"/>
                </a:lnTo>
              </a:path>
            </a:pathLst>
          </a:custGeom>
          <a:noFill/>
          <a:ln cap="flat" cmpd="sng" w="30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8" name="Google Shape;1938;p72"/>
          <p:cNvSpPr/>
          <p:nvPr/>
        </p:nvSpPr>
        <p:spPr>
          <a:xfrm>
            <a:off x="3908336" y="6210350"/>
            <a:ext cx="88900" cy="361315"/>
          </a:xfrm>
          <a:custGeom>
            <a:rect b="b" l="l" r="r" t="t"/>
            <a:pathLst>
              <a:path extrusionOk="0" h="361315" w="88900">
                <a:moveTo>
                  <a:pt x="0" y="360765"/>
                </a:moveTo>
                <a:lnTo>
                  <a:pt x="88595"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9" name="Google Shape;1939;p72"/>
          <p:cNvSpPr/>
          <p:nvPr/>
        </p:nvSpPr>
        <p:spPr>
          <a:xfrm>
            <a:off x="3996931" y="6210350"/>
            <a:ext cx="194310" cy="0"/>
          </a:xfrm>
          <a:custGeom>
            <a:rect b="b" l="l" r="r" t="t"/>
            <a:pathLst>
              <a:path extrusionOk="0" h="120000" w="194310">
                <a:moveTo>
                  <a:pt x="0" y="0"/>
                </a:moveTo>
                <a:lnTo>
                  <a:pt x="194144"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0" name="Google Shape;1940;p72"/>
          <p:cNvSpPr txBox="1"/>
          <p:nvPr/>
        </p:nvSpPr>
        <p:spPr>
          <a:xfrm>
            <a:off x="2975292" y="6270173"/>
            <a:ext cx="385445" cy="45402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200">
                <a:solidFill>
                  <a:schemeClr val="dk1"/>
                </a:solidFill>
                <a:latin typeface="Times New Roman"/>
                <a:ea typeface="Times New Roman"/>
                <a:cs typeface="Times New Roman"/>
                <a:sym typeface="Times New Roman"/>
              </a:rPr>
              <a:t>I </a:t>
            </a:r>
            <a:r>
              <a:rPr i="1" lang="tr-TR" sz="1600">
                <a:solidFill>
                  <a:schemeClr val="dk1"/>
                </a:solidFill>
                <a:latin typeface="Times New Roman"/>
                <a:ea typeface="Times New Roman"/>
                <a:cs typeface="Times New Roman"/>
                <a:sym typeface="Times New Roman"/>
              </a:rPr>
              <a:t>LS</a:t>
            </a:r>
            <a:endParaRPr sz="1600">
              <a:solidFill>
                <a:schemeClr val="dk1"/>
              </a:solidFill>
              <a:latin typeface="Times New Roman"/>
              <a:ea typeface="Times New Roman"/>
              <a:cs typeface="Times New Roman"/>
              <a:sym typeface="Times New Roman"/>
            </a:endParaRPr>
          </a:p>
        </p:txBody>
      </p:sp>
      <p:sp>
        <p:nvSpPr>
          <p:cNvPr id="1941" name="Google Shape;1941;p72"/>
          <p:cNvSpPr txBox="1"/>
          <p:nvPr/>
        </p:nvSpPr>
        <p:spPr>
          <a:xfrm>
            <a:off x="3491763" y="5449311"/>
            <a:ext cx="1057910" cy="1185545"/>
          </a:xfrm>
          <a:prstGeom prst="rect">
            <a:avLst/>
          </a:prstGeom>
          <a:noFill/>
          <a:ln>
            <a:noFill/>
          </a:ln>
        </p:spPr>
        <p:txBody>
          <a:bodyPr anchorCtr="0" anchor="t" bIns="0" lIns="0" spcFirstLastPara="1" rIns="0" wrap="square" tIns="12700">
            <a:noAutofit/>
          </a:bodyPr>
          <a:lstStyle/>
          <a:p>
            <a:pPr indent="0" lvl="0" marL="3429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I</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P</a:t>
            </a:r>
            <a:endParaRPr baseline="-25000" sz="2550">
              <a:solidFill>
                <a:schemeClr val="dk1"/>
              </a:solidFill>
              <a:latin typeface="Times New Roman"/>
              <a:ea typeface="Times New Roman"/>
              <a:cs typeface="Times New Roman"/>
              <a:sym typeface="Times New Roman"/>
            </a:endParaRPr>
          </a:p>
          <a:p>
            <a:pPr indent="0" lvl="0" marL="0" marR="0" rtl="0" algn="l">
              <a:lnSpc>
                <a:spcPct val="100000"/>
              </a:lnSpc>
              <a:spcBef>
                <a:spcPts val="2290"/>
              </a:spcBef>
              <a:spcAft>
                <a:spcPts val="0"/>
              </a:spcAft>
              <a:buNone/>
            </a:pPr>
            <a:r>
              <a:rPr lang="tr-TR" sz="2800">
                <a:solidFill>
                  <a:schemeClr val="dk1"/>
                </a:solidFill>
                <a:latin typeface="Noto Sans Symbols"/>
                <a:ea typeface="Noto Sans Symbols"/>
                <a:cs typeface="Noto Sans Symbols"/>
                <a:sym typeface="Noto Sans Symbols"/>
              </a:rPr>
              <a:t>=</a:t>
            </a:r>
            <a:r>
              <a:rPr lang="tr-TR" sz="2800">
                <a:solidFill>
                  <a:schemeClr val="dk1"/>
                </a:solidFill>
                <a:latin typeface="Times New Roman"/>
                <a:ea typeface="Times New Roman"/>
                <a:cs typeface="Times New Roman"/>
                <a:sym typeface="Times New Roman"/>
              </a:rPr>
              <a:t>	3</a:t>
            </a:r>
            <a:r>
              <a:rPr i="1" lang="tr-TR" sz="2800">
                <a:solidFill>
                  <a:schemeClr val="dk1"/>
                </a:solidFill>
                <a:latin typeface="Times New Roman"/>
                <a:ea typeface="Times New Roman"/>
                <a:cs typeface="Times New Roman"/>
                <a:sym typeface="Times New Roman"/>
              </a:rPr>
              <a:t>I</a:t>
            </a:r>
            <a:r>
              <a:rPr baseline="-25000" i="1" lang="tr-TR" sz="2400">
                <a:solidFill>
                  <a:schemeClr val="dk1"/>
                </a:solidFill>
                <a:latin typeface="Noto Sans Symbols"/>
                <a:ea typeface="Noto Sans Symbols"/>
                <a:cs typeface="Noto Sans Symbols"/>
                <a:sym typeface="Noto Sans Symbols"/>
              </a:rPr>
              <a:t>φ</a:t>
            </a:r>
            <a:r>
              <a:rPr baseline="-25000" i="1" lang="tr-TR" sz="2400">
                <a:solidFill>
                  <a:schemeClr val="dk1"/>
                </a:solidFill>
                <a:latin typeface="Times New Roman"/>
                <a:ea typeface="Times New Roman"/>
                <a:cs typeface="Times New Roman"/>
                <a:sym typeface="Times New Roman"/>
              </a:rPr>
              <a:t>S</a:t>
            </a:r>
            <a:endParaRPr baseline="-25000" sz="2400">
              <a:solidFill>
                <a:schemeClr val="dk1"/>
              </a:solidFill>
              <a:latin typeface="Times New Roman"/>
              <a:ea typeface="Times New Roman"/>
              <a:cs typeface="Times New Roman"/>
              <a:sym typeface="Times New Roman"/>
            </a:endParaRPr>
          </a:p>
        </p:txBody>
      </p:sp>
      <p:sp>
        <p:nvSpPr>
          <p:cNvPr id="1942" name="Google Shape;1942;p72"/>
          <p:cNvSpPr/>
          <p:nvPr/>
        </p:nvSpPr>
        <p:spPr>
          <a:xfrm>
            <a:off x="6092952" y="3762755"/>
            <a:ext cx="58419" cy="982980"/>
          </a:xfrm>
          <a:custGeom>
            <a:rect b="b" l="l" r="r" t="t"/>
            <a:pathLst>
              <a:path extrusionOk="0" h="982979" w="58420">
                <a:moveTo>
                  <a:pt x="21336" y="926592"/>
                </a:moveTo>
                <a:lnTo>
                  <a:pt x="0" y="926592"/>
                </a:lnTo>
                <a:lnTo>
                  <a:pt x="28956" y="982980"/>
                </a:lnTo>
                <a:lnTo>
                  <a:pt x="46955" y="947928"/>
                </a:lnTo>
                <a:lnTo>
                  <a:pt x="25908" y="947928"/>
                </a:lnTo>
                <a:lnTo>
                  <a:pt x="21336" y="944880"/>
                </a:lnTo>
                <a:lnTo>
                  <a:pt x="21336" y="926592"/>
                </a:lnTo>
                <a:close/>
              </a:path>
              <a:path extrusionOk="0" h="982979" w="58420">
                <a:moveTo>
                  <a:pt x="33527" y="35052"/>
                </a:moveTo>
                <a:lnTo>
                  <a:pt x="25908" y="35052"/>
                </a:lnTo>
                <a:lnTo>
                  <a:pt x="21336" y="38100"/>
                </a:lnTo>
                <a:lnTo>
                  <a:pt x="21336" y="944880"/>
                </a:lnTo>
                <a:lnTo>
                  <a:pt x="25908" y="947928"/>
                </a:lnTo>
                <a:lnTo>
                  <a:pt x="33527" y="947928"/>
                </a:lnTo>
                <a:lnTo>
                  <a:pt x="36575" y="944880"/>
                </a:lnTo>
                <a:lnTo>
                  <a:pt x="36575" y="38100"/>
                </a:lnTo>
                <a:lnTo>
                  <a:pt x="33527" y="35052"/>
                </a:lnTo>
                <a:close/>
              </a:path>
              <a:path extrusionOk="0" h="982979" w="58420">
                <a:moveTo>
                  <a:pt x="57912" y="926592"/>
                </a:moveTo>
                <a:lnTo>
                  <a:pt x="36575" y="926592"/>
                </a:lnTo>
                <a:lnTo>
                  <a:pt x="36575" y="944880"/>
                </a:lnTo>
                <a:lnTo>
                  <a:pt x="33527" y="947928"/>
                </a:lnTo>
                <a:lnTo>
                  <a:pt x="46955" y="947928"/>
                </a:lnTo>
                <a:lnTo>
                  <a:pt x="57912" y="926592"/>
                </a:lnTo>
                <a:close/>
              </a:path>
              <a:path extrusionOk="0" h="982979" w="58420">
                <a:moveTo>
                  <a:pt x="28956" y="0"/>
                </a:moveTo>
                <a:lnTo>
                  <a:pt x="0" y="56387"/>
                </a:lnTo>
                <a:lnTo>
                  <a:pt x="21336" y="56387"/>
                </a:lnTo>
                <a:lnTo>
                  <a:pt x="21336" y="38100"/>
                </a:lnTo>
                <a:lnTo>
                  <a:pt x="25908" y="35052"/>
                </a:lnTo>
                <a:lnTo>
                  <a:pt x="46955" y="35052"/>
                </a:lnTo>
                <a:lnTo>
                  <a:pt x="28956" y="0"/>
                </a:lnTo>
                <a:close/>
              </a:path>
              <a:path extrusionOk="0" h="982979" w="58420">
                <a:moveTo>
                  <a:pt x="46955" y="35052"/>
                </a:moveTo>
                <a:lnTo>
                  <a:pt x="33527" y="35052"/>
                </a:lnTo>
                <a:lnTo>
                  <a:pt x="36575" y="38100"/>
                </a:lnTo>
                <a:lnTo>
                  <a:pt x="36575" y="56387"/>
                </a:lnTo>
                <a:lnTo>
                  <a:pt x="57912" y="56387"/>
                </a:lnTo>
                <a:lnTo>
                  <a:pt x="46955" y="3505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3" name="Google Shape;1943;p72"/>
          <p:cNvSpPr/>
          <p:nvPr/>
        </p:nvSpPr>
        <p:spPr>
          <a:xfrm>
            <a:off x="7121652" y="5998464"/>
            <a:ext cx="41275" cy="40005"/>
          </a:xfrm>
          <a:custGeom>
            <a:rect b="b" l="l" r="r" t="t"/>
            <a:pathLst>
              <a:path extrusionOk="0" h="40004" w="41275">
                <a:moveTo>
                  <a:pt x="21336" y="0"/>
                </a:moveTo>
                <a:lnTo>
                  <a:pt x="12858" y="1595"/>
                </a:lnTo>
                <a:lnTo>
                  <a:pt x="6096" y="5905"/>
                </a:lnTo>
                <a:lnTo>
                  <a:pt x="1619" y="12215"/>
                </a:lnTo>
                <a:lnTo>
                  <a:pt x="0" y="19812"/>
                </a:lnTo>
                <a:lnTo>
                  <a:pt x="1619" y="27408"/>
                </a:lnTo>
                <a:lnTo>
                  <a:pt x="6096" y="33718"/>
                </a:lnTo>
                <a:lnTo>
                  <a:pt x="12858" y="38028"/>
                </a:lnTo>
                <a:lnTo>
                  <a:pt x="21336" y="39624"/>
                </a:lnTo>
                <a:lnTo>
                  <a:pt x="28932" y="38028"/>
                </a:lnTo>
                <a:lnTo>
                  <a:pt x="35242" y="33718"/>
                </a:lnTo>
                <a:lnTo>
                  <a:pt x="39552" y="27408"/>
                </a:lnTo>
                <a:lnTo>
                  <a:pt x="41148" y="19812"/>
                </a:lnTo>
                <a:lnTo>
                  <a:pt x="39552" y="12215"/>
                </a:lnTo>
                <a:lnTo>
                  <a:pt x="35242" y="5905"/>
                </a:lnTo>
                <a:lnTo>
                  <a:pt x="28932" y="1595"/>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4" name="Google Shape;1944;p72"/>
          <p:cNvSpPr/>
          <p:nvPr/>
        </p:nvSpPr>
        <p:spPr>
          <a:xfrm>
            <a:off x="7121652" y="5998464"/>
            <a:ext cx="41275" cy="40005"/>
          </a:xfrm>
          <a:custGeom>
            <a:rect b="b" l="l" r="r" t="t"/>
            <a:pathLst>
              <a:path extrusionOk="0" h="40004" w="41275">
                <a:moveTo>
                  <a:pt x="21336" y="0"/>
                </a:moveTo>
                <a:lnTo>
                  <a:pt x="12858" y="1595"/>
                </a:lnTo>
                <a:lnTo>
                  <a:pt x="6096" y="5905"/>
                </a:lnTo>
                <a:lnTo>
                  <a:pt x="1619" y="12215"/>
                </a:lnTo>
                <a:lnTo>
                  <a:pt x="0" y="19812"/>
                </a:lnTo>
                <a:lnTo>
                  <a:pt x="1619" y="27408"/>
                </a:lnTo>
                <a:lnTo>
                  <a:pt x="6096" y="33718"/>
                </a:lnTo>
                <a:lnTo>
                  <a:pt x="12858" y="38028"/>
                </a:lnTo>
                <a:lnTo>
                  <a:pt x="21336" y="39624"/>
                </a:lnTo>
                <a:lnTo>
                  <a:pt x="28932" y="38028"/>
                </a:lnTo>
                <a:lnTo>
                  <a:pt x="35242" y="33718"/>
                </a:lnTo>
                <a:lnTo>
                  <a:pt x="39552" y="27408"/>
                </a:lnTo>
                <a:lnTo>
                  <a:pt x="41148" y="19812"/>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5" name="Google Shape;1945;p72"/>
          <p:cNvSpPr/>
          <p:nvPr/>
        </p:nvSpPr>
        <p:spPr>
          <a:xfrm>
            <a:off x="6638543" y="6359652"/>
            <a:ext cx="321945" cy="113030"/>
          </a:xfrm>
          <a:custGeom>
            <a:rect b="b" l="l" r="r" t="t"/>
            <a:pathLst>
              <a:path extrusionOk="0" h="113029" w="321945">
                <a:moveTo>
                  <a:pt x="160020" y="0"/>
                </a:moveTo>
                <a:lnTo>
                  <a:pt x="97726" y="4310"/>
                </a:lnTo>
                <a:lnTo>
                  <a:pt x="46863" y="16192"/>
                </a:lnTo>
                <a:lnTo>
                  <a:pt x="12573" y="34075"/>
                </a:lnTo>
                <a:lnTo>
                  <a:pt x="0" y="56387"/>
                </a:lnTo>
                <a:lnTo>
                  <a:pt x="12573" y="78700"/>
                </a:lnTo>
                <a:lnTo>
                  <a:pt x="46863" y="96583"/>
                </a:lnTo>
                <a:lnTo>
                  <a:pt x="97726" y="108465"/>
                </a:lnTo>
                <a:lnTo>
                  <a:pt x="160020" y="112775"/>
                </a:lnTo>
                <a:lnTo>
                  <a:pt x="223194" y="108465"/>
                </a:lnTo>
                <a:lnTo>
                  <a:pt x="274510" y="96583"/>
                </a:lnTo>
                <a:lnTo>
                  <a:pt x="308967" y="78700"/>
                </a:lnTo>
                <a:lnTo>
                  <a:pt x="321563" y="56387"/>
                </a:lnTo>
                <a:lnTo>
                  <a:pt x="308967" y="34075"/>
                </a:lnTo>
                <a:lnTo>
                  <a:pt x="274510" y="16192"/>
                </a:lnTo>
                <a:lnTo>
                  <a:pt x="223194" y="4310"/>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6" name="Google Shape;1946;p72"/>
          <p:cNvSpPr/>
          <p:nvPr/>
        </p:nvSpPr>
        <p:spPr>
          <a:xfrm>
            <a:off x="6638543" y="6359652"/>
            <a:ext cx="321945" cy="113030"/>
          </a:xfrm>
          <a:custGeom>
            <a:rect b="b" l="l" r="r" t="t"/>
            <a:pathLst>
              <a:path extrusionOk="0" h="113029" w="321945">
                <a:moveTo>
                  <a:pt x="321563" y="56387"/>
                </a:moveTo>
                <a:lnTo>
                  <a:pt x="308967" y="34075"/>
                </a:lnTo>
                <a:lnTo>
                  <a:pt x="274510" y="16192"/>
                </a:lnTo>
                <a:lnTo>
                  <a:pt x="223194" y="4310"/>
                </a:lnTo>
                <a:lnTo>
                  <a:pt x="160020" y="0"/>
                </a:lnTo>
                <a:lnTo>
                  <a:pt x="97726" y="4310"/>
                </a:lnTo>
                <a:lnTo>
                  <a:pt x="46863" y="16192"/>
                </a:lnTo>
                <a:lnTo>
                  <a:pt x="12573" y="34075"/>
                </a:lnTo>
                <a:lnTo>
                  <a:pt x="0" y="56387"/>
                </a:lnTo>
                <a:lnTo>
                  <a:pt x="12573" y="78700"/>
                </a:lnTo>
                <a:lnTo>
                  <a:pt x="46863" y="96583"/>
                </a:lnTo>
                <a:lnTo>
                  <a:pt x="97726" y="108465"/>
                </a:lnTo>
                <a:lnTo>
                  <a:pt x="160020" y="112775"/>
                </a:lnTo>
                <a:lnTo>
                  <a:pt x="223194" y="108465"/>
                </a:lnTo>
                <a:lnTo>
                  <a:pt x="274510" y="96583"/>
                </a:lnTo>
                <a:lnTo>
                  <a:pt x="308967" y="78700"/>
                </a:lnTo>
                <a:lnTo>
                  <a:pt x="321563"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7" name="Google Shape;1947;p72"/>
          <p:cNvSpPr/>
          <p:nvPr/>
        </p:nvSpPr>
        <p:spPr>
          <a:xfrm>
            <a:off x="6637019" y="6458711"/>
            <a:ext cx="321945" cy="114300"/>
          </a:xfrm>
          <a:custGeom>
            <a:rect b="b" l="l" r="r" t="t"/>
            <a:pathLst>
              <a:path extrusionOk="0" h="114300" w="321945">
                <a:moveTo>
                  <a:pt x="160020" y="0"/>
                </a:moveTo>
                <a:lnTo>
                  <a:pt x="97726" y="4548"/>
                </a:lnTo>
                <a:lnTo>
                  <a:pt x="46863" y="16954"/>
                </a:lnTo>
                <a:lnTo>
                  <a:pt x="12573" y="35361"/>
                </a:lnTo>
                <a:lnTo>
                  <a:pt x="0" y="57911"/>
                </a:lnTo>
                <a:lnTo>
                  <a:pt x="12573" y="79581"/>
                </a:lnTo>
                <a:lnTo>
                  <a:pt x="46863" y="97535"/>
                </a:lnTo>
                <a:lnTo>
                  <a:pt x="97726" y="109775"/>
                </a:lnTo>
                <a:lnTo>
                  <a:pt x="160020" y="114299"/>
                </a:lnTo>
                <a:lnTo>
                  <a:pt x="223194" y="109775"/>
                </a:lnTo>
                <a:lnTo>
                  <a:pt x="274510" y="97535"/>
                </a:lnTo>
                <a:lnTo>
                  <a:pt x="308967" y="79581"/>
                </a:lnTo>
                <a:lnTo>
                  <a:pt x="321563" y="57911"/>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8" name="Google Shape;1948;p72"/>
          <p:cNvSpPr/>
          <p:nvPr/>
        </p:nvSpPr>
        <p:spPr>
          <a:xfrm>
            <a:off x="6637019" y="6458711"/>
            <a:ext cx="321945" cy="114300"/>
          </a:xfrm>
          <a:custGeom>
            <a:rect b="b" l="l" r="r" t="t"/>
            <a:pathLst>
              <a:path extrusionOk="0" h="114300" w="321945">
                <a:moveTo>
                  <a:pt x="321563" y="57911"/>
                </a:moveTo>
                <a:lnTo>
                  <a:pt x="308967" y="35361"/>
                </a:lnTo>
                <a:lnTo>
                  <a:pt x="274510" y="16954"/>
                </a:lnTo>
                <a:lnTo>
                  <a:pt x="223194" y="4548"/>
                </a:lnTo>
                <a:lnTo>
                  <a:pt x="160020" y="0"/>
                </a:lnTo>
                <a:lnTo>
                  <a:pt x="97726" y="4548"/>
                </a:lnTo>
                <a:lnTo>
                  <a:pt x="46863" y="16954"/>
                </a:lnTo>
                <a:lnTo>
                  <a:pt x="12573" y="35361"/>
                </a:lnTo>
                <a:lnTo>
                  <a:pt x="0" y="57911"/>
                </a:lnTo>
                <a:lnTo>
                  <a:pt x="12573" y="79581"/>
                </a:lnTo>
                <a:lnTo>
                  <a:pt x="46863" y="97535"/>
                </a:lnTo>
                <a:lnTo>
                  <a:pt x="97726" y="109775"/>
                </a:lnTo>
                <a:lnTo>
                  <a:pt x="160020" y="114299"/>
                </a:lnTo>
                <a:lnTo>
                  <a:pt x="223194" y="109775"/>
                </a:lnTo>
                <a:lnTo>
                  <a:pt x="274510" y="97535"/>
                </a:lnTo>
                <a:lnTo>
                  <a:pt x="308967" y="79581"/>
                </a:lnTo>
                <a:lnTo>
                  <a:pt x="321563"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9" name="Google Shape;1949;p72"/>
          <p:cNvSpPr/>
          <p:nvPr/>
        </p:nvSpPr>
        <p:spPr>
          <a:xfrm>
            <a:off x="6638543" y="6562344"/>
            <a:ext cx="321945" cy="114300"/>
          </a:xfrm>
          <a:custGeom>
            <a:rect b="b" l="l" r="r" t="t"/>
            <a:pathLst>
              <a:path extrusionOk="0" h="114300" w="321945">
                <a:moveTo>
                  <a:pt x="160020" y="0"/>
                </a:moveTo>
                <a:lnTo>
                  <a:pt x="97726" y="4548"/>
                </a:lnTo>
                <a:lnTo>
                  <a:pt x="46863" y="16954"/>
                </a:lnTo>
                <a:lnTo>
                  <a:pt x="12573" y="35361"/>
                </a:lnTo>
                <a:lnTo>
                  <a:pt x="0" y="57912"/>
                </a:lnTo>
                <a:lnTo>
                  <a:pt x="12573" y="79581"/>
                </a:lnTo>
                <a:lnTo>
                  <a:pt x="46863" y="97536"/>
                </a:lnTo>
                <a:lnTo>
                  <a:pt x="97726" y="109775"/>
                </a:lnTo>
                <a:lnTo>
                  <a:pt x="160020" y="114300"/>
                </a:lnTo>
                <a:lnTo>
                  <a:pt x="223194" y="109775"/>
                </a:lnTo>
                <a:lnTo>
                  <a:pt x="274510" y="97536"/>
                </a:lnTo>
                <a:lnTo>
                  <a:pt x="308967" y="79581"/>
                </a:lnTo>
                <a:lnTo>
                  <a:pt x="321563" y="57912"/>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0" name="Google Shape;1950;p72"/>
          <p:cNvSpPr/>
          <p:nvPr/>
        </p:nvSpPr>
        <p:spPr>
          <a:xfrm>
            <a:off x="6638543" y="6562344"/>
            <a:ext cx="321945" cy="114300"/>
          </a:xfrm>
          <a:custGeom>
            <a:rect b="b" l="l" r="r" t="t"/>
            <a:pathLst>
              <a:path extrusionOk="0" h="114300" w="321945">
                <a:moveTo>
                  <a:pt x="321563" y="57912"/>
                </a:moveTo>
                <a:lnTo>
                  <a:pt x="308967" y="35361"/>
                </a:lnTo>
                <a:lnTo>
                  <a:pt x="274510" y="16954"/>
                </a:lnTo>
                <a:lnTo>
                  <a:pt x="223194" y="4548"/>
                </a:lnTo>
                <a:lnTo>
                  <a:pt x="160020" y="0"/>
                </a:lnTo>
                <a:lnTo>
                  <a:pt x="97726" y="4548"/>
                </a:lnTo>
                <a:lnTo>
                  <a:pt x="46863" y="16954"/>
                </a:lnTo>
                <a:lnTo>
                  <a:pt x="12573" y="35361"/>
                </a:lnTo>
                <a:lnTo>
                  <a:pt x="0" y="57912"/>
                </a:lnTo>
                <a:lnTo>
                  <a:pt x="12573" y="79581"/>
                </a:lnTo>
                <a:lnTo>
                  <a:pt x="46863" y="97536"/>
                </a:lnTo>
                <a:lnTo>
                  <a:pt x="97726" y="109775"/>
                </a:lnTo>
                <a:lnTo>
                  <a:pt x="160020" y="114300"/>
                </a:lnTo>
                <a:lnTo>
                  <a:pt x="223194" y="109775"/>
                </a:lnTo>
                <a:lnTo>
                  <a:pt x="274510" y="97536"/>
                </a:lnTo>
                <a:lnTo>
                  <a:pt x="308967" y="79581"/>
                </a:lnTo>
                <a:lnTo>
                  <a:pt x="321563"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1" name="Google Shape;1951;p72"/>
          <p:cNvSpPr/>
          <p:nvPr/>
        </p:nvSpPr>
        <p:spPr>
          <a:xfrm>
            <a:off x="6638543" y="6664452"/>
            <a:ext cx="321945" cy="116205"/>
          </a:xfrm>
          <a:custGeom>
            <a:rect b="b" l="l" r="r" t="t"/>
            <a:pathLst>
              <a:path extrusionOk="0" h="116204" w="321945">
                <a:moveTo>
                  <a:pt x="160020" y="0"/>
                </a:moveTo>
                <a:lnTo>
                  <a:pt x="97726" y="4548"/>
                </a:lnTo>
                <a:lnTo>
                  <a:pt x="46863" y="16954"/>
                </a:lnTo>
                <a:lnTo>
                  <a:pt x="12573" y="35361"/>
                </a:lnTo>
                <a:lnTo>
                  <a:pt x="0" y="57911"/>
                </a:lnTo>
                <a:lnTo>
                  <a:pt x="12573" y="80462"/>
                </a:lnTo>
                <a:lnTo>
                  <a:pt x="46863" y="98869"/>
                </a:lnTo>
                <a:lnTo>
                  <a:pt x="97726" y="111275"/>
                </a:lnTo>
                <a:lnTo>
                  <a:pt x="160020" y="115823"/>
                </a:lnTo>
                <a:lnTo>
                  <a:pt x="223194" y="111275"/>
                </a:lnTo>
                <a:lnTo>
                  <a:pt x="274510" y="98869"/>
                </a:lnTo>
                <a:lnTo>
                  <a:pt x="308967" y="80462"/>
                </a:lnTo>
                <a:lnTo>
                  <a:pt x="321563" y="57911"/>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2" name="Google Shape;1952;p72"/>
          <p:cNvSpPr/>
          <p:nvPr/>
        </p:nvSpPr>
        <p:spPr>
          <a:xfrm>
            <a:off x="6638543" y="6664452"/>
            <a:ext cx="321945" cy="116205"/>
          </a:xfrm>
          <a:custGeom>
            <a:rect b="b" l="l" r="r" t="t"/>
            <a:pathLst>
              <a:path extrusionOk="0" h="116204" w="321945">
                <a:moveTo>
                  <a:pt x="321563" y="57911"/>
                </a:moveTo>
                <a:lnTo>
                  <a:pt x="308967" y="35361"/>
                </a:lnTo>
                <a:lnTo>
                  <a:pt x="274510" y="16954"/>
                </a:lnTo>
                <a:lnTo>
                  <a:pt x="223194" y="4548"/>
                </a:lnTo>
                <a:lnTo>
                  <a:pt x="160020" y="0"/>
                </a:lnTo>
                <a:lnTo>
                  <a:pt x="97726" y="4548"/>
                </a:lnTo>
                <a:lnTo>
                  <a:pt x="46863" y="16954"/>
                </a:lnTo>
                <a:lnTo>
                  <a:pt x="12573" y="35361"/>
                </a:lnTo>
                <a:lnTo>
                  <a:pt x="0" y="57911"/>
                </a:lnTo>
                <a:lnTo>
                  <a:pt x="12573" y="80462"/>
                </a:lnTo>
                <a:lnTo>
                  <a:pt x="46863" y="98869"/>
                </a:lnTo>
                <a:lnTo>
                  <a:pt x="97726" y="111275"/>
                </a:lnTo>
                <a:lnTo>
                  <a:pt x="160020" y="115823"/>
                </a:lnTo>
                <a:lnTo>
                  <a:pt x="223194" y="111275"/>
                </a:lnTo>
                <a:lnTo>
                  <a:pt x="274510" y="98869"/>
                </a:lnTo>
                <a:lnTo>
                  <a:pt x="308967" y="80462"/>
                </a:lnTo>
                <a:lnTo>
                  <a:pt x="321563"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3" name="Google Shape;1953;p72"/>
          <p:cNvSpPr/>
          <p:nvPr/>
        </p:nvSpPr>
        <p:spPr>
          <a:xfrm>
            <a:off x="6640068" y="6768083"/>
            <a:ext cx="321945" cy="114300"/>
          </a:xfrm>
          <a:custGeom>
            <a:rect b="b" l="l" r="r" t="t"/>
            <a:pathLst>
              <a:path extrusionOk="0" h="114300" w="321945">
                <a:moveTo>
                  <a:pt x="161543" y="0"/>
                </a:moveTo>
                <a:lnTo>
                  <a:pt x="99012" y="4524"/>
                </a:lnTo>
                <a:lnTo>
                  <a:pt x="47625" y="16763"/>
                </a:lnTo>
                <a:lnTo>
                  <a:pt x="12811" y="34718"/>
                </a:lnTo>
                <a:lnTo>
                  <a:pt x="0" y="56387"/>
                </a:lnTo>
                <a:lnTo>
                  <a:pt x="12811" y="78938"/>
                </a:lnTo>
                <a:lnTo>
                  <a:pt x="47625" y="97345"/>
                </a:lnTo>
                <a:lnTo>
                  <a:pt x="99012" y="109751"/>
                </a:lnTo>
                <a:lnTo>
                  <a:pt x="161543" y="114299"/>
                </a:lnTo>
                <a:lnTo>
                  <a:pt x="223837" y="109751"/>
                </a:lnTo>
                <a:lnTo>
                  <a:pt x="274700" y="97345"/>
                </a:lnTo>
                <a:lnTo>
                  <a:pt x="308990" y="78938"/>
                </a:lnTo>
                <a:lnTo>
                  <a:pt x="321563" y="56387"/>
                </a:lnTo>
                <a:lnTo>
                  <a:pt x="308990" y="34718"/>
                </a:lnTo>
                <a:lnTo>
                  <a:pt x="274700" y="16763"/>
                </a:lnTo>
                <a:lnTo>
                  <a:pt x="223837" y="4524"/>
                </a:lnTo>
                <a:lnTo>
                  <a:pt x="1615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4" name="Google Shape;1954;p72"/>
          <p:cNvSpPr/>
          <p:nvPr/>
        </p:nvSpPr>
        <p:spPr>
          <a:xfrm>
            <a:off x="6640068" y="6768083"/>
            <a:ext cx="321945" cy="114300"/>
          </a:xfrm>
          <a:custGeom>
            <a:rect b="b" l="l" r="r" t="t"/>
            <a:pathLst>
              <a:path extrusionOk="0" h="114300" w="321945">
                <a:moveTo>
                  <a:pt x="321563" y="56387"/>
                </a:moveTo>
                <a:lnTo>
                  <a:pt x="308990" y="34718"/>
                </a:lnTo>
                <a:lnTo>
                  <a:pt x="274700" y="16763"/>
                </a:lnTo>
                <a:lnTo>
                  <a:pt x="223837" y="4524"/>
                </a:lnTo>
                <a:lnTo>
                  <a:pt x="161543" y="0"/>
                </a:lnTo>
                <a:lnTo>
                  <a:pt x="99012" y="4524"/>
                </a:lnTo>
                <a:lnTo>
                  <a:pt x="47625" y="16763"/>
                </a:lnTo>
                <a:lnTo>
                  <a:pt x="12811" y="34718"/>
                </a:lnTo>
                <a:lnTo>
                  <a:pt x="0" y="56387"/>
                </a:lnTo>
                <a:lnTo>
                  <a:pt x="12811" y="78938"/>
                </a:lnTo>
                <a:lnTo>
                  <a:pt x="47625" y="97345"/>
                </a:lnTo>
                <a:lnTo>
                  <a:pt x="99012" y="109751"/>
                </a:lnTo>
                <a:lnTo>
                  <a:pt x="161543" y="114299"/>
                </a:lnTo>
                <a:lnTo>
                  <a:pt x="223837" y="109751"/>
                </a:lnTo>
                <a:lnTo>
                  <a:pt x="274700" y="97345"/>
                </a:lnTo>
                <a:lnTo>
                  <a:pt x="308990" y="78938"/>
                </a:lnTo>
                <a:lnTo>
                  <a:pt x="321563"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5" name="Google Shape;1955;p72"/>
          <p:cNvSpPr/>
          <p:nvPr/>
        </p:nvSpPr>
        <p:spPr>
          <a:xfrm>
            <a:off x="7078980" y="6775704"/>
            <a:ext cx="320040" cy="113030"/>
          </a:xfrm>
          <a:custGeom>
            <a:rect b="b" l="l" r="r" t="t"/>
            <a:pathLst>
              <a:path extrusionOk="0" h="113029" w="320040">
                <a:moveTo>
                  <a:pt x="160020" y="0"/>
                </a:moveTo>
                <a:lnTo>
                  <a:pt x="97726" y="3643"/>
                </a:lnTo>
                <a:lnTo>
                  <a:pt x="46863" y="15430"/>
                </a:lnTo>
                <a:lnTo>
                  <a:pt x="12573" y="33218"/>
                </a:lnTo>
                <a:lnTo>
                  <a:pt x="0" y="54863"/>
                </a:lnTo>
                <a:lnTo>
                  <a:pt x="12573" y="77414"/>
                </a:lnTo>
                <a:lnTo>
                  <a:pt x="46863" y="95821"/>
                </a:lnTo>
                <a:lnTo>
                  <a:pt x="97726" y="108227"/>
                </a:lnTo>
                <a:lnTo>
                  <a:pt x="160020" y="112775"/>
                </a:lnTo>
                <a:lnTo>
                  <a:pt x="222313" y="109132"/>
                </a:lnTo>
                <a:lnTo>
                  <a:pt x="273176" y="97345"/>
                </a:lnTo>
                <a:lnTo>
                  <a:pt x="307467" y="79557"/>
                </a:lnTo>
                <a:lnTo>
                  <a:pt x="320040" y="57911"/>
                </a:lnTo>
                <a:lnTo>
                  <a:pt x="308109" y="35361"/>
                </a:lnTo>
                <a:lnTo>
                  <a:pt x="273748" y="16954"/>
                </a:lnTo>
                <a:lnTo>
                  <a:pt x="222527"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6" name="Google Shape;1956;p72"/>
          <p:cNvSpPr/>
          <p:nvPr/>
        </p:nvSpPr>
        <p:spPr>
          <a:xfrm>
            <a:off x="7078980" y="6775704"/>
            <a:ext cx="320040" cy="113030"/>
          </a:xfrm>
          <a:custGeom>
            <a:rect b="b" l="l" r="r" t="t"/>
            <a:pathLst>
              <a:path extrusionOk="0" h="113029" w="320040">
                <a:moveTo>
                  <a:pt x="0" y="54863"/>
                </a:moveTo>
                <a:lnTo>
                  <a:pt x="12573" y="77414"/>
                </a:lnTo>
                <a:lnTo>
                  <a:pt x="46863" y="95821"/>
                </a:lnTo>
                <a:lnTo>
                  <a:pt x="97726" y="108227"/>
                </a:lnTo>
                <a:lnTo>
                  <a:pt x="160020" y="112775"/>
                </a:lnTo>
                <a:lnTo>
                  <a:pt x="222313" y="109132"/>
                </a:lnTo>
                <a:lnTo>
                  <a:pt x="273176" y="97345"/>
                </a:lnTo>
                <a:lnTo>
                  <a:pt x="307467" y="79557"/>
                </a:lnTo>
                <a:lnTo>
                  <a:pt x="320040" y="57911"/>
                </a:lnTo>
                <a:lnTo>
                  <a:pt x="308109" y="35361"/>
                </a:lnTo>
                <a:lnTo>
                  <a:pt x="273748" y="16954"/>
                </a:lnTo>
                <a:lnTo>
                  <a:pt x="222527" y="4548"/>
                </a:lnTo>
                <a:lnTo>
                  <a:pt x="160020" y="0"/>
                </a:lnTo>
                <a:lnTo>
                  <a:pt x="97726" y="3643"/>
                </a:lnTo>
                <a:lnTo>
                  <a:pt x="46863" y="15430"/>
                </a:lnTo>
                <a:lnTo>
                  <a:pt x="12573" y="33218"/>
                </a:lnTo>
                <a:lnTo>
                  <a:pt x="0"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7" name="Google Shape;1957;p72"/>
          <p:cNvSpPr/>
          <p:nvPr/>
        </p:nvSpPr>
        <p:spPr>
          <a:xfrm>
            <a:off x="7080504" y="6675120"/>
            <a:ext cx="321945" cy="114300"/>
          </a:xfrm>
          <a:custGeom>
            <a:rect b="b" l="l" r="r" t="t"/>
            <a:pathLst>
              <a:path extrusionOk="0" h="114300" w="321945">
                <a:moveTo>
                  <a:pt x="161544" y="0"/>
                </a:moveTo>
                <a:lnTo>
                  <a:pt x="98369" y="4310"/>
                </a:lnTo>
                <a:lnTo>
                  <a:pt x="47053" y="16192"/>
                </a:lnTo>
                <a:lnTo>
                  <a:pt x="12596" y="34075"/>
                </a:lnTo>
                <a:lnTo>
                  <a:pt x="0" y="56388"/>
                </a:lnTo>
                <a:lnTo>
                  <a:pt x="12573" y="78938"/>
                </a:lnTo>
                <a:lnTo>
                  <a:pt x="46863" y="97345"/>
                </a:lnTo>
                <a:lnTo>
                  <a:pt x="97726" y="109751"/>
                </a:lnTo>
                <a:lnTo>
                  <a:pt x="160020" y="114300"/>
                </a:lnTo>
                <a:lnTo>
                  <a:pt x="222551" y="109989"/>
                </a:lnTo>
                <a:lnTo>
                  <a:pt x="273939" y="98107"/>
                </a:lnTo>
                <a:lnTo>
                  <a:pt x="308752" y="80224"/>
                </a:lnTo>
                <a:lnTo>
                  <a:pt x="321564" y="57912"/>
                </a:lnTo>
                <a:lnTo>
                  <a:pt x="308991" y="36218"/>
                </a:lnTo>
                <a:lnTo>
                  <a:pt x="274700" y="18097"/>
                </a:lnTo>
                <a:lnTo>
                  <a:pt x="223837" y="5405"/>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8" name="Google Shape;1958;p72"/>
          <p:cNvSpPr/>
          <p:nvPr/>
        </p:nvSpPr>
        <p:spPr>
          <a:xfrm>
            <a:off x="7080504" y="6675120"/>
            <a:ext cx="321945" cy="114300"/>
          </a:xfrm>
          <a:custGeom>
            <a:rect b="b" l="l" r="r" t="t"/>
            <a:pathLst>
              <a:path extrusionOk="0" h="114300" w="321945">
                <a:moveTo>
                  <a:pt x="0" y="56388"/>
                </a:moveTo>
                <a:lnTo>
                  <a:pt x="12573" y="78938"/>
                </a:lnTo>
                <a:lnTo>
                  <a:pt x="46863" y="97345"/>
                </a:lnTo>
                <a:lnTo>
                  <a:pt x="97726" y="109751"/>
                </a:lnTo>
                <a:lnTo>
                  <a:pt x="160020" y="114300"/>
                </a:lnTo>
                <a:lnTo>
                  <a:pt x="222551" y="109989"/>
                </a:lnTo>
                <a:lnTo>
                  <a:pt x="273939" y="98107"/>
                </a:lnTo>
                <a:lnTo>
                  <a:pt x="308752" y="80224"/>
                </a:lnTo>
                <a:lnTo>
                  <a:pt x="321564" y="57912"/>
                </a:lnTo>
                <a:lnTo>
                  <a:pt x="308991" y="36218"/>
                </a:lnTo>
                <a:lnTo>
                  <a:pt x="274700" y="18097"/>
                </a:lnTo>
                <a:lnTo>
                  <a:pt x="223837" y="5405"/>
                </a:lnTo>
                <a:lnTo>
                  <a:pt x="161544" y="0"/>
                </a:lnTo>
                <a:lnTo>
                  <a:pt x="98369" y="4310"/>
                </a:lnTo>
                <a:lnTo>
                  <a:pt x="47053" y="16192"/>
                </a:lnTo>
                <a:lnTo>
                  <a:pt x="12596" y="34075"/>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9" name="Google Shape;1959;p72"/>
          <p:cNvSpPr/>
          <p:nvPr/>
        </p:nvSpPr>
        <p:spPr>
          <a:xfrm>
            <a:off x="7078980" y="6571488"/>
            <a:ext cx="321945" cy="114300"/>
          </a:xfrm>
          <a:custGeom>
            <a:rect b="b" l="l" r="r" t="t"/>
            <a:pathLst>
              <a:path extrusionOk="0" h="114300" w="321945">
                <a:moveTo>
                  <a:pt x="161544" y="0"/>
                </a:moveTo>
                <a:lnTo>
                  <a:pt x="99012" y="4524"/>
                </a:lnTo>
                <a:lnTo>
                  <a:pt x="47625" y="16764"/>
                </a:lnTo>
                <a:lnTo>
                  <a:pt x="12811" y="34718"/>
                </a:lnTo>
                <a:lnTo>
                  <a:pt x="0" y="56387"/>
                </a:lnTo>
                <a:lnTo>
                  <a:pt x="12573" y="78938"/>
                </a:lnTo>
                <a:lnTo>
                  <a:pt x="46863" y="97345"/>
                </a:lnTo>
                <a:lnTo>
                  <a:pt x="97726" y="109751"/>
                </a:lnTo>
                <a:lnTo>
                  <a:pt x="160020" y="114300"/>
                </a:lnTo>
                <a:lnTo>
                  <a:pt x="223194" y="110632"/>
                </a:lnTo>
                <a:lnTo>
                  <a:pt x="274510" y="98678"/>
                </a:lnTo>
                <a:lnTo>
                  <a:pt x="308967" y="80438"/>
                </a:lnTo>
                <a:lnTo>
                  <a:pt x="321564" y="57912"/>
                </a:lnTo>
                <a:lnTo>
                  <a:pt x="308991" y="36218"/>
                </a:lnTo>
                <a:lnTo>
                  <a:pt x="274700" y="18097"/>
                </a:lnTo>
                <a:lnTo>
                  <a:pt x="223837" y="5405"/>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0" name="Google Shape;1960;p72"/>
          <p:cNvSpPr/>
          <p:nvPr/>
        </p:nvSpPr>
        <p:spPr>
          <a:xfrm>
            <a:off x="7078980" y="6571488"/>
            <a:ext cx="321945" cy="114300"/>
          </a:xfrm>
          <a:custGeom>
            <a:rect b="b" l="l" r="r" t="t"/>
            <a:pathLst>
              <a:path extrusionOk="0" h="114300" w="321945">
                <a:moveTo>
                  <a:pt x="0" y="56387"/>
                </a:moveTo>
                <a:lnTo>
                  <a:pt x="12573" y="78938"/>
                </a:lnTo>
                <a:lnTo>
                  <a:pt x="46863" y="97345"/>
                </a:lnTo>
                <a:lnTo>
                  <a:pt x="97726" y="109751"/>
                </a:lnTo>
                <a:lnTo>
                  <a:pt x="160020" y="114300"/>
                </a:lnTo>
                <a:lnTo>
                  <a:pt x="223194" y="110632"/>
                </a:lnTo>
                <a:lnTo>
                  <a:pt x="274510" y="98678"/>
                </a:lnTo>
                <a:lnTo>
                  <a:pt x="308967" y="80438"/>
                </a:lnTo>
                <a:lnTo>
                  <a:pt x="321564" y="57912"/>
                </a:lnTo>
                <a:lnTo>
                  <a:pt x="308991" y="36218"/>
                </a:lnTo>
                <a:lnTo>
                  <a:pt x="274700" y="18097"/>
                </a:lnTo>
                <a:lnTo>
                  <a:pt x="223837" y="5405"/>
                </a:lnTo>
                <a:lnTo>
                  <a:pt x="161544" y="0"/>
                </a:lnTo>
                <a:lnTo>
                  <a:pt x="99012" y="4524"/>
                </a:lnTo>
                <a:lnTo>
                  <a:pt x="47625" y="16764"/>
                </a:lnTo>
                <a:lnTo>
                  <a:pt x="12811"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1" name="Google Shape;1961;p72"/>
          <p:cNvSpPr/>
          <p:nvPr/>
        </p:nvSpPr>
        <p:spPr>
          <a:xfrm>
            <a:off x="7080504" y="6467855"/>
            <a:ext cx="320040" cy="116205"/>
          </a:xfrm>
          <a:custGeom>
            <a:rect b="b" l="l" r="r" t="t"/>
            <a:pathLst>
              <a:path extrusionOk="0" h="116204" w="320040">
                <a:moveTo>
                  <a:pt x="160020" y="0"/>
                </a:moveTo>
                <a:lnTo>
                  <a:pt x="97726" y="4548"/>
                </a:lnTo>
                <a:lnTo>
                  <a:pt x="46863" y="16954"/>
                </a:lnTo>
                <a:lnTo>
                  <a:pt x="12573" y="35361"/>
                </a:lnTo>
                <a:lnTo>
                  <a:pt x="0" y="57912"/>
                </a:lnTo>
                <a:lnTo>
                  <a:pt x="12573" y="79605"/>
                </a:lnTo>
                <a:lnTo>
                  <a:pt x="46863" y="97726"/>
                </a:lnTo>
                <a:lnTo>
                  <a:pt x="97726" y="110418"/>
                </a:lnTo>
                <a:lnTo>
                  <a:pt x="160020" y="115824"/>
                </a:lnTo>
                <a:lnTo>
                  <a:pt x="222313" y="111299"/>
                </a:lnTo>
                <a:lnTo>
                  <a:pt x="273176" y="99060"/>
                </a:lnTo>
                <a:lnTo>
                  <a:pt x="307467" y="81105"/>
                </a:lnTo>
                <a:lnTo>
                  <a:pt x="320040" y="59436"/>
                </a:lnTo>
                <a:lnTo>
                  <a:pt x="307467" y="36861"/>
                </a:lnTo>
                <a:lnTo>
                  <a:pt x="273176" y="18288"/>
                </a:lnTo>
                <a:lnTo>
                  <a:pt x="222313" y="5429"/>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2" name="Google Shape;1962;p72"/>
          <p:cNvSpPr/>
          <p:nvPr/>
        </p:nvSpPr>
        <p:spPr>
          <a:xfrm>
            <a:off x="7080504" y="6467855"/>
            <a:ext cx="320040" cy="116205"/>
          </a:xfrm>
          <a:custGeom>
            <a:rect b="b" l="l" r="r" t="t"/>
            <a:pathLst>
              <a:path extrusionOk="0" h="116204" w="320040">
                <a:moveTo>
                  <a:pt x="0" y="57912"/>
                </a:moveTo>
                <a:lnTo>
                  <a:pt x="12573" y="79605"/>
                </a:lnTo>
                <a:lnTo>
                  <a:pt x="46863" y="97726"/>
                </a:lnTo>
                <a:lnTo>
                  <a:pt x="97726" y="110418"/>
                </a:lnTo>
                <a:lnTo>
                  <a:pt x="160020" y="115824"/>
                </a:lnTo>
                <a:lnTo>
                  <a:pt x="222313" y="111299"/>
                </a:lnTo>
                <a:lnTo>
                  <a:pt x="273176" y="99060"/>
                </a:lnTo>
                <a:lnTo>
                  <a:pt x="307467" y="81105"/>
                </a:lnTo>
                <a:lnTo>
                  <a:pt x="320040" y="59436"/>
                </a:lnTo>
                <a:lnTo>
                  <a:pt x="307467" y="36861"/>
                </a:lnTo>
                <a:lnTo>
                  <a:pt x="273176" y="18288"/>
                </a:lnTo>
                <a:lnTo>
                  <a:pt x="222313" y="5429"/>
                </a:lnTo>
                <a:lnTo>
                  <a:pt x="160020" y="0"/>
                </a:lnTo>
                <a:lnTo>
                  <a:pt x="97726" y="4548"/>
                </a:lnTo>
                <a:lnTo>
                  <a:pt x="46863" y="16954"/>
                </a:lnTo>
                <a:lnTo>
                  <a:pt x="12573" y="35361"/>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3" name="Google Shape;1963;p72"/>
          <p:cNvSpPr/>
          <p:nvPr/>
        </p:nvSpPr>
        <p:spPr>
          <a:xfrm>
            <a:off x="7078980" y="6365748"/>
            <a:ext cx="320040" cy="114300"/>
          </a:xfrm>
          <a:custGeom>
            <a:rect b="b" l="l" r="r" t="t"/>
            <a:pathLst>
              <a:path extrusionOk="0" h="114300" w="320040">
                <a:moveTo>
                  <a:pt x="160020" y="0"/>
                </a:moveTo>
                <a:lnTo>
                  <a:pt x="97726" y="4310"/>
                </a:lnTo>
                <a:lnTo>
                  <a:pt x="46863" y="16192"/>
                </a:lnTo>
                <a:lnTo>
                  <a:pt x="12573" y="34075"/>
                </a:lnTo>
                <a:lnTo>
                  <a:pt x="0" y="56387"/>
                </a:lnTo>
                <a:lnTo>
                  <a:pt x="12573" y="78938"/>
                </a:lnTo>
                <a:lnTo>
                  <a:pt x="46863" y="97345"/>
                </a:lnTo>
                <a:lnTo>
                  <a:pt x="97726" y="109751"/>
                </a:lnTo>
                <a:lnTo>
                  <a:pt x="160020" y="114299"/>
                </a:lnTo>
                <a:lnTo>
                  <a:pt x="222313" y="110632"/>
                </a:lnTo>
                <a:lnTo>
                  <a:pt x="273176" y="98678"/>
                </a:lnTo>
                <a:lnTo>
                  <a:pt x="307467" y="80438"/>
                </a:lnTo>
                <a:lnTo>
                  <a:pt x="320040" y="57911"/>
                </a:lnTo>
                <a:lnTo>
                  <a:pt x="308109" y="35361"/>
                </a:lnTo>
                <a:lnTo>
                  <a:pt x="273748" y="16954"/>
                </a:lnTo>
                <a:lnTo>
                  <a:pt x="222527"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4" name="Google Shape;1964;p72"/>
          <p:cNvSpPr/>
          <p:nvPr/>
        </p:nvSpPr>
        <p:spPr>
          <a:xfrm>
            <a:off x="7078980" y="6365748"/>
            <a:ext cx="320040" cy="114300"/>
          </a:xfrm>
          <a:custGeom>
            <a:rect b="b" l="l" r="r" t="t"/>
            <a:pathLst>
              <a:path extrusionOk="0" h="114300" w="320040">
                <a:moveTo>
                  <a:pt x="0" y="56387"/>
                </a:moveTo>
                <a:lnTo>
                  <a:pt x="12573" y="78938"/>
                </a:lnTo>
                <a:lnTo>
                  <a:pt x="46863" y="97345"/>
                </a:lnTo>
                <a:lnTo>
                  <a:pt x="97726" y="109751"/>
                </a:lnTo>
                <a:lnTo>
                  <a:pt x="160020" y="114299"/>
                </a:lnTo>
                <a:lnTo>
                  <a:pt x="222313" y="110632"/>
                </a:lnTo>
                <a:lnTo>
                  <a:pt x="273176" y="98678"/>
                </a:lnTo>
                <a:lnTo>
                  <a:pt x="307467" y="80438"/>
                </a:lnTo>
                <a:lnTo>
                  <a:pt x="320040" y="57911"/>
                </a:lnTo>
                <a:lnTo>
                  <a:pt x="308109" y="35361"/>
                </a:lnTo>
                <a:lnTo>
                  <a:pt x="273748" y="16954"/>
                </a:lnTo>
                <a:lnTo>
                  <a:pt x="222527" y="4548"/>
                </a:lnTo>
                <a:lnTo>
                  <a:pt x="160020" y="0"/>
                </a:lnTo>
                <a:lnTo>
                  <a:pt x="97726" y="4310"/>
                </a:lnTo>
                <a:lnTo>
                  <a:pt x="46863" y="16192"/>
                </a:lnTo>
                <a:lnTo>
                  <a:pt x="12573"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5" name="Google Shape;1965;p72"/>
          <p:cNvSpPr/>
          <p:nvPr/>
        </p:nvSpPr>
        <p:spPr>
          <a:xfrm>
            <a:off x="7162800" y="6265164"/>
            <a:ext cx="264160" cy="669290"/>
          </a:xfrm>
          <a:custGeom>
            <a:rect b="b" l="l" r="r" t="t"/>
            <a:pathLst>
              <a:path extrusionOk="0" h="669290" w="264159">
                <a:moveTo>
                  <a:pt x="4572" y="0"/>
                </a:moveTo>
                <a:lnTo>
                  <a:pt x="0" y="667512"/>
                </a:lnTo>
                <a:lnTo>
                  <a:pt x="260603" y="669036"/>
                </a:lnTo>
                <a:lnTo>
                  <a:pt x="263651" y="1524"/>
                </a:lnTo>
                <a:lnTo>
                  <a:pt x="457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6" name="Google Shape;1966;p72"/>
          <p:cNvSpPr/>
          <p:nvPr/>
        </p:nvSpPr>
        <p:spPr>
          <a:xfrm>
            <a:off x="7173468" y="6105144"/>
            <a:ext cx="741045" cy="0"/>
          </a:xfrm>
          <a:custGeom>
            <a:rect b="b" l="l" r="r" t="t"/>
            <a:pathLst>
              <a:path extrusionOk="0" h="120000" w="741045">
                <a:moveTo>
                  <a:pt x="0" y="0"/>
                </a:moveTo>
                <a:lnTo>
                  <a:pt x="74066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7" name="Google Shape;1967;p72"/>
          <p:cNvSpPr/>
          <p:nvPr/>
        </p:nvSpPr>
        <p:spPr>
          <a:xfrm>
            <a:off x="6879335" y="6876288"/>
            <a:ext cx="0" cy="256540"/>
          </a:xfrm>
          <a:custGeom>
            <a:rect b="b" l="l" r="r" t="t"/>
            <a:pathLst>
              <a:path extrusionOk="0" h="256540" w="120000">
                <a:moveTo>
                  <a:pt x="0" y="0"/>
                </a:moveTo>
                <a:lnTo>
                  <a:pt x="0" y="2560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8" name="Google Shape;1968;p72"/>
          <p:cNvSpPr/>
          <p:nvPr/>
        </p:nvSpPr>
        <p:spPr>
          <a:xfrm>
            <a:off x="7158228" y="6882383"/>
            <a:ext cx="0" cy="256540"/>
          </a:xfrm>
          <a:custGeom>
            <a:rect b="b" l="l" r="r" t="t"/>
            <a:pathLst>
              <a:path extrusionOk="0" h="256540" w="120000">
                <a:moveTo>
                  <a:pt x="0" y="0"/>
                </a:moveTo>
                <a:lnTo>
                  <a:pt x="0" y="2560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9" name="Google Shape;1969;p72"/>
          <p:cNvSpPr/>
          <p:nvPr/>
        </p:nvSpPr>
        <p:spPr>
          <a:xfrm>
            <a:off x="7168895" y="6111240"/>
            <a:ext cx="0" cy="256540"/>
          </a:xfrm>
          <a:custGeom>
            <a:rect b="b" l="l" r="r" t="t"/>
            <a:pathLst>
              <a:path extrusionOk="0" h="256539" w="120000">
                <a:moveTo>
                  <a:pt x="0" y="0"/>
                </a:moveTo>
                <a:lnTo>
                  <a:pt x="0" y="2560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0" name="Google Shape;1970;p72"/>
          <p:cNvSpPr/>
          <p:nvPr/>
        </p:nvSpPr>
        <p:spPr>
          <a:xfrm>
            <a:off x="6879335" y="6109716"/>
            <a:ext cx="0" cy="257810"/>
          </a:xfrm>
          <a:custGeom>
            <a:rect b="b" l="l" r="r" t="t"/>
            <a:pathLst>
              <a:path extrusionOk="0" h="257810" w="120000">
                <a:moveTo>
                  <a:pt x="0" y="0"/>
                </a:moveTo>
                <a:lnTo>
                  <a:pt x="0" y="2575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1" name="Google Shape;1971;p72"/>
          <p:cNvSpPr/>
          <p:nvPr/>
        </p:nvSpPr>
        <p:spPr>
          <a:xfrm>
            <a:off x="6387084" y="7132320"/>
            <a:ext cx="486409" cy="0"/>
          </a:xfrm>
          <a:custGeom>
            <a:rect b="b" l="l" r="r" t="t"/>
            <a:pathLst>
              <a:path extrusionOk="0" h="120000" w="486409">
                <a:moveTo>
                  <a:pt x="0" y="0"/>
                </a:moveTo>
                <a:lnTo>
                  <a:pt x="48615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2" name="Google Shape;1972;p72"/>
          <p:cNvSpPr/>
          <p:nvPr/>
        </p:nvSpPr>
        <p:spPr>
          <a:xfrm>
            <a:off x="6100571" y="6077711"/>
            <a:ext cx="41275" cy="40005"/>
          </a:xfrm>
          <a:custGeom>
            <a:rect b="b" l="l" r="r" t="t"/>
            <a:pathLst>
              <a:path extrusionOk="0" h="40004" w="41275">
                <a:moveTo>
                  <a:pt x="21336" y="0"/>
                </a:moveTo>
                <a:lnTo>
                  <a:pt x="12858" y="1595"/>
                </a:lnTo>
                <a:lnTo>
                  <a:pt x="6095" y="5905"/>
                </a:lnTo>
                <a:lnTo>
                  <a:pt x="1619" y="12215"/>
                </a:lnTo>
                <a:lnTo>
                  <a:pt x="0" y="19811"/>
                </a:lnTo>
                <a:lnTo>
                  <a:pt x="1619" y="28051"/>
                </a:lnTo>
                <a:lnTo>
                  <a:pt x="6096" y="34289"/>
                </a:lnTo>
                <a:lnTo>
                  <a:pt x="12858" y="38242"/>
                </a:lnTo>
                <a:lnTo>
                  <a:pt x="21336" y="39623"/>
                </a:lnTo>
                <a:lnTo>
                  <a:pt x="28932" y="38242"/>
                </a:lnTo>
                <a:lnTo>
                  <a:pt x="35242" y="34289"/>
                </a:lnTo>
                <a:lnTo>
                  <a:pt x="39552" y="28051"/>
                </a:lnTo>
                <a:lnTo>
                  <a:pt x="41148" y="19811"/>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3" name="Google Shape;1973;p72"/>
          <p:cNvSpPr/>
          <p:nvPr/>
        </p:nvSpPr>
        <p:spPr>
          <a:xfrm>
            <a:off x="6100571" y="6077711"/>
            <a:ext cx="41275" cy="40005"/>
          </a:xfrm>
          <a:custGeom>
            <a:rect b="b" l="l" r="r" t="t"/>
            <a:pathLst>
              <a:path extrusionOk="0" h="40004" w="41275">
                <a:moveTo>
                  <a:pt x="21336" y="0"/>
                </a:moveTo>
                <a:lnTo>
                  <a:pt x="12858" y="1595"/>
                </a:lnTo>
                <a:lnTo>
                  <a:pt x="6095" y="5905"/>
                </a:lnTo>
                <a:lnTo>
                  <a:pt x="1619" y="12215"/>
                </a:lnTo>
                <a:lnTo>
                  <a:pt x="0" y="19811"/>
                </a:lnTo>
                <a:lnTo>
                  <a:pt x="1619" y="28051"/>
                </a:lnTo>
                <a:lnTo>
                  <a:pt x="6096" y="34289"/>
                </a:lnTo>
                <a:lnTo>
                  <a:pt x="12858" y="38242"/>
                </a:lnTo>
                <a:lnTo>
                  <a:pt x="21336" y="39623"/>
                </a:lnTo>
                <a:lnTo>
                  <a:pt x="28932" y="38242"/>
                </a:lnTo>
                <a:lnTo>
                  <a:pt x="35242" y="34289"/>
                </a:lnTo>
                <a:lnTo>
                  <a:pt x="39552" y="28051"/>
                </a:lnTo>
                <a:lnTo>
                  <a:pt x="41148" y="19811"/>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4" name="Google Shape;1974;p72"/>
          <p:cNvSpPr/>
          <p:nvPr/>
        </p:nvSpPr>
        <p:spPr>
          <a:xfrm>
            <a:off x="6365747" y="5865876"/>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5" name="Google Shape;1975;p72"/>
          <p:cNvSpPr/>
          <p:nvPr/>
        </p:nvSpPr>
        <p:spPr>
          <a:xfrm>
            <a:off x="6365747" y="5865876"/>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6" name="Google Shape;1976;p72"/>
          <p:cNvSpPr txBox="1"/>
          <p:nvPr/>
        </p:nvSpPr>
        <p:spPr>
          <a:xfrm>
            <a:off x="7235659" y="6540878"/>
            <a:ext cx="120014"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100">
                <a:solidFill>
                  <a:schemeClr val="dk1"/>
                </a:solidFill>
                <a:latin typeface="Times New Roman"/>
                <a:ea typeface="Times New Roman"/>
                <a:cs typeface="Times New Roman"/>
                <a:sym typeface="Times New Roman"/>
              </a:rPr>
              <a:t>N</a:t>
            </a:r>
            <a:endParaRPr sz="1100">
              <a:solidFill>
                <a:schemeClr val="dk1"/>
              </a:solidFill>
              <a:latin typeface="Times New Roman"/>
              <a:ea typeface="Times New Roman"/>
              <a:cs typeface="Times New Roman"/>
              <a:sym typeface="Times New Roman"/>
            </a:endParaRPr>
          </a:p>
        </p:txBody>
      </p:sp>
      <p:sp>
        <p:nvSpPr>
          <p:cNvPr id="1977" name="Google Shape;1977;p72"/>
          <p:cNvSpPr txBox="1"/>
          <p:nvPr/>
        </p:nvSpPr>
        <p:spPr>
          <a:xfrm>
            <a:off x="7331811" y="6612842"/>
            <a:ext cx="121920" cy="13652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lang="tr-TR" sz="700">
                <a:solidFill>
                  <a:schemeClr val="dk1"/>
                </a:solidFill>
                <a:latin typeface="Times New Roman"/>
                <a:ea typeface="Times New Roman"/>
                <a:cs typeface="Times New Roman"/>
                <a:sym typeface="Times New Roman"/>
              </a:rPr>
              <a:t>S3</a:t>
            </a:r>
            <a:endParaRPr sz="700">
              <a:solidFill>
                <a:schemeClr val="dk1"/>
              </a:solidFill>
              <a:latin typeface="Times New Roman"/>
              <a:ea typeface="Times New Roman"/>
              <a:cs typeface="Times New Roman"/>
              <a:sym typeface="Times New Roman"/>
            </a:endParaRPr>
          </a:p>
        </p:txBody>
      </p:sp>
      <p:sp>
        <p:nvSpPr>
          <p:cNvPr id="1978" name="Google Shape;1978;p72"/>
          <p:cNvSpPr/>
          <p:nvPr/>
        </p:nvSpPr>
        <p:spPr>
          <a:xfrm>
            <a:off x="7165847" y="7138416"/>
            <a:ext cx="561340" cy="0"/>
          </a:xfrm>
          <a:custGeom>
            <a:rect b="b" l="l" r="r" t="t"/>
            <a:pathLst>
              <a:path extrusionOk="0" h="120000" w="561340">
                <a:moveTo>
                  <a:pt x="0" y="0"/>
                </a:moveTo>
                <a:lnTo>
                  <a:pt x="56083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9" name="Google Shape;1979;p72"/>
          <p:cNvSpPr/>
          <p:nvPr/>
        </p:nvSpPr>
        <p:spPr>
          <a:xfrm>
            <a:off x="6137147" y="6105144"/>
            <a:ext cx="741045" cy="0"/>
          </a:xfrm>
          <a:custGeom>
            <a:rect b="b" l="l" r="r" t="t"/>
            <a:pathLst>
              <a:path extrusionOk="0" h="120000" w="741045">
                <a:moveTo>
                  <a:pt x="0" y="0"/>
                </a:moveTo>
                <a:lnTo>
                  <a:pt x="74066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0" name="Google Shape;1980;p72"/>
          <p:cNvSpPr/>
          <p:nvPr/>
        </p:nvSpPr>
        <p:spPr>
          <a:xfrm>
            <a:off x="7914131" y="6083808"/>
            <a:ext cx="41275" cy="40005"/>
          </a:xfrm>
          <a:custGeom>
            <a:rect b="b" l="l" r="r" t="t"/>
            <a:pathLst>
              <a:path extrusionOk="0" h="40004" w="41275">
                <a:moveTo>
                  <a:pt x="21336" y="0"/>
                </a:moveTo>
                <a:lnTo>
                  <a:pt x="12858" y="1595"/>
                </a:lnTo>
                <a:lnTo>
                  <a:pt x="6096" y="5905"/>
                </a:lnTo>
                <a:lnTo>
                  <a:pt x="1619" y="12215"/>
                </a:lnTo>
                <a:lnTo>
                  <a:pt x="0" y="19811"/>
                </a:lnTo>
                <a:lnTo>
                  <a:pt x="1619" y="27408"/>
                </a:lnTo>
                <a:lnTo>
                  <a:pt x="6096" y="33718"/>
                </a:lnTo>
                <a:lnTo>
                  <a:pt x="12858" y="38028"/>
                </a:lnTo>
                <a:lnTo>
                  <a:pt x="21336" y="39623"/>
                </a:lnTo>
                <a:lnTo>
                  <a:pt x="28932" y="38028"/>
                </a:lnTo>
                <a:lnTo>
                  <a:pt x="35242" y="33718"/>
                </a:lnTo>
                <a:lnTo>
                  <a:pt x="39552" y="27408"/>
                </a:lnTo>
                <a:lnTo>
                  <a:pt x="41148" y="19811"/>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1" name="Google Shape;1981;p72"/>
          <p:cNvSpPr/>
          <p:nvPr/>
        </p:nvSpPr>
        <p:spPr>
          <a:xfrm>
            <a:off x="7914131" y="6083808"/>
            <a:ext cx="41275" cy="40005"/>
          </a:xfrm>
          <a:custGeom>
            <a:rect b="b" l="l" r="r" t="t"/>
            <a:pathLst>
              <a:path extrusionOk="0" h="40004" w="41275">
                <a:moveTo>
                  <a:pt x="21336" y="0"/>
                </a:moveTo>
                <a:lnTo>
                  <a:pt x="12858" y="1595"/>
                </a:lnTo>
                <a:lnTo>
                  <a:pt x="6096" y="5905"/>
                </a:lnTo>
                <a:lnTo>
                  <a:pt x="1619" y="12215"/>
                </a:lnTo>
                <a:lnTo>
                  <a:pt x="0" y="19811"/>
                </a:lnTo>
                <a:lnTo>
                  <a:pt x="1619" y="27408"/>
                </a:lnTo>
                <a:lnTo>
                  <a:pt x="6096" y="33718"/>
                </a:lnTo>
                <a:lnTo>
                  <a:pt x="12858" y="38028"/>
                </a:lnTo>
                <a:lnTo>
                  <a:pt x="21336" y="39623"/>
                </a:lnTo>
                <a:lnTo>
                  <a:pt x="28932" y="38028"/>
                </a:lnTo>
                <a:lnTo>
                  <a:pt x="35242" y="33718"/>
                </a:lnTo>
                <a:lnTo>
                  <a:pt x="39552" y="27408"/>
                </a:lnTo>
                <a:lnTo>
                  <a:pt x="41148" y="19811"/>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2" name="Google Shape;1982;p72"/>
          <p:cNvSpPr txBox="1"/>
          <p:nvPr/>
        </p:nvSpPr>
        <p:spPr>
          <a:xfrm>
            <a:off x="7997964" y="5985725"/>
            <a:ext cx="1143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1983" name="Google Shape;1983;p72"/>
          <p:cNvSpPr txBox="1"/>
          <p:nvPr/>
        </p:nvSpPr>
        <p:spPr>
          <a:xfrm>
            <a:off x="6614159" y="6315455"/>
            <a:ext cx="257810" cy="668020"/>
          </a:xfrm>
          <a:prstGeom prst="rect">
            <a:avLst/>
          </a:prstGeom>
          <a:solidFill>
            <a:srgbClr val="FFFFFF"/>
          </a:solidFill>
          <a:ln>
            <a:noFill/>
          </a:ln>
        </p:spPr>
        <p:txBody>
          <a:bodyPr anchorCtr="0" anchor="t" bIns="0" lIns="0" spcFirstLastPara="1" rIns="0" wrap="square" tIns="3175">
            <a:noAutofit/>
          </a:bodyPr>
          <a:lstStyle/>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P3</a:t>
            </a:r>
            <a:endParaRPr sz="700">
              <a:solidFill>
                <a:schemeClr val="dk1"/>
              </a:solidFill>
              <a:latin typeface="Times New Roman"/>
              <a:ea typeface="Times New Roman"/>
              <a:cs typeface="Times New Roman"/>
              <a:sym typeface="Times New Roman"/>
            </a:endParaRPr>
          </a:p>
        </p:txBody>
      </p:sp>
      <p:sp>
        <p:nvSpPr>
          <p:cNvPr id="1984" name="Google Shape;1984;p72"/>
          <p:cNvSpPr/>
          <p:nvPr/>
        </p:nvSpPr>
        <p:spPr>
          <a:xfrm>
            <a:off x="7118604" y="3506723"/>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2"/>
                </a:lnTo>
                <a:lnTo>
                  <a:pt x="39528" y="28289"/>
                </a:lnTo>
                <a:lnTo>
                  <a:pt x="41148" y="19812"/>
                </a:lnTo>
                <a:lnTo>
                  <a:pt x="39528" y="12215"/>
                </a:lnTo>
                <a:lnTo>
                  <a:pt x="35051" y="5905"/>
                </a:lnTo>
                <a:lnTo>
                  <a:pt x="28289" y="1595"/>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5" name="Google Shape;1985;p72"/>
          <p:cNvSpPr/>
          <p:nvPr/>
        </p:nvSpPr>
        <p:spPr>
          <a:xfrm>
            <a:off x="7118604" y="3506723"/>
            <a:ext cx="41275" cy="41275"/>
          </a:xfrm>
          <a:custGeom>
            <a:rect b="b" l="l" r="r" t="t"/>
            <a:pathLst>
              <a:path extrusionOk="0" h="41275" w="41275">
                <a:moveTo>
                  <a:pt x="19812" y="0"/>
                </a:moveTo>
                <a:lnTo>
                  <a:pt x="12215" y="1595"/>
                </a:lnTo>
                <a:lnTo>
                  <a:pt x="5905" y="5905"/>
                </a:lnTo>
                <a:lnTo>
                  <a:pt x="1595" y="12215"/>
                </a:lnTo>
                <a:lnTo>
                  <a:pt x="0" y="19812"/>
                </a:lnTo>
                <a:lnTo>
                  <a:pt x="1595" y="28289"/>
                </a:lnTo>
                <a:lnTo>
                  <a:pt x="5905" y="35052"/>
                </a:lnTo>
                <a:lnTo>
                  <a:pt x="12215" y="39528"/>
                </a:lnTo>
                <a:lnTo>
                  <a:pt x="19812" y="41148"/>
                </a:lnTo>
                <a:lnTo>
                  <a:pt x="28289" y="39528"/>
                </a:lnTo>
                <a:lnTo>
                  <a:pt x="35051" y="35051"/>
                </a:lnTo>
                <a:lnTo>
                  <a:pt x="39528" y="28289"/>
                </a:lnTo>
                <a:lnTo>
                  <a:pt x="41148" y="19812"/>
                </a:lnTo>
                <a:lnTo>
                  <a:pt x="39528" y="12215"/>
                </a:lnTo>
                <a:lnTo>
                  <a:pt x="35051" y="5905"/>
                </a:lnTo>
                <a:lnTo>
                  <a:pt x="28289"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6" name="Google Shape;1986;p72"/>
          <p:cNvSpPr/>
          <p:nvPr/>
        </p:nvSpPr>
        <p:spPr>
          <a:xfrm>
            <a:off x="6635495" y="3867911"/>
            <a:ext cx="320040" cy="113030"/>
          </a:xfrm>
          <a:custGeom>
            <a:rect b="b" l="l" r="r" t="t"/>
            <a:pathLst>
              <a:path extrusionOk="0" h="113029" w="320040">
                <a:moveTo>
                  <a:pt x="160020" y="0"/>
                </a:moveTo>
                <a:lnTo>
                  <a:pt x="97726" y="4524"/>
                </a:lnTo>
                <a:lnTo>
                  <a:pt x="46863" y="16763"/>
                </a:lnTo>
                <a:lnTo>
                  <a:pt x="12573" y="34718"/>
                </a:lnTo>
                <a:lnTo>
                  <a:pt x="0" y="56387"/>
                </a:lnTo>
                <a:lnTo>
                  <a:pt x="12573" y="78700"/>
                </a:lnTo>
                <a:lnTo>
                  <a:pt x="46863" y="96583"/>
                </a:lnTo>
                <a:lnTo>
                  <a:pt x="97726" y="108465"/>
                </a:lnTo>
                <a:lnTo>
                  <a:pt x="160020" y="112775"/>
                </a:lnTo>
                <a:lnTo>
                  <a:pt x="222313" y="108465"/>
                </a:lnTo>
                <a:lnTo>
                  <a:pt x="273176" y="96583"/>
                </a:lnTo>
                <a:lnTo>
                  <a:pt x="307466" y="78700"/>
                </a:lnTo>
                <a:lnTo>
                  <a:pt x="320039" y="56387"/>
                </a:lnTo>
                <a:lnTo>
                  <a:pt x="307466" y="34718"/>
                </a:lnTo>
                <a:lnTo>
                  <a:pt x="273176" y="16763"/>
                </a:lnTo>
                <a:lnTo>
                  <a:pt x="222313" y="4524"/>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7" name="Google Shape;1987;p72"/>
          <p:cNvSpPr/>
          <p:nvPr/>
        </p:nvSpPr>
        <p:spPr>
          <a:xfrm>
            <a:off x="6635495" y="3867911"/>
            <a:ext cx="320040" cy="113030"/>
          </a:xfrm>
          <a:custGeom>
            <a:rect b="b" l="l" r="r" t="t"/>
            <a:pathLst>
              <a:path extrusionOk="0" h="113029" w="320040">
                <a:moveTo>
                  <a:pt x="320039" y="56387"/>
                </a:moveTo>
                <a:lnTo>
                  <a:pt x="307466" y="34718"/>
                </a:lnTo>
                <a:lnTo>
                  <a:pt x="273176" y="16763"/>
                </a:lnTo>
                <a:lnTo>
                  <a:pt x="222313" y="4524"/>
                </a:lnTo>
                <a:lnTo>
                  <a:pt x="160020" y="0"/>
                </a:lnTo>
                <a:lnTo>
                  <a:pt x="97726" y="4524"/>
                </a:lnTo>
                <a:lnTo>
                  <a:pt x="46863" y="16763"/>
                </a:lnTo>
                <a:lnTo>
                  <a:pt x="12573" y="34718"/>
                </a:lnTo>
                <a:lnTo>
                  <a:pt x="0" y="56387"/>
                </a:lnTo>
                <a:lnTo>
                  <a:pt x="12573" y="78700"/>
                </a:lnTo>
                <a:lnTo>
                  <a:pt x="46863" y="96583"/>
                </a:lnTo>
                <a:lnTo>
                  <a:pt x="97726" y="108465"/>
                </a:lnTo>
                <a:lnTo>
                  <a:pt x="160020" y="112775"/>
                </a:lnTo>
                <a:lnTo>
                  <a:pt x="222313" y="108465"/>
                </a:lnTo>
                <a:lnTo>
                  <a:pt x="273176" y="96583"/>
                </a:lnTo>
                <a:lnTo>
                  <a:pt x="307466" y="78700"/>
                </a:lnTo>
                <a:lnTo>
                  <a:pt x="320039"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8" name="Google Shape;1988;p72"/>
          <p:cNvSpPr/>
          <p:nvPr/>
        </p:nvSpPr>
        <p:spPr>
          <a:xfrm>
            <a:off x="6633971" y="3968496"/>
            <a:ext cx="320040" cy="113030"/>
          </a:xfrm>
          <a:custGeom>
            <a:rect b="b" l="l" r="r" t="t"/>
            <a:pathLst>
              <a:path extrusionOk="0" h="113029" w="320040">
                <a:moveTo>
                  <a:pt x="160020" y="0"/>
                </a:moveTo>
                <a:lnTo>
                  <a:pt x="97726" y="4310"/>
                </a:lnTo>
                <a:lnTo>
                  <a:pt x="46863" y="16192"/>
                </a:lnTo>
                <a:lnTo>
                  <a:pt x="12573" y="34075"/>
                </a:lnTo>
                <a:lnTo>
                  <a:pt x="0" y="56387"/>
                </a:lnTo>
                <a:lnTo>
                  <a:pt x="12573" y="78700"/>
                </a:lnTo>
                <a:lnTo>
                  <a:pt x="46863" y="96583"/>
                </a:lnTo>
                <a:lnTo>
                  <a:pt x="97726" y="108465"/>
                </a:lnTo>
                <a:lnTo>
                  <a:pt x="160020" y="112775"/>
                </a:lnTo>
                <a:lnTo>
                  <a:pt x="222313" y="108465"/>
                </a:lnTo>
                <a:lnTo>
                  <a:pt x="273176" y="96583"/>
                </a:lnTo>
                <a:lnTo>
                  <a:pt x="307466" y="78700"/>
                </a:lnTo>
                <a:lnTo>
                  <a:pt x="320039" y="56387"/>
                </a:lnTo>
                <a:lnTo>
                  <a:pt x="307466" y="34075"/>
                </a:lnTo>
                <a:lnTo>
                  <a:pt x="273177" y="16192"/>
                </a:lnTo>
                <a:lnTo>
                  <a:pt x="222313" y="4310"/>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9" name="Google Shape;1989;p72"/>
          <p:cNvSpPr/>
          <p:nvPr/>
        </p:nvSpPr>
        <p:spPr>
          <a:xfrm>
            <a:off x="6633971" y="3968496"/>
            <a:ext cx="320040" cy="113030"/>
          </a:xfrm>
          <a:custGeom>
            <a:rect b="b" l="l" r="r" t="t"/>
            <a:pathLst>
              <a:path extrusionOk="0" h="113029" w="320040">
                <a:moveTo>
                  <a:pt x="320039" y="56387"/>
                </a:moveTo>
                <a:lnTo>
                  <a:pt x="307466" y="34075"/>
                </a:lnTo>
                <a:lnTo>
                  <a:pt x="273176" y="16192"/>
                </a:lnTo>
                <a:lnTo>
                  <a:pt x="222313" y="4310"/>
                </a:lnTo>
                <a:lnTo>
                  <a:pt x="160020" y="0"/>
                </a:lnTo>
                <a:lnTo>
                  <a:pt x="97726" y="4310"/>
                </a:lnTo>
                <a:lnTo>
                  <a:pt x="46863" y="16192"/>
                </a:lnTo>
                <a:lnTo>
                  <a:pt x="12573" y="34075"/>
                </a:lnTo>
                <a:lnTo>
                  <a:pt x="0" y="56387"/>
                </a:lnTo>
                <a:lnTo>
                  <a:pt x="12573" y="78700"/>
                </a:lnTo>
                <a:lnTo>
                  <a:pt x="46863" y="96583"/>
                </a:lnTo>
                <a:lnTo>
                  <a:pt x="97726" y="108465"/>
                </a:lnTo>
                <a:lnTo>
                  <a:pt x="160020" y="112775"/>
                </a:lnTo>
                <a:lnTo>
                  <a:pt x="222313" y="108465"/>
                </a:lnTo>
                <a:lnTo>
                  <a:pt x="273176" y="96583"/>
                </a:lnTo>
                <a:lnTo>
                  <a:pt x="307466" y="78700"/>
                </a:lnTo>
                <a:lnTo>
                  <a:pt x="320039"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0" name="Google Shape;1990;p72"/>
          <p:cNvSpPr/>
          <p:nvPr/>
        </p:nvSpPr>
        <p:spPr>
          <a:xfrm>
            <a:off x="6635495" y="4070604"/>
            <a:ext cx="320040" cy="114300"/>
          </a:xfrm>
          <a:custGeom>
            <a:rect b="b" l="l" r="r" t="t"/>
            <a:pathLst>
              <a:path extrusionOk="0" h="114300" w="320040">
                <a:moveTo>
                  <a:pt x="160020" y="0"/>
                </a:moveTo>
                <a:lnTo>
                  <a:pt x="97726" y="4548"/>
                </a:lnTo>
                <a:lnTo>
                  <a:pt x="46863" y="16954"/>
                </a:lnTo>
                <a:lnTo>
                  <a:pt x="12573" y="35361"/>
                </a:lnTo>
                <a:lnTo>
                  <a:pt x="0" y="57912"/>
                </a:lnTo>
                <a:lnTo>
                  <a:pt x="12573" y="80224"/>
                </a:lnTo>
                <a:lnTo>
                  <a:pt x="46863" y="98107"/>
                </a:lnTo>
                <a:lnTo>
                  <a:pt x="97726" y="109989"/>
                </a:lnTo>
                <a:lnTo>
                  <a:pt x="160020" y="114300"/>
                </a:lnTo>
                <a:lnTo>
                  <a:pt x="222313" y="109989"/>
                </a:lnTo>
                <a:lnTo>
                  <a:pt x="273176" y="98107"/>
                </a:lnTo>
                <a:lnTo>
                  <a:pt x="307466" y="80224"/>
                </a:lnTo>
                <a:lnTo>
                  <a:pt x="320039" y="57912"/>
                </a:lnTo>
                <a:lnTo>
                  <a:pt x="307466"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1" name="Google Shape;1991;p72"/>
          <p:cNvSpPr/>
          <p:nvPr/>
        </p:nvSpPr>
        <p:spPr>
          <a:xfrm>
            <a:off x="6635495" y="4070604"/>
            <a:ext cx="320040" cy="114300"/>
          </a:xfrm>
          <a:custGeom>
            <a:rect b="b" l="l" r="r" t="t"/>
            <a:pathLst>
              <a:path extrusionOk="0" h="114300" w="320040">
                <a:moveTo>
                  <a:pt x="320039" y="57912"/>
                </a:moveTo>
                <a:lnTo>
                  <a:pt x="307466" y="35361"/>
                </a:lnTo>
                <a:lnTo>
                  <a:pt x="273176" y="16954"/>
                </a:lnTo>
                <a:lnTo>
                  <a:pt x="222313" y="4548"/>
                </a:lnTo>
                <a:lnTo>
                  <a:pt x="160020" y="0"/>
                </a:lnTo>
                <a:lnTo>
                  <a:pt x="97726" y="4548"/>
                </a:lnTo>
                <a:lnTo>
                  <a:pt x="46863" y="16954"/>
                </a:lnTo>
                <a:lnTo>
                  <a:pt x="12573" y="35361"/>
                </a:lnTo>
                <a:lnTo>
                  <a:pt x="0" y="57912"/>
                </a:lnTo>
                <a:lnTo>
                  <a:pt x="12573" y="80224"/>
                </a:lnTo>
                <a:lnTo>
                  <a:pt x="46863" y="98107"/>
                </a:lnTo>
                <a:lnTo>
                  <a:pt x="97726" y="109989"/>
                </a:lnTo>
                <a:lnTo>
                  <a:pt x="160020" y="114300"/>
                </a:lnTo>
                <a:lnTo>
                  <a:pt x="222313" y="109989"/>
                </a:lnTo>
                <a:lnTo>
                  <a:pt x="273176" y="98107"/>
                </a:lnTo>
                <a:lnTo>
                  <a:pt x="307466" y="80224"/>
                </a:lnTo>
                <a:lnTo>
                  <a:pt x="320039"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2" name="Google Shape;1992;p72"/>
          <p:cNvSpPr/>
          <p:nvPr/>
        </p:nvSpPr>
        <p:spPr>
          <a:xfrm>
            <a:off x="6635495" y="4172711"/>
            <a:ext cx="320040" cy="116205"/>
          </a:xfrm>
          <a:custGeom>
            <a:rect b="b" l="l" r="r" t="t"/>
            <a:pathLst>
              <a:path extrusionOk="0" h="116204" w="320040">
                <a:moveTo>
                  <a:pt x="160020" y="0"/>
                </a:moveTo>
                <a:lnTo>
                  <a:pt x="97726" y="4548"/>
                </a:lnTo>
                <a:lnTo>
                  <a:pt x="46862" y="16954"/>
                </a:lnTo>
                <a:lnTo>
                  <a:pt x="12573" y="35361"/>
                </a:lnTo>
                <a:lnTo>
                  <a:pt x="0" y="57912"/>
                </a:lnTo>
                <a:lnTo>
                  <a:pt x="12573" y="80462"/>
                </a:lnTo>
                <a:lnTo>
                  <a:pt x="46863" y="98869"/>
                </a:lnTo>
                <a:lnTo>
                  <a:pt x="97726" y="111275"/>
                </a:lnTo>
                <a:lnTo>
                  <a:pt x="160020" y="115824"/>
                </a:lnTo>
                <a:lnTo>
                  <a:pt x="222313" y="111275"/>
                </a:lnTo>
                <a:lnTo>
                  <a:pt x="273176" y="98869"/>
                </a:lnTo>
                <a:lnTo>
                  <a:pt x="307466" y="80462"/>
                </a:lnTo>
                <a:lnTo>
                  <a:pt x="320039" y="57912"/>
                </a:lnTo>
                <a:lnTo>
                  <a:pt x="307466"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3" name="Google Shape;1993;p72"/>
          <p:cNvSpPr/>
          <p:nvPr/>
        </p:nvSpPr>
        <p:spPr>
          <a:xfrm>
            <a:off x="6635495" y="4172711"/>
            <a:ext cx="320040" cy="116205"/>
          </a:xfrm>
          <a:custGeom>
            <a:rect b="b" l="l" r="r" t="t"/>
            <a:pathLst>
              <a:path extrusionOk="0" h="116204" w="320040">
                <a:moveTo>
                  <a:pt x="320039" y="57912"/>
                </a:moveTo>
                <a:lnTo>
                  <a:pt x="307466" y="35361"/>
                </a:lnTo>
                <a:lnTo>
                  <a:pt x="273176" y="16954"/>
                </a:lnTo>
                <a:lnTo>
                  <a:pt x="222313" y="4548"/>
                </a:lnTo>
                <a:lnTo>
                  <a:pt x="160020" y="0"/>
                </a:lnTo>
                <a:lnTo>
                  <a:pt x="97726" y="4548"/>
                </a:lnTo>
                <a:lnTo>
                  <a:pt x="46863" y="16954"/>
                </a:lnTo>
                <a:lnTo>
                  <a:pt x="12573" y="35361"/>
                </a:lnTo>
                <a:lnTo>
                  <a:pt x="0" y="57912"/>
                </a:lnTo>
                <a:lnTo>
                  <a:pt x="12573" y="80462"/>
                </a:lnTo>
                <a:lnTo>
                  <a:pt x="46863" y="98869"/>
                </a:lnTo>
                <a:lnTo>
                  <a:pt x="97726" y="111275"/>
                </a:lnTo>
                <a:lnTo>
                  <a:pt x="160020" y="115824"/>
                </a:lnTo>
                <a:lnTo>
                  <a:pt x="222313" y="111275"/>
                </a:lnTo>
                <a:lnTo>
                  <a:pt x="273176" y="98869"/>
                </a:lnTo>
                <a:lnTo>
                  <a:pt x="307466" y="80462"/>
                </a:lnTo>
                <a:lnTo>
                  <a:pt x="320039"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4" name="Google Shape;1994;p72"/>
          <p:cNvSpPr/>
          <p:nvPr/>
        </p:nvSpPr>
        <p:spPr>
          <a:xfrm>
            <a:off x="6637019" y="4276344"/>
            <a:ext cx="321945" cy="114300"/>
          </a:xfrm>
          <a:custGeom>
            <a:rect b="b" l="l" r="r" t="t"/>
            <a:pathLst>
              <a:path extrusionOk="0" h="114300" w="321945">
                <a:moveTo>
                  <a:pt x="160020" y="0"/>
                </a:moveTo>
                <a:lnTo>
                  <a:pt x="97726" y="4548"/>
                </a:lnTo>
                <a:lnTo>
                  <a:pt x="46863" y="16954"/>
                </a:lnTo>
                <a:lnTo>
                  <a:pt x="12573" y="35361"/>
                </a:lnTo>
                <a:lnTo>
                  <a:pt x="0" y="57912"/>
                </a:lnTo>
                <a:lnTo>
                  <a:pt x="12573" y="79581"/>
                </a:lnTo>
                <a:lnTo>
                  <a:pt x="46863" y="97536"/>
                </a:lnTo>
                <a:lnTo>
                  <a:pt x="97726" y="109775"/>
                </a:lnTo>
                <a:lnTo>
                  <a:pt x="160020" y="114300"/>
                </a:lnTo>
                <a:lnTo>
                  <a:pt x="223194" y="109775"/>
                </a:lnTo>
                <a:lnTo>
                  <a:pt x="274510" y="97536"/>
                </a:lnTo>
                <a:lnTo>
                  <a:pt x="308967" y="79581"/>
                </a:lnTo>
                <a:lnTo>
                  <a:pt x="321563" y="57912"/>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5" name="Google Shape;1995;p72"/>
          <p:cNvSpPr/>
          <p:nvPr/>
        </p:nvSpPr>
        <p:spPr>
          <a:xfrm>
            <a:off x="6637019" y="4276344"/>
            <a:ext cx="321945" cy="114300"/>
          </a:xfrm>
          <a:custGeom>
            <a:rect b="b" l="l" r="r" t="t"/>
            <a:pathLst>
              <a:path extrusionOk="0" h="114300" w="321945">
                <a:moveTo>
                  <a:pt x="321563" y="57912"/>
                </a:moveTo>
                <a:lnTo>
                  <a:pt x="308967" y="35361"/>
                </a:lnTo>
                <a:lnTo>
                  <a:pt x="274510" y="16954"/>
                </a:lnTo>
                <a:lnTo>
                  <a:pt x="223194" y="4548"/>
                </a:lnTo>
                <a:lnTo>
                  <a:pt x="160020" y="0"/>
                </a:lnTo>
                <a:lnTo>
                  <a:pt x="97726" y="4548"/>
                </a:lnTo>
                <a:lnTo>
                  <a:pt x="46863" y="16954"/>
                </a:lnTo>
                <a:lnTo>
                  <a:pt x="12573" y="35361"/>
                </a:lnTo>
                <a:lnTo>
                  <a:pt x="0" y="57912"/>
                </a:lnTo>
                <a:lnTo>
                  <a:pt x="12573" y="79581"/>
                </a:lnTo>
                <a:lnTo>
                  <a:pt x="46863" y="97536"/>
                </a:lnTo>
                <a:lnTo>
                  <a:pt x="97726" y="109775"/>
                </a:lnTo>
                <a:lnTo>
                  <a:pt x="160020" y="114300"/>
                </a:lnTo>
                <a:lnTo>
                  <a:pt x="223194" y="109775"/>
                </a:lnTo>
                <a:lnTo>
                  <a:pt x="274510" y="97536"/>
                </a:lnTo>
                <a:lnTo>
                  <a:pt x="308967" y="79581"/>
                </a:lnTo>
                <a:lnTo>
                  <a:pt x="321563"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6" name="Google Shape;1996;p72"/>
          <p:cNvSpPr/>
          <p:nvPr/>
        </p:nvSpPr>
        <p:spPr>
          <a:xfrm>
            <a:off x="6611111" y="3823716"/>
            <a:ext cx="257810" cy="668020"/>
          </a:xfrm>
          <a:custGeom>
            <a:rect b="b" l="l" r="r" t="t"/>
            <a:pathLst>
              <a:path extrusionOk="0" h="668020" w="257809">
                <a:moveTo>
                  <a:pt x="0" y="667512"/>
                </a:moveTo>
                <a:lnTo>
                  <a:pt x="257555" y="667512"/>
                </a:lnTo>
                <a:lnTo>
                  <a:pt x="257555" y="0"/>
                </a:lnTo>
                <a:lnTo>
                  <a:pt x="0" y="0"/>
                </a:lnTo>
                <a:lnTo>
                  <a:pt x="0" y="66751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7" name="Google Shape;1997;p72"/>
          <p:cNvSpPr/>
          <p:nvPr/>
        </p:nvSpPr>
        <p:spPr>
          <a:xfrm>
            <a:off x="7074407" y="4283964"/>
            <a:ext cx="321945" cy="113030"/>
          </a:xfrm>
          <a:custGeom>
            <a:rect b="b" l="l" r="r" t="t"/>
            <a:pathLst>
              <a:path extrusionOk="0" h="113029" w="321945">
                <a:moveTo>
                  <a:pt x="161544" y="0"/>
                </a:moveTo>
                <a:lnTo>
                  <a:pt x="99012" y="4310"/>
                </a:lnTo>
                <a:lnTo>
                  <a:pt x="47625" y="16192"/>
                </a:lnTo>
                <a:lnTo>
                  <a:pt x="12811" y="34075"/>
                </a:lnTo>
                <a:lnTo>
                  <a:pt x="0" y="56387"/>
                </a:lnTo>
                <a:lnTo>
                  <a:pt x="12596" y="78057"/>
                </a:lnTo>
                <a:lnTo>
                  <a:pt x="47053" y="96012"/>
                </a:lnTo>
                <a:lnTo>
                  <a:pt x="98369" y="108251"/>
                </a:lnTo>
                <a:lnTo>
                  <a:pt x="161544" y="112775"/>
                </a:lnTo>
                <a:lnTo>
                  <a:pt x="223837" y="109132"/>
                </a:lnTo>
                <a:lnTo>
                  <a:pt x="274700" y="97345"/>
                </a:lnTo>
                <a:lnTo>
                  <a:pt x="308991" y="79557"/>
                </a:lnTo>
                <a:lnTo>
                  <a:pt x="321564" y="57912"/>
                </a:lnTo>
                <a:lnTo>
                  <a:pt x="308991" y="35361"/>
                </a:lnTo>
                <a:lnTo>
                  <a:pt x="274700" y="16954"/>
                </a:lnTo>
                <a:lnTo>
                  <a:pt x="223837" y="4548"/>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8" name="Google Shape;1998;p72"/>
          <p:cNvSpPr/>
          <p:nvPr/>
        </p:nvSpPr>
        <p:spPr>
          <a:xfrm>
            <a:off x="7074407" y="4283964"/>
            <a:ext cx="321945" cy="113030"/>
          </a:xfrm>
          <a:custGeom>
            <a:rect b="b" l="l" r="r" t="t"/>
            <a:pathLst>
              <a:path extrusionOk="0" h="113029" w="321945">
                <a:moveTo>
                  <a:pt x="0" y="56387"/>
                </a:moveTo>
                <a:lnTo>
                  <a:pt x="12596" y="78057"/>
                </a:lnTo>
                <a:lnTo>
                  <a:pt x="47053" y="96012"/>
                </a:lnTo>
                <a:lnTo>
                  <a:pt x="98369" y="108251"/>
                </a:lnTo>
                <a:lnTo>
                  <a:pt x="161544" y="112775"/>
                </a:lnTo>
                <a:lnTo>
                  <a:pt x="223837" y="109132"/>
                </a:lnTo>
                <a:lnTo>
                  <a:pt x="274700" y="97345"/>
                </a:lnTo>
                <a:lnTo>
                  <a:pt x="308991" y="79557"/>
                </a:lnTo>
                <a:lnTo>
                  <a:pt x="321564" y="57912"/>
                </a:lnTo>
                <a:lnTo>
                  <a:pt x="308991" y="35361"/>
                </a:lnTo>
                <a:lnTo>
                  <a:pt x="274700" y="16954"/>
                </a:lnTo>
                <a:lnTo>
                  <a:pt x="223837" y="4548"/>
                </a:lnTo>
                <a:lnTo>
                  <a:pt x="161544" y="0"/>
                </a:lnTo>
                <a:lnTo>
                  <a:pt x="99012" y="4310"/>
                </a:lnTo>
                <a:lnTo>
                  <a:pt x="47625" y="16192"/>
                </a:lnTo>
                <a:lnTo>
                  <a:pt x="12811"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9" name="Google Shape;1999;p72"/>
          <p:cNvSpPr/>
          <p:nvPr/>
        </p:nvSpPr>
        <p:spPr>
          <a:xfrm>
            <a:off x="7077456" y="4183379"/>
            <a:ext cx="320040" cy="114300"/>
          </a:xfrm>
          <a:custGeom>
            <a:rect b="b" l="l" r="r" t="t"/>
            <a:pathLst>
              <a:path extrusionOk="0" h="114300" w="320040">
                <a:moveTo>
                  <a:pt x="160020" y="0"/>
                </a:moveTo>
                <a:lnTo>
                  <a:pt x="97726" y="4524"/>
                </a:lnTo>
                <a:lnTo>
                  <a:pt x="46863" y="16763"/>
                </a:lnTo>
                <a:lnTo>
                  <a:pt x="12573" y="34718"/>
                </a:lnTo>
                <a:lnTo>
                  <a:pt x="0" y="56387"/>
                </a:lnTo>
                <a:lnTo>
                  <a:pt x="12573" y="78938"/>
                </a:lnTo>
                <a:lnTo>
                  <a:pt x="46863" y="97345"/>
                </a:lnTo>
                <a:lnTo>
                  <a:pt x="97726" y="109751"/>
                </a:lnTo>
                <a:lnTo>
                  <a:pt x="160020" y="114300"/>
                </a:lnTo>
                <a:lnTo>
                  <a:pt x="222313" y="110632"/>
                </a:lnTo>
                <a:lnTo>
                  <a:pt x="273176" y="98679"/>
                </a:lnTo>
                <a:lnTo>
                  <a:pt x="307467" y="80438"/>
                </a:lnTo>
                <a:lnTo>
                  <a:pt x="320040" y="57912"/>
                </a:lnTo>
                <a:lnTo>
                  <a:pt x="308324" y="36218"/>
                </a:lnTo>
                <a:lnTo>
                  <a:pt x="274320" y="18097"/>
                </a:lnTo>
                <a:lnTo>
                  <a:pt x="223170" y="5405"/>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0" name="Google Shape;2000;p72"/>
          <p:cNvSpPr/>
          <p:nvPr/>
        </p:nvSpPr>
        <p:spPr>
          <a:xfrm>
            <a:off x="7077456" y="4183379"/>
            <a:ext cx="320040" cy="114300"/>
          </a:xfrm>
          <a:custGeom>
            <a:rect b="b" l="l" r="r" t="t"/>
            <a:pathLst>
              <a:path extrusionOk="0" h="114300" w="320040">
                <a:moveTo>
                  <a:pt x="0" y="56387"/>
                </a:moveTo>
                <a:lnTo>
                  <a:pt x="12573" y="78938"/>
                </a:lnTo>
                <a:lnTo>
                  <a:pt x="46863" y="97345"/>
                </a:lnTo>
                <a:lnTo>
                  <a:pt x="97726" y="109751"/>
                </a:lnTo>
                <a:lnTo>
                  <a:pt x="160020" y="114300"/>
                </a:lnTo>
                <a:lnTo>
                  <a:pt x="222313" y="110632"/>
                </a:lnTo>
                <a:lnTo>
                  <a:pt x="273176" y="98679"/>
                </a:lnTo>
                <a:lnTo>
                  <a:pt x="307467" y="80438"/>
                </a:lnTo>
                <a:lnTo>
                  <a:pt x="320040" y="57912"/>
                </a:lnTo>
                <a:lnTo>
                  <a:pt x="308324" y="36218"/>
                </a:lnTo>
                <a:lnTo>
                  <a:pt x="274320" y="18097"/>
                </a:lnTo>
                <a:lnTo>
                  <a:pt x="223170" y="5405"/>
                </a:lnTo>
                <a:lnTo>
                  <a:pt x="160020" y="0"/>
                </a:lnTo>
                <a:lnTo>
                  <a:pt x="97726" y="4524"/>
                </a:lnTo>
                <a:lnTo>
                  <a:pt x="46863" y="16763"/>
                </a:lnTo>
                <a:lnTo>
                  <a:pt x="12573"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1" name="Google Shape;2001;p72"/>
          <p:cNvSpPr/>
          <p:nvPr/>
        </p:nvSpPr>
        <p:spPr>
          <a:xfrm>
            <a:off x="7075931" y="4081272"/>
            <a:ext cx="321945" cy="113030"/>
          </a:xfrm>
          <a:custGeom>
            <a:rect b="b" l="l" r="r" t="t"/>
            <a:pathLst>
              <a:path extrusionOk="0" h="113029" w="321945">
                <a:moveTo>
                  <a:pt x="160020" y="0"/>
                </a:moveTo>
                <a:lnTo>
                  <a:pt x="97726" y="3643"/>
                </a:lnTo>
                <a:lnTo>
                  <a:pt x="46863" y="15430"/>
                </a:lnTo>
                <a:lnTo>
                  <a:pt x="12573" y="33218"/>
                </a:lnTo>
                <a:lnTo>
                  <a:pt x="0" y="54863"/>
                </a:lnTo>
                <a:lnTo>
                  <a:pt x="12573" y="77414"/>
                </a:lnTo>
                <a:lnTo>
                  <a:pt x="46863" y="95821"/>
                </a:lnTo>
                <a:lnTo>
                  <a:pt x="97726" y="108227"/>
                </a:lnTo>
                <a:lnTo>
                  <a:pt x="160020" y="112775"/>
                </a:lnTo>
                <a:lnTo>
                  <a:pt x="222337" y="109132"/>
                </a:lnTo>
                <a:lnTo>
                  <a:pt x="273367" y="97345"/>
                </a:lnTo>
                <a:lnTo>
                  <a:pt x="308109" y="79557"/>
                </a:lnTo>
                <a:lnTo>
                  <a:pt x="321564" y="57912"/>
                </a:lnTo>
                <a:lnTo>
                  <a:pt x="308967" y="35361"/>
                </a:lnTo>
                <a:lnTo>
                  <a:pt x="274510" y="16954"/>
                </a:lnTo>
                <a:lnTo>
                  <a:pt x="223194"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2" name="Google Shape;2002;p72"/>
          <p:cNvSpPr/>
          <p:nvPr/>
        </p:nvSpPr>
        <p:spPr>
          <a:xfrm>
            <a:off x="7075931" y="4081272"/>
            <a:ext cx="321945" cy="113030"/>
          </a:xfrm>
          <a:custGeom>
            <a:rect b="b" l="l" r="r" t="t"/>
            <a:pathLst>
              <a:path extrusionOk="0" h="113029" w="321945">
                <a:moveTo>
                  <a:pt x="0" y="54863"/>
                </a:moveTo>
                <a:lnTo>
                  <a:pt x="12573" y="77414"/>
                </a:lnTo>
                <a:lnTo>
                  <a:pt x="46863" y="95821"/>
                </a:lnTo>
                <a:lnTo>
                  <a:pt x="97726" y="108227"/>
                </a:lnTo>
                <a:lnTo>
                  <a:pt x="160020" y="112775"/>
                </a:lnTo>
                <a:lnTo>
                  <a:pt x="222337" y="109132"/>
                </a:lnTo>
                <a:lnTo>
                  <a:pt x="273367" y="97345"/>
                </a:lnTo>
                <a:lnTo>
                  <a:pt x="308109" y="79557"/>
                </a:lnTo>
                <a:lnTo>
                  <a:pt x="321564" y="57912"/>
                </a:lnTo>
                <a:lnTo>
                  <a:pt x="308967" y="35361"/>
                </a:lnTo>
                <a:lnTo>
                  <a:pt x="274510" y="16954"/>
                </a:lnTo>
                <a:lnTo>
                  <a:pt x="223194" y="4548"/>
                </a:lnTo>
                <a:lnTo>
                  <a:pt x="160020" y="0"/>
                </a:lnTo>
                <a:lnTo>
                  <a:pt x="97726" y="3643"/>
                </a:lnTo>
                <a:lnTo>
                  <a:pt x="46863" y="15430"/>
                </a:lnTo>
                <a:lnTo>
                  <a:pt x="12573" y="33218"/>
                </a:lnTo>
                <a:lnTo>
                  <a:pt x="0" y="5486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3" name="Google Shape;2003;p72"/>
          <p:cNvSpPr/>
          <p:nvPr/>
        </p:nvSpPr>
        <p:spPr>
          <a:xfrm>
            <a:off x="7075931" y="3977640"/>
            <a:ext cx="321945" cy="114300"/>
          </a:xfrm>
          <a:custGeom>
            <a:rect b="b" l="l" r="r" t="t"/>
            <a:pathLst>
              <a:path extrusionOk="0" h="114300" w="321945">
                <a:moveTo>
                  <a:pt x="161544" y="0"/>
                </a:moveTo>
                <a:lnTo>
                  <a:pt x="99012" y="3667"/>
                </a:lnTo>
                <a:lnTo>
                  <a:pt x="47625" y="15621"/>
                </a:lnTo>
                <a:lnTo>
                  <a:pt x="12811" y="33861"/>
                </a:lnTo>
                <a:lnTo>
                  <a:pt x="0" y="56387"/>
                </a:lnTo>
                <a:lnTo>
                  <a:pt x="12573" y="78938"/>
                </a:lnTo>
                <a:lnTo>
                  <a:pt x="46863" y="97345"/>
                </a:lnTo>
                <a:lnTo>
                  <a:pt x="97726" y="109751"/>
                </a:lnTo>
                <a:lnTo>
                  <a:pt x="160020" y="114300"/>
                </a:lnTo>
                <a:lnTo>
                  <a:pt x="223194" y="109989"/>
                </a:lnTo>
                <a:lnTo>
                  <a:pt x="274510" y="98107"/>
                </a:lnTo>
                <a:lnTo>
                  <a:pt x="308967" y="80224"/>
                </a:lnTo>
                <a:lnTo>
                  <a:pt x="321564" y="57912"/>
                </a:lnTo>
                <a:lnTo>
                  <a:pt x="308991" y="35361"/>
                </a:lnTo>
                <a:lnTo>
                  <a:pt x="274700" y="16954"/>
                </a:lnTo>
                <a:lnTo>
                  <a:pt x="223837" y="4548"/>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4" name="Google Shape;2004;p72"/>
          <p:cNvSpPr/>
          <p:nvPr/>
        </p:nvSpPr>
        <p:spPr>
          <a:xfrm>
            <a:off x="7075931" y="3977640"/>
            <a:ext cx="321945" cy="114300"/>
          </a:xfrm>
          <a:custGeom>
            <a:rect b="b" l="l" r="r" t="t"/>
            <a:pathLst>
              <a:path extrusionOk="0" h="114300" w="321945">
                <a:moveTo>
                  <a:pt x="0" y="56387"/>
                </a:moveTo>
                <a:lnTo>
                  <a:pt x="12573" y="78938"/>
                </a:lnTo>
                <a:lnTo>
                  <a:pt x="46863" y="97345"/>
                </a:lnTo>
                <a:lnTo>
                  <a:pt x="97726" y="109751"/>
                </a:lnTo>
                <a:lnTo>
                  <a:pt x="160020" y="114300"/>
                </a:lnTo>
                <a:lnTo>
                  <a:pt x="223194" y="109989"/>
                </a:lnTo>
                <a:lnTo>
                  <a:pt x="274510" y="98107"/>
                </a:lnTo>
                <a:lnTo>
                  <a:pt x="308967" y="80224"/>
                </a:lnTo>
                <a:lnTo>
                  <a:pt x="321564" y="57912"/>
                </a:lnTo>
                <a:lnTo>
                  <a:pt x="308991" y="35361"/>
                </a:lnTo>
                <a:lnTo>
                  <a:pt x="274700" y="16954"/>
                </a:lnTo>
                <a:lnTo>
                  <a:pt x="223837" y="4548"/>
                </a:lnTo>
                <a:lnTo>
                  <a:pt x="161544" y="0"/>
                </a:lnTo>
                <a:lnTo>
                  <a:pt x="99012" y="3667"/>
                </a:lnTo>
                <a:lnTo>
                  <a:pt x="47625" y="15621"/>
                </a:lnTo>
                <a:lnTo>
                  <a:pt x="12811" y="33861"/>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5" name="Google Shape;2005;p72"/>
          <p:cNvSpPr/>
          <p:nvPr/>
        </p:nvSpPr>
        <p:spPr>
          <a:xfrm>
            <a:off x="7074407" y="3874008"/>
            <a:ext cx="321945" cy="116205"/>
          </a:xfrm>
          <a:custGeom>
            <a:rect b="b" l="l" r="r" t="t"/>
            <a:pathLst>
              <a:path extrusionOk="0" h="116204" w="321945">
                <a:moveTo>
                  <a:pt x="161544" y="0"/>
                </a:moveTo>
                <a:lnTo>
                  <a:pt x="99012" y="4310"/>
                </a:lnTo>
                <a:lnTo>
                  <a:pt x="47625" y="16192"/>
                </a:lnTo>
                <a:lnTo>
                  <a:pt x="12811" y="34075"/>
                </a:lnTo>
                <a:lnTo>
                  <a:pt x="0" y="56387"/>
                </a:lnTo>
                <a:lnTo>
                  <a:pt x="12596" y="78962"/>
                </a:lnTo>
                <a:lnTo>
                  <a:pt x="47053" y="97535"/>
                </a:lnTo>
                <a:lnTo>
                  <a:pt x="98369" y="110394"/>
                </a:lnTo>
                <a:lnTo>
                  <a:pt x="161544" y="115823"/>
                </a:lnTo>
                <a:lnTo>
                  <a:pt x="223837" y="111275"/>
                </a:lnTo>
                <a:lnTo>
                  <a:pt x="274700" y="98869"/>
                </a:lnTo>
                <a:lnTo>
                  <a:pt x="308991" y="80462"/>
                </a:lnTo>
                <a:lnTo>
                  <a:pt x="321564" y="57911"/>
                </a:lnTo>
                <a:lnTo>
                  <a:pt x="308991" y="36004"/>
                </a:lnTo>
                <a:lnTo>
                  <a:pt x="274700" y="17525"/>
                </a:lnTo>
                <a:lnTo>
                  <a:pt x="223837" y="4762"/>
                </a:lnTo>
                <a:lnTo>
                  <a:pt x="1615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6" name="Google Shape;2006;p72"/>
          <p:cNvSpPr/>
          <p:nvPr/>
        </p:nvSpPr>
        <p:spPr>
          <a:xfrm>
            <a:off x="7074407" y="3874008"/>
            <a:ext cx="321945" cy="116205"/>
          </a:xfrm>
          <a:custGeom>
            <a:rect b="b" l="l" r="r" t="t"/>
            <a:pathLst>
              <a:path extrusionOk="0" h="116204" w="321945">
                <a:moveTo>
                  <a:pt x="0" y="56387"/>
                </a:moveTo>
                <a:lnTo>
                  <a:pt x="12596" y="78962"/>
                </a:lnTo>
                <a:lnTo>
                  <a:pt x="47053" y="97535"/>
                </a:lnTo>
                <a:lnTo>
                  <a:pt x="98369" y="110394"/>
                </a:lnTo>
                <a:lnTo>
                  <a:pt x="161544" y="115823"/>
                </a:lnTo>
                <a:lnTo>
                  <a:pt x="223837" y="111275"/>
                </a:lnTo>
                <a:lnTo>
                  <a:pt x="274700" y="98869"/>
                </a:lnTo>
                <a:lnTo>
                  <a:pt x="308991" y="80462"/>
                </a:lnTo>
                <a:lnTo>
                  <a:pt x="321564" y="57911"/>
                </a:lnTo>
                <a:lnTo>
                  <a:pt x="308991" y="36004"/>
                </a:lnTo>
                <a:lnTo>
                  <a:pt x="274700" y="17525"/>
                </a:lnTo>
                <a:lnTo>
                  <a:pt x="223837" y="4762"/>
                </a:lnTo>
                <a:lnTo>
                  <a:pt x="161544" y="0"/>
                </a:lnTo>
                <a:lnTo>
                  <a:pt x="99012" y="4310"/>
                </a:lnTo>
                <a:lnTo>
                  <a:pt x="47625" y="16192"/>
                </a:lnTo>
                <a:lnTo>
                  <a:pt x="12811"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7" name="Google Shape;2007;p72"/>
          <p:cNvSpPr/>
          <p:nvPr/>
        </p:nvSpPr>
        <p:spPr>
          <a:xfrm>
            <a:off x="7159752" y="3773423"/>
            <a:ext cx="264160" cy="669290"/>
          </a:xfrm>
          <a:custGeom>
            <a:rect b="b" l="l" r="r" t="t"/>
            <a:pathLst>
              <a:path extrusionOk="0" h="669289" w="264159">
                <a:moveTo>
                  <a:pt x="3048" y="0"/>
                </a:moveTo>
                <a:lnTo>
                  <a:pt x="0" y="669035"/>
                </a:lnTo>
                <a:lnTo>
                  <a:pt x="259079" y="669035"/>
                </a:lnTo>
                <a:lnTo>
                  <a:pt x="263651" y="1524"/>
                </a:lnTo>
                <a:lnTo>
                  <a:pt x="30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8" name="Google Shape;2008;p72"/>
          <p:cNvSpPr/>
          <p:nvPr/>
        </p:nvSpPr>
        <p:spPr>
          <a:xfrm>
            <a:off x="7170419" y="3614928"/>
            <a:ext cx="741045" cy="0"/>
          </a:xfrm>
          <a:custGeom>
            <a:rect b="b" l="l" r="r" t="t"/>
            <a:pathLst>
              <a:path extrusionOk="0" h="120000" w="741045">
                <a:moveTo>
                  <a:pt x="0" y="0"/>
                </a:moveTo>
                <a:lnTo>
                  <a:pt x="74066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9" name="Google Shape;2009;p72"/>
          <p:cNvSpPr/>
          <p:nvPr/>
        </p:nvSpPr>
        <p:spPr>
          <a:xfrm>
            <a:off x="6874764" y="4384548"/>
            <a:ext cx="0" cy="256540"/>
          </a:xfrm>
          <a:custGeom>
            <a:rect b="b" l="l" r="r" t="t"/>
            <a:pathLst>
              <a:path extrusionOk="0" h="256539" w="120000">
                <a:moveTo>
                  <a:pt x="0" y="0"/>
                </a:moveTo>
                <a:lnTo>
                  <a:pt x="0" y="25603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0" name="Google Shape;2010;p72"/>
          <p:cNvSpPr/>
          <p:nvPr/>
        </p:nvSpPr>
        <p:spPr>
          <a:xfrm>
            <a:off x="7155180" y="4389120"/>
            <a:ext cx="0" cy="257810"/>
          </a:xfrm>
          <a:custGeom>
            <a:rect b="b" l="l" r="r" t="t"/>
            <a:pathLst>
              <a:path extrusionOk="0" h="257810" w="120000">
                <a:moveTo>
                  <a:pt x="0" y="0"/>
                </a:moveTo>
                <a:lnTo>
                  <a:pt x="0" y="25755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1" name="Google Shape;2011;p72"/>
          <p:cNvSpPr/>
          <p:nvPr/>
        </p:nvSpPr>
        <p:spPr>
          <a:xfrm>
            <a:off x="7164323" y="3619500"/>
            <a:ext cx="0" cy="257810"/>
          </a:xfrm>
          <a:custGeom>
            <a:rect b="b" l="l" r="r" t="t"/>
            <a:pathLst>
              <a:path extrusionOk="0" h="257810" w="120000">
                <a:moveTo>
                  <a:pt x="0" y="0"/>
                </a:moveTo>
                <a:lnTo>
                  <a:pt x="0" y="2575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2" name="Google Shape;2012;p72"/>
          <p:cNvSpPr/>
          <p:nvPr/>
        </p:nvSpPr>
        <p:spPr>
          <a:xfrm>
            <a:off x="6874764" y="3617976"/>
            <a:ext cx="0" cy="257810"/>
          </a:xfrm>
          <a:custGeom>
            <a:rect b="b" l="l" r="r" t="t"/>
            <a:pathLst>
              <a:path extrusionOk="0" h="257810" w="120000">
                <a:moveTo>
                  <a:pt x="0" y="0"/>
                </a:moveTo>
                <a:lnTo>
                  <a:pt x="0" y="2575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3" name="Google Shape;2013;p72"/>
          <p:cNvSpPr/>
          <p:nvPr/>
        </p:nvSpPr>
        <p:spPr>
          <a:xfrm>
            <a:off x="7911083" y="3592067"/>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4" name="Google Shape;2014;p72"/>
          <p:cNvSpPr/>
          <p:nvPr/>
        </p:nvSpPr>
        <p:spPr>
          <a:xfrm>
            <a:off x="7911083" y="3592067"/>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5" name="Google Shape;2015;p72"/>
          <p:cNvSpPr/>
          <p:nvPr/>
        </p:nvSpPr>
        <p:spPr>
          <a:xfrm>
            <a:off x="6886956" y="3506723"/>
            <a:ext cx="41275" cy="41275"/>
          </a:xfrm>
          <a:custGeom>
            <a:rect b="b" l="l" r="r" t="t"/>
            <a:pathLst>
              <a:path extrusionOk="0" h="41275" w="41275">
                <a:moveTo>
                  <a:pt x="21336" y="0"/>
                </a:moveTo>
                <a:lnTo>
                  <a:pt x="12858" y="1595"/>
                </a:lnTo>
                <a:lnTo>
                  <a:pt x="6096" y="5905"/>
                </a:lnTo>
                <a:lnTo>
                  <a:pt x="1619" y="12215"/>
                </a:lnTo>
                <a:lnTo>
                  <a:pt x="0" y="19812"/>
                </a:lnTo>
                <a:lnTo>
                  <a:pt x="1619" y="28289"/>
                </a:lnTo>
                <a:lnTo>
                  <a:pt x="6096" y="35052"/>
                </a:lnTo>
                <a:lnTo>
                  <a:pt x="12858" y="39528"/>
                </a:lnTo>
                <a:lnTo>
                  <a:pt x="21336" y="41148"/>
                </a:lnTo>
                <a:lnTo>
                  <a:pt x="28932" y="39528"/>
                </a:lnTo>
                <a:lnTo>
                  <a:pt x="35242" y="35052"/>
                </a:lnTo>
                <a:lnTo>
                  <a:pt x="39552" y="28289"/>
                </a:lnTo>
                <a:lnTo>
                  <a:pt x="41148" y="19812"/>
                </a:lnTo>
                <a:lnTo>
                  <a:pt x="39552" y="12215"/>
                </a:lnTo>
                <a:lnTo>
                  <a:pt x="35242" y="5905"/>
                </a:lnTo>
                <a:lnTo>
                  <a:pt x="28932" y="1595"/>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6" name="Google Shape;2016;p72"/>
          <p:cNvSpPr/>
          <p:nvPr/>
        </p:nvSpPr>
        <p:spPr>
          <a:xfrm>
            <a:off x="6886956" y="3506723"/>
            <a:ext cx="41275" cy="41275"/>
          </a:xfrm>
          <a:custGeom>
            <a:rect b="b" l="l" r="r" t="t"/>
            <a:pathLst>
              <a:path extrusionOk="0" h="41275" w="41275">
                <a:moveTo>
                  <a:pt x="21336" y="0"/>
                </a:moveTo>
                <a:lnTo>
                  <a:pt x="12858" y="1595"/>
                </a:lnTo>
                <a:lnTo>
                  <a:pt x="6096" y="5905"/>
                </a:lnTo>
                <a:lnTo>
                  <a:pt x="1619" y="12215"/>
                </a:lnTo>
                <a:lnTo>
                  <a:pt x="0" y="19812"/>
                </a:lnTo>
                <a:lnTo>
                  <a:pt x="1619" y="28289"/>
                </a:lnTo>
                <a:lnTo>
                  <a:pt x="6096" y="35052"/>
                </a:lnTo>
                <a:lnTo>
                  <a:pt x="12858" y="39528"/>
                </a:lnTo>
                <a:lnTo>
                  <a:pt x="21336" y="41148"/>
                </a:lnTo>
                <a:lnTo>
                  <a:pt x="28932" y="39528"/>
                </a:lnTo>
                <a:lnTo>
                  <a:pt x="35242" y="35051"/>
                </a:lnTo>
                <a:lnTo>
                  <a:pt x="39552" y="28289"/>
                </a:lnTo>
                <a:lnTo>
                  <a:pt x="41148" y="19812"/>
                </a:lnTo>
                <a:lnTo>
                  <a:pt x="39552" y="12215"/>
                </a:lnTo>
                <a:lnTo>
                  <a:pt x="35242" y="5905"/>
                </a:lnTo>
                <a:lnTo>
                  <a:pt x="28932"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7" name="Google Shape;2017;p72"/>
          <p:cNvSpPr txBox="1"/>
          <p:nvPr/>
        </p:nvSpPr>
        <p:spPr>
          <a:xfrm>
            <a:off x="7162800" y="3842206"/>
            <a:ext cx="557530" cy="196215"/>
          </a:xfrm>
          <a:prstGeom prst="rect">
            <a:avLst/>
          </a:prstGeom>
          <a:noFill/>
          <a:ln>
            <a:noFill/>
          </a:ln>
        </p:spPr>
        <p:txBody>
          <a:bodyPr anchorCtr="0" anchor="t" bIns="0" lIns="0" spcFirstLastPara="1" rIns="0" wrap="square" tIns="15225">
            <a:noAutofit/>
          </a:bodyPr>
          <a:lstStyle/>
          <a:p>
            <a:pPr indent="0" lvl="0" marL="23495"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S1</a:t>
            </a:r>
            <a:endParaRPr sz="700">
              <a:solidFill>
                <a:schemeClr val="dk1"/>
              </a:solidFill>
              <a:latin typeface="Times New Roman"/>
              <a:ea typeface="Times New Roman"/>
              <a:cs typeface="Times New Roman"/>
              <a:sym typeface="Times New Roman"/>
            </a:endParaRPr>
          </a:p>
        </p:txBody>
      </p:sp>
      <p:sp>
        <p:nvSpPr>
          <p:cNvPr id="2018" name="Google Shape;2018;p72"/>
          <p:cNvSpPr/>
          <p:nvPr/>
        </p:nvSpPr>
        <p:spPr>
          <a:xfrm>
            <a:off x="7162800" y="4646676"/>
            <a:ext cx="410209" cy="0"/>
          </a:xfrm>
          <a:custGeom>
            <a:rect b="b" l="l" r="r" t="t"/>
            <a:pathLst>
              <a:path extrusionOk="0" h="120000" w="410209">
                <a:moveTo>
                  <a:pt x="0" y="0"/>
                </a:moveTo>
                <a:lnTo>
                  <a:pt x="40995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9" name="Google Shape;2019;p72"/>
          <p:cNvSpPr/>
          <p:nvPr/>
        </p:nvSpPr>
        <p:spPr>
          <a:xfrm>
            <a:off x="6134100" y="3614928"/>
            <a:ext cx="741045" cy="0"/>
          </a:xfrm>
          <a:custGeom>
            <a:rect b="b" l="l" r="r" t="t"/>
            <a:pathLst>
              <a:path extrusionOk="0" h="120000" w="741045">
                <a:moveTo>
                  <a:pt x="0" y="0"/>
                </a:moveTo>
                <a:lnTo>
                  <a:pt x="7406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0" name="Google Shape;2020;p72"/>
          <p:cNvSpPr txBox="1"/>
          <p:nvPr/>
        </p:nvSpPr>
        <p:spPr>
          <a:xfrm>
            <a:off x="7994536" y="3494379"/>
            <a:ext cx="123189"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2021" name="Google Shape;2021;p72"/>
          <p:cNvSpPr txBox="1"/>
          <p:nvPr/>
        </p:nvSpPr>
        <p:spPr>
          <a:xfrm>
            <a:off x="6607962" y="3845635"/>
            <a:ext cx="260985" cy="196215"/>
          </a:xfrm>
          <a:prstGeom prst="rect">
            <a:avLst/>
          </a:prstGeom>
          <a:noFill/>
          <a:ln>
            <a:noFill/>
          </a:ln>
        </p:spPr>
        <p:txBody>
          <a:bodyPr anchorCtr="0" anchor="t" bIns="0" lIns="0" spcFirstLastPara="1" rIns="0" wrap="square" tIns="15225">
            <a:noAutofit/>
          </a:bodyPr>
          <a:lstStyle/>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P1</a:t>
            </a:r>
            <a:endParaRPr sz="700">
              <a:solidFill>
                <a:schemeClr val="dk1"/>
              </a:solidFill>
              <a:latin typeface="Times New Roman"/>
              <a:ea typeface="Times New Roman"/>
              <a:cs typeface="Times New Roman"/>
              <a:sym typeface="Times New Roman"/>
            </a:endParaRPr>
          </a:p>
        </p:txBody>
      </p:sp>
      <p:sp>
        <p:nvSpPr>
          <p:cNvPr id="2022" name="Google Shape;2022;p72"/>
          <p:cNvSpPr/>
          <p:nvPr/>
        </p:nvSpPr>
        <p:spPr>
          <a:xfrm>
            <a:off x="7107935" y="4751832"/>
            <a:ext cx="41275" cy="41275"/>
          </a:xfrm>
          <a:custGeom>
            <a:rect b="b" l="l" r="r" t="t"/>
            <a:pathLst>
              <a:path extrusionOk="0" h="41275" w="41275">
                <a:moveTo>
                  <a:pt x="19812" y="0"/>
                </a:moveTo>
                <a:lnTo>
                  <a:pt x="12215" y="1595"/>
                </a:lnTo>
                <a:lnTo>
                  <a:pt x="5905" y="5905"/>
                </a:lnTo>
                <a:lnTo>
                  <a:pt x="1595" y="12215"/>
                </a:lnTo>
                <a:lnTo>
                  <a:pt x="0" y="19811"/>
                </a:lnTo>
                <a:lnTo>
                  <a:pt x="1595" y="28289"/>
                </a:lnTo>
                <a:lnTo>
                  <a:pt x="5905" y="35051"/>
                </a:lnTo>
                <a:lnTo>
                  <a:pt x="12215" y="39528"/>
                </a:lnTo>
                <a:lnTo>
                  <a:pt x="19812" y="41147"/>
                </a:lnTo>
                <a:lnTo>
                  <a:pt x="28289" y="39528"/>
                </a:lnTo>
                <a:lnTo>
                  <a:pt x="35052" y="35051"/>
                </a:lnTo>
                <a:lnTo>
                  <a:pt x="39528" y="28289"/>
                </a:lnTo>
                <a:lnTo>
                  <a:pt x="41148" y="19811"/>
                </a:lnTo>
                <a:lnTo>
                  <a:pt x="39528" y="12215"/>
                </a:lnTo>
                <a:lnTo>
                  <a:pt x="35052" y="5905"/>
                </a:lnTo>
                <a:lnTo>
                  <a:pt x="28289" y="1595"/>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3" name="Google Shape;2023;p72"/>
          <p:cNvSpPr/>
          <p:nvPr/>
        </p:nvSpPr>
        <p:spPr>
          <a:xfrm>
            <a:off x="7107935" y="4751832"/>
            <a:ext cx="41275" cy="41275"/>
          </a:xfrm>
          <a:custGeom>
            <a:rect b="b" l="l" r="r" t="t"/>
            <a:pathLst>
              <a:path extrusionOk="0" h="41275" w="41275">
                <a:moveTo>
                  <a:pt x="19812" y="0"/>
                </a:moveTo>
                <a:lnTo>
                  <a:pt x="12215" y="1595"/>
                </a:lnTo>
                <a:lnTo>
                  <a:pt x="5905" y="5905"/>
                </a:lnTo>
                <a:lnTo>
                  <a:pt x="1595" y="12215"/>
                </a:lnTo>
                <a:lnTo>
                  <a:pt x="0" y="19811"/>
                </a:lnTo>
                <a:lnTo>
                  <a:pt x="1595" y="28289"/>
                </a:lnTo>
                <a:lnTo>
                  <a:pt x="5905" y="35051"/>
                </a:lnTo>
                <a:lnTo>
                  <a:pt x="12215" y="39528"/>
                </a:lnTo>
                <a:lnTo>
                  <a:pt x="19812" y="41147"/>
                </a:lnTo>
                <a:lnTo>
                  <a:pt x="28289" y="39528"/>
                </a:lnTo>
                <a:lnTo>
                  <a:pt x="35052" y="35051"/>
                </a:lnTo>
                <a:lnTo>
                  <a:pt x="39528" y="28289"/>
                </a:lnTo>
                <a:lnTo>
                  <a:pt x="41148" y="19811"/>
                </a:lnTo>
                <a:lnTo>
                  <a:pt x="39528" y="12215"/>
                </a:lnTo>
                <a:lnTo>
                  <a:pt x="35052" y="5905"/>
                </a:lnTo>
                <a:lnTo>
                  <a:pt x="28289"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4" name="Google Shape;2024;p72"/>
          <p:cNvSpPr/>
          <p:nvPr/>
        </p:nvSpPr>
        <p:spPr>
          <a:xfrm>
            <a:off x="6624828" y="5113020"/>
            <a:ext cx="320040" cy="113030"/>
          </a:xfrm>
          <a:custGeom>
            <a:rect b="b" l="l" r="r" t="t"/>
            <a:pathLst>
              <a:path extrusionOk="0" h="113029" w="320040">
                <a:moveTo>
                  <a:pt x="160020" y="0"/>
                </a:moveTo>
                <a:lnTo>
                  <a:pt x="97726" y="4524"/>
                </a:lnTo>
                <a:lnTo>
                  <a:pt x="46863" y="16764"/>
                </a:lnTo>
                <a:lnTo>
                  <a:pt x="12573" y="34718"/>
                </a:lnTo>
                <a:lnTo>
                  <a:pt x="0" y="56388"/>
                </a:lnTo>
                <a:lnTo>
                  <a:pt x="12573" y="78700"/>
                </a:lnTo>
                <a:lnTo>
                  <a:pt x="46863" y="96583"/>
                </a:lnTo>
                <a:lnTo>
                  <a:pt x="97726" y="108465"/>
                </a:lnTo>
                <a:lnTo>
                  <a:pt x="160020" y="112776"/>
                </a:lnTo>
                <a:lnTo>
                  <a:pt x="222313" y="108465"/>
                </a:lnTo>
                <a:lnTo>
                  <a:pt x="273176" y="96583"/>
                </a:lnTo>
                <a:lnTo>
                  <a:pt x="307467" y="78700"/>
                </a:lnTo>
                <a:lnTo>
                  <a:pt x="320040" y="56388"/>
                </a:lnTo>
                <a:lnTo>
                  <a:pt x="307467" y="34718"/>
                </a:lnTo>
                <a:lnTo>
                  <a:pt x="273176" y="16764"/>
                </a:lnTo>
                <a:lnTo>
                  <a:pt x="222313" y="4524"/>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5" name="Google Shape;2025;p72"/>
          <p:cNvSpPr/>
          <p:nvPr/>
        </p:nvSpPr>
        <p:spPr>
          <a:xfrm>
            <a:off x="6624828" y="5113020"/>
            <a:ext cx="320040" cy="113030"/>
          </a:xfrm>
          <a:custGeom>
            <a:rect b="b" l="l" r="r" t="t"/>
            <a:pathLst>
              <a:path extrusionOk="0" h="113029" w="320040">
                <a:moveTo>
                  <a:pt x="320040" y="56388"/>
                </a:moveTo>
                <a:lnTo>
                  <a:pt x="307467" y="34718"/>
                </a:lnTo>
                <a:lnTo>
                  <a:pt x="273176" y="16764"/>
                </a:lnTo>
                <a:lnTo>
                  <a:pt x="222313" y="4524"/>
                </a:lnTo>
                <a:lnTo>
                  <a:pt x="160020" y="0"/>
                </a:lnTo>
                <a:lnTo>
                  <a:pt x="97726" y="4524"/>
                </a:lnTo>
                <a:lnTo>
                  <a:pt x="46863" y="16764"/>
                </a:lnTo>
                <a:lnTo>
                  <a:pt x="12573" y="34718"/>
                </a:lnTo>
                <a:lnTo>
                  <a:pt x="0" y="56388"/>
                </a:lnTo>
                <a:lnTo>
                  <a:pt x="12573" y="78700"/>
                </a:lnTo>
                <a:lnTo>
                  <a:pt x="46863" y="96583"/>
                </a:lnTo>
                <a:lnTo>
                  <a:pt x="97726" y="108465"/>
                </a:lnTo>
                <a:lnTo>
                  <a:pt x="160020" y="112776"/>
                </a:lnTo>
                <a:lnTo>
                  <a:pt x="222313" y="108465"/>
                </a:lnTo>
                <a:lnTo>
                  <a:pt x="273176" y="96583"/>
                </a:lnTo>
                <a:lnTo>
                  <a:pt x="307467" y="78700"/>
                </a:lnTo>
                <a:lnTo>
                  <a:pt x="32004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6" name="Google Shape;2026;p72"/>
          <p:cNvSpPr/>
          <p:nvPr/>
        </p:nvSpPr>
        <p:spPr>
          <a:xfrm>
            <a:off x="6623304" y="5212079"/>
            <a:ext cx="320040" cy="114300"/>
          </a:xfrm>
          <a:custGeom>
            <a:rect b="b" l="l" r="r" t="t"/>
            <a:pathLst>
              <a:path extrusionOk="0" h="114300" w="320040">
                <a:moveTo>
                  <a:pt x="160020" y="0"/>
                </a:moveTo>
                <a:lnTo>
                  <a:pt x="97726" y="4548"/>
                </a:lnTo>
                <a:lnTo>
                  <a:pt x="46863" y="16954"/>
                </a:lnTo>
                <a:lnTo>
                  <a:pt x="12573" y="35361"/>
                </a:lnTo>
                <a:lnTo>
                  <a:pt x="0" y="57911"/>
                </a:lnTo>
                <a:lnTo>
                  <a:pt x="12573" y="80224"/>
                </a:lnTo>
                <a:lnTo>
                  <a:pt x="46863" y="98107"/>
                </a:lnTo>
                <a:lnTo>
                  <a:pt x="97726" y="109989"/>
                </a:lnTo>
                <a:lnTo>
                  <a:pt x="160020" y="114299"/>
                </a:lnTo>
                <a:lnTo>
                  <a:pt x="222313" y="109989"/>
                </a:lnTo>
                <a:lnTo>
                  <a:pt x="273176" y="98107"/>
                </a:lnTo>
                <a:lnTo>
                  <a:pt x="307467" y="80224"/>
                </a:lnTo>
                <a:lnTo>
                  <a:pt x="320040" y="57911"/>
                </a:lnTo>
                <a:lnTo>
                  <a:pt x="307467"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7" name="Google Shape;2027;p72"/>
          <p:cNvSpPr/>
          <p:nvPr/>
        </p:nvSpPr>
        <p:spPr>
          <a:xfrm>
            <a:off x="6623304" y="5212079"/>
            <a:ext cx="320040" cy="114300"/>
          </a:xfrm>
          <a:custGeom>
            <a:rect b="b" l="l" r="r" t="t"/>
            <a:pathLst>
              <a:path extrusionOk="0" h="114300" w="320040">
                <a:moveTo>
                  <a:pt x="320040" y="57911"/>
                </a:moveTo>
                <a:lnTo>
                  <a:pt x="307467" y="35361"/>
                </a:lnTo>
                <a:lnTo>
                  <a:pt x="273176" y="16954"/>
                </a:lnTo>
                <a:lnTo>
                  <a:pt x="222313" y="4548"/>
                </a:lnTo>
                <a:lnTo>
                  <a:pt x="160020" y="0"/>
                </a:lnTo>
                <a:lnTo>
                  <a:pt x="97726" y="4548"/>
                </a:lnTo>
                <a:lnTo>
                  <a:pt x="46863" y="16954"/>
                </a:lnTo>
                <a:lnTo>
                  <a:pt x="12573" y="35361"/>
                </a:lnTo>
                <a:lnTo>
                  <a:pt x="0" y="57911"/>
                </a:lnTo>
                <a:lnTo>
                  <a:pt x="12573" y="80224"/>
                </a:lnTo>
                <a:lnTo>
                  <a:pt x="46863" y="98107"/>
                </a:lnTo>
                <a:lnTo>
                  <a:pt x="97726" y="109989"/>
                </a:lnTo>
                <a:lnTo>
                  <a:pt x="160020" y="114299"/>
                </a:lnTo>
                <a:lnTo>
                  <a:pt x="222313" y="109989"/>
                </a:lnTo>
                <a:lnTo>
                  <a:pt x="273176" y="98107"/>
                </a:lnTo>
                <a:lnTo>
                  <a:pt x="307467" y="80224"/>
                </a:lnTo>
                <a:lnTo>
                  <a:pt x="320040"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8" name="Google Shape;2028;p72"/>
          <p:cNvSpPr/>
          <p:nvPr/>
        </p:nvSpPr>
        <p:spPr>
          <a:xfrm>
            <a:off x="6624828" y="5315711"/>
            <a:ext cx="320040" cy="114300"/>
          </a:xfrm>
          <a:custGeom>
            <a:rect b="b" l="l" r="r" t="t"/>
            <a:pathLst>
              <a:path extrusionOk="0" h="114300" w="320040">
                <a:moveTo>
                  <a:pt x="160020" y="0"/>
                </a:moveTo>
                <a:lnTo>
                  <a:pt x="97726" y="4548"/>
                </a:lnTo>
                <a:lnTo>
                  <a:pt x="46863" y="16954"/>
                </a:lnTo>
                <a:lnTo>
                  <a:pt x="12573" y="35361"/>
                </a:lnTo>
                <a:lnTo>
                  <a:pt x="0" y="57912"/>
                </a:lnTo>
                <a:lnTo>
                  <a:pt x="12573" y="80224"/>
                </a:lnTo>
                <a:lnTo>
                  <a:pt x="46863" y="98107"/>
                </a:lnTo>
                <a:lnTo>
                  <a:pt x="97726" y="109989"/>
                </a:lnTo>
                <a:lnTo>
                  <a:pt x="160020" y="114300"/>
                </a:lnTo>
                <a:lnTo>
                  <a:pt x="222313" y="109989"/>
                </a:lnTo>
                <a:lnTo>
                  <a:pt x="273176" y="98107"/>
                </a:lnTo>
                <a:lnTo>
                  <a:pt x="307467" y="80224"/>
                </a:lnTo>
                <a:lnTo>
                  <a:pt x="320040" y="57912"/>
                </a:lnTo>
                <a:lnTo>
                  <a:pt x="307467"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9" name="Google Shape;2029;p72"/>
          <p:cNvSpPr/>
          <p:nvPr/>
        </p:nvSpPr>
        <p:spPr>
          <a:xfrm>
            <a:off x="6624828" y="5315711"/>
            <a:ext cx="320040" cy="114300"/>
          </a:xfrm>
          <a:custGeom>
            <a:rect b="b" l="l" r="r" t="t"/>
            <a:pathLst>
              <a:path extrusionOk="0" h="114300" w="320040">
                <a:moveTo>
                  <a:pt x="320040" y="57912"/>
                </a:moveTo>
                <a:lnTo>
                  <a:pt x="307467" y="35361"/>
                </a:lnTo>
                <a:lnTo>
                  <a:pt x="273176" y="16954"/>
                </a:lnTo>
                <a:lnTo>
                  <a:pt x="222313" y="4548"/>
                </a:lnTo>
                <a:lnTo>
                  <a:pt x="160020" y="0"/>
                </a:lnTo>
                <a:lnTo>
                  <a:pt x="97726" y="4548"/>
                </a:lnTo>
                <a:lnTo>
                  <a:pt x="46863" y="16954"/>
                </a:lnTo>
                <a:lnTo>
                  <a:pt x="12573" y="35361"/>
                </a:lnTo>
                <a:lnTo>
                  <a:pt x="0" y="57912"/>
                </a:lnTo>
                <a:lnTo>
                  <a:pt x="12573" y="80224"/>
                </a:lnTo>
                <a:lnTo>
                  <a:pt x="46863" y="98107"/>
                </a:lnTo>
                <a:lnTo>
                  <a:pt x="97726" y="109989"/>
                </a:lnTo>
                <a:lnTo>
                  <a:pt x="160020" y="114300"/>
                </a:lnTo>
                <a:lnTo>
                  <a:pt x="222313" y="109989"/>
                </a:lnTo>
                <a:lnTo>
                  <a:pt x="273176" y="98107"/>
                </a:lnTo>
                <a:lnTo>
                  <a:pt x="307467" y="80224"/>
                </a:lnTo>
                <a:lnTo>
                  <a:pt x="32004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0" name="Google Shape;2030;p72"/>
          <p:cNvSpPr/>
          <p:nvPr/>
        </p:nvSpPr>
        <p:spPr>
          <a:xfrm>
            <a:off x="6624828" y="5417820"/>
            <a:ext cx="320040" cy="116205"/>
          </a:xfrm>
          <a:custGeom>
            <a:rect b="b" l="l" r="r" t="t"/>
            <a:pathLst>
              <a:path extrusionOk="0" h="116204" w="320040">
                <a:moveTo>
                  <a:pt x="160020" y="0"/>
                </a:moveTo>
                <a:lnTo>
                  <a:pt x="97726" y="4548"/>
                </a:lnTo>
                <a:lnTo>
                  <a:pt x="46863" y="16954"/>
                </a:lnTo>
                <a:lnTo>
                  <a:pt x="12573" y="35361"/>
                </a:lnTo>
                <a:lnTo>
                  <a:pt x="0" y="57912"/>
                </a:lnTo>
                <a:lnTo>
                  <a:pt x="12573" y="80462"/>
                </a:lnTo>
                <a:lnTo>
                  <a:pt x="46863" y="98869"/>
                </a:lnTo>
                <a:lnTo>
                  <a:pt x="97726" y="111275"/>
                </a:lnTo>
                <a:lnTo>
                  <a:pt x="160020" y="115824"/>
                </a:lnTo>
                <a:lnTo>
                  <a:pt x="222313" y="111275"/>
                </a:lnTo>
                <a:lnTo>
                  <a:pt x="273176" y="98869"/>
                </a:lnTo>
                <a:lnTo>
                  <a:pt x="307467" y="80462"/>
                </a:lnTo>
                <a:lnTo>
                  <a:pt x="320040" y="57912"/>
                </a:lnTo>
                <a:lnTo>
                  <a:pt x="307467" y="35361"/>
                </a:lnTo>
                <a:lnTo>
                  <a:pt x="273176" y="16954"/>
                </a:lnTo>
                <a:lnTo>
                  <a:pt x="222313" y="4548"/>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1" name="Google Shape;2031;p72"/>
          <p:cNvSpPr/>
          <p:nvPr/>
        </p:nvSpPr>
        <p:spPr>
          <a:xfrm>
            <a:off x="6624828" y="5417820"/>
            <a:ext cx="320040" cy="116205"/>
          </a:xfrm>
          <a:custGeom>
            <a:rect b="b" l="l" r="r" t="t"/>
            <a:pathLst>
              <a:path extrusionOk="0" h="116204" w="320040">
                <a:moveTo>
                  <a:pt x="320040" y="57912"/>
                </a:moveTo>
                <a:lnTo>
                  <a:pt x="307467" y="35361"/>
                </a:lnTo>
                <a:lnTo>
                  <a:pt x="273176" y="16954"/>
                </a:lnTo>
                <a:lnTo>
                  <a:pt x="222313" y="4548"/>
                </a:lnTo>
                <a:lnTo>
                  <a:pt x="160020" y="0"/>
                </a:lnTo>
                <a:lnTo>
                  <a:pt x="97726" y="4548"/>
                </a:lnTo>
                <a:lnTo>
                  <a:pt x="46863" y="16954"/>
                </a:lnTo>
                <a:lnTo>
                  <a:pt x="12573" y="35361"/>
                </a:lnTo>
                <a:lnTo>
                  <a:pt x="0" y="57912"/>
                </a:lnTo>
                <a:lnTo>
                  <a:pt x="12573" y="80462"/>
                </a:lnTo>
                <a:lnTo>
                  <a:pt x="46863" y="98869"/>
                </a:lnTo>
                <a:lnTo>
                  <a:pt x="97726" y="111275"/>
                </a:lnTo>
                <a:lnTo>
                  <a:pt x="160020" y="115824"/>
                </a:lnTo>
                <a:lnTo>
                  <a:pt x="222313" y="111275"/>
                </a:lnTo>
                <a:lnTo>
                  <a:pt x="273176" y="98869"/>
                </a:lnTo>
                <a:lnTo>
                  <a:pt x="307467" y="80462"/>
                </a:lnTo>
                <a:lnTo>
                  <a:pt x="32004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2" name="Google Shape;2032;p72"/>
          <p:cNvSpPr/>
          <p:nvPr/>
        </p:nvSpPr>
        <p:spPr>
          <a:xfrm>
            <a:off x="6626352" y="5521452"/>
            <a:ext cx="321945" cy="114300"/>
          </a:xfrm>
          <a:custGeom>
            <a:rect b="b" l="l" r="r" t="t"/>
            <a:pathLst>
              <a:path extrusionOk="0" h="114300" w="321945">
                <a:moveTo>
                  <a:pt x="160020" y="0"/>
                </a:moveTo>
                <a:lnTo>
                  <a:pt x="97726" y="4524"/>
                </a:lnTo>
                <a:lnTo>
                  <a:pt x="46863" y="16763"/>
                </a:lnTo>
                <a:lnTo>
                  <a:pt x="12573" y="34718"/>
                </a:lnTo>
                <a:lnTo>
                  <a:pt x="0" y="56387"/>
                </a:lnTo>
                <a:lnTo>
                  <a:pt x="12573" y="78938"/>
                </a:lnTo>
                <a:lnTo>
                  <a:pt x="46863" y="97345"/>
                </a:lnTo>
                <a:lnTo>
                  <a:pt x="97726" y="109751"/>
                </a:lnTo>
                <a:lnTo>
                  <a:pt x="160020" y="114300"/>
                </a:lnTo>
                <a:lnTo>
                  <a:pt x="223194" y="109751"/>
                </a:lnTo>
                <a:lnTo>
                  <a:pt x="274510" y="97345"/>
                </a:lnTo>
                <a:lnTo>
                  <a:pt x="308967" y="78938"/>
                </a:lnTo>
                <a:lnTo>
                  <a:pt x="321564" y="56387"/>
                </a:lnTo>
                <a:lnTo>
                  <a:pt x="308967" y="34718"/>
                </a:lnTo>
                <a:lnTo>
                  <a:pt x="274510" y="16763"/>
                </a:lnTo>
                <a:lnTo>
                  <a:pt x="223194" y="4524"/>
                </a:lnTo>
                <a:lnTo>
                  <a:pt x="1600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3" name="Google Shape;2033;p72"/>
          <p:cNvSpPr/>
          <p:nvPr/>
        </p:nvSpPr>
        <p:spPr>
          <a:xfrm>
            <a:off x="6626352" y="5521452"/>
            <a:ext cx="321945" cy="114300"/>
          </a:xfrm>
          <a:custGeom>
            <a:rect b="b" l="l" r="r" t="t"/>
            <a:pathLst>
              <a:path extrusionOk="0" h="114300" w="321945">
                <a:moveTo>
                  <a:pt x="321564" y="56387"/>
                </a:moveTo>
                <a:lnTo>
                  <a:pt x="308967" y="34718"/>
                </a:lnTo>
                <a:lnTo>
                  <a:pt x="274510" y="16763"/>
                </a:lnTo>
                <a:lnTo>
                  <a:pt x="223194" y="4524"/>
                </a:lnTo>
                <a:lnTo>
                  <a:pt x="160020" y="0"/>
                </a:lnTo>
                <a:lnTo>
                  <a:pt x="97726" y="4524"/>
                </a:lnTo>
                <a:lnTo>
                  <a:pt x="46863" y="16763"/>
                </a:lnTo>
                <a:lnTo>
                  <a:pt x="12573" y="34718"/>
                </a:lnTo>
                <a:lnTo>
                  <a:pt x="0" y="56387"/>
                </a:lnTo>
                <a:lnTo>
                  <a:pt x="12573" y="78938"/>
                </a:lnTo>
                <a:lnTo>
                  <a:pt x="46863" y="97345"/>
                </a:lnTo>
                <a:lnTo>
                  <a:pt x="97726" y="109751"/>
                </a:lnTo>
                <a:lnTo>
                  <a:pt x="160020" y="114300"/>
                </a:lnTo>
                <a:lnTo>
                  <a:pt x="223194" y="109751"/>
                </a:lnTo>
                <a:lnTo>
                  <a:pt x="274510" y="97345"/>
                </a:lnTo>
                <a:lnTo>
                  <a:pt x="308967" y="78938"/>
                </a:lnTo>
                <a:lnTo>
                  <a:pt x="321564"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4" name="Google Shape;2034;p72"/>
          <p:cNvSpPr/>
          <p:nvPr/>
        </p:nvSpPr>
        <p:spPr>
          <a:xfrm>
            <a:off x="7063740" y="5529072"/>
            <a:ext cx="321945" cy="113030"/>
          </a:xfrm>
          <a:custGeom>
            <a:rect b="b" l="l" r="r" t="t"/>
            <a:pathLst>
              <a:path extrusionOk="0" h="113029" w="321945">
                <a:moveTo>
                  <a:pt x="161543" y="0"/>
                </a:moveTo>
                <a:lnTo>
                  <a:pt x="99012" y="4310"/>
                </a:lnTo>
                <a:lnTo>
                  <a:pt x="47625" y="16192"/>
                </a:lnTo>
                <a:lnTo>
                  <a:pt x="12811" y="34075"/>
                </a:lnTo>
                <a:lnTo>
                  <a:pt x="0" y="56388"/>
                </a:lnTo>
                <a:lnTo>
                  <a:pt x="12573" y="78057"/>
                </a:lnTo>
                <a:lnTo>
                  <a:pt x="46862" y="96012"/>
                </a:lnTo>
                <a:lnTo>
                  <a:pt x="97726" y="108251"/>
                </a:lnTo>
                <a:lnTo>
                  <a:pt x="160019" y="112776"/>
                </a:lnTo>
                <a:lnTo>
                  <a:pt x="223194" y="109132"/>
                </a:lnTo>
                <a:lnTo>
                  <a:pt x="274510" y="97345"/>
                </a:lnTo>
                <a:lnTo>
                  <a:pt x="308967" y="79557"/>
                </a:lnTo>
                <a:lnTo>
                  <a:pt x="321563" y="57912"/>
                </a:lnTo>
                <a:lnTo>
                  <a:pt x="308990" y="35361"/>
                </a:lnTo>
                <a:lnTo>
                  <a:pt x="274700" y="16954"/>
                </a:lnTo>
                <a:lnTo>
                  <a:pt x="223837" y="4548"/>
                </a:lnTo>
                <a:lnTo>
                  <a:pt x="1615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5" name="Google Shape;2035;p72"/>
          <p:cNvSpPr/>
          <p:nvPr/>
        </p:nvSpPr>
        <p:spPr>
          <a:xfrm>
            <a:off x="7063740" y="5529072"/>
            <a:ext cx="321945" cy="113030"/>
          </a:xfrm>
          <a:custGeom>
            <a:rect b="b" l="l" r="r" t="t"/>
            <a:pathLst>
              <a:path extrusionOk="0" h="113029" w="321945">
                <a:moveTo>
                  <a:pt x="0" y="56388"/>
                </a:moveTo>
                <a:lnTo>
                  <a:pt x="12573" y="78057"/>
                </a:lnTo>
                <a:lnTo>
                  <a:pt x="46862" y="96012"/>
                </a:lnTo>
                <a:lnTo>
                  <a:pt x="97726" y="108251"/>
                </a:lnTo>
                <a:lnTo>
                  <a:pt x="160019" y="112776"/>
                </a:lnTo>
                <a:lnTo>
                  <a:pt x="223194" y="109132"/>
                </a:lnTo>
                <a:lnTo>
                  <a:pt x="274510" y="97345"/>
                </a:lnTo>
                <a:lnTo>
                  <a:pt x="308967" y="79557"/>
                </a:lnTo>
                <a:lnTo>
                  <a:pt x="321563" y="57912"/>
                </a:lnTo>
                <a:lnTo>
                  <a:pt x="308990" y="35361"/>
                </a:lnTo>
                <a:lnTo>
                  <a:pt x="274700" y="16954"/>
                </a:lnTo>
                <a:lnTo>
                  <a:pt x="223837" y="4548"/>
                </a:lnTo>
                <a:lnTo>
                  <a:pt x="161543" y="0"/>
                </a:lnTo>
                <a:lnTo>
                  <a:pt x="99012" y="4310"/>
                </a:lnTo>
                <a:lnTo>
                  <a:pt x="47625" y="16192"/>
                </a:lnTo>
                <a:lnTo>
                  <a:pt x="12811" y="34075"/>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6" name="Google Shape;2036;p72"/>
          <p:cNvSpPr/>
          <p:nvPr/>
        </p:nvSpPr>
        <p:spPr>
          <a:xfrm>
            <a:off x="7066788" y="5428488"/>
            <a:ext cx="320040" cy="114300"/>
          </a:xfrm>
          <a:custGeom>
            <a:rect b="b" l="l" r="r" t="t"/>
            <a:pathLst>
              <a:path extrusionOk="0" h="114300" w="320040">
                <a:moveTo>
                  <a:pt x="160019" y="0"/>
                </a:moveTo>
                <a:lnTo>
                  <a:pt x="97726" y="4524"/>
                </a:lnTo>
                <a:lnTo>
                  <a:pt x="46862" y="16763"/>
                </a:lnTo>
                <a:lnTo>
                  <a:pt x="12573" y="34718"/>
                </a:lnTo>
                <a:lnTo>
                  <a:pt x="0" y="56387"/>
                </a:lnTo>
                <a:lnTo>
                  <a:pt x="12573" y="78938"/>
                </a:lnTo>
                <a:lnTo>
                  <a:pt x="46862" y="97345"/>
                </a:lnTo>
                <a:lnTo>
                  <a:pt x="97726" y="109751"/>
                </a:lnTo>
                <a:lnTo>
                  <a:pt x="160019" y="114300"/>
                </a:lnTo>
                <a:lnTo>
                  <a:pt x="222313" y="110632"/>
                </a:lnTo>
                <a:lnTo>
                  <a:pt x="273176" y="98679"/>
                </a:lnTo>
                <a:lnTo>
                  <a:pt x="307466" y="80438"/>
                </a:lnTo>
                <a:lnTo>
                  <a:pt x="320039" y="57912"/>
                </a:lnTo>
                <a:lnTo>
                  <a:pt x="308109" y="36218"/>
                </a:lnTo>
                <a:lnTo>
                  <a:pt x="273748" y="18097"/>
                </a:lnTo>
                <a:lnTo>
                  <a:pt x="222527" y="5405"/>
                </a:lnTo>
                <a:lnTo>
                  <a:pt x="16001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7" name="Google Shape;2037;p72"/>
          <p:cNvSpPr/>
          <p:nvPr/>
        </p:nvSpPr>
        <p:spPr>
          <a:xfrm>
            <a:off x="7066788" y="5428488"/>
            <a:ext cx="320040" cy="114300"/>
          </a:xfrm>
          <a:custGeom>
            <a:rect b="b" l="l" r="r" t="t"/>
            <a:pathLst>
              <a:path extrusionOk="0" h="114300" w="320040">
                <a:moveTo>
                  <a:pt x="0" y="56387"/>
                </a:moveTo>
                <a:lnTo>
                  <a:pt x="12573" y="78938"/>
                </a:lnTo>
                <a:lnTo>
                  <a:pt x="46862" y="97345"/>
                </a:lnTo>
                <a:lnTo>
                  <a:pt x="97726" y="109751"/>
                </a:lnTo>
                <a:lnTo>
                  <a:pt x="160019" y="114300"/>
                </a:lnTo>
                <a:lnTo>
                  <a:pt x="222313" y="110632"/>
                </a:lnTo>
                <a:lnTo>
                  <a:pt x="273176" y="98679"/>
                </a:lnTo>
                <a:lnTo>
                  <a:pt x="307466" y="80438"/>
                </a:lnTo>
                <a:lnTo>
                  <a:pt x="320039" y="57912"/>
                </a:lnTo>
                <a:lnTo>
                  <a:pt x="308109" y="36218"/>
                </a:lnTo>
                <a:lnTo>
                  <a:pt x="273748" y="18097"/>
                </a:lnTo>
                <a:lnTo>
                  <a:pt x="222527" y="5405"/>
                </a:lnTo>
                <a:lnTo>
                  <a:pt x="160019" y="0"/>
                </a:lnTo>
                <a:lnTo>
                  <a:pt x="97726" y="4524"/>
                </a:lnTo>
                <a:lnTo>
                  <a:pt x="46862" y="16763"/>
                </a:lnTo>
                <a:lnTo>
                  <a:pt x="12573"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8" name="Google Shape;2038;p72"/>
          <p:cNvSpPr/>
          <p:nvPr/>
        </p:nvSpPr>
        <p:spPr>
          <a:xfrm>
            <a:off x="7065264" y="5324855"/>
            <a:ext cx="321945" cy="114300"/>
          </a:xfrm>
          <a:custGeom>
            <a:rect b="b" l="l" r="r" t="t"/>
            <a:pathLst>
              <a:path extrusionOk="0" h="114300" w="321945">
                <a:moveTo>
                  <a:pt x="160019" y="0"/>
                </a:moveTo>
                <a:lnTo>
                  <a:pt x="97726" y="4524"/>
                </a:lnTo>
                <a:lnTo>
                  <a:pt x="46862" y="16763"/>
                </a:lnTo>
                <a:lnTo>
                  <a:pt x="12573" y="34718"/>
                </a:lnTo>
                <a:lnTo>
                  <a:pt x="0" y="56387"/>
                </a:lnTo>
                <a:lnTo>
                  <a:pt x="12573" y="78938"/>
                </a:lnTo>
                <a:lnTo>
                  <a:pt x="46862" y="97345"/>
                </a:lnTo>
                <a:lnTo>
                  <a:pt x="97726" y="109751"/>
                </a:lnTo>
                <a:lnTo>
                  <a:pt x="160019" y="114299"/>
                </a:lnTo>
                <a:lnTo>
                  <a:pt x="222337" y="110632"/>
                </a:lnTo>
                <a:lnTo>
                  <a:pt x="273367" y="98678"/>
                </a:lnTo>
                <a:lnTo>
                  <a:pt x="308109" y="80438"/>
                </a:lnTo>
                <a:lnTo>
                  <a:pt x="321563" y="57911"/>
                </a:lnTo>
                <a:lnTo>
                  <a:pt x="308967" y="36218"/>
                </a:lnTo>
                <a:lnTo>
                  <a:pt x="274510" y="18097"/>
                </a:lnTo>
                <a:lnTo>
                  <a:pt x="223194" y="5405"/>
                </a:lnTo>
                <a:lnTo>
                  <a:pt x="16001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9" name="Google Shape;2039;p72"/>
          <p:cNvSpPr/>
          <p:nvPr/>
        </p:nvSpPr>
        <p:spPr>
          <a:xfrm>
            <a:off x="7065264" y="5324855"/>
            <a:ext cx="321945" cy="114300"/>
          </a:xfrm>
          <a:custGeom>
            <a:rect b="b" l="l" r="r" t="t"/>
            <a:pathLst>
              <a:path extrusionOk="0" h="114300" w="321945">
                <a:moveTo>
                  <a:pt x="0" y="56387"/>
                </a:moveTo>
                <a:lnTo>
                  <a:pt x="12573" y="78938"/>
                </a:lnTo>
                <a:lnTo>
                  <a:pt x="46862" y="97345"/>
                </a:lnTo>
                <a:lnTo>
                  <a:pt x="97726" y="109751"/>
                </a:lnTo>
                <a:lnTo>
                  <a:pt x="160019" y="114299"/>
                </a:lnTo>
                <a:lnTo>
                  <a:pt x="222337" y="110632"/>
                </a:lnTo>
                <a:lnTo>
                  <a:pt x="273367" y="98678"/>
                </a:lnTo>
                <a:lnTo>
                  <a:pt x="308109" y="80438"/>
                </a:lnTo>
                <a:lnTo>
                  <a:pt x="321563" y="57911"/>
                </a:lnTo>
                <a:lnTo>
                  <a:pt x="308967" y="36218"/>
                </a:lnTo>
                <a:lnTo>
                  <a:pt x="274510" y="18097"/>
                </a:lnTo>
                <a:lnTo>
                  <a:pt x="223194" y="5405"/>
                </a:lnTo>
                <a:lnTo>
                  <a:pt x="160019" y="0"/>
                </a:lnTo>
                <a:lnTo>
                  <a:pt x="97726" y="4524"/>
                </a:lnTo>
                <a:lnTo>
                  <a:pt x="46862" y="16763"/>
                </a:lnTo>
                <a:lnTo>
                  <a:pt x="12573" y="34718"/>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0" name="Google Shape;2040;p72"/>
          <p:cNvSpPr/>
          <p:nvPr/>
        </p:nvSpPr>
        <p:spPr>
          <a:xfrm>
            <a:off x="7065264" y="5222748"/>
            <a:ext cx="321945" cy="114300"/>
          </a:xfrm>
          <a:custGeom>
            <a:rect b="b" l="l" r="r" t="t"/>
            <a:pathLst>
              <a:path extrusionOk="0" h="114300" w="321945">
                <a:moveTo>
                  <a:pt x="161543" y="0"/>
                </a:moveTo>
                <a:lnTo>
                  <a:pt x="99012" y="3667"/>
                </a:lnTo>
                <a:lnTo>
                  <a:pt x="47625" y="15621"/>
                </a:lnTo>
                <a:lnTo>
                  <a:pt x="12811" y="33861"/>
                </a:lnTo>
                <a:lnTo>
                  <a:pt x="0" y="56388"/>
                </a:lnTo>
                <a:lnTo>
                  <a:pt x="12573" y="78938"/>
                </a:lnTo>
                <a:lnTo>
                  <a:pt x="46862" y="97345"/>
                </a:lnTo>
                <a:lnTo>
                  <a:pt x="97726" y="109751"/>
                </a:lnTo>
                <a:lnTo>
                  <a:pt x="160019" y="114300"/>
                </a:lnTo>
                <a:lnTo>
                  <a:pt x="223194" y="109989"/>
                </a:lnTo>
                <a:lnTo>
                  <a:pt x="274510" y="98107"/>
                </a:lnTo>
                <a:lnTo>
                  <a:pt x="308967" y="80224"/>
                </a:lnTo>
                <a:lnTo>
                  <a:pt x="321563" y="57912"/>
                </a:lnTo>
                <a:lnTo>
                  <a:pt x="308990" y="35361"/>
                </a:lnTo>
                <a:lnTo>
                  <a:pt x="274700" y="16954"/>
                </a:lnTo>
                <a:lnTo>
                  <a:pt x="223837" y="4548"/>
                </a:lnTo>
                <a:lnTo>
                  <a:pt x="1615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1" name="Google Shape;2041;p72"/>
          <p:cNvSpPr/>
          <p:nvPr/>
        </p:nvSpPr>
        <p:spPr>
          <a:xfrm>
            <a:off x="7065264" y="5222748"/>
            <a:ext cx="321945" cy="114300"/>
          </a:xfrm>
          <a:custGeom>
            <a:rect b="b" l="l" r="r" t="t"/>
            <a:pathLst>
              <a:path extrusionOk="0" h="114300" w="321945">
                <a:moveTo>
                  <a:pt x="0" y="56388"/>
                </a:moveTo>
                <a:lnTo>
                  <a:pt x="12573" y="78938"/>
                </a:lnTo>
                <a:lnTo>
                  <a:pt x="46862" y="97345"/>
                </a:lnTo>
                <a:lnTo>
                  <a:pt x="97726" y="109751"/>
                </a:lnTo>
                <a:lnTo>
                  <a:pt x="160019" y="114300"/>
                </a:lnTo>
                <a:lnTo>
                  <a:pt x="223194" y="109989"/>
                </a:lnTo>
                <a:lnTo>
                  <a:pt x="274510" y="98107"/>
                </a:lnTo>
                <a:lnTo>
                  <a:pt x="308967" y="80224"/>
                </a:lnTo>
                <a:lnTo>
                  <a:pt x="321563" y="57912"/>
                </a:lnTo>
                <a:lnTo>
                  <a:pt x="308990" y="35361"/>
                </a:lnTo>
                <a:lnTo>
                  <a:pt x="274700" y="16954"/>
                </a:lnTo>
                <a:lnTo>
                  <a:pt x="223837" y="4548"/>
                </a:lnTo>
                <a:lnTo>
                  <a:pt x="161543" y="0"/>
                </a:lnTo>
                <a:lnTo>
                  <a:pt x="99012" y="3667"/>
                </a:lnTo>
                <a:lnTo>
                  <a:pt x="47625" y="15621"/>
                </a:lnTo>
                <a:lnTo>
                  <a:pt x="12811" y="33861"/>
                </a:lnTo>
                <a:lnTo>
                  <a:pt x="0" y="56388"/>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2" name="Google Shape;2042;p72"/>
          <p:cNvSpPr/>
          <p:nvPr/>
        </p:nvSpPr>
        <p:spPr>
          <a:xfrm>
            <a:off x="7063740" y="5119116"/>
            <a:ext cx="321945" cy="114300"/>
          </a:xfrm>
          <a:custGeom>
            <a:rect b="b" l="l" r="r" t="t"/>
            <a:pathLst>
              <a:path extrusionOk="0" h="114300" w="321945">
                <a:moveTo>
                  <a:pt x="161543" y="0"/>
                </a:moveTo>
                <a:lnTo>
                  <a:pt x="99012" y="4310"/>
                </a:lnTo>
                <a:lnTo>
                  <a:pt x="47625" y="16192"/>
                </a:lnTo>
                <a:lnTo>
                  <a:pt x="12811" y="34075"/>
                </a:lnTo>
                <a:lnTo>
                  <a:pt x="0" y="56387"/>
                </a:lnTo>
                <a:lnTo>
                  <a:pt x="12573" y="78938"/>
                </a:lnTo>
                <a:lnTo>
                  <a:pt x="46862" y="97345"/>
                </a:lnTo>
                <a:lnTo>
                  <a:pt x="97726" y="109751"/>
                </a:lnTo>
                <a:lnTo>
                  <a:pt x="160019" y="114300"/>
                </a:lnTo>
                <a:lnTo>
                  <a:pt x="223194" y="110632"/>
                </a:lnTo>
                <a:lnTo>
                  <a:pt x="274510" y="98679"/>
                </a:lnTo>
                <a:lnTo>
                  <a:pt x="308967" y="80438"/>
                </a:lnTo>
                <a:lnTo>
                  <a:pt x="321563" y="57912"/>
                </a:lnTo>
                <a:lnTo>
                  <a:pt x="308990" y="35361"/>
                </a:lnTo>
                <a:lnTo>
                  <a:pt x="274700" y="16954"/>
                </a:lnTo>
                <a:lnTo>
                  <a:pt x="223837" y="4548"/>
                </a:lnTo>
                <a:lnTo>
                  <a:pt x="16154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3" name="Google Shape;2043;p72"/>
          <p:cNvSpPr/>
          <p:nvPr/>
        </p:nvSpPr>
        <p:spPr>
          <a:xfrm>
            <a:off x="7063740" y="5119116"/>
            <a:ext cx="321945" cy="114300"/>
          </a:xfrm>
          <a:custGeom>
            <a:rect b="b" l="l" r="r" t="t"/>
            <a:pathLst>
              <a:path extrusionOk="0" h="114300" w="321945">
                <a:moveTo>
                  <a:pt x="0" y="56387"/>
                </a:moveTo>
                <a:lnTo>
                  <a:pt x="12573" y="78938"/>
                </a:lnTo>
                <a:lnTo>
                  <a:pt x="46862" y="97345"/>
                </a:lnTo>
                <a:lnTo>
                  <a:pt x="97726" y="109751"/>
                </a:lnTo>
                <a:lnTo>
                  <a:pt x="160019" y="114300"/>
                </a:lnTo>
                <a:lnTo>
                  <a:pt x="223194" y="110632"/>
                </a:lnTo>
                <a:lnTo>
                  <a:pt x="274510" y="98679"/>
                </a:lnTo>
                <a:lnTo>
                  <a:pt x="308967" y="80438"/>
                </a:lnTo>
                <a:lnTo>
                  <a:pt x="321563" y="57912"/>
                </a:lnTo>
                <a:lnTo>
                  <a:pt x="308990" y="35361"/>
                </a:lnTo>
                <a:lnTo>
                  <a:pt x="274700" y="16954"/>
                </a:lnTo>
                <a:lnTo>
                  <a:pt x="223837" y="4548"/>
                </a:lnTo>
                <a:lnTo>
                  <a:pt x="161543" y="0"/>
                </a:lnTo>
                <a:lnTo>
                  <a:pt x="99012" y="4310"/>
                </a:lnTo>
                <a:lnTo>
                  <a:pt x="47625" y="16192"/>
                </a:lnTo>
                <a:lnTo>
                  <a:pt x="12811" y="34075"/>
                </a:lnTo>
                <a:lnTo>
                  <a:pt x="0" y="563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4" name="Google Shape;2044;p72"/>
          <p:cNvSpPr/>
          <p:nvPr/>
        </p:nvSpPr>
        <p:spPr>
          <a:xfrm>
            <a:off x="7149083" y="5018532"/>
            <a:ext cx="264160" cy="669290"/>
          </a:xfrm>
          <a:custGeom>
            <a:rect b="b" l="l" r="r" t="t"/>
            <a:pathLst>
              <a:path extrusionOk="0" h="669289" w="264159">
                <a:moveTo>
                  <a:pt x="3048" y="0"/>
                </a:moveTo>
                <a:lnTo>
                  <a:pt x="0" y="667511"/>
                </a:lnTo>
                <a:lnTo>
                  <a:pt x="259080" y="669035"/>
                </a:lnTo>
                <a:lnTo>
                  <a:pt x="263651" y="1523"/>
                </a:lnTo>
                <a:lnTo>
                  <a:pt x="30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5" name="Google Shape;2045;p72"/>
          <p:cNvSpPr/>
          <p:nvPr/>
        </p:nvSpPr>
        <p:spPr>
          <a:xfrm>
            <a:off x="7159752" y="4860035"/>
            <a:ext cx="741045" cy="0"/>
          </a:xfrm>
          <a:custGeom>
            <a:rect b="b" l="l" r="r" t="t"/>
            <a:pathLst>
              <a:path extrusionOk="0" h="120000" w="741045">
                <a:moveTo>
                  <a:pt x="0" y="0"/>
                </a:moveTo>
                <a:lnTo>
                  <a:pt x="740664"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6" name="Google Shape;2046;p72"/>
          <p:cNvSpPr/>
          <p:nvPr/>
        </p:nvSpPr>
        <p:spPr>
          <a:xfrm>
            <a:off x="6864095" y="5629655"/>
            <a:ext cx="0" cy="257810"/>
          </a:xfrm>
          <a:custGeom>
            <a:rect b="b" l="l" r="r" t="t"/>
            <a:pathLst>
              <a:path extrusionOk="0" h="257810" w="120000">
                <a:moveTo>
                  <a:pt x="0" y="0"/>
                </a:moveTo>
                <a:lnTo>
                  <a:pt x="0" y="2575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7" name="Google Shape;2047;p72"/>
          <p:cNvSpPr/>
          <p:nvPr/>
        </p:nvSpPr>
        <p:spPr>
          <a:xfrm>
            <a:off x="7144511" y="5635752"/>
            <a:ext cx="0" cy="256540"/>
          </a:xfrm>
          <a:custGeom>
            <a:rect b="b" l="l" r="r" t="t"/>
            <a:pathLst>
              <a:path extrusionOk="0" h="256539" w="120000">
                <a:moveTo>
                  <a:pt x="0" y="0"/>
                </a:moveTo>
                <a:lnTo>
                  <a:pt x="0" y="2560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8" name="Google Shape;2048;p72"/>
          <p:cNvSpPr/>
          <p:nvPr/>
        </p:nvSpPr>
        <p:spPr>
          <a:xfrm>
            <a:off x="7153656" y="4864608"/>
            <a:ext cx="0" cy="256540"/>
          </a:xfrm>
          <a:custGeom>
            <a:rect b="b" l="l" r="r" t="t"/>
            <a:pathLst>
              <a:path extrusionOk="0" h="256539" w="120000">
                <a:moveTo>
                  <a:pt x="0" y="0"/>
                </a:moveTo>
                <a:lnTo>
                  <a:pt x="0" y="25603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9" name="Google Shape;2049;p72"/>
          <p:cNvSpPr/>
          <p:nvPr/>
        </p:nvSpPr>
        <p:spPr>
          <a:xfrm>
            <a:off x="6864095" y="4863084"/>
            <a:ext cx="0" cy="257810"/>
          </a:xfrm>
          <a:custGeom>
            <a:rect b="b" l="l" r="r" t="t"/>
            <a:pathLst>
              <a:path extrusionOk="0" h="257810" w="120000">
                <a:moveTo>
                  <a:pt x="0" y="0"/>
                </a:moveTo>
                <a:lnTo>
                  <a:pt x="0" y="25755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0" name="Google Shape;2050;p72"/>
          <p:cNvSpPr/>
          <p:nvPr/>
        </p:nvSpPr>
        <p:spPr>
          <a:xfrm>
            <a:off x="6394703" y="5887211"/>
            <a:ext cx="464820" cy="0"/>
          </a:xfrm>
          <a:custGeom>
            <a:rect b="b" l="l" r="r" t="t"/>
            <a:pathLst>
              <a:path extrusionOk="0" h="120000" w="464820">
                <a:moveTo>
                  <a:pt x="0" y="0"/>
                </a:moveTo>
                <a:lnTo>
                  <a:pt x="46482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1" name="Google Shape;2051;p72"/>
          <p:cNvSpPr/>
          <p:nvPr/>
        </p:nvSpPr>
        <p:spPr>
          <a:xfrm>
            <a:off x="6086855" y="4831079"/>
            <a:ext cx="40005" cy="41275"/>
          </a:xfrm>
          <a:custGeom>
            <a:rect b="b" l="l" r="r" t="t"/>
            <a:pathLst>
              <a:path extrusionOk="0" h="41275" w="40004">
                <a:moveTo>
                  <a:pt x="19812" y="0"/>
                </a:moveTo>
                <a:lnTo>
                  <a:pt x="12215" y="1595"/>
                </a:lnTo>
                <a:lnTo>
                  <a:pt x="5905" y="5905"/>
                </a:lnTo>
                <a:lnTo>
                  <a:pt x="1595" y="12215"/>
                </a:lnTo>
                <a:lnTo>
                  <a:pt x="0" y="19811"/>
                </a:lnTo>
                <a:lnTo>
                  <a:pt x="1595" y="28289"/>
                </a:lnTo>
                <a:lnTo>
                  <a:pt x="5905" y="35051"/>
                </a:lnTo>
                <a:lnTo>
                  <a:pt x="12215" y="39528"/>
                </a:lnTo>
                <a:lnTo>
                  <a:pt x="19812" y="41147"/>
                </a:lnTo>
                <a:lnTo>
                  <a:pt x="28051" y="39528"/>
                </a:lnTo>
                <a:lnTo>
                  <a:pt x="34289" y="35051"/>
                </a:lnTo>
                <a:lnTo>
                  <a:pt x="38242" y="28289"/>
                </a:lnTo>
                <a:lnTo>
                  <a:pt x="39624" y="19811"/>
                </a:lnTo>
                <a:lnTo>
                  <a:pt x="38242" y="12215"/>
                </a:lnTo>
                <a:lnTo>
                  <a:pt x="34290" y="5905"/>
                </a:lnTo>
                <a:lnTo>
                  <a:pt x="28051"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2" name="Google Shape;2052;p72"/>
          <p:cNvSpPr/>
          <p:nvPr/>
        </p:nvSpPr>
        <p:spPr>
          <a:xfrm>
            <a:off x="6086855" y="4831079"/>
            <a:ext cx="40005" cy="41275"/>
          </a:xfrm>
          <a:custGeom>
            <a:rect b="b" l="l" r="r" t="t"/>
            <a:pathLst>
              <a:path extrusionOk="0" h="41275" w="40004">
                <a:moveTo>
                  <a:pt x="19812" y="0"/>
                </a:moveTo>
                <a:lnTo>
                  <a:pt x="12215" y="1595"/>
                </a:lnTo>
                <a:lnTo>
                  <a:pt x="5905" y="5905"/>
                </a:lnTo>
                <a:lnTo>
                  <a:pt x="1595" y="12215"/>
                </a:lnTo>
                <a:lnTo>
                  <a:pt x="0" y="19811"/>
                </a:lnTo>
                <a:lnTo>
                  <a:pt x="1595" y="28289"/>
                </a:lnTo>
                <a:lnTo>
                  <a:pt x="5905" y="35051"/>
                </a:lnTo>
                <a:lnTo>
                  <a:pt x="12215" y="39528"/>
                </a:lnTo>
                <a:lnTo>
                  <a:pt x="19812" y="41147"/>
                </a:lnTo>
                <a:lnTo>
                  <a:pt x="28051" y="39528"/>
                </a:lnTo>
                <a:lnTo>
                  <a:pt x="34289" y="35051"/>
                </a:lnTo>
                <a:lnTo>
                  <a:pt x="38242" y="28289"/>
                </a:lnTo>
                <a:lnTo>
                  <a:pt x="39624" y="19811"/>
                </a:lnTo>
                <a:lnTo>
                  <a:pt x="38242" y="12215"/>
                </a:lnTo>
                <a:lnTo>
                  <a:pt x="34290" y="5905"/>
                </a:lnTo>
                <a:lnTo>
                  <a:pt x="28051"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3" name="Google Shape;2053;p72"/>
          <p:cNvSpPr/>
          <p:nvPr/>
        </p:nvSpPr>
        <p:spPr>
          <a:xfrm>
            <a:off x="6876288" y="4751832"/>
            <a:ext cx="41275" cy="41275"/>
          </a:xfrm>
          <a:custGeom>
            <a:rect b="b" l="l" r="r" t="t"/>
            <a:pathLst>
              <a:path extrusionOk="0" h="41275" w="41275">
                <a:moveTo>
                  <a:pt x="21335" y="0"/>
                </a:moveTo>
                <a:lnTo>
                  <a:pt x="12858" y="1595"/>
                </a:lnTo>
                <a:lnTo>
                  <a:pt x="6095" y="5905"/>
                </a:lnTo>
                <a:lnTo>
                  <a:pt x="1619" y="12215"/>
                </a:lnTo>
                <a:lnTo>
                  <a:pt x="0" y="19811"/>
                </a:lnTo>
                <a:lnTo>
                  <a:pt x="1619" y="28289"/>
                </a:lnTo>
                <a:lnTo>
                  <a:pt x="6095" y="35051"/>
                </a:lnTo>
                <a:lnTo>
                  <a:pt x="12858" y="39528"/>
                </a:lnTo>
                <a:lnTo>
                  <a:pt x="21335" y="41147"/>
                </a:lnTo>
                <a:lnTo>
                  <a:pt x="28932" y="39528"/>
                </a:lnTo>
                <a:lnTo>
                  <a:pt x="35242" y="35051"/>
                </a:lnTo>
                <a:lnTo>
                  <a:pt x="39552" y="28289"/>
                </a:lnTo>
                <a:lnTo>
                  <a:pt x="41147" y="19811"/>
                </a:lnTo>
                <a:lnTo>
                  <a:pt x="39552" y="12215"/>
                </a:lnTo>
                <a:lnTo>
                  <a:pt x="35242" y="5905"/>
                </a:lnTo>
                <a:lnTo>
                  <a:pt x="28932" y="1595"/>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4" name="Google Shape;2054;p72"/>
          <p:cNvSpPr/>
          <p:nvPr/>
        </p:nvSpPr>
        <p:spPr>
          <a:xfrm>
            <a:off x="6876288" y="4751832"/>
            <a:ext cx="41275" cy="41275"/>
          </a:xfrm>
          <a:custGeom>
            <a:rect b="b" l="l" r="r" t="t"/>
            <a:pathLst>
              <a:path extrusionOk="0" h="41275" w="41275">
                <a:moveTo>
                  <a:pt x="21335" y="0"/>
                </a:moveTo>
                <a:lnTo>
                  <a:pt x="12858" y="1595"/>
                </a:lnTo>
                <a:lnTo>
                  <a:pt x="6095" y="5905"/>
                </a:lnTo>
                <a:lnTo>
                  <a:pt x="1619" y="12215"/>
                </a:lnTo>
                <a:lnTo>
                  <a:pt x="0" y="19811"/>
                </a:lnTo>
                <a:lnTo>
                  <a:pt x="1619" y="28289"/>
                </a:lnTo>
                <a:lnTo>
                  <a:pt x="6095" y="35051"/>
                </a:lnTo>
                <a:lnTo>
                  <a:pt x="12858" y="39528"/>
                </a:lnTo>
                <a:lnTo>
                  <a:pt x="21335" y="41147"/>
                </a:lnTo>
                <a:lnTo>
                  <a:pt x="28932" y="39528"/>
                </a:lnTo>
                <a:lnTo>
                  <a:pt x="35242" y="35051"/>
                </a:lnTo>
                <a:lnTo>
                  <a:pt x="39552" y="28289"/>
                </a:lnTo>
                <a:lnTo>
                  <a:pt x="41147" y="19811"/>
                </a:lnTo>
                <a:lnTo>
                  <a:pt x="39552" y="12215"/>
                </a:lnTo>
                <a:lnTo>
                  <a:pt x="35242" y="5905"/>
                </a:lnTo>
                <a:lnTo>
                  <a:pt x="28932" y="1595"/>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5" name="Google Shape;2055;p72"/>
          <p:cNvSpPr txBox="1"/>
          <p:nvPr/>
        </p:nvSpPr>
        <p:spPr>
          <a:xfrm>
            <a:off x="7220204" y="5302059"/>
            <a:ext cx="217804"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S2</a:t>
            </a:r>
            <a:endParaRPr sz="700">
              <a:solidFill>
                <a:schemeClr val="dk1"/>
              </a:solidFill>
              <a:latin typeface="Times New Roman"/>
              <a:ea typeface="Times New Roman"/>
              <a:cs typeface="Times New Roman"/>
              <a:sym typeface="Times New Roman"/>
            </a:endParaRPr>
          </a:p>
        </p:txBody>
      </p:sp>
      <p:sp>
        <p:nvSpPr>
          <p:cNvPr id="2056" name="Google Shape;2056;p72"/>
          <p:cNvSpPr/>
          <p:nvPr/>
        </p:nvSpPr>
        <p:spPr>
          <a:xfrm>
            <a:off x="7152131" y="5893308"/>
            <a:ext cx="416559" cy="0"/>
          </a:xfrm>
          <a:custGeom>
            <a:rect b="b" l="l" r="r" t="t"/>
            <a:pathLst>
              <a:path extrusionOk="0" h="120000" w="416559">
                <a:moveTo>
                  <a:pt x="0" y="0"/>
                </a:moveTo>
                <a:lnTo>
                  <a:pt x="41605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7" name="Google Shape;2057;p72"/>
          <p:cNvSpPr/>
          <p:nvPr/>
        </p:nvSpPr>
        <p:spPr>
          <a:xfrm>
            <a:off x="6123432" y="4860035"/>
            <a:ext cx="741045" cy="0"/>
          </a:xfrm>
          <a:custGeom>
            <a:rect b="b" l="l" r="r" t="t"/>
            <a:pathLst>
              <a:path extrusionOk="0" h="120000" w="741045">
                <a:moveTo>
                  <a:pt x="0" y="0"/>
                </a:moveTo>
                <a:lnTo>
                  <a:pt x="740663"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8" name="Google Shape;2058;p72"/>
          <p:cNvSpPr/>
          <p:nvPr/>
        </p:nvSpPr>
        <p:spPr>
          <a:xfrm>
            <a:off x="7900416" y="4837176"/>
            <a:ext cx="40005" cy="40005"/>
          </a:xfrm>
          <a:custGeom>
            <a:rect b="b" l="l" r="r" t="t"/>
            <a:pathLst>
              <a:path extrusionOk="0" h="40004" w="40004">
                <a:moveTo>
                  <a:pt x="19811" y="0"/>
                </a:moveTo>
                <a:lnTo>
                  <a:pt x="12215" y="1595"/>
                </a:lnTo>
                <a:lnTo>
                  <a:pt x="5905" y="5905"/>
                </a:lnTo>
                <a:lnTo>
                  <a:pt x="1595" y="12215"/>
                </a:lnTo>
                <a:lnTo>
                  <a:pt x="0" y="19812"/>
                </a:lnTo>
                <a:lnTo>
                  <a:pt x="1595" y="27408"/>
                </a:lnTo>
                <a:lnTo>
                  <a:pt x="5905" y="33718"/>
                </a:lnTo>
                <a:lnTo>
                  <a:pt x="12215" y="38028"/>
                </a:lnTo>
                <a:lnTo>
                  <a:pt x="19811" y="39624"/>
                </a:lnTo>
                <a:lnTo>
                  <a:pt x="27408" y="38028"/>
                </a:lnTo>
                <a:lnTo>
                  <a:pt x="33718" y="33718"/>
                </a:lnTo>
                <a:lnTo>
                  <a:pt x="38028" y="27408"/>
                </a:lnTo>
                <a:lnTo>
                  <a:pt x="39624" y="19812"/>
                </a:lnTo>
                <a:lnTo>
                  <a:pt x="38028" y="12215"/>
                </a:lnTo>
                <a:lnTo>
                  <a:pt x="33718" y="5905"/>
                </a:lnTo>
                <a:lnTo>
                  <a:pt x="27408" y="1595"/>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9" name="Google Shape;2059;p72"/>
          <p:cNvSpPr/>
          <p:nvPr/>
        </p:nvSpPr>
        <p:spPr>
          <a:xfrm>
            <a:off x="7900416" y="4837176"/>
            <a:ext cx="40005" cy="40005"/>
          </a:xfrm>
          <a:custGeom>
            <a:rect b="b" l="l" r="r" t="t"/>
            <a:pathLst>
              <a:path extrusionOk="0" h="40004" w="40004">
                <a:moveTo>
                  <a:pt x="19811" y="0"/>
                </a:moveTo>
                <a:lnTo>
                  <a:pt x="12215" y="1595"/>
                </a:lnTo>
                <a:lnTo>
                  <a:pt x="5905" y="5905"/>
                </a:lnTo>
                <a:lnTo>
                  <a:pt x="1595" y="12215"/>
                </a:lnTo>
                <a:lnTo>
                  <a:pt x="0" y="19812"/>
                </a:lnTo>
                <a:lnTo>
                  <a:pt x="1595" y="27408"/>
                </a:lnTo>
                <a:lnTo>
                  <a:pt x="5905" y="33718"/>
                </a:lnTo>
                <a:lnTo>
                  <a:pt x="12215" y="38028"/>
                </a:lnTo>
                <a:lnTo>
                  <a:pt x="19811" y="39624"/>
                </a:lnTo>
                <a:lnTo>
                  <a:pt x="27408" y="38028"/>
                </a:lnTo>
                <a:lnTo>
                  <a:pt x="33718" y="33718"/>
                </a:lnTo>
                <a:lnTo>
                  <a:pt x="38028" y="27408"/>
                </a:lnTo>
                <a:lnTo>
                  <a:pt x="39624" y="19812"/>
                </a:lnTo>
                <a:lnTo>
                  <a:pt x="38028" y="12215"/>
                </a:lnTo>
                <a:lnTo>
                  <a:pt x="33718" y="5905"/>
                </a:lnTo>
                <a:lnTo>
                  <a:pt x="27408"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0" name="Google Shape;2060;p72"/>
          <p:cNvSpPr txBox="1"/>
          <p:nvPr/>
        </p:nvSpPr>
        <p:spPr>
          <a:xfrm>
            <a:off x="6600443" y="5068823"/>
            <a:ext cx="257810" cy="668020"/>
          </a:xfrm>
          <a:prstGeom prst="rect">
            <a:avLst/>
          </a:prstGeom>
          <a:solidFill>
            <a:srgbClr val="FFFFFF"/>
          </a:solidFill>
          <a:ln>
            <a:noFill/>
          </a:ln>
        </p:spPr>
        <p:txBody>
          <a:bodyPr anchorCtr="0" anchor="t" bIns="0" lIns="0" spcFirstLastPara="1" rIns="0" wrap="square" tIns="4425">
            <a:noAutofit/>
          </a:bodyPr>
          <a:lstStyle/>
          <a:p>
            <a:pPr indent="0" lvl="0" marL="0" marR="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N</a:t>
            </a:r>
            <a:r>
              <a:rPr lang="tr-TR" sz="700">
                <a:solidFill>
                  <a:schemeClr val="dk1"/>
                </a:solidFill>
                <a:latin typeface="Times New Roman"/>
                <a:ea typeface="Times New Roman"/>
                <a:cs typeface="Times New Roman"/>
                <a:sym typeface="Times New Roman"/>
              </a:rPr>
              <a:t>P2</a:t>
            </a:r>
            <a:endParaRPr sz="700">
              <a:solidFill>
                <a:schemeClr val="dk1"/>
              </a:solidFill>
              <a:latin typeface="Times New Roman"/>
              <a:ea typeface="Times New Roman"/>
              <a:cs typeface="Times New Roman"/>
              <a:sym typeface="Times New Roman"/>
            </a:endParaRPr>
          </a:p>
        </p:txBody>
      </p:sp>
      <p:sp>
        <p:nvSpPr>
          <p:cNvPr id="2061" name="Google Shape;2061;p72"/>
          <p:cNvSpPr/>
          <p:nvPr/>
        </p:nvSpPr>
        <p:spPr>
          <a:xfrm>
            <a:off x="6382511" y="4637532"/>
            <a:ext cx="490855" cy="0"/>
          </a:xfrm>
          <a:custGeom>
            <a:rect b="b" l="l" r="r" t="t"/>
            <a:pathLst>
              <a:path extrusionOk="0" h="120000" w="490854">
                <a:moveTo>
                  <a:pt x="0" y="0"/>
                </a:moveTo>
                <a:lnTo>
                  <a:pt x="490728"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2" name="Google Shape;2062;p72"/>
          <p:cNvSpPr/>
          <p:nvPr/>
        </p:nvSpPr>
        <p:spPr>
          <a:xfrm>
            <a:off x="6380988" y="4640579"/>
            <a:ext cx="0" cy="2481580"/>
          </a:xfrm>
          <a:custGeom>
            <a:rect b="b" l="l" r="r" t="t"/>
            <a:pathLst>
              <a:path extrusionOk="0" h="2481579" w="120000">
                <a:moveTo>
                  <a:pt x="0" y="0"/>
                </a:moveTo>
                <a:lnTo>
                  <a:pt x="0" y="248107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3" name="Google Shape;2063;p72"/>
          <p:cNvSpPr/>
          <p:nvPr/>
        </p:nvSpPr>
        <p:spPr>
          <a:xfrm>
            <a:off x="6891528" y="5998464"/>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4" name="Google Shape;2064;p72"/>
          <p:cNvSpPr/>
          <p:nvPr/>
        </p:nvSpPr>
        <p:spPr>
          <a:xfrm>
            <a:off x="6891528" y="5998464"/>
            <a:ext cx="40005" cy="40005"/>
          </a:xfrm>
          <a:custGeom>
            <a:rect b="b" l="l" r="r" t="t"/>
            <a:pathLst>
              <a:path extrusionOk="0" h="40004" w="40004">
                <a:moveTo>
                  <a:pt x="19812" y="0"/>
                </a:moveTo>
                <a:lnTo>
                  <a:pt x="12215" y="1595"/>
                </a:lnTo>
                <a:lnTo>
                  <a:pt x="5905" y="5905"/>
                </a:lnTo>
                <a:lnTo>
                  <a:pt x="1595" y="12215"/>
                </a:lnTo>
                <a:lnTo>
                  <a:pt x="0" y="19812"/>
                </a:lnTo>
                <a:lnTo>
                  <a:pt x="1595" y="27408"/>
                </a:lnTo>
                <a:lnTo>
                  <a:pt x="5905" y="33718"/>
                </a:lnTo>
                <a:lnTo>
                  <a:pt x="12215" y="38028"/>
                </a:lnTo>
                <a:lnTo>
                  <a:pt x="19812" y="39624"/>
                </a:lnTo>
                <a:lnTo>
                  <a:pt x="27408" y="38028"/>
                </a:lnTo>
                <a:lnTo>
                  <a:pt x="33718" y="33718"/>
                </a:lnTo>
                <a:lnTo>
                  <a:pt x="38028" y="27408"/>
                </a:lnTo>
                <a:lnTo>
                  <a:pt x="39624" y="19812"/>
                </a:lnTo>
                <a:lnTo>
                  <a:pt x="38028" y="12215"/>
                </a:lnTo>
                <a:lnTo>
                  <a:pt x="33718" y="5905"/>
                </a:lnTo>
                <a:lnTo>
                  <a:pt x="27408"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5" name="Google Shape;2065;p72"/>
          <p:cNvSpPr/>
          <p:nvPr/>
        </p:nvSpPr>
        <p:spPr>
          <a:xfrm>
            <a:off x="7577328" y="4645152"/>
            <a:ext cx="0" cy="212090"/>
          </a:xfrm>
          <a:custGeom>
            <a:rect b="b" l="l" r="r" t="t"/>
            <a:pathLst>
              <a:path extrusionOk="0" h="212089" w="120000">
                <a:moveTo>
                  <a:pt x="0" y="0"/>
                </a:moveTo>
                <a:lnTo>
                  <a:pt x="0" y="2118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6" name="Google Shape;2066;p72"/>
          <p:cNvSpPr/>
          <p:nvPr/>
        </p:nvSpPr>
        <p:spPr>
          <a:xfrm>
            <a:off x="7557516" y="6083808"/>
            <a:ext cx="40005" cy="41275"/>
          </a:xfrm>
          <a:custGeom>
            <a:rect b="b" l="l" r="r" t="t"/>
            <a:pathLst>
              <a:path extrusionOk="0" h="41275" w="40004">
                <a:moveTo>
                  <a:pt x="19811" y="0"/>
                </a:moveTo>
                <a:lnTo>
                  <a:pt x="12215" y="1595"/>
                </a:lnTo>
                <a:lnTo>
                  <a:pt x="5905" y="5905"/>
                </a:lnTo>
                <a:lnTo>
                  <a:pt x="1595" y="12215"/>
                </a:lnTo>
                <a:lnTo>
                  <a:pt x="0" y="19811"/>
                </a:lnTo>
                <a:lnTo>
                  <a:pt x="1595" y="28289"/>
                </a:lnTo>
                <a:lnTo>
                  <a:pt x="5905" y="35051"/>
                </a:lnTo>
                <a:lnTo>
                  <a:pt x="12215" y="39528"/>
                </a:lnTo>
                <a:lnTo>
                  <a:pt x="19811" y="41147"/>
                </a:lnTo>
                <a:lnTo>
                  <a:pt x="27408" y="39528"/>
                </a:lnTo>
                <a:lnTo>
                  <a:pt x="33718" y="35051"/>
                </a:lnTo>
                <a:lnTo>
                  <a:pt x="38028" y="28289"/>
                </a:lnTo>
                <a:lnTo>
                  <a:pt x="39624" y="19811"/>
                </a:lnTo>
                <a:lnTo>
                  <a:pt x="38028" y="12215"/>
                </a:lnTo>
                <a:lnTo>
                  <a:pt x="33718" y="5905"/>
                </a:lnTo>
                <a:lnTo>
                  <a:pt x="27408" y="1595"/>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7" name="Google Shape;2067;p72"/>
          <p:cNvSpPr/>
          <p:nvPr/>
        </p:nvSpPr>
        <p:spPr>
          <a:xfrm>
            <a:off x="7557516" y="6083808"/>
            <a:ext cx="40005" cy="41275"/>
          </a:xfrm>
          <a:custGeom>
            <a:rect b="b" l="l" r="r" t="t"/>
            <a:pathLst>
              <a:path extrusionOk="0" h="41275" w="40004">
                <a:moveTo>
                  <a:pt x="19811" y="0"/>
                </a:moveTo>
                <a:lnTo>
                  <a:pt x="12215" y="1595"/>
                </a:lnTo>
                <a:lnTo>
                  <a:pt x="5905" y="5905"/>
                </a:lnTo>
                <a:lnTo>
                  <a:pt x="1595" y="12215"/>
                </a:lnTo>
                <a:lnTo>
                  <a:pt x="0" y="19811"/>
                </a:lnTo>
                <a:lnTo>
                  <a:pt x="1595" y="28289"/>
                </a:lnTo>
                <a:lnTo>
                  <a:pt x="5905" y="35051"/>
                </a:lnTo>
                <a:lnTo>
                  <a:pt x="12215" y="39528"/>
                </a:lnTo>
                <a:lnTo>
                  <a:pt x="19811" y="41147"/>
                </a:lnTo>
                <a:lnTo>
                  <a:pt x="27408" y="39528"/>
                </a:lnTo>
                <a:lnTo>
                  <a:pt x="33718" y="35051"/>
                </a:lnTo>
                <a:lnTo>
                  <a:pt x="38028" y="28289"/>
                </a:lnTo>
                <a:lnTo>
                  <a:pt x="39624" y="19811"/>
                </a:lnTo>
                <a:lnTo>
                  <a:pt x="38028" y="12215"/>
                </a:lnTo>
                <a:lnTo>
                  <a:pt x="33718" y="5905"/>
                </a:lnTo>
                <a:lnTo>
                  <a:pt x="27408"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8" name="Google Shape;2068;p72"/>
          <p:cNvSpPr/>
          <p:nvPr/>
        </p:nvSpPr>
        <p:spPr>
          <a:xfrm>
            <a:off x="7531607" y="3666744"/>
            <a:ext cx="56515" cy="913130"/>
          </a:xfrm>
          <a:custGeom>
            <a:rect b="b" l="l" r="r" t="t"/>
            <a:pathLst>
              <a:path extrusionOk="0" h="913129" w="56515">
                <a:moveTo>
                  <a:pt x="21336" y="854964"/>
                </a:moveTo>
                <a:lnTo>
                  <a:pt x="0" y="854964"/>
                </a:lnTo>
                <a:lnTo>
                  <a:pt x="28956" y="912876"/>
                </a:lnTo>
                <a:lnTo>
                  <a:pt x="45559" y="877824"/>
                </a:lnTo>
                <a:lnTo>
                  <a:pt x="24384" y="877824"/>
                </a:lnTo>
                <a:lnTo>
                  <a:pt x="21336" y="873252"/>
                </a:lnTo>
                <a:lnTo>
                  <a:pt x="21336" y="854964"/>
                </a:lnTo>
                <a:close/>
              </a:path>
              <a:path extrusionOk="0" h="913129" w="56515">
                <a:moveTo>
                  <a:pt x="32003" y="36575"/>
                </a:moveTo>
                <a:lnTo>
                  <a:pt x="24384" y="36575"/>
                </a:lnTo>
                <a:lnTo>
                  <a:pt x="21336" y="39624"/>
                </a:lnTo>
                <a:lnTo>
                  <a:pt x="21336" y="873252"/>
                </a:lnTo>
                <a:lnTo>
                  <a:pt x="24384" y="877824"/>
                </a:lnTo>
                <a:lnTo>
                  <a:pt x="32003" y="877824"/>
                </a:lnTo>
                <a:lnTo>
                  <a:pt x="35051" y="873252"/>
                </a:lnTo>
                <a:lnTo>
                  <a:pt x="35051" y="39624"/>
                </a:lnTo>
                <a:lnTo>
                  <a:pt x="32003" y="36575"/>
                </a:lnTo>
                <a:close/>
              </a:path>
              <a:path extrusionOk="0" h="913129" w="56515">
                <a:moveTo>
                  <a:pt x="56388" y="854964"/>
                </a:moveTo>
                <a:lnTo>
                  <a:pt x="35051" y="854964"/>
                </a:lnTo>
                <a:lnTo>
                  <a:pt x="35051" y="873252"/>
                </a:lnTo>
                <a:lnTo>
                  <a:pt x="32003" y="877824"/>
                </a:lnTo>
                <a:lnTo>
                  <a:pt x="45559" y="877824"/>
                </a:lnTo>
                <a:lnTo>
                  <a:pt x="56388" y="854964"/>
                </a:lnTo>
                <a:close/>
              </a:path>
              <a:path extrusionOk="0" h="913129" w="56515">
                <a:moveTo>
                  <a:pt x="28956" y="0"/>
                </a:moveTo>
                <a:lnTo>
                  <a:pt x="0" y="57912"/>
                </a:lnTo>
                <a:lnTo>
                  <a:pt x="21336" y="57912"/>
                </a:lnTo>
                <a:lnTo>
                  <a:pt x="21336" y="39624"/>
                </a:lnTo>
                <a:lnTo>
                  <a:pt x="24384" y="36575"/>
                </a:lnTo>
                <a:lnTo>
                  <a:pt x="46281" y="36575"/>
                </a:lnTo>
                <a:lnTo>
                  <a:pt x="28956" y="0"/>
                </a:lnTo>
                <a:close/>
              </a:path>
              <a:path extrusionOk="0" h="913129" w="56515">
                <a:moveTo>
                  <a:pt x="46281" y="36575"/>
                </a:moveTo>
                <a:lnTo>
                  <a:pt x="32003" y="36575"/>
                </a:lnTo>
                <a:lnTo>
                  <a:pt x="35051" y="39624"/>
                </a:lnTo>
                <a:lnTo>
                  <a:pt x="35051" y="57912"/>
                </a:lnTo>
                <a:lnTo>
                  <a:pt x="56388" y="57912"/>
                </a:lnTo>
                <a:lnTo>
                  <a:pt x="46281"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9" name="Google Shape;2069;p72"/>
          <p:cNvSpPr/>
          <p:nvPr/>
        </p:nvSpPr>
        <p:spPr>
          <a:xfrm>
            <a:off x="7895843" y="3762755"/>
            <a:ext cx="58419" cy="1009015"/>
          </a:xfrm>
          <a:custGeom>
            <a:rect b="b" l="l" r="r" t="t"/>
            <a:pathLst>
              <a:path extrusionOk="0" h="1009014" w="58420">
                <a:moveTo>
                  <a:pt x="21335" y="950976"/>
                </a:moveTo>
                <a:lnTo>
                  <a:pt x="0" y="950976"/>
                </a:lnTo>
                <a:lnTo>
                  <a:pt x="28955" y="1008888"/>
                </a:lnTo>
                <a:lnTo>
                  <a:pt x="46481" y="973836"/>
                </a:lnTo>
                <a:lnTo>
                  <a:pt x="24383" y="973836"/>
                </a:lnTo>
                <a:lnTo>
                  <a:pt x="21335" y="969264"/>
                </a:lnTo>
                <a:lnTo>
                  <a:pt x="21335" y="950976"/>
                </a:lnTo>
                <a:close/>
              </a:path>
              <a:path extrusionOk="0" h="1009014" w="58420">
                <a:moveTo>
                  <a:pt x="32003" y="35052"/>
                </a:moveTo>
                <a:lnTo>
                  <a:pt x="24383" y="35052"/>
                </a:lnTo>
                <a:lnTo>
                  <a:pt x="21335" y="38100"/>
                </a:lnTo>
                <a:lnTo>
                  <a:pt x="21335" y="969264"/>
                </a:lnTo>
                <a:lnTo>
                  <a:pt x="24383" y="973836"/>
                </a:lnTo>
                <a:lnTo>
                  <a:pt x="33527" y="973836"/>
                </a:lnTo>
                <a:lnTo>
                  <a:pt x="36575" y="969264"/>
                </a:lnTo>
                <a:lnTo>
                  <a:pt x="35051" y="38100"/>
                </a:lnTo>
                <a:lnTo>
                  <a:pt x="32003" y="35052"/>
                </a:lnTo>
                <a:close/>
              </a:path>
              <a:path extrusionOk="0" h="1009014" w="58420">
                <a:moveTo>
                  <a:pt x="57911" y="950976"/>
                </a:moveTo>
                <a:lnTo>
                  <a:pt x="36550" y="950976"/>
                </a:lnTo>
                <a:lnTo>
                  <a:pt x="36575" y="969264"/>
                </a:lnTo>
                <a:lnTo>
                  <a:pt x="33527" y="973836"/>
                </a:lnTo>
                <a:lnTo>
                  <a:pt x="46481" y="973836"/>
                </a:lnTo>
                <a:lnTo>
                  <a:pt x="57911" y="950976"/>
                </a:lnTo>
                <a:close/>
              </a:path>
              <a:path extrusionOk="0" h="1009014" w="58420">
                <a:moveTo>
                  <a:pt x="27431" y="0"/>
                </a:moveTo>
                <a:lnTo>
                  <a:pt x="0" y="56387"/>
                </a:lnTo>
                <a:lnTo>
                  <a:pt x="21335" y="56387"/>
                </a:lnTo>
                <a:lnTo>
                  <a:pt x="21335" y="38100"/>
                </a:lnTo>
                <a:lnTo>
                  <a:pt x="24383" y="35052"/>
                </a:lnTo>
                <a:lnTo>
                  <a:pt x="45431" y="35052"/>
                </a:lnTo>
                <a:lnTo>
                  <a:pt x="27431" y="0"/>
                </a:lnTo>
                <a:close/>
              </a:path>
              <a:path extrusionOk="0" h="1009014" w="58420">
                <a:moveTo>
                  <a:pt x="45431" y="35052"/>
                </a:moveTo>
                <a:lnTo>
                  <a:pt x="32003" y="35052"/>
                </a:lnTo>
                <a:lnTo>
                  <a:pt x="35051" y="38100"/>
                </a:lnTo>
                <a:lnTo>
                  <a:pt x="35074" y="56387"/>
                </a:lnTo>
                <a:lnTo>
                  <a:pt x="56387" y="56387"/>
                </a:lnTo>
                <a:lnTo>
                  <a:pt x="45431" y="3505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0" name="Google Shape;2070;p72"/>
          <p:cNvSpPr/>
          <p:nvPr/>
        </p:nvSpPr>
        <p:spPr>
          <a:xfrm>
            <a:off x="6097523" y="3585972"/>
            <a:ext cx="40005" cy="41275"/>
          </a:xfrm>
          <a:custGeom>
            <a:rect b="b" l="l" r="r" t="t"/>
            <a:pathLst>
              <a:path extrusionOk="0" h="41275" w="40004">
                <a:moveTo>
                  <a:pt x="19812" y="0"/>
                </a:moveTo>
                <a:lnTo>
                  <a:pt x="12215" y="1595"/>
                </a:lnTo>
                <a:lnTo>
                  <a:pt x="5905" y="5905"/>
                </a:lnTo>
                <a:lnTo>
                  <a:pt x="1595" y="12215"/>
                </a:lnTo>
                <a:lnTo>
                  <a:pt x="0" y="19812"/>
                </a:lnTo>
                <a:lnTo>
                  <a:pt x="1595" y="28289"/>
                </a:lnTo>
                <a:lnTo>
                  <a:pt x="5905" y="35051"/>
                </a:lnTo>
                <a:lnTo>
                  <a:pt x="12215" y="39528"/>
                </a:lnTo>
                <a:lnTo>
                  <a:pt x="19812" y="41147"/>
                </a:lnTo>
                <a:lnTo>
                  <a:pt x="28051" y="39528"/>
                </a:lnTo>
                <a:lnTo>
                  <a:pt x="34289" y="35051"/>
                </a:lnTo>
                <a:lnTo>
                  <a:pt x="38242" y="28289"/>
                </a:lnTo>
                <a:lnTo>
                  <a:pt x="39624" y="19812"/>
                </a:lnTo>
                <a:lnTo>
                  <a:pt x="38242" y="12215"/>
                </a:lnTo>
                <a:lnTo>
                  <a:pt x="34290" y="5905"/>
                </a:lnTo>
                <a:lnTo>
                  <a:pt x="28051" y="1595"/>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1" name="Google Shape;2071;p72"/>
          <p:cNvSpPr/>
          <p:nvPr/>
        </p:nvSpPr>
        <p:spPr>
          <a:xfrm>
            <a:off x="6097523" y="3585972"/>
            <a:ext cx="40005" cy="41275"/>
          </a:xfrm>
          <a:custGeom>
            <a:rect b="b" l="l" r="r" t="t"/>
            <a:pathLst>
              <a:path extrusionOk="0" h="41275" w="40004">
                <a:moveTo>
                  <a:pt x="19812" y="0"/>
                </a:moveTo>
                <a:lnTo>
                  <a:pt x="12215" y="1595"/>
                </a:lnTo>
                <a:lnTo>
                  <a:pt x="5905" y="5905"/>
                </a:lnTo>
                <a:lnTo>
                  <a:pt x="1595" y="12215"/>
                </a:lnTo>
                <a:lnTo>
                  <a:pt x="0" y="19812"/>
                </a:lnTo>
                <a:lnTo>
                  <a:pt x="1595" y="28289"/>
                </a:lnTo>
                <a:lnTo>
                  <a:pt x="5905" y="35051"/>
                </a:lnTo>
                <a:lnTo>
                  <a:pt x="12215" y="39528"/>
                </a:lnTo>
                <a:lnTo>
                  <a:pt x="19812" y="41147"/>
                </a:lnTo>
                <a:lnTo>
                  <a:pt x="28051" y="39528"/>
                </a:lnTo>
                <a:lnTo>
                  <a:pt x="34289" y="35051"/>
                </a:lnTo>
                <a:lnTo>
                  <a:pt x="38242" y="28289"/>
                </a:lnTo>
                <a:lnTo>
                  <a:pt x="39624" y="19812"/>
                </a:lnTo>
                <a:lnTo>
                  <a:pt x="38242" y="12215"/>
                </a:lnTo>
                <a:lnTo>
                  <a:pt x="34289" y="5905"/>
                </a:lnTo>
                <a:lnTo>
                  <a:pt x="28051" y="1595"/>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2" name="Google Shape;2072;p72"/>
          <p:cNvSpPr/>
          <p:nvPr/>
        </p:nvSpPr>
        <p:spPr>
          <a:xfrm>
            <a:off x="6361176" y="3662172"/>
            <a:ext cx="58419" cy="922019"/>
          </a:xfrm>
          <a:custGeom>
            <a:rect b="b" l="l" r="r" t="t"/>
            <a:pathLst>
              <a:path extrusionOk="0" h="922020" w="58420">
                <a:moveTo>
                  <a:pt x="21336" y="865631"/>
                </a:moveTo>
                <a:lnTo>
                  <a:pt x="0" y="865631"/>
                </a:lnTo>
                <a:lnTo>
                  <a:pt x="28956" y="922019"/>
                </a:lnTo>
                <a:lnTo>
                  <a:pt x="46955" y="886967"/>
                </a:lnTo>
                <a:lnTo>
                  <a:pt x="25908" y="886967"/>
                </a:lnTo>
                <a:lnTo>
                  <a:pt x="21336" y="883919"/>
                </a:lnTo>
                <a:lnTo>
                  <a:pt x="21336" y="865631"/>
                </a:lnTo>
                <a:close/>
              </a:path>
              <a:path extrusionOk="0" h="922020" w="58420">
                <a:moveTo>
                  <a:pt x="33527" y="35051"/>
                </a:moveTo>
                <a:lnTo>
                  <a:pt x="25908" y="35051"/>
                </a:lnTo>
                <a:lnTo>
                  <a:pt x="21336" y="38100"/>
                </a:lnTo>
                <a:lnTo>
                  <a:pt x="21336" y="883919"/>
                </a:lnTo>
                <a:lnTo>
                  <a:pt x="25908" y="886967"/>
                </a:lnTo>
                <a:lnTo>
                  <a:pt x="33527" y="886967"/>
                </a:lnTo>
                <a:lnTo>
                  <a:pt x="36575" y="883919"/>
                </a:lnTo>
                <a:lnTo>
                  <a:pt x="36575" y="38100"/>
                </a:lnTo>
                <a:lnTo>
                  <a:pt x="33527" y="35051"/>
                </a:lnTo>
                <a:close/>
              </a:path>
              <a:path extrusionOk="0" h="922020" w="58420">
                <a:moveTo>
                  <a:pt x="57912" y="865631"/>
                </a:moveTo>
                <a:lnTo>
                  <a:pt x="36575" y="865631"/>
                </a:lnTo>
                <a:lnTo>
                  <a:pt x="36575" y="883919"/>
                </a:lnTo>
                <a:lnTo>
                  <a:pt x="33527" y="886967"/>
                </a:lnTo>
                <a:lnTo>
                  <a:pt x="46955" y="886967"/>
                </a:lnTo>
                <a:lnTo>
                  <a:pt x="57912" y="865631"/>
                </a:lnTo>
                <a:close/>
              </a:path>
              <a:path extrusionOk="0" h="922020" w="58420">
                <a:moveTo>
                  <a:pt x="28956" y="0"/>
                </a:moveTo>
                <a:lnTo>
                  <a:pt x="0" y="56387"/>
                </a:lnTo>
                <a:lnTo>
                  <a:pt x="21336" y="56387"/>
                </a:lnTo>
                <a:lnTo>
                  <a:pt x="21336" y="38100"/>
                </a:lnTo>
                <a:lnTo>
                  <a:pt x="25908" y="35051"/>
                </a:lnTo>
                <a:lnTo>
                  <a:pt x="46955" y="35051"/>
                </a:lnTo>
                <a:lnTo>
                  <a:pt x="28956" y="0"/>
                </a:lnTo>
                <a:close/>
              </a:path>
              <a:path extrusionOk="0" h="922020" w="58420">
                <a:moveTo>
                  <a:pt x="46955" y="35051"/>
                </a:moveTo>
                <a:lnTo>
                  <a:pt x="33527" y="35051"/>
                </a:lnTo>
                <a:lnTo>
                  <a:pt x="36575" y="38100"/>
                </a:lnTo>
                <a:lnTo>
                  <a:pt x="36575" y="56387"/>
                </a:lnTo>
                <a:lnTo>
                  <a:pt x="57912" y="56387"/>
                </a:lnTo>
                <a:lnTo>
                  <a:pt x="46955" y="3505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3" name="Google Shape;2073;p72"/>
          <p:cNvSpPr txBox="1"/>
          <p:nvPr/>
        </p:nvSpPr>
        <p:spPr>
          <a:xfrm>
            <a:off x="7876070" y="3595471"/>
            <a:ext cx="10541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p:txBody>
      </p:sp>
      <p:sp>
        <p:nvSpPr>
          <p:cNvPr id="2074" name="Google Shape;2074;p72"/>
          <p:cNvSpPr txBox="1"/>
          <p:nvPr/>
        </p:nvSpPr>
        <p:spPr>
          <a:xfrm>
            <a:off x="7876070" y="4632108"/>
            <a:ext cx="222885" cy="302895"/>
          </a:xfrm>
          <a:prstGeom prst="rect">
            <a:avLst/>
          </a:prstGeom>
          <a:noFill/>
          <a:ln>
            <a:noFill/>
          </a:ln>
        </p:spPr>
        <p:txBody>
          <a:bodyPr anchorCtr="0" anchor="t" bIns="0" lIns="0" spcFirstLastPara="1" rIns="0" wrap="square" tIns="15225">
            <a:noAutofit/>
          </a:bodyPr>
          <a:lstStyle/>
          <a:p>
            <a:pPr indent="0" lvl="0" marL="12700" marR="0" rtl="0" algn="l">
              <a:lnSpc>
                <a:spcPct val="98181"/>
              </a:lnSpc>
              <a:spcBef>
                <a:spcPts val="0"/>
              </a:spcBef>
              <a:spcAft>
                <a:spcPts val="0"/>
              </a:spcAft>
              <a:buNone/>
            </a:pPr>
            <a:r>
              <a:rPr lang="tr-TR" sz="1100">
                <a:solidFill>
                  <a:schemeClr val="dk1"/>
                </a:solidFill>
                <a:latin typeface="Times New Roman"/>
                <a:ea typeface="Times New Roman"/>
                <a:cs typeface="Times New Roman"/>
                <a:sym typeface="Times New Roman"/>
              </a:rPr>
              <a:t>_</a:t>
            </a:r>
            <a:endParaRPr sz="1100">
              <a:solidFill>
                <a:schemeClr val="dk1"/>
              </a:solidFill>
              <a:latin typeface="Times New Roman"/>
              <a:ea typeface="Times New Roman"/>
              <a:cs typeface="Times New Roman"/>
              <a:sym typeface="Times New Roman"/>
            </a:endParaRPr>
          </a:p>
          <a:p>
            <a:pPr indent="0" lvl="0" marL="120650" marR="0" rtl="0" algn="l">
              <a:lnSpc>
                <a:spcPct val="98181"/>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2075" name="Google Shape;2075;p72"/>
          <p:cNvSpPr txBox="1"/>
          <p:nvPr/>
        </p:nvSpPr>
        <p:spPr>
          <a:xfrm>
            <a:off x="6063018" y="3595471"/>
            <a:ext cx="10541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t>
            </a:r>
            <a:endParaRPr sz="1100">
              <a:solidFill>
                <a:schemeClr val="dk1"/>
              </a:solidFill>
              <a:latin typeface="Times New Roman"/>
              <a:ea typeface="Times New Roman"/>
              <a:cs typeface="Times New Roman"/>
              <a:sym typeface="Times New Roman"/>
            </a:endParaRPr>
          </a:p>
        </p:txBody>
      </p:sp>
      <p:sp>
        <p:nvSpPr>
          <p:cNvPr id="2076" name="Google Shape;2076;p72"/>
          <p:cNvSpPr txBox="1"/>
          <p:nvPr/>
        </p:nvSpPr>
        <p:spPr>
          <a:xfrm>
            <a:off x="5923953" y="3484105"/>
            <a:ext cx="9652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2077" name="Google Shape;2077;p72"/>
          <p:cNvSpPr txBox="1"/>
          <p:nvPr/>
        </p:nvSpPr>
        <p:spPr>
          <a:xfrm>
            <a:off x="5913640" y="4621821"/>
            <a:ext cx="245745" cy="302895"/>
          </a:xfrm>
          <a:prstGeom prst="rect">
            <a:avLst/>
          </a:prstGeom>
          <a:noFill/>
          <a:ln>
            <a:noFill/>
          </a:ln>
        </p:spPr>
        <p:txBody>
          <a:bodyPr anchorCtr="0" anchor="t" bIns="0" lIns="0" spcFirstLastPara="1" rIns="0" wrap="square" tIns="15225">
            <a:noAutofit/>
          </a:bodyPr>
          <a:lstStyle/>
          <a:p>
            <a:pPr indent="0" lvl="0" marL="161925" marR="0" rtl="0" algn="l">
              <a:lnSpc>
                <a:spcPct val="98181"/>
              </a:lnSpc>
              <a:spcBef>
                <a:spcPts val="0"/>
              </a:spcBef>
              <a:spcAft>
                <a:spcPts val="0"/>
              </a:spcAft>
              <a:buNone/>
            </a:pPr>
            <a:r>
              <a:rPr lang="tr-TR" sz="1100">
                <a:solidFill>
                  <a:schemeClr val="dk1"/>
                </a:solidFill>
                <a:latin typeface="Times New Roman"/>
                <a:ea typeface="Times New Roman"/>
                <a:cs typeface="Times New Roman"/>
                <a:sym typeface="Times New Roman"/>
              </a:rPr>
              <a:t>_</a:t>
            </a:r>
            <a:endParaRPr sz="1100">
              <a:solidFill>
                <a:schemeClr val="dk1"/>
              </a:solidFill>
              <a:latin typeface="Times New Roman"/>
              <a:ea typeface="Times New Roman"/>
              <a:cs typeface="Times New Roman"/>
              <a:sym typeface="Times New Roman"/>
            </a:endParaRPr>
          </a:p>
          <a:p>
            <a:pPr indent="0" lvl="0" marL="12700" marR="0" rtl="0" algn="l">
              <a:lnSpc>
                <a:spcPct val="98181"/>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2078" name="Google Shape;2078;p72"/>
          <p:cNvSpPr txBox="1"/>
          <p:nvPr/>
        </p:nvSpPr>
        <p:spPr>
          <a:xfrm>
            <a:off x="5927381" y="5975438"/>
            <a:ext cx="889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2079" name="Google Shape;2079;p72"/>
          <p:cNvSpPr/>
          <p:nvPr/>
        </p:nvSpPr>
        <p:spPr>
          <a:xfrm>
            <a:off x="5835396" y="4017264"/>
            <a:ext cx="408940" cy="353695"/>
          </a:xfrm>
          <a:custGeom>
            <a:rect b="b" l="l" r="r" t="t"/>
            <a:pathLst>
              <a:path extrusionOk="0" h="353695" w="408939">
                <a:moveTo>
                  <a:pt x="0" y="353568"/>
                </a:moveTo>
                <a:lnTo>
                  <a:pt x="408431" y="353568"/>
                </a:lnTo>
                <a:lnTo>
                  <a:pt x="408431" y="0"/>
                </a:lnTo>
                <a:lnTo>
                  <a:pt x="0" y="0"/>
                </a:lnTo>
                <a:lnTo>
                  <a:pt x="0" y="35356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0" name="Google Shape;2080;p72"/>
          <p:cNvSpPr/>
          <p:nvPr/>
        </p:nvSpPr>
        <p:spPr>
          <a:xfrm>
            <a:off x="6243828" y="4018788"/>
            <a:ext cx="518159" cy="353695"/>
          </a:xfrm>
          <a:custGeom>
            <a:rect b="b" l="l" r="r" t="t"/>
            <a:pathLst>
              <a:path extrusionOk="0" h="353695" w="518159">
                <a:moveTo>
                  <a:pt x="0" y="353568"/>
                </a:moveTo>
                <a:lnTo>
                  <a:pt x="518159" y="353568"/>
                </a:lnTo>
                <a:lnTo>
                  <a:pt x="518159" y="0"/>
                </a:lnTo>
                <a:lnTo>
                  <a:pt x="0" y="0"/>
                </a:lnTo>
                <a:lnTo>
                  <a:pt x="0" y="35356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1" name="Google Shape;2081;p72"/>
          <p:cNvSpPr txBox="1"/>
          <p:nvPr/>
        </p:nvSpPr>
        <p:spPr>
          <a:xfrm>
            <a:off x="5835396" y="4078668"/>
            <a:ext cx="775970" cy="196215"/>
          </a:xfrm>
          <a:prstGeom prst="rect">
            <a:avLst/>
          </a:prstGeom>
          <a:noFill/>
          <a:ln>
            <a:noFill/>
          </a:ln>
        </p:spPr>
        <p:txBody>
          <a:bodyPr anchorCtr="0" anchor="t" bIns="0" lIns="0" spcFirstLastPara="1" rIns="0" wrap="square" tIns="15225">
            <a:noAutofit/>
          </a:bodyPr>
          <a:lstStyle/>
          <a:p>
            <a:pPr indent="0" lvl="0" marL="104139"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baseline="30000" lang="tr-TR" sz="1050">
                <a:solidFill>
                  <a:schemeClr val="dk1"/>
                </a:solidFill>
                <a:latin typeface="Times New Roman"/>
                <a:ea typeface="Times New Roman"/>
                <a:cs typeface="Times New Roman"/>
                <a:sym typeface="Times New Roman"/>
              </a:rPr>
              <a:t>LP	</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2082" name="Google Shape;2082;p72"/>
          <p:cNvSpPr/>
          <p:nvPr/>
        </p:nvSpPr>
        <p:spPr>
          <a:xfrm>
            <a:off x="7338059" y="4018788"/>
            <a:ext cx="518159" cy="353695"/>
          </a:xfrm>
          <a:custGeom>
            <a:rect b="b" l="l" r="r" t="t"/>
            <a:pathLst>
              <a:path extrusionOk="0" h="353695" w="518159">
                <a:moveTo>
                  <a:pt x="0" y="353568"/>
                </a:moveTo>
                <a:lnTo>
                  <a:pt x="518159" y="353568"/>
                </a:lnTo>
                <a:lnTo>
                  <a:pt x="518159" y="0"/>
                </a:lnTo>
                <a:lnTo>
                  <a:pt x="0" y="0"/>
                </a:lnTo>
                <a:lnTo>
                  <a:pt x="0" y="35356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3" name="Google Shape;2083;p72"/>
          <p:cNvSpPr/>
          <p:nvPr/>
        </p:nvSpPr>
        <p:spPr>
          <a:xfrm>
            <a:off x="7691628" y="4027932"/>
            <a:ext cx="520065" cy="353695"/>
          </a:xfrm>
          <a:custGeom>
            <a:rect b="b" l="l" r="r" t="t"/>
            <a:pathLst>
              <a:path extrusionOk="0" h="353695" w="520065">
                <a:moveTo>
                  <a:pt x="0" y="353567"/>
                </a:moveTo>
                <a:lnTo>
                  <a:pt x="519683" y="353567"/>
                </a:lnTo>
                <a:lnTo>
                  <a:pt x="519683" y="0"/>
                </a:lnTo>
                <a:lnTo>
                  <a:pt x="0" y="0"/>
                </a:lnTo>
                <a:lnTo>
                  <a:pt x="0" y="3535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4" name="Google Shape;2084;p72"/>
          <p:cNvSpPr txBox="1"/>
          <p:nvPr/>
        </p:nvSpPr>
        <p:spPr>
          <a:xfrm>
            <a:off x="7338059" y="4078668"/>
            <a:ext cx="873760" cy="196215"/>
          </a:xfrm>
          <a:prstGeom prst="rect">
            <a:avLst/>
          </a:prstGeom>
          <a:noFill/>
          <a:ln>
            <a:noFill/>
          </a:ln>
        </p:spPr>
        <p:txBody>
          <a:bodyPr anchorCtr="0" anchor="t" bIns="0" lIns="0" spcFirstLastPara="1" rIns="0" wrap="square" tIns="15225">
            <a:noAutofit/>
          </a:bodyPr>
          <a:lstStyle/>
          <a:p>
            <a:pPr indent="0" lvl="0" marL="104139"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	</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LS</a:t>
            </a:r>
            <a:endParaRPr sz="700">
              <a:solidFill>
                <a:schemeClr val="dk1"/>
              </a:solidFill>
              <a:latin typeface="Times New Roman"/>
              <a:ea typeface="Times New Roman"/>
              <a:cs typeface="Times New Roman"/>
              <a:sym typeface="Times New Roman"/>
            </a:endParaRPr>
          </a:p>
        </p:txBody>
      </p:sp>
      <p:sp>
        <p:nvSpPr>
          <p:cNvPr id="2085" name="Google Shape;2085;p72"/>
          <p:cNvSpPr/>
          <p:nvPr/>
        </p:nvSpPr>
        <p:spPr>
          <a:xfrm>
            <a:off x="4740402" y="1645920"/>
            <a:ext cx="2303526" cy="16480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6" name="Google Shape;2086;p72"/>
          <p:cNvSpPr txBox="1"/>
          <p:nvPr/>
        </p:nvSpPr>
        <p:spPr>
          <a:xfrm>
            <a:off x="4596777" y="3149980"/>
            <a:ext cx="889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2087" name="Google Shape;2087;p72"/>
          <p:cNvSpPr txBox="1"/>
          <p:nvPr/>
        </p:nvSpPr>
        <p:spPr>
          <a:xfrm>
            <a:off x="4619104" y="1712404"/>
            <a:ext cx="9652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2088" name="Google Shape;2088;p72"/>
          <p:cNvSpPr txBox="1"/>
          <p:nvPr/>
        </p:nvSpPr>
        <p:spPr>
          <a:xfrm>
            <a:off x="5609755" y="2721622"/>
            <a:ext cx="21082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P</a:t>
            </a:r>
            <a:endParaRPr sz="700">
              <a:solidFill>
                <a:schemeClr val="dk1"/>
              </a:solidFill>
              <a:latin typeface="Times New Roman"/>
              <a:ea typeface="Times New Roman"/>
              <a:cs typeface="Times New Roman"/>
              <a:sym typeface="Times New Roman"/>
            </a:endParaRPr>
          </a:p>
        </p:txBody>
      </p:sp>
      <p:sp>
        <p:nvSpPr>
          <p:cNvPr id="2089" name="Google Shape;2089;p72"/>
          <p:cNvSpPr txBox="1"/>
          <p:nvPr/>
        </p:nvSpPr>
        <p:spPr>
          <a:xfrm>
            <a:off x="4892090" y="2390927"/>
            <a:ext cx="21971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LP</a:t>
            </a:r>
            <a:endParaRPr sz="700">
              <a:solidFill>
                <a:schemeClr val="dk1"/>
              </a:solidFill>
              <a:latin typeface="Times New Roman"/>
              <a:ea typeface="Times New Roman"/>
              <a:cs typeface="Times New Roman"/>
              <a:sym typeface="Times New Roman"/>
            </a:endParaRPr>
          </a:p>
        </p:txBody>
      </p:sp>
      <p:sp>
        <p:nvSpPr>
          <p:cNvPr id="2090" name="Google Shape;2090;p72"/>
          <p:cNvSpPr txBox="1"/>
          <p:nvPr/>
        </p:nvSpPr>
        <p:spPr>
          <a:xfrm>
            <a:off x="4603648" y="1302892"/>
            <a:ext cx="889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2091" name="Google Shape;2091;p72"/>
          <p:cNvSpPr/>
          <p:nvPr/>
        </p:nvSpPr>
        <p:spPr>
          <a:xfrm>
            <a:off x="4745735" y="1420368"/>
            <a:ext cx="2243455" cy="0"/>
          </a:xfrm>
          <a:custGeom>
            <a:rect b="b" l="l" r="r" t="t"/>
            <a:pathLst>
              <a:path extrusionOk="0" h="120000" w="2243454">
                <a:moveTo>
                  <a:pt x="0" y="0"/>
                </a:moveTo>
                <a:lnTo>
                  <a:pt x="2243328"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2" name="Google Shape;2092;p72"/>
          <p:cNvSpPr/>
          <p:nvPr/>
        </p:nvSpPr>
        <p:spPr>
          <a:xfrm>
            <a:off x="6999731" y="1420368"/>
            <a:ext cx="0" cy="386080"/>
          </a:xfrm>
          <a:custGeom>
            <a:rect b="b" l="l" r="r" t="t"/>
            <a:pathLst>
              <a:path extrusionOk="0" h="386080" w="120000">
                <a:moveTo>
                  <a:pt x="0" y="0"/>
                </a:moveTo>
                <a:lnTo>
                  <a:pt x="0" y="38557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3" name="Google Shape;2093;p72"/>
          <p:cNvSpPr/>
          <p:nvPr/>
        </p:nvSpPr>
        <p:spPr>
          <a:xfrm>
            <a:off x="4745735" y="1827276"/>
            <a:ext cx="559435" cy="0"/>
          </a:xfrm>
          <a:custGeom>
            <a:rect b="b" l="l" r="r" t="t"/>
            <a:pathLst>
              <a:path extrusionOk="0" h="120000" w="559435">
                <a:moveTo>
                  <a:pt x="559308"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4" name="Google Shape;2094;p72"/>
          <p:cNvSpPr/>
          <p:nvPr/>
        </p:nvSpPr>
        <p:spPr>
          <a:xfrm>
            <a:off x="5689091" y="2307336"/>
            <a:ext cx="440690" cy="3175"/>
          </a:xfrm>
          <a:custGeom>
            <a:rect b="b" l="l" r="r" t="t"/>
            <a:pathLst>
              <a:path extrusionOk="0" h="3175" w="440689">
                <a:moveTo>
                  <a:pt x="12192" y="0"/>
                </a:moveTo>
                <a:lnTo>
                  <a:pt x="1524" y="0"/>
                </a:lnTo>
                <a:lnTo>
                  <a:pt x="0" y="1524"/>
                </a:lnTo>
                <a:lnTo>
                  <a:pt x="1524" y="3048"/>
                </a:lnTo>
                <a:lnTo>
                  <a:pt x="12192" y="3048"/>
                </a:lnTo>
                <a:lnTo>
                  <a:pt x="13716" y="1524"/>
                </a:lnTo>
                <a:lnTo>
                  <a:pt x="12192" y="0"/>
                </a:lnTo>
                <a:close/>
              </a:path>
              <a:path extrusionOk="0" h="3175" w="440689">
                <a:moveTo>
                  <a:pt x="38100" y="0"/>
                </a:moveTo>
                <a:lnTo>
                  <a:pt x="27432" y="0"/>
                </a:lnTo>
                <a:lnTo>
                  <a:pt x="24384" y="1524"/>
                </a:lnTo>
                <a:lnTo>
                  <a:pt x="27432" y="3048"/>
                </a:lnTo>
                <a:lnTo>
                  <a:pt x="38100" y="3048"/>
                </a:lnTo>
                <a:lnTo>
                  <a:pt x="39624" y="1524"/>
                </a:lnTo>
                <a:lnTo>
                  <a:pt x="38100" y="0"/>
                </a:lnTo>
                <a:close/>
              </a:path>
              <a:path extrusionOk="0" h="3175" w="440689">
                <a:moveTo>
                  <a:pt x="62484" y="0"/>
                </a:moveTo>
                <a:lnTo>
                  <a:pt x="51816" y="0"/>
                </a:lnTo>
                <a:lnTo>
                  <a:pt x="50292" y="1524"/>
                </a:lnTo>
                <a:lnTo>
                  <a:pt x="51816" y="3048"/>
                </a:lnTo>
                <a:lnTo>
                  <a:pt x="62484" y="3048"/>
                </a:lnTo>
                <a:lnTo>
                  <a:pt x="64008" y="1524"/>
                </a:lnTo>
                <a:lnTo>
                  <a:pt x="62484" y="0"/>
                </a:lnTo>
                <a:close/>
              </a:path>
              <a:path extrusionOk="0" h="3175" w="440689">
                <a:moveTo>
                  <a:pt x="86868" y="0"/>
                </a:moveTo>
                <a:lnTo>
                  <a:pt x="76200" y="0"/>
                </a:lnTo>
                <a:lnTo>
                  <a:pt x="74675" y="1524"/>
                </a:lnTo>
                <a:lnTo>
                  <a:pt x="76200" y="3048"/>
                </a:lnTo>
                <a:lnTo>
                  <a:pt x="86868" y="3048"/>
                </a:lnTo>
                <a:lnTo>
                  <a:pt x="89916" y="1524"/>
                </a:lnTo>
                <a:lnTo>
                  <a:pt x="86868" y="0"/>
                </a:lnTo>
                <a:close/>
              </a:path>
              <a:path extrusionOk="0" h="3175" w="440689">
                <a:moveTo>
                  <a:pt x="112775" y="0"/>
                </a:moveTo>
                <a:lnTo>
                  <a:pt x="102108" y="0"/>
                </a:lnTo>
                <a:lnTo>
                  <a:pt x="100584" y="1524"/>
                </a:lnTo>
                <a:lnTo>
                  <a:pt x="102108" y="3048"/>
                </a:lnTo>
                <a:lnTo>
                  <a:pt x="112775" y="3048"/>
                </a:lnTo>
                <a:lnTo>
                  <a:pt x="114300" y="1524"/>
                </a:lnTo>
                <a:lnTo>
                  <a:pt x="112775" y="0"/>
                </a:lnTo>
                <a:close/>
              </a:path>
              <a:path extrusionOk="0" h="3175" w="440689">
                <a:moveTo>
                  <a:pt x="137160" y="0"/>
                </a:moveTo>
                <a:lnTo>
                  <a:pt x="126492" y="0"/>
                </a:lnTo>
                <a:lnTo>
                  <a:pt x="124968" y="1524"/>
                </a:lnTo>
                <a:lnTo>
                  <a:pt x="126492" y="3048"/>
                </a:lnTo>
                <a:lnTo>
                  <a:pt x="137160" y="3048"/>
                </a:lnTo>
                <a:lnTo>
                  <a:pt x="138684" y="1524"/>
                </a:lnTo>
                <a:lnTo>
                  <a:pt x="137160" y="0"/>
                </a:lnTo>
                <a:close/>
              </a:path>
              <a:path extrusionOk="0" h="3175" w="440689">
                <a:moveTo>
                  <a:pt x="163068" y="0"/>
                </a:moveTo>
                <a:lnTo>
                  <a:pt x="152400" y="0"/>
                </a:lnTo>
                <a:lnTo>
                  <a:pt x="149352" y="1524"/>
                </a:lnTo>
                <a:lnTo>
                  <a:pt x="152400" y="3048"/>
                </a:lnTo>
                <a:lnTo>
                  <a:pt x="163068" y="3048"/>
                </a:lnTo>
                <a:lnTo>
                  <a:pt x="164592" y="1524"/>
                </a:lnTo>
                <a:lnTo>
                  <a:pt x="163068" y="0"/>
                </a:lnTo>
                <a:close/>
              </a:path>
              <a:path extrusionOk="0" h="3175" w="440689">
                <a:moveTo>
                  <a:pt x="187452" y="0"/>
                </a:moveTo>
                <a:lnTo>
                  <a:pt x="176784" y="0"/>
                </a:lnTo>
                <a:lnTo>
                  <a:pt x="175260" y="1524"/>
                </a:lnTo>
                <a:lnTo>
                  <a:pt x="176784" y="3048"/>
                </a:lnTo>
                <a:lnTo>
                  <a:pt x="187452" y="3048"/>
                </a:lnTo>
                <a:lnTo>
                  <a:pt x="188975" y="1524"/>
                </a:lnTo>
                <a:lnTo>
                  <a:pt x="187452" y="0"/>
                </a:lnTo>
                <a:close/>
              </a:path>
              <a:path extrusionOk="0" h="3175" w="440689">
                <a:moveTo>
                  <a:pt x="213360" y="0"/>
                </a:moveTo>
                <a:lnTo>
                  <a:pt x="202692" y="0"/>
                </a:lnTo>
                <a:lnTo>
                  <a:pt x="199644" y="1524"/>
                </a:lnTo>
                <a:lnTo>
                  <a:pt x="202692" y="3048"/>
                </a:lnTo>
                <a:lnTo>
                  <a:pt x="213360" y="3048"/>
                </a:lnTo>
                <a:lnTo>
                  <a:pt x="214884" y="1524"/>
                </a:lnTo>
                <a:lnTo>
                  <a:pt x="213360" y="0"/>
                </a:lnTo>
                <a:close/>
              </a:path>
              <a:path extrusionOk="0" h="3175" w="440689">
                <a:moveTo>
                  <a:pt x="237744" y="0"/>
                </a:moveTo>
                <a:lnTo>
                  <a:pt x="227075" y="0"/>
                </a:lnTo>
                <a:lnTo>
                  <a:pt x="225552" y="1524"/>
                </a:lnTo>
                <a:lnTo>
                  <a:pt x="227075" y="3048"/>
                </a:lnTo>
                <a:lnTo>
                  <a:pt x="237744" y="3048"/>
                </a:lnTo>
                <a:lnTo>
                  <a:pt x="239268" y="1524"/>
                </a:lnTo>
                <a:lnTo>
                  <a:pt x="237744" y="0"/>
                </a:lnTo>
                <a:close/>
              </a:path>
              <a:path extrusionOk="0" h="3175" w="440689">
                <a:moveTo>
                  <a:pt x="262128" y="0"/>
                </a:moveTo>
                <a:lnTo>
                  <a:pt x="251460" y="0"/>
                </a:lnTo>
                <a:lnTo>
                  <a:pt x="249936" y="1524"/>
                </a:lnTo>
                <a:lnTo>
                  <a:pt x="251460" y="3048"/>
                </a:lnTo>
                <a:lnTo>
                  <a:pt x="262128" y="3048"/>
                </a:lnTo>
                <a:lnTo>
                  <a:pt x="265175" y="1524"/>
                </a:lnTo>
                <a:lnTo>
                  <a:pt x="262128" y="0"/>
                </a:lnTo>
                <a:close/>
              </a:path>
              <a:path extrusionOk="0" h="3175" w="440689">
                <a:moveTo>
                  <a:pt x="288036" y="0"/>
                </a:moveTo>
                <a:lnTo>
                  <a:pt x="277368" y="0"/>
                </a:lnTo>
                <a:lnTo>
                  <a:pt x="275844" y="1524"/>
                </a:lnTo>
                <a:lnTo>
                  <a:pt x="277368" y="3048"/>
                </a:lnTo>
                <a:lnTo>
                  <a:pt x="288036" y="3048"/>
                </a:lnTo>
                <a:lnTo>
                  <a:pt x="289560" y="1524"/>
                </a:lnTo>
                <a:lnTo>
                  <a:pt x="288036" y="0"/>
                </a:lnTo>
                <a:close/>
              </a:path>
              <a:path extrusionOk="0" h="3175" w="440689">
                <a:moveTo>
                  <a:pt x="312420" y="0"/>
                </a:moveTo>
                <a:lnTo>
                  <a:pt x="301752" y="0"/>
                </a:lnTo>
                <a:lnTo>
                  <a:pt x="300228" y="1524"/>
                </a:lnTo>
                <a:lnTo>
                  <a:pt x="301752" y="3048"/>
                </a:lnTo>
                <a:lnTo>
                  <a:pt x="312420" y="3048"/>
                </a:lnTo>
                <a:lnTo>
                  <a:pt x="313944" y="1524"/>
                </a:lnTo>
                <a:lnTo>
                  <a:pt x="312420" y="0"/>
                </a:lnTo>
                <a:close/>
              </a:path>
              <a:path extrusionOk="0" h="3175" w="440689">
                <a:moveTo>
                  <a:pt x="338328" y="0"/>
                </a:moveTo>
                <a:lnTo>
                  <a:pt x="327660" y="0"/>
                </a:lnTo>
                <a:lnTo>
                  <a:pt x="324612" y="1524"/>
                </a:lnTo>
                <a:lnTo>
                  <a:pt x="327660" y="3048"/>
                </a:lnTo>
                <a:lnTo>
                  <a:pt x="338328" y="3048"/>
                </a:lnTo>
                <a:lnTo>
                  <a:pt x="339852" y="1524"/>
                </a:lnTo>
                <a:lnTo>
                  <a:pt x="338328" y="0"/>
                </a:lnTo>
                <a:close/>
              </a:path>
              <a:path extrusionOk="0" h="3175" w="440689">
                <a:moveTo>
                  <a:pt x="362712" y="0"/>
                </a:moveTo>
                <a:lnTo>
                  <a:pt x="352044" y="0"/>
                </a:lnTo>
                <a:lnTo>
                  <a:pt x="350520" y="1524"/>
                </a:lnTo>
                <a:lnTo>
                  <a:pt x="352044" y="3048"/>
                </a:lnTo>
                <a:lnTo>
                  <a:pt x="362712" y="3048"/>
                </a:lnTo>
                <a:lnTo>
                  <a:pt x="364236" y="1524"/>
                </a:lnTo>
                <a:lnTo>
                  <a:pt x="362712" y="0"/>
                </a:lnTo>
                <a:close/>
              </a:path>
              <a:path extrusionOk="0" h="3175" w="440689">
                <a:moveTo>
                  <a:pt x="388620" y="0"/>
                </a:moveTo>
                <a:lnTo>
                  <a:pt x="377952" y="0"/>
                </a:lnTo>
                <a:lnTo>
                  <a:pt x="374904" y="1524"/>
                </a:lnTo>
                <a:lnTo>
                  <a:pt x="377952" y="3048"/>
                </a:lnTo>
                <a:lnTo>
                  <a:pt x="388620" y="3048"/>
                </a:lnTo>
                <a:lnTo>
                  <a:pt x="390144" y="1524"/>
                </a:lnTo>
                <a:lnTo>
                  <a:pt x="388620" y="0"/>
                </a:lnTo>
                <a:close/>
              </a:path>
              <a:path extrusionOk="0" h="3175" w="440689">
                <a:moveTo>
                  <a:pt x="413004" y="0"/>
                </a:moveTo>
                <a:lnTo>
                  <a:pt x="402336" y="0"/>
                </a:lnTo>
                <a:lnTo>
                  <a:pt x="400812" y="1524"/>
                </a:lnTo>
                <a:lnTo>
                  <a:pt x="402336" y="3048"/>
                </a:lnTo>
                <a:lnTo>
                  <a:pt x="413004" y="3048"/>
                </a:lnTo>
                <a:lnTo>
                  <a:pt x="414528" y="1524"/>
                </a:lnTo>
                <a:lnTo>
                  <a:pt x="413004" y="0"/>
                </a:lnTo>
                <a:close/>
              </a:path>
              <a:path extrusionOk="0" h="3175" w="440689">
                <a:moveTo>
                  <a:pt x="437388" y="0"/>
                </a:moveTo>
                <a:lnTo>
                  <a:pt x="426720" y="0"/>
                </a:lnTo>
                <a:lnTo>
                  <a:pt x="425196" y="1524"/>
                </a:lnTo>
                <a:lnTo>
                  <a:pt x="426720" y="3048"/>
                </a:lnTo>
                <a:lnTo>
                  <a:pt x="437388" y="3048"/>
                </a:lnTo>
                <a:lnTo>
                  <a:pt x="440436" y="1524"/>
                </a:lnTo>
                <a:lnTo>
                  <a:pt x="43738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5" name="Google Shape;2095;p72"/>
          <p:cNvSpPr txBox="1"/>
          <p:nvPr/>
        </p:nvSpPr>
        <p:spPr>
          <a:xfrm>
            <a:off x="9950081" y="2284691"/>
            <a:ext cx="1143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c'</a:t>
            </a:r>
            <a:endParaRPr sz="1100">
              <a:solidFill>
                <a:schemeClr val="dk1"/>
              </a:solidFill>
              <a:latin typeface="Times New Roman"/>
              <a:ea typeface="Times New Roman"/>
              <a:cs typeface="Times New Roman"/>
              <a:sym typeface="Times New Roman"/>
            </a:endParaRPr>
          </a:p>
        </p:txBody>
      </p:sp>
      <p:sp>
        <p:nvSpPr>
          <p:cNvPr id="2096" name="Google Shape;2096;p72"/>
          <p:cNvSpPr txBox="1"/>
          <p:nvPr/>
        </p:nvSpPr>
        <p:spPr>
          <a:xfrm>
            <a:off x="9927767" y="1696986"/>
            <a:ext cx="123189"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b'</a:t>
            </a:r>
            <a:endParaRPr sz="1100">
              <a:solidFill>
                <a:schemeClr val="dk1"/>
              </a:solidFill>
              <a:latin typeface="Times New Roman"/>
              <a:ea typeface="Times New Roman"/>
              <a:cs typeface="Times New Roman"/>
              <a:sym typeface="Times New Roman"/>
            </a:endParaRPr>
          </a:p>
        </p:txBody>
      </p:sp>
      <p:sp>
        <p:nvSpPr>
          <p:cNvPr id="2097" name="Google Shape;2097;p72"/>
          <p:cNvSpPr txBox="1"/>
          <p:nvPr/>
        </p:nvSpPr>
        <p:spPr>
          <a:xfrm>
            <a:off x="9926053" y="1330312"/>
            <a:ext cx="11430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lang="tr-TR" sz="1100">
                <a:solidFill>
                  <a:schemeClr val="dk1"/>
                </a:solidFill>
                <a:latin typeface="Times New Roman"/>
                <a:ea typeface="Times New Roman"/>
                <a:cs typeface="Times New Roman"/>
                <a:sym typeface="Times New Roman"/>
              </a:rPr>
              <a:t>a'</a:t>
            </a:r>
            <a:endParaRPr sz="1100">
              <a:solidFill>
                <a:schemeClr val="dk1"/>
              </a:solidFill>
              <a:latin typeface="Times New Roman"/>
              <a:ea typeface="Times New Roman"/>
              <a:cs typeface="Times New Roman"/>
              <a:sym typeface="Times New Roman"/>
            </a:endParaRPr>
          </a:p>
        </p:txBody>
      </p:sp>
      <p:sp>
        <p:nvSpPr>
          <p:cNvPr id="2098" name="Google Shape;2098;p72"/>
          <p:cNvSpPr/>
          <p:nvPr/>
        </p:nvSpPr>
        <p:spPr>
          <a:xfrm>
            <a:off x="7543038" y="1403223"/>
            <a:ext cx="2372105" cy="1253871"/>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9" name="Google Shape;2099;p72"/>
          <p:cNvSpPr txBox="1"/>
          <p:nvPr/>
        </p:nvSpPr>
        <p:spPr>
          <a:xfrm>
            <a:off x="8677859" y="1813496"/>
            <a:ext cx="504190"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a:t>
            </a:r>
            <a:r>
              <a:rPr baseline="30000" i="1" lang="tr-TR" sz="1650">
                <a:solidFill>
                  <a:schemeClr val="dk1"/>
                </a:solidFill>
                <a:latin typeface="Times New Roman"/>
                <a:ea typeface="Times New Roman"/>
                <a:cs typeface="Times New Roman"/>
                <a:sym typeface="Times New Roman"/>
              </a:rPr>
              <a:t>=V</a:t>
            </a:r>
            <a:r>
              <a:rPr lang="tr-TR" sz="700">
                <a:solidFill>
                  <a:schemeClr val="dk1"/>
                </a:solidFill>
                <a:latin typeface="Times New Roman"/>
                <a:ea typeface="Times New Roman"/>
                <a:cs typeface="Times New Roman"/>
                <a:sym typeface="Times New Roman"/>
              </a:rPr>
              <a:t>LS</a:t>
            </a:r>
            <a:endParaRPr sz="700">
              <a:solidFill>
                <a:schemeClr val="dk1"/>
              </a:solidFill>
              <a:latin typeface="Times New Roman"/>
              <a:ea typeface="Times New Roman"/>
              <a:cs typeface="Times New Roman"/>
              <a:sym typeface="Times New Roman"/>
            </a:endParaRPr>
          </a:p>
        </p:txBody>
      </p:sp>
      <p:sp>
        <p:nvSpPr>
          <p:cNvPr id="2100" name="Google Shape;2100;p72"/>
          <p:cNvSpPr/>
          <p:nvPr/>
        </p:nvSpPr>
        <p:spPr>
          <a:xfrm>
            <a:off x="7559040" y="4831079"/>
            <a:ext cx="40005" cy="41275"/>
          </a:xfrm>
          <a:custGeom>
            <a:rect b="b" l="l" r="r" t="t"/>
            <a:pathLst>
              <a:path extrusionOk="0" h="41275" w="40004">
                <a:moveTo>
                  <a:pt x="19811" y="0"/>
                </a:moveTo>
                <a:lnTo>
                  <a:pt x="12215" y="1619"/>
                </a:lnTo>
                <a:lnTo>
                  <a:pt x="5905" y="6095"/>
                </a:lnTo>
                <a:lnTo>
                  <a:pt x="1595" y="12858"/>
                </a:lnTo>
                <a:lnTo>
                  <a:pt x="0" y="21335"/>
                </a:lnTo>
                <a:lnTo>
                  <a:pt x="1595" y="28932"/>
                </a:lnTo>
                <a:lnTo>
                  <a:pt x="5905" y="35242"/>
                </a:lnTo>
                <a:lnTo>
                  <a:pt x="12215" y="39552"/>
                </a:lnTo>
                <a:lnTo>
                  <a:pt x="19811" y="41147"/>
                </a:lnTo>
                <a:lnTo>
                  <a:pt x="27408" y="39552"/>
                </a:lnTo>
                <a:lnTo>
                  <a:pt x="33718" y="35242"/>
                </a:lnTo>
                <a:lnTo>
                  <a:pt x="38028" y="28932"/>
                </a:lnTo>
                <a:lnTo>
                  <a:pt x="39624" y="21335"/>
                </a:lnTo>
                <a:lnTo>
                  <a:pt x="38028" y="12858"/>
                </a:lnTo>
                <a:lnTo>
                  <a:pt x="33718" y="6095"/>
                </a:lnTo>
                <a:lnTo>
                  <a:pt x="27408" y="1619"/>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1" name="Google Shape;2101;p72"/>
          <p:cNvSpPr/>
          <p:nvPr/>
        </p:nvSpPr>
        <p:spPr>
          <a:xfrm>
            <a:off x="7559040" y="4831079"/>
            <a:ext cx="40005" cy="41275"/>
          </a:xfrm>
          <a:custGeom>
            <a:rect b="b" l="l" r="r" t="t"/>
            <a:pathLst>
              <a:path extrusionOk="0" h="41275" w="40004">
                <a:moveTo>
                  <a:pt x="19811" y="0"/>
                </a:moveTo>
                <a:lnTo>
                  <a:pt x="12215" y="1619"/>
                </a:lnTo>
                <a:lnTo>
                  <a:pt x="5905" y="6095"/>
                </a:lnTo>
                <a:lnTo>
                  <a:pt x="1595" y="12858"/>
                </a:lnTo>
                <a:lnTo>
                  <a:pt x="0" y="21335"/>
                </a:lnTo>
                <a:lnTo>
                  <a:pt x="1595" y="28932"/>
                </a:lnTo>
                <a:lnTo>
                  <a:pt x="5905" y="35242"/>
                </a:lnTo>
                <a:lnTo>
                  <a:pt x="12215" y="39552"/>
                </a:lnTo>
                <a:lnTo>
                  <a:pt x="19811" y="41147"/>
                </a:lnTo>
                <a:lnTo>
                  <a:pt x="27408" y="39552"/>
                </a:lnTo>
                <a:lnTo>
                  <a:pt x="33718" y="35242"/>
                </a:lnTo>
                <a:lnTo>
                  <a:pt x="38028" y="28932"/>
                </a:lnTo>
                <a:lnTo>
                  <a:pt x="39624" y="21335"/>
                </a:lnTo>
                <a:lnTo>
                  <a:pt x="38028" y="12858"/>
                </a:lnTo>
                <a:lnTo>
                  <a:pt x="33718" y="6095"/>
                </a:lnTo>
                <a:lnTo>
                  <a:pt x="27408" y="1619"/>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2" name="Google Shape;2102;p72"/>
          <p:cNvSpPr/>
          <p:nvPr/>
        </p:nvSpPr>
        <p:spPr>
          <a:xfrm>
            <a:off x="7575804" y="5891784"/>
            <a:ext cx="0" cy="208915"/>
          </a:xfrm>
          <a:custGeom>
            <a:rect b="b" l="l" r="r" t="t"/>
            <a:pathLst>
              <a:path extrusionOk="0" h="208914" w="120000">
                <a:moveTo>
                  <a:pt x="0" y="0"/>
                </a:moveTo>
                <a:lnTo>
                  <a:pt x="0" y="20878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3" name="Google Shape;2103;p72"/>
          <p:cNvSpPr/>
          <p:nvPr/>
        </p:nvSpPr>
        <p:spPr>
          <a:xfrm>
            <a:off x="7725156" y="3616452"/>
            <a:ext cx="0" cy="3523615"/>
          </a:xfrm>
          <a:custGeom>
            <a:rect b="b" l="l" r="r" t="t"/>
            <a:pathLst>
              <a:path extrusionOk="0" h="3523615" w="120000">
                <a:moveTo>
                  <a:pt x="0" y="3523488"/>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4" name="Google Shape;2104;p72"/>
          <p:cNvSpPr/>
          <p:nvPr/>
        </p:nvSpPr>
        <p:spPr>
          <a:xfrm>
            <a:off x="7708392" y="3599688"/>
            <a:ext cx="41275" cy="41275"/>
          </a:xfrm>
          <a:custGeom>
            <a:rect b="b" l="l" r="r" t="t"/>
            <a:pathLst>
              <a:path extrusionOk="0" h="41275" w="41275">
                <a:moveTo>
                  <a:pt x="21335" y="0"/>
                </a:moveTo>
                <a:lnTo>
                  <a:pt x="12858" y="1619"/>
                </a:lnTo>
                <a:lnTo>
                  <a:pt x="6095" y="6096"/>
                </a:lnTo>
                <a:lnTo>
                  <a:pt x="1619" y="12858"/>
                </a:lnTo>
                <a:lnTo>
                  <a:pt x="0" y="21336"/>
                </a:lnTo>
                <a:lnTo>
                  <a:pt x="1619" y="28932"/>
                </a:lnTo>
                <a:lnTo>
                  <a:pt x="6095" y="35242"/>
                </a:lnTo>
                <a:lnTo>
                  <a:pt x="12858" y="39552"/>
                </a:lnTo>
                <a:lnTo>
                  <a:pt x="21335" y="41148"/>
                </a:lnTo>
                <a:lnTo>
                  <a:pt x="28932" y="39552"/>
                </a:lnTo>
                <a:lnTo>
                  <a:pt x="35242" y="35242"/>
                </a:lnTo>
                <a:lnTo>
                  <a:pt x="39552" y="28932"/>
                </a:lnTo>
                <a:lnTo>
                  <a:pt x="41148" y="21336"/>
                </a:lnTo>
                <a:lnTo>
                  <a:pt x="39552" y="12858"/>
                </a:lnTo>
                <a:lnTo>
                  <a:pt x="35242" y="6096"/>
                </a:lnTo>
                <a:lnTo>
                  <a:pt x="28932"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5" name="Google Shape;2105;p72"/>
          <p:cNvSpPr/>
          <p:nvPr/>
        </p:nvSpPr>
        <p:spPr>
          <a:xfrm>
            <a:off x="7708392" y="3599688"/>
            <a:ext cx="41275" cy="41275"/>
          </a:xfrm>
          <a:custGeom>
            <a:rect b="b" l="l" r="r" t="t"/>
            <a:pathLst>
              <a:path extrusionOk="0" h="41275" w="41275">
                <a:moveTo>
                  <a:pt x="21335" y="0"/>
                </a:moveTo>
                <a:lnTo>
                  <a:pt x="12858" y="1619"/>
                </a:lnTo>
                <a:lnTo>
                  <a:pt x="6095" y="6096"/>
                </a:lnTo>
                <a:lnTo>
                  <a:pt x="1619" y="12858"/>
                </a:lnTo>
                <a:lnTo>
                  <a:pt x="0" y="21336"/>
                </a:lnTo>
                <a:lnTo>
                  <a:pt x="1619" y="28932"/>
                </a:lnTo>
                <a:lnTo>
                  <a:pt x="6095" y="35242"/>
                </a:lnTo>
                <a:lnTo>
                  <a:pt x="12858" y="39552"/>
                </a:lnTo>
                <a:lnTo>
                  <a:pt x="21335" y="41148"/>
                </a:lnTo>
                <a:lnTo>
                  <a:pt x="28932" y="39552"/>
                </a:lnTo>
                <a:lnTo>
                  <a:pt x="35242" y="35242"/>
                </a:lnTo>
                <a:lnTo>
                  <a:pt x="39552" y="28932"/>
                </a:lnTo>
                <a:lnTo>
                  <a:pt x="41148" y="21336"/>
                </a:lnTo>
                <a:lnTo>
                  <a:pt x="39552" y="12858"/>
                </a:lnTo>
                <a:lnTo>
                  <a:pt x="35242" y="6095"/>
                </a:lnTo>
                <a:lnTo>
                  <a:pt x="28932" y="1619"/>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6" name="Google Shape;2106;p72"/>
          <p:cNvSpPr/>
          <p:nvPr/>
        </p:nvSpPr>
        <p:spPr>
          <a:xfrm>
            <a:off x="5315711" y="1283208"/>
            <a:ext cx="597535" cy="56515"/>
          </a:xfrm>
          <a:custGeom>
            <a:rect b="b" l="l" r="r" t="t"/>
            <a:pathLst>
              <a:path extrusionOk="0" h="56515" w="597535">
                <a:moveTo>
                  <a:pt x="510539" y="0"/>
                </a:moveTo>
                <a:lnTo>
                  <a:pt x="510539" y="56387"/>
                </a:lnTo>
                <a:lnTo>
                  <a:pt x="578103" y="35051"/>
                </a:lnTo>
                <a:lnTo>
                  <a:pt x="528827" y="35051"/>
                </a:lnTo>
                <a:lnTo>
                  <a:pt x="531876" y="32003"/>
                </a:lnTo>
                <a:lnTo>
                  <a:pt x="531876" y="24383"/>
                </a:lnTo>
                <a:lnTo>
                  <a:pt x="528827" y="21335"/>
                </a:lnTo>
                <a:lnTo>
                  <a:pt x="574547" y="21335"/>
                </a:lnTo>
                <a:lnTo>
                  <a:pt x="510539" y="0"/>
                </a:lnTo>
                <a:close/>
              </a:path>
              <a:path extrusionOk="0" h="56515" w="597535">
                <a:moveTo>
                  <a:pt x="510539" y="21335"/>
                </a:moveTo>
                <a:lnTo>
                  <a:pt x="3048" y="21335"/>
                </a:lnTo>
                <a:lnTo>
                  <a:pt x="0" y="24383"/>
                </a:lnTo>
                <a:lnTo>
                  <a:pt x="0" y="32003"/>
                </a:lnTo>
                <a:lnTo>
                  <a:pt x="3048" y="35051"/>
                </a:lnTo>
                <a:lnTo>
                  <a:pt x="510539" y="35051"/>
                </a:lnTo>
                <a:lnTo>
                  <a:pt x="510539" y="21335"/>
                </a:lnTo>
                <a:close/>
              </a:path>
              <a:path extrusionOk="0" h="56515" w="597535">
                <a:moveTo>
                  <a:pt x="574547" y="21335"/>
                </a:moveTo>
                <a:lnTo>
                  <a:pt x="528827" y="21335"/>
                </a:lnTo>
                <a:lnTo>
                  <a:pt x="531876" y="24383"/>
                </a:lnTo>
                <a:lnTo>
                  <a:pt x="531876" y="32003"/>
                </a:lnTo>
                <a:lnTo>
                  <a:pt x="528827" y="35051"/>
                </a:lnTo>
                <a:lnTo>
                  <a:pt x="578103" y="35051"/>
                </a:lnTo>
                <a:lnTo>
                  <a:pt x="597408" y="28955"/>
                </a:lnTo>
                <a:lnTo>
                  <a:pt x="574547" y="2133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7" name="Google Shape;2107;p72"/>
          <p:cNvSpPr txBox="1"/>
          <p:nvPr/>
        </p:nvSpPr>
        <p:spPr>
          <a:xfrm>
            <a:off x="5354675" y="1109826"/>
            <a:ext cx="467995" cy="183515"/>
          </a:xfrm>
          <a:prstGeom prst="rect">
            <a:avLst/>
          </a:prstGeom>
          <a:noFill/>
          <a:ln>
            <a:noFill/>
          </a:ln>
        </p:spPr>
        <p:txBody>
          <a:bodyPr anchorCtr="0" anchor="t" bIns="0" lIns="0" spcFirstLastPara="1" rIns="0" wrap="square" tIns="17125">
            <a:noAutofit/>
          </a:bodyPr>
          <a:lstStyle/>
          <a:p>
            <a:pPr indent="0" lvl="0" marL="12700" marR="0" rtl="0" algn="l">
              <a:lnSpc>
                <a:spcPct val="100000"/>
              </a:lnSpc>
              <a:spcBef>
                <a:spcPts val="0"/>
              </a:spcBef>
              <a:spcAft>
                <a:spcPts val="0"/>
              </a:spcAft>
              <a:buNone/>
            </a:pPr>
            <a:r>
              <a:rPr baseline="30000" i="1" lang="tr-TR" sz="1500">
                <a:solidFill>
                  <a:schemeClr val="dk1"/>
                </a:solidFill>
                <a:latin typeface="Times New Roman"/>
                <a:ea typeface="Times New Roman"/>
                <a:cs typeface="Times New Roman"/>
                <a:sym typeface="Times New Roman"/>
              </a:rPr>
              <a:t>I</a:t>
            </a:r>
            <a:r>
              <a:rPr i="1" lang="tr-TR" sz="700">
                <a:solidFill>
                  <a:schemeClr val="dk1"/>
                </a:solidFill>
                <a:latin typeface="Times New Roman"/>
                <a:ea typeface="Times New Roman"/>
                <a:cs typeface="Times New Roman"/>
                <a:sym typeface="Times New Roman"/>
              </a:rPr>
              <a:t>LP </a:t>
            </a:r>
            <a:r>
              <a:rPr baseline="30000" lang="tr-TR" sz="1500">
                <a:solidFill>
                  <a:schemeClr val="dk1"/>
                </a:solidFill>
                <a:latin typeface="Noto Sans Symbols"/>
                <a:ea typeface="Noto Sans Symbols"/>
                <a:cs typeface="Noto Sans Symbols"/>
                <a:sym typeface="Noto Sans Symbols"/>
              </a:rPr>
              <a:t>=</a:t>
            </a:r>
            <a:r>
              <a:rPr baseline="30000" lang="tr-TR" sz="1500">
                <a:solidFill>
                  <a:schemeClr val="dk1"/>
                </a:solidFill>
                <a:latin typeface="Times New Roman"/>
                <a:ea typeface="Times New Roman"/>
                <a:cs typeface="Times New Roman"/>
                <a:sym typeface="Times New Roman"/>
              </a:rPr>
              <a:t> </a:t>
            </a:r>
            <a:r>
              <a:rPr baseline="30000" i="1" lang="tr-TR" sz="1500">
                <a:solidFill>
                  <a:schemeClr val="dk1"/>
                </a:solidFill>
                <a:latin typeface="Times New Roman"/>
                <a:ea typeface="Times New Roman"/>
                <a:cs typeface="Times New Roman"/>
                <a:sym typeface="Times New Roman"/>
              </a:rPr>
              <a:t>I</a:t>
            </a:r>
            <a:r>
              <a:rPr i="1" lang="tr-TR" sz="700">
                <a:solidFill>
                  <a:schemeClr val="dk1"/>
                </a:solidFill>
                <a:latin typeface="Noto Sans Symbols"/>
                <a:ea typeface="Noto Sans Symbols"/>
                <a:cs typeface="Noto Sans Symbols"/>
                <a:sym typeface="Noto Sans Symbols"/>
              </a:rPr>
              <a:t>φ</a:t>
            </a:r>
            <a:r>
              <a:rPr i="1" lang="tr-TR" sz="700">
                <a:solidFill>
                  <a:schemeClr val="dk1"/>
                </a:solidFill>
                <a:latin typeface="Times New Roman"/>
                <a:ea typeface="Times New Roman"/>
                <a:cs typeface="Times New Roman"/>
                <a:sym typeface="Times New Roman"/>
              </a:rPr>
              <a:t>S</a:t>
            </a:r>
            <a:endParaRPr sz="700">
              <a:solidFill>
                <a:schemeClr val="dk1"/>
              </a:solidFill>
              <a:latin typeface="Times New Roman"/>
              <a:ea typeface="Times New Roman"/>
              <a:cs typeface="Times New Roman"/>
              <a:sym typeface="Times New Roman"/>
            </a:endParaRPr>
          </a:p>
        </p:txBody>
      </p:sp>
      <p:sp>
        <p:nvSpPr>
          <p:cNvPr id="2108" name="Google Shape;2108;p72"/>
          <p:cNvSpPr txBox="1"/>
          <p:nvPr/>
        </p:nvSpPr>
        <p:spPr>
          <a:xfrm>
            <a:off x="7658024" y="1260055"/>
            <a:ext cx="173355" cy="19621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650">
                <a:solidFill>
                  <a:schemeClr val="dk1"/>
                </a:solidFill>
                <a:latin typeface="Times New Roman"/>
                <a:ea typeface="Times New Roman"/>
                <a:cs typeface="Times New Roman"/>
                <a:sym typeface="Times New Roman"/>
              </a:rPr>
              <a:t>I</a:t>
            </a:r>
            <a:r>
              <a:rPr lang="tr-TR" sz="700">
                <a:solidFill>
                  <a:schemeClr val="dk1"/>
                </a:solidFill>
                <a:latin typeface="Noto Sans Symbols"/>
                <a:ea typeface="Noto Sans Symbols"/>
                <a:cs typeface="Noto Sans Symbols"/>
                <a:sym typeface="Noto Sans Symbols"/>
              </a:rPr>
              <a:t>φ</a:t>
            </a:r>
            <a:r>
              <a:rPr lang="tr-TR" sz="700">
                <a:solidFill>
                  <a:schemeClr val="dk1"/>
                </a:solidFill>
                <a:latin typeface="Times New Roman"/>
                <a:ea typeface="Times New Roman"/>
                <a:cs typeface="Times New Roman"/>
                <a:sym typeface="Times New Roman"/>
              </a:rPr>
              <a:t>S</a:t>
            </a:r>
            <a:endParaRPr sz="700">
              <a:solidFill>
                <a:schemeClr val="dk1"/>
              </a:solidFill>
              <a:latin typeface="Times New Roman"/>
              <a:ea typeface="Times New Roman"/>
              <a:cs typeface="Times New Roman"/>
              <a:sym typeface="Times New Roman"/>
            </a:endParaRPr>
          </a:p>
        </p:txBody>
      </p:sp>
      <p:sp>
        <p:nvSpPr>
          <p:cNvPr id="2109" name="Google Shape;2109;p72"/>
          <p:cNvSpPr/>
          <p:nvPr/>
        </p:nvSpPr>
        <p:spPr>
          <a:xfrm>
            <a:off x="7642859" y="1429512"/>
            <a:ext cx="363220" cy="180340"/>
          </a:xfrm>
          <a:custGeom>
            <a:rect b="b" l="l" r="r" t="t"/>
            <a:pathLst>
              <a:path extrusionOk="0" h="180340" w="363220">
                <a:moveTo>
                  <a:pt x="282012" y="30252"/>
                </a:moveTo>
                <a:lnTo>
                  <a:pt x="4572" y="164591"/>
                </a:lnTo>
                <a:lnTo>
                  <a:pt x="1524" y="166115"/>
                </a:lnTo>
                <a:lnTo>
                  <a:pt x="0" y="170687"/>
                </a:lnTo>
                <a:lnTo>
                  <a:pt x="1524" y="173736"/>
                </a:lnTo>
                <a:lnTo>
                  <a:pt x="3048" y="178307"/>
                </a:lnTo>
                <a:lnTo>
                  <a:pt x="7620" y="179831"/>
                </a:lnTo>
                <a:lnTo>
                  <a:pt x="10668" y="176784"/>
                </a:lnTo>
                <a:lnTo>
                  <a:pt x="287816" y="42585"/>
                </a:lnTo>
                <a:lnTo>
                  <a:pt x="282012" y="30252"/>
                </a:lnTo>
                <a:close/>
              </a:path>
              <a:path extrusionOk="0" h="180340" w="363220">
                <a:moveTo>
                  <a:pt x="338736" y="22860"/>
                </a:moveTo>
                <a:lnTo>
                  <a:pt x="298704" y="22860"/>
                </a:lnTo>
                <a:lnTo>
                  <a:pt x="301751" y="24384"/>
                </a:lnTo>
                <a:lnTo>
                  <a:pt x="304800" y="27431"/>
                </a:lnTo>
                <a:lnTo>
                  <a:pt x="306324" y="32003"/>
                </a:lnTo>
                <a:lnTo>
                  <a:pt x="304800" y="35051"/>
                </a:lnTo>
                <a:lnTo>
                  <a:pt x="300228" y="36575"/>
                </a:lnTo>
                <a:lnTo>
                  <a:pt x="287816" y="42585"/>
                </a:lnTo>
                <a:lnTo>
                  <a:pt x="297180" y="62484"/>
                </a:lnTo>
                <a:lnTo>
                  <a:pt x="338736" y="22860"/>
                </a:lnTo>
                <a:close/>
              </a:path>
              <a:path extrusionOk="0" h="180340" w="363220">
                <a:moveTo>
                  <a:pt x="298704" y="22860"/>
                </a:moveTo>
                <a:lnTo>
                  <a:pt x="294132" y="24384"/>
                </a:lnTo>
                <a:lnTo>
                  <a:pt x="282012" y="30252"/>
                </a:lnTo>
                <a:lnTo>
                  <a:pt x="287816" y="42585"/>
                </a:lnTo>
                <a:lnTo>
                  <a:pt x="300228" y="36575"/>
                </a:lnTo>
                <a:lnTo>
                  <a:pt x="304800" y="35051"/>
                </a:lnTo>
                <a:lnTo>
                  <a:pt x="306324" y="32003"/>
                </a:lnTo>
                <a:lnTo>
                  <a:pt x="304800" y="27431"/>
                </a:lnTo>
                <a:lnTo>
                  <a:pt x="301751" y="24384"/>
                </a:lnTo>
                <a:lnTo>
                  <a:pt x="298704" y="22860"/>
                </a:lnTo>
                <a:close/>
              </a:path>
              <a:path extrusionOk="0" h="180340" w="363220">
                <a:moveTo>
                  <a:pt x="362712" y="0"/>
                </a:moveTo>
                <a:lnTo>
                  <a:pt x="272796" y="10667"/>
                </a:lnTo>
                <a:lnTo>
                  <a:pt x="282012" y="30252"/>
                </a:lnTo>
                <a:lnTo>
                  <a:pt x="294132" y="24384"/>
                </a:lnTo>
                <a:lnTo>
                  <a:pt x="298704" y="22860"/>
                </a:lnTo>
                <a:lnTo>
                  <a:pt x="338736" y="22860"/>
                </a:lnTo>
                <a:lnTo>
                  <a:pt x="36271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0" name="Google Shape;2110;p72"/>
          <p:cNvSpPr/>
          <p:nvPr/>
        </p:nvSpPr>
        <p:spPr>
          <a:xfrm>
            <a:off x="8909456" y="1198460"/>
            <a:ext cx="18415" cy="10795"/>
          </a:xfrm>
          <a:custGeom>
            <a:rect b="b" l="l" r="r" t="t"/>
            <a:pathLst>
              <a:path extrusionOk="0" h="10794" w="18415">
                <a:moveTo>
                  <a:pt x="0" y="10706"/>
                </a:moveTo>
                <a:lnTo>
                  <a:pt x="1790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1" name="Google Shape;2111;p72"/>
          <p:cNvSpPr/>
          <p:nvPr/>
        </p:nvSpPr>
        <p:spPr>
          <a:xfrm>
            <a:off x="8927363" y="1202029"/>
            <a:ext cx="25400" cy="49530"/>
          </a:xfrm>
          <a:custGeom>
            <a:rect b="b" l="l" r="r" t="t"/>
            <a:pathLst>
              <a:path extrusionOk="0" h="49530" w="25400">
                <a:moveTo>
                  <a:pt x="0" y="0"/>
                </a:moveTo>
                <a:lnTo>
                  <a:pt x="25057" y="49072"/>
                </a:lnTo>
              </a:path>
            </a:pathLst>
          </a:custGeom>
          <a:noFill/>
          <a:ln cap="flat" cmpd="sng" w="143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2" name="Google Shape;2112;p72"/>
          <p:cNvSpPr/>
          <p:nvPr/>
        </p:nvSpPr>
        <p:spPr>
          <a:xfrm>
            <a:off x="8956002" y="1100302"/>
            <a:ext cx="36195" cy="151130"/>
          </a:xfrm>
          <a:custGeom>
            <a:rect b="b" l="l" r="r" t="t"/>
            <a:pathLst>
              <a:path extrusionOk="0" h="151130" w="36195">
                <a:moveTo>
                  <a:pt x="0" y="150799"/>
                </a:moveTo>
                <a:lnTo>
                  <a:pt x="3580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3" name="Google Shape;2113;p72"/>
          <p:cNvSpPr/>
          <p:nvPr/>
        </p:nvSpPr>
        <p:spPr>
          <a:xfrm>
            <a:off x="8991803" y="1100302"/>
            <a:ext cx="79375" cy="0"/>
          </a:xfrm>
          <a:custGeom>
            <a:rect b="b" l="l" r="r" t="t"/>
            <a:pathLst>
              <a:path extrusionOk="0" h="120000" w="79375">
                <a:moveTo>
                  <a:pt x="0" y="0"/>
                </a:moveTo>
                <a:lnTo>
                  <a:pt x="791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4" name="Google Shape;2114;p72"/>
          <p:cNvSpPr txBox="1"/>
          <p:nvPr/>
        </p:nvSpPr>
        <p:spPr>
          <a:xfrm>
            <a:off x="8534286" y="1086265"/>
            <a:ext cx="709930" cy="196850"/>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i="1" lang="tr-TR" sz="1100">
                <a:solidFill>
                  <a:schemeClr val="dk1"/>
                </a:solidFill>
                <a:latin typeface="Times New Roman"/>
                <a:ea typeface="Times New Roman"/>
                <a:cs typeface="Times New Roman"/>
                <a:sym typeface="Times New Roman"/>
              </a:rPr>
              <a:t>I </a:t>
            </a:r>
            <a:r>
              <a:rPr baseline="-25000" i="1" lang="tr-TR" sz="1125">
                <a:solidFill>
                  <a:schemeClr val="dk1"/>
                </a:solidFill>
                <a:latin typeface="Times New Roman"/>
                <a:ea typeface="Times New Roman"/>
                <a:cs typeface="Times New Roman"/>
                <a:sym typeface="Times New Roman"/>
              </a:rPr>
              <a:t>LS   </a:t>
            </a:r>
            <a:r>
              <a:rPr lang="tr-TR" sz="1100">
                <a:solidFill>
                  <a:schemeClr val="dk1"/>
                </a:solidFill>
                <a:latin typeface="Noto Sans Symbols"/>
                <a:ea typeface="Noto Sans Symbols"/>
                <a:cs typeface="Noto Sans Symbols"/>
                <a:sym typeface="Noto Sans Symbols"/>
              </a:rPr>
              <a:t>=</a:t>
            </a:r>
            <a:r>
              <a:rPr lang="tr-TR" sz="1100">
                <a:solidFill>
                  <a:schemeClr val="dk1"/>
                </a:solidFill>
                <a:latin typeface="Times New Roman"/>
                <a:ea typeface="Times New Roman"/>
                <a:cs typeface="Times New Roman"/>
                <a:sym typeface="Times New Roman"/>
              </a:rPr>
              <a:t>	3</a:t>
            </a:r>
            <a:r>
              <a:rPr i="1" lang="tr-TR" sz="1100">
                <a:solidFill>
                  <a:schemeClr val="dk1"/>
                </a:solidFill>
                <a:latin typeface="Times New Roman"/>
                <a:ea typeface="Times New Roman"/>
                <a:cs typeface="Times New Roman"/>
                <a:sym typeface="Times New Roman"/>
              </a:rPr>
              <a:t>I</a:t>
            </a:r>
            <a:r>
              <a:rPr baseline="-25000" i="1" lang="tr-TR" sz="1125">
                <a:solidFill>
                  <a:schemeClr val="dk1"/>
                </a:solidFill>
                <a:latin typeface="Noto Sans Symbols"/>
                <a:ea typeface="Noto Sans Symbols"/>
                <a:cs typeface="Noto Sans Symbols"/>
                <a:sym typeface="Noto Sans Symbols"/>
              </a:rPr>
              <a:t>φ</a:t>
            </a:r>
            <a:r>
              <a:rPr baseline="-25000" i="1" lang="tr-TR" sz="1125">
                <a:solidFill>
                  <a:schemeClr val="dk1"/>
                </a:solidFill>
                <a:latin typeface="Times New Roman"/>
                <a:ea typeface="Times New Roman"/>
                <a:cs typeface="Times New Roman"/>
                <a:sym typeface="Times New Roman"/>
              </a:rPr>
              <a:t>S</a:t>
            </a:r>
            <a:endParaRPr baseline="-25000" sz="1125">
              <a:solidFill>
                <a:schemeClr val="dk1"/>
              </a:solidFill>
              <a:latin typeface="Times New Roman"/>
              <a:ea typeface="Times New Roman"/>
              <a:cs typeface="Times New Roman"/>
              <a:sym typeface="Times New Roman"/>
            </a:endParaRPr>
          </a:p>
        </p:txBody>
      </p:sp>
      <p:sp>
        <p:nvSpPr>
          <p:cNvPr id="2115" name="Google Shape;2115;p72"/>
          <p:cNvSpPr/>
          <p:nvPr/>
        </p:nvSpPr>
        <p:spPr>
          <a:xfrm>
            <a:off x="8577071" y="1315212"/>
            <a:ext cx="597535" cy="56515"/>
          </a:xfrm>
          <a:custGeom>
            <a:rect b="b" l="l" r="r" t="t"/>
            <a:pathLst>
              <a:path extrusionOk="0" h="56515" w="597534">
                <a:moveTo>
                  <a:pt x="512063" y="0"/>
                </a:moveTo>
                <a:lnTo>
                  <a:pt x="512063" y="56387"/>
                </a:lnTo>
                <a:lnTo>
                  <a:pt x="578442" y="35051"/>
                </a:lnTo>
                <a:lnTo>
                  <a:pt x="530351" y="35051"/>
                </a:lnTo>
                <a:lnTo>
                  <a:pt x="533400" y="32003"/>
                </a:lnTo>
                <a:lnTo>
                  <a:pt x="533400" y="24384"/>
                </a:lnTo>
                <a:lnTo>
                  <a:pt x="530351" y="21336"/>
                </a:lnTo>
                <a:lnTo>
                  <a:pt x="574949" y="21336"/>
                </a:lnTo>
                <a:lnTo>
                  <a:pt x="512063" y="0"/>
                </a:lnTo>
                <a:close/>
              </a:path>
              <a:path extrusionOk="0" h="56515" w="597534">
                <a:moveTo>
                  <a:pt x="512063" y="21336"/>
                </a:moveTo>
                <a:lnTo>
                  <a:pt x="3048" y="21336"/>
                </a:lnTo>
                <a:lnTo>
                  <a:pt x="0" y="24384"/>
                </a:lnTo>
                <a:lnTo>
                  <a:pt x="0" y="32003"/>
                </a:lnTo>
                <a:lnTo>
                  <a:pt x="3048" y="35051"/>
                </a:lnTo>
                <a:lnTo>
                  <a:pt x="512063" y="35051"/>
                </a:lnTo>
                <a:lnTo>
                  <a:pt x="512063" y="21336"/>
                </a:lnTo>
                <a:close/>
              </a:path>
              <a:path extrusionOk="0" h="56515" w="597534">
                <a:moveTo>
                  <a:pt x="574949" y="21336"/>
                </a:moveTo>
                <a:lnTo>
                  <a:pt x="530351" y="21336"/>
                </a:lnTo>
                <a:lnTo>
                  <a:pt x="533400" y="24384"/>
                </a:lnTo>
                <a:lnTo>
                  <a:pt x="533400" y="32003"/>
                </a:lnTo>
                <a:lnTo>
                  <a:pt x="530351" y="35051"/>
                </a:lnTo>
                <a:lnTo>
                  <a:pt x="578442" y="35051"/>
                </a:lnTo>
                <a:lnTo>
                  <a:pt x="597407" y="28955"/>
                </a:lnTo>
                <a:lnTo>
                  <a:pt x="574949" y="213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6" name="Google Shape;2116;p72"/>
          <p:cNvSpPr/>
          <p:nvPr/>
        </p:nvSpPr>
        <p:spPr>
          <a:xfrm>
            <a:off x="1156716" y="5443728"/>
            <a:ext cx="1504315" cy="989330"/>
          </a:xfrm>
          <a:custGeom>
            <a:rect b="b" l="l" r="r" t="t"/>
            <a:pathLst>
              <a:path extrusionOk="0" h="989329" w="1504314">
                <a:moveTo>
                  <a:pt x="0" y="989076"/>
                </a:moveTo>
                <a:lnTo>
                  <a:pt x="1504187" y="989076"/>
                </a:lnTo>
                <a:lnTo>
                  <a:pt x="1504187" y="0"/>
                </a:lnTo>
                <a:lnTo>
                  <a:pt x="0" y="0"/>
                </a:lnTo>
                <a:lnTo>
                  <a:pt x="0" y="989076"/>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7" name="Google Shape;2117;p72"/>
          <p:cNvSpPr/>
          <p:nvPr/>
        </p:nvSpPr>
        <p:spPr>
          <a:xfrm>
            <a:off x="1208637" y="5949429"/>
            <a:ext cx="447040" cy="0"/>
          </a:xfrm>
          <a:custGeom>
            <a:rect b="b" l="l" r="r" t="t"/>
            <a:pathLst>
              <a:path extrusionOk="0" h="120000" w="447039">
                <a:moveTo>
                  <a:pt x="0" y="0"/>
                </a:moveTo>
                <a:lnTo>
                  <a:pt x="447010"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8" name="Google Shape;2118;p72"/>
          <p:cNvSpPr/>
          <p:nvPr/>
        </p:nvSpPr>
        <p:spPr>
          <a:xfrm>
            <a:off x="1993138" y="5932589"/>
            <a:ext cx="40005" cy="24130"/>
          </a:xfrm>
          <a:custGeom>
            <a:rect b="b" l="l" r="r" t="t"/>
            <a:pathLst>
              <a:path extrusionOk="0" h="24129" w="40005">
                <a:moveTo>
                  <a:pt x="0" y="23571"/>
                </a:moveTo>
                <a:lnTo>
                  <a:pt x="39750"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9" name="Google Shape;2119;p72"/>
          <p:cNvSpPr/>
          <p:nvPr/>
        </p:nvSpPr>
        <p:spPr>
          <a:xfrm>
            <a:off x="2032889" y="5939320"/>
            <a:ext cx="57785" cy="109855"/>
          </a:xfrm>
          <a:custGeom>
            <a:rect b="b" l="l" r="r" t="t"/>
            <a:pathLst>
              <a:path extrusionOk="0" h="109854" w="57785">
                <a:moveTo>
                  <a:pt x="0" y="0"/>
                </a:moveTo>
                <a:lnTo>
                  <a:pt x="57594" y="109448"/>
                </a:lnTo>
              </a:path>
            </a:pathLst>
          </a:custGeom>
          <a:noFill/>
          <a:ln cap="flat" cmpd="sng" w="25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0" name="Google Shape;2120;p72"/>
          <p:cNvSpPr/>
          <p:nvPr/>
        </p:nvSpPr>
        <p:spPr>
          <a:xfrm>
            <a:off x="2096973" y="5722124"/>
            <a:ext cx="76835" cy="327025"/>
          </a:xfrm>
          <a:custGeom>
            <a:rect b="b" l="l" r="r" t="t"/>
            <a:pathLst>
              <a:path extrusionOk="0" h="327025" w="76835">
                <a:moveTo>
                  <a:pt x="0" y="326644"/>
                </a:moveTo>
                <a:lnTo>
                  <a:pt x="76263"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1" name="Google Shape;2121;p72"/>
          <p:cNvSpPr/>
          <p:nvPr/>
        </p:nvSpPr>
        <p:spPr>
          <a:xfrm>
            <a:off x="2173236" y="5722124"/>
            <a:ext cx="167640" cy="0"/>
          </a:xfrm>
          <a:custGeom>
            <a:rect b="b" l="l" r="r" t="t"/>
            <a:pathLst>
              <a:path extrusionOk="0" h="120000" w="167639">
                <a:moveTo>
                  <a:pt x="0" y="0"/>
                </a:moveTo>
                <a:lnTo>
                  <a:pt x="167119"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2" name="Google Shape;2122;p72"/>
          <p:cNvSpPr txBox="1"/>
          <p:nvPr/>
        </p:nvSpPr>
        <p:spPr>
          <a:xfrm>
            <a:off x="1200524" y="5502998"/>
            <a:ext cx="422909" cy="938530"/>
          </a:xfrm>
          <a:prstGeom prst="rect">
            <a:avLst/>
          </a:prstGeom>
          <a:noFill/>
          <a:ln>
            <a:noFill/>
          </a:ln>
        </p:spPr>
        <p:txBody>
          <a:bodyPr anchorCtr="0" anchor="t" bIns="0" lIns="0" spcFirstLastPara="1" rIns="0" wrap="square" tIns="12700">
            <a:noAutofit/>
          </a:bodyPr>
          <a:lstStyle/>
          <a:p>
            <a:pPr indent="-3810" lvl="0" marL="3810" marR="5080" rtl="0" algn="l">
              <a:lnSpc>
                <a:spcPct val="117400"/>
              </a:lnSpc>
              <a:spcBef>
                <a:spcPts val="0"/>
              </a:spcBef>
              <a:spcAft>
                <a:spcPts val="0"/>
              </a:spcAft>
              <a:buNone/>
            </a:pPr>
            <a:r>
              <a:rPr baseline="30000" i="1" lang="tr-TR" sz="3825">
                <a:solidFill>
                  <a:schemeClr val="dk1"/>
                </a:solidFill>
                <a:latin typeface="Times New Roman"/>
                <a:ea typeface="Times New Roman"/>
                <a:cs typeface="Times New Roman"/>
                <a:sym typeface="Times New Roman"/>
              </a:rPr>
              <a:t>V</a:t>
            </a:r>
            <a:r>
              <a:rPr i="1" lang="tr-TR" sz="1450">
                <a:solidFill>
                  <a:schemeClr val="dk1"/>
                </a:solidFill>
                <a:latin typeface="Times New Roman"/>
                <a:ea typeface="Times New Roman"/>
                <a:cs typeface="Times New Roman"/>
                <a:sym typeface="Times New Roman"/>
              </a:rPr>
              <a:t>LP  </a:t>
            </a:r>
            <a:r>
              <a:rPr baseline="30000" i="1" lang="tr-TR" sz="3825">
                <a:solidFill>
                  <a:schemeClr val="dk1"/>
                </a:solidFill>
                <a:latin typeface="Times New Roman"/>
                <a:ea typeface="Times New Roman"/>
                <a:cs typeface="Times New Roman"/>
                <a:sym typeface="Times New Roman"/>
              </a:rPr>
              <a:t>V</a:t>
            </a:r>
            <a:r>
              <a:rPr i="1" lang="tr-TR" sz="1450">
                <a:solidFill>
                  <a:schemeClr val="dk1"/>
                </a:solidFill>
                <a:latin typeface="Times New Roman"/>
                <a:ea typeface="Times New Roman"/>
                <a:cs typeface="Times New Roman"/>
                <a:sym typeface="Times New Roman"/>
              </a:rPr>
              <a:t>LS</a:t>
            </a:r>
            <a:endParaRPr sz="1450">
              <a:solidFill>
                <a:schemeClr val="dk1"/>
              </a:solidFill>
              <a:latin typeface="Times New Roman"/>
              <a:ea typeface="Times New Roman"/>
              <a:cs typeface="Times New Roman"/>
              <a:sym typeface="Times New Roman"/>
            </a:endParaRPr>
          </a:p>
        </p:txBody>
      </p:sp>
      <p:sp>
        <p:nvSpPr>
          <p:cNvPr id="2123" name="Google Shape;2123;p72"/>
          <p:cNvSpPr txBox="1"/>
          <p:nvPr/>
        </p:nvSpPr>
        <p:spPr>
          <a:xfrm>
            <a:off x="1738388" y="5694271"/>
            <a:ext cx="888365" cy="413384"/>
          </a:xfrm>
          <a:prstGeom prst="rect">
            <a:avLst/>
          </a:prstGeom>
          <a:noFill/>
          <a:ln>
            <a:noFill/>
          </a:ln>
        </p:spPr>
        <p:txBody>
          <a:bodyPr anchorCtr="0" anchor="t" bIns="0" lIns="0" spcFirstLastPara="1" rIns="0" wrap="square" tIns="12050">
            <a:noAutofit/>
          </a:bodyPr>
          <a:lstStyle/>
          <a:p>
            <a:pPr indent="0" lvl="0" marL="0" marR="0" rtl="0" algn="l">
              <a:lnSpc>
                <a:spcPct val="100000"/>
              </a:lnSpc>
              <a:spcBef>
                <a:spcPts val="0"/>
              </a:spcBef>
              <a:spcAft>
                <a:spcPts val="0"/>
              </a:spcAft>
              <a:buNone/>
            </a:pP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3 </a:t>
            </a:r>
            <a:r>
              <a:rPr i="1" lang="tr-TR" sz="2550">
                <a:solidFill>
                  <a:schemeClr val="dk1"/>
                </a:solidFill>
                <a:latin typeface="Times New Roman"/>
                <a:ea typeface="Times New Roman"/>
                <a:cs typeface="Times New Roman"/>
                <a:sym typeface="Times New Roman"/>
              </a:rPr>
              <a:t>a</a:t>
            </a:r>
            <a:endParaRPr sz="2550">
              <a:solidFill>
                <a:schemeClr val="dk1"/>
              </a:solidFill>
              <a:latin typeface="Times New Roman"/>
              <a:ea typeface="Times New Roman"/>
              <a:cs typeface="Times New Roman"/>
              <a:sym typeface="Times New Roman"/>
            </a:endParaRPr>
          </a:p>
        </p:txBody>
      </p:sp>
      <p:sp>
        <p:nvSpPr>
          <p:cNvPr id="2124" name="Google Shape;2124;p72"/>
          <p:cNvSpPr/>
          <p:nvPr/>
        </p:nvSpPr>
        <p:spPr>
          <a:xfrm>
            <a:off x="1146047" y="5433060"/>
            <a:ext cx="1527175" cy="1012190"/>
          </a:xfrm>
          <a:custGeom>
            <a:rect b="b" l="l" r="r" t="t"/>
            <a:pathLst>
              <a:path extrusionOk="0" h="1012189" w="1527175">
                <a:moveTo>
                  <a:pt x="1527048" y="0"/>
                </a:moveTo>
                <a:lnTo>
                  <a:pt x="0" y="0"/>
                </a:lnTo>
                <a:lnTo>
                  <a:pt x="0" y="1011935"/>
                </a:lnTo>
                <a:lnTo>
                  <a:pt x="1527048" y="1011935"/>
                </a:lnTo>
                <a:lnTo>
                  <a:pt x="1527048" y="1007363"/>
                </a:lnTo>
                <a:lnTo>
                  <a:pt x="10668" y="1007363"/>
                </a:lnTo>
                <a:lnTo>
                  <a:pt x="4571" y="1001267"/>
                </a:lnTo>
                <a:lnTo>
                  <a:pt x="10668" y="1001267"/>
                </a:lnTo>
                <a:lnTo>
                  <a:pt x="10668" y="10667"/>
                </a:lnTo>
                <a:lnTo>
                  <a:pt x="4571" y="10667"/>
                </a:lnTo>
                <a:lnTo>
                  <a:pt x="10668" y="6095"/>
                </a:lnTo>
                <a:lnTo>
                  <a:pt x="1527048" y="6095"/>
                </a:lnTo>
                <a:lnTo>
                  <a:pt x="1527048" y="0"/>
                </a:lnTo>
                <a:close/>
              </a:path>
              <a:path extrusionOk="0" h="1012189" w="1527175">
                <a:moveTo>
                  <a:pt x="10668" y="1001267"/>
                </a:moveTo>
                <a:lnTo>
                  <a:pt x="4571" y="1001267"/>
                </a:lnTo>
                <a:lnTo>
                  <a:pt x="10668" y="1007363"/>
                </a:lnTo>
                <a:lnTo>
                  <a:pt x="10668" y="1001267"/>
                </a:lnTo>
                <a:close/>
              </a:path>
              <a:path extrusionOk="0" h="1012189" w="1527175">
                <a:moveTo>
                  <a:pt x="1516380" y="1001267"/>
                </a:moveTo>
                <a:lnTo>
                  <a:pt x="10668" y="1001267"/>
                </a:lnTo>
                <a:lnTo>
                  <a:pt x="10668" y="1007363"/>
                </a:lnTo>
                <a:lnTo>
                  <a:pt x="1516380" y="1007363"/>
                </a:lnTo>
                <a:lnTo>
                  <a:pt x="1516380" y="1001267"/>
                </a:lnTo>
                <a:close/>
              </a:path>
              <a:path extrusionOk="0" h="1012189" w="1527175">
                <a:moveTo>
                  <a:pt x="1516380" y="6095"/>
                </a:moveTo>
                <a:lnTo>
                  <a:pt x="1516380" y="1007363"/>
                </a:lnTo>
                <a:lnTo>
                  <a:pt x="1522476" y="1001267"/>
                </a:lnTo>
                <a:lnTo>
                  <a:pt x="1527048" y="1001267"/>
                </a:lnTo>
                <a:lnTo>
                  <a:pt x="1527048" y="10667"/>
                </a:lnTo>
                <a:lnTo>
                  <a:pt x="1522476" y="10667"/>
                </a:lnTo>
                <a:lnTo>
                  <a:pt x="1516380" y="6095"/>
                </a:lnTo>
                <a:close/>
              </a:path>
              <a:path extrusionOk="0" h="1012189" w="1527175">
                <a:moveTo>
                  <a:pt x="1527048" y="1001267"/>
                </a:moveTo>
                <a:lnTo>
                  <a:pt x="1522476" y="1001267"/>
                </a:lnTo>
                <a:lnTo>
                  <a:pt x="1516380" y="1007363"/>
                </a:lnTo>
                <a:lnTo>
                  <a:pt x="1527048" y="1007363"/>
                </a:lnTo>
                <a:lnTo>
                  <a:pt x="1527048" y="1001267"/>
                </a:lnTo>
                <a:close/>
              </a:path>
              <a:path extrusionOk="0" h="1012189" w="1527175">
                <a:moveTo>
                  <a:pt x="10668" y="6095"/>
                </a:moveTo>
                <a:lnTo>
                  <a:pt x="4571" y="10667"/>
                </a:lnTo>
                <a:lnTo>
                  <a:pt x="10668" y="10667"/>
                </a:lnTo>
                <a:lnTo>
                  <a:pt x="10668" y="6095"/>
                </a:lnTo>
                <a:close/>
              </a:path>
              <a:path extrusionOk="0" h="1012189" w="1527175">
                <a:moveTo>
                  <a:pt x="1516380" y="6095"/>
                </a:moveTo>
                <a:lnTo>
                  <a:pt x="10668" y="6095"/>
                </a:lnTo>
                <a:lnTo>
                  <a:pt x="10668" y="10667"/>
                </a:lnTo>
                <a:lnTo>
                  <a:pt x="1516380" y="10667"/>
                </a:lnTo>
                <a:lnTo>
                  <a:pt x="1516380" y="6095"/>
                </a:lnTo>
                <a:close/>
              </a:path>
              <a:path extrusionOk="0" h="1012189" w="1527175">
                <a:moveTo>
                  <a:pt x="1527048" y="6095"/>
                </a:moveTo>
                <a:lnTo>
                  <a:pt x="1516380" y="6095"/>
                </a:lnTo>
                <a:lnTo>
                  <a:pt x="1522476" y="10667"/>
                </a:lnTo>
                <a:lnTo>
                  <a:pt x="1527048" y="10667"/>
                </a:lnTo>
                <a:lnTo>
                  <a:pt x="1527048" y="609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5" name="Google Shape;2125;p72"/>
          <p:cNvSpPr/>
          <p:nvPr/>
        </p:nvSpPr>
        <p:spPr>
          <a:xfrm>
            <a:off x="1114044" y="3104388"/>
            <a:ext cx="990600" cy="919480"/>
          </a:xfrm>
          <a:custGeom>
            <a:rect b="b" l="l" r="r" t="t"/>
            <a:pathLst>
              <a:path extrusionOk="0" h="919479" w="990600">
                <a:moveTo>
                  <a:pt x="0" y="918972"/>
                </a:moveTo>
                <a:lnTo>
                  <a:pt x="990600" y="918972"/>
                </a:lnTo>
                <a:lnTo>
                  <a:pt x="990600" y="0"/>
                </a:lnTo>
                <a:lnTo>
                  <a:pt x="0" y="0"/>
                </a:lnTo>
                <a:lnTo>
                  <a:pt x="0" y="918972"/>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6" name="Google Shape;2126;p72"/>
          <p:cNvSpPr/>
          <p:nvPr/>
        </p:nvSpPr>
        <p:spPr>
          <a:xfrm>
            <a:off x="1162439" y="3540417"/>
            <a:ext cx="433070" cy="0"/>
          </a:xfrm>
          <a:custGeom>
            <a:rect b="b" l="l" r="r" t="t"/>
            <a:pathLst>
              <a:path extrusionOk="0" h="120000" w="433069">
                <a:moveTo>
                  <a:pt x="0" y="0"/>
                </a:moveTo>
                <a:lnTo>
                  <a:pt x="432540" y="0"/>
                </a:lnTo>
              </a:path>
            </a:pathLst>
          </a:custGeom>
          <a:noFill/>
          <a:ln cap="flat" cmpd="sng" w="12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7" name="Google Shape;2127;p72"/>
          <p:cNvSpPr txBox="1"/>
          <p:nvPr/>
        </p:nvSpPr>
        <p:spPr>
          <a:xfrm>
            <a:off x="1114044" y="3037784"/>
            <a:ext cx="990600" cy="946150"/>
          </a:xfrm>
          <a:prstGeom prst="rect">
            <a:avLst/>
          </a:prstGeom>
          <a:noFill/>
          <a:ln>
            <a:noFill/>
          </a:ln>
        </p:spPr>
        <p:txBody>
          <a:bodyPr anchorCtr="0" anchor="t" bIns="0" lIns="0" spcFirstLastPara="1" rIns="0" wrap="square" tIns="11425">
            <a:noAutofit/>
          </a:bodyPr>
          <a:lstStyle/>
          <a:p>
            <a:pPr indent="-5079" lvl="0" marL="45085" marR="34290" rtl="0" algn="l">
              <a:lnSpc>
                <a:spcPct val="134200"/>
              </a:lnSpc>
              <a:spcBef>
                <a:spcPts val="0"/>
              </a:spcBef>
              <a:spcAft>
                <a:spcPts val="0"/>
              </a:spcAft>
              <a:buNone/>
            </a:pPr>
            <a:r>
              <a:rPr baseline="30000" i="1" lang="tr-TR" sz="3375">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	</a:t>
            </a:r>
            <a:r>
              <a:rPr baseline="-25000" lang="tr-TR" sz="3375">
                <a:solidFill>
                  <a:schemeClr val="dk1"/>
                </a:solidFill>
                <a:latin typeface="Noto Sans Symbols"/>
                <a:ea typeface="Noto Sans Symbols"/>
                <a:cs typeface="Noto Sans Symbols"/>
                <a:sym typeface="Noto Sans Symbols"/>
              </a:rPr>
              <a:t>=</a:t>
            </a:r>
            <a:r>
              <a:rPr baseline="-25000" lang="tr-TR" sz="3375">
                <a:solidFill>
                  <a:schemeClr val="dk1"/>
                </a:solidFill>
                <a:latin typeface="Times New Roman"/>
                <a:ea typeface="Times New Roman"/>
                <a:cs typeface="Times New Roman"/>
                <a:sym typeface="Times New Roman"/>
              </a:rPr>
              <a:t> </a:t>
            </a:r>
            <a:r>
              <a:rPr baseline="-25000" i="1" lang="tr-TR" sz="3375">
                <a:solidFill>
                  <a:schemeClr val="dk1"/>
                </a:solidFill>
                <a:latin typeface="Times New Roman"/>
                <a:ea typeface="Times New Roman"/>
                <a:cs typeface="Times New Roman"/>
                <a:sym typeface="Times New Roman"/>
              </a:rPr>
              <a:t>a  </a:t>
            </a:r>
            <a:r>
              <a:rPr baseline="30000" i="1" lang="tr-TR" sz="3375">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S</a:t>
            </a:r>
            <a:endParaRPr sz="1500">
              <a:solidFill>
                <a:schemeClr val="dk1"/>
              </a:solidFill>
              <a:latin typeface="Times New Roman"/>
              <a:ea typeface="Times New Roman"/>
              <a:cs typeface="Times New Roman"/>
              <a:sym typeface="Times New Roman"/>
            </a:endParaRPr>
          </a:p>
        </p:txBody>
      </p:sp>
      <p:sp>
        <p:nvSpPr>
          <p:cNvPr id="2128" name="Google Shape;2128;p7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9" name="Google Shape;2129;p72"/>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3" name="Shape 2133"/>
        <p:cNvGrpSpPr/>
        <p:nvPr/>
      </p:nvGrpSpPr>
      <p:grpSpPr>
        <a:xfrm>
          <a:off x="0" y="0"/>
          <a:ext cx="0" cy="0"/>
          <a:chOff x="0" y="0"/>
          <a:chExt cx="0" cy="0"/>
        </a:xfrm>
      </p:grpSpPr>
      <p:sp>
        <p:nvSpPr>
          <p:cNvPr id="2134" name="Google Shape;2134;p73"/>
          <p:cNvSpPr txBox="1"/>
          <p:nvPr>
            <p:ph type="title"/>
          </p:nvPr>
        </p:nvSpPr>
        <p:spPr>
          <a:xfrm>
            <a:off x="1155700" y="445592"/>
            <a:ext cx="9102863"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Bağlantılar</a:t>
            </a:r>
            <a:endParaRPr/>
          </a:p>
        </p:txBody>
      </p:sp>
      <p:sp>
        <p:nvSpPr>
          <p:cNvPr id="2135" name="Google Shape;2135;p73"/>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136" name="Google Shape;2136;p73"/>
          <p:cNvSpPr txBox="1"/>
          <p:nvPr/>
        </p:nvSpPr>
        <p:spPr>
          <a:xfrm>
            <a:off x="725423" y="1092708"/>
            <a:ext cx="3828415" cy="467995"/>
          </a:xfrm>
          <a:prstGeom prst="rect">
            <a:avLst/>
          </a:prstGeom>
          <a:solidFill>
            <a:srgbClr val="FFCC00"/>
          </a:solidFill>
          <a:ln>
            <a:noFill/>
          </a:ln>
        </p:spPr>
        <p:txBody>
          <a:bodyPr anchorCtr="0" anchor="t" bIns="0" lIns="0" spcFirstLastPara="1" rIns="0" wrap="square" tIns="77450">
            <a:noAutofit/>
          </a:bodyPr>
          <a:lstStyle/>
          <a:p>
            <a:pPr indent="0" lvl="0" marL="99695"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Yıldız-Üçgen (Y-</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bağlantı</a:t>
            </a:r>
            <a:endParaRPr sz="1950">
              <a:solidFill>
                <a:schemeClr val="dk1"/>
              </a:solidFill>
              <a:latin typeface="Times New Roman"/>
              <a:ea typeface="Times New Roman"/>
              <a:cs typeface="Times New Roman"/>
              <a:sym typeface="Times New Roman"/>
            </a:endParaRPr>
          </a:p>
        </p:txBody>
      </p:sp>
      <p:sp>
        <p:nvSpPr>
          <p:cNvPr id="2137" name="Google Shape;2137;p73"/>
          <p:cNvSpPr/>
          <p:nvPr/>
        </p:nvSpPr>
        <p:spPr>
          <a:xfrm>
            <a:off x="704087" y="6016752"/>
            <a:ext cx="9662160" cy="955675"/>
          </a:xfrm>
          <a:custGeom>
            <a:rect b="b" l="l" r="r" t="t"/>
            <a:pathLst>
              <a:path extrusionOk="0" h="955675" w="9662160">
                <a:moveTo>
                  <a:pt x="0" y="955548"/>
                </a:moveTo>
                <a:lnTo>
                  <a:pt x="9662160" y="955548"/>
                </a:lnTo>
                <a:lnTo>
                  <a:pt x="9662160" y="0"/>
                </a:lnTo>
                <a:lnTo>
                  <a:pt x="0" y="0"/>
                </a:lnTo>
                <a:lnTo>
                  <a:pt x="0" y="955548"/>
                </a:lnTo>
                <a:close/>
              </a:path>
            </a:pathLst>
          </a:custGeom>
          <a:solidFill>
            <a:srgbClr val="FFCC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8" name="Google Shape;2138;p73"/>
          <p:cNvSpPr txBox="1"/>
          <p:nvPr/>
        </p:nvSpPr>
        <p:spPr>
          <a:xfrm>
            <a:off x="791983" y="1601965"/>
            <a:ext cx="9466580" cy="5269865"/>
          </a:xfrm>
          <a:prstGeom prst="rect">
            <a:avLst/>
          </a:prstGeom>
          <a:noFill/>
          <a:ln>
            <a:noFill/>
          </a:ln>
        </p:spPr>
        <p:txBody>
          <a:bodyPr anchorCtr="0" anchor="t" bIns="0" lIns="0" spcFirstLastPara="1" rIns="0" wrap="square" tIns="138425">
            <a:noAutofit/>
          </a:bodyPr>
          <a:lstStyle/>
          <a:p>
            <a:pPr indent="0" lvl="0" marL="19685" marR="0" rtl="0" algn="l">
              <a:lnSpc>
                <a:spcPct val="100000"/>
              </a:lnSpc>
              <a:spcBef>
                <a:spcPts val="0"/>
              </a:spcBef>
              <a:spcAft>
                <a:spcPts val="0"/>
              </a:spcAft>
              <a:buNone/>
            </a:pPr>
            <a:r>
              <a:rPr b="1" i="1" lang="tr-TR" sz="1950">
                <a:solidFill>
                  <a:srgbClr val="FF3300"/>
                </a:solidFill>
                <a:latin typeface="Times New Roman"/>
                <a:ea typeface="Times New Roman"/>
                <a:cs typeface="Times New Roman"/>
                <a:sym typeface="Times New Roman"/>
              </a:rPr>
              <a:t>Y-</a:t>
            </a:r>
            <a:r>
              <a:rPr b="1" i="1" lang="tr-TR" sz="1950">
                <a:solidFill>
                  <a:srgbClr val="FF3300"/>
                </a:solidFill>
                <a:latin typeface="Noto Sans Symbols"/>
                <a:ea typeface="Noto Sans Symbols"/>
                <a:cs typeface="Noto Sans Symbols"/>
                <a:sym typeface="Noto Sans Symbols"/>
              </a:rPr>
              <a:t>Δ</a:t>
            </a:r>
            <a:r>
              <a:rPr b="1" i="1" lang="tr-TR" sz="1950">
                <a:solidFill>
                  <a:srgbClr val="FF3300"/>
                </a:solidFill>
                <a:latin typeface="Times New Roman"/>
                <a:ea typeface="Times New Roman"/>
                <a:cs typeface="Times New Roman"/>
                <a:sym typeface="Times New Roman"/>
              </a:rPr>
              <a:t> bağlantının gerilimlerinde 3.harmonik problemi yoktur</a:t>
            </a:r>
            <a:r>
              <a:rPr lang="tr-TR" sz="1950">
                <a:solidFill>
                  <a:srgbClr val="FF3300"/>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19685"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Çünkü 3.harmonikler </a:t>
            </a:r>
            <a:r>
              <a:rPr lang="tr-TR" sz="1950">
                <a:solidFill>
                  <a:schemeClr val="dk1"/>
                </a:solidFill>
                <a:latin typeface="Noto Sans Symbols"/>
                <a:ea typeface="Noto Sans Symbols"/>
                <a:cs typeface="Noto Sans Symbols"/>
                <a:sym typeface="Noto Sans Symbols"/>
              </a:rPr>
              <a:t>Δ</a:t>
            </a:r>
            <a:r>
              <a:rPr b="1" i="1" lang="tr-TR" sz="1950">
                <a:solidFill>
                  <a:schemeClr val="dk1"/>
                </a:solidFill>
                <a:latin typeface="Times New Roman"/>
                <a:ea typeface="Times New Roman"/>
                <a:cs typeface="Times New Roman"/>
                <a:sym typeface="Times New Roman"/>
              </a:rPr>
              <a:t>-tarafta sirkülasyon akımı içersinde tüketilirler. Bu bağlantı  dengesiz yüklerde daha kararlıdır. Çünkü </a:t>
            </a:r>
            <a:r>
              <a:rPr b="1" i="1" lang="tr-TR" sz="1950">
                <a:solidFill>
                  <a:schemeClr val="dk1"/>
                </a:solidFill>
                <a:latin typeface="Noto Sans Symbols"/>
                <a:ea typeface="Noto Sans Symbols"/>
                <a:cs typeface="Noto Sans Symbols"/>
                <a:sym typeface="Noto Sans Symbols"/>
              </a:rPr>
              <a:t>Δ</a:t>
            </a:r>
            <a:r>
              <a:rPr b="1" i="1" lang="tr-TR" sz="1950">
                <a:solidFill>
                  <a:schemeClr val="dk1"/>
                </a:solidFill>
                <a:latin typeface="Times New Roman"/>
                <a:ea typeface="Times New Roman"/>
                <a:cs typeface="Times New Roman"/>
                <a:sym typeface="Times New Roman"/>
              </a:rPr>
              <a:t>-bağlantı oluşacak dengesizliği fazlara yeniden  dağıtır.</a:t>
            </a:r>
            <a:endParaRPr sz="1950">
              <a:solidFill>
                <a:schemeClr val="dk1"/>
              </a:solidFill>
              <a:latin typeface="Times New Roman"/>
              <a:ea typeface="Times New Roman"/>
              <a:cs typeface="Times New Roman"/>
              <a:sym typeface="Times New Roman"/>
            </a:endParaRPr>
          </a:p>
          <a:p>
            <a:pPr indent="0" lvl="0" marL="19685" marR="5080" rtl="0" algn="just">
              <a:lnSpc>
                <a:spcPct val="142600"/>
              </a:lnSpc>
              <a:spcBef>
                <a:spcPts val="0"/>
              </a:spcBef>
              <a:spcAft>
                <a:spcPts val="0"/>
              </a:spcAft>
              <a:buNone/>
            </a:pPr>
            <a:r>
              <a:rPr b="1" i="1" lang="tr-TR" sz="1950">
                <a:solidFill>
                  <a:srgbClr val="FF3300"/>
                </a:solidFill>
                <a:latin typeface="Times New Roman"/>
                <a:ea typeface="Times New Roman"/>
                <a:cs typeface="Times New Roman"/>
                <a:sym typeface="Times New Roman"/>
              </a:rPr>
              <a:t>Bu bağlantının bir problemi vardır. </a:t>
            </a:r>
            <a:r>
              <a:rPr b="1" i="1" lang="tr-TR" sz="1950">
                <a:solidFill>
                  <a:srgbClr val="FF3300"/>
                </a:solidFill>
                <a:latin typeface="Noto Sans Symbols"/>
                <a:ea typeface="Noto Sans Symbols"/>
                <a:cs typeface="Noto Sans Symbols"/>
                <a:sym typeface="Noto Sans Symbols"/>
              </a:rPr>
              <a:t>Δ</a:t>
            </a:r>
            <a:r>
              <a:rPr b="1" i="1" lang="tr-TR" sz="1950">
                <a:solidFill>
                  <a:srgbClr val="FF3300"/>
                </a:solidFill>
                <a:latin typeface="Times New Roman"/>
                <a:ea typeface="Times New Roman"/>
                <a:cs typeface="Times New Roman"/>
                <a:sym typeface="Times New Roman"/>
              </a:rPr>
              <a:t>-bağlantıdan dolayı sekonder sargı gerilimi karşılığı  olan primer sargı gerilimine göre 30</a:t>
            </a:r>
            <a:r>
              <a:rPr b="1" baseline="30000" i="1" lang="tr-TR" sz="1950">
                <a:solidFill>
                  <a:srgbClr val="FF3300"/>
                </a:solidFill>
                <a:latin typeface="Times New Roman"/>
                <a:ea typeface="Times New Roman"/>
                <a:cs typeface="Times New Roman"/>
                <a:sym typeface="Times New Roman"/>
              </a:rPr>
              <a:t>o </a:t>
            </a:r>
            <a:r>
              <a:rPr b="1" i="1" lang="tr-TR" sz="1950">
                <a:solidFill>
                  <a:srgbClr val="FF3300"/>
                </a:solidFill>
                <a:latin typeface="Times New Roman"/>
                <a:ea typeface="Times New Roman"/>
                <a:cs typeface="Times New Roman"/>
                <a:sym typeface="Times New Roman"/>
              </a:rPr>
              <a:t>ileridir</a:t>
            </a:r>
            <a:r>
              <a:rPr lang="tr-TR" sz="1950">
                <a:solidFill>
                  <a:srgbClr val="FF3300"/>
                </a:solidFill>
                <a:latin typeface="Times New Roman"/>
                <a:ea typeface="Times New Roman"/>
                <a:cs typeface="Times New Roman"/>
                <a:sym typeface="Times New Roman"/>
              </a:rPr>
              <a:t>.</a:t>
            </a:r>
            <a:endParaRPr sz="1950">
              <a:solidFill>
                <a:schemeClr val="dk1"/>
              </a:solidFill>
              <a:latin typeface="Times New Roman"/>
              <a:ea typeface="Times New Roman"/>
              <a:cs typeface="Times New Roman"/>
              <a:sym typeface="Times New Roman"/>
            </a:endParaRPr>
          </a:p>
          <a:p>
            <a:pPr indent="0" lvl="0" marL="19685" marR="5080" rtl="0" algn="just">
              <a:lnSpc>
                <a:spcPct val="142600"/>
              </a:lnSpc>
              <a:spcBef>
                <a:spcPts val="0"/>
              </a:spcBef>
              <a:spcAft>
                <a:spcPts val="0"/>
              </a:spcAft>
              <a:buNone/>
            </a:pPr>
            <a:r>
              <a:rPr lang="tr-TR" sz="1950">
                <a:solidFill>
                  <a:schemeClr val="dk1"/>
                </a:solidFill>
                <a:latin typeface="Times New Roman"/>
                <a:ea typeface="Times New Roman"/>
                <a:cs typeface="Times New Roman"/>
                <a:sym typeface="Times New Roman"/>
              </a:rPr>
              <a:t>Bu faz kaymasının </a:t>
            </a:r>
            <a:r>
              <a:rPr b="1" i="1" lang="tr-TR" sz="1950">
                <a:solidFill>
                  <a:schemeClr val="dk1"/>
                </a:solidFill>
                <a:latin typeface="Times New Roman"/>
                <a:ea typeface="Times New Roman"/>
                <a:cs typeface="Times New Roman"/>
                <a:sym typeface="Times New Roman"/>
              </a:rPr>
              <a:t>oluşması iki ayrı transformator ünitesinin sekonderlerinin paralel  bağlanmasına engel oluşturur. Eğer paralel bağlantı yapılacaksa, transformatörlerin  sekonderlerinin faz açıları da aynı olmak zorundadır.</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1750">
              <a:solidFill>
                <a:schemeClr val="dk1"/>
              </a:solidFill>
              <a:latin typeface="Times New Roman"/>
              <a:ea typeface="Times New Roman"/>
              <a:cs typeface="Times New Roman"/>
              <a:sym typeface="Times New Roman"/>
            </a:endParaRPr>
          </a:p>
          <a:p>
            <a:pPr indent="0" lvl="0" marL="12700" marR="387985" rtl="0" algn="l">
              <a:lnSpc>
                <a:spcPct val="142600"/>
              </a:lnSpc>
              <a:spcBef>
                <a:spcPts val="5"/>
              </a:spcBef>
              <a:spcAft>
                <a:spcPts val="0"/>
              </a:spcAft>
              <a:buNone/>
            </a:pPr>
            <a:r>
              <a:rPr b="1" i="1" lang="tr-TR" sz="1950">
                <a:solidFill>
                  <a:schemeClr val="dk1"/>
                </a:solidFill>
                <a:latin typeface="Times New Roman"/>
                <a:ea typeface="Times New Roman"/>
                <a:cs typeface="Times New Roman"/>
                <a:sym typeface="Times New Roman"/>
              </a:rPr>
              <a:t>Yüksek gerilimden orta veya düşük gerilime gerilim düşürücü olarak kullanılır. Yüksek  gerilim tarafında nötr hattının topraklanması imkanını sağlar.</a:t>
            </a:r>
            <a:endParaRPr sz="1950">
              <a:solidFill>
                <a:schemeClr val="dk1"/>
              </a:solidFill>
              <a:latin typeface="Times New Roman"/>
              <a:ea typeface="Times New Roman"/>
              <a:cs typeface="Times New Roman"/>
              <a:sym typeface="Times New Roman"/>
            </a:endParaRPr>
          </a:p>
        </p:txBody>
      </p:sp>
      <p:sp>
        <p:nvSpPr>
          <p:cNvPr id="2139" name="Google Shape;2139;p7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527300" y="123826"/>
            <a:ext cx="6553200"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Transformatör Çeşitleri</a:t>
            </a:r>
            <a:endParaRPr/>
          </a:p>
        </p:txBody>
      </p:sp>
      <p:sp>
        <p:nvSpPr>
          <p:cNvPr id="132" name="Google Shape;132;p20"/>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33" name="Google Shape;133;p20"/>
          <p:cNvSpPr txBox="1"/>
          <p:nvPr/>
        </p:nvSpPr>
        <p:spPr>
          <a:xfrm>
            <a:off x="1116262" y="1038225"/>
            <a:ext cx="8898890" cy="5205095"/>
          </a:xfrm>
          <a:prstGeom prst="rect">
            <a:avLst/>
          </a:prstGeom>
          <a:noFill/>
          <a:ln>
            <a:noFill/>
          </a:ln>
        </p:spPr>
        <p:txBody>
          <a:bodyPr anchorCtr="0" anchor="t" bIns="0" lIns="0" spcFirstLastPara="1" rIns="0" wrap="square" tIns="11425">
            <a:noAutofit/>
          </a:bodyPr>
          <a:lstStyle/>
          <a:p>
            <a:pPr indent="-146049" lvl="0" marL="12700" marR="5080" rtl="0" algn="just">
              <a:lnSpc>
                <a:spcPct val="1010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Yalıtım (izolasyon) transformatörleri</a:t>
            </a:r>
            <a:r>
              <a:rPr lang="tr-TR" sz="2400">
                <a:solidFill>
                  <a:schemeClr val="dk1"/>
                </a:solidFill>
                <a:latin typeface="Times New Roman"/>
                <a:ea typeface="Times New Roman"/>
                <a:cs typeface="Times New Roman"/>
                <a:sym typeface="Times New Roman"/>
              </a:rPr>
              <a:t>, giriş ve çıkış gerilimleri eşit  olan transformatörlerdir. Yalıtım transformatörü doğru akımın yalıtımı  amacıyla kullanılır. Primere uygulanan gerilim hem doğru akım hem de  alternatif akım bileşenlerini bulunduruyorsa, sekonder gerilimi sadece  alternatif akım bileşeninden oluşacaktır.</a:t>
            </a:r>
            <a:endParaRPr sz="2400">
              <a:solidFill>
                <a:schemeClr val="dk1"/>
              </a:solidFill>
              <a:latin typeface="Times New Roman"/>
              <a:ea typeface="Times New Roman"/>
              <a:cs typeface="Times New Roman"/>
              <a:sym typeface="Times New Roman"/>
            </a:endParaRPr>
          </a:p>
          <a:p>
            <a:pPr indent="-146049" lvl="0" marL="12700" marR="5715" rtl="0" algn="just">
              <a:lnSpc>
                <a:spcPct val="101099"/>
              </a:lnSpc>
              <a:spcBef>
                <a:spcPts val="5"/>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Yani, doğru akım bileşeni çıkışa aktarılmayacaktır. Yalıtım  transformatörleri, primer ve sekonder (yük) arasında elektrik yalıtımını  sağlamak amacıyla da kullanılırlar. Yalıtım transformatörleri, küçük  güçlüdürler ve normalde elektronik devreler ile topraklama hattı  arasında olaşabilecek gürültüyü yalıtmak için de kullanılırlar.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715" rtl="0" algn="just">
              <a:lnSpc>
                <a:spcPct val="101200"/>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Ses (audio) frekansı transformatörleri, </a:t>
            </a:r>
            <a:r>
              <a:rPr lang="tr-TR" sz="2400">
                <a:solidFill>
                  <a:schemeClr val="dk1"/>
                </a:solidFill>
                <a:latin typeface="Times New Roman"/>
                <a:ea typeface="Times New Roman"/>
                <a:cs typeface="Times New Roman"/>
                <a:sym typeface="Times New Roman"/>
              </a:rPr>
              <a:t>ses frekansı (20kHz'e  kadar) yükseltici devresi çıkış veya girişinde veya yükselticiler arasında  empedans eşlemesi için kullanılır.</a:t>
            </a:r>
            <a:endParaRPr sz="2400">
              <a:solidFill>
                <a:schemeClr val="dk1"/>
              </a:solidFill>
              <a:latin typeface="Times New Roman"/>
              <a:ea typeface="Times New Roman"/>
              <a:cs typeface="Times New Roman"/>
              <a:sym typeface="Times New Roman"/>
            </a:endParaRPr>
          </a:p>
        </p:txBody>
      </p:sp>
      <p:sp>
        <p:nvSpPr>
          <p:cNvPr id="134" name="Google Shape;134;p20"/>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sp>
        <p:nvSpPr>
          <p:cNvPr id="2144" name="Google Shape;2144;p74"/>
          <p:cNvSpPr txBox="1"/>
          <p:nvPr/>
        </p:nvSpPr>
        <p:spPr>
          <a:xfrm>
            <a:off x="2288730" y="445592"/>
            <a:ext cx="645350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Transformatörlerde Bağlantılar</a:t>
            </a:r>
            <a:endParaRPr sz="2650">
              <a:solidFill>
                <a:schemeClr val="dk1"/>
              </a:solidFill>
              <a:latin typeface="Times New Roman"/>
              <a:ea typeface="Times New Roman"/>
              <a:cs typeface="Times New Roman"/>
              <a:sym typeface="Times New Roman"/>
            </a:endParaRPr>
          </a:p>
        </p:txBody>
      </p:sp>
      <p:sp>
        <p:nvSpPr>
          <p:cNvPr id="2145" name="Google Shape;2145;p74"/>
          <p:cNvSpPr txBox="1"/>
          <p:nvPr/>
        </p:nvSpPr>
        <p:spPr>
          <a:xfrm>
            <a:off x="809244" y="925068"/>
            <a:ext cx="3828415" cy="502920"/>
          </a:xfrm>
          <a:prstGeom prst="rect">
            <a:avLst/>
          </a:prstGeom>
          <a:solidFill>
            <a:srgbClr val="FFCC00"/>
          </a:solidFill>
          <a:ln>
            <a:noFill/>
          </a:ln>
        </p:spPr>
        <p:txBody>
          <a:bodyPr anchorCtr="0" anchor="t" bIns="0" lIns="0" spcFirstLastPara="1" rIns="0" wrap="square" tIns="94600">
            <a:noAutofit/>
          </a:bodyPr>
          <a:lstStyle/>
          <a:p>
            <a:pPr indent="0" lvl="0" marL="100330" marR="0" rtl="0" algn="l">
              <a:lnSpc>
                <a:spcPct val="100000"/>
              </a:lnSpc>
              <a:spcBef>
                <a:spcPts val="0"/>
              </a:spcBef>
              <a:spcAft>
                <a:spcPts val="0"/>
              </a:spcAft>
              <a:buNone/>
            </a:pPr>
            <a:r>
              <a:rPr b="1" lang="tr-TR" sz="1950">
                <a:solidFill>
                  <a:schemeClr val="dk1"/>
                </a:solidFill>
                <a:latin typeface="Arial"/>
                <a:ea typeface="Arial"/>
                <a:cs typeface="Arial"/>
                <a:sym typeface="Arial"/>
              </a:rPr>
              <a:t>Üçgen-Yıldız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Arial"/>
                <a:ea typeface="Arial"/>
                <a:cs typeface="Arial"/>
                <a:sym typeface="Arial"/>
              </a:rPr>
              <a:t>-Y) bağlantı</a:t>
            </a:r>
            <a:endParaRPr sz="1950">
              <a:solidFill>
                <a:schemeClr val="dk1"/>
              </a:solidFill>
              <a:latin typeface="Arial"/>
              <a:ea typeface="Arial"/>
              <a:cs typeface="Arial"/>
              <a:sym typeface="Arial"/>
            </a:endParaRPr>
          </a:p>
        </p:txBody>
      </p:sp>
      <p:sp>
        <p:nvSpPr>
          <p:cNvPr id="2146" name="Google Shape;2146;p74"/>
          <p:cNvSpPr/>
          <p:nvPr/>
        </p:nvSpPr>
        <p:spPr>
          <a:xfrm>
            <a:off x="911352" y="3209544"/>
            <a:ext cx="1906905" cy="1064260"/>
          </a:xfrm>
          <a:custGeom>
            <a:rect b="b" l="l" r="r" t="t"/>
            <a:pathLst>
              <a:path extrusionOk="0" h="1064260" w="1906905">
                <a:moveTo>
                  <a:pt x="0" y="1063752"/>
                </a:moveTo>
                <a:lnTo>
                  <a:pt x="1906524" y="1063752"/>
                </a:lnTo>
                <a:lnTo>
                  <a:pt x="1906524" y="0"/>
                </a:lnTo>
                <a:lnTo>
                  <a:pt x="0" y="0"/>
                </a:lnTo>
                <a:lnTo>
                  <a:pt x="0" y="1063752"/>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7" name="Google Shape;2147;p74"/>
          <p:cNvSpPr/>
          <p:nvPr/>
        </p:nvSpPr>
        <p:spPr>
          <a:xfrm>
            <a:off x="1889404" y="3982224"/>
            <a:ext cx="43815" cy="24765"/>
          </a:xfrm>
          <a:custGeom>
            <a:rect b="b" l="l" r="r" t="t"/>
            <a:pathLst>
              <a:path extrusionOk="0" h="24764" w="43814">
                <a:moveTo>
                  <a:pt x="0" y="24523"/>
                </a:moveTo>
                <a:lnTo>
                  <a:pt x="43611"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8" name="Google Shape;2148;p74"/>
          <p:cNvSpPr/>
          <p:nvPr/>
        </p:nvSpPr>
        <p:spPr>
          <a:xfrm>
            <a:off x="1933016" y="3989222"/>
            <a:ext cx="63500" cy="114300"/>
          </a:xfrm>
          <a:custGeom>
            <a:rect b="b" l="l" r="r" t="t"/>
            <a:pathLst>
              <a:path extrusionOk="0" h="114300" w="63500">
                <a:moveTo>
                  <a:pt x="0" y="0"/>
                </a:moveTo>
                <a:lnTo>
                  <a:pt x="63182" y="113893"/>
                </a:lnTo>
              </a:path>
            </a:pathLst>
          </a:custGeom>
          <a:noFill/>
          <a:ln cap="flat" cmpd="sng" w="284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9" name="Google Shape;2149;p74"/>
          <p:cNvSpPr/>
          <p:nvPr/>
        </p:nvSpPr>
        <p:spPr>
          <a:xfrm>
            <a:off x="2003323" y="3763213"/>
            <a:ext cx="83820" cy="340360"/>
          </a:xfrm>
          <a:custGeom>
            <a:rect b="b" l="l" r="r" t="t"/>
            <a:pathLst>
              <a:path extrusionOk="0" h="340360" w="83819">
                <a:moveTo>
                  <a:pt x="0" y="339902"/>
                </a:moveTo>
                <a:lnTo>
                  <a:pt x="83654"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0" name="Google Shape;2150;p74"/>
          <p:cNvSpPr/>
          <p:nvPr/>
        </p:nvSpPr>
        <p:spPr>
          <a:xfrm>
            <a:off x="2086978" y="3763213"/>
            <a:ext cx="183515" cy="0"/>
          </a:xfrm>
          <a:custGeom>
            <a:rect b="b" l="l" r="r" t="t"/>
            <a:pathLst>
              <a:path extrusionOk="0" h="120000" w="183514">
                <a:moveTo>
                  <a:pt x="0" y="0"/>
                </a:moveTo>
                <a:lnTo>
                  <a:pt x="183324"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1" name="Google Shape;2151;p74"/>
          <p:cNvSpPr/>
          <p:nvPr/>
        </p:nvSpPr>
        <p:spPr>
          <a:xfrm>
            <a:off x="1789734" y="3714153"/>
            <a:ext cx="963294" cy="0"/>
          </a:xfrm>
          <a:custGeom>
            <a:rect b="b" l="l" r="r" t="t"/>
            <a:pathLst>
              <a:path extrusionOk="0" h="120000" w="963294">
                <a:moveTo>
                  <a:pt x="0" y="0"/>
                </a:moveTo>
                <a:lnTo>
                  <a:pt x="962913" y="0"/>
                </a:lnTo>
              </a:path>
            </a:pathLst>
          </a:custGeom>
          <a:noFill/>
          <a:ln cap="flat" cmpd="sng" w="142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2" name="Google Shape;2152;p74"/>
          <p:cNvSpPr txBox="1"/>
          <p:nvPr/>
        </p:nvSpPr>
        <p:spPr>
          <a:xfrm>
            <a:off x="2066505" y="3236083"/>
            <a:ext cx="628015" cy="927735"/>
          </a:xfrm>
          <a:prstGeom prst="rect">
            <a:avLst/>
          </a:prstGeom>
          <a:noFill/>
          <a:ln>
            <a:noFill/>
          </a:ln>
        </p:spPr>
        <p:txBody>
          <a:bodyPr anchorCtr="0" anchor="t" bIns="0" lIns="0" spcFirstLastPara="1" rIns="0" wrap="square" tIns="59675">
            <a:noAutofit/>
          </a:bodyPr>
          <a:lstStyle/>
          <a:p>
            <a:pPr indent="0" lvl="0" marL="0" marR="0" rtl="0" algn="l">
              <a:lnSpc>
                <a:spcPct val="100000"/>
              </a:lnSpc>
              <a:spcBef>
                <a:spcPts val="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Noto Sans Symbols"/>
                <a:ea typeface="Noto Sans Symbols"/>
                <a:cs typeface="Noto Sans Symbols"/>
                <a:sym typeface="Noto Sans Symbols"/>
              </a:rPr>
              <a:t>φ</a:t>
            </a:r>
            <a:r>
              <a:rPr i="1" lang="tr-TR" sz="1550">
                <a:solidFill>
                  <a:schemeClr val="dk1"/>
                </a:solidFill>
                <a:latin typeface="Times New Roman"/>
                <a:ea typeface="Times New Roman"/>
                <a:cs typeface="Times New Roman"/>
                <a:sym typeface="Times New Roman"/>
              </a:rPr>
              <a:t>P</a:t>
            </a:r>
            <a:endParaRPr sz="1550">
              <a:solidFill>
                <a:schemeClr val="dk1"/>
              </a:solidFill>
              <a:latin typeface="Times New Roman"/>
              <a:ea typeface="Times New Roman"/>
              <a:cs typeface="Times New Roman"/>
              <a:sym typeface="Times New Roman"/>
            </a:endParaRPr>
          </a:p>
          <a:p>
            <a:pPr indent="0" lvl="0" marL="31115" marR="0" rtl="0" algn="l">
              <a:lnSpc>
                <a:spcPct val="100000"/>
              </a:lnSpc>
              <a:spcBef>
                <a:spcPts val="375"/>
              </a:spcBef>
              <a:spcAft>
                <a:spcPts val="0"/>
              </a:spcAft>
              <a:buNone/>
            </a:pPr>
            <a:r>
              <a:rPr lang="tr-TR" sz="2650">
                <a:solidFill>
                  <a:schemeClr val="dk1"/>
                </a:solidFill>
                <a:latin typeface="Times New Roman"/>
                <a:ea typeface="Times New Roman"/>
                <a:cs typeface="Times New Roman"/>
                <a:sym typeface="Times New Roman"/>
              </a:rPr>
              <a:t>3 </a:t>
            </a:r>
            <a:r>
              <a:rPr i="1" lang="tr-TR" sz="2650">
                <a:solidFill>
                  <a:schemeClr val="dk1"/>
                </a:solidFill>
                <a:latin typeface="Times New Roman"/>
                <a:ea typeface="Times New Roman"/>
                <a:cs typeface="Times New Roman"/>
                <a:sym typeface="Times New Roman"/>
              </a:rPr>
              <a:t>V</a:t>
            </a:r>
            <a:r>
              <a:rPr baseline="-25000" i="1" lang="tr-TR" sz="2325">
                <a:solidFill>
                  <a:schemeClr val="dk1"/>
                </a:solidFill>
                <a:latin typeface="Noto Sans Symbols"/>
                <a:ea typeface="Noto Sans Symbols"/>
                <a:cs typeface="Noto Sans Symbols"/>
                <a:sym typeface="Noto Sans Symbols"/>
              </a:rPr>
              <a:t>φ</a:t>
            </a:r>
            <a:r>
              <a:rPr baseline="-25000" i="1" lang="tr-TR" sz="2325">
                <a:solidFill>
                  <a:schemeClr val="dk1"/>
                </a:solidFill>
                <a:latin typeface="Times New Roman"/>
                <a:ea typeface="Times New Roman"/>
                <a:cs typeface="Times New Roman"/>
                <a:sym typeface="Times New Roman"/>
              </a:rPr>
              <a:t>S</a:t>
            </a:r>
            <a:endParaRPr baseline="-25000" sz="2325">
              <a:solidFill>
                <a:schemeClr val="dk1"/>
              </a:solidFill>
              <a:latin typeface="Times New Roman"/>
              <a:ea typeface="Times New Roman"/>
              <a:cs typeface="Times New Roman"/>
              <a:sym typeface="Times New Roman"/>
            </a:endParaRPr>
          </a:p>
        </p:txBody>
      </p:sp>
      <p:sp>
        <p:nvSpPr>
          <p:cNvPr id="2153" name="Google Shape;2153;p74"/>
          <p:cNvSpPr txBox="1"/>
          <p:nvPr/>
        </p:nvSpPr>
        <p:spPr>
          <a:xfrm>
            <a:off x="959408" y="3250115"/>
            <a:ext cx="755650" cy="975360"/>
          </a:xfrm>
          <a:prstGeom prst="rect">
            <a:avLst/>
          </a:prstGeom>
          <a:noFill/>
          <a:ln>
            <a:noFill/>
          </a:ln>
        </p:spPr>
        <p:txBody>
          <a:bodyPr anchorCtr="0" anchor="t" bIns="0" lIns="0" spcFirstLastPara="1" rIns="0" wrap="square" tIns="83175">
            <a:noAutofit/>
          </a:bodyPr>
          <a:lstStyle/>
          <a:p>
            <a:pPr indent="0" lvl="0" marL="0" marR="0" rtl="0" algn="l">
              <a:lnSpc>
                <a:spcPct val="100000"/>
              </a:lnSpc>
              <a:spcBef>
                <a:spcPts val="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2650" u="sng">
                <a:solidFill>
                  <a:schemeClr val="dk1"/>
                </a:solidFill>
                <a:latin typeface="Times New Roman"/>
                <a:ea typeface="Times New Roman"/>
                <a:cs typeface="Times New Roman"/>
                <a:sym typeface="Times New Roman"/>
              </a:rPr>
              <a:t> 	</a:t>
            </a:r>
            <a:r>
              <a:rPr i="1" lang="tr-TR" sz="1550" u="sng">
                <a:solidFill>
                  <a:schemeClr val="dk1"/>
                </a:solidFill>
                <a:latin typeface="Times New Roman"/>
                <a:ea typeface="Times New Roman"/>
                <a:cs typeface="Times New Roman"/>
                <a:sym typeface="Times New Roman"/>
              </a:rPr>
              <a:t>LP</a:t>
            </a:r>
            <a:r>
              <a:rPr i="1" lang="tr-TR" sz="1550">
                <a:solidFill>
                  <a:schemeClr val="dk1"/>
                </a:solidFill>
                <a:latin typeface="Times New Roman"/>
                <a:ea typeface="Times New Roman"/>
                <a:cs typeface="Times New Roman"/>
                <a:sym typeface="Times New Roman"/>
              </a:rPr>
              <a:t> </a:t>
            </a:r>
            <a:r>
              <a:rPr baseline="-25000" lang="tr-TR" sz="3975">
                <a:solidFill>
                  <a:schemeClr val="dk1"/>
                </a:solidFill>
                <a:latin typeface="Noto Sans Symbols"/>
                <a:ea typeface="Noto Sans Symbols"/>
                <a:cs typeface="Noto Sans Symbols"/>
                <a:sym typeface="Noto Sans Symbols"/>
              </a:rPr>
              <a:t>=</a:t>
            </a:r>
            <a:endParaRPr baseline="-25000" sz="3975">
              <a:solidFill>
                <a:schemeClr val="dk1"/>
              </a:solidFill>
              <a:latin typeface="Noto Sans Symbols"/>
              <a:ea typeface="Noto Sans Symbols"/>
              <a:cs typeface="Noto Sans Symbols"/>
              <a:sym typeface="Noto Sans Symbols"/>
            </a:endParaRPr>
          </a:p>
          <a:p>
            <a:pPr indent="0" lvl="0" marL="4445" marR="0" rtl="0" algn="l">
              <a:lnSpc>
                <a:spcPct val="100000"/>
              </a:lnSpc>
              <a:spcBef>
                <a:spcPts val="560"/>
              </a:spcBef>
              <a:spcAft>
                <a:spcPts val="0"/>
              </a:spcAft>
              <a:buNone/>
            </a:pPr>
            <a:r>
              <a:rPr baseline="30000" i="1" lang="tr-TR" sz="3975">
                <a:solidFill>
                  <a:schemeClr val="dk1"/>
                </a:solidFill>
                <a:latin typeface="Times New Roman"/>
                <a:ea typeface="Times New Roman"/>
                <a:cs typeface="Times New Roman"/>
                <a:sym typeface="Times New Roman"/>
              </a:rPr>
              <a:t>V</a:t>
            </a:r>
            <a:r>
              <a:rPr i="1" lang="tr-TR" sz="1550">
                <a:solidFill>
                  <a:schemeClr val="dk1"/>
                </a:solidFill>
                <a:latin typeface="Times New Roman"/>
                <a:ea typeface="Times New Roman"/>
                <a:cs typeface="Times New Roman"/>
                <a:sym typeface="Times New Roman"/>
              </a:rPr>
              <a:t>LS</a:t>
            </a:r>
            <a:endParaRPr sz="1550">
              <a:solidFill>
                <a:schemeClr val="dk1"/>
              </a:solidFill>
              <a:latin typeface="Times New Roman"/>
              <a:ea typeface="Times New Roman"/>
              <a:cs typeface="Times New Roman"/>
              <a:sym typeface="Times New Roman"/>
            </a:endParaRPr>
          </a:p>
        </p:txBody>
      </p:sp>
      <p:sp>
        <p:nvSpPr>
          <p:cNvPr id="2154" name="Google Shape;2154;p74"/>
          <p:cNvSpPr txBox="1"/>
          <p:nvPr/>
        </p:nvSpPr>
        <p:spPr>
          <a:xfrm>
            <a:off x="935736" y="1469136"/>
            <a:ext cx="1242060" cy="525780"/>
          </a:xfrm>
          <a:prstGeom prst="rect">
            <a:avLst/>
          </a:prstGeom>
          <a:solidFill>
            <a:srgbClr val="009999"/>
          </a:solidFill>
          <a:ln>
            <a:noFill/>
          </a:ln>
        </p:spPr>
        <p:txBody>
          <a:bodyPr anchorCtr="0" anchor="t" bIns="0" lIns="0" spcFirstLastPara="1" rIns="0" wrap="square" tIns="85725">
            <a:noAutofit/>
          </a:bodyPr>
          <a:lstStyle/>
          <a:p>
            <a:pPr indent="0" lvl="0" marL="18415" marR="0" rtl="0" algn="l">
              <a:lnSpc>
                <a:spcPct val="100000"/>
              </a:lnSpc>
              <a:spcBef>
                <a:spcPts val="0"/>
              </a:spcBef>
              <a:spcAft>
                <a:spcPts val="0"/>
              </a:spcAft>
              <a:buNone/>
            </a:pP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 </a:t>
            </a:r>
            <a:r>
              <a:rPr baseline="30000" lang="tr-TR" sz="3900">
                <a:solidFill>
                  <a:schemeClr val="dk1"/>
                </a:solidFill>
                <a:latin typeface="Noto Sans Symbols"/>
                <a:ea typeface="Noto Sans Symbols"/>
                <a:cs typeface="Noto Sans Symbols"/>
                <a:sym typeface="Noto Sans Symbols"/>
              </a:rPr>
              <a:t>=</a:t>
            </a:r>
            <a:r>
              <a:rPr baseline="30000" lang="tr-TR" sz="3900">
                <a:solidFill>
                  <a:schemeClr val="dk1"/>
                </a:solidFill>
                <a:latin typeface="Times New Roman"/>
                <a:ea typeface="Times New Roman"/>
                <a:cs typeface="Times New Roman"/>
                <a:sym typeface="Times New Roman"/>
              </a:rPr>
              <a:t> </a:t>
            </a: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Times New Roman"/>
                <a:ea typeface="Times New Roman"/>
                <a:cs typeface="Times New Roman"/>
                <a:sym typeface="Times New Roman"/>
              </a:rPr>
              <a:t>LP</a:t>
            </a:r>
            <a:endParaRPr sz="1500">
              <a:solidFill>
                <a:schemeClr val="dk1"/>
              </a:solidFill>
              <a:latin typeface="Times New Roman"/>
              <a:ea typeface="Times New Roman"/>
              <a:cs typeface="Times New Roman"/>
              <a:sym typeface="Times New Roman"/>
            </a:endParaRPr>
          </a:p>
        </p:txBody>
      </p:sp>
      <p:sp>
        <p:nvSpPr>
          <p:cNvPr id="2155" name="Google Shape;2155;p74"/>
          <p:cNvSpPr/>
          <p:nvPr/>
        </p:nvSpPr>
        <p:spPr>
          <a:xfrm>
            <a:off x="946403" y="2129028"/>
            <a:ext cx="1906905" cy="645160"/>
          </a:xfrm>
          <a:custGeom>
            <a:rect b="b" l="l" r="r" t="t"/>
            <a:pathLst>
              <a:path extrusionOk="0" h="645160" w="1906905">
                <a:moveTo>
                  <a:pt x="0" y="644651"/>
                </a:moveTo>
                <a:lnTo>
                  <a:pt x="1906524" y="644651"/>
                </a:lnTo>
                <a:lnTo>
                  <a:pt x="1906524" y="0"/>
                </a:lnTo>
                <a:lnTo>
                  <a:pt x="0" y="0"/>
                </a:lnTo>
                <a:lnTo>
                  <a:pt x="0" y="644651"/>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6" name="Google Shape;2156;p74"/>
          <p:cNvSpPr/>
          <p:nvPr/>
        </p:nvSpPr>
        <p:spPr>
          <a:xfrm>
            <a:off x="1865807" y="2448268"/>
            <a:ext cx="47625" cy="27305"/>
          </a:xfrm>
          <a:custGeom>
            <a:rect b="b" l="l" r="r" t="t"/>
            <a:pathLst>
              <a:path extrusionOk="0" h="27305" w="47625">
                <a:moveTo>
                  <a:pt x="0" y="26924"/>
                </a:moveTo>
                <a:lnTo>
                  <a:pt x="47117"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7" name="Google Shape;2157;p74"/>
          <p:cNvSpPr/>
          <p:nvPr/>
        </p:nvSpPr>
        <p:spPr>
          <a:xfrm>
            <a:off x="1912924" y="2455964"/>
            <a:ext cx="68580" cy="125095"/>
          </a:xfrm>
          <a:custGeom>
            <a:rect b="b" l="l" r="r" t="t"/>
            <a:pathLst>
              <a:path extrusionOk="0" h="125094" w="68580">
                <a:moveTo>
                  <a:pt x="0" y="0"/>
                </a:moveTo>
                <a:lnTo>
                  <a:pt x="68287" y="125006"/>
                </a:lnTo>
              </a:path>
            </a:pathLst>
          </a:custGeom>
          <a:noFill/>
          <a:ln cap="flat" cmpd="sng" w="307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8" name="Google Shape;2158;p74"/>
          <p:cNvSpPr/>
          <p:nvPr/>
        </p:nvSpPr>
        <p:spPr>
          <a:xfrm>
            <a:off x="1988908" y="2207882"/>
            <a:ext cx="90805" cy="373380"/>
          </a:xfrm>
          <a:custGeom>
            <a:rect b="b" l="l" r="r" t="t"/>
            <a:pathLst>
              <a:path extrusionOk="0" h="373380" w="90805">
                <a:moveTo>
                  <a:pt x="0" y="373087"/>
                </a:moveTo>
                <a:lnTo>
                  <a:pt x="90398"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9" name="Google Shape;2159;p74"/>
          <p:cNvSpPr/>
          <p:nvPr/>
        </p:nvSpPr>
        <p:spPr>
          <a:xfrm>
            <a:off x="2079307" y="2207882"/>
            <a:ext cx="198120" cy="0"/>
          </a:xfrm>
          <a:custGeom>
            <a:rect b="b" l="l" r="r" t="t"/>
            <a:pathLst>
              <a:path extrusionOk="0" h="120000" w="198119">
                <a:moveTo>
                  <a:pt x="0" y="0"/>
                </a:moveTo>
                <a:lnTo>
                  <a:pt x="198119" y="0"/>
                </a:lnTo>
              </a:path>
            </a:pathLst>
          </a:custGeom>
          <a:noFill/>
          <a:ln cap="flat" cmpd="sng" w="15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0" name="Google Shape;2160;p74"/>
          <p:cNvSpPr txBox="1"/>
          <p:nvPr/>
        </p:nvSpPr>
        <p:spPr>
          <a:xfrm>
            <a:off x="967562" y="2270186"/>
            <a:ext cx="465455" cy="46863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LS</a:t>
            </a:r>
            <a:endParaRPr sz="1700">
              <a:solidFill>
                <a:schemeClr val="dk1"/>
              </a:solidFill>
              <a:latin typeface="Times New Roman"/>
              <a:ea typeface="Times New Roman"/>
              <a:cs typeface="Times New Roman"/>
              <a:sym typeface="Times New Roman"/>
            </a:endParaRPr>
          </a:p>
        </p:txBody>
      </p:sp>
      <p:sp>
        <p:nvSpPr>
          <p:cNvPr id="2161" name="Google Shape;2161;p74"/>
          <p:cNvSpPr txBox="1"/>
          <p:nvPr/>
        </p:nvSpPr>
        <p:spPr>
          <a:xfrm>
            <a:off x="1563827" y="2177869"/>
            <a:ext cx="1103630" cy="46863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3</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S</a:t>
            </a:r>
            <a:endParaRPr baseline="-25000" sz="2550">
              <a:solidFill>
                <a:schemeClr val="dk1"/>
              </a:solidFill>
              <a:latin typeface="Times New Roman"/>
              <a:ea typeface="Times New Roman"/>
              <a:cs typeface="Times New Roman"/>
              <a:sym typeface="Times New Roman"/>
            </a:endParaRPr>
          </a:p>
        </p:txBody>
      </p:sp>
      <p:sp>
        <p:nvSpPr>
          <p:cNvPr id="2162" name="Google Shape;2162;p74"/>
          <p:cNvSpPr/>
          <p:nvPr/>
        </p:nvSpPr>
        <p:spPr>
          <a:xfrm>
            <a:off x="2741676" y="4706111"/>
            <a:ext cx="1755775" cy="643255"/>
          </a:xfrm>
          <a:custGeom>
            <a:rect b="b" l="l" r="r" t="t"/>
            <a:pathLst>
              <a:path extrusionOk="0" h="643254" w="1755775">
                <a:moveTo>
                  <a:pt x="0" y="643127"/>
                </a:moveTo>
                <a:lnTo>
                  <a:pt x="1755648" y="643127"/>
                </a:lnTo>
                <a:lnTo>
                  <a:pt x="1755648" y="0"/>
                </a:lnTo>
                <a:lnTo>
                  <a:pt x="0" y="0"/>
                </a:lnTo>
                <a:lnTo>
                  <a:pt x="0" y="64312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3" name="Google Shape;2163;p74"/>
          <p:cNvSpPr/>
          <p:nvPr/>
        </p:nvSpPr>
        <p:spPr>
          <a:xfrm>
            <a:off x="3631044" y="5024602"/>
            <a:ext cx="48260" cy="27305"/>
          </a:xfrm>
          <a:custGeom>
            <a:rect b="b" l="l" r="r" t="t"/>
            <a:pathLst>
              <a:path extrusionOk="0" h="27304" w="48260">
                <a:moveTo>
                  <a:pt x="0" y="26860"/>
                </a:moveTo>
                <a:lnTo>
                  <a:pt x="48056"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4" name="Google Shape;2164;p74"/>
          <p:cNvSpPr/>
          <p:nvPr/>
        </p:nvSpPr>
        <p:spPr>
          <a:xfrm>
            <a:off x="3679101" y="5032273"/>
            <a:ext cx="69850" cy="125095"/>
          </a:xfrm>
          <a:custGeom>
            <a:rect b="b" l="l" r="r" t="t"/>
            <a:pathLst>
              <a:path extrusionOk="0" h="125095" w="69850">
                <a:moveTo>
                  <a:pt x="0" y="0"/>
                </a:moveTo>
                <a:lnTo>
                  <a:pt x="69608" y="124713"/>
                </a:lnTo>
              </a:path>
            </a:pathLst>
          </a:custGeom>
          <a:noFill/>
          <a:ln cap="flat" cmpd="sng" w="3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5" name="Google Shape;2165;p74"/>
          <p:cNvSpPr/>
          <p:nvPr/>
        </p:nvSpPr>
        <p:spPr>
          <a:xfrm>
            <a:off x="3756558" y="4784775"/>
            <a:ext cx="92710" cy="372745"/>
          </a:xfrm>
          <a:custGeom>
            <a:rect b="b" l="l" r="r" t="t"/>
            <a:pathLst>
              <a:path extrusionOk="0" h="372745" w="92710">
                <a:moveTo>
                  <a:pt x="0" y="372211"/>
                </a:moveTo>
                <a:lnTo>
                  <a:pt x="92176"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6" name="Google Shape;2166;p74"/>
          <p:cNvSpPr/>
          <p:nvPr/>
        </p:nvSpPr>
        <p:spPr>
          <a:xfrm>
            <a:off x="3848734" y="4784775"/>
            <a:ext cx="202565" cy="0"/>
          </a:xfrm>
          <a:custGeom>
            <a:rect b="b" l="l" r="r" t="t"/>
            <a:pathLst>
              <a:path extrusionOk="0" h="120000" w="202564">
                <a:moveTo>
                  <a:pt x="0" y="0"/>
                </a:moveTo>
                <a:lnTo>
                  <a:pt x="201993"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7" name="Google Shape;2167;p74"/>
          <p:cNvSpPr txBox="1"/>
          <p:nvPr/>
        </p:nvSpPr>
        <p:spPr>
          <a:xfrm>
            <a:off x="2810319" y="4846893"/>
            <a:ext cx="422275" cy="4679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I </a:t>
            </a:r>
            <a:r>
              <a:rPr i="1" lang="tr-TR" sz="1700">
                <a:solidFill>
                  <a:schemeClr val="dk1"/>
                </a:solidFill>
                <a:latin typeface="Times New Roman"/>
                <a:ea typeface="Times New Roman"/>
                <a:cs typeface="Times New Roman"/>
                <a:sym typeface="Times New Roman"/>
              </a:rPr>
              <a:t>LP</a:t>
            </a:r>
            <a:endParaRPr sz="1700">
              <a:solidFill>
                <a:schemeClr val="dk1"/>
              </a:solidFill>
              <a:latin typeface="Times New Roman"/>
              <a:ea typeface="Times New Roman"/>
              <a:cs typeface="Times New Roman"/>
              <a:sym typeface="Times New Roman"/>
            </a:endParaRPr>
          </a:p>
        </p:txBody>
      </p:sp>
      <p:sp>
        <p:nvSpPr>
          <p:cNvPr id="2168" name="Google Shape;2168;p74"/>
          <p:cNvSpPr txBox="1"/>
          <p:nvPr/>
        </p:nvSpPr>
        <p:spPr>
          <a:xfrm>
            <a:off x="3358451" y="4754806"/>
            <a:ext cx="1087120" cy="4679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3</a:t>
            </a:r>
            <a:r>
              <a:rPr i="1" lang="tr-TR" sz="2900">
                <a:solidFill>
                  <a:schemeClr val="dk1"/>
                </a:solidFill>
                <a:latin typeface="Times New Roman"/>
                <a:ea typeface="Times New Roman"/>
                <a:cs typeface="Times New Roman"/>
                <a:sym typeface="Times New Roman"/>
              </a:rPr>
              <a:t>I</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P</a:t>
            </a:r>
            <a:endParaRPr baseline="-25000" sz="2550">
              <a:solidFill>
                <a:schemeClr val="dk1"/>
              </a:solidFill>
              <a:latin typeface="Times New Roman"/>
              <a:ea typeface="Times New Roman"/>
              <a:cs typeface="Times New Roman"/>
              <a:sym typeface="Times New Roman"/>
            </a:endParaRPr>
          </a:p>
        </p:txBody>
      </p:sp>
      <p:sp>
        <p:nvSpPr>
          <p:cNvPr id="2169" name="Google Shape;2169;p74"/>
          <p:cNvSpPr/>
          <p:nvPr/>
        </p:nvSpPr>
        <p:spPr>
          <a:xfrm>
            <a:off x="2994660" y="5797296"/>
            <a:ext cx="1295400" cy="563880"/>
          </a:xfrm>
          <a:custGeom>
            <a:rect b="b" l="l" r="r" t="t"/>
            <a:pathLst>
              <a:path extrusionOk="0" h="563879" w="1295400">
                <a:moveTo>
                  <a:pt x="0" y="563880"/>
                </a:moveTo>
                <a:lnTo>
                  <a:pt x="1295400" y="563880"/>
                </a:lnTo>
                <a:lnTo>
                  <a:pt x="1295400" y="0"/>
                </a:lnTo>
                <a:lnTo>
                  <a:pt x="0" y="0"/>
                </a:lnTo>
                <a:lnTo>
                  <a:pt x="0" y="56388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0" name="Google Shape;2170;p74"/>
          <p:cNvSpPr txBox="1"/>
          <p:nvPr/>
        </p:nvSpPr>
        <p:spPr>
          <a:xfrm>
            <a:off x="3060636" y="5873864"/>
            <a:ext cx="385445" cy="45402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200">
                <a:solidFill>
                  <a:schemeClr val="dk1"/>
                </a:solidFill>
                <a:latin typeface="Times New Roman"/>
                <a:ea typeface="Times New Roman"/>
                <a:cs typeface="Times New Roman"/>
                <a:sym typeface="Times New Roman"/>
              </a:rPr>
              <a:t>I </a:t>
            </a:r>
            <a:r>
              <a:rPr i="1" lang="tr-TR" sz="1650">
                <a:solidFill>
                  <a:schemeClr val="dk1"/>
                </a:solidFill>
                <a:latin typeface="Times New Roman"/>
                <a:ea typeface="Times New Roman"/>
                <a:cs typeface="Times New Roman"/>
                <a:sym typeface="Times New Roman"/>
              </a:rPr>
              <a:t>LS</a:t>
            </a:r>
            <a:endParaRPr sz="1650">
              <a:solidFill>
                <a:schemeClr val="dk1"/>
              </a:solidFill>
              <a:latin typeface="Times New Roman"/>
              <a:ea typeface="Times New Roman"/>
              <a:cs typeface="Times New Roman"/>
              <a:sym typeface="Times New Roman"/>
            </a:endParaRPr>
          </a:p>
        </p:txBody>
      </p:sp>
      <p:sp>
        <p:nvSpPr>
          <p:cNvPr id="2171" name="Google Shape;2171;p74"/>
          <p:cNvSpPr txBox="1"/>
          <p:nvPr/>
        </p:nvSpPr>
        <p:spPr>
          <a:xfrm>
            <a:off x="3577145" y="5784595"/>
            <a:ext cx="647065" cy="45402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lang="tr-TR" sz="2800">
                <a:solidFill>
                  <a:schemeClr val="dk1"/>
                </a:solidFill>
                <a:latin typeface="Noto Sans Symbols"/>
                <a:ea typeface="Noto Sans Symbols"/>
                <a:cs typeface="Noto Sans Symbols"/>
                <a:sym typeface="Noto Sans Symbols"/>
              </a:rPr>
              <a:t>=</a:t>
            </a:r>
            <a:r>
              <a:rPr lang="tr-TR" sz="2800">
                <a:solidFill>
                  <a:schemeClr val="dk1"/>
                </a:solidFill>
                <a:latin typeface="Times New Roman"/>
                <a:ea typeface="Times New Roman"/>
                <a:cs typeface="Times New Roman"/>
                <a:sym typeface="Times New Roman"/>
              </a:rPr>
              <a:t> </a:t>
            </a:r>
            <a:r>
              <a:rPr i="1" lang="tr-TR" sz="2800">
                <a:solidFill>
                  <a:schemeClr val="dk1"/>
                </a:solidFill>
                <a:latin typeface="Times New Roman"/>
                <a:ea typeface="Times New Roman"/>
                <a:cs typeface="Times New Roman"/>
                <a:sym typeface="Times New Roman"/>
              </a:rPr>
              <a:t>I</a:t>
            </a:r>
            <a:r>
              <a:rPr baseline="-25000" i="1" lang="tr-TR" sz="2475">
                <a:solidFill>
                  <a:schemeClr val="dk1"/>
                </a:solidFill>
                <a:latin typeface="Noto Sans Symbols"/>
                <a:ea typeface="Noto Sans Symbols"/>
                <a:cs typeface="Noto Sans Symbols"/>
                <a:sym typeface="Noto Sans Symbols"/>
              </a:rPr>
              <a:t>φ</a:t>
            </a:r>
            <a:r>
              <a:rPr baseline="-25000" i="1" lang="tr-TR" sz="2475">
                <a:solidFill>
                  <a:schemeClr val="dk1"/>
                </a:solidFill>
                <a:latin typeface="Times New Roman"/>
                <a:ea typeface="Times New Roman"/>
                <a:cs typeface="Times New Roman"/>
                <a:sym typeface="Times New Roman"/>
              </a:rPr>
              <a:t>S</a:t>
            </a:r>
            <a:endParaRPr baseline="-25000" sz="2475">
              <a:solidFill>
                <a:schemeClr val="dk1"/>
              </a:solidFill>
              <a:latin typeface="Times New Roman"/>
              <a:ea typeface="Times New Roman"/>
              <a:cs typeface="Times New Roman"/>
              <a:sym typeface="Times New Roman"/>
            </a:endParaRPr>
          </a:p>
        </p:txBody>
      </p:sp>
      <p:sp>
        <p:nvSpPr>
          <p:cNvPr id="2172" name="Google Shape;2172;p74"/>
          <p:cNvSpPr/>
          <p:nvPr/>
        </p:nvSpPr>
        <p:spPr>
          <a:xfrm>
            <a:off x="934211" y="4523232"/>
            <a:ext cx="1297305" cy="989330"/>
          </a:xfrm>
          <a:custGeom>
            <a:rect b="b" l="l" r="r" t="t"/>
            <a:pathLst>
              <a:path extrusionOk="0" h="989329" w="1297305">
                <a:moveTo>
                  <a:pt x="0" y="989075"/>
                </a:moveTo>
                <a:lnTo>
                  <a:pt x="1296924" y="989075"/>
                </a:lnTo>
                <a:lnTo>
                  <a:pt x="1296924" y="0"/>
                </a:lnTo>
                <a:lnTo>
                  <a:pt x="0" y="0"/>
                </a:lnTo>
                <a:lnTo>
                  <a:pt x="0" y="98907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3" name="Google Shape;2173;p74"/>
          <p:cNvSpPr/>
          <p:nvPr/>
        </p:nvSpPr>
        <p:spPr>
          <a:xfrm>
            <a:off x="986149" y="5028933"/>
            <a:ext cx="447675" cy="0"/>
          </a:xfrm>
          <a:custGeom>
            <a:rect b="b" l="l" r="r" t="t"/>
            <a:pathLst>
              <a:path extrusionOk="0" h="120000" w="447675">
                <a:moveTo>
                  <a:pt x="0" y="0"/>
                </a:moveTo>
                <a:lnTo>
                  <a:pt x="447146"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4" name="Google Shape;2174;p74"/>
          <p:cNvSpPr/>
          <p:nvPr/>
        </p:nvSpPr>
        <p:spPr>
          <a:xfrm>
            <a:off x="1796872" y="5286540"/>
            <a:ext cx="40005" cy="24130"/>
          </a:xfrm>
          <a:custGeom>
            <a:rect b="b" l="l" r="r" t="t"/>
            <a:pathLst>
              <a:path extrusionOk="0" h="24129" w="40005">
                <a:moveTo>
                  <a:pt x="0" y="23571"/>
                </a:moveTo>
                <a:lnTo>
                  <a:pt x="39763"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5" name="Google Shape;2175;p74"/>
          <p:cNvSpPr/>
          <p:nvPr/>
        </p:nvSpPr>
        <p:spPr>
          <a:xfrm>
            <a:off x="1836635" y="5293271"/>
            <a:ext cx="57785" cy="109855"/>
          </a:xfrm>
          <a:custGeom>
            <a:rect b="b" l="l" r="r" t="t"/>
            <a:pathLst>
              <a:path extrusionOk="0" h="109854" w="57785">
                <a:moveTo>
                  <a:pt x="0" y="0"/>
                </a:moveTo>
                <a:lnTo>
                  <a:pt x="57619" y="109435"/>
                </a:lnTo>
              </a:path>
            </a:pathLst>
          </a:custGeom>
          <a:noFill/>
          <a:ln cap="flat" cmpd="sng" w="25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6" name="Google Shape;2176;p74"/>
          <p:cNvSpPr/>
          <p:nvPr/>
        </p:nvSpPr>
        <p:spPr>
          <a:xfrm>
            <a:off x="1900745" y="5076075"/>
            <a:ext cx="76835" cy="327025"/>
          </a:xfrm>
          <a:custGeom>
            <a:rect b="b" l="l" r="r" t="t"/>
            <a:pathLst>
              <a:path extrusionOk="0" h="327025" w="76835">
                <a:moveTo>
                  <a:pt x="0" y="326631"/>
                </a:moveTo>
                <a:lnTo>
                  <a:pt x="76288"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7" name="Google Shape;2177;p74"/>
          <p:cNvSpPr/>
          <p:nvPr/>
        </p:nvSpPr>
        <p:spPr>
          <a:xfrm>
            <a:off x="1977034" y="5076075"/>
            <a:ext cx="167640" cy="0"/>
          </a:xfrm>
          <a:custGeom>
            <a:rect b="b" l="l" r="r" t="t"/>
            <a:pathLst>
              <a:path extrusionOk="0" h="120000" w="167639">
                <a:moveTo>
                  <a:pt x="0" y="0"/>
                </a:moveTo>
                <a:lnTo>
                  <a:pt x="167170"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8" name="Google Shape;2178;p74"/>
          <p:cNvSpPr/>
          <p:nvPr/>
        </p:nvSpPr>
        <p:spPr>
          <a:xfrm>
            <a:off x="1764410" y="5028933"/>
            <a:ext cx="405765" cy="0"/>
          </a:xfrm>
          <a:custGeom>
            <a:rect b="b" l="l" r="r" t="t"/>
            <a:pathLst>
              <a:path extrusionOk="0" h="120000" w="405764">
                <a:moveTo>
                  <a:pt x="0" y="0"/>
                </a:moveTo>
                <a:lnTo>
                  <a:pt x="405764" y="0"/>
                </a:lnTo>
              </a:path>
            </a:pathLst>
          </a:custGeom>
          <a:noFill/>
          <a:ln cap="flat" cmpd="sng" w="129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9" name="Google Shape;2179;p74"/>
          <p:cNvSpPr txBox="1"/>
          <p:nvPr/>
        </p:nvSpPr>
        <p:spPr>
          <a:xfrm>
            <a:off x="978034" y="4582500"/>
            <a:ext cx="422909" cy="938530"/>
          </a:xfrm>
          <a:prstGeom prst="rect">
            <a:avLst/>
          </a:prstGeom>
          <a:noFill/>
          <a:ln>
            <a:noFill/>
          </a:ln>
        </p:spPr>
        <p:txBody>
          <a:bodyPr anchorCtr="0" anchor="t" bIns="0" lIns="0" spcFirstLastPara="1" rIns="0" wrap="square" tIns="12700">
            <a:noAutofit/>
          </a:bodyPr>
          <a:lstStyle/>
          <a:p>
            <a:pPr indent="-3810" lvl="0" marL="3810" marR="5080" rtl="0" algn="l">
              <a:lnSpc>
                <a:spcPct val="117400"/>
              </a:lnSpc>
              <a:spcBef>
                <a:spcPts val="0"/>
              </a:spcBef>
              <a:spcAft>
                <a:spcPts val="0"/>
              </a:spcAft>
              <a:buNone/>
            </a:pPr>
            <a:r>
              <a:rPr baseline="30000" i="1" lang="tr-TR" sz="3825">
                <a:solidFill>
                  <a:schemeClr val="dk1"/>
                </a:solidFill>
                <a:latin typeface="Times New Roman"/>
                <a:ea typeface="Times New Roman"/>
                <a:cs typeface="Times New Roman"/>
                <a:sym typeface="Times New Roman"/>
              </a:rPr>
              <a:t>V</a:t>
            </a:r>
            <a:r>
              <a:rPr i="1" lang="tr-TR" sz="1450">
                <a:solidFill>
                  <a:schemeClr val="dk1"/>
                </a:solidFill>
                <a:latin typeface="Times New Roman"/>
                <a:ea typeface="Times New Roman"/>
                <a:cs typeface="Times New Roman"/>
                <a:sym typeface="Times New Roman"/>
              </a:rPr>
              <a:t>LP  </a:t>
            </a:r>
            <a:r>
              <a:rPr baseline="30000" i="1" lang="tr-TR" sz="3825">
                <a:solidFill>
                  <a:schemeClr val="dk1"/>
                </a:solidFill>
                <a:latin typeface="Times New Roman"/>
                <a:ea typeface="Times New Roman"/>
                <a:cs typeface="Times New Roman"/>
                <a:sym typeface="Times New Roman"/>
              </a:rPr>
              <a:t>V</a:t>
            </a:r>
            <a:r>
              <a:rPr i="1" lang="tr-TR" sz="1450">
                <a:solidFill>
                  <a:schemeClr val="dk1"/>
                </a:solidFill>
                <a:latin typeface="Times New Roman"/>
                <a:ea typeface="Times New Roman"/>
                <a:cs typeface="Times New Roman"/>
                <a:sym typeface="Times New Roman"/>
              </a:rPr>
              <a:t>LS</a:t>
            </a:r>
            <a:endParaRPr sz="1450">
              <a:solidFill>
                <a:schemeClr val="dk1"/>
              </a:solidFill>
              <a:latin typeface="Times New Roman"/>
              <a:ea typeface="Times New Roman"/>
              <a:cs typeface="Times New Roman"/>
              <a:sym typeface="Times New Roman"/>
            </a:endParaRPr>
          </a:p>
        </p:txBody>
      </p:sp>
      <p:sp>
        <p:nvSpPr>
          <p:cNvPr id="2180" name="Google Shape;2180;p74"/>
          <p:cNvSpPr txBox="1"/>
          <p:nvPr/>
        </p:nvSpPr>
        <p:spPr>
          <a:xfrm>
            <a:off x="1516075" y="4479808"/>
            <a:ext cx="645160" cy="982344"/>
          </a:xfrm>
          <a:prstGeom prst="rect">
            <a:avLst/>
          </a:prstGeom>
          <a:noFill/>
          <a:ln>
            <a:noFill/>
          </a:ln>
        </p:spPr>
        <p:txBody>
          <a:bodyPr anchorCtr="0" anchor="t" bIns="0" lIns="0" spcFirstLastPara="1" rIns="0" wrap="square" tIns="102225">
            <a:noAutofit/>
          </a:bodyPr>
          <a:lstStyle/>
          <a:p>
            <a:pPr indent="0" lvl="0" marL="0" marR="0" rtl="0" algn="l">
              <a:lnSpc>
                <a:spcPct val="100000"/>
              </a:lnSpc>
              <a:spcBef>
                <a:spcPts val="0"/>
              </a:spcBef>
              <a:spcAft>
                <a:spcPts val="0"/>
              </a:spcAft>
              <a:buNone/>
            </a:pPr>
            <a:r>
              <a:rPr baseline="-25000" lang="tr-TR" sz="3825">
                <a:solidFill>
                  <a:schemeClr val="dk1"/>
                </a:solidFill>
                <a:latin typeface="Noto Sans Symbols"/>
                <a:ea typeface="Noto Sans Symbols"/>
                <a:cs typeface="Noto Sans Symbols"/>
                <a:sym typeface="Noto Sans Symbols"/>
              </a:rPr>
              <a:t>=</a:t>
            </a:r>
            <a:r>
              <a:rPr baseline="-25000" lang="tr-TR" sz="3825">
                <a:solidFill>
                  <a:schemeClr val="dk1"/>
                </a:solidFill>
                <a:latin typeface="Times New Roman"/>
                <a:ea typeface="Times New Roman"/>
                <a:cs typeface="Times New Roman"/>
                <a:sym typeface="Times New Roman"/>
              </a:rPr>
              <a:t>	</a:t>
            </a:r>
            <a:r>
              <a:rPr i="1" lang="tr-TR" sz="2550">
                <a:solidFill>
                  <a:schemeClr val="dk1"/>
                </a:solidFill>
                <a:latin typeface="Times New Roman"/>
                <a:ea typeface="Times New Roman"/>
                <a:cs typeface="Times New Roman"/>
                <a:sym typeface="Times New Roman"/>
              </a:rPr>
              <a:t>a</a:t>
            </a:r>
            <a:endParaRPr sz="2550">
              <a:solidFill>
                <a:schemeClr val="dk1"/>
              </a:solidFill>
              <a:latin typeface="Times New Roman"/>
              <a:ea typeface="Times New Roman"/>
              <a:cs typeface="Times New Roman"/>
              <a:sym typeface="Times New Roman"/>
            </a:endParaRPr>
          </a:p>
          <a:p>
            <a:pPr indent="0" lvl="0" marL="0" marR="5080" rtl="0" algn="r">
              <a:lnSpc>
                <a:spcPct val="100000"/>
              </a:lnSpc>
              <a:spcBef>
                <a:spcPts val="705"/>
              </a:spcBef>
              <a:spcAft>
                <a:spcPts val="0"/>
              </a:spcAft>
              <a:buNone/>
            </a:pPr>
            <a:r>
              <a:rPr lang="tr-TR" sz="2550">
                <a:solidFill>
                  <a:schemeClr val="dk1"/>
                </a:solidFill>
                <a:latin typeface="Times New Roman"/>
                <a:ea typeface="Times New Roman"/>
                <a:cs typeface="Times New Roman"/>
                <a:sym typeface="Times New Roman"/>
              </a:rPr>
              <a:t>3</a:t>
            </a:r>
            <a:endParaRPr sz="2550">
              <a:solidFill>
                <a:schemeClr val="dk1"/>
              </a:solidFill>
              <a:latin typeface="Times New Roman"/>
              <a:ea typeface="Times New Roman"/>
              <a:cs typeface="Times New Roman"/>
              <a:sym typeface="Times New Roman"/>
            </a:endParaRPr>
          </a:p>
        </p:txBody>
      </p:sp>
      <p:sp>
        <p:nvSpPr>
          <p:cNvPr id="2181" name="Google Shape;2181;p74"/>
          <p:cNvSpPr/>
          <p:nvPr/>
        </p:nvSpPr>
        <p:spPr>
          <a:xfrm>
            <a:off x="923544" y="4512564"/>
            <a:ext cx="1320165" cy="1012190"/>
          </a:xfrm>
          <a:custGeom>
            <a:rect b="b" l="l" r="r" t="t"/>
            <a:pathLst>
              <a:path extrusionOk="0" h="1012189" w="1320164">
                <a:moveTo>
                  <a:pt x="1319783" y="0"/>
                </a:moveTo>
                <a:lnTo>
                  <a:pt x="0" y="0"/>
                </a:lnTo>
                <a:lnTo>
                  <a:pt x="0" y="1011936"/>
                </a:lnTo>
                <a:lnTo>
                  <a:pt x="1319783" y="1011936"/>
                </a:lnTo>
                <a:lnTo>
                  <a:pt x="1319783" y="1007363"/>
                </a:lnTo>
                <a:lnTo>
                  <a:pt x="10668" y="1007363"/>
                </a:lnTo>
                <a:lnTo>
                  <a:pt x="4571" y="1001268"/>
                </a:lnTo>
                <a:lnTo>
                  <a:pt x="10668" y="1001268"/>
                </a:lnTo>
                <a:lnTo>
                  <a:pt x="10668" y="10668"/>
                </a:lnTo>
                <a:lnTo>
                  <a:pt x="4571" y="10668"/>
                </a:lnTo>
                <a:lnTo>
                  <a:pt x="10668" y="6095"/>
                </a:lnTo>
                <a:lnTo>
                  <a:pt x="1319783" y="6095"/>
                </a:lnTo>
                <a:lnTo>
                  <a:pt x="1319783" y="0"/>
                </a:lnTo>
                <a:close/>
              </a:path>
              <a:path extrusionOk="0" h="1012189" w="1320164">
                <a:moveTo>
                  <a:pt x="10668" y="1001268"/>
                </a:moveTo>
                <a:lnTo>
                  <a:pt x="4571" y="1001268"/>
                </a:lnTo>
                <a:lnTo>
                  <a:pt x="10668" y="1007363"/>
                </a:lnTo>
                <a:lnTo>
                  <a:pt x="10668" y="1001268"/>
                </a:lnTo>
                <a:close/>
              </a:path>
              <a:path extrusionOk="0" h="1012189" w="1320164">
                <a:moveTo>
                  <a:pt x="1309116" y="1001268"/>
                </a:moveTo>
                <a:lnTo>
                  <a:pt x="10668" y="1001268"/>
                </a:lnTo>
                <a:lnTo>
                  <a:pt x="10668" y="1007363"/>
                </a:lnTo>
                <a:lnTo>
                  <a:pt x="1309116" y="1007363"/>
                </a:lnTo>
                <a:lnTo>
                  <a:pt x="1309116" y="1001268"/>
                </a:lnTo>
                <a:close/>
              </a:path>
              <a:path extrusionOk="0" h="1012189" w="1320164">
                <a:moveTo>
                  <a:pt x="1309116" y="6095"/>
                </a:moveTo>
                <a:lnTo>
                  <a:pt x="1309116" y="1007363"/>
                </a:lnTo>
                <a:lnTo>
                  <a:pt x="1313688" y="1001268"/>
                </a:lnTo>
                <a:lnTo>
                  <a:pt x="1319783" y="1001268"/>
                </a:lnTo>
                <a:lnTo>
                  <a:pt x="1319783" y="10668"/>
                </a:lnTo>
                <a:lnTo>
                  <a:pt x="1313688" y="10668"/>
                </a:lnTo>
                <a:lnTo>
                  <a:pt x="1309116" y="6095"/>
                </a:lnTo>
                <a:close/>
              </a:path>
              <a:path extrusionOk="0" h="1012189" w="1320164">
                <a:moveTo>
                  <a:pt x="1319783" y="1001268"/>
                </a:moveTo>
                <a:lnTo>
                  <a:pt x="1313688" y="1001268"/>
                </a:lnTo>
                <a:lnTo>
                  <a:pt x="1309116" y="1007363"/>
                </a:lnTo>
                <a:lnTo>
                  <a:pt x="1319783" y="1007363"/>
                </a:lnTo>
                <a:lnTo>
                  <a:pt x="1319783" y="1001268"/>
                </a:lnTo>
                <a:close/>
              </a:path>
              <a:path extrusionOk="0" h="1012189" w="1320164">
                <a:moveTo>
                  <a:pt x="10668" y="6095"/>
                </a:moveTo>
                <a:lnTo>
                  <a:pt x="4571" y="10668"/>
                </a:lnTo>
                <a:lnTo>
                  <a:pt x="10668" y="10668"/>
                </a:lnTo>
                <a:lnTo>
                  <a:pt x="10668" y="6095"/>
                </a:lnTo>
                <a:close/>
              </a:path>
              <a:path extrusionOk="0" h="1012189" w="1320164">
                <a:moveTo>
                  <a:pt x="1309116" y="6095"/>
                </a:moveTo>
                <a:lnTo>
                  <a:pt x="10668" y="6095"/>
                </a:lnTo>
                <a:lnTo>
                  <a:pt x="10668" y="10668"/>
                </a:lnTo>
                <a:lnTo>
                  <a:pt x="1309116" y="10668"/>
                </a:lnTo>
                <a:lnTo>
                  <a:pt x="1309116" y="6095"/>
                </a:lnTo>
                <a:close/>
              </a:path>
              <a:path extrusionOk="0" h="1012189" w="1320164">
                <a:moveTo>
                  <a:pt x="1319783" y="6095"/>
                </a:moveTo>
                <a:lnTo>
                  <a:pt x="1309116" y="6095"/>
                </a:lnTo>
                <a:lnTo>
                  <a:pt x="1313688" y="10668"/>
                </a:lnTo>
                <a:lnTo>
                  <a:pt x="1319783" y="10668"/>
                </a:lnTo>
                <a:lnTo>
                  <a:pt x="1319783" y="609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2" name="Google Shape;2182;p74"/>
          <p:cNvSpPr/>
          <p:nvPr/>
        </p:nvSpPr>
        <p:spPr>
          <a:xfrm>
            <a:off x="7383780" y="4009644"/>
            <a:ext cx="332740" cy="117475"/>
          </a:xfrm>
          <a:custGeom>
            <a:rect b="b" l="l" r="r" t="t"/>
            <a:pathLst>
              <a:path extrusionOk="0" h="117475" w="332740">
                <a:moveTo>
                  <a:pt x="166116" y="0"/>
                </a:moveTo>
                <a:lnTo>
                  <a:pt x="101584" y="4786"/>
                </a:lnTo>
                <a:lnTo>
                  <a:pt x="48768" y="17716"/>
                </a:lnTo>
                <a:lnTo>
                  <a:pt x="13096" y="36647"/>
                </a:lnTo>
                <a:lnTo>
                  <a:pt x="0" y="59436"/>
                </a:lnTo>
                <a:lnTo>
                  <a:pt x="13096" y="81986"/>
                </a:lnTo>
                <a:lnTo>
                  <a:pt x="48767" y="100393"/>
                </a:lnTo>
                <a:lnTo>
                  <a:pt x="101584" y="112799"/>
                </a:lnTo>
                <a:lnTo>
                  <a:pt x="166116" y="117348"/>
                </a:lnTo>
                <a:lnTo>
                  <a:pt x="231290" y="112561"/>
                </a:lnTo>
                <a:lnTo>
                  <a:pt x="284035" y="99631"/>
                </a:lnTo>
                <a:lnTo>
                  <a:pt x="319349" y="80700"/>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3" name="Google Shape;2183;p74"/>
          <p:cNvSpPr/>
          <p:nvPr/>
        </p:nvSpPr>
        <p:spPr>
          <a:xfrm>
            <a:off x="7383780" y="4009644"/>
            <a:ext cx="332740" cy="117475"/>
          </a:xfrm>
          <a:custGeom>
            <a:rect b="b" l="l" r="r" t="t"/>
            <a:pathLst>
              <a:path extrusionOk="0" h="117475" w="332740">
                <a:moveTo>
                  <a:pt x="332231" y="57912"/>
                </a:moveTo>
                <a:lnTo>
                  <a:pt x="319349" y="80700"/>
                </a:lnTo>
                <a:lnTo>
                  <a:pt x="284035" y="99631"/>
                </a:lnTo>
                <a:lnTo>
                  <a:pt x="231290" y="112561"/>
                </a:lnTo>
                <a:lnTo>
                  <a:pt x="166116" y="117348"/>
                </a:lnTo>
                <a:lnTo>
                  <a:pt x="101584" y="112799"/>
                </a:lnTo>
                <a:lnTo>
                  <a:pt x="48767" y="100393"/>
                </a:lnTo>
                <a:lnTo>
                  <a:pt x="13096" y="81986"/>
                </a:lnTo>
                <a:lnTo>
                  <a:pt x="0" y="59436"/>
                </a:lnTo>
                <a:lnTo>
                  <a:pt x="13096" y="36647"/>
                </a:lnTo>
                <a:lnTo>
                  <a:pt x="48768" y="17716"/>
                </a:lnTo>
                <a:lnTo>
                  <a:pt x="101584" y="4786"/>
                </a:lnTo>
                <a:lnTo>
                  <a:pt x="166116" y="0"/>
                </a:lnTo>
                <a:lnTo>
                  <a:pt x="230647" y="4548"/>
                </a:lnTo>
                <a:lnTo>
                  <a:pt x="283463" y="16954"/>
                </a:lnTo>
                <a:lnTo>
                  <a:pt x="319135"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4" name="Google Shape;2184;p74"/>
          <p:cNvSpPr/>
          <p:nvPr/>
        </p:nvSpPr>
        <p:spPr>
          <a:xfrm>
            <a:off x="7382256" y="3906011"/>
            <a:ext cx="332740" cy="117475"/>
          </a:xfrm>
          <a:custGeom>
            <a:rect b="b" l="l" r="r" t="t"/>
            <a:pathLst>
              <a:path extrusionOk="0" h="117475" w="332740">
                <a:moveTo>
                  <a:pt x="164592" y="0"/>
                </a:moveTo>
                <a:lnTo>
                  <a:pt x="100083" y="4786"/>
                </a:lnTo>
                <a:lnTo>
                  <a:pt x="47434" y="17716"/>
                </a:lnTo>
                <a:lnTo>
                  <a:pt x="12215" y="36647"/>
                </a:lnTo>
                <a:lnTo>
                  <a:pt x="0" y="59436"/>
                </a:lnTo>
                <a:lnTo>
                  <a:pt x="13096" y="82843"/>
                </a:lnTo>
                <a:lnTo>
                  <a:pt x="48767" y="101536"/>
                </a:lnTo>
                <a:lnTo>
                  <a:pt x="101584" y="113657"/>
                </a:lnTo>
                <a:lnTo>
                  <a:pt x="166116" y="117348"/>
                </a:lnTo>
                <a:lnTo>
                  <a:pt x="230647" y="112561"/>
                </a:lnTo>
                <a:lnTo>
                  <a:pt x="283464" y="99631"/>
                </a:lnTo>
                <a:lnTo>
                  <a:pt x="319135" y="80700"/>
                </a:lnTo>
                <a:lnTo>
                  <a:pt x="332232" y="57912"/>
                </a:lnTo>
                <a:lnTo>
                  <a:pt x="319111" y="35361"/>
                </a:lnTo>
                <a:lnTo>
                  <a:pt x="283273" y="16954"/>
                </a:lnTo>
                <a:lnTo>
                  <a:pt x="230004" y="4548"/>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5" name="Google Shape;2185;p74"/>
          <p:cNvSpPr/>
          <p:nvPr/>
        </p:nvSpPr>
        <p:spPr>
          <a:xfrm>
            <a:off x="7382256" y="3906011"/>
            <a:ext cx="332740" cy="117475"/>
          </a:xfrm>
          <a:custGeom>
            <a:rect b="b" l="l" r="r" t="t"/>
            <a:pathLst>
              <a:path extrusionOk="0" h="117475" w="332740">
                <a:moveTo>
                  <a:pt x="332232" y="57912"/>
                </a:moveTo>
                <a:lnTo>
                  <a:pt x="319135" y="80700"/>
                </a:lnTo>
                <a:lnTo>
                  <a:pt x="283464" y="99631"/>
                </a:lnTo>
                <a:lnTo>
                  <a:pt x="230647" y="112561"/>
                </a:lnTo>
                <a:lnTo>
                  <a:pt x="166116" y="117348"/>
                </a:lnTo>
                <a:lnTo>
                  <a:pt x="101584" y="113657"/>
                </a:lnTo>
                <a:lnTo>
                  <a:pt x="48767" y="101536"/>
                </a:lnTo>
                <a:lnTo>
                  <a:pt x="13096" y="82843"/>
                </a:lnTo>
                <a:lnTo>
                  <a:pt x="0" y="59436"/>
                </a:lnTo>
                <a:lnTo>
                  <a:pt x="12215" y="36647"/>
                </a:lnTo>
                <a:lnTo>
                  <a:pt x="47434" y="17716"/>
                </a:lnTo>
                <a:lnTo>
                  <a:pt x="100083" y="4786"/>
                </a:lnTo>
                <a:lnTo>
                  <a:pt x="164592" y="0"/>
                </a:lnTo>
                <a:lnTo>
                  <a:pt x="230004" y="4548"/>
                </a:lnTo>
                <a:lnTo>
                  <a:pt x="283273" y="16954"/>
                </a:lnTo>
                <a:lnTo>
                  <a:pt x="319111" y="35361"/>
                </a:lnTo>
                <a:lnTo>
                  <a:pt x="332232"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6" name="Google Shape;2186;p74"/>
          <p:cNvSpPr/>
          <p:nvPr/>
        </p:nvSpPr>
        <p:spPr>
          <a:xfrm>
            <a:off x="7383780" y="3799332"/>
            <a:ext cx="332740" cy="117475"/>
          </a:xfrm>
          <a:custGeom>
            <a:rect b="b" l="l" r="r" t="t"/>
            <a:pathLst>
              <a:path extrusionOk="0" h="117475" w="332740">
                <a:moveTo>
                  <a:pt x="164592" y="0"/>
                </a:moveTo>
                <a:lnTo>
                  <a:pt x="100083" y="4786"/>
                </a:lnTo>
                <a:lnTo>
                  <a:pt x="47434" y="17716"/>
                </a:lnTo>
                <a:lnTo>
                  <a:pt x="12215" y="36647"/>
                </a:lnTo>
                <a:lnTo>
                  <a:pt x="0" y="59436"/>
                </a:lnTo>
                <a:lnTo>
                  <a:pt x="13096" y="82200"/>
                </a:lnTo>
                <a:lnTo>
                  <a:pt x="48767" y="100964"/>
                </a:lnTo>
                <a:lnTo>
                  <a:pt x="101584" y="113442"/>
                </a:lnTo>
                <a:lnTo>
                  <a:pt x="166116" y="117348"/>
                </a:lnTo>
                <a:lnTo>
                  <a:pt x="230647" y="112561"/>
                </a:lnTo>
                <a:lnTo>
                  <a:pt x="283463" y="99631"/>
                </a:lnTo>
                <a:lnTo>
                  <a:pt x="319135" y="80700"/>
                </a:lnTo>
                <a:lnTo>
                  <a:pt x="332231" y="57912"/>
                </a:lnTo>
                <a:lnTo>
                  <a:pt x="319111" y="35361"/>
                </a:lnTo>
                <a:lnTo>
                  <a:pt x="283273" y="16954"/>
                </a:lnTo>
                <a:lnTo>
                  <a:pt x="230004" y="4548"/>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7" name="Google Shape;2187;p74"/>
          <p:cNvSpPr/>
          <p:nvPr/>
        </p:nvSpPr>
        <p:spPr>
          <a:xfrm>
            <a:off x="7383780" y="3799332"/>
            <a:ext cx="332740" cy="117475"/>
          </a:xfrm>
          <a:custGeom>
            <a:rect b="b" l="l" r="r" t="t"/>
            <a:pathLst>
              <a:path extrusionOk="0" h="117475" w="332740">
                <a:moveTo>
                  <a:pt x="332231" y="57912"/>
                </a:moveTo>
                <a:lnTo>
                  <a:pt x="319135" y="80700"/>
                </a:lnTo>
                <a:lnTo>
                  <a:pt x="283463" y="99631"/>
                </a:lnTo>
                <a:lnTo>
                  <a:pt x="230647" y="112561"/>
                </a:lnTo>
                <a:lnTo>
                  <a:pt x="166116" y="117348"/>
                </a:lnTo>
                <a:lnTo>
                  <a:pt x="101584" y="113442"/>
                </a:lnTo>
                <a:lnTo>
                  <a:pt x="48767" y="100964"/>
                </a:lnTo>
                <a:lnTo>
                  <a:pt x="13096" y="82200"/>
                </a:lnTo>
                <a:lnTo>
                  <a:pt x="0" y="59436"/>
                </a:lnTo>
                <a:lnTo>
                  <a:pt x="12215" y="36647"/>
                </a:lnTo>
                <a:lnTo>
                  <a:pt x="47434" y="17716"/>
                </a:lnTo>
                <a:lnTo>
                  <a:pt x="100083" y="4786"/>
                </a:lnTo>
                <a:lnTo>
                  <a:pt x="164592" y="0"/>
                </a:lnTo>
                <a:lnTo>
                  <a:pt x="230004" y="4548"/>
                </a:lnTo>
                <a:lnTo>
                  <a:pt x="283273" y="16954"/>
                </a:lnTo>
                <a:lnTo>
                  <a:pt x="319111"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8" name="Google Shape;2188;p74"/>
          <p:cNvSpPr/>
          <p:nvPr/>
        </p:nvSpPr>
        <p:spPr>
          <a:xfrm>
            <a:off x="7382256" y="3692652"/>
            <a:ext cx="332740" cy="119380"/>
          </a:xfrm>
          <a:custGeom>
            <a:rect b="b" l="l" r="r" t="t"/>
            <a:pathLst>
              <a:path extrusionOk="0" h="119379" w="332740">
                <a:moveTo>
                  <a:pt x="166116" y="0"/>
                </a:moveTo>
                <a:lnTo>
                  <a:pt x="101584" y="5453"/>
                </a:lnTo>
                <a:lnTo>
                  <a:pt x="48768" y="18478"/>
                </a:lnTo>
                <a:lnTo>
                  <a:pt x="13096" y="37504"/>
                </a:lnTo>
                <a:lnTo>
                  <a:pt x="0" y="60960"/>
                </a:lnTo>
                <a:lnTo>
                  <a:pt x="13096" y="83510"/>
                </a:lnTo>
                <a:lnTo>
                  <a:pt x="48767" y="101917"/>
                </a:lnTo>
                <a:lnTo>
                  <a:pt x="101584" y="114323"/>
                </a:lnTo>
                <a:lnTo>
                  <a:pt x="166116" y="118872"/>
                </a:lnTo>
                <a:lnTo>
                  <a:pt x="231290" y="114085"/>
                </a:lnTo>
                <a:lnTo>
                  <a:pt x="284035" y="101155"/>
                </a:lnTo>
                <a:lnTo>
                  <a:pt x="319349" y="82224"/>
                </a:lnTo>
                <a:lnTo>
                  <a:pt x="332232" y="59436"/>
                </a:lnTo>
                <a:lnTo>
                  <a:pt x="319135" y="36004"/>
                </a:lnTo>
                <a:lnTo>
                  <a:pt x="283464" y="17145"/>
                </a:lnTo>
                <a:lnTo>
                  <a:pt x="230647" y="4572"/>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9" name="Google Shape;2189;p74"/>
          <p:cNvSpPr/>
          <p:nvPr/>
        </p:nvSpPr>
        <p:spPr>
          <a:xfrm>
            <a:off x="7382256" y="3692652"/>
            <a:ext cx="332740" cy="119380"/>
          </a:xfrm>
          <a:custGeom>
            <a:rect b="b" l="l" r="r" t="t"/>
            <a:pathLst>
              <a:path extrusionOk="0" h="119379" w="332740">
                <a:moveTo>
                  <a:pt x="332232" y="59436"/>
                </a:moveTo>
                <a:lnTo>
                  <a:pt x="319349" y="82224"/>
                </a:lnTo>
                <a:lnTo>
                  <a:pt x="284035" y="101155"/>
                </a:lnTo>
                <a:lnTo>
                  <a:pt x="231290" y="114085"/>
                </a:lnTo>
                <a:lnTo>
                  <a:pt x="166116" y="118872"/>
                </a:lnTo>
                <a:lnTo>
                  <a:pt x="101584" y="114323"/>
                </a:lnTo>
                <a:lnTo>
                  <a:pt x="48767" y="101917"/>
                </a:lnTo>
                <a:lnTo>
                  <a:pt x="13096" y="83510"/>
                </a:lnTo>
                <a:lnTo>
                  <a:pt x="0" y="60960"/>
                </a:lnTo>
                <a:lnTo>
                  <a:pt x="13096" y="37504"/>
                </a:lnTo>
                <a:lnTo>
                  <a:pt x="48768" y="18478"/>
                </a:lnTo>
                <a:lnTo>
                  <a:pt x="101584" y="5453"/>
                </a:lnTo>
                <a:lnTo>
                  <a:pt x="166116" y="0"/>
                </a:lnTo>
                <a:lnTo>
                  <a:pt x="230647" y="4572"/>
                </a:lnTo>
                <a:lnTo>
                  <a:pt x="283464" y="17145"/>
                </a:lnTo>
                <a:lnTo>
                  <a:pt x="319135" y="36004"/>
                </a:lnTo>
                <a:lnTo>
                  <a:pt x="332232"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0" name="Google Shape;2190;p74"/>
          <p:cNvSpPr/>
          <p:nvPr/>
        </p:nvSpPr>
        <p:spPr>
          <a:xfrm>
            <a:off x="7383780" y="3587496"/>
            <a:ext cx="332740" cy="117475"/>
          </a:xfrm>
          <a:custGeom>
            <a:rect b="b" l="l" r="r" t="t"/>
            <a:pathLst>
              <a:path extrusionOk="0" h="117475" w="332740">
                <a:moveTo>
                  <a:pt x="166116" y="0"/>
                </a:moveTo>
                <a:lnTo>
                  <a:pt x="101584" y="4786"/>
                </a:lnTo>
                <a:lnTo>
                  <a:pt x="48768" y="17716"/>
                </a:lnTo>
                <a:lnTo>
                  <a:pt x="13096" y="36647"/>
                </a:lnTo>
                <a:lnTo>
                  <a:pt x="0" y="59435"/>
                </a:lnTo>
                <a:lnTo>
                  <a:pt x="13096" y="82843"/>
                </a:lnTo>
                <a:lnTo>
                  <a:pt x="48767" y="101536"/>
                </a:lnTo>
                <a:lnTo>
                  <a:pt x="101584" y="113657"/>
                </a:lnTo>
                <a:lnTo>
                  <a:pt x="166116" y="117347"/>
                </a:lnTo>
                <a:lnTo>
                  <a:pt x="231290" y="112561"/>
                </a:lnTo>
                <a:lnTo>
                  <a:pt x="284035" y="99631"/>
                </a:lnTo>
                <a:lnTo>
                  <a:pt x="319349" y="80700"/>
                </a:lnTo>
                <a:lnTo>
                  <a:pt x="332231" y="57912"/>
                </a:lnTo>
                <a:lnTo>
                  <a:pt x="319135" y="35147"/>
                </a:lnTo>
                <a:lnTo>
                  <a:pt x="283463" y="16383"/>
                </a:lnTo>
                <a:lnTo>
                  <a:pt x="230647" y="3905"/>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1" name="Google Shape;2191;p74"/>
          <p:cNvSpPr/>
          <p:nvPr/>
        </p:nvSpPr>
        <p:spPr>
          <a:xfrm>
            <a:off x="7383780" y="3587496"/>
            <a:ext cx="332740" cy="117475"/>
          </a:xfrm>
          <a:custGeom>
            <a:rect b="b" l="l" r="r" t="t"/>
            <a:pathLst>
              <a:path extrusionOk="0" h="117475" w="332740">
                <a:moveTo>
                  <a:pt x="332231" y="57912"/>
                </a:moveTo>
                <a:lnTo>
                  <a:pt x="319349" y="80700"/>
                </a:lnTo>
                <a:lnTo>
                  <a:pt x="284035" y="99631"/>
                </a:lnTo>
                <a:lnTo>
                  <a:pt x="231290" y="112561"/>
                </a:lnTo>
                <a:lnTo>
                  <a:pt x="166116" y="117347"/>
                </a:lnTo>
                <a:lnTo>
                  <a:pt x="101584" y="113657"/>
                </a:lnTo>
                <a:lnTo>
                  <a:pt x="48767" y="101536"/>
                </a:lnTo>
                <a:lnTo>
                  <a:pt x="13096" y="82843"/>
                </a:lnTo>
                <a:lnTo>
                  <a:pt x="0" y="59435"/>
                </a:lnTo>
                <a:lnTo>
                  <a:pt x="13096" y="36647"/>
                </a:lnTo>
                <a:lnTo>
                  <a:pt x="48768" y="17716"/>
                </a:lnTo>
                <a:lnTo>
                  <a:pt x="101584" y="4786"/>
                </a:lnTo>
                <a:lnTo>
                  <a:pt x="166116" y="0"/>
                </a:lnTo>
                <a:lnTo>
                  <a:pt x="230647" y="3905"/>
                </a:lnTo>
                <a:lnTo>
                  <a:pt x="283463" y="16383"/>
                </a:lnTo>
                <a:lnTo>
                  <a:pt x="319135" y="35147"/>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2" name="Google Shape;2192;p74"/>
          <p:cNvSpPr/>
          <p:nvPr/>
        </p:nvSpPr>
        <p:spPr>
          <a:xfrm>
            <a:off x="7356347" y="3482340"/>
            <a:ext cx="273050" cy="690880"/>
          </a:xfrm>
          <a:custGeom>
            <a:rect b="b" l="l" r="r" t="t"/>
            <a:pathLst>
              <a:path extrusionOk="0" h="690879" w="273050">
                <a:moveTo>
                  <a:pt x="268224" y="0"/>
                </a:moveTo>
                <a:lnTo>
                  <a:pt x="0" y="1524"/>
                </a:lnTo>
                <a:lnTo>
                  <a:pt x="3048" y="690372"/>
                </a:lnTo>
                <a:lnTo>
                  <a:pt x="272796" y="690372"/>
                </a:lnTo>
                <a:lnTo>
                  <a:pt x="26822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3" name="Google Shape;2193;p74"/>
          <p:cNvSpPr/>
          <p:nvPr/>
        </p:nvSpPr>
        <p:spPr>
          <a:xfrm>
            <a:off x="5445252" y="1551432"/>
            <a:ext cx="59690" cy="893444"/>
          </a:xfrm>
          <a:custGeom>
            <a:rect b="b" l="l" r="r" t="t"/>
            <a:pathLst>
              <a:path extrusionOk="0" h="893444" w="59689">
                <a:moveTo>
                  <a:pt x="22860" y="835152"/>
                </a:moveTo>
                <a:lnTo>
                  <a:pt x="0" y="835152"/>
                </a:lnTo>
                <a:lnTo>
                  <a:pt x="30480" y="893064"/>
                </a:lnTo>
                <a:lnTo>
                  <a:pt x="48768" y="856488"/>
                </a:lnTo>
                <a:lnTo>
                  <a:pt x="25908" y="856488"/>
                </a:lnTo>
                <a:lnTo>
                  <a:pt x="22860" y="853440"/>
                </a:lnTo>
                <a:lnTo>
                  <a:pt x="22860" y="835152"/>
                </a:lnTo>
                <a:close/>
              </a:path>
              <a:path extrusionOk="0" h="893444" w="59689">
                <a:moveTo>
                  <a:pt x="33527" y="38100"/>
                </a:moveTo>
                <a:lnTo>
                  <a:pt x="25908" y="38100"/>
                </a:lnTo>
                <a:lnTo>
                  <a:pt x="22860" y="41148"/>
                </a:lnTo>
                <a:lnTo>
                  <a:pt x="22860" y="853440"/>
                </a:lnTo>
                <a:lnTo>
                  <a:pt x="25908" y="856488"/>
                </a:lnTo>
                <a:lnTo>
                  <a:pt x="33527" y="856488"/>
                </a:lnTo>
                <a:lnTo>
                  <a:pt x="38100" y="853440"/>
                </a:lnTo>
                <a:lnTo>
                  <a:pt x="38100" y="41148"/>
                </a:lnTo>
                <a:lnTo>
                  <a:pt x="33527" y="38100"/>
                </a:lnTo>
                <a:close/>
              </a:path>
              <a:path extrusionOk="0" h="893444" w="59689">
                <a:moveTo>
                  <a:pt x="59436" y="835152"/>
                </a:moveTo>
                <a:lnTo>
                  <a:pt x="38100" y="835152"/>
                </a:lnTo>
                <a:lnTo>
                  <a:pt x="38100" y="853440"/>
                </a:lnTo>
                <a:lnTo>
                  <a:pt x="33527" y="856488"/>
                </a:lnTo>
                <a:lnTo>
                  <a:pt x="48768" y="856488"/>
                </a:lnTo>
                <a:lnTo>
                  <a:pt x="59436" y="835152"/>
                </a:lnTo>
                <a:close/>
              </a:path>
              <a:path extrusionOk="0" h="893444" w="59689">
                <a:moveTo>
                  <a:pt x="30480" y="0"/>
                </a:moveTo>
                <a:lnTo>
                  <a:pt x="0" y="59436"/>
                </a:lnTo>
                <a:lnTo>
                  <a:pt x="22860" y="59436"/>
                </a:lnTo>
                <a:lnTo>
                  <a:pt x="22860" y="41148"/>
                </a:lnTo>
                <a:lnTo>
                  <a:pt x="25908" y="38100"/>
                </a:lnTo>
                <a:lnTo>
                  <a:pt x="49041" y="38100"/>
                </a:lnTo>
                <a:lnTo>
                  <a:pt x="30480" y="0"/>
                </a:lnTo>
                <a:close/>
              </a:path>
              <a:path extrusionOk="0" h="893444" w="59689">
                <a:moveTo>
                  <a:pt x="49041" y="38100"/>
                </a:moveTo>
                <a:lnTo>
                  <a:pt x="33527" y="38100"/>
                </a:lnTo>
                <a:lnTo>
                  <a:pt x="38100" y="41148"/>
                </a:lnTo>
                <a:lnTo>
                  <a:pt x="38100" y="59436"/>
                </a:lnTo>
                <a:lnTo>
                  <a:pt x="59436" y="59436"/>
                </a:lnTo>
                <a:lnTo>
                  <a:pt x="49041"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4" name="Google Shape;2194;p74"/>
          <p:cNvSpPr/>
          <p:nvPr/>
        </p:nvSpPr>
        <p:spPr>
          <a:xfrm>
            <a:off x="5173979" y="1914144"/>
            <a:ext cx="536575" cy="231775"/>
          </a:xfrm>
          <a:custGeom>
            <a:rect b="b" l="l" r="r" t="t"/>
            <a:pathLst>
              <a:path extrusionOk="0" h="231775" w="536575">
                <a:moveTo>
                  <a:pt x="0" y="231648"/>
                </a:moveTo>
                <a:lnTo>
                  <a:pt x="536448" y="231648"/>
                </a:lnTo>
                <a:lnTo>
                  <a:pt x="536448" y="0"/>
                </a:lnTo>
                <a:lnTo>
                  <a:pt x="0" y="0"/>
                </a:lnTo>
                <a:lnTo>
                  <a:pt x="0" y="2316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5" name="Google Shape;2195;p74"/>
          <p:cNvSpPr txBox="1"/>
          <p:nvPr/>
        </p:nvSpPr>
        <p:spPr>
          <a:xfrm>
            <a:off x="5173979" y="1924224"/>
            <a:ext cx="536575" cy="201930"/>
          </a:xfrm>
          <a:prstGeom prst="rect">
            <a:avLst/>
          </a:prstGeom>
          <a:noFill/>
          <a:ln>
            <a:noFill/>
          </a:ln>
        </p:spPr>
        <p:txBody>
          <a:bodyPr anchorCtr="0" anchor="t" bIns="0" lIns="0" spcFirstLastPara="1" rIns="0" wrap="square" tIns="13325">
            <a:noAutofit/>
          </a:bodyPr>
          <a:lstStyle/>
          <a:p>
            <a:pPr indent="0" lvl="0" marL="127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LP</a:t>
            </a:r>
            <a:r>
              <a:rPr baseline="30000" lang="tr-TR" sz="1725">
                <a:solidFill>
                  <a:schemeClr val="dk1"/>
                </a:solidFill>
                <a:latin typeface="Times New Roman"/>
                <a:ea typeface="Times New Roman"/>
                <a:cs typeface="Times New Roman"/>
                <a:sym typeface="Times New Roman"/>
              </a:rPr>
              <a:t>=</a:t>
            </a: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P</a:t>
            </a:r>
            <a:endParaRPr sz="750">
              <a:solidFill>
                <a:schemeClr val="dk1"/>
              </a:solidFill>
              <a:latin typeface="Times New Roman"/>
              <a:ea typeface="Times New Roman"/>
              <a:cs typeface="Times New Roman"/>
              <a:sym typeface="Times New Roman"/>
            </a:endParaRPr>
          </a:p>
        </p:txBody>
      </p:sp>
      <p:sp>
        <p:nvSpPr>
          <p:cNvPr id="2196" name="Google Shape;2196;p74"/>
          <p:cNvSpPr/>
          <p:nvPr/>
        </p:nvSpPr>
        <p:spPr>
          <a:xfrm>
            <a:off x="8674607" y="3470148"/>
            <a:ext cx="59690" cy="1015365"/>
          </a:xfrm>
          <a:custGeom>
            <a:rect b="b" l="l" r="r" t="t"/>
            <a:pathLst>
              <a:path extrusionOk="0" h="1015364" w="59690">
                <a:moveTo>
                  <a:pt x="21336" y="957071"/>
                </a:moveTo>
                <a:lnTo>
                  <a:pt x="0" y="957071"/>
                </a:lnTo>
                <a:lnTo>
                  <a:pt x="28956" y="1014983"/>
                </a:lnTo>
                <a:lnTo>
                  <a:pt x="48206" y="978407"/>
                </a:lnTo>
                <a:lnTo>
                  <a:pt x="25908" y="978407"/>
                </a:lnTo>
                <a:lnTo>
                  <a:pt x="21336" y="975359"/>
                </a:lnTo>
                <a:lnTo>
                  <a:pt x="21336" y="957071"/>
                </a:lnTo>
                <a:close/>
              </a:path>
              <a:path extrusionOk="0" h="1015364" w="59690">
                <a:moveTo>
                  <a:pt x="33527" y="36575"/>
                </a:moveTo>
                <a:lnTo>
                  <a:pt x="25908" y="36575"/>
                </a:lnTo>
                <a:lnTo>
                  <a:pt x="21336" y="41148"/>
                </a:lnTo>
                <a:lnTo>
                  <a:pt x="21336" y="975359"/>
                </a:lnTo>
                <a:lnTo>
                  <a:pt x="25908" y="978407"/>
                </a:lnTo>
                <a:lnTo>
                  <a:pt x="33527" y="978407"/>
                </a:lnTo>
                <a:lnTo>
                  <a:pt x="36575" y="975359"/>
                </a:lnTo>
                <a:lnTo>
                  <a:pt x="36575" y="41148"/>
                </a:lnTo>
                <a:lnTo>
                  <a:pt x="33527" y="36575"/>
                </a:lnTo>
                <a:close/>
              </a:path>
              <a:path extrusionOk="0" h="1015364" w="59690">
                <a:moveTo>
                  <a:pt x="59436" y="957071"/>
                </a:moveTo>
                <a:lnTo>
                  <a:pt x="36575" y="957071"/>
                </a:lnTo>
                <a:lnTo>
                  <a:pt x="36575" y="975359"/>
                </a:lnTo>
                <a:lnTo>
                  <a:pt x="33527" y="978407"/>
                </a:lnTo>
                <a:lnTo>
                  <a:pt x="48206" y="978407"/>
                </a:lnTo>
                <a:lnTo>
                  <a:pt x="59436" y="957071"/>
                </a:lnTo>
                <a:close/>
              </a:path>
              <a:path extrusionOk="0" h="1015364" w="59690">
                <a:moveTo>
                  <a:pt x="28956" y="0"/>
                </a:moveTo>
                <a:lnTo>
                  <a:pt x="0" y="59436"/>
                </a:lnTo>
                <a:lnTo>
                  <a:pt x="21336" y="59436"/>
                </a:lnTo>
                <a:lnTo>
                  <a:pt x="21336" y="41148"/>
                </a:lnTo>
                <a:lnTo>
                  <a:pt x="25908" y="36575"/>
                </a:lnTo>
                <a:lnTo>
                  <a:pt x="47712" y="36575"/>
                </a:lnTo>
                <a:lnTo>
                  <a:pt x="28956" y="0"/>
                </a:lnTo>
                <a:close/>
              </a:path>
              <a:path extrusionOk="0" h="1015364" w="59690">
                <a:moveTo>
                  <a:pt x="47712" y="36575"/>
                </a:moveTo>
                <a:lnTo>
                  <a:pt x="33527" y="36575"/>
                </a:lnTo>
                <a:lnTo>
                  <a:pt x="36575" y="41148"/>
                </a:lnTo>
                <a:lnTo>
                  <a:pt x="36575" y="59436"/>
                </a:lnTo>
                <a:lnTo>
                  <a:pt x="59436" y="59436"/>
                </a:lnTo>
                <a:lnTo>
                  <a:pt x="47712"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7" name="Google Shape;2197;p74"/>
          <p:cNvSpPr/>
          <p:nvPr/>
        </p:nvSpPr>
        <p:spPr>
          <a:xfrm>
            <a:off x="7626095" y="5777484"/>
            <a:ext cx="43180" cy="43180"/>
          </a:xfrm>
          <a:custGeom>
            <a:rect b="b" l="l" r="r" t="t"/>
            <a:pathLst>
              <a:path extrusionOk="0" h="43179" w="43179">
                <a:moveTo>
                  <a:pt x="21335" y="0"/>
                </a:moveTo>
                <a:lnTo>
                  <a:pt x="13501" y="1833"/>
                </a:lnTo>
                <a:lnTo>
                  <a:pt x="6667" y="6667"/>
                </a:lnTo>
                <a:lnTo>
                  <a:pt x="1833" y="13501"/>
                </a:lnTo>
                <a:lnTo>
                  <a:pt x="0" y="21335"/>
                </a:lnTo>
                <a:lnTo>
                  <a:pt x="1833" y="29813"/>
                </a:lnTo>
                <a:lnTo>
                  <a:pt x="6667" y="36575"/>
                </a:lnTo>
                <a:lnTo>
                  <a:pt x="13501" y="41052"/>
                </a:lnTo>
                <a:lnTo>
                  <a:pt x="21335" y="42671"/>
                </a:lnTo>
                <a:lnTo>
                  <a:pt x="29813" y="41052"/>
                </a:lnTo>
                <a:lnTo>
                  <a:pt x="36575" y="36575"/>
                </a:lnTo>
                <a:lnTo>
                  <a:pt x="41052" y="29813"/>
                </a:lnTo>
                <a:lnTo>
                  <a:pt x="42672" y="21335"/>
                </a:lnTo>
                <a:lnTo>
                  <a:pt x="41052" y="13501"/>
                </a:lnTo>
                <a:lnTo>
                  <a:pt x="36575" y="6667"/>
                </a:lnTo>
                <a:lnTo>
                  <a:pt x="29813"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8" name="Google Shape;2198;p74"/>
          <p:cNvSpPr/>
          <p:nvPr/>
        </p:nvSpPr>
        <p:spPr>
          <a:xfrm>
            <a:off x="7626095" y="5777484"/>
            <a:ext cx="43180" cy="43180"/>
          </a:xfrm>
          <a:custGeom>
            <a:rect b="b" l="l" r="r" t="t"/>
            <a:pathLst>
              <a:path extrusionOk="0" h="43179" w="43179">
                <a:moveTo>
                  <a:pt x="21335" y="0"/>
                </a:moveTo>
                <a:lnTo>
                  <a:pt x="29813" y="1833"/>
                </a:lnTo>
                <a:lnTo>
                  <a:pt x="36575" y="6667"/>
                </a:lnTo>
                <a:lnTo>
                  <a:pt x="41052" y="13501"/>
                </a:lnTo>
                <a:lnTo>
                  <a:pt x="42672" y="21335"/>
                </a:lnTo>
                <a:lnTo>
                  <a:pt x="41052" y="29813"/>
                </a:lnTo>
                <a:lnTo>
                  <a:pt x="36575" y="36575"/>
                </a:lnTo>
                <a:lnTo>
                  <a:pt x="29813" y="41052"/>
                </a:lnTo>
                <a:lnTo>
                  <a:pt x="21335" y="42671"/>
                </a:lnTo>
                <a:lnTo>
                  <a:pt x="13501" y="41052"/>
                </a:lnTo>
                <a:lnTo>
                  <a:pt x="6667" y="36575"/>
                </a:lnTo>
                <a:lnTo>
                  <a:pt x="1833" y="29813"/>
                </a:lnTo>
                <a:lnTo>
                  <a:pt x="0" y="21335"/>
                </a:lnTo>
                <a:lnTo>
                  <a:pt x="1833" y="13501"/>
                </a:lnTo>
                <a:lnTo>
                  <a:pt x="6667" y="6667"/>
                </a:lnTo>
                <a:lnTo>
                  <a:pt x="13501" y="1833"/>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9" name="Google Shape;2199;p74"/>
          <p:cNvSpPr/>
          <p:nvPr/>
        </p:nvSpPr>
        <p:spPr>
          <a:xfrm>
            <a:off x="7836407" y="6150864"/>
            <a:ext cx="332740" cy="116205"/>
          </a:xfrm>
          <a:custGeom>
            <a:rect b="b" l="l" r="r" t="t"/>
            <a:pathLst>
              <a:path extrusionOk="0" h="116204" w="332740">
                <a:moveTo>
                  <a:pt x="166116" y="0"/>
                </a:moveTo>
                <a:lnTo>
                  <a:pt x="101584" y="4548"/>
                </a:lnTo>
                <a:lnTo>
                  <a:pt x="48768" y="16954"/>
                </a:lnTo>
                <a:lnTo>
                  <a:pt x="13096" y="35361"/>
                </a:lnTo>
                <a:lnTo>
                  <a:pt x="0" y="57912"/>
                </a:lnTo>
                <a:lnTo>
                  <a:pt x="13096" y="80462"/>
                </a:lnTo>
                <a:lnTo>
                  <a:pt x="48768" y="98869"/>
                </a:lnTo>
                <a:lnTo>
                  <a:pt x="101584" y="111275"/>
                </a:lnTo>
                <a:lnTo>
                  <a:pt x="166116" y="115824"/>
                </a:lnTo>
                <a:lnTo>
                  <a:pt x="230647" y="111275"/>
                </a:lnTo>
                <a:lnTo>
                  <a:pt x="283464" y="98869"/>
                </a:lnTo>
                <a:lnTo>
                  <a:pt x="319135" y="80462"/>
                </a:lnTo>
                <a:lnTo>
                  <a:pt x="332232" y="57912"/>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0" name="Google Shape;2200;p74"/>
          <p:cNvSpPr/>
          <p:nvPr/>
        </p:nvSpPr>
        <p:spPr>
          <a:xfrm>
            <a:off x="7836407" y="6150864"/>
            <a:ext cx="332740" cy="116205"/>
          </a:xfrm>
          <a:custGeom>
            <a:rect b="b" l="l" r="r" t="t"/>
            <a:pathLst>
              <a:path extrusionOk="0" h="116204" w="332740">
                <a:moveTo>
                  <a:pt x="0" y="57912"/>
                </a:moveTo>
                <a:lnTo>
                  <a:pt x="13096" y="35361"/>
                </a:lnTo>
                <a:lnTo>
                  <a:pt x="48768" y="16954"/>
                </a:lnTo>
                <a:lnTo>
                  <a:pt x="101584" y="4548"/>
                </a:lnTo>
                <a:lnTo>
                  <a:pt x="166116" y="0"/>
                </a:lnTo>
                <a:lnTo>
                  <a:pt x="230647" y="4548"/>
                </a:lnTo>
                <a:lnTo>
                  <a:pt x="283464" y="16954"/>
                </a:lnTo>
                <a:lnTo>
                  <a:pt x="319135" y="35361"/>
                </a:lnTo>
                <a:lnTo>
                  <a:pt x="332232" y="57912"/>
                </a:lnTo>
                <a:lnTo>
                  <a:pt x="319135" y="80462"/>
                </a:lnTo>
                <a:lnTo>
                  <a:pt x="283464" y="98869"/>
                </a:lnTo>
                <a:lnTo>
                  <a:pt x="230647" y="111275"/>
                </a:lnTo>
                <a:lnTo>
                  <a:pt x="166116" y="115824"/>
                </a:lnTo>
                <a:lnTo>
                  <a:pt x="101584" y="111275"/>
                </a:lnTo>
                <a:lnTo>
                  <a:pt x="48767" y="98869"/>
                </a:lnTo>
                <a:lnTo>
                  <a:pt x="13096" y="80462"/>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1" name="Google Shape;2201;p74"/>
          <p:cNvSpPr/>
          <p:nvPr/>
        </p:nvSpPr>
        <p:spPr>
          <a:xfrm>
            <a:off x="7837931" y="6254496"/>
            <a:ext cx="332740" cy="117475"/>
          </a:xfrm>
          <a:custGeom>
            <a:rect b="b" l="l" r="r" t="t"/>
            <a:pathLst>
              <a:path extrusionOk="0" h="117475" w="332740">
                <a:moveTo>
                  <a:pt x="166116" y="0"/>
                </a:moveTo>
                <a:lnTo>
                  <a:pt x="101584" y="4548"/>
                </a:lnTo>
                <a:lnTo>
                  <a:pt x="48768" y="16954"/>
                </a:lnTo>
                <a:lnTo>
                  <a:pt x="13096" y="35361"/>
                </a:lnTo>
                <a:lnTo>
                  <a:pt x="0" y="57912"/>
                </a:lnTo>
                <a:lnTo>
                  <a:pt x="13096" y="81343"/>
                </a:lnTo>
                <a:lnTo>
                  <a:pt x="48767" y="100203"/>
                </a:lnTo>
                <a:lnTo>
                  <a:pt x="101584" y="112776"/>
                </a:lnTo>
                <a:lnTo>
                  <a:pt x="166116" y="117348"/>
                </a:lnTo>
                <a:lnTo>
                  <a:pt x="230647" y="112776"/>
                </a:lnTo>
                <a:lnTo>
                  <a:pt x="283464" y="100203"/>
                </a:lnTo>
                <a:lnTo>
                  <a:pt x="319135" y="81343"/>
                </a:lnTo>
                <a:lnTo>
                  <a:pt x="332232" y="57912"/>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2" name="Google Shape;2202;p74"/>
          <p:cNvSpPr/>
          <p:nvPr/>
        </p:nvSpPr>
        <p:spPr>
          <a:xfrm>
            <a:off x="7837931" y="6254496"/>
            <a:ext cx="332740" cy="117475"/>
          </a:xfrm>
          <a:custGeom>
            <a:rect b="b" l="l" r="r" t="t"/>
            <a:pathLst>
              <a:path extrusionOk="0" h="117475" w="332740">
                <a:moveTo>
                  <a:pt x="0" y="57912"/>
                </a:moveTo>
                <a:lnTo>
                  <a:pt x="13096" y="35361"/>
                </a:lnTo>
                <a:lnTo>
                  <a:pt x="48768" y="16954"/>
                </a:lnTo>
                <a:lnTo>
                  <a:pt x="101584" y="4548"/>
                </a:lnTo>
                <a:lnTo>
                  <a:pt x="166116" y="0"/>
                </a:lnTo>
                <a:lnTo>
                  <a:pt x="230647" y="4548"/>
                </a:lnTo>
                <a:lnTo>
                  <a:pt x="283464" y="16954"/>
                </a:lnTo>
                <a:lnTo>
                  <a:pt x="319135" y="35361"/>
                </a:lnTo>
                <a:lnTo>
                  <a:pt x="332232" y="57912"/>
                </a:lnTo>
                <a:lnTo>
                  <a:pt x="319135" y="81343"/>
                </a:lnTo>
                <a:lnTo>
                  <a:pt x="283464" y="100203"/>
                </a:lnTo>
                <a:lnTo>
                  <a:pt x="230647" y="112776"/>
                </a:lnTo>
                <a:lnTo>
                  <a:pt x="166116" y="117348"/>
                </a:lnTo>
                <a:lnTo>
                  <a:pt x="101584" y="112776"/>
                </a:lnTo>
                <a:lnTo>
                  <a:pt x="48767" y="100203"/>
                </a:lnTo>
                <a:lnTo>
                  <a:pt x="13096"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3" name="Google Shape;2203;p74"/>
          <p:cNvSpPr/>
          <p:nvPr/>
        </p:nvSpPr>
        <p:spPr>
          <a:xfrm>
            <a:off x="7836407" y="6361176"/>
            <a:ext cx="332740" cy="117475"/>
          </a:xfrm>
          <a:custGeom>
            <a:rect b="b" l="l" r="r" t="t"/>
            <a:pathLst>
              <a:path extrusionOk="0" h="117475" w="332740">
                <a:moveTo>
                  <a:pt x="166116" y="0"/>
                </a:moveTo>
                <a:lnTo>
                  <a:pt x="101584" y="4548"/>
                </a:lnTo>
                <a:lnTo>
                  <a:pt x="48768" y="16954"/>
                </a:lnTo>
                <a:lnTo>
                  <a:pt x="13096" y="35361"/>
                </a:lnTo>
                <a:lnTo>
                  <a:pt x="0" y="57912"/>
                </a:lnTo>
                <a:lnTo>
                  <a:pt x="13096" y="81343"/>
                </a:lnTo>
                <a:lnTo>
                  <a:pt x="48767" y="100203"/>
                </a:lnTo>
                <a:lnTo>
                  <a:pt x="101584" y="112775"/>
                </a:lnTo>
                <a:lnTo>
                  <a:pt x="166116" y="117347"/>
                </a:lnTo>
                <a:lnTo>
                  <a:pt x="230647" y="112775"/>
                </a:lnTo>
                <a:lnTo>
                  <a:pt x="283464" y="100203"/>
                </a:lnTo>
                <a:lnTo>
                  <a:pt x="319135" y="81343"/>
                </a:lnTo>
                <a:lnTo>
                  <a:pt x="332232" y="57912"/>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4" name="Google Shape;2204;p74"/>
          <p:cNvSpPr/>
          <p:nvPr/>
        </p:nvSpPr>
        <p:spPr>
          <a:xfrm>
            <a:off x="7836407" y="6361176"/>
            <a:ext cx="332740" cy="117475"/>
          </a:xfrm>
          <a:custGeom>
            <a:rect b="b" l="l" r="r" t="t"/>
            <a:pathLst>
              <a:path extrusionOk="0" h="117475" w="332740">
                <a:moveTo>
                  <a:pt x="0" y="57912"/>
                </a:moveTo>
                <a:lnTo>
                  <a:pt x="13096" y="35361"/>
                </a:lnTo>
                <a:lnTo>
                  <a:pt x="48768" y="16954"/>
                </a:lnTo>
                <a:lnTo>
                  <a:pt x="101584" y="4548"/>
                </a:lnTo>
                <a:lnTo>
                  <a:pt x="166116" y="0"/>
                </a:lnTo>
                <a:lnTo>
                  <a:pt x="230647" y="4548"/>
                </a:lnTo>
                <a:lnTo>
                  <a:pt x="283464" y="16954"/>
                </a:lnTo>
                <a:lnTo>
                  <a:pt x="319135" y="35361"/>
                </a:lnTo>
                <a:lnTo>
                  <a:pt x="332232" y="57912"/>
                </a:lnTo>
                <a:lnTo>
                  <a:pt x="319135" y="81343"/>
                </a:lnTo>
                <a:lnTo>
                  <a:pt x="283464" y="100203"/>
                </a:lnTo>
                <a:lnTo>
                  <a:pt x="230647" y="112775"/>
                </a:lnTo>
                <a:lnTo>
                  <a:pt x="166116" y="117347"/>
                </a:lnTo>
                <a:lnTo>
                  <a:pt x="101584" y="112775"/>
                </a:lnTo>
                <a:lnTo>
                  <a:pt x="48767" y="100203"/>
                </a:lnTo>
                <a:lnTo>
                  <a:pt x="13096"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5" name="Google Shape;2205;p74"/>
          <p:cNvSpPr/>
          <p:nvPr/>
        </p:nvSpPr>
        <p:spPr>
          <a:xfrm>
            <a:off x="7836407" y="6464808"/>
            <a:ext cx="332740" cy="119380"/>
          </a:xfrm>
          <a:custGeom>
            <a:rect b="b" l="l" r="r" t="t"/>
            <a:pathLst>
              <a:path extrusionOk="0" h="119379" w="332740">
                <a:moveTo>
                  <a:pt x="166116" y="0"/>
                </a:moveTo>
                <a:lnTo>
                  <a:pt x="101584" y="4786"/>
                </a:lnTo>
                <a:lnTo>
                  <a:pt x="48768" y="17716"/>
                </a:lnTo>
                <a:lnTo>
                  <a:pt x="13096" y="36647"/>
                </a:lnTo>
                <a:lnTo>
                  <a:pt x="0" y="59435"/>
                </a:lnTo>
                <a:lnTo>
                  <a:pt x="13096" y="82867"/>
                </a:lnTo>
                <a:lnTo>
                  <a:pt x="48767" y="101726"/>
                </a:lnTo>
                <a:lnTo>
                  <a:pt x="101584" y="114299"/>
                </a:lnTo>
                <a:lnTo>
                  <a:pt x="166116" y="118871"/>
                </a:lnTo>
                <a:lnTo>
                  <a:pt x="230647" y="114299"/>
                </a:lnTo>
                <a:lnTo>
                  <a:pt x="283464" y="101726"/>
                </a:lnTo>
                <a:lnTo>
                  <a:pt x="319135" y="82867"/>
                </a:lnTo>
                <a:lnTo>
                  <a:pt x="332232" y="59435"/>
                </a:lnTo>
                <a:lnTo>
                  <a:pt x="319135" y="36647"/>
                </a:lnTo>
                <a:lnTo>
                  <a:pt x="283464" y="17716"/>
                </a:lnTo>
                <a:lnTo>
                  <a:pt x="230647"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6" name="Google Shape;2206;p74"/>
          <p:cNvSpPr/>
          <p:nvPr/>
        </p:nvSpPr>
        <p:spPr>
          <a:xfrm>
            <a:off x="7836407" y="6464808"/>
            <a:ext cx="332740" cy="119380"/>
          </a:xfrm>
          <a:custGeom>
            <a:rect b="b" l="l" r="r" t="t"/>
            <a:pathLst>
              <a:path extrusionOk="0" h="119379" w="332740">
                <a:moveTo>
                  <a:pt x="0" y="59435"/>
                </a:moveTo>
                <a:lnTo>
                  <a:pt x="13096" y="36647"/>
                </a:lnTo>
                <a:lnTo>
                  <a:pt x="48768" y="17716"/>
                </a:lnTo>
                <a:lnTo>
                  <a:pt x="101584" y="4786"/>
                </a:lnTo>
                <a:lnTo>
                  <a:pt x="166116" y="0"/>
                </a:lnTo>
                <a:lnTo>
                  <a:pt x="230647" y="4786"/>
                </a:lnTo>
                <a:lnTo>
                  <a:pt x="283464" y="17716"/>
                </a:lnTo>
                <a:lnTo>
                  <a:pt x="319135" y="36647"/>
                </a:lnTo>
                <a:lnTo>
                  <a:pt x="332232" y="59435"/>
                </a:lnTo>
                <a:lnTo>
                  <a:pt x="319135" y="82867"/>
                </a:lnTo>
                <a:lnTo>
                  <a:pt x="283464" y="101726"/>
                </a:lnTo>
                <a:lnTo>
                  <a:pt x="230647" y="114299"/>
                </a:lnTo>
                <a:lnTo>
                  <a:pt x="166116" y="118871"/>
                </a:lnTo>
                <a:lnTo>
                  <a:pt x="101584" y="114299"/>
                </a:lnTo>
                <a:lnTo>
                  <a:pt x="48767" y="101726"/>
                </a:lnTo>
                <a:lnTo>
                  <a:pt x="13096" y="82867"/>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7" name="Google Shape;2207;p74"/>
          <p:cNvSpPr/>
          <p:nvPr/>
        </p:nvSpPr>
        <p:spPr>
          <a:xfrm>
            <a:off x="7833359" y="6571488"/>
            <a:ext cx="334010" cy="119380"/>
          </a:xfrm>
          <a:custGeom>
            <a:rect b="b" l="l" r="r" t="t"/>
            <a:pathLst>
              <a:path extrusionOk="0" h="119379" w="334009">
                <a:moveTo>
                  <a:pt x="166116" y="0"/>
                </a:moveTo>
                <a:lnTo>
                  <a:pt x="101584" y="4571"/>
                </a:lnTo>
                <a:lnTo>
                  <a:pt x="48768" y="17144"/>
                </a:lnTo>
                <a:lnTo>
                  <a:pt x="13096" y="36004"/>
                </a:lnTo>
                <a:lnTo>
                  <a:pt x="0" y="59435"/>
                </a:lnTo>
                <a:lnTo>
                  <a:pt x="13096" y="82224"/>
                </a:lnTo>
                <a:lnTo>
                  <a:pt x="48767" y="101155"/>
                </a:lnTo>
                <a:lnTo>
                  <a:pt x="101584" y="114085"/>
                </a:lnTo>
                <a:lnTo>
                  <a:pt x="166116" y="118872"/>
                </a:lnTo>
                <a:lnTo>
                  <a:pt x="231528" y="114085"/>
                </a:lnTo>
                <a:lnTo>
                  <a:pt x="284797" y="101155"/>
                </a:lnTo>
                <a:lnTo>
                  <a:pt x="320635" y="82224"/>
                </a:lnTo>
                <a:lnTo>
                  <a:pt x="333756" y="59435"/>
                </a:lnTo>
                <a:lnTo>
                  <a:pt x="320635" y="36004"/>
                </a:lnTo>
                <a:lnTo>
                  <a:pt x="284797" y="17144"/>
                </a:lnTo>
                <a:lnTo>
                  <a:pt x="231528" y="4571"/>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8" name="Google Shape;2208;p74"/>
          <p:cNvSpPr/>
          <p:nvPr/>
        </p:nvSpPr>
        <p:spPr>
          <a:xfrm>
            <a:off x="7833359" y="6571488"/>
            <a:ext cx="334010" cy="119380"/>
          </a:xfrm>
          <a:custGeom>
            <a:rect b="b" l="l" r="r" t="t"/>
            <a:pathLst>
              <a:path extrusionOk="0" h="119379" w="334009">
                <a:moveTo>
                  <a:pt x="0" y="59435"/>
                </a:moveTo>
                <a:lnTo>
                  <a:pt x="13096" y="36004"/>
                </a:lnTo>
                <a:lnTo>
                  <a:pt x="48768" y="17144"/>
                </a:lnTo>
                <a:lnTo>
                  <a:pt x="101584" y="4571"/>
                </a:lnTo>
                <a:lnTo>
                  <a:pt x="166116" y="0"/>
                </a:lnTo>
                <a:lnTo>
                  <a:pt x="231528" y="4571"/>
                </a:lnTo>
                <a:lnTo>
                  <a:pt x="284797" y="17144"/>
                </a:lnTo>
                <a:lnTo>
                  <a:pt x="320635" y="36004"/>
                </a:lnTo>
                <a:lnTo>
                  <a:pt x="333756" y="59435"/>
                </a:lnTo>
                <a:lnTo>
                  <a:pt x="320635" y="82224"/>
                </a:lnTo>
                <a:lnTo>
                  <a:pt x="284797" y="101155"/>
                </a:lnTo>
                <a:lnTo>
                  <a:pt x="231528" y="114085"/>
                </a:lnTo>
                <a:lnTo>
                  <a:pt x="166116" y="118872"/>
                </a:lnTo>
                <a:lnTo>
                  <a:pt x="101584" y="114085"/>
                </a:lnTo>
                <a:lnTo>
                  <a:pt x="48767" y="101155"/>
                </a:lnTo>
                <a:lnTo>
                  <a:pt x="13096" y="82224"/>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9" name="Google Shape;2209;p74"/>
          <p:cNvSpPr/>
          <p:nvPr/>
        </p:nvSpPr>
        <p:spPr>
          <a:xfrm>
            <a:off x="7380731" y="6580632"/>
            <a:ext cx="332740" cy="117475"/>
          </a:xfrm>
          <a:custGeom>
            <a:rect b="b" l="l" r="r" t="t"/>
            <a:pathLst>
              <a:path extrusionOk="0" h="117475" w="332740">
                <a:moveTo>
                  <a:pt x="164592" y="0"/>
                </a:moveTo>
                <a:lnTo>
                  <a:pt x="100298" y="5429"/>
                </a:lnTo>
                <a:lnTo>
                  <a:pt x="48006" y="18287"/>
                </a:lnTo>
                <a:lnTo>
                  <a:pt x="12858" y="36861"/>
                </a:lnTo>
                <a:lnTo>
                  <a:pt x="0" y="59435"/>
                </a:lnTo>
                <a:lnTo>
                  <a:pt x="13096" y="82843"/>
                </a:lnTo>
                <a:lnTo>
                  <a:pt x="48767" y="101536"/>
                </a:lnTo>
                <a:lnTo>
                  <a:pt x="101584" y="113657"/>
                </a:lnTo>
                <a:lnTo>
                  <a:pt x="166116" y="117347"/>
                </a:lnTo>
                <a:lnTo>
                  <a:pt x="230647" y="112561"/>
                </a:lnTo>
                <a:lnTo>
                  <a:pt x="283464" y="99631"/>
                </a:lnTo>
                <a:lnTo>
                  <a:pt x="319135" y="80700"/>
                </a:lnTo>
                <a:lnTo>
                  <a:pt x="332232" y="57911"/>
                </a:lnTo>
                <a:lnTo>
                  <a:pt x="319111" y="35361"/>
                </a:lnTo>
                <a:lnTo>
                  <a:pt x="283273" y="16954"/>
                </a:lnTo>
                <a:lnTo>
                  <a:pt x="230004" y="4548"/>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0" name="Google Shape;2210;p74"/>
          <p:cNvSpPr/>
          <p:nvPr/>
        </p:nvSpPr>
        <p:spPr>
          <a:xfrm>
            <a:off x="7380731" y="6580632"/>
            <a:ext cx="332740" cy="117475"/>
          </a:xfrm>
          <a:custGeom>
            <a:rect b="b" l="l" r="r" t="t"/>
            <a:pathLst>
              <a:path extrusionOk="0" h="117475" w="332740">
                <a:moveTo>
                  <a:pt x="332232" y="57911"/>
                </a:moveTo>
                <a:lnTo>
                  <a:pt x="319135" y="80700"/>
                </a:lnTo>
                <a:lnTo>
                  <a:pt x="283464" y="99631"/>
                </a:lnTo>
                <a:lnTo>
                  <a:pt x="230647" y="112561"/>
                </a:lnTo>
                <a:lnTo>
                  <a:pt x="166116" y="117347"/>
                </a:lnTo>
                <a:lnTo>
                  <a:pt x="101584" y="113657"/>
                </a:lnTo>
                <a:lnTo>
                  <a:pt x="48767" y="101536"/>
                </a:lnTo>
                <a:lnTo>
                  <a:pt x="13096" y="82843"/>
                </a:lnTo>
                <a:lnTo>
                  <a:pt x="0" y="59435"/>
                </a:lnTo>
                <a:lnTo>
                  <a:pt x="12858" y="36861"/>
                </a:lnTo>
                <a:lnTo>
                  <a:pt x="48006" y="18287"/>
                </a:lnTo>
                <a:lnTo>
                  <a:pt x="100298" y="5429"/>
                </a:lnTo>
                <a:lnTo>
                  <a:pt x="164592" y="0"/>
                </a:lnTo>
                <a:lnTo>
                  <a:pt x="230004" y="4548"/>
                </a:lnTo>
                <a:lnTo>
                  <a:pt x="283273" y="16954"/>
                </a:lnTo>
                <a:lnTo>
                  <a:pt x="319111" y="35361"/>
                </a:lnTo>
                <a:lnTo>
                  <a:pt x="332232"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1" name="Google Shape;2211;p74"/>
          <p:cNvSpPr/>
          <p:nvPr/>
        </p:nvSpPr>
        <p:spPr>
          <a:xfrm>
            <a:off x="7377683" y="6477000"/>
            <a:ext cx="332740" cy="119380"/>
          </a:xfrm>
          <a:custGeom>
            <a:rect b="b" l="l" r="r" t="t"/>
            <a:pathLst>
              <a:path extrusionOk="0" h="119379" w="332740">
                <a:moveTo>
                  <a:pt x="166116" y="0"/>
                </a:moveTo>
                <a:lnTo>
                  <a:pt x="101584" y="4786"/>
                </a:lnTo>
                <a:lnTo>
                  <a:pt x="48768" y="17716"/>
                </a:lnTo>
                <a:lnTo>
                  <a:pt x="13096" y="36647"/>
                </a:lnTo>
                <a:lnTo>
                  <a:pt x="0" y="59435"/>
                </a:lnTo>
                <a:lnTo>
                  <a:pt x="13096" y="82867"/>
                </a:lnTo>
                <a:lnTo>
                  <a:pt x="48767" y="101726"/>
                </a:lnTo>
                <a:lnTo>
                  <a:pt x="101584" y="114300"/>
                </a:lnTo>
                <a:lnTo>
                  <a:pt x="166116" y="118872"/>
                </a:lnTo>
                <a:lnTo>
                  <a:pt x="231290" y="113418"/>
                </a:lnTo>
                <a:lnTo>
                  <a:pt x="284035" y="100393"/>
                </a:lnTo>
                <a:lnTo>
                  <a:pt x="319349" y="81367"/>
                </a:lnTo>
                <a:lnTo>
                  <a:pt x="332232" y="57911"/>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2" name="Google Shape;2212;p74"/>
          <p:cNvSpPr/>
          <p:nvPr/>
        </p:nvSpPr>
        <p:spPr>
          <a:xfrm>
            <a:off x="7377683" y="6477000"/>
            <a:ext cx="332740" cy="119380"/>
          </a:xfrm>
          <a:custGeom>
            <a:rect b="b" l="l" r="r" t="t"/>
            <a:pathLst>
              <a:path extrusionOk="0" h="119379" w="332740">
                <a:moveTo>
                  <a:pt x="332232" y="57911"/>
                </a:moveTo>
                <a:lnTo>
                  <a:pt x="319349" y="81367"/>
                </a:lnTo>
                <a:lnTo>
                  <a:pt x="284035" y="100393"/>
                </a:lnTo>
                <a:lnTo>
                  <a:pt x="231290" y="113418"/>
                </a:lnTo>
                <a:lnTo>
                  <a:pt x="166116" y="118872"/>
                </a:lnTo>
                <a:lnTo>
                  <a:pt x="101584" y="114300"/>
                </a:lnTo>
                <a:lnTo>
                  <a:pt x="48767" y="101726"/>
                </a:lnTo>
                <a:lnTo>
                  <a:pt x="13096" y="82867"/>
                </a:lnTo>
                <a:lnTo>
                  <a:pt x="0" y="59435"/>
                </a:lnTo>
                <a:lnTo>
                  <a:pt x="13096" y="36647"/>
                </a:lnTo>
                <a:lnTo>
                  <a:pt x="48768" y="17716"/>
                </a:lnTo>
                <a:lnTo>
                  <a:pt x="101584" y="4786"/>
                </a:lnTo>
                <a:lnTo>
                  <a:pt x="166116" y="0"/>
                </a:lnTo>
                <a:lnTo>
                  <a:pt x="230647" y="4548"/>
                </a:lnTo>
                <a:lnTo>
                  <a:pt x="283464" y="16954"/>
                </a:lnTo>
                <a:lnTo>
                  <a:pt x="319135" y="35361"/>
                </a:lnTo>
                <a:lnTo>
                  <a:pt x="332232"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3" name="Google Shape;2213;p74"/>
          <p:cNvSpPr/>
          <p:nvPr/>
        </p:nvSpPr>
        <p:spPr>
          <a:xfrm>
            <a:off x="7379207" y="6370320"/>
            <a:ext cx="332740" cy="117475"/>
          </a:xfrm>
          <a:custGeom>
            <a:rect b="b" l="l" r="r" t="t"/>
            <a:pathLst>
              <a:path extrusionOk="0" h="117475" w="332740">
                <a:moveTo>
                  <a:pt x="166116" y="0"/>
                </a:moveTo>
                <a:lnTo>
                  <a:pt x="101584" y="4786"/>
                </a:lnTo>
                <a:lnTo>
                  <a:pt x="48768" y="17716"/>
                </a:lnTo>
                <a:lnTo>
                  <a:pt x="13096" y="36647"/>
                </a:lnTo>
                <a:lnTo>
                  <a:pt x="0" y="59436"/>
                </a:lnTo>
                <a:lnTo>
                  <a:pt x="13096" y="82843"/>
                </a:lnTo>
                <a:lnTo>
                  <a:pt x="48767" y="101536"/>
                </a:lnTo>
                <a:lnTo>
                  <a:pt x="101584" y="113657"/>
                </a:lnTo>
                <a:lnTo>
                  <a:pt x="166116" y="117348"/>
                </a:lnTo>
                <a:lnTo>
                  <a:pt x="231290" y="112776"/>
                </a:lnTo>
                <a:lnTo>
                  <a:pt x="284035" y="100203"/>
                </a:lnTo>
                <a:lnTo>
                  <a:pt x="319349" y="81343"/>
                </a:lnTo>
                <a:lnTo>
                  <a:pt x="332232" y="57912"/>
                </a:lnTo>
                <a:lnTo>
                  <a:pt x="319135" y="35361"/>
                </a:lnTo>
                <a:lnTo>
                  <a:pt x="283464"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4" name="Google Shape;2214;p74"/>
          <p:cNvSpPr/>
          <p:nvPr/>
        </p:nvSpPr>
        <p:spPr>
          <a:xfrm>
            <a:off x="7379207" y="6370320"/>
            <a:ext cx="332740" cy="117475"/>
          </a:xfrm>
          <a:custGeom>
            <a:rect b="b" l="l" r="r" t="t"/>
            <a:pathLst>
              <a:path extrusionOk="0" h="117475" w="332740">
                <a:moveTo>
                  <a:pt x="332232" y="57912"/>
                </a:moveTo>
                <a:lnTo>
                  <a:pt x="319349" y="81343"/>
                </a:lnTo>
                <a:lnTo>
                  <a:pt x="284035" y="100203"/>
                </a:lnTo>
                <a:lnTo>
                  <a:pt x="231290" y="112776"/>
                </a:lnTo>
                <a:lnTo>
                  <a:pt x="166116" y="117348"/>
                </a:lnTo>
                <a:lnTo>
                  <a:pt x="101584" y="113657"/>
                </a:lnTo>
                <a:lnTo>
                  <a:pt x="48767" y="101536"/>
                </a:lnTo>
                <a:lnTo>
                  <a:pt x="13096" y="82843"/>
                </a:lnTo>
                <a:lnTo>
                  <a:pt x="0" y="59436"/>
                </a:lnTo>
                <a:lnTo>
                  <a:pt x="13096" y="36647"/>
                </a:lnTo>
                <a:lnTo>
                  <a:pt x="48768" y="17716"/>
                </a:lnTo>
                <a:lnTo>
                  <a:pt x="101584" y="4786"/>
                </a:lnTo>
                <a:lnTo>
                  <a:pt x="166116" y="0"/>
                </a:lnTo>
                <a:lnTo>
                  <a:pt x="230647" y="4548"/>
                </a:lnTo>
                <a:lnTo>
                  <a:pt x="283464" y="16954"/>
                </a:lnTo>
                <a:lnTo>
                  <a:pt x="319135" y="35361"/>
                </a:lnTo>
                <a:lnTo>
                  <a:pt x="332232"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5" name="Google Shape;2215;p74"/>
          <p:cNvSpPr/>
          <p:nvPr/>
        </p:nvSpPr>
        <p:spPr>
          <a:xfrm>
            <a:off x="7379207" y="6263640"/>
            <a:ext cx="332740" cy="119380"/>
          </a:xfrm>
          <a:custGeom>
            <a:rect b="b" l="l" r="r" t="t"/>
            <a:pathLst>
              <a:path extrusionOk="0" h="119379" w="332740">
                <a:moveTo>
                  <a:pt x="166116" y="0"/>
                </a:moveTo>
                <a:lnTo>
                  <a:pt x="100941" y="5453"/>
                </a:lnTo>
                <a:lnTo>
                  <a:pt x="48196" y="18478"/>
                </a:lnTo>
                <a:lnTo>
                  <a:pt x="12882" y="37504"/>
                </a:lnTo>
                <a:lnTo>
                  <a:pt x="0" y="60960"/>
                </a:lnTo>
                <a:lnTo>
                  <a:pt x="13096" y="83724"/>
                </a:lnTo>
                <a:lnTo>
                  <a:pt x="48767" y="102489"/>
                </a:lnTo>
                <a:lnTo>
                  <a:pt x="101584" y="114966"/>
                </a:lnTo>
                <a:lnTo>
                  <a:pt x="166116" y="118872"/>
                </a:lnTo>
                <a:lnTo>
                  <a:pt x="230647" y="114085"/>
                </a:lnTo>
                <a:lnTo>
                  <a:pt x="283464" y="101155"/>
                </a:lnTo>
                <a:lnTo>
                  <a:pt x="319135" y="82224"/>
                </a:lnTo>
                <a:lnTo>
                  <a:pt x="332232" y="59436"/>
                </a:lnTo>
                <a:lnTo>
                  <a:pt x="319135" y="36004"/>
                </a:lnTo>
                <a:lnTo>
                  <a:pt x="283464" y="17145"/>
                </a:lnTo>
                <a:lnTo>
                  <a:pt x="230647" y="4571"/>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6" name="Google Shape;2216;p74"/>
          <p:cNvSpPr/>
          <p:nvPr/>
        </p:nvSpPr>
        <p:spPr>
          <a:xfrm>
            <a:off x="7379207" y="6263640"/>
            <a:ext cx="332740" cy="119380"/>
          </a:xfrm>
          <a:custGeom>
            <a:rect b="b" l="l" r="r" t="t"/>
            <a:pathLst>
              <a:path extrusionOk="0" h="119379" w="332740">
                <a:moveTo>
                  <a:pt x="332232" y="59436"/>
                </a:moveTo>
                <a:lnTo>
                  <a:pt x="319135" y="82224"/>
                </a:lnTo>
                <a:lnTo>
                  <a:pt x="283464" y="101155"/>
                </a:lnTo>
                <a:lnTo>
                  <a:pt x="230647" y="114085"/>
                </a:lnTo>
                <a:lnTo>
                  <a:pt x="166116" y="118872"/>
                </a:lnTo>
                <a:lnTo>
                  <a:pt x="101584" y="114966"/>
                </a:lnTo>
                <a:lnTo>
                  <a:pt x="48767" y="102489"/>
                </a:lnTo>
                <a:lnTo>
                  <a:pt x="13096" y="83724"/>
                </a:lnTo>
                <a:lnTo>
                  <a:pt x="0" y="60960"/>
                </a:lnTo>
                <a:lnTo>
                  <a:pt x="12882" y="37504"/>
                </a:lnTo>
                <a:lnTo>
                  <a:pt x="48196" y="18478"/>
                </a:lnTo>
                <a:lnTo>
                  <a:pt x="100941" y="5453"/>
                </a:lnTo>
                <a:lnTo>
                  <a:pt x="166116" y="0"/>
                </a:lnTo>
                <a:lnTo>
                  <a:pt x="230647" y="4571"/>
                </a:lnTo>
                <a:lnTo>
                  <a:pt x="283464" y="17145"/>
                </a:lnTo>
                <a:lnTo>
                  <a:pt x="319135" y="36004"/>
                </a:lnTo>
                <a:lnTo>
                  <a:pt x="332232"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7" name="Google Shape;2217;p74"/>
          <p:cNvSpPr/>
          <p:nvPr/>
        </p:nvSpPr>
        <p:spPr>
          <a:xfrm>
            <a:off x="7380731" y="6158484"/>
            <a:ext cx="332740" cy="119380"/>
          </a:xfrm>
          <a:custGeom>
            <a:rect b="b" l="l" r="r" t="t"/>
            <a:pathLst>
              <a:path extrusionOk="0" h="119379" w="332740">
                <a:moveTo>
                  <a:pt x="164592" y="0"/>
                </a:moveTo>
                <a:lnTo>
                  <a:pt x="100298" y="4786"/>
                </a:lnTo>
                <a:lnTo>
                  <a:pt x="48006" y="17716"/>
                </a:lnTo>
                <a:lnTo>
                  <a:pt x="12858" y="36647"/>
                </a:lnTo>
                <a:lnTo>
                  <a:pt x="0" y="59435"/>
                </a:lnTo>
                <a:lnTo>
                  <a:pt x="13096" y="82867"/>
                </a:lnTo>
                <a:lnTo>
                  <a:pt x="48767" y="101726"/>
                </a:lnTo>
                <a:lnTo>
                  <a:pt x="101584" y="114299"/>
                </a:lnTo>
                <a:lnTo>
                  <a:pt x="166116" y="118871"/>
                </a:lnTo>
                <a:lnTo>
                  <a:pt x="230647" y="113418"/>
                </a:lnTo>
                <a:lnTo>
                  <a:pt x="283464" y="100393"/>
                </a:lnTo>
                <a:lnTo>
                  <a:pt x="319135" y="81367"/>
                </a:lnTo>
                <a:lnTo>
                  <a:pt x="332232" y="57911"/>
                </a:lnTo>
                <a:lnTo>
                  <a:pt x="319111" y="35361"/>
                </a:lnTo>
                <a:lnTo>
                  <a:pt x="283273" y="16954"/>
                </a:lnTo>
                <a:lnTo>
                  <a:pt x="230004" y="4548"/>
                </a:lnTo>
                <a:lnTo>
                  <a:pt x="16459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8" name="Google Shape;2218;p74"/>
          <p:cNvSpPr/>
          <p:nvPr/>
        </p:nvSpPr>
        <p:spPr>
          <a:xfrm>
            <a:off x="7380731" y="6158484"/>
            <a:ext cx="332740" cy="119380"/>
          </a:xfrm>
          <a:custGeom>
            <a:rect b="b" l="l" r="r" t="t"/>
            <a:pathLst>
              <a:path extrusionOk="0" h="119379" w="332740">
                <a:moveTo>
                  <a:pt x="332232" y="57911"/>
                </a:moveTo>
                <a:lnTo>
                  <a:pt x="319135" y="81367"/>
                </a:lnTo>
                <a:lnTo>
                  <a:pt x="283464" y="100393"/>
                </a:lnTo>
                <a:lnTo>
                  <a:pt x="230647" y="113418"/>
                </a:lnTo>
                <a:lnTo>
                  <a:pt x="166116" y="118871"/>
                </a:lnTo>
                <a:lnTo>
                  <a:pt x="101584" y="114299"/>
                </a:lnTo>
                <a:lnTo>
                  <a:pt x="48767" y="101726"/>
                </a:lnTo>
                <a:lnTo>
                  <a:pt x="13096" y="82867"/>
                </a:lnTo>
                <a:lnTo>
                  <a:pt x="0" y="59435"/>
                </a:lnTo>
                <a:lnTo>
                  <a:pt x="12858" y="36647"/>
                </a:lnTo>
                <a:lnTo>
                  <a:pt x="48006" y="17716"/>
                </a:lnTo>
                <a:lnTo>
                  <a:pt x="100298" y="4786"/>
                </a:lnTo>
                <a:lnTo>
                  <a:pt x="164592" y="0"/>
                </a:lnTo>
                <a:lnTo>
                  <a:pt x="230004" y="4548"/>
                </a:lnTo>
                <a:lnTo>
                  <a:pt x="283273" y="16954"/>
                </a:lnTo>
                <a:lnTo>
                  <a:pt x="319111" y="35361"/>
                </a:lnTo>
                <a:lnTo>
                  <a:pt x="332232" y="57911"/>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9" name="Google Shape;2219;p74"/>
          <p:cNvSpPr/>
          <p:nvPr/>
        </p:nvSpPr>
        <p:spPr>
          <a:xfrm>
            <a:off x="7351776" y="6053328"/>
            <a:ext cx="273050" cy="692150"/>
          </a:xfrm>
          <a:custGeom>
            <a:rect b="b" l="l" r="r" t="t"/>
            <a:pathLst>
              <a:path extrusionOk="0" h="692150" w="273050">
                <a:moveTo>
                  <a:pt x="269748" y="0"/>
                </a:moveTo>
                <a:lnTo>
                  <a:pt x="0" y="1524"/>
                </a:lnTo>
                <a:lnTo>
                  <a:pt x="4572" y="691896"/>
                </a:lnTo>
                <a:lnTo>
                  <a:pt x="272796" y="690372"/>
                </a:lnTo>
                <a:lnTo>
                  <a:pt x="2697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0" name="Google Shape;2220;p74"/>
          <p:cNvSpPr/>
          <p:nvPr/>
        </p:nvSpPr>
        <p:spPr>
          <a:xfrm>
            <a:off x="6848856" y="5888735"/>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1" name="Google Shape;2221;p74"/>
          <p:cNvSpPr/>
          <p:nvPr/>
        </p:nvSpPr>
        <p:spPr>
          <a:xfrm>
            <a:off x="7920228" y="6684264"/>
            <a:ext cx="0" cy="265430"/>
          </a:xfrm>
          <a:custGeom>
            <a:rect b="b" l="l" r="r" t="t"/>
            <a:pathLst>
              <a:path extrusionOk="0" h="265429" w="120000">
                <a:moveTo>
                  <a:pt x="0" y="0"/>
                </a:moveTo>
                <a:lnTo>
                  <a:pt x="0" y="2651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2" name="Google Shape;2222;p74"/>
          <p:cNvSpPr/>
          <p:nvPr/>
        </p:nvSpPr>
        <p:spPr>
          <a:xfrm>
            <a:off x="7630668" y="6690359"/>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3" name="Google Shape;2223;p74"/>
          <p:cNvSpPr/>
          <p:nvPr/>
        </p:nvSpPr>
        <p:spPr>
          <a:xfrm>
            <a:off x="7621523" y="5894832"/>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4" name="Google Shape;2224;p74"/>
          <p:cNvSpPr/>
          <p:nvPr/>
        </p:nvSpPr>
        <p:spPr>
          <a:xfrm>
            <a:off x="7920228" y="5893308"/>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5" name="Google Shape;2225;p74"/>
          <p:cNvSpPr/>
          <p:nvPr/>
        </p:nvSpPr>
        <p:spPr>
          <a:xfrm>
            <a:off x="7926323" y="6949440"/>
            <a:ext cx="502920" cy="0"/>
          </a:xfrm>
          <a:custGeom>
            <a:rect b="b" l="l" r="r" t="t"/>
            <a:pathLst>
              <a:path extrusionOk="0" h="120000" w="502920">
                <a:moveTo>
                  <a:pt x="502920"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6" name="Google Shape;2226;p74"/>
          <p:cNvSpPr/>
          <p:nvPr/>
        </p:nvSpPr>
        <p:spPr>
          <a:xfrm>
            <a:off x="8683752" y="5861304"/>
            <a:ext cx="41275" cy="41275"/>
          </a:xfrm>
          <a:custGeom>
            <a:rect b="b" l="l" r="r" t="t"/>
            <a:pathLst>
              <a:path extrusionOk="0" h="41275" w="41275">
                <a:moveTo>
                  <a:pt x="21336" y="0"/>
                </a:moveTo>
                <a:lnTo>
                  <a:pt x="12858" y="1595"/>
                </a:lnTo>
                <a:lnTo>
                  <a:pt x="6096" y="5905"/>
                </a:lnTo>
                <a:lnTo>
                  <a:pt x="1619" y="12215"/>
                </a:lnTo>
                <a:lnTo>
                  <a:pt x="0" y="19812"/>
                </a:lnTo>
                <a:lnTo>
                  <a:pt x="1619" y="28289"/>
                </a:lnTo>
                <a:lnTo>
                  <a:pt x="6096" y="35052"/>
                </a:lnTo>
                <a:lnTo>
                  <a:pt x="12858" y="39528"/>
                </a:lnTo>
                <a:lnTo>
                  <a:pt x="21336" y="41148"/>
                </a:lnTo>
                <a:lnTo>
                  <a:pt x="28932" y="39528"/>
                </a:lnTo>
                <a:lnTo>
                  <a:pt x="35242" y="35052"/>
                </a:lnTo>
                <a:lnTo>
                  <a:pt x="39552" y="28289"/>
                </a:lnTo>
                <a:lnTo>
                  <a:pt x="41148" y="19812"/>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7" name="Google Shape;2227;p74"/>
          <p:cNvSpPr/>
          <p:nvPr/>
        </p:nvSpPr>
        <p:spPr>
          <a:xfrm>
            <a:off x="8683752" y="5861304"/>
            <a:ext cx="41275" cy="41275"/>
          </a:xfrm>
          <a:custGeom>
            <a:rect b="b" l="l" r="r" t="t"/>
            <a:pathLst>
              <a:path extrusionOk="0" h="41275" w="41275">
                <a:moveTo>
                  <a:pt x="21336" y="0"/>
                </a:moveTo>
                <a:lnTo>
                  <a:pt x="28932" y="1595"/>
                </a:lnTo>
                <a:lnTo>
                  <a:pt x="35242" y="5905"/>
                </a:lnTo>
                <a:lnTo>
                  <a:pt x="39552" y="12215"/>
                </a:lnTo>
                <a:lnTo>
                  <a:pt x="41148" y="19812"/>
                </a:lnTo>
                <a:lnTo>
                  <a:pt x="39552" y="28289"/>
                </a:lnTo>
                <a:lnTo>
                  <a:pt x="35242" y="35052"/>
                </a:lnTo>
                <a:lnTo>
                  <a:pt x="28932" y="39528"/>
                </a:lnTo>
                <a:lnTo>
                  <a:pt x="21336" y="41148"/>
                </a:lnTo>
                <a:lnTo>
                  <a:pt x="12858" y="39528"/>
                </a:lnTo>
                <a:lnTo>
                  <a:pt x="6096" y="35052"/>
                </a:lnTo>
                <a:lnTo>
                  <a:pt x="1619" y="28289"/>
                </a:lnTo>
                <a:lnTo>
                  <a:pt x="0" y="19812"/>
                </a:lnTo>
                <a:lnTo>
                  <a:pt x="1619" y="12215"/>
                </a:lnTo>
                <a:lnTo>
                  <a:pt x="6096" y="5905"/>
                </a:lnTo>
                <a:lnTo>
                  <a:pt x="12858"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8" name="Google Shape;2228;p74"/>
          <p:cNvSpPr/>
          <p:nvPr/>
        </p:nvSpPr>
        <p:spPr>
          <a:xfrm>
            <a:off x="8409431" y="5640323"/>
            <a:ext cx="43180" cy="43180"/>
          </a:xfrm>
          <a:custGeom>
            <a:rect b="b" l="l" r="r" t="t"/>
            <a:pathLst>
              <a:path extrusionOk="0" h="43179" w="43179">
                <a:moveTo>
                  <a:pt x="21336" y="0"/>
                </a:moveTo>
                <a:lnTo>
                  <a:pt x="13501" y="1833"/>
                </a:lnTo>
                <a:lnTo>
                  <a:pt x="6667" y="6667"/>
                </a:lnTo>
                <a:lnTo>
                  <a:pt x="1833" y="13501"/>
                </a:lnTo>
                <a:lnTo>
                  <a:pt x="0" y="21335"/>
                </a:lnTo>
                <a:lnTo>
                  <a:pt x="1833" y="29813"/>
                </a:lnTo>
                <a:lnTo>
                  <a:pt x="6667" y="36575"/>
                </a:lnTo>
                <a:lnTo>
                  <a:pt x="13501" y="41052"/>
                </a:lnTo>
                <a:lnTo>
                  <a:pt x="21336" y="42671"/>
                </a:lnTo>
                <a:lnTo>
                  <a:pt x="29813" y="41052"/>
                </a:lnTo>
                <a:lnTo>
                  <a:pt x="36575" y="36575"/>
                </a:lnTo>
                <a:lnTo>
                  <a:pt x="41052" y="29813"/>
                </a:lnTo>
                <a:lnTo>
                  <a:pt x="42672" y="21335"/>
                </a:lnTo>
                <a:lnTo>
                  <a:pt x="41052" y="13501"/>
                </a:lnTo>
                <a:lnTo>
                  <a:pt x="36575" y="6667"/>
                </a:lnTo>
                <a:lnTo>
                  <a:pt x="29813" y="1833"/>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9" name="Google Shape;2229;p74"/>
          <p:cNvSpPr/>
          <p:nvPr/>
        </p:nvSpPr>
        <p:spPr>
          <a:xfrm>
            <a:off x="8409431" y="5640323"/>
            <a:ext cx="43180" cy="43180"/>
          </a:xfrm>
          <a:custGeom>
            <a:rect b="b" l="l" r="r" t="t"/>
            <a:pathLst>
              <a:path extrusionOk="0" h="43179" w="43179">
                <a:moveTo>
                  <a:pt x="21336" y="0"/>
                </a:moveTo>
                <a:lnTo>
                  <a:pt x="29813" y="1833"/>
                </a:lnTo>
                <a:lnTo>
                  <a:pt x="36575" y="6667"/>
                </a:lnTo>
                <a:lnTo>
                  <a:pt x="41052" y="13501"/>
                </a:lnTo>
                <a:lnTo>
                  <a:pt x="42672" y="21335"/>
                </a:lnTo>
                <a:lnTo>
                  <a:pt x="41052" y="29813"/>
                </a:lnTo>
                <a:lnTo>
                  <a:pt x="36575" y="36575"/>
                </a:lnTo>
                <a:lnTo>
                  <a:pt x="29813" y="41052"/>
                </a:lnTo>
                <a:lnTo>
                  <a:pt x="21336" y="42671"/>
                </a:lnTo>
                <a:lnTo>
                  <a:pt x="13501" y="41052"/>
                </a:lnTo>
                <a:lnTo>
                  <a:pt x="6667" y="36575"/>
                </a:lnTo>
                <a:lnTo>
                  <a:pt x="1833" y="29813"/>
                </a:lnTo>
                <a:lnTo>
                  <a:pt x="0" y="21335"/>
                </a:lnTo>
                <a:lnTo>
                  <a:pt x="1833" y="13501"/>
                </a:lnTo>
                <a:lnTo>
                  <a:pt x="6667" y="6667"/>
                </a:lnTo>
                <a:lnTo>
                  <a:pt x="13501" y="1833"/>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0" name="Google Shape;2230;p74"/>
          <p:cNvSpPr txBox="1"/>
          <p:nvPr/>
        </p:nvSpPr>
        <p:spPr>
          <a:xfrm>
            <a:off x="7293026" y="6362534"/>
            <a:ext cx="224154"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P3</a:t>
            </a:r>
            <a:endParaRPr sz="750">
              <a:solidFill>
                <a:schemeClr val="dk1"/>
              </a:solidFill>
              <a:latin typeface="Times New Roman"/>
              <a:ea typeface="Times New Roman"/>
              <a:cs typeface="Times New Roman"/>
              <a:sym typeface="Times New Roman"/>
            </a:endParaRPr>
          </a:p>
        </p:txBody>
      </p:sp>
      <p:sp>
        <p:nvSpPr>
          <p:cNvPr id="2231" name="Google Shape;2231;p74"/>
          <p:cNvSpPr/>
          <p:nvPr/>
        </p:nvSpPr>
        <p:spPr>
          <a:xfrm>
            <a:off x="7042404" y="6955535"/>
            <a:ext cx="581025" cy="0"/>
          </a:xfrm>
          <a:custGeom>
            <a:rect b="b" l="l" r="r" t="t"/>
            <a:pathLst>
              <a:path extrusionOk="0" h="120000" w="581025">
                <a:moveTo>
                  <a:pt x="580644"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2" name="Google Shape;2232;p74"/>
          <p:cNvSpPr/>
          <p:nvPr/>
        </p:nvSpPr>
        <p:spPr>
          <a:xfrm>
            <a:off x="7921752" y="5888735"/>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3" name="Google Shape;2233;p74"/>
          <p:cNvSpPr/>
          <p:nvPr/>
        </p:nvSpPr>
        <p:spPr>
          <a:xfrm>
            <a:off x="6807707" y="5865876"/>
            <a:ext cx="41275" cy="41275"/>
          </a:xfrm>
          <a:custGeom>
            <a:rect b="b" l="l" r="r" t="t"/>
            <a:pathLst>
              <a:path extrusionOk="0" h="41275" w="41275">
                <a:moveTo>
                  <a:pt x="19812" y="0"/>
                </a:moveTo>
                <a:lnTo>
                  <a:pt x="12215" y="1619"/>
                </a:lnTo>
                <a:lnTo>
                  <a:pt x="5905" y="6095"/>
                </a:lnTo>
                <a:lnTo>
                  <a:pt x="1595" y="12858"/>
                </a:lnTo>
                <a:lnTo>
                  <a:pt x="0" y="21336"/>
                </a:lnTo>
                <a:lnTo>
                  <a:pt x="1595" y="28932"/>
                </a:lnTo>
                <a:lnTo>
                  <a:pt x="5905" y="35242"/>
                </a:lnTo>
                <a:lnTo>
                  <a:pt x="12215" y="39552"/>
                </a:lnTo>
                <a:lnTo>
                  <a:pt x="19812" y="41148"/>
                </a:lnTo>
                <a:lnTo>
                  <a:pt x="28289" y="39552"/>
                </a:lnTo>
                <a:lnTo>
                  <a:pt x="35051" y="35242"/>
                </a:lnTo>
                <a:lnTo>
                  <a:pt x="39528" y="28932"/>
                </a:lnTo>
                <a:lnTo>
                  <a:pt x="41148" y="21336"/>
                </a:lnTo>
                <a:lnTo>
                  <a:pt x="39528" y="12858"/>
                </a:lnTo>
                <a:lnTo>
                  <a:pt x="35051" y="6095"/>
                </a:lnTo>
                <a:lnTo>
                  <a:pt x="28289" y="1619"/>
                </a:lnTo>
                <a:lnTo>
                  <a:pt x="198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4" name="Google Shape;2234;p74"/>
          <p:cNvSpPr/>
          <p:nvPr/>
        </p:nvSpPr>
        <p:spPr>
          <a:xfrm>
            <a:off x="6807707" y="5865876"/>
            <a:ext cx="41275" cy="41275"/>
          </a:xfrm>
          <a:custGeom>
            <a:rect b="b" l="l" r="r" t="t"/>
            <a:pathLst>
              <a:path extrusionOk="0" h="41275" w="41275">
                <a:moveTo>
                  <a:pt x="19812" y="0"/>
                </a:moveTo>
                <a:lnTo>
                  <a:pt x="28289" y="1619"/>
                </a:lnTo>
                <a:lnTo>
                  <a:pt x="35051" y="6095"/>
                </a:lnTo>
                <a:lnTo>
                  <a:pt x="39528" y="12858"/>
                </a:lnTo>
                <a:lnTo>
                  <a:pt x="41148" y="21336"/>
                </a:lnTo>
                <a:lnTo>
                  <a:pt x="39528" y="28932"/>
                </a:lnTo>
                <a:lnTo>
                  <a:pt x="35051" y="35242"/>
                </a:lnTo>
                <a:lnTo>
                  <a:pt x="28289" y="39552"/>
                </a:lnTo>
                <a:lnTo>
                  <a:pt x="19812" y="41148"/>
                </a:lnTo>
                <a:lnTo>
                  <a:pt x="12215" y="39552"/>
                </a:lnTo>
                <a:lnTo>
                  <a:pt x="5905" y="35242"/>
                </a:lnTo>
                <a:lnTo>
                  <a:pt x="1595" y="28932"/>
                </a:lnTo>
                <a:lnTo>
                  <a:pt x="0" y="21336"/>
                </a:lnTo>
                <a:lnTo>
                  <a:pt x="1595" y="12858"/>
                </a:lnTo>
                <a:lnTo>
                  <a:pt x="5905" y="6095"/>
                </a:lnTo>
                <a:lnTo>
                  <a:pt x="12215" y="1619"/>
                </a:lnTo>
                <a:lnTo>
                  <a:pt x="19812"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5" name="Google Shape;2235;p74"/>
          <p:cNvSpPr txBox="1"/>
          <p:nvPr/>
        </p:nvSpPr>
        <p:spPr>
          <a:xfrm>
            <a:off x="6591248" y="5782548"/>
            <a:ext cx="9080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c</a:t>
            </a:r>
            <a:endParaRPr sz="1150">
              <a:solidFill>
                <a:schemeClr val="dk1"/>
              </a:solidFill>
              <a:latin typeface="Times New Roman"/>
              <a:ea typeface="Times New Roman"/>
              <a:cs typeface="Times New Roman"/>
              <a:sym typeface="Times New Roman"/>
            </a:endParaRPr>
          </a:p>
        </p:txBody>
      </p:sp>
      <p:sp>
        <p:nvSpPr>
          <p:cNvPr id="2236" name="Google Shape;2236;p74"/>
          <p:cNvSpPr txBox="1"/>
          <p:nvPr/>
        </p:nvSpPr>
        <p:spPr>
          <a:xfrm>
            <a:off x="7924800" y="6106667"/>
            <a:ext cx="268605" cy="687705"/>
          </a:xfrm>
          <a:prstGeom prst="rect">
            <a:avLst/>
          </a:prstGeom>
          <a:solidFill>
            <a:srgbClr val="FFFFFF"/>
          </a:solidFill>
          <a:ln>
            <a:noFill/>
          </a:ln>
        </p:spPr>
        <p:txBody>
          <a:bodyPr anchorCtr="0" anchor="t" bIns="0" lIns="0" spcFirstLastPara="1" rIns="0" wrap="square" tIns="1250">
            <a:noAutofit/>
          </a:bodyPr>
          <a:lstStyle/>
          <a:p>
            <a:pPr indent="0" lvl="0" marL="0" marR="0" rtl="0" algn="l">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0" lvl="0" marL="40005" marR="0" rtl="0" algn="l">
              <a:lnSpc>
                <a:spcPct val="100000"/>
              </a:lnSpc>
              <a:spcBef>
                <a:spcPts val="5"/>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S3</a:t>
            </a:r>
            <a:endParaRPr sz="750">
              <a:solidFill>
                <a:schemeClr val="dk1"/>
              </a:solidFill>
              <a:latin typeface="Times New Roman"/>
              <a:ea typeface="Times New Roman"/>
              <a:cs typeface="Times New Roman"/>
              <a:sym typeface="Times New Roman"/>
            </a:endParaRPr>
          </a:p>
        </p:txBody>
      </p:sp>
      <p:sp>
        <p:nvSpPr>
          <p:cNvPr id="2237" name="Google Shape;2237;p74"/>
          <p:cNvSpPr/>
          <p:nvPr/>
        </p:nvSpPr>
        <p:spPr>
          <a:xfrm>
            <a:off x="7630668" y="3206496"/>
            <a:ext cx="43180" cy="43180"/>
          </a:xfrm>
          <a:custGeom>
            <a:rect b="b" l="l" r="r" t="t"/>
            <a:pathLst>
              <a:path extrusionOk="0" h="43180" w="43179">
                <a:moveTo>
                  <a:pt x="21335" y="0"/>
                </a:moveTo>
                <a:lnTo>
                  <a:pt x="12858" y="1619"/>
                </a:lnTo>
                <a:lnTo>
                  <a:pt x="6095" y="6096"/>
                </a:lnTo>
                <a:lnTo>
                  <a:pt x="1619" y="12858"/>
                </a:lnTo>
                <a:lnTo>
                  <a:pt x="0" y="21335"/>
                </a:lnTo>
                <a:lnTo>
                  <a:pt x="1619" y="29813"/>
                </a:lnTo>
                <a:lnTo>
                  <a:pt x="6096" y="36575"/>
                </a:lnTo>
                <a:lnTo>
                  <a:pt x="12858" y="41052"/>
                </a:lnTo>
                <a:lnTo>
                  <a:pt x="21335" y="42671"/>
                </a:lnTo>
                <a:lnTo>
                  <a:pt x="29170" y="41052"/>
                </a:lnTo>
                <a:lnTo>
                  <a:pt x="36004" y="36575"/>
                </a:lnTo>
                <a:lnTo>
                  <a:pt x="40838" y="29813"/>
                </a:lnTo>
                <a:lnTo>
                  <a:pt x="42672" y="21335"/>
                </a:lnTo>
                <a:lnTo>
                  <a:pt x="40838" y="12858"/>
                </a:lnTo>
                <a:lnTo>
                  <a:pt x="36004" y="6096"/>
                </a:lnTo>
                <a:lnTo>
                  <a:pt x="29170"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8" name="Google Shape;2238;p74"/>
          <p:cNvSpPr/>
          <p:nvPr/>
        </p:nvSpPr>
        <p:spPr>
          <a:xfrm>
            <a:off x="7630668" y="3206496"/>
            <a:ext cx="43180" cy="43180"/>
          </a:xfrm>
          <a:custGeom>
            <a:rect b="b" l="l" r="r" t="t"/>
            <a:pathLst>
              <a:path extrusionOk="0" h="43180" w="43179">
                <a:moveTo>
                  <a:pt x="21335" y="0"/>
                </a:moveTo>
                <a:lnTo>
                  <a:pt x="29170" y="1619"/>
                </a:lnTo>
                <a:lnTo>
                  <a:pt x="36004" y="6095"/>
                </a:lnTo>
                <a:lnTo>
                  <a:pt x="40838" y="12858"/>
                </a:lnTo>
                <a:lnTo>
                  <a:pt x="42672" y="21335"/>
                </a:lnTo>
                <a:lnTo>
                  <a:pt x="40838" y="29813"/>
                </a:lnTo>
                <a:lnTo>
                  <a:pt x="36004" y="36575"/>
                </a:lnTo>
                <a:lnTo>
                  <a:pt x="29170" y="41052"/>
                </a:lnTo>
                <a:lnTo>
                  <a:pt x="21335" y="42671"/>
                </a:lnTo>
                <a:lnTo>
                  <a:pt x="12858" y="41052"/>
                </a:lnTo>
                <a:lnTo>
                  <a:pt x="6095" y="36575"/>
                </a:lnTo>
                <a:lnTo>
                  <a:pt x="1619" y="29813"/>
                </a:lnTo>
                <a:lnTo>
                  <a:pt x="0" y="21335"/>
                </a:lnTo>
                <a:lnTo>
                  <a:pt x="1619" y="12858"/>
                </a:lnTo>
                <a:lnTo>
                  <a:pt x="6095" y="6096"/>
                </a:lnTo>
                <a:lnTo>
                  <a:pt x="12858" y="1619"/>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9" name="Google Shape;2239;p74"/>
          <p:cNvSpPr/>
          <p:nvPr/>
        </p:nvSpPr>
        <p:spPr>
          <a:xfrm>
            <a:off x="7839456" y="3578352"/>
            <a:ext cx="332740" cy="117475"/>
          </a:xfrm>
          <a:custGeom>
            <a:rect b="b" l="l" r="r" t="t"/>
            <a:pathLst>
              <a:path extrusionOk="0" h="117475" w="332740">
                <a:moveTo>
                  <a:pt x="166116" y="0"/>
                </a:moveTo>
                <a:lnTo>
                  <a:pt x="101584" y="4786"/>
                </a:lnTo>
                <a:lnTo>
                  <a:pt x="48768" y="17716"/>
                </a:lnTo>
                <a:lnTo>
                  <a:pt x="13096" y="36647"/>
                </a:lnTo>
                <a:lnTo>
                  <a:pt x="0" y="59436"/>
                </a:lnTo>
                <a:lnTo>
                  <a:pt x="13096" y="81986"/>
                </a:lnTo>
                <a:lnTo>
                  <a:pt x="48767" y="100393"/>
                </a:lnTo>
                <a:lnTo>
                  <a:pt x="101584" y="112799"/>
                </a:lnTo>
                <a:lnTo>
                  <a:pt x="166116" y="117348"/>
                </a:lnTo>
                <a:lnTo>
                  <a:pt x="231290" y="112799"/>
                </a:lnTo>
                <a:lnTo>
                  <a:pt x="284035" y="100393"/>
                </a:lnTo>
                <a:lnTo>
                  <a:pt x="319349" y="81986"/>
                </a:lnTo>
                <a:lnTo>
                  <a:pt x="332232" y="59436"/>
                </a:lnTo>
                <a:lnTo>
                  <a:pt x="319349" y="36647"/>
                </a:lnTo>
                <a:lnTo>
                  <a:pt x="284035" y="17716"/>
                </a:lnTo>
                <a:lnTo>
                  <a:pt x="231290"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0" name="Google Shape;2240;p74"/>
          <p:cNvSpPr/>
          <p:nvPr/>
        </p:nvSpPr>
        <p:spPr>
          <a:xfrm>
            <a:off x="7839456" y="3578352"/>
            <a:ext cx="332740" cy="117475"/>
          </a:xfrm>
          <a:custGeom>
            <a:rect b="b" l="l" r="r" t="t"/>
            <a:pathLst>
              <a:path extrusionOk="0" h="117475" w="332740">
                <a:moveTo>
                  <a:pt x="0" y="59436"/>
                </a:moveTo>
                <a:lnTo>
                  <a:pt x="13096" y="36647"/>
                </a:lnTo>
                <a:lnTo>
                  <a:pt x="48768" y="17716"/>
                </a:lnTo>
                <a:lnTo>
                  <a:pt x="101584" y="4786"/>
                </a:lnTo>
                <a:lnTo>
                  <a:pt x="166116" y="0"/>
                </a:lnTo>
                <a:lnTo>
                  <a:pt x="231290" y="4786"/>
                </a:lnTo>
                <a:lnTo>
                  <a:pt x="284035" y="17716"/>
                </a:lnTo>
                <a:lnTo>
                  <a:pt x="319349" y="36647"/>
                </a:lnTo>
                <a:lnTo>
                  <a:pt x="332232" y="59436"/>
                </a:lnTo>
                <a:lnTo>
                  <a:pt x="319349" y="81986"/>
                </a:lnTo>
                <a:lnTo>
                  <a:pt x="284035" y="100393"/>
                </a:lnTo>
                <a:lnTo>
                  <a:pt x="231290" y="112799"/>
                </a:lnTo>
                <a:lnTo>
                  <a:pt x="166116" y="117348"/>
                </a:lnTo>
                <a:lnTo>
                  <a:pt x="101584" y="112799"/>
                </a:lnTo>
                <a:lnTo>
                  <a:pt x="48767" y="100393"/>
                </a:lnTo>
                <a:lnTo>
                  <a:pt x="13096" y="81986"/>
                </a:lnTo>
                <a:lnTo>
                  <a:pt x="0"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1" name="Google Shape;2241;p74"/>
          <p:cNvSpPr/>
          <p:nvPr/>
        </p:nvSpPr>
        <p:spPr>
          <a:xfrm>
            <a:off x="7840980" y="3681984"/>
            <a:ext cx="332740" cy="119380"/>
          </a:xfrm>
          <a:custGeom>
            <a:rect b="b" l="l" r="r" t="t"/>
            <a:pathLst>
              <a:path extrusionOk="0" h="119379" w="332740">
                <a:moveTo>
                  <a:pt x="166116" y="0"/>
                </a:moveTo>
                <a:lnTo>
                  <a:pt x="101584" y="4786"/>
                </a:lnTo>
                <a:lnTo>
                  <a:pt x="48768" y="17716"/>
                </a:lnTo>
                <a:lnTo>
                  <a:pt x="13096" y="36647"/>
                </a:lnTo>
                <a:lnTo>
                  <a:pt x="0" y="59435"/>
                </a:lnTo>
                <a:lnTo>
                  <a:pt x="13096" y="82867"/>
                </a:lnTo>
                <a:lnTo>
                  <a:pt x="48768" y="101726"/>
                </a:lnTo>
                <a:lnTo>
                  <a:pt x="101584" y="114300"/>
                </a:lnTo>
                <a:lnTo>
                  <a:pt x="166116" y="118871"/>
                </a:lnTo>
                <a:lnTo>
                  <a:pt x="231290" y="114300"/>
                </a:lnTo>
                <a:lnTo>
                  <a:pt x="284035" y="101726"/>
                </a:lnTo>
                <a:lnTo>
                  <a:pt x="319349" y="82867"/>
                </a:lnTo>
                <a:lnTo>
                  <a:pt x="332231" y="59435"/>
                </a:lnTo>
                <a:lnTo>
                  <a:pt x="319349" y="36647"/>
                </a:lnTo>
                <a:lnTo>
                  <a:pt x="284035" y="17716"/>
                </a:lnTo>
                <a:lnTo>
                  <a:pt x="231290"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2" name="Google Shape;2242;p74"/>
          <p:cNvSpPr/>
          <p:nvPr/>
        </p:nvSpPr>
        <p:spPr>
          <a:xfrm>
            <a:off x="7840980" y="3681984"/>
            <a:ext cx="332740" cy="119380"/>
          </a:xfrm>
          <a:custGeom>
            <a:rect b="b" l="l" r="r" t="t"/>
            <a:pathLst>
              <a:path extrusionOk="0" h="119379" w="332740">
                <a:moveTo>
                  <a:pt x="0" y="59435"/>
                </a:moveTo>
                <a:lnTo>
                  <a:pt x="13096" y="36647"/>
                </a:lnTo>
                <a:lnTo>
                  <a:pt x="48768" y="17716"/>
                </a:lnTo>
                <a:lnTo>
                  <a:pt x="101584" y="4786"/>
                </a:lnTo>
                <a:lnTo>
                  <a:pt x="166116" y="0"/>
                </a:lnTo>
                <a:lnTo>
                  <a:pt x="231290" y="4786"/>
                </a:lnTo>
                <a:lnTo>
                  <a:pt x="284035" y="17716"/>
                </a:lnTo>
                <a:lnTo>
                  <a:pt x="319349" y="36647"/>
                </a:lnTo>
                <a:lnTo>
                  <a:pt x="332231" y="59435"/>
                </a:lnTo>
                <a:lnTo>
                  <a:pt x="319349" y="82867"/>
                </a:lnTo>
                <a:lnTo>
                  <a:pt x="284035" y="101726"/>
                </a:lnTo>
                <a:lnTo>
                  <a:pt x="231290" y="114300"/>
                </a:lnTo>
                <a:lnTo>
                  <a:pt x="166116" y="118871"/>
                </a:lnTo>
                <a:lnTo>
                  <a:pt x="101584" y="114299"/>
                </a:lnTo>
                <a:lnTo>
                  <a:pt x="48767" y="101726"/>
                </a:lnTo>
                <a:lnTo>
                  <a:pt x="13096" y="82867"/>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3" name="Google Shape;2243;p74"/>
          <p:cNvSpPr/>
          <p:nvPr/>
        </p:nvSpPr>
        <p:spPr>
          <a:xfrm>
            <a:off x="7839456" y="3790188"/>
            <a:ext cx="332740" cy="117475"/>
          </a:xfrm>
          <a:custGeom>
            <a:rect b="b" l="l" r="r" t="t"/>
            <a:pathLst>
              <a:path extrusionOk="0" h="117475" w="332740">
                <a:moveTo>
                  <a:pt x="166116" y="0"/>
                </a:moveTo>
                <a:lnTo>
                  <a:pt x="101584" y="4548"/>
                </a:lnTo>
                <a:lnTo>
                  <a:pt x="48768" y="16954"/>
                </a:lnTo>
                <a:lnTo>
                  <a:pt x="13096" y="35361"/>
                </a:lnTo>
                <a:lnTo>
                  <a:pt x="0" y="57912"/>
                </a:lnTo>
                <a:lnTo>
                  <a:pt x="13096" y="81343"/>
                </a:lnTo>
                <a:lnTo>
                  <a:pt x="48767" y="100202"/>
                </a:lnTo>
                <a:lnTo>
                  <a:pt x="101584" y="112775"/>
                </a:lnTo>
                <a:lnTo>
                  <a:pt x="166116" y="117348"/>
                </a:lnTo>
                <a:lnTo>
                  <a:pt x="231290" y="112775"/>
                </a:lnTo>
                <a:lnTo>
                  <a:pt x="284035" y="100202"/>
                </a:lnTo>
                <a:lnTo>
                  <a:pt x="319349" y="81343"/>
                </a:lnTo>
                <a:lnTo>
                  <a:pt x="332232" y="57912"/>
                </a:lnTo>
                <a:lnTo>
                  <a:pt x="319349" y="35361"/>
                </a:lnTo>
                <a:lnTo>
                  <a:pt x="284035" y="16954"/>
                </a:lnTo>
                <a:lnTo>
                  <a:pt x="231290"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4" name="Google Shape;2244;p74"/>
          <p:cNvSpPr/>
          <p:nvPr/>
        </p:nvSpPr>
        <p:spPr>
          <a:xfrm>
            <a:off x="7839456" y="3790188"/>
            <a:ext cx="332740" cy="117475"/>
          </a:xfrm>
          <a:custGeom>
            <a:rect b="b" l="l" r="r" t="t"/>
            <a:pathLst>
              <a:path extrusionOk="0" h="117475" w="332740">
                <a:moveTo>
                  <a:pt x="0" y="57912"/>
                </a:moveTo>
                <a:lnTo>
                  <a:pt x="13096" y="35361"/>
                </a:lnTo>
                <a:lnTo>
                  <a:pt x="48768" y="16954"/>
                </a:lnTo>
                <a:lnTo>
                  <a:pt x="101584" y="4548"/>
                </a:lnTo>
                <a:lnTo>
                  <a:pt x="166116" y="0"/>
                </a:lnTo>
                <a:lnTo>
                  <a:pt x="231290" y="4548"/>
                </a:lnTo>
                <a:lnTo>
                  <a:pt x="284035" y="16954"/>
                </a:lnTo>
                <a:lnTo>
                  <a:pt x="319349" y="35361"/>
                </a:lnTo>
                <a:lnTo>
                  <a:pt x="332232" y="57912"/>
                </a:lnTo>
                <a:lnTo>
                  <a:pt x="319349" y="81343"/>
                </a:lnTo>
                <a:lnTo>
                  <a:pt x="284035" y="100202"/>
                </a:lnTo>
                <a:lnTo>
                  <a:pt x="231290" y="112775"/>
                </a:lnTo>
                <a:lnTo>
                  <a:pt x="166116" y="117348"/>
                </a:lnTo>
                <a:lnTo>
                  <a:pt x="101584" y="112775"/>
                </a:lnTo>
                <a:lnTo>
                  <a:pt x="48767" y="100202"/>
                </a:lnTo>
                <a:lnTo>
                  <a:pt x="13096"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5" name="Google Shape;2245;p74"/>
          <p:cNvSpPr/>
          <p:nvPr/>
        </p:nvSpPr>
        <p:spPr>
          <a:xfrm>
            <a:off x="7839456" y="3893820"/>
            <a:ext cx="332740" cy="119380"/>
          </a:xfrm>
          <a:custGeom>
            <a:rect b="b" l="l" r="r" t="t"/>
            <a:pathLst>
              <a:path extrusionOk="0" h="119379" w="332740">
                <a:moveTo>
                  <a:pt x="166116" y="0"/>
                </a:moveTo>
                <a:lnTo>
                  <a:pt x="101584" y="4786"/>
                </a:lnTo>
                <a:lnTo>
                  <a:pt x="48768" y="17716"/>
                </a:lnTo>
                <a:lnTo>
                  <a:pt x="13096" y="36647"/>
                </a:lnTo>
                <a:lnTo>
                  <a:pt x="0" y="59436"/>
                </a:lnTo>
                <a:lnTo>
                  <a:pt x="13096" y="82867"/>
                </a:lnTo>
                <a:lnTo>
                  <a:pt x="48768" y="101727"/>
                </a:lnTo>
                <a:lnTo>
                  <a:pt x="101584" y="114300"/>
                </a:lnTo>
                <a:lnTo>
                  <a:pt x="166116" y="118872"/>
                </a:lnTo>
                <a:lnTo>
                  <a:pt x="231290" y="114300"/>
                </a:lnTo>
                <a:lnTo>
                  <a:pt x="284035" y="101727"/>
                </a:lnTo>
                <a:lnTo>
                  <a:pt x="319349" y="82867"/>
                </a:lnTo>
                <a:lnTo>
                  <a:pt x="332232" y="59436"/>
                </a:lnTo>
                <a:lnTo>
                  <a:pt x="319349" y="36647"/>
                </a:lnTo>
                <a:lnTo>
                  <a:pt x="284035" y="17716"/>
                </a:lnTo>
                <a:lnTo>
                  <a:pt x="231290"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6" name="Google Shape;2246;p74"/>
          <p:cNvSpPr/>
          <p:nvPr/>
        </p:nvSpPr>
        <p:spPr>
          <a:xfrm>
            <a:off x="7839456" y="3893820"/>
            <a:ext cx="332740" cy="119380"/>
          </a:xfrm>
          <a:custGeom>
            <a:rect b="b" l="l" r="r" t="t"/>
            <a:pathLst>
              <a:path extrusionOk="0" h="119379" w="332740">
                <a:moveTo>
                  <a:pt x="0" y="59436"/>
                </a:moveTo>
                <a:lnTo>
                  <a:pt x="13096" y="36647"/>
                </a:lnTo>
                <a:lnTo>
                  <a:pt x="48768" y="17716"/>
                </a:lnTo>
                <a:lnTo>
                  <a:pt x="101584" y="4786"/>
                </a:lnTo>
                <a:lnTo>
                  <a:pt x="166116" y="0"/>
                </a:lnTo>
                <a:lnTo>
                  <a:pt x="231290" y="4786"/>
                </a:lnTo>
                <a:lnTo>
                  <a:pt x="284035" y="17716"/>
                </a:lnTo>
                <a:lnTo>
                  <a:pt x="319349" y="36647"/>
                </a:lnTo>
                <a:lnTo>
                  <a:pt x="332232" y="59436"/>
                </a:lnTo>
                <a:lnTo>
                  <a:pt x="319349" y="82867"/>
                </a:lnTo>
                <a:lnTo>
                  <a:pt x="284035" y="101727"/>
                </a:lnTo>
                <a:lnTo>
                  <a:pt x="231290" y="114300"/>
                </a:lnTo>
                <a:lnTo>
                  <a:pt x="166116" y="118872"/>
                </a:lnTo>
                <a:lnTo>
                  <a:pt x="101584" y="114300"/>
                </a:lnTo>
                <a:lnTo>
                  <a:pt x="48767" y="101726"/>
                </a:lnTo>
                <a:lnTo>
                  <a:pt x="13096" y="82867"/>
                </a:lnTo>
                <a:lnTo>
                  <a:pt x="0"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7" name="Google Shape;2247;p74"/>
          <p:cNvSpPr/>
          <p:nvPr/>
        </p:nvSpPr>
        <p:spPr>
          <a:xfrm>
            <a:off x="7837931" y="4000500"/>
            <a:ext cx="332740" cy="119380"/>
          </a:xfrm>
          <a:custGeom>
            <a:rect b="b" l="l" r="r" t="t"/>
            <a:pathLst>
              <a:path extrusionOk="0" h="119379" w="332740">
                <a:moveTo>
                  <a:pt x="166116" y="0"/>
                </a:moveTo>
                <a:lnTo>
                  <a:pt x="101584" y="4572"/>
                </a:lnTo>
                <a:lnTo>
                  <a:pt x="48768" y="17145"/>
                </a:lnTo>
                <a:lnTo>
                  <a:pt x="13096" y="36004"/>
                </a:lnTo>
                <a:lnTo>
                  <a:pt x="0" y="59436"/>
                </a:lnTo>
                <a:lnTo>
                  <a:pt x="13096" y="82224"/>
                </a:lnTo>
                <a:lnTo>
                  <a:pt x="48767" y="101155"/>
                </a:lnTo>
                <a:lnTo>
                  <a:pt x="101584" y="114085"/>
                </a:lnTo>
                <a:lnTo>
                  <a:pt x="166116" y="118872"/>
                </a:lnTo>
                <a:lnTo>
                  <a:pt x="230647" y="114085"/>
                </a:lnTo>
                <a:lnTo>
                  <a:pt x="283464" y="101155"/>
                </a:lnTo>
                <a:lnTo>
                  <a:pt x="319135" y="82224"/>
                </a:lnTo>
                <a:lnTo>
                  <a:pt x="332232" y="59436"/>
                </a:lnTo>
                <a:lnTo>
                  <a:pt x="319135" y="36004"/>
                </a:lnTo>
                <a:lnTo>
                  <a:pt x="283464" y="17145"/>
                </a:lnTo>
                <a:lnTo>
                  <a:pt x="230647" y="4572"/>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8" name="Google Shape;2248;p74"/>
          <p:cNvSpPr/>
          <p:nvPr/>
        </p:nvSpPr>
        <p:spPr>
          <a:xfrm>
            <a:off x="7837931" y="4000500"/>
            <a:ext cx="332740" cy="119380"/>
          </a:xfrm>
          <a:custGeom>
            <a:rect b="b" l="l" r="r" t="t"/>
            <a:pathLst>
              <a:path extrusionOk="0" h="119379" w="332740">
                <a:moveTo>
                  <a:pt x="0" y="59436"/>
                </a:moveTo>
                <a:lnTo>
                  <a:pt x="13096" y="36004"/>
                </a:lnTo>
                <a:lnTo>
                  <a:pt x="48768" y="17145"/>
                </a:lnTo>
                <a:lnTo>
                  <a:pt x="101584" y="4572"/>
                </a:lnTo>
                <a:lnTo>
                  <a:pt x="166116" y="0"/>
                </a:lnTo>
                <a:lnTo>
                  <a:pt x="230647" y="4572"/>
                </a:lnTo>
                <a:lnTo>
                  <a:pt x="283464" y="17145"/>
                </a:lnTo>
                <a:lnTo>
                  <a:pt x="319135" y="36004"/>
                </a:lnTo>
                <a:lnTo>
                  <a:pt x="332232" y="59436"/>
                </a:lnTo>
                <a:lnTo>
                  <a:pt x="319135" y="82224"/>
                </a:lnTo>
                <a:lnTo>
                  <a:pt x="283464" y="101155"/>
                </a:lnTo>
                <a:lnTo>
                  <a:pt x="230647" y="114085"/>
                </a:lnTo>
                <a:lnTo>
                  <a:pt x="166116" y="118872"/>
                </a:lnTo>
                <a:lnTo>
                  <a:pt x="101584" y="114085"/>
                </a:lnTo>
                <a:lnTo>
                  <a:pt x="48767" y="101155"/>
                </a:lnTo>
                <a:lnTo>
                  <a:pt x="13096" y="82224"/>
                </a:lnTo>
                <a:lnTo>
                  <a:pt x="0"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9" name="Google Shape;2249;p74"/>
          <p:cNvSpPr/>
          <p:nvPr/>
        </p:nvSpPr>
        <p:spPr>
          <a:xfrm>
            <a:off x="7929371" y="3534155"/>
            <a:ext cx="266700" cy="688975"/>
          </a:xfrm>
          <a:custGeom>
            <a:rect b="b" l="l" r="r" t="t"/>
            <a:pathLst>
              <a:path extrusionOk="0" h="688975" w="266700">
                <a:moveTo>
                  <a:pt x="0" y="688848"/>
                </a:moveTo>
                <a:lnTo>
                  <a:pt x="266700" y="688848"/>
                </a:lnTo>
                <a:lnTo>
                  <a:pt x="266700" y="0"/>
                </a:lnTo>
                <a:lnTo>
                  <a:pt x="0" y="0"/>
                </a:lnTo>
                <a:lnTo>
                  <a:pt x="0" y="6888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0" name="Google Shape;2250;p74"/>
          <p:cNvSpPr/>
          <p:nvPr/>
        </p:nvSpPr>
        <p:spPr>
          <a:xfrm>
            <a:off x="6853428" y="3317748"/>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1" name="Google Shape;2251;p74"/>
          <p:cNvSpPr/>
          <p:nvPr/>
        </p:nvSpPr>
        <p:spPr>
          <a:xfrm>
            <a:off x="7924800" y="4111752"/>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2" name="Google Shape;2252;p74"/>
          <p:cNvSpPr/>
          <p:nvPr/>
        </p:nvSpPr>
        <p:spPr>
          <a:xfrm>
            <a:off x="7635240" y="4117848"/>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3" name="Google Shape;2253;p74"/>
          <p:cNvSpPr/>
          <p:nvPr/>
        </p:nvSpPr>
        <p:spPr>
          <a:xfrm>
            <a:off x="7624571" y="3323844"/>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4" name="Google Shape;2254;p74"/>
          <p:cNvSpPr/>
          <p:nvPr/>
        </p:nvSpPr>
        <p:spPr>
          <a:xfrm>
            <a:off x="7924800" y="3322320"/>
            <a:ext cx="0" cy="265430"/>
          </a:xfrm>
          <a:custGeom>
            <a:rect b="b" l="l" r="r" t="t"/>
            <a:pathLst>
              <a:path extrusionOk="0" h="265429" w="120000">
                <a:moveTo>
                  <a:pt x="0" y="0"/>
                </a:moveTo>
                <a:lnTo>
                  <a:pt x="0" y="2651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5" name="Google Shape;2255;p74"/>
          <p:cNvSpPr/>
          <p:nvPr/>
        </p:nvSpPr>
        <p:spPr>
          <a:xfrm>
            <a:off x="6810756" y="3294888"/>
            <a:ext cx="41275" cy="41275"/>
          </a:xfrm>
          <a:custGeom>
            <a:rect b="b" l="l" r="r" t="t"/>
            <a:pathLst>
              <a:path extrusionOk="0" h="41275" w="41275">
                <a:moveTo>
                  <a:pt x="21336" y="0"/>
                </a:moveTo>
                <a:lnTo>
                  <a:pt x="12858" y="1595"/>
                </a:lnTo>
                <a:lnTo>
                  <a:pt x="6096" y="5905"/>
                </a:lnTo>
                <a:lnTo>
                  <a:pt x="1619" y="12215"/>
                </a:lnTo>
                <a:lnTo>
                  <a:pt x="0" y="19812"/>
                </a:lnTo>
                <a:lnTo>
                  <a:pt x="1619" y="28289"/>
                </a:lnTo>
                <a:lnTo>
                  <a:pt x="6096" y="35052"/>
                </a:lnTo>
                <a:lnTo>
                  <a:pt x="12858" y="39528"/>
                </a:lnTo>
                <a:lnTo>
                  <a:pt x="21336" y="41148"/>
                </a:lnTo>
                <a:lnTo>
                  <a:pt x="28932" y="39528"/>
                </a:lnTo>
                <a:lnTo>
                  <a:pt x="35242" y="35052"/>
                </a:lnTo>
                <a:lnTo>
                  <a:pt x="39552" y="28289"/>
                </a:lnTo>
                <a:lnTo>
                  <a:pt x="41148" y="19812"/>
                </a:lnTo>
                <a:lnTo>
                  <a:pt x="39552" y="12215"/>
                </a:lnTo>
                <a:lnTo>
                  <a:pt x="35242" y="5905"/>
                </a:lnTo>
                <a:lnTo>
                  <a:pt x="28932" y="1595"/>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6" name="Google Shape;2256;p74"/>
          <p:cNvSpPr/>
          <p:nvPr/>
        </p:nvSpPr>
        <p:spPr>
          <a:xfrm>
            <a:off x="6810756" y="3294888"/>
            <a:ext cx="41275" cy="41275"/>
          </a:xfrm>
          <a:custGeom>
            <a:rect b="b" l="l" r="r" t="t"/>
            <a:pathLst>
              <a:path extrusionOk="0" h="41275" w="41275">
                <a:moveTo>
                  <a:pt x="21336" y="0"/>
                </a:moveTo>
                <a:lnTo>
                  <a:pt x="28932" y="1595"/>
                </a:lnTo>
                <a:lnTo>
                  <a:pt x="35242" y="5905"/>
                </a:lnTo>
                <a:lnTo>
                  <a:pt x="39552" y="12215"/>
                </a:lnTo>
                <a:lnTo>
                  <a:pt x="41148" y="19812"/>
                </a:lnTo>
                <a:lnTo>
                  <a:pt x="39552" y="28289"/>
                </a:lnTo>
                <a:lnTo>
                  <a:pt x="35242" y="35052"/>
                </a:lnTo>
                <a:lnTo>
                  <a:pt x="28932" y="39528"/>
                </a:lnTo>
                <a:lnTo>
                  <a:pt x="21336" y="41148"/>
                </a:lnTo>
                <a:lnTo>
                  <a:pt x="12858" y="39528"/>
                </a:lnTo>
                <a:lnTo>
                  <a:pt x="6096" y="35051"/>
                </a:lnTo>
                <a:lnTo>
                  <a:pt x="1619" y="28289"/>
                </a:lnTo>
                <a:lnTo>
                  <a:pt x="0" y="19812"/>
                </a:lnTo>
                <a:lnTo>
                  <a:pt x="1619" y="12215"/>
                </a:lnTo>
                <a:lnTo>
                  <a:pt x="6096" y="5905"/>
                </a:lnTo>
                <a:lnTo>
                  <a:pt x="12858" y="1595"/>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7" name="Google Shape;2257;p74"/>
          <p:cNvSpPr/>
          <p:nvPr/>
        </p:nvSpPr>
        <p:spPr>
          <a:xfrm>
            <a:off x="7869935" y="3206496"/>
            <a:ext cx="41275" cy="43180"/>
          </a:xfrm>
          <a:custGeom>
            <a:rect b="b" l="l" r="r" t="t"/>
            <a:pathLst>
              <a:path extrusionOk="0" h="43180" w="41275">
                <a:moveTo>
                  <a:pt x="21336" y="0"/>
                </a:moveTo>
                <a:lnTo>
                  <a:pt x="12858" y="1619"/>
                </a:lnTo>
                <a:lnTo>
                  <a:pt x="6096" y="6096"/>
                </a:lnTo>
                <a:lnTo>
                  <a:pt x="1619" y="12858"/>
                </a:lnTo>
                <a:lnTo>
                  <a:pt x="0" y="21335"/>
                </a:lnTo>
                <a:lnTo>
                  <a:pt x="1619" y="29813"/>
                </a:lnTo>
                <a:lnTo>
                  <a:pt x="6096" y="36575"/>
                </a:lnTo>
                <a:lnTo>
                  <a:pt x="12858" y="41052"/>
                </a:lnTo>
                <a:lnTo>
                  <a:pt x="21336" y="42671"/>
                </a:lnTo>
                <a:lnTo>
                  <a:pt x="28932" y="41052"/>
                </a:lnTo>
                <a:lnTo>
                  <a:pt x="35242" y="36575"/>
                </a:lnTo>
                <a:lnTo>
                  <a:pt x="39552" y="29813"/>
                </a:lnTo>
                <a:lnTo>
                  <a:pt x="41148" y="21335"/>
                </a:lnTo>
                <a:lnTo>
                  <a:pt x="39552" y="12858"/>
                </a:lnTo>
                <a:lnTo>
                  <a:pt x="35242" y="6096"/>
                </a:lnTo>
                <a:lnTo>
                  <a:pt x="28932"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8" name="Google Shape;2258;p74"/>
          <p:cNvSpPr/>
          <p:nvPr/>
        </p:nvSpPr>
        <p:spPr>
          <a:xfrm>
            <a:off x="7869935" y="3206496"/>
            <a:ext cx="41275" cy="43180"/>
          </a:xfrm>
          <a:custGeom>
            <a:rect b="b" l="l" r="r" t="t"/>
            <a:pathLst>
              <a:path extrusionOk="0" h="43180" w="41275">
                <a:moveTo>
                  <a:pt x="21336" y="0"/>
                </a:moveTo>
                <a:lnTo>
                  <a:pt x="28932" y="1619"/>
                </a:lnTo>
                <a:lnTo>
                  <a:pt x="35242" y="6095"/>
                </a:lnTo>
                <a:lnTo>
                  <a:pt x="39552" y="12858"/>
                </a:lnTo>
                <a:lnTo>
                  <a:pt x="41148" y="21335"/>
                </a:lnTo>
                <a:lnTo>
                  <a:pt x="39552" y="29813"/>
                </a:lnTo>
                <a:lnTo>
                  <a:pt x="35242" y="36575"/>
                </a:lnTo>
                <a:lnTo>
                  <a:pt x="28932" y="41052"/>
                </a:lnTo>
                <a:lnTo>
                  <a:pt x="21336" y="42671"/>
                </a:lnTo>
                <a:lnTo>
                  <a:pt x="12858" y="41052"/>
                </a:lnTo>
                <a:lnTo>
                  <a:pt x="6096" y="36575"/>
                </a:lnTo>
                <a:lnTo>
                  <a:pt x="1619" y="29813"/>
                </a:lnTo>
                <a:lnTo>
                  <a:pt x="0" y="21335"/>
                </a:lnTo>
                <a:lnTo>
                  <a:pt x="1619" y="12858"/>
                </a:lnTo>
                <a:lnTo>
                  <a:pt x="6096" y="6096"/>
                </a:lnTo>
                <a:lnTo>
                  <a:pt x="12858"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9" name="Google Shape;2259;p74"/>
          <p:cNvSpPr txBox="1"/>
          <p:nvPr/>
        </p:nvSpPr>
        <p:spPr>
          <a:xfrm>
            <a:off x="7355205" y="3554549"/>
            <a:ext cx="224154"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P1</a:t>
            </a:r>
            <a:endParaRPr sz="750">
              <a:solidFill>
                <a:schemeClr val="dk1"/>
              </a:solidFill>
              <a:latin typeface="Times New Roman"/>
              <a:ea typeface="Times New Roman"/>
              <a:cs typeface="Times New Roman"/>
              <a:sym typeface="Times New Roman"/>
            </a:endParaRPr>
          </a:p>
        </p:txBody>
      </p:sp>
      <p:sp>
        <p:nvSpPr>
          <p:cNvPr id="2260" name="Google Shape;2260;p74"/>
          <p:cNvSpPr/>
          <p:nvPr/>
        </p:nvSpPr>
        <p:spPr>
          <a:xfrm>
            <a:off x="7202423" y="4383023"/>
            <a:ext cx="425450" cy="0"/>
          </a:xfrm>
          <a:custGeom>
            <a:rect b="b" l="l" r="r" t="t"/>
            <a:pathLst>
              <a:path extrusionOk="0" h="120000" w="425450">
                <a:moveTo>
                  <a:pt x="425196"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1" name="Google Shape;2261;p74"/>
          <p:cNvSpPr/>
          <p:nvPr/>
        </p:nvSpPr>
        <p:spPr>
          <a:xfrm>
            <a:off x="7924800" y="3317748"/>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2" name="Google Shape;2262;p74"/>
          <p:cNvSpPr txBox="1"/>
          <p:nvPr/>
        </p:nvSpPr>
        <p:spPr>
          <a:xfrm>
            <a:off x="6584136" y="3216817"/>
            <a:ext cx="9080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a</a:t>
            </a:r>
            <a:endParaRPr sz="1150">
              <a:solidFill>
                <a:schemeClr val="dk1"/>
              </a:solidFill>
              <a:latin typeface="Times New Roman"/>
              <a:ea typeface="Times New Roman"/>
              <a:cs typeface="Times New Roman"/>
              <a:sym typeface="Times New Roman"/>
            </a:endParaRPr>
          </a:p>
        </p:txBody>
      </p:sp>
      <p:sp>
        <p:nvSpPr>
          <p:cNvPr id="2263" name="Google Shape;2263;p74"/>
          <p:cNvSpPr txBox="1"/>
          <p:nvPr/>
        </p:nvSpPr>
        <p:spPr>
          <a:xfrm>
            <a:off x="7929371" y="3558092"/>
            <a:ext cx="266700" cy="201930"/>
          </a:xfrm>
          <a:prstGeom prst="rect">
            <a:avLst/>
          </a:prstGeom>
          <a:noFill/>
          <a:ln>
            <a:noFill/>
          </a:ln>
        </p:spPr>
        <p:txBody>
          <a:bodyPr anchorCtr="0" anchor="t" bIns="0" lIns="0" spcFirstLastPara="1" rIns="0" wrap="square" tIns="13325">
            <a:noAutofit/>
          </a:bodyPr>
          <a:lstStyle/>
          <a:p>
            <a:pPr indent="0" lvl="0" marL="38735"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S1</a:t>
            </a:r>
            <a:endParaRPr sz="750">
              <a:solidFill>
                <a:schemeClr val="dk1"/>
              </a:solidFill>
              <a:latin typeface="Times New Roman"/>
              <a:ea typeface="Times New Roman"/>
              <a:cs typeface="Times New Roman"/>
              <a:sym typeface="Times New Roman"/>
            </a:endParaRPr>
          </a:p>
        </p:txBody>
      </p:sp>
      <p:sp>
        <p:nvSpPr>
          <p:cNvPr id="2264" name="Google Shape;2264;p74"/>
          <p:cNvSpPr txBox="1"/>
          <p:nvPr/>
        </p:nvSpPr>
        <p:spPr>
          <a:xfrm>
            <a:off x="8632634" y="4359106"/>
            <a:ext cx="99060"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_</a:t>
            </a:r>
            <a:endParaRPr sz="1150">
              <a:solidFill>
                <a:schemeClr val="dk1"/>
              </a:solidFill>
              <a:latin typeface="Times New Roman"/>
              <a:ea typeface="Times New Roman"/>
              <a:cs typeface="Times New Roman"/>
              <a:sym typeface="Times New Roman"/>
            </a:endParaRPr>
          </a:p>
        </p:txBody>
      </p:sp>
      <p:sp>
        <p:nvSpPr>
          <p:cNvPr id="2265" name="Google Shape;2265;p74"/>
          <p:cNvSpPr/>
          <p:nvPr/>
        </p:nvSpPr>
        <p:spPr>
          <a:xfrm>
            <a:off x="7641335" y="4491228"/>
            <a:ext cx="43180" cy="43180"/>
          </a:xfrm>
          <a:custGeom>
            <a:rect b="b" l="l" r="r" t="t"/>
            <a:pathLst>
              <a:path extrusionOk="0" h="43179" w="43179">
                <a:moveTo>
                  <a:pt x="21336" y="0"/>
                </a:moveTo>
                <a:lnTo>
                  <a:pt x="12858" y="1619"/>
                </a:lnTo>
                <a:lnTo>
                  <a:pt x="6096" y="6095"/>
                </a:lnTo>
                <a:lnTo>
                  <a:pt x="1619" y="12858"/>
                </a:lnTo>
                <a:lnTo>
                  <a:pt x="0" y="21336"/>
                </a:lnTo>
                <a:lnTo>
                  <a:pt x="1619" y="29813"/>
                </a:lnTo>
                <a:lnTo>
                  <a:pt x="6096" y="36576"/>
                </a:lnTo>
                <a:lnTo>
                  <a:pt x="12858" y="41052"/>
                </a:lnTo>
                <a:lnTo>
                  <a:pt x="21336" y="42672"/>
                </a:lnTo>
                <a:lnTo>
                  <a:pt x="29813" y="41052"/>
                </a:lnTo>
                <a:lnTo>
                  <a:pt x="36576" y="36576"/>
                </a:lnTo>
                <a:lnTo>
                  <a:pt x="41052" y="29813"/>
                </a:lnTo>
                <a:lnTo>
                  <a:pt x="42672" y="21336"/>
                </a:lnTo>
                <a:lnTo>
                  <a:pt x="41052" y="12858"/>
                </a:lnTo>
                <a:lnTo>
                  <a:pt x="36576" y="6095"/>
                </a:lnTo>
                <a:lnTo>
                  <a:pt x="29813"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6" name="Google Shape;2266;p74"/>
          <p:cNvSpPr/>
          <p:nvPr/>
        </p:nvSpPr>
        <p:spPr>
          <a:xfrm>
            <a:off x="7641335" y="4491228"/>
            <a:ext cx="43180" cy="43180"/>
          </a:xfrm>
          <a:custGeom>
            <a:rect b="b" l="l" r="r" t="t"/>
            <a:pathLst>
              <a:path extrusionOk="0" h="43179" w="43179">
                <a:moveTo>
                  <a:pt x="21336" y="0"/>
                </a:moveTo>
                <a:lnTo>
                  <a:pt x="29813" y="1619"/>
                </a:lnTo>
                <a:lnTo>
                  <a:pt x="36576" y="6095"/>
                </a:lnTo>
                <a:lnTo>
                  <a:pt x="41052" y="12858"/>
                </a:lnTo>
                <a:lnTo>
                  <a:pt x="42672" y="21336"/>
                </a:lnTo>
                <a:lnTo>
                  <a:pt x="41052" y="29813"/>
                </a:lnTo>
                <a:lnTo>
                  <a:pt x="36576" y="36576"/>
                </a:lnTo>
                <a:lnTo>
                  <a:pt x="29813" y="41052"/>
                </a:lnTo>
                <a:lnTo>
                  <a:pt x="21336" y="42672"/>
                </a:lnTo>
                <a:lnTo>
                  <a:pt x="12858" y="41052"/>
                </a:lnTo>
                <a:lnTo>
                  <a:pt x="6096" y="36576"/>
                </a:lnTo>
                <a:lnTo>
                  <a:pt x="1619" y="29813"/>
                </a:lnTo>
                <a:lnTo>
                  <a:pt x="0" y="21336"/>
                </a:lnTo>
                <a:lnTo>
                  <a:pt x="1619" y="12858"/>
                </a:lnTo>
                <a:lnTo>
                  <a:pt x="6096" y="6095"/>
                </a:lnTo>
                <a:lnTo>
                  <a:pt x="12858"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7" name="Google Shape;2267;p74"/>
          <p:cNvSpPr/>
          <p:nvPr/>
        </p:nvSpPr>
        <p:spPr>
          <a:xfrm>
            <a:off x="7851647" y="4863084"/>
            <a:ext cx="332740" cy="117475"/>
          </a:xfrm>
          <a:custGeom>
            <a:rect b="b" l="l" r="r" t="t"/>
            <a:pathLst>
              <a:path extrusionOk="0" h="117475" w="332740">
                <a:moveTo>
                  <a:pt x="166116" y="0"/>
                </a:moveTo>
                <a:lnTo>
                  <a:pt x="100941" y="4786"/>
                </a:lnTo>
                <a:lnTo>
                  <a:pt x="48196" y="17716"/>
                </a:lnTo>
                <a:lnTo>
                  <a:pt x="12882" y="36647"/>
                </a:lnTo>
                <a:lnTo>
                  <a:pt x="0" y="59435"/>
                </a:lnTo>
                <a:lnTo>
                  <a:pt x="12882" y="81986"/>
                </a:lnTo>
                <a:lnTo>
                  <a:pt x="48196" y="100393"/>
                </a:lnTo>
                <a:lnTo>
                  <a:pt x="100941" y="112799"/>
                </a:lnTo>
                <a:lnTo>
                  <a:pt x="166116" y="117347"/>
                </a:lnTo>
                <a:lnTo>
                  <a:pt x="230647" y="112799"/>
                </a:lnTo>
                <a:lnTo>
                  <a:pt x="283463" y="100393"/>
                </a:lnTo>
                <a:lnTo>
                  <a:pt x="319135" y="81986"/>
                </a:lnTo>
                <a:lnTo>
                  <a:pt x="332231" y="59435"/>
                </a:lnTo>
                <a:lnTo>
                  <a:pt x="319135" y="36647"/>
                </a:lnTo>
                <a:lnTo>
                  <a:pt x="283463" y="17716"/>
                </a:lnTo>
                <a:lnTo>
                  <a:pt x="230647"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8" name="Google Shape;2268;p74"/>
          <p:cNvSpPr/>
          <p:nvPr/>
        </p:nvSpPr>
        <p:spPr>
          <a:xfrm>
            <a:off x="7851647" y="4863084"/>
            <a:ext cx="332740" cy="117475"/>
          </a:xfrm>
          <a:custGeom>
            <a:rect b="b" l="l" r="r" t="t"/>
            <a:pathLst>
              <a:path extrusionOk="0" h="117475" w="332740">
                <a:moveTo>
                  <a:pt x="0" y="59435"/>
                </a:moveTo>
                <a:lnTo>
                  <a:pt x="12882" y="36647"/>
                </a:lnTo>
                <a:lnTo>
                  <a:pt x="48196" y="17716"/>
                </a:lnTo>
                <a:lnTo>
                  <a:pt x="100941" y="4786"/>
                </a:lnTo>
                <a:lnTo>
                  <a:pt x="166116" y="0"/>
                </a:lnTo>
                <a:lnTo>
                  <a:pt x="230647" y="4786"/>
                </a:lnTo>
                <a:lnTo>
                  <a:pt x="283463" y="17716"/>
                </a:lnTo>
                <a:lnTo>
                  <a:pt x="319135" y="36647"/>
                </a:lnTo>
                <a:lnTo>
                  <a:pt x="332231" y="59435"/>
                </a:lnTo>
                <a:lnTo>
                  <a:pt x="319135" y="81986"/>
                </a:lnTo>
                <a:lnTo>
                  <a:pt x="283463" y="100393"/>
                </a:lnTo>
                <a:lnTo>
                  <a:pt x="230647" y="112799"/>
                </a:lnTo>
                <a:lnTo>
                  <a:pt x="166116" y="117347"/>
                </a:lnTo>
                <a:lnTo>
                  <a:pt x="100941" y="112799"/>
                </a:lnTo>
                <a:lnTo>
                  <a:pt x="48196" y="100393"/>
                </a:lnTo>
                <a:lnTo>
                  <a:pt x="12882" y="81986"/>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9" name="Google Shape;2269;p74"/>
          <p:cNvSpPr/>
          <p:nvPr/>
        </p:nvSpPr>
        <p:spPr>
          <a:xfrm>
            <a:off x="7853171" y="4968240"/>
            <a:ext cx="332740" cy="117475"/>
          </a:xfrm>
          <a:custGeom>
            <a:rect b="b" l="l" r="r" t="t"/>
            <a:pathLst>
              <a:path extrusionOk="0" h="117475" w="332740">
                <a:moveTo>
                  <a:pt x="166116" y="0"/>
                </a:moveTo>
                <a:lnTo>
                  <a:pt x="100941" y="4548"/>
                </a:lnTo>
                <a:lnTo>
                  <a:pt x="48196" y="16954"/>
                </a:lnTo>
                <a:lnTo>
                  <a:pt x="12882" y="35361"/>
                </a:lnTo>
                <a:lnTo>
                  <a:pt x="0" y="57912"/>
                </a:lnTo>
                <a:lnTo>
                  <a:pt x="12882" y="81343"/>
                </a:lnTo>
                <a:lnTo>
                  <a:pt x="48196" y="100203"/>
                </a:lnTo>
                <a:lnTo>
                  <a:pt x="100941" y="112776"/>
                </a:lnTo>
                <a:lnTo>
                  <a:pt x="166116" y="117348"/>
                </a:lnTo>
                <a:lnTo>
                  <a:pt x="230647" y="112776"/>
                </a:lnTo>
                <a:lnTo>
                  <a:pt x="283463" y="100203"/>
                </a:lnTo>
                <a:lnTo>
                  <a:pt x="319135" y="81343"/>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0" name="Google Shape;2270;p74"/>
          <p:cNvSpPr/>
          <p:nvPr/>
        </p:nvSpPr>
        <p:spPr>
          <a:xfrm>
            <a:off x="7853171" y="4968240"/>
            <a:ext cx="332740" cy="117475"/>
          </a:xfrm>
          <a:custGeom>
            <a:rect b="b" l="l" r="r" t="t"/>
            <a:pathLst>
              <a:path extrusionOk="0" h="117475" w="332740">
                <a:moveTo>
                  <a:pt x="0" y="57912"/>
                </a:moveTo>
                <a:lnTo>
                  <a:pt x="12882" y="35361"/>
                </a:lnTo>
                <a:lnTo>
                  <a:pt x="48196" y="16954"/>
                </a:lnTo>
                <a:lnTo>
                  <a:pt x="100941" y="4548"/>
                </a:lnTo>
                <a:lnTo>
                  <a:pt x="166116" y="0"/>
                </a:lnTo>
                <a:lnTo>
                  <a:pt x="230647" y="4548"/>
                </a:lnTo>
                <a:lnTo>
                  <a:pt x="283463" y="16954"/>
                </a:lnTo>
                <a:lnTo>
                  <a:pt x="319135" y="35361"/>
                </a:lnTo>
                <a:lnTo>
                  <a:pt x="332231" y="57912"/>
                </a:lnTo>
                <a:lnTo>
                  <a:pt x="319135" y="81343"/>
                </a:lnTo>
                <a:lnTo>
                  <a:pt x="283463" y="100203"/>
                </a:lnTo>
                <a:lnTo>
                  <a:pt x="230647" y="112776"/>
                </a:lnTo>
                <a:lnTo>
                  <a:pt x="166116" y="117348"/>
                </a:lnTo>
                <a:lnTo>
                  <a:pt x="100941" y="112776"/>
                </a:lnTo>
                <a:lnTo>
                  <a:pt x="48196" y="100203"/>
                </a:lnTo>
                <a:lnTo>
                  <a:pt x="12882"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1" name="Google Shape;2271;p74"/>
          <p:cNvSpPr/>
          <p:nvPr/>
        </p:nvSpPr>
        <p:spPr>
          <a:xfrm>
            <a:off x="7851647" y="5074920"/>
            <a:ext cx="332740" cy="117475"/>
          </a:xfrm>
          <a:custGeom>
            <a:rect b="b" l="l" r="r" t="t"/>
            <a:pathLst>
              <a:path extrusionOk="0" h="117475" w="332740">
                <a:moveTo>
                  <a:pt x="166116" y="0"/>
                </a:moveTo>
                <a:lnTo>
                  <a:pt x="100941" y="4548"/>
                </a:lnTo>
                <a:lnTo>
                  <a:pt x="48196" y="16954"/>
                </a:lnTo>
                <a:lnTo>
                  <a:pt x="12882" y="35361"/>
                </a:lnTo>
                <a:lnTo>
                  <a:pt x="0" y="57912"/>
                </a:lnTo>
                <a:lnTo>
                  <a:pt x="12882" y="81343"/>
                </a:lnTo>
                <a:lnTo>
                  <a:pt x="48196" y="100203"/>
                </a:lnTo>
                <a:lnTo>
                  <a:pt x="100941" y="112776"/>
                </a:lnTo>
                <a:lnTo>
                  <a:pt x="166116" y="117348"/>
                </a:lnTo>
                <a:lnTo>
                  <a:pt x="230647" y="112776"/>
                </a:lnTo>
                <a:lnTo>
                  <a:pt x="283463" y="100203"/>
                </a:lnTo>
                <a:lnTo>
                  <a:pt x="319135" y="81343"/>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2" name="Google Shape;2272;p74"/>
          <p:cNvSpPr/>
          <p:nvPr/>
        </p:nvSpPr>
        <p:spPr>
          <a:xfrm>
            <a:off x="7851647" y="5074920"/>
            <a:ext cx="332740" cy="117475"/>
          </a:xfrm>
          <a:custGeom>
            <a:rect b="b" l="l" r="r" t="t"/>
            <a:pathLst>
              <a:path extrusionOk="0" h="117475" w="332740">
                <a:moveTo>
                  <a:pt x="0" y="57912"/>
                </a:moveTo>
                <a:lnTo>
                  <a:pt x="12882" y="35361"/>
                </a:lnTo>
                <a:lnTo>
                  <a:pt x="48196" y="16954"/>
                </a:lnTo>
                <a:lnTo>
                  <a:pt x="100941" y="4548"/>
                </a:lnTo>
                <a:lnTo>
                  <a:pt x="166116" y="0"/>
                </a:lnTo>
                <a:lnTo>
                  <a:pt x="230647" y="4548"/>
                </a:lnTo>
                <a:lnTo>
                  <a:pt x="283463" y="16954"/>
                </a:lnTo>
                <a:lnTo>
                  <a:pt x="319135" y="35361"/>
                </a:lnTo>
                <a:lnTo>
                  <a:pt x="332231" y="57912"/>
                </a:lnTo>
                <a:lnTo>
                  <a:pt x="319135" y="81343"/>
                </a:lnTo>
                <a:lnTo>
                  <a:pt x="283463" y="100203"/>
                </a:lnTo>
                <a:lnTo>
                  <a:pt x="230647" y="112776"/>
                </a:lnTo>
                <a:lnTo>
                  <a:pt x="166116" y="117348"/>
                </a:lnTo>
                <a:lnTo>
                  <a:pt x="100941" y="112776"/>
                </a:lnTo>
                <a:lnTo>
                  <a:pt x="48196" y="100203"/>
                </a:lnTo>
                <a:lnTo>
                  <a:pt x="12882" y="81343"/>
                </a:lnTo>
                <a:lnTo>
                  <a:pt x="0"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3" name="Google Shape;2273;p74"/>
          <p:cNvSpPr/>
          <p:nvPr/>
        </p:nvSpPr>
        <p:spPr>
          <a:xfrm>
            <a:off x="7851647" y="5178552"/>
            <a:ext cx="332740" cy="119380"/>
          </a:xfrm>
          <a:custGeom>
            <a:rect b="b" l="l" r="r" t="t"/>
            <a:pathLst>
              <a:path extrusionOk="0" h="119379" w="332740">
                <a:moveTo>
                  <a:pt x="166116" y="0"/>
                </a:moveTo>
                <a:lnTo>
                  <a:pt x="100941" y="4786"/>
                </a:lnTo>
                <a:lnTo>
                  <a:pt x="48196" y="17716"/>
                </a:lnTo>
                <a:lnTo>
                  <a:pt x="12882" y="36647"/>
                </a:lnTo>
                <a:lnTo>
                  <a:pt x="0" y="59436"/>
                </a:lnTo>
                <a:lnTo>
                  <a:pt x="12882" y="82867"/>
                </a:lnTo>
                <a:lnTo>
                  <a:pt x="48196" y="101727"/>
                </a:lnTo>
                <a:lnTo>
                  <a:pt x="100941" y="114300"/>
                </a:lnTo>
                <a:lnTo>
                  <a:pt x="166116" y="118872"/>
                </a:lnTo>
                <a:lnTo>
                  <a:pt x="230647" y="114300"/>
                </a:lnTo>
                <a:lnTo>
                  <a:pt x="283463" y="101727"/>
                </a:lnTo>
                <a:lnTo>
                  <a:pt x="319135" y="82867"/>
                </a:lnTo>
                <a:lnTo>
                  <a:pt x="332231" y="59436"/>
                </a:lnTo>
                <a:lnTo>
                  <a:pt x="319135" y="36647"/>
                </a:lnTo>
                <a:lnTo>
                  <a:pt x="283463" y="17716"/>
                </a:lnTo>
                <a:lnTo>
                  <a:pt x="230647" y="4786"/>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4" name="Google Shape;2274;p74"/>
          <p:cNvSpPr/>
          <p:nvPr/>
        </p:nvSpPr>
        <p:spPr>
          <a:xfrm>
            <a:off x="7851647" y="5178552"/>
            <a:ext cx="332740" cy="119380"/>
          </a:xfrm>
          <a:custGeom>
            <a:rect b="b" l="l" r="r" t="t"/>
            <a:pathLst>
              <a:path extrusionOk="0" h="119379" w="332740">
                <a:moveTo>
                  <a:pt x="0" y="59436"/>
                </a:moveTo>
                <a:lnTo>
                  <a:pt x="12882" y="36647"/>
                </a:lnTo>
                <a:lnTo>
                  <a:pt x="48196" y="17716"/>
                </a:lnTo>
                <a:lnTo>
                  <a:pt x="100941" y="4786"/>
                </a:lnTo>
                <a:lnTo>
                  <a:pt x="166116" y="0"/>
                </a:lnTo>
                <a:lnTo>
                  <a:pt x="230647" y="4786"/>
                </a:lnTo>
                <a:lnTo>
                  <a:pt x="283463" y="17716"/>
                </a:lnTo>
                <a:lnTo>
                  <a:pt x="319135" y="36647"/>
                </a:lnTo>
                <a:lnTo>
                  <a:pt x="332231" y="59436"/>
                </a:lnTo>
                <a:lnTo>
                  <a:pt x="319135" y="82867"/>
                </a:lnTo>
                <a:lnTo>
                  <a:pt x="283463" y="101727"/>
                </a:lnTo>
                <a:lnTo>
                  <a:pt x="230647" y="114300"/>
                </a:lnTo>
                <a:lnTo>
                  <a:pt x="166116" y="118872"/>
                </a:lnTo>
                <a:lnTo>
                  <a:pt x="100941" y="114300"/>
                </a:lnTo>
                <a:lnTo>
                  <a:pt x="48196" y="101726"/>
                </a:lnTo>
                <a:lnTo>
                  <a:pt x="12882" y="82867"/>
                </a:lnTo>
                <a:lnTo>
                  <a:pt x="0" y="5943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5" name="Google Shape;2275;p74"/>
          <p:cNvSpPr/>
          <p:nvPr/>
        </p:nvSpPr>
        <p:spPr>
          <a:xfrm>
            <a:off x="7848600" y="5285232"/>
            <a:ext cx="332740" cy="119380"/>
          </a:xfrm>
          <a:custGeom>
            <a:rect b="b" l="l" r="r" t="t"/>
            <a:pathLst>
              <a:path extrusionOk="0" h="119379" w="332740">
                <a:moveTo>
                  <a:pt x="166116" y="0"/>
                </a:moveTo>
                <a:lnTo>
                  <a:pt x="101584" y="4571"/>
                </a:lnTo>
                <a:lnTo>
                  <a:pt x="48768" y="17144"/>
                </a:lnTo>
                <a:lnTo>
                  <a:pt x="13096" y="36004"/>
                </a:lnTo>
                <a:lnTo>
                  <a:pt x="0" y="59435"/>
                </a:lnTo>
                <a:lnTo>
                  <a:pt x="13096" y="82224"/>
                </a:lnTo>
                <a:lnTo>
                  <a:pt x="48768" y="101155"/>
                </a:lnTo>
                <a:lnTo>
                  <a:pt x="101584" y="114085"/>
                </a:lnTo>
                <a:lnTo>
                  <a:pt x="166116" y="118871"/>
                </a:lnTo>
                <a:lnTo>
                  <a:pt x="230647" y="114085"/>
                </a:lnTo>
                <a:lnTo>
                  <a:pt x="283463" y="101155"/>
                </a:lnTo>
                <a:lnTo>
                  <a:pt x="319135" y="82224"/>
                </a:lnTo>
                <a:lnTo>
                  <a:pt x="332231" y="59435"/>
                </a:lnTo>
                <a:lnTo>
                  <a:pt x="319135" y="36004"/>
                </a:lnTo>
                <a:lnTo>
                  <a:pt x="283463" y="17144"/>
                </a:lnTo>
                <a:lnTo>
                  <a:pt x="230647" y="4571"/>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6" name="Google Shape;2276;p74"/>
          <p:cNvSpPr/>
          <p:nvPr/>
        </p:nvSpPr>
        <p:spPr>
          <a:xfrm>
            <a:off x="7848600" y="5285232"/>
            <a:ext cx="332740" cy="119380"/>
          </a:xfrm>
          <a:custGeom>
            <a:rect b="b" l="l" r="r" t="t"/>
            <a:pathLst>
              <a:path extrusionOk="0" h="119379" w="332740">
                <a:moveTo>
                  <a:pt x="0" y="59435"/>
                </a:moveTo>
                <a:lnTo>
                  <a:pt x="13096" y="36004"/>
                </a:lnTo>
                <a:lnTo>
                  <a:pt x="48768" y="17144"/>
                </a:lnTo>
                <a:lnTo>
                  <a:pt x="101584" y="4571"/>
                </a:lnTo>
                <a:lnTo>
                  <a:pt x="166116" y="0"/>
                </a:lnTo>
                <a:lnTo>
                  <a:pt x="230647" y="4571"/>
                </a:lnTo>
                <a:lnTo>
                  <a:pt x="283463" y="17144"/>
                </a:lnTo>
                <a:lnTo>
                  <a:pt x="319135" y="36004"/>
                </a:lnTo>
                <a:lnTo>
                  <a:pt x="332231" y="59435"/>
                </a:lnTo>
                <a:lnTo>
                  <a:pt x="319135" y="82224"/>
                </a:lnTo>
                <a:lnTo>
                  <a:pt x="283463" y="101155"/>
                </a:lnTo>
                <a:lnTo>
                  <a:pt x="230647" y="114085"/>
                </a:lnTo>
                <a:lnTo>
                  <a:pt x="166116" y="118871"/>
                </a:lnTo>
                <a:lnTo>
                  <a:pt x="101584" y="114085"/>
                </a:lnTo>
                <a:lnTo>
                  <a:pt x="48767" y="101155"/>
                </a:lnTo>
                <a:lnTo>
                  <a:pt x="13096" y="82224"/>
                </a:lnTo>
                <a:lnTo>
                  <a:pt x="0"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7" name="Google Shape;2277;p74"/>
          <p:cNvSpPr/>
          <p:nvPr/>
        </p:nvSpPr>
        <p:spPr>
          <a:xfrm>
            <a:off x="7394447" y="5294376"/>
            <a:ext cx="332740" cy="117475"/>
          </a:xfrm>
          <a:custGeom>
            <a:rect b="b" l="l" r="r" t="t"/>
            <a:pathLst>
              <a:path extrusionOk="0" h="117475" w="332740">
                <a:moveTo>
                  <a:pt x="166116" y="0"/>
                </a:moveTo>
                <a:lnTo>
                  <a:pt x="101584" y="5429"/>
                </a:lnTo>
                <a:lnTo>
                  <a:pt x="48768" y="18287"/>
                </a:lnTo>
                <a:lnTo>
                  <a:pt x="13096" y="36861"/>
                </a:lnTo>
                <a:lnTo>
                  <a:pt x="0" y="59436"/>
                </a:lnTo>
                <a:lnTo>
                  <a:pt x="13120" y="81986"/>
                </a:lnTo>
                <a:lnTo>
                  <a:pt x="48958" y="100393"/>
                </a:lnTo>
                <a:lnTo>
                  <a:pt x="102227" y="112799"/>
                </a:lnTo>
                <a:lnTo>
                  <a:pt x="167640" y="117348"/>
                </a:lnTo>
                <a:lnTo>
                  <a:pt x="232148" y="112561"/>
                </a:lnTo>
                <a:lnTo>
                  <a:pt x="284797" y="99631"/>
                </a:lnTo>
                <a:lnTo>
                  <a:pt x="320016" y="80700"/>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8" name="Google Shape;2278;p74"/>
          <p:cNvSpPr/>
          <p:nvPr/>
        </p:nvSpPr>
        <p:spPr>
          <a:xfrm>
            <a:off x="7394447" y="5294376"/>
            <a:ext cx="332740" cy="117475"/>
          </a:xfrm>
          <a:custGeom>
            <a:rect b="b" l="l" r="r" t="t"/>
            <a:pathLst>
              <a:path extrusionOk="0" h="117475" w="332740">
                <a:moveTo>
                  <a:pt x="332231" y="57912"/>
                </a:moveTo>
                <a:lnTo>
                  <a:pt x="320016" y="80700"/>
                </a:lnTo>
                <a:lnTo>
                  <a:pt x="284797" y="99631"/>
                </a:lnTo>
                <a:lnTo>
                  <a:pt x="232148" y="112561"/>
                </a:lnTo>
                <a:lnTo>
                  <a:pt x="167640" y="117348"/>
                </a:lnTo>
                <a:lnTo>
                  <a:pt x="102227" y="112799"/>
                </a:lnTo>
                <a:lnTo>
                  <a:pt x="48958" y="100393"/>
                </a:lnTo>
                <a:lnTo>
                  <a:pt x="13120" y="81986"/>
                </a:lnTo>
                <a:lnTo>
                  <a:pt x="0" y="59436"/>
                </a:lnTo>
                <a:lnTo>
                  <a:pt x="13096" y="36861"/>
                </a:lnTo>
                <a:lnTo>
                  <a:pt x="48768" y="18287"/>
                </a:lnTo>
                <a:lnTo>
                  <a:pt x="101584" y="5429"/>
                </a:lnTo>
                <a:lnTo>
                  <a:pt x="166116" y="0"/>
                </a:lnTo>
                <a:lnTo>
                  <a:pt x="230647" y="4548"/>
                </a:lnTo>
                <a:lnTo>
                  <a:pt x="283463" y="16954"/>
                </a:lnTo>
                <a:lnTo>
                  <a:pt x="319135"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9" name="Google Shape;2279;p74"/>
          <p:cNvSpPr/>
          <p:nvPr/>
        </p:nvSpPr>
        <p:spPr>
          <a:xfrm>
            <a:off x="7392923" y="5190744"/>
            <a:ext cx="332740" cy="117475"/>
          </a:xfrm>
          <a:custGeom>
            <a:rect b="b" l="l" r="r" t="t"/>
            <a:pathLst>
              <a:path extrusionOk="0" h="117475" w="332740">
                <a:moveTo>
                  <a:pt x="166116" y="0"/>
                </a:moveTo>
                <a:lnTo>
                  <a:pt x="101584" y="4786"/>
                </a:lnTo>
                <a:lnTo>
                  <a:pt x="48768" y="17716"/>
                </a:lnTo>
                <a:lnTo>
                  <a:pt x="13096" y="36647"/>
                </a:lnTo>
                <a:lnTo>
                  <a:pt x="0" y="59436"/>
                </a:lnTo>
                <a:lnTo>
                  <a:pt x="13096" y="82843"/>
                </a:lnTo>
                <a:lnTo>
                  <a:pt x="48767" y="101536"/>
                </a:lnTo>
                <a:lnTo>
                  <a:pt x="101584" y="113657"/>
                </a:lnTo>
                <a:lnTo>
                  <a:pt x="166116" y="117348"/>
                </a:lnTo>
                <a:lnTo>
                  <a:pt x="230647" y="112776"/>
                </a:lnTo>
                <a:lnTo>
                  <a:pt x="283463" y="100203"/>
                </a:lnTo>
                <a:lnTo>
                  <a:pt x="319135" y="81343"/>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0" name="Google Shape;2280;p74"/>
          <p:cNvSpPr/>
          <p:nvPr/>
        </p:nvSpPr>
        <p:spPr>
          <a:xfrm>
            <a:off x="7392923" y="5190744"/>
            <a:ext cx="332740" cy="117475"/>
          </a:xfrm>
          <a:custGeom>
            <a:rect b="b" l="l" r="r" t="t"/>
            <a:pathLst>
              <a:path extrusionOk="0" h="117475" w="332740">
                <a:moveTo>
                  <a:pt x="332231" y="57912"/>
                </a:moveTo>
                <a:lnTo>
                  <a:pt x="319135" y="81343"/>
                </a:lnTo>
                <a:lnTo>
                  <a:pt x="283463" y="100203"/>
                </a:lnTo>
                <a:lnTo>
                  <a:pt x="230647" y="112776"/>
                </a:lnTo>
                <a:lnTo>
                  <a:pt x="166116" y="117348"/>
                </a:lnTo>
                <a:lnTo>
                  <a:pt x="101584" y="113657"/>
                </a:lnTo>
                <a:lnTo>
                  <a:pt x="48767" y="101536"/>
                </a:lnTo>
                <a:lnTo>
                  <a:pt x="13096" y="82843"/>
                </a:lnTo>
                <a:lnTo>
                  <a:pt x="0" y="59436"/>
                </a:lnTo>
                <a:lnTo>
                  <a:pt x="13096" y="36647"/>
                </a:lnTo>
                <a:lnTo>
                  <a:pt x="48768" y="17716"/>
                </a:lnTo>
                <a:lnTo>
                  <a:pt x="101584" y="4786"/>
                </a:lnTo>
                <a:lnTo>
                  <a:pt x="166116" y="0"/>
                </a:lnTo>
                <a:lnTo>
                  <a:pt x="230647" y="4548"/>
                </a:lnTo>
                <a:lnTo>
                  <a:pt x="283463" y="16954"/>
                </a:lnTo>
                <a:lnTo>
                  <a:pt x="319135"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1" name="Google Shape;2281;p74"/>
          <p:cNvSpPr/>
          <p:nvPr/>
        </p:nvSpPr>
        <p:spPr>
          <a:xfrm>
            <a:off x="7394447" y="5084064"/>
            <a:ext cx="332740" cy="117475"/>
          </a:xfrm>
          <a:custGeom>
            <a:rect b="b" l="l" r="r" t="t"/>
            <a:pathLst>
              <a:path extrusionOk="0" h="117475" w="332740">
                <a:moveTo>
                  <a:pt x="166116" y="0"/>
                </a:moveTo>
                <a:lnTo>
                  <a:pt x="100941" y="4786"/>
                </a:lnTo>
                <a:lnTo>
                  <a:pt x="48196" y="17716"/>
                </a:lnTo>
                <a:lnTo>
                  <a:pt x="12882" y="36647"/>
                </a:lnTo>
                <a:lnTo>
                  <a:pt x="0" y="59436"/>
                </a:lnTo>
                <a:lnTo>
                  <a:pt x="13096" y="82843"/>
                </a:lnTo>
                <a:lnTo>
                  <a:pt x="48767" y="101536"/>
                </a:lnTo>
                <a:lnTo>
                  <a:pt x="101584" y="113657"/>
                </a:lnTo>
                <a:lnTo>
                  <a:pt x="166116" y="117348"/>
                </a:lnTo>
                <a:lnTo>
                  <a:pt x="230647" y="112561"/>
                </a:lnTo>
                <a:lnTo>
                  <a:pt x="283463" y="99631"/>
                </a:lnTo>
                <a:lnTo>
                  <a:pt x="319135" y="80700"/>
                </a:lnTo>
                <a:lnTo>
                  <a:pt x="332231" y="57912"/>
                </a:lnTo>
                <a:lnTo>
                  <a:pt x="319135" y="35361"/>
                </a:lnTo>
                <a:lnTo>
                  <a:pt x="283463" y="16954"/>
                </a:lnTo>
                <a:lnTo>
                  <a:pt x="230647" y="4548"/>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2" name="Google Shape;2282;p74"/>
          <p:cNvSpPr/>
          <p:nvPr/>
        </p:nvSpPr>
        <p:spPr>
          <a:xfrm>
            <a:off x="7394447" y="5084064"/>
            <a:ext cx="332740" cy="117475"/>
          </a:xfrm>
          <a:custGeom>
            <a:rect b="b" l="l" r="r" t="t"/>
            <a:pathLst>
              <a:path extrusionOk="0" h="117475" w="332740">
                <a:moveTo>
                  <a:pt x="332231" y="57912"/>
                </a:moveTo>
                <a:lnTo>
                  <a:pt x="319135" y="80700"/>
                </a:lnTo>
                <a:lnTo>
                  <a:pt x="283463" y="99631"/>
                </a:lnTo>
                <a:lnTo>
                  <a:pt x="230647" y="112561"/>
                </a:lnTo>
                <a:lnTo>
                  <a:pt x="166116" y="117348"/>
                </a:lnTo>
                <a:lnTo>
                  <a:pt x="101584" y="113657"/>
                </a:lnTo>
                <a:lnTo>
                  <a:pt x="48767" y="101536"/>
                </a:lnTo>
                <a:lnTo>
                  <a:pt x="13096" y="82843"/>
                </a:lnTo>
                <a:lnTo>
                  <a:pt x="0" y="59436"/>
                </a:lnTo>
                <a:lnTo>
                  <a:pt x="12882" y="36647"/>
                </a:lnTo>
                <a:lnTo>
                  <a:pt x="48196" y="17716"/>
                </a:lnTo>
                <a:lnTo>
                  <a:pt x="100941" y="4786"/>
                </a:lnTo>
                <a:lnTo>
                  <a:pt x="166116" y="0"/>
                </a:lnTo>
                <a:lnTo>
                  <a:pt x="230647" y="4548"/>
                </a:lnTo>
                <a:lnTo>
                  <a:pt x="283463" y="16954"/>
                </a:lnTo>
                <a:lnTo>
                  <a:pt x="319135" y="35361"/>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3" name="Google Shape;2283;p74"/>
          <p:cNvSpPr/>
          <p:nvPr/>
        </p:nvSpPr>
        <p:spPr>
          <a:xfrm>
            <a:off x="7392923" y="4977384"/>
            <a:ext cx="332740" cy="119380"/>
          </a:xfrm>
          <a:custGeom>
            <a:rect b="b" l="l" r="r" t="t"/>
            <a:pathLst>
              <a:path extrusionOk="0" h="119379" w="332740">
                <a:moveTo>
                  <a:pt x="166116" y="0"/>
                </a:moveTo>
                <a:lnTo>
                  <a:pt x="101584" y="5453"/>
                </a:lnTo>
                <a:lnTo>
                  <a:pt x="48768" y="18478"/>
                </a:lnTo>
                <a:lnTo>
                  <a:pt x="13096" y="37504"/>
                </a:lnTo>
                <a:lnTo>
                  <a:pt x="0" y="60959"/>
                </a:lnTo>
                <a:lnTo>
                  <a:pt x="13120" y="83724"/>
                </a:lnTo>
                <a:lnTo>
                  <a:pt x="48958" y="102488"/>
                </a:lnTo>
                <a:lnTo>
                  <a:pt x="102227" y="114966"/>
                </a:lnTo>
                <a:lnTo>
                  <a:pt x="167640" y="118871"/>
                </a:lnTo>
                <a:lnTo>
                  <a:pt x="232148" y="114085"/>
                </a:lnTo>
                <a:lnTo>
                  <a:pt x="284797" y="101155"/>
                </a:lnTo>
                <a:lnTo>
                  <a:pt x="320016" y="82224"/>
                </a:lnTo>
                <a:lnTo>
                  <a:pt x="332231" y="59435"/>
                </a:lnTo>
                <a:lnTo>
                  <a:pt x="319135" y="36004"/>
                </a:lnTo>
                <a:lnTo>
                  <a:pt x="283463" y="17144"/>
                </a:lnTo>
                <a:lnTo>
                  <a:pt x="230647" y="4571"/>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4" name="Google Shape;2284;p74"/>
          <p:cNvSpPr/>
          <p:nvPr/>
        </p:nvSpPr>
        <p:spPr>
          <a:xfrm>
            <a:off x="7392923" y="4977384"/>
            <a:ext cx="332740" cy="119380"/>
          </a:xfrm>
          <a:custGeom>
            <a:rect b="b" l="l" r="r" t="t"/>
            <a:pathLst>
              <a:path extrusionOk="0" h="119379" w="332740">
                <a:moveTo>
                  <a:pt x="332231" y="59435"/>
                </a:moveTo>
                <a:lnTo>
                  <a:pt x="320016" y="82224"/>
                </a:lnTo>
                <a:lnTo>
                  <a:pt x="284797" y="101155"/>
                </a:lnTo>
                <a:lnTo>
                  <a:pt x="232148" y="114085"/>
                </a:lnTo>
                <a:lnTo>
                  <a:pt x="167640" y="118871"/>
                </a:lnTo>
                <a:lnTo>
                  <a:pt x="102227" y="114966"/>
                </a:lnTo>
                <a:lnTo>
                  <a:pt x="48958" y="102488"/>
                </a:lnTo>
                <a:lnTo>
                  <a:pt x="13120" y="83724"/>
                </a:lnTo>
                <a:lnTo>
                  <a:pt x="0" y="60959"/>
                </a:lnTo>
                <a:lnTo>
                  <a:pt x="13096" y="37504"/>
                </a:lnTo>
                <a:lnTo>
                  <a:pt x="48768" y="18478"/>
                </a:lnTo>
                <a:lnTo>
                  <a:pt x="101584" y="5453"/>
                </a:lnTo>
                <a:lnTo>
                  <a:pt x="166116" y="0"/>
                </a:lnTo>
                <a:lnTo>
                  <a:pt x="230647" y="4571"/>
                </a:lnTo>
                <a:lnTo>
                  <a:pt x="283463" y="17144"/>
                </a:lnTo>
                <a:lnTo>
                  <a:pt x="319135" y="36004"/>
                </a:lnTo>
                <a:lnTo>
                  <a:pt x="332231" y="5943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5" name="Google Shape;2285;p74"/>
          <p:cNvSpPr/>
          <p:nvPr/>
        </p:nvSpPr>
        <p:spPr>
          <a:xfrm>
            <a:off x="7394447" y="4872228"/>
            <a:ext cx="332740" cy="119380"/>
          </a:xfrm>
          <a:custGeom>
            <a:rect b="b" l="l" r="r" t="t"/>
            <a:pathLst>
              <a:path extrusionOk="0" h="119379" w="332740">
                <a:moveTo>
                  <a:pt x="166116" y="0"/>
                </a:moveTo>
                <a:lnTo>
                  <a:pt x="101584" y="4786"/>
                </a:lnTo>
                <a:lnTo>
                  <a:pt x="48768" y="17716"/>
                </a:lnTo>
                <a:lnTo>
                  <a:pt x="13096" y="36647"/>
                </a:lnTo>
                <a:lnTo>
                  <a:pt x="0" y="59436"/>
                </a:lnTo>
                <a:lnTo>
                  <a:pt x="13120" y="82867"/>
                </a:lnTo>
                <a:lnTo>
                  <a:pt x="48958" y="101726"/>
                </a:lnTo>
                <a:lnTo>
                  <a:pt x="102227" y="114300"/>
                </a:lnTo>
                <a:lnTo>
                  <a:pt x="167640" y="118872"/>
                </a:lnTo>
                <a:lnTo>
                  <a:pt x="232148" y="113418"/>
                </a:lnTo>
                <a:lnTo>
                  <a:pt x="284797" y="100393"/>
                </a:lnTo>
                <a:lnTo>
                  <a:pt x="320016" y="81367"/>
                </a:lnTo>
                <a:lnTo>
                  <a:pt x="332231" y="57912"/>
                </a:lnTo>
                <a:lnTo>
                  <a:pt x="319135" y="35147"/>
                </a:lnTo>
                <a:lnTo>
                  <a:pt x="283463" y="16383"/>
                </a:lnTo>
                <a:lnTo>
                  <a:pt x="230647" y="3905"/>
                </a:lnTo>
                <a:lnTo>
                  <a:pt x="16611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6" name="Google Shape;2286;p74"/>
          <p:cNvSpPr/>
          <p:nvPr/>
        </p:nvSpPr>
        <p:spPr>
          <a:xfrm>
            <a:off x="7394447" y="4872228"/>
            <a:ext cx="332740" cy="119380"/>
          </a:xfrm>
          <a:custGeom>
            <a:rect b="b" l="l" r="r" t="t"/>
            <a:pathLst>
              <a:path extrusionOk="0" h="119379" w="332740">
                <a:moveTo>
                  <a:pt x="332231" y="57912"/>
                </a:moveTo>
                <a:lnTo>
                  <a:pt x="320016" y="81367"/>
                </a:lnTo>
                <a:lnTo>
                  <a:pt x="284797" y="100393"/>
                </a:lnTo>
                <a:lnTo>
                  <a:pt x="232148" y="113418"/>
                </a:lnTo>
                <a:lnTo>
                  <a:pt x="167640" y="118872"/>
                </a:lnTo>
                <a:lnTo>
                  <a:pt x="102227" y="114300"/>
                </a:lnTo>
                <a:lnTo>
                  <a:pt x="48958" y="101726"/>
                </a:lnTo>
                <a:lnTo>
                  <a:pt x="13120" y="82867"/>
                </a:lnTo>
                <a:lnTo>
                  <a:pt x="0" y="59436"/>
                </a:lnTo>
                <a:lnTo>
                  <a:pt x="13096" y="36647"/>
                </a:lnTo>
                <a:lnTo>
                  <a:pt x="48768" y="17716"/>
                </a:lnTo>
                <a:lnTo>
                  <a:pt x="101584" y="4786"/>
                </a:lnTo>
                <a:lnTo>
                  <a:pt x="166116" y="0"/>
                </a:lnTo>
                <a:lnTo>
                  <a:pt x="230647" y="3905"/>
                </a:lnTo>
                <a:lnTo>
                  <a:pt x="283463" y="16383"/>
                </a:lnTo>
                <a:lnTo>
                  <a:pt x="319135" y="35147"/>
                </a:lnTo>
                <a:lnTo>
                  <a:pt x="332231" y="57912"/>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7" name="Google Shape;2287;p74"/>
          <p:cNvSpPr/>
          <p:nvPr/>
        </p:nvSpPr>
        <p:spPr>
          <a:xfrm>
            <a:off x="7367016" y="4767072"/>
            <a:ext cx="273050" cy="692150"/>
          </a:xfrm>
          <a:custGeom>
            <a:rect b="b" l="l" r="r" t="t"/>
            <a:pathLst>
              <a:path extrusionOk="0" h="692150" w="273050">
                <a:moveTo>
                  <a:pt x="269748" y="0"/>
                </a:moveTo>
                <a:lnTo>
                  <a:pt x="0" y="1524"/>
                </a:lnTo>
                <a:lnTo>
                  <a:pt x="4572" y="691896"/>
                </a:lnTo>
                <a:lnTo>
                  <a:pt x="272795" y="690372"/>
                </a:lnTo>
                <a:lnTo>
                  <a:pt x="2697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8" name="Google Shape;2288;p74"/>
          <p:cNvSpPr/>
          <p:nvPr/>
        </p:nvSpPr>
        <p:spPr>
          <a:xfrm>
            <a:off x="6864095" y="4602479"/>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9" name="Google Shape;2289;p74"/>
          <p:cNvSpPr/>
          <p:nvPr/>
        </p:nvSpPr>
        <p:spPr>
          <a:xfrm>
            <a:off x="7935468" y="5398008"/>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0" name="Google Shape;2290;p74"/>
          <p:cNvSpPr/>
          <p:nvPr/>
        </p:nvSpPr>
        <p:spPr>
          <a:xfrm>
            <a:off x="7645907" y="5404104"/>
            <a:ext cx="0" cy="265430"/>
          </a:xfrm>
          <a:custGeom>
            <a:rect b="b" l="l" r="r" t="t"/>
            <a:pathLst>
              <a:path extrusionOk="0" h="265429" w="120000">
                <a:moveTo>
                  <a:pt x="0" y="0"/>
                </a:moveTo>
                <a:lnTo>
                  <a:pt x="0" y="26517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1" name="Google Shape;2291;p74"/>
          <p:cNvSpPr/>
          <p:nvPr/>
        </p:nvSpPr>
        <p:spPr>
          <a:xfrm>
            <a:off x="7635240" y="4608576"/>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2" name="Google Shape;2292;p74"/>
          <p:cNvSpPr/>
          <p:nvPr/>
        </p:nvSpPr>
        <p:spPr>
          <a:xfrm>
            <a:off x="7935468" y="4607052"/>
            <a:ext cx="0" cy="265430"/>
          </a:xfrm>
          <a:custGeom>
            <a:rect b="b" l="l" r="r" t="t"/>
            <a:pathLst>
              <a:path extrusionOk="0" h="265429" w="120000">
                <a:moveTo>
                  <a:pt x="0" y="0"/>
                </a:moveTo>
                <a:lnTo>
                  <a:pt x="0" y="265175"/>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3" name="Google Shape;2293;p74"/>
          <p:cNvSpPr/>
          <p:nvPr/>
        </p:nvSpPr>
        <p:spPr>
          <a:xfrm>
            <a:off x="7940040" y="5663184"/>
            <a:ext cx="481965" cy="0"/>
          </a:xfrm>
          <a:custGeom>
            <a:rect b="b" l="l" r="r" t="t"/>
            <a:pathLst>
              <a:path extrusionOk="0" h="120000" w="481965">
                <a:moveTo>
                  <a:pt x="481583"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4" name="Google Shape;2294;p74"/>
          <p:cNvSpPr/>
          <p:nvPr/>
        </p:nvSpPr>
        <p:spPr>
          <a:xfrm>
            <a:off x="8698992" y="4573523"/>
            <a:ext cx="41275" cy="43180"/>
          </a:xfrm>
          <a:custGeom>
            <a:rect b="b" l="l" r="r" t="t"/>
            <a:pathLst>
              <a:path extrusionOk="0" h="43179" w="41275">
                <a:moveTo>
                  <a:pt x="19811" y="0"/>
                </a:moveTo>
                <a:lnTo>
                  <a:pt x="12215" y="1833"/>
                </a:lnTo>
                <a:lnTo>
                  <a:pt x="5905" y="6667"/>
                </a:lnTo>
                <a:lnTo>
                  <a:pt x="1595" y="13501"/>
                </a:lnTo>
                <a:lnTo>
                  <a:pt x="0" y="21335"/>
                </a:lnTo>
                <a:lnTo>
                  <a:pt x="1595" y="29170"/>
                </a:lnTo>
                <a:lnTo>
                  <a:pt x="5905" y="36004"/>
                </a:lnTo>
                <a:lnTo>
                  <a:pt x="12215" y="40838"/>
                </a:lnTo>
                <a:lnTo>
                  <a:pt x="19811" y="42671"/>
                </a:lnTo>
                <a:lnTo>
                  <a:pt x="28289" y="40838"/>
                </a:lnTo>
                <a:lnTo>
                  <a:pt x="35051" y="36004"/>
                </a:lnTo>
                <a:lnTo>
                  <a:pt x="39528" y="29170"/>
                </a:lnTo>
                <a:lnTo>
                  <a:pt x="41148" y="21335"/>
                </a:lnTo>
                <a:lnTo>
                  <a:pt x="39528" y="13501"/>
                </a:lnTo>
                <a:lnTo>
                  <a:pt x="35051" y="6667"/>
                </a:lnTo>
                <a:lnTo>
                  <a:pt x="28289" y="1833"/>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5" name="Google Shape;2295;p74"/>
          <p:cNvSpPr/>
          <p:nvPr/>
        </p:nvSpPr>
        <p:spPr>
          <a:xfrm>
            <a:off x="8698992" y="4573523"/>
            <a:ext cx="41275" cy="43180"/>
          </a:xfrm>
          <a:custGeom>
            <a:rect b="b" l="l" r="r" t="t"/>
            <a:pathLst>
              <a:path extrusionOk="0" h="43179" w="41275">
                <a:moveTo>
                  <a:pt x="19811" y="0"/>
                </a:moveTo>
                <a:lnTo>
                  <a:pt x="28289" y="1833"/>
                </a:lnTo>
                <a:lnTo>
                  <a:pt x="35051" y="6667"/>
                </a:lnTo>
                <a:lnTo>
                  <a:pt x="39528" y="13501"/>
                </a:lnTo>
                <a:lnTo>
                  <a:pt x="41148" y="21335"/>
                </a:lnTo>
                <a:lnTo>
                  <a:pt x="39528" y="29170"/>
                </a:lnTo>
                <a:lnTo>
                  <a:pt x="35051" y="36004"/>
                </a:lnTo>
                <a:lnTo>
                  <a:pt x="28289" y="40838"/>
                </a:lnTo>
                <a:lnTo>
                  <a:pt x="19811" y="42671"/>
                </a:lnTo>
                <a:lnTo>
                  <a:pt x="12215" y="40838"/>
                </a:lnTo>
                <a:lnTo>
                  <a:pt x="5905" y="36004"/>
                </a:lnTo>
                <a:lnTo>
                  <a:pt x="1595" y="29170"/>
                </a:lnTo>
                <a:lnTo>
                  <a:pt x="0" y="21335"/>
                </a:lnTo>
                <a:lnTo>
                  <a:pt x="1595" y="13501"/>
                </a:lnTo>
                <a:lnTo>
                  <a:pt x="5905" y="6667"/>
                </a:lnTo>
                <a:lnTo>
                  <a:pt x="12215" y="1833"/>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6" name="Google Shape;2296;p74"/>
          <p:cNvSpPr/>
          <p:nvPr/>
        </p:nvSpPr>
        <p:spPr>
          <a:xfrm>
            <a:off x="7880604" y="4491228"/>
            <a:ext cx="43180" cy="43180"/>
          </a:xfrm>
          <a:custGeom>
            <a:rect b="b" l="l" r="r" t="t"/>
            <a:pathLst>
              <a:path extrusionOk="0" h="43179" w="43179">
                <a:moveTo>
                  <a:pt x="21336" y="0"/>
                </a:moveTo>
                <a:lnTo>
                  <a:pt x="12858" y="1619"/>
                </a:lnTo>
                <a:lnTo>
                  <a:pt x="6096" y="6095"/>
                </a:lnTo>
                <a:lnTo>
                  <a:pt x="1619" y="12858"/>
                </a:lnTo>
                <a:lnTo>
                  <a:pt x="0" y="21336"/>
                </a:lnTo>
                <a:lnTo>
                  <a:pt x="1619" y="29813"/>
                </a:lnTo>
                <a:lnTo>
                  <a:pt x="6096" y="36576"/>
                </a:lnTo>
                <a:lnTo>
                  <a:pt x="12858" y="41052"/>
                </a:lnTo>
                <a:lnTo>
                  <a:pt x="21336" y="42672"/>
                </a:lnTo>
                <a:lnTo>
                  <a:pt x="29813" y="41052"/>
                </a:lnTo>
                <a:lnTo>
                  <a:pt x="36575" y="36576"/>
                </a:lnTo>
                <a:lnTo>
                  <a:pt x="41052" y="29813"/>
                </a:lnTo>
                <a:lnTo>
                  <a:pt x="42672" y="21336"/>
                </a:lnTo>
                <a:lnTo>
                  <a:pt x="41052" y="12858"/>
                </a:lnTo>
                <a:lnTo>
                  <a:pt x="36575" y="6095"/>
                </a:lnTo>
                <a:lnTo>
                  <a:pt x="29813"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7" name="Google Shape;2297;p74"/>
          <p:cNvSpPr/>
          <p:nvPr/>
        </p:nvSpPr>
        <p:spPr>
          <a:xfrm>
            <a:off x="7880604" y="4491228"/>
            <a:ext cx="43180" cy="43180"/>
          </a:xfrm>
          <a:custGeom>
            <a:rect b="b" l="l" r="r" t="t"/>
            <a:pathLst>
              <a:path extrusionOk="0" h="43179" w="43179">
                <a:moveTo>
                  <a:pt x="21336" y="0"/>
                </a:moveTo>
                <a:lnTo>
                  <a:pt x="29813" y="1619"/>
                </a:lnTo>
                <a:lnTo>
                  <a:pt x="36575" y="6095"/>
                </a:lnTo>
                <a:lnTo>
                  <a:pt x="41052" y="12858"/>
                </a:lnTo>
                <a:lnTo>
                  <a:pt x="42672" y="21336"/>
                </a:lnTo>
                <a:lnTo>
                  <a:pt x="41052" y="29813"/>
                </a:lnTo>
                <a:lnTo>
                  <a:pt x="36575" y="36576"/>
                </a:lnTo>
                <a:lnTo>
                  <a:pt x="29813" y="41052"/>
                </a:lnTo>
                <a:lnTo>
                  <a:pt x="21336" y="42672"/>
                </a:lnTo>
                <a:lnTo>
                  <a:pt x="12858" y="41052"/>
                </a:lnTo>
                <a:lnTo>
                  <a:pt x="6096" y="36576"/>
                </a:lnTo>
                <a:lnTo>
                  <a:pt x="1619" y="29813"/>
                </a:lnTo>
                <a:lnTo>
                  <a:pt x="0" y="21336"/>
                </a:lnTo>
                <a:lnTo>
                  <a:pt x="1619" y="12858"/>
                </a:lnTo>
                <a:lnTo>
                  <a:pt x="6096" y="6095"/>
                </a:lnTo>
                <a:lnTo>
                  <a:pt x="12858" y="1619"/>
                </a:lnTo>
                <a:lnTo>
                  <a:pt x="2133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8" name="Google Shape;2298;p74"/>
          <p:cNvSpPr txBox="1"/>
          <p:nvPr/>
        </p:nvSpPr>
        <p:spPr>
          <a:xfrm>
            <a:off x="7307236" y="5061099"/>
            <a:ext cx="224154"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P2</a:t>
            </a:r>
            <a:endParaRPr sz="750">
              <a:solidFill>
                <a:schemeClr val="dk1"/>
              </a:solidFill>
              <a:latin typeface="Times New Roman"/>
              <a:ea typeface="Times New Roman"/>
              <a:cs typeface="Times New Roman"/>
              <a:sym typeface="Times New Roman"/>
            </a:endParaRPr>
          </a:p>
        </p:txBody>
      </p:sp>
      <p:sp>
        <p:nvSpPr>
          <p:cNvPr id="2299" name="Google Shape;2299;p74"/>
          <p:cNvSpPr/>
          <p:nvPr/>
        </p:nvSpPr>
        <p:spPr>
          <a:xfrm>
            <a:off x="7206995" y="5669279"/>
            <a:ext cx="431800" cy="0"/>
          </a:xfrm>
          <a:custGeom>
            <a:rect b="b" l="l" r="r" t="t"/>
            <a:pathLst>
              <a:path extrusionOk="0" h="120000" w="431800">
                <a:moveTo>
                  <a:pt x="43129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0" name="Google Shape;2300;p74"/>
          <p:cNvSpPr/>
          <p:nvPr/>
        </p:nvSpPr>
        <p:spPr>
          <a:xfrm>
            <a:off x="7935468" y="4602479"/>
            <a:ext cx="767080" cy="0"/>
          </a:xfrm>
          <a:custGeom>
            <a:rect b="b" l="l" r="r" t="t"/>
            <a:pathLst>
              <a:path extrusionOk="0" h="120000" w="767079">
                <a:moveTo>
                  <a:pt x="76657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1" name="Google Shape;2301;p74"/>
          <p:cNvSpPr/>
          <p:nvPr/>
        </p:nvSpPr>
        <p:spPr>
          <a:xfrm>
            <a:off x="6821423" y="4579620"/>
            <a:ext cx="43180" cy="41275"/>
          </a:xfrm>
          <a:custGeom>
            <a:rect b="b" l="l" r="r" t="t"/>
            <a:pathLst>
              <a:path extrusionOk="0" h="41275" w="43179">
                <a:moveTo>
                  <a:pt x="21335" y="0"/>
                </a:moveTo>
                <a:lnTo>
                  <a:pt x="12858" y="1619"/>
                </a:lnTo>
                <a:lnTo>
                  <a:pt x="6096" y="6096"/>
                </a:lnTo>
                <a:lnTo>
                  <a:pt x="1619" y="12858"/>
                </a:lnTo>
                <a:lnTo>
                  <a:pt x="0" y="21336"/>
                </a:lnTo>
                <a:lnTo>
                  <a:pt x="1619" y="28932"/>
                </a:lnTo>
                <a:lnTo>
                  <a:pt x="6096" y="35242"/>
                </a:lnTo>
                <a:lnTo>
                  <a:pt x="12858" y="39552"/>
                </a:lnTo>
                <a:lnTo>
                  <a:pt x="21335" y="41148"/>
                </a:lnTo>
                <a:lnTo>
                  <a:pt x="29170" y="39552"/>
                </a:lnTo>
                <a:lnTo>
                  <a:pt x="36004" y="35242"/>
                </a:lnTo>
                <a:lnTo>
                  <a:pt x="40838" y="28932"/>
                </a:lnTo>
                <a:lnTo>
                  <a:pt x="42672" y="21336"/>
                </a:lnTo>
                <a:lnTo>
                  <a:pt x="40838" y="12858"/>
                </a:lnTo>
                <a:lnTo>
                  <a:pt x="36004" y="6096"/>
                </a:lnTo>
                <a:lnTo>
                  <a:pt x="29170" y="1619"/>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2" name="Google Shape;2302;p74"/>
          <p:cNvSpPr/>
          <p:nvPr/>
        </p:nvSpPr>
        <p:spPr>
          <a:xfrm>
            <a:off x="6821423" y="4579620"/>
            <a:ext cx="43180" cy="41275"/>
          </a:xfrm>
          <a:custGeom>
            <a:rect b="b" l="l" r="r" t="t"/>
            <a:pathLst>
              <a:path extrusionOk="0" h="41275" w="43179">
                <a:moveTo>
                  <a:pt x="21335" y="0"/>
                </a:moveTo>
                <a:lnTo>
                  <a:pt x="29170" y="1619"/>
                </a:lnTo>
                <a:lnTo>
                  <a:pt x="36004" y="6096"/>
                </a:lnTo>
                <a:lnTo>
                  <a:pt x="40838" y="12858"/>
                </a:lnTo>
                <a:lnTo>
                  <a:pt x="42672" y="21336"/>
                </a:lnTo>
                <a:lnTo>
                  <a:pt x="40838" y="28932"/>
                </a:lnTo>
                <a:lnTo>
                  <a:pt x="36004" y="35242"/>
                </a:lnTo>
                <a:lnTo>
                  <a:pt x="29170" y="39552"/>
                </a:lnTo>
                <a:lnTo>
                  <a:pt x="21335" y="41148"/>
                </a:lnTo>
                <a:lnTo>
                  <a:pt x="12858" y="39552"/>
                </a:lnTo>
                <a:lnTo>
                  <a:pt x="6096" y="35242"/>
                </a:lnTo>
                <a:lnTo>
                  <a:pt x="1619" y="28932"/>
                </a:lnTo>
                <a:lnTo>
                  <a:pt x="0" y="21336"/>
                </a:lnTo>
                <a:lnTo>
                  <a:pt x="1619" y="12858"/>
                </a:lnTo>
                <a:lnTo>
                  <a:pt x="6096" y="6096"/>
                </a:lnTo>
                <a:lnTo>
                  <a:pt x="12858" y="1619"/>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3" name="Google Shape;2303;p74"/>
          <p:cNvSpPr txBox="1"/>
          <p:nvPr/>
        </p:nvSpPr>
        <p:spPr>
          <a:xfrm>
            <a:off x="6589471" y="4497028"/>
            <a:ext cx="99060"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p:txBody>
      </p:sp>
      <p:sp>
        <p:nvSpPr>
          <p:cNvPr id="2304" name="Google Shape;2304;p74"/>
          <p:cNvSpPr txBox="1"/>
          <p:nvPr/>
        </p:nvSpPr>
        <p:spPr>
          <a:xfrm>
            <a:off x="7940040" y="4818888"/>
            <a:ext cx="266700" cy="688975"/>
          </a:xfrm>
          <a:prstGeom prst="rect">
            <a:avLst/>
          </a:prstGeom>
          <a:solidFill>
            <a:srgbClr val="FFFFFF"/>
          </a:solidFill>
          <a:ln>
            <a:noFill/>
          </a:ln>
        </p:spPr>
        <p:txBody>
          <a:bodyPr anchorCtr="0" anchor="t" bIns="0" lIns="0" spcFirstLastPara="1" rIns="0" wrap="square" tIns="3800">
            <a:noAutofit/>
          </a:bodyPr>
          <a:lstStyle/>
          <a:p>
            <a:pPr indent="0" lvl="0" marL="0" marR="0" rtl="0" algn="l">
              <a:lnSpc>
                <a:spcPct val="100000"/>
              </a:lnSpc>
              <a:spcBef>
                <a:spcPts val="0"/>
              </a:spcBef>
              <a:spcAft>
                <a:spcPts val="0"/>
              </a:spcAft>
              <a:buNone/>
            </a:pPr>
            <a:r>
              <a:t/>
            </a:r>
            <a:endParaRPr sz="1650">
              <a:solidFill>
                <a:schemeClr val="dk1"/>
              </a:solidFill>
              <a:latin typeface="Times New Roman"/>
              <a:ea typeface="Times New Roman"/>
              <a:cs typeface="Times New Roman"/>
              <a:sym typeface="Times New Roman"/>
            </a:endParaRPr>
          </a:p>
          <a:p>
            <a:pPr indent="0" lvl="0" marL="38735"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S2</a:t>
            </a:r>
            <a:endParaRPr sz="750">
              <a:solidFill>
                <a:schemeClr val="dk1"/>
              </a:solidFill>
              <a:latin typeface="Times New Roman"/>
              <a:ea typeface="Times New Roman"/>
              <a:cs typeface="Times New Roman"/>
              <a:sym typeface="Times New Roman"/>
            </a:endParaRPr>
          </a:p>
        </p:txBody>
      </p:sp>
      <p:sp>
        <p:nvSpPr>
          <p:cNvPr id="2305" name="Google Shape;2305;p74"/>
          <p:cNvSpPr/>
          <p:nvPr/>
        </p:nvSpPr>
        <p:spPr>
          <a:xfrm>
            <a:off x="7926323" y="4373879"/>
            <a:ext cx="508000" cy="0"/>
          </a:xfrm>
          <a:custGeom>
            <a:rect b="b" l="l" r="r" t="t"/>
            <a:pathLst>
              <a:path extrusionOk="0" h="120000" w="508000">
                <a:moveTo>
                  <a:pt x="507492" y="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6" name="Google Shape;2306;p74"/>
          <p:cNvSpPr/>
          <p:nvPr/>
        </p:nvSpPr>
        <p:spPr>
          <a:xfrm>
            <a:off x="8435340" y="4376928"/>
            <a:ext cx="0" cy="2560320"/>
          </a:xfrm>
          <a:custGeom>
            <a:rect b="b" l="l" r="r" t="t"/>
            <a:pathLst>
              <a:path extrusionOk="0" h="2560320" w="120000">
                <a:moveTo>
                  <a:pt x="0" y="0"/>
                </a:moveTo>
                <a:lnTo>
                  <a:pt x="0" y="256032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7" name="Google Shape;2307;p74"/>
          <p:cNvSpPr/>
          <p:nvPr/>
        </p:nvSpPr>
        <p:spPr>
          <a:xfrm>
            <a:off x="7865364" y="5777484"/>
            <a:ext cx="43180" cy="43180"/>
          </a:xfrm>
          <a:custGeom>
            <a:rect b="b" l="l" r="r" t="t"/>
            <a:pathLst>
              <a:path extrusionOk="0" h="43179" w="43179">
                <a:moveTo>
                  <a:pt x="21335" y="0"/>
                </a:moveTo>
                <a:lnTo>
                  <a:pt x="13501" y="1833"/>
                </a:lnTo>
                <a:lnTo>
                  <a:pt x="6667" y="6667"/>
                </a:lnTo>
                <a:lnTo>
                  <a:pt x="1833" y="13501"/>
                </a:lnTo>
                <a:lnTo>
                  <a:pt x="0" y="21335"/>
                </a:lnTo>
                <a:lnTo>
                  <a:pt x="1833" y="29813"/>
                </a:lnTo>
                <a:lnTo>
                  <a:pt x="6667" y="36575"/>
                </a:lnTo>
                <a:lnTo>
                  <a:pt x="13501" y="41052"/>
                </a:lnTo>
                <a:lnTo>
                  <a:pt x="21335" y="42671"/>
                </a:lnTo>
                <a:lnTo>
                  <a:pt x="29813" y="41052"/>
                </a:lnTo>
                <a:lnTo>
                  <a:pt x="36575" y="36575"/>
                </a:lnTo>
                <a:lnTo>
                  <a:pt x="41052" y="29813"/>
                </a:lnTo>
                <a:lnTo>
                  <a:pt x="42671" y="21335"/>
                </a:lnTo>
                <a:lnTo>
                  <a:pt x="41052" y="13501"/>
                </a:lnTo>
                <a:lnTo>
                  <a:pt x="36575" y="6667"/>
                </a:lnTo>
                <a:lnTo>
                  <a:pt x="29813"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8" name="Google Shape;2308;p74"/>
          <p:cNvSpPr/>
          <p:nvPr/>
        </p:nvSpPr>
        <p:spPr>
          <a:xfrm>
            <a:off x="7865364" y="5777484"/>
            <a:ext cx="43180" cy="43180"/>
          </a:xfrm>
          <a:custGeom>
            <a:rect b="b" l="l" r="r" t="t"/>
            <a:pathLst>
              <a:path extrusionOk="0" h="43179" w="43179">
                <a:moveTo>
                  <a:pt x="21335" y="0"/>
                </a:moveTo>
                <a:lnTo>
                  <a:pt x="29813" y="1833"/>
                </a:lnTo>
                <a:lnTo>
                  <a:pt x="36575" y="6667"/>
                </a:lnTo>
                <a:lnTo>
                  <a:pt x="41052" y="13501"/>
                </a:lnTo>
                <a:lnTo>
                  <a:pt x="42671" y="21335"/>
                </a:lnTo>
                <a:lnTo>
                  <a:pt x="41052" y="29813"/>
                </a:lnTo>
                <a:lnTo>
                  <a:pt x="36575" y="36575"/>
                </a:lnTo>
                <a:lnTo>
                  <a:pt x="29813" y="41052"/>
                </a:lnTo>
                <a:lnTo>
                  <a:pt x="21335" y="42671"/>
                </a:lnTo>
                <a:lnTo>
                  <a:pt x="13501" y="41052"/>
                </a:lnTo>
                <a:lnTo>
                  <a:pt x="6667" y="36575"/>
                </a:lnTo>
                <a:lnTo>
                  <a:pt x="1833" y="29813"/>
                </a:lnTo>
                <a:lnTo>
                  <a:pt x="0" y="21335"/>
                </a:lnTo>
                <a:lnTo>
                  <a:pt x="1833" y="13501"/>
                </a:lnTo>
                <a:lnTo>
                  <a:pt x="6667" y="6667"/>
                </a:lnTo>
                <a:lnTo>
                  <a:pt x="13501" y="1833"/>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9" name="Google Shape;2309;p74"/>
          <p:cNvSpPr/>
          <p:nvPr/>
        </p:nvSpPr>
        <p:spPr>
          <a:xfrm>
            <a:off x="7197852" y="4387596"/>
            <a:ext cx="0" cy="213360"/>
          </a:xfrm>
          <a:custGeom>
            <a:rect b="b" l="l" r="r" t="t"/>
            <a:pathLst>
              <a:path extrusionOk="0" h="213360" w="120000">
                <a:moveTo>
                  <a:pt x="0" y="0"/>
                </a:moveTo>
                <a:lnTo>
                  <a:pt x="0" y="21336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0" name="Google Shape;2310;p74"/>
          <p:cNvSpPr/>
          <p:nvPr/>
        </p:nvSpPr>
        <p:spPr>
          <a:xfrm>
            <a:off x="7176516" y="5865876"/>
            <a:ext cx="43180" cy="43180"/>
          </a:xfrm>
          <a:custGeom>
            <a:rect b="b" l="l" r="r" t="t"/>
            <a:pathLst>
              <a:path extrusionOk="0" h="43179" w="43179">
                <a:moveTo>
                  <a:pt x="21335" y="0"/>
                </a:moveTo>
                <a:lnTo>
                  <a:pt x="12858" y="1833"/>
                </a:lnTo>
                <a:lnTo>
                  <a:pt x="6095" y="6667"/>
                </a:lnTo>
                <a:lnTo>
                  <a:pt x="1619" y="13501"/>
                </a:lnTo>
                <a:lnTo>
                  <a:pt x="0" y="21336"/>
                </a:lnTo>
                <a:lnTo>
                  <a:pt x="1619" y="29813"/>
                </a:lnTo>
                <a:lnTo>
                  <a:pt x="6095" y="36575"/>
                </a:lnTo>
                <a:lnTo>
                  <a:pt x="12858" y="41052"/>
                </a:lnTo>
                <a:lnTo>
                  <a:pt x="21335" y="42671"/>
                </a:lnTo>
                <a:lnTo>
                  <a:pt x="29813" y="41052"/>
                </a:lnTo>
                <a:lnTo>
                  <a:pt x="36575" y="36575"/>
                </a:lnTo>
                <a:lnTo>
                  <a:pt x="41052" y="29813"/>
                </a:lnTo>
                <a:lnTo>
                  <a:pt x="42672" y="21336"/>
                </a:lnTo>
                <a:lnTo>
                  <a:pt x="41052" y="13501"/>
                </a:lnTo>
                <a:lnTo>
                  <a:pt x="36575" y="6667"/>
                </a:lnTo>
                <a:lnTo>
                  <a:pt x="29813"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1" name="Google Shape;2311;p74"/>
          <p:cNvSpPr/>
          <p:nvPr/>
        </p:nvSpPr>
        <p:spPr>
          <a:xfrm>
            <a:off x="7176516" y="5865876"/>
            <a:ext cx="43180" cy="43180"/>
          </a:xfrm>
          <a:custGeom>
            <a:rect b="b" l="l" r="r" t="t"/>
            <a:pathLst>
              <a:path extrusionOk="0" h="43179" w="43179">
                <a:moveTo>
                  <a:pt x="21335" y="0"/>
                </a:moveTo>
                <a:lnTo>
                  <a:pt x="29813" y="1833"/>
                </a:lnTo>
                <a:lnTo>
                  <a:pt x="36575" y="6667"/>
                </a:lnTo>
                <a:lnTo>
                  <a:pt x="41052" y="13501"/>
                </a:lnTo>
                <a:lnTo>
                  <a:pt x="42672" y="21336"/>
                </a:lnTo>
                <a:lnTo>
                  <a:pt x="41052" y="29813"/>
                </a:lnTo>
                <a:lnTo>
                  <a:pt x="36575" y="36575"/>
                </a:lnTo>
                <a:lnTo>
                  <a:pt x="29813" y="41052"/>
                </a:lnTo>
                <a:lnTo>
                  <a:pt x="21335" y="42671"/>
                </a:lnTo>
                <a:lnTo>
                  <a:pt x="12858" y="41052"/>
                </a:lnTo>
                <a:lnTo>
                  <a:pt x="6095" y="36575"/>
                </a:lnTo>
                <a:lnTo>
                  <a:pt x="1619" y="29813"/>
                </a:lnTo>
                <a:lnTo>
                  <a:pt x="0" y="21336"/>
                </a:lnTo>
                <a:lnTo>
                  <a:pt x="1619" y="13501"/>
                </a:lnTo>
                <a:lnTo>
                  <a:pt x="6095" y="6667"/>
                </a:lnTo>
                <a:lnTo>
                  <a:pt x="12858" y="1833"/>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2" name="Google Shape;2312;p74"/>
          <p:cNvSpPr/>
          <p:nvPr/>
        </p:nvSpPr>
        <p:spPr>
          <a:xfrm>
            <a:off x="7185659" y="3372611"/>
            <a:ext cx="59690" cy="942340"/>
          </a:xfrm>
          <a:custGeom>
            <a:rect b="b" l="l" r="r" t="t"/>
            <a:pathLst>
              <a:path extrusionOk="0" h="942339" w="59690">
                <a:moveTo>
                  <a:pt x="22860" y="882396"/>
                </a:moveTo>
                <a:lnTo>
                  <a:pt x="0" y="882396"/>
                </a:lnTo>
                <a:lnTo>
                  <a:pt x="30480" y="941832"/>
                </a:lnTo>
                <a:lnTo>
                  <a:pt x="48299" y="905255"/>
                </a:lnTo>
                <a:lnTo>
                  <a:pt x="25908" y="905255"/>
                </a:lnTo>
                <a:lnTo>
                  <a:pt x="22860" y="900684"/>
                </a:lnTo>
                <a:lnTo>
                  <a:pt x="22860" y="882396"/>
                </a:lnTo>
                <a:close/>
              </a:path>
              <a:path extrusionOk="0" h="942339" w="59690">
                <a:moveTo>
                  <a:pt x="33528" y="36575"/>
                </a:moveTo>
                <a:lnTo>
                  <a:pt x="25908" y="36575"/>
                </a:lnTo>
                <a:lnTo>
                  <a:pt x="22860" y="39624"/>
                </a:lnTo>
                <a:lnTo>
                  <a:pt x="22860" y="900684"/>
                </a:lnTo>
                <a:lnTo>
                  <a:pt x="25908" y="905255"/>
                </a:lnTo>
                <a:lnTo>
                  <a:pt x="33528" y="905255"/>
                </a:lnTo>
                <a:lnTo>
                  <a:pt x="38100" y="900684"/>
                </a:lnTo>
                <a:lnTo>
                  <a:pt x="38100" y="39624"/>
                </a:lnTo>
                <a:lnTo>
                  <a:pt x="33528" y="36575"/>
                </a:lnTo>
                <a:close/>
              </a:path>
              <a:path extrusionOk="0" h="942339" w="59690">
                <a:moveTo>
                  <a:pt x="59436" y="882396"/>
                </a:moveTo>
                <a:lnTo>
                  <a:pt x="38100" y="882396"/>
                </a:lnTo>
                <a:lnTo>
                  <a:pt x="38100" y="900684"/>
                </a:lnTo>
                <a:lnTo>
                  <a:pt x="33528" y="905255"/>
                </a:lnTo>
                <a:lnTo>
                  <a:pt x="48299" y="905255"/>
                </a:lnTo>
                <a:lnTo>
                  <a:pt x="59436" y="882396"/>
                </a:lnTo>
                <a:close/>
              </a:path>
              <a:path extrusionOk="0" h="942339" w="59690">
                <a:moveTo>
                  <a:pt x="30480" y="0"/>
                </a:moveTo>
                <a:lnTo>
                  <a:pt x="0" y="59436"/>
                </a:lnTo>
                <a:lnTo>
                  <a:pt x="22860" y="59436"/>
                </a:lnTo>
                <a:lnTo>
                  <a:pt x="22860" y="39624"/>
                </a:lnTo>
                <a:lnTo>
                  <a:pt x="25908" y="36575"/>
                </a:lnTo>
                <a:lnTo>
                  <a:pt x="48299" y="36575"/>
                </a:lnTo>
                <a:lnTo>
                  <a:pt x="30480" y="0"/>
                </a:lnTo>
                <a:close/>
              </a:path>
              <a:path extrusionOk="0" h="942339" w="59690">
                <a:moveTo>
                  <a:pt x="48299" y="36575"/>
                </a:moveTo>
                <a:lnTo>
                  <a:pt x="33528" y="36575"/>
                </a:lnTo>
                <a:lnTo>
                  <a:pt x="38100" y="39624"/>
                </a:lnTo>
                <a:lnTo>
                  <a:pt x="38100" y="59436"/>
                </a:lnTo>
                <a:lnTo>
                  <a:pt x="59436" y="59436"/>
                </a:lnTo>
                <a:lnTo>
                  <a:pt x="48299"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3" name="Google Shape;2313;p74"/>
          <p:cNvSpPr/>
          <p:nvPr/>
        </p:nvSpPr>
        <p:spPr>
          <a:xfrm>
            <a:off x="6809231" y="3470148"/>
            <a:ext cx="59690" cy="1042669"/>
          </a:xfrm>
          <a:custGeom>
            <a:rect b="b" l="l" r="r" t="t"/>
            <a:pathLst>
              <a:path extrusionOk="0" h="1042670" w="59690">
                <a:moveTo>
                  <a:pt x="21365" y="982979"/>
                </a:moveTo>
                <a:lnTo>
                  <a:pt x="0" y="982979"/>
                </a:lnTo>
                <a:lnTo>
                  <a:pt x="28956" y="1042415"/>
                </a:lnTo>
                <a:lnTo>
                  <a:pt x="46775" y="1005839"/>
                </a:lnTo>
                <a:lnTo>
                  <a:pt x="24384" y="1005839"/>
                </a:lnTo>
                <a:lnTo>
                  <a:pt x="21336" y="1001267"/>
                </a:lnTo>
                <a:lnTo>
                  <a:pt x="21365" y="982979"/>
                </a:lnTo>
                <a:close/>
              </a:path>
              <a:path extrusionOk="0" h="1042670" w="59690">
                <a:moveTo>
                  <a:pt x="33527" y="36575"/>
                </a:moveTo>
                <a:lnTo>
                  <a:pt x="25908" y="36575"/>
                </a:lnTo>
                <a:lnTo>
                  <a:pt x="22860" y="41148"/>
                </a:lnTo>
                <a:lnTo>
                  <a:pt x="21336" y="1001267"/>
                </a:lnTo>
                <a:lnTo>
                  <a:pt x="24384" y="1005839"/>
                </a:lnTo>
                <a:lnTo>
                  <a:pt x="33527" y="1005839"/>
                </a:lnTo>
                <a:lnTo>
                  <a:pt x="36575" y="1002791"/>
                </a:lnTo>
                <a:lnTo>
                  <a:pt x="36575" y="41148"/>
                </a:lnTo>
                <a:lnTo>
                  <a:pt x="33527" y="36575"/>
                </a:lnTo>
                <a:close/>
              </a:path>
              <a:path extrusionOk="0" h="1042670" w="59690">
                <a:moveTo>
                  <a:pt x="57912" y="982979"/>
                </a:moveTo>
                <a:lnTo>
                  <a:pt x="36575" y="982979"/>
                </a:lnTo>
                <a:lnTo>
                  <a:pt x="36575" y="1002791"/>
                </a:lnTo>
                <a:lnTo>
                  <a:pt x="33527" y="1005839"/>
                </a:lnTo>
                <a:lnTo>
                  <a:pt x="46775" y="1005839"/>
                </a:lnTo>
                <a:lnTo>
                  <a:pt x="57912" y="982979"/>
                </a:lnTo>
                <a:close/>
              </a:path>
              <a:path extrusionOk="0" h="1042670" w="59690">
                <a:moveTo>
                  <a:pt x="30479" y="0"/>
                </a:moveTo>
                <a:lnTo>
                  <a:pt x="0" y="59436"/>
                </a:lnTo>
                <a:lnTo>
                  <a:pt x="22835" y="59436"/>
                </a:lnTo>
                <a:lnTo>
                  <a:pt x="22860" y="41148"/>
                </a:lnTo>
                <a:lnTo>
                  <a:pt x="25908" y="36575"/>
                </a:lnTo>
                <a:lnTo>
                  <a:pt x="48299" y="36575"/>
                </a:lnTo>
                <a:lnTo>
                  <a:pt x="30479" y="0"/>
                </a:lnTo>
                <a:close/>
              </a:path>
              <a:path extrusionOk="0" h="1042670" w="59690">
                <a:moveTo>
                  <a:pt x="48299" y="36575"/>
                </a:moveTo>
                <a:lnTo>
                  <a:pt x="33527" y="36575"/>
                </a:lnTo>
                <a:lnTo>
                  <a:pt x="36575" y="41148"/>
                </a:lnTo>
                <a:lnTo>
                  <a:pt x="36575" y="59436"/>
                </a:lnTo>
                <a:lnTo>
                  <a:pt x="59436" y="59436"/>
                </a:lnTo>
                <a:lnTo>
                  <a:pt x="48299"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4" name="Google Shape;2314;p74"/>
          <p:cNvSpPr/>
          <p:nvPr/>
        </p:nvSpPr>
        <p:spPr>
          <a:xfrm>
            <a:off x="8688323" y="3288792"/>
            <a:ext cx="41275" cy="41275"/>
          </a:xfrm>
          <a:custGeom>
            <a:rect b="b" l="l" r="r" t="t"/>
            <a:pathLst>
              <a:path extrusionOk="0" h="41275" w="41275">
                <a:moveTo>
                  <a:pt x="19811" y="0"/>
                </a:moveTo>
                <a:lnTo>
                  <a:pt x="12215" y="1619"/>
                </a:lnTo>
                <a:lnTo>
                  <a:pt x="5905" y="6096"/>
                </a:lnTo>
                <a:lnTo>
                  <a:pt x="1595" y="12858"/>
                </a:lnTo>
                <a:lnTo>
                  <a:pt x="0" y="21336"/>
                </a:lnTo>
                <a:lnTo>
                  <a:pt x="1595" y="28932"/>
                </a:lnTo>
                <a:lnTo>
                  <a:pt x="5905" y="35242"/>
                </a:lnTo>
                <a:lnTo>
                  <a:pt x="12215" y="39552"/>
                </a:lnTo>
                <a:lnTo>
                  <a:pt x="19811" y="41148"/>
                </a:lnTo>
                <a:lnTo>
                  <a:pt x="28289" y="39552"/>
                </a:lnTo>
                <a:lnTo>
                  <a:pt x="35051" y="35242"/>
                </a:lnTo>
                <a:lnTo>
                  <a:pt x="39528" y="28932"/>
                </a:lnTo>
                <a:lnTo>
                  <a:pt x="41148" y="21336"/>
                </a:lnTo>
                <a:lnTo>
                  <a:pt x="39528" y="12858"/>
                </a:lnTo>
                <a:lnTo>
                  <a:pt x="35051" y="6096"/>
                </a:lnTo>
                <a:lnTo>
                  <a:pt x="28289" y="1619"/>
                </a:lnTo>
                <a:lnTo>
                  <a:pt x="198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5" name="Google Shape;2315;p74"/>
          <p:cNvSpPr/>
          <p:nvPr/>
        </p:nvSpPr>
        <p:spPr>
          <a:xfrm>
            <a:off x="8688323" y="3288792"/>
            <a:ext cx="41275" cy="41275"/>
          </a:xfrm>
          <a:custGeom>
            <a:rect b="b" l="l" r="r" t="t"/>
            <a:pathLst>
              <a:path extrusionOk="0" h="41275" w="41275">
                <a:moveTo>
                  <a:pt x="19811" y="0"/>
                </a:moveTo>
                <a:lnTo>
                  <a:pt x="28289" y="1619"/>
                </a:lnTo>
                <a:lnTo>
                  <a:pt x="35051" y="6096"/>
                </a:lnTo>
                <a:lnTo>
                  <a:pt x="39528" y="12858"/>
                </a:lnTo>
                <a:lnTo>
                  <a:pt x="41148" y="21336"/>
                </a:lnTo>
                <a:lnTo>
                  <a:pt x="39528" y="28932"/>
                </a:lnTo>
                <a:lnTo>
                  <a:pt x="35051" y="35242"/>
                </a:lnTo>
                <a:lnTo>
                  <a:pt x="28289" y="39552"/>
                </a:lnTo>
                <a:lnTo>
                  <a:pt x="19811" y="41148"/>
                </a:lnTo>
                <a:lnTo>
                  <a:pt x="12215" y="39552"/>
                </a:lnTo>
                <a:lnTo>
                  <a:pt x="5905" y="35242"/>
                </a:lnTo>
                <a:lnTo>
                  <a:pt x="1595" y="28932"/>
                </a:lnTo>
                <a:lnTo>
                  <a:pt x="0" y="21336"/>
                </a:lnTo>
                <a:lnTo>
                  <a:pt x="1595" y="12858"/>
                </a:lnTo>
                <a:lnTo>
                  <a:pt x="5905" y="6095"/>
                </a:lnTo>
                <a:lnTo>
                  <a:pt x="12215" y="1619"/>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6" name="Google Shape;2316;p74"/>
          <p:cNvSpPr/>
          <p:nvPr/>
        </p:nvSpPr>
        <p:spPr>
          <a:xfrm>
            <a:off x="8397240" y="3366516"/>
            <a:ext cx="58419" cy="952500"/>
          </a:xfrm>
          <a:custGeom>
            <a:rect b="b" l="l" r="r" t="t"/>
            <a:pathLst>
              <a:path extrusionOk="0" h="952500" w="58420">
                <a:moveTo>
                  <a:pt x="21335" y="894588"/>
                </a:moveTo>
                <a:lnTo>
                  <a:pt x="0" y="894588"/>
                </a:lnTo>
                <a:lnTo>
                  <a:pt x="28955" y="952500"/>
                </a:lnTo>
                <a:lnTo>
                  <a:pt x="47243" y="915924"/>
                </a:lnTo>
                <a:lnTo>
                  <a:pt x="24383" y="915924"/>
                </a:lnTo>
                <a:lnTo>
                  <a:pt x="21335" y="912876"/>
                </a:lnTo>
                <a:lnTo>
                  <a:pt x="21335" y="894588"/>
                </a:lnTo>
                <a:close/>
              </a:path>
              <a:path extrusionOk="0" h="952500" w="58420">
                <a:moveTo>
                  <a:pt x="33527" y="36575"/>
                </a:moveTo>
                <a:lnTo>
                  <a:pt x="24383" y="36575"/>
                </a:lnTo>
                <a:lnTo>
                  <a:pt x="21335" y="39624"/>
                </a:lnTo>
                <a:lnTo>
                  <a:pt x="21335" y="912876"/>
                </a:lnTo>
                <a:lnTo>
                  <a:pt x="24383" y="915924"/>
                </a:lnTo>
                <a:lnTo>
                  <a:pt x="33527" y="915924"/>
                </a:lnTo>
                <a:lnTo>
                  <a:pt x="36575" y="912876"/>
                </a:lnTo>
                <a:lnTo>
                  <a:pt x="36575" y="39624"/>
                </a:lnTo>
                <a:lnTo>
                  <a:pt x="33527" y="36575"/>
                </a:lnTo>
                <a:close/>
              </a:path>
              <a:path extrusionOk="0" h="952500" w="58420">
                <a:moveTo>
                  <a:pt x="57911" y="894588"/>
                </a:moveTo>
                <a:lnTo>
                  <a:pt x="36575" y="894588"/>
                </a:lnTo>
                <a:lnTo>
                  <a:pt x="36575" y="912876"/>
                </a:lnTo>
                <a:lnTo>
                  <a:pt x="33527" y="915924"/>
                </a:lnTo>
                <a:lnTo>
                  <a:pt x="47243" y="915924"/>
                </a:lnTo>
                <a:lnTo>
                  <a:pt x="57911" y="894588"/>
                </a:lnTo>
                <a:close/>
              </a:path>
              <a:path extrusionOk="0" h="952500" w="58420">
                <a:moveTo>
                  <a:pt x="28955" y="0"/>
                </a:moveTo>
                <a:lnTo>
                  <a:pt x="0" y="59436"/>
                </a:lnTo>
                <a:lnTo>
                  <a:pt x="21335" y="59436"/>
                </a:lnTo>
                <a:lnTo>
                  <a:pt x="21335" y="39624"/>
                </a:lnTo>
                <a:lnTo>
                  <a:pt x="24383" y="36575"/>
                </a:lnTo>
                <a:lnTo>
                  <a:pt x="46775" y="36575"/>
                </a:lnTo>
                <a:lnTo>
                  <a:pt x="28955" y="0"/>
                </a:lnTo>
                <a:close/>
              </a:path>
              <a:path extrusionOk="0" h="952500" w="58420">
                <a:moveTo>
                  <a:pt x="46775" y="36575"/>
                </a:moveTo>
                <a:lnTo>
                  <a:pt x="33527" y="36575"/>
                </a:lnTo>
                <a:lnTo>
                  <a:pt x="36575" y="39624"/>
                </a:lnTo>
                <a:lnTo>
                  <a:pt x="36575" y="59436"/>
                </a:lnTo>
                <a:lnTo>
                  <a:pt x="57911" y="59436"/>
                </a:lnTo>
                <a:lnTo>
                  <a:pt x="46775"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7" name="Google Shape;2317;p74"/>
          <p:cNvSpPr txBox="1"/>
          <p:nvPr/>
        </p:nvSpPr>
        <p:spPr>
          <a:xfrm>
            <a:off x="6756475" y="3298161"/>
            <a:ext cx="10858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a:t>
            </a:r>
            <a:endParaRPr sz="1150">
              <a:solidFill>
                <a:schemeClr val="dk1"/>
              </a:solidFill>
              <a:latin typeface="Times New Roman"/>
              <a:ea typeface="Times New Roman"/>
              <a:cs typeface="Times New Roman"/>
              <a:sym typeface="Times New Roman"/>
            </a:endParaRPr>
          </a:p>
        </p:txBody>
      </p:sp>
      <p:sp>
        <p:nvSpPr>
          <p:cNvPr id="2318" name="Google Shape;2318;p74"/>
          <p:cNvSpPr txBox="1"/>
          <p:nvPr/>
        </p:nvSpPr>
        <p:spPr>
          <a:xfrm>
            <a:off x="6756475" y="4369723"/>
            <a:ext cx="99060"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_</a:t>
            </a:r>
            <a:endParaRPr sz="1150">
              <a:solidFill>
                <a:schemeClr val="dk1"/>
              </a:solidFill>
              <a:latin typeface="Times New Roman"/>
              <a:ea typeface="Times New Roman"/>
              <a:cs typeface="Times New Roman"/>
              <a:sym typeface="Times New Roman"/>
            </a:endParaRPr>
          </a:p>
        </p:txBody>
      </p:sp>
      <p:sp>
        <p:nvSpPr>
          <p:cNvPr id="2319" name="Google Shape;2319;p74"/>
          <p:cNvSpPr txBox="1"/>
          <p:nvPr/>
        </p:nvSpPr>
        <p:spPr>
          <a:xfrm>
            <a:off x="8788984" y="4486424"/>
            <a:ext cx="127000"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p:txBody>
      </p:sp>
      <p:sp>
        <p:nvSpPr>
          <p:cNvPr id="2320" name="Google Shape;2320;p74"/>
          <p:cNvSpPr txBox="1"/>
          <p:nvPr/>
        </p:nvSpPr>
        <p:spPr>
          <a:xfrm>
            <a:off x="8632634" y="3202670"/>
            <a:ext cx="27368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25000" lang="tr-TR" sz="1725">
                <a:solidFill>
                  <a:schemeClr val="dk1"/>
                </a:solidFill>
                <a:latin typeface="Times New Roman"/>
                <a:ea typeface="Times New Roman"/>
                <a:cs typeface="Times New Roman"/>
                <a:sym typeface="Times New Roman"/>
              </a:rPr>
              <a:t>+ </a:t>
            </a:r>
            <a:r>
              <a:rPr lang="tr-TR" sz="1150">
                <a:solidFill>
                  <a:schemeClr val="dk1"/>
                </a:solidFill>
                <a:latin typeface="Times New Roman"/>
                <a:ea typeface="Times New Roman"/>
                <a:cs typeface="Times New Roman"/>
                <a:sym typeface="Times New Roman"/>
              </a:rPr>
              <a:t>a'</a:t>
            </a:r>
            <a:endParaRPr sz="1150">
              <a:solidFill>
                <a:schemeClr val="dk1"/>
              </a:solidFill>
              <a:latin typeface="Times New Roman"/>
              <a:ea typeface="Times New Roman"/>
              <a:cs typeface="Times New Roman"/>
              <a:sym typeface="Times New Roman"/>
            </a:endParaRPr>
          </a:p>
        </p:txBody>
      </p:sp>
      <p:sp>
        <p:nvSpPr>
          <p:cNvPr id="2321" name="Google Shape;2321;p74"/>
          <p:cNvSpPr txBox="1"/>
          <p:nvPr/>
        </p:nvSpPr>
        <p:spPr>
          <a:xfrm>
            <a:off x="8746337" y="5761326"/>
            <a:ext cx="11747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c'</a:t>
            </a:r>
            <a:endParaRPr sz="1150">
              <a:solidFill>
                <a:schemeClr val="dk1"/>
              </a:solidFill>
              <a:latin typeface="Times New Roman"/>
              <a:ea typeface="Times New Roman"/>
              <a:cs typeface="Times New Roman"/>
              <a:sym typeface="Times New Roman"/>
            </a:endParaRPr>
          </a:p>
        </p:txBody>
      </p:sp>
      <p:sp>
        <p:nvSpPr>
          <p:cNvPr id="2322" name="Google Shape;2322;p74"/>
          <p:cNvSpPr/>
          <p:nvPr/>
        </p:nvSpPr>
        <p:spPr>
          <a:xfrm>
            <a:off x="8577071" y="3733800"/>
            <a:ext cx="422275" cy="365760"/>
          </a:xfrm>
          <a:custGeom>
            <a:rect b="b" l="l" r="r" t="t"/>
            <a:pathLst>
              <a:path extrusionOk="0" h="365760" w="422275">
                <a:moveTo>
                  <a:pt x="0" y="365760"/>
                </a:moveTo>
                <a:lnTo>
                  <a:pt x="422148" y="365760"/>
                </a:lnTo>
                <a:lnTo>
                  <a:pt x="422148" y="0"/>
                </a:lnTo>
                <a:lnTo>
                  <a:pt x="0" y="0"/>
                </a:lnTo>
                <a:lnTo>
                  <a:pt x="0" y="3657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3" name="Google Shape;2323;p74"/>
          <p:cNvSpPr/>
          <p:nvPr/>
        </p:nvSpPr>
        <p:spPr>
          <a:xfrm>
            <a:off x="8039100" y="3735323"/>
            <a:ext cx="538480" cy="365760"/>
          </a:xfrm>
          <a:custGeom>
            <a:rect b="b" l="l" r="r" t="t"/>
            <a:pathLst>
              <a:path extrusionOk="0" h="365760" w="538479">
                <a:moveTo>
                  <a:pt x="0" y="365760"/>
                </a:moveTo>
                <a:lnTo>
                  <a:pt x="537972" y="365760"/>
                </a:lnTo>
                <a:lnTo>
                  <a:pt x="537972" y="0"/>
                </a:lnTo>
                <a:lnTo>
                  <a:pt x="0" y="0"/>
                </a:lnTo>
                <a:lnTo>
                  <a:pt x="0" y="3657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4" name="Google Shape;2324;p74"/>
          <p:cNvSpPr txBox="1"/>
          <p:nvPr/>
        </p:nvSpPr>
        <p:spPr>
          <a:xfrm>
            <a:off x="8147863" y="3798579"/>
            <a:ext cx="851535" cy="201930"/>
          </a:xfrm>
          <a:prstGeom prst="rect">
            <a:avLst/>
          </a:prstGeom>
          <a:noFill/>
          <a:ln>
            <a:noFill/>
          </a:ln>
        </p:spPr>
        <p:txBody>
          <a:bodyPr anchorCtr="0" anchor="t" bIns="0" lIns="0" spcFirstLastPara="1" rIns="0" wrap="square" tIns="13325">
            <a:noAutofit/>
          </a:bodyPr>
          <a:lstStyle/>
          <a:p>
            <a:pPr indent="0" lvl="0" marL="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S	</a:t>
            </a:r>
            <a:r>
              <a:rPr baseline="30000" i="1" lang="tr-TR" sz="1725">
                <a:solidFill>
                  <a:schemeClr val="dk1"/>
                </a:solidFill>
                <a:latin typeface="Times New Roman"/>
                <a:ea typeface="Times New Roman"/>
                <a:cs typeface="Times New Roman"/>
                <a:sym typeface="Times New Roman"/>
              </a:rPr>
              <a:t>V</a:t>
            </a:r>
            <a:r>
              <a:rPr baseline="30000" lang="tr-TR" sz="1125">
                <a:solidFill>
                  <a:schemeClr val="dk1"/>
                </a:solidFill>
                <a:latin typeface="Times New Roman"/>
                <a:ea typeface="Times New Roman"/>
                <a:cs typeface="Times New Roman"/>
                <a:sym typeface="Times New Roman"/>
              </a:rPr>
              <a:t>LS</a:t>
            </a:r>
            <a:endParaRPr baseline="30000" sz="1125">
              <a:solidFill>
                <a:schemeClr val="dk1"/>
              </a:solidFill>
              <a:latin typeface="Times New Roman"/>
              <a:ea typeface="Times New Roman"/>
              <a:cs typeface="Times New Roman"/>
              <a:sym typeface="Times New Roman"/>
            </a:endParaRPr>
          </a:p>
        </p:txBody>
      </p:sp>
      <p:sp>
        <p:nvSpPr>
          <p:cNvPr id="2325" name="Google Shape;2325;p74"/>
          <p:cNvSpPr/>
          <p:nvPr/>
        </p:nvSpPr>
        <p:spPr>
          <a:xfrm>
            <a:off x="6541007" y="3744467"/>
            <a:ext cx="536575" cy="365760"/>
          </a:xfrm>
          <a:custGeom>
            <a:rect b="b" l="l" r="r" t="t"/>
            <a:pathLst>
              <a:path extrusionOk="0" h="365760" w="536575">
                <a:moveTo>
                  <a:pt x="0" y="365760"/>
                </a:moveTo>
                <a:lnTo>
                  <a:pt x="536448" y="365760"/>
                </a:lnTo>
                <a:lnTo>
                  <a:pt x="536448" y="0"/>
                </a:lnTo>
                <a:lnTo>
                  <a:pt x="0" y="0"/>
                </a:lnTo>
                <a:lnTo>
                  <a:pt x="0" y="36576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6" name="Google Shape;2326;p74"/>
          <p:cNvSpPr txBox="1"/>
          <p:nvPr/>
        </p:nvSpPr>
        <p:spPr>
          <a:xfrm>
            <a:off x="6541007" y="3798579"/>
            <a:ext cx="536575" cy="201930"/>
          </a:xfrm>
          <a:prstGeom prst="rect">
            <a:avLst/>
          </a:prstGeom>
          <a:noFill/>
          <a:ln>
            <a:noFill/>
          </a:ln>
        </p:spPr>
        <p:txBody>
          <a:bodyPr anchorCtr="0" anchor="t" bIns="0" lIns="0" spcFirstLastPara="1" rIns="0" wrap="square" tIns="13325">
            <a:noAutofit/>
          </a:bodyPr>
          <a:lstStyle/>
          <a:p>
            <a:pPr indent="0" lvl="0" marL="107314"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LP</a:t>
            </a:r>
            <a:endParaRPr sz="750">
              <a:solidFill>
                <a:schemeClr val="dk1"/>
              </a:solidFill>
              <a:latin typeface="Times New Roman"/>
              <a:ea typeface="Times New Roman"/>
              <a:cs typeface="Times New Roman"/>
              <a:sym typeface="Times New Roman"/>
            </a:endParaRPr>
          </a:p>
        </p:txBody>
      </p:sp>
      <p:sp>
        <p:nvSpPr>
          <p:cNvPr id="2327" name="Google Shape;2327;p74"/>
          <p:cNvSpPr/>
          <p:nvPr/>
        </p:nvSpPr>
        <p:spPr>
          <a:xfrm>
            <a:off x="7684007" y="932688"/>
            <a:ext cx="2370581" cy="1701165"/>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8" name="Google Shape;2328;p74"/>
          <p:cNvSpPr/>
          <p:nvPr/>
        </p:nvSpPr>
        <p:spPr>
          <a:xfrm>
            <a:off x="9762743" y="1158240"/>
            <a:ext cx="59690" cy="1408430"/>
          </a:xfrm>
          <a:custGeom>
            <a:rect b="b" l="l" r="r" t="t"/>
            <a:pathLst>
              <a:path extrusionOk="0" h="1408430" w="59690">
                <a:moveTo>
                  <a:pt x="21335" y="1348739"/>
                </a:moveTo>
                <a:lnTo>
                  <a:pt x="0" y="1348739"/>
                </a:lnTo>
                <a:lnTo>
                  <a:pt x="28955" y="1408176"/>
                </a:lnTo>
                <a:lnTo>
                  <a:pt x="48494" y="1370076"/>
                </a:lnTo>
                <a:lnTo>
                  <a:pt x="25907" y="1370076"/>
                </a:lnTo>
                <a:lnTo>
                  <a:pt x="21335" y="1367027"/>
                </a:lnTo>
                <a:lnTo>
                  <a:pt x="21335" y="1348739"/>
                </a:lnTo>
                <a:close/>
              </a:path>
              <a:path extrusionOk="0" h="1408430" w="59690">
                <a:moveTo>
                  <a:pt x="33527" y="36575"/>
                </a:moveTo>
                <a:lnTo>
                  <a:pt x="25907" y="36575"/>
                </a:lnTo>
                <a:lnTo>
                  <a:pt x="21335" y="41148"/>
                </a:lnTo>
                <a:lnTo>
                  <a:pt x="21335" y="1367027"/>
                </a:lnTo>
                <a:lnTo>
                  <a:pt x="25907" y="1370076"/>
                </a:lnTo>
                <a:lnTo>
                  <a:pt x="33527" y="1370076"/>
                </a:lnTo>
                <a:lnTo>
                  <a:pt x="36575" y="1367027"/>
                </a:lnTo>
                <a:lnTo>
                  <a:pt x="36575" y="41148"/>
                </a:lnTo>
                <a:lnTo>
                  <a:pt x="33527" y="36575"/>
                </a:lnTo>
                <a:close/>
              </a:path>
              <a:path extrusionOk="0" h="1408430" w="59690">
                <a:moveTo>
                  <a:pt x="59435" y="1348739"/>
                </a:moveTo>
                <a:lnTo>
                  <a:pt x="36575" y="1348739"/>
                </a:lnTo>
                <a:lnTo>
                  <a:pt x="36575" y="1367027"/>
                </a:lnTo>
                <a:lnTo>
                  <a:pt x="33527" y="1370076"/>
                </a:lnTo>
                <a:lnTo>
                  <a:pt x="48494" y="1370076"/>
                </a:lnTo>
                <a:lnTo>
                  <a:pt x="59435" y="1348739"/>
                </a:lnTo>
                <a:close/>
              </a:path>
              <a:path extrusionOk="0" h="1408430" w="59690">
                <a:moveTo>
                  <a:pt x="28955" y="0"/>
                </a:moveTo>
                <a:lnTo>
                  <a:pt x="0" y="59436"/>
                </a:lnTo>
                <a:lnTo>
                  <a:pt x="21335" y="59436"/>
                </a:lnTo>
                <a:lnTo>
                  <a:pt x="21335" y="41148"/>
                </a:lnTo>
                <a:lnTo>
                  <a:pt x="25907" y="36575"/>
                </a:lnTo>
                <a:lnTo>
                  <a:pt x="47712" y="36575"/>
                </a:lnTo>
                <a:lnTo>
                  <a:pt x="28955" y="0"/>
                </a:lnTo>
                <a:close/>
              </a:path>
              <a:path extrusionOk="0" h="1408430" w="59690">
                <a:moveTo>
                  <a:pt x="47712" y="36575"/>
                </a:moveTo>
                <a:lnTo>
                  <a:pt x="33527" y="36575"/>
                </a:lnTo>
                <a:lnTo>
                  <a:pt x="36575" y="41148"/>
                </a:lnTo>
                <a:lnTo>
                  <a:pt x="36575" y="59436"/>
                </a:lnTo>
                <a:lnTo>
                  <a:pt x="59435" y="59436"/>
                </a:lnTo>
                <a:lnTo>
                  <a:pt x="47712" y="3657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9" name="Google Shape;2329;p74"/>
          <p:cNvSpPr txBox="1"/>
          <p:nvPr/>
        </p:nvSpPr>
        <p:spPr>
          <a:xfrm>
            <a:off x="5287174" y="2387507"/>
            <a:ext cx="9080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c</a:t>
            </a:r>
            <a:endParaRPr sz="1150">
              <a:solidFill>
                <a:schemeClr val="dk1"/>
              </a:solidFill>
              <a:latin typeface="Times New Roman"/>
              <a:ea typeface="Times New Roman"/>
              <a:cs typeface="Times New Roman"/>
              <a:sym typeface="Times New Roman"/>
            </a:endParaRPr>
          </a:p>
        </p:txBody>
      </p:sp>
      <p:sp>
        <p:nvSpPr>
          <p:cNvPr id="2330" name="Google Shape;2330;p74"/>
          <p:cNvSpPr txBox="1"/>
          <p:nvPr/>
        </p:nvSpPr>
        <p:spPr>
          <a:xfrm>
            <a:off x="8902687" y="2044468"/>
            <a:ext cx="21907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S</a:t>
            </a:r>
            <a:endParaRPr sz="750">
              <a:solidFill>
                <a:schemeClr val="dk1"/>
              </a:solidFill>
              <a:latin typeface="Times New Roman"/>
              <a:ea typeface="Times New Roman"/>
              <a:cs typeface="Times New Roman"/>
              <a:sym typeface="Times New Roman"/>
            </a:endParaRPr>
          </a:p>
        </p:txBody>
      </p:sp>
      <p:sp>
        <p:nvSpPr>
          <p:cNvPr id="2331" name="Google Shape;2331;p74"/>
          <p:cNvSpPr txBox="1"/>
          <p:nvPr/>
        </p:nvSpPr>
        <p:spPr>
          <a:xfrm>
            <a:off x="5358231" y="1353080"/>
            <a:ext cx="9080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a</a:t>
            </a:r>
            <a:endParaRPr sz="1150">
              <a:solidFill>
                <a:schemeClr val="dk1"/>
              </a:solidFill>
              <a:latin typeface="Times New Roman"/>
              <a:ea typeface="Times New Roman"/>
              <a:cs typeface="Times New Roman"/>
              <a:sym typeface="Times New Roman"/>
            </a:endParaRPr>
          </a:p>
        </p:txBody>
      </p:sp>
      <p:sp>
        <p:nvSpPr>
          <p:cNvPr id="2332" name="Google Shape;2332;p74"/>
          <p:cNvSpPr/>
          <p:nvPr/>
        </p:nvSpPr>
        <p:spPr>
          <a:xfrm>
            <a:off x="7728204" y="2887980"/>
            <a:ext cx="2310765" cy="6350"/>
          </a:xfrm>
          <a:custGeom>
            <a:rect b="b" l="l" r="r" t="t"/>
            <a:pathLst>
              <a:path extrusionOk="0" h="6350" w="2310765">
                <a:moveTo>
                  <a:pt x="2310384" y="0"/>
                </a:moveTo>
                <a:lnTo>
                  <a:pt x="0" y="6096"/>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3" name="Google Shape;2333;p74"/>
          <p:cNvSpPr/>
          <p:nvPr/>
        </p:nvSpPr>
        <p:spPr>
          <a:xfrm>
            <a:off x="7728204" y="1141476"/>
            <a:ext cx="0" cy="1746885"/>
          </a:xfrm>
          <a:custGeom>
            <a:rect b="b" l="l" r="r" t="t"/>
            <a:pathLst>
              <a:path extrusionOk="0" h="1746885" w="120000">
                <a:moveTo>
                  <a:pt x="0" y="0"/>
                </a:moveTo>
                <a:lnTo>
                  <a:pt x="0" y="1746503"/>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4" name="Google Shape;2334;p74"/>
          <p:cNvSpPr/>
          <p:nvPr/>
        </p:nvSpPr>
        <p:spPr>
          <a:xfrm>
            <a:off x="9483852" y="1120140"/>
            <a:ext cx="577850" cy="0"/>
          </a:xfrm>
          <a:custGeom>
            <a:rect b="b" l="l" r="r" t="t"/>
            <a:pathLst>
              <a:path extrusionOk="0" h="120000" w="577850">
                <a:moveTo>
                  <a:pt x="0" y="0"/>
                </a:moveTo>
                <a:lnTo>
                  <a:pt x="577596"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5" name="Google Shape;2335;p74"/>
          <p:cNvSpPr/>
          <p:nvPr/>
        </p:nvSpPr>
        <p:spPr>
          <a:xfrm>
            <a:off x="8630411" y="1615440"/>
            <a:ext cx="455930" cy="3175"/>
          </a:xfrm>
          <a:custGeom>
            <a:rect b="b" l="l" r="r" t="t"/>
            <a:pathLst>
              <a:path extrusionOk="0" h="3175" w="455929">
                <a:moveTo>
                  <a:pt x="452628" y="0"/>
                </a:moveTo>
                <a:lnTo>
                  <a:pt x="441960" y="0"/>
                </a:lnTo>
                <a:lnTo>
                  <a:pt x="440436" y="1524"/>
                </a:lnTo>
                <a:lnTo>
                  <a:pt x="441960" y="3048"/>
                </a:lnTo>
                <a:lnTo>
                  <a:pt x="452628" y="3048"/>
                </a:lnTo>
                <a:lnTo>
                  <a:pt x="455676" y="1524"/>
                </a:lnTo>
                <a:lnTo>
                  <a:pt x="452628" y="0"/>
                </a:lnTo>
                <a:close/>
              </a:path>
              <a:path extrusionOk="0" h="3175" w="455929">
                <a:moveTo>
                  <a:pt x="426720" y="0"/>
                </a:moveTo>
                <a:lnTo>
                  <a:pt x="416052" y="0"/>
                </a:lnTo>
                <a:lnTo>
                  <a:pt x="414528" y="1524"/>
                </a:lnTo>
                <a:lnTo>
                  <a:pt x="416052" y="3048"/>
                </a:lnTo>
                <a:lnTo>
                  <a:pt x="426720" y="3048"/>
                </a:lnTo>
                <a:lnTo>
                  <a:pt x="429768" y="1524"/>
                </a:lnTo>
                <a:lnTo>
                  <a:pt x="426720" y="0"/>
                </a:lnTo>
                <a:close/>
              </a:path>
              <a:path extrusionOk="0" h="3175" w="455929">
                <a:moveTo>
                  <a:pt x="400812" y="0"/>
                </a:moveTo>
                <a:lnTo>
                  <a:pt x="390144" y="0"/>
                </a:lnTo>
                <a:lnTo>
                  <a:pt x="388620" y="1524"/>
                </a:lnTo>
                <a:lnTo>
                  <a:pt x="390144" y="3048"/>
                </a:lnTo>
                <a:lnTo>
                  <a:pt x="400812" y="3048"/>
                </a:lnTo>
                <a:lnTo>
                  <a:pt x="403860" y="1524"/>
                </a:lnTo>
                <a:lnTo>
                  <a:pt x="400812" y="0"/>
                </a:lnTo>
                <a:close/>
              </a:path>
              <a:path extrusionOk="0" h="3175" w="455929">
                <a:moveTo>
                  <a:pt x="374904" y="0"/>
                </a:moveTo>
                <a:lnTo>
                  <a:pt x="364236" y="0"/>
                </a:lnTo>
                <a:lnTo>
                  <a:pt x="362712" y="1524"/>
                </a:lnTo>
                <a:lnTo>
                  <a:pt x="364236" y="3048"/>
                </a:lnTo>
                <a:lnTo>
                  <a:pt x="374904" y="3048"/>
                </a:lnTo>
                <a:lnTo>
                  <a:pt x="377952" y="1524"/>
                </a:lnTo>
                <a:lnTo>
                  <a:pt x="374904" y="0"/>
                </a:lnTo>
                <a:close/>
              </a:path>
              <a:path extrusionOk="0" h="3175" w="455929">
                <a:moveTo>
                  <a:pt x="348996" y="0"/>
                </a:moveTo>
                <a:lnTo>
                  <a:pt x="338328" y="0"/>
                </a:lnTo>
                <a:lnTo>
                  <a:pt x="336804" y="1524"/>
                </a:lnTo>
                <a:lnTo>
                  <a:pt x="338328" y="3048"/>
                </a:lnTo>
                <a:lnTo>
                  <a:pt x="348996" y="3048"/>
                </a:lnTo>
                <a:lnTo>
                  <a:pt x="352044" y="1524"/>
                </a:lnTo>
                <a:lnTo>
                  <a:pt x="348996" y="0"/>
                </a:lnTo>
                <a:close/>
              </a:path>
              <a:path extrusionOk="0" h="3175" w="455929">
                <a:moveTo>
                  <a:pt x="323088" y="0"/>
                </a:moveTo>
                <a:lnTo>
                  <a:pt x="312420" y="0"/>
                </a:lnTo>
                <a:lnTo>
                  <a:pt x="310896" y="1524"/>
                </a:lnTo>
                <a:lnTo>
                  <a:pt x="312420" y="3048"/>
                </a:lnTo>
                <a:lnTo>
                  <a:pt x="323088" y="3048"/>
                </a:lnTo>
                <a:lnTo>
                  <a:pt x="326136" y="1524"/>
                </a:lnTo>
                <a:lnTo>
                  <a:pt x="323088" y="0"/>
                </a:lnTo>
                <a:close/>
              </a:path>
              <a:path extrusionOk="0" h="3175" w="455929">
                <a:moveTo>
                  <a:pt x="297180" y="0"/>
                </a:moveTo>
                <a:lnTo>
                  <a:pt x="286512" y="0"/>
                </a:lnTo>
                <a:lnTo>
                  <a:pt x="284988" y="1524"/>
                </a:lnTo>
                <a:lnTo>
                  <a:pt x="286512" y="3048"/>
                </a:lnTo>
                <a:lnTo>
                  <a:pt x="297180" y="3048"/>
                </a:lnTo>
                <a:lnTo>
                  <a:pt x="300228" y="1524"/>
                </a:lnTo>
                <a:lnTo>
                  <a:pt x="297180" y="0"/>
                </a:lnTo>
                <a:close/>
              </a:path>
              <a:path extrusionOk="0" h="3175" w="455929">
                <a:moveTo>
                  <a:pt x="271272" y="0"/>
                </a:moveTo>
                <a:lnTo>
                  <a:pt x="260604" y="0"/>
                </a:lnTo>
                <a:lnTo>
                  <a:pt x="259080" y="1524"/>
                </a:lnTo>
                <a:lnTo>
                  <a:pt x="260604" y="3048"/>
                </a:lnTo>
                <a:lnTo>
                  <a:pt x="271272" y="3048"/>
                </a:lnTo>
                <a:lnTo>
                  <a:pt x="274320" y="1524"/>
                </a:lnTo>
                <a:lnTo>
                  <a:pt x="271272" y="0"/>
                </a:lnTo>
                <a:close/>
              </a:path>
              <a:path extrusionOk="0" h="3175" w="455929">
                <a:moveTo>
                  <a:pt x="245364" y="0"/>
                </a:moveTo>
                <a:lnTo>
                  <a:pt x="234696" y="0"/>
                </a:lnTo>
                <a:lnTo>
                  <a:pt x="233172" y="1524"/>
                </a:lnTo>
                <a:lnTo>
                  <a:pt x="234696" y="3048"/>
                </a:lnTo>
                <a:lnTo>
                  <a:pt x="245364" y="3048"/>
                </a:lnTo>
                <a:lnTo>
                  <a:pt x="248412" y="1524"/>
                </a:lnTo>
                <a:lnTo>
                  <a:pt x="245364" y="0"/>
                </a:lnTo>
                <a:close/>
              </a:path>
              <a:path extrusionOk="0" h="3175" w="455929">
                <a:moveTo>
                  <a:pt x="219456" y="0"/>
                </a:moveTo>
                <a:lnTo>
                  <a:pt x="208788" y="0"/>
                </a:lnTo>
                <a:lnTo>
                  <a:pt x="207264" y="1524"/>
                </a:lnTo>
                <a:lnTo>
                  <a:pt x="208788" y="3048"/>
                </a:lnTo>
                <a:lnTo>
                  <a:pt x="219456" y="3048"/>
                </a:lnTo>
                <a:lnTo>
                  <a:pt x="222504" y="1524"/>
                </a:lnTo>
                <a:lnTo>
                  <a:pt x="219456" y="0"/>
                </a:lnTo>
                <a:close/>
              </a:path>
              <a:path extrusionOk="0" h="3175" w="455929">
                <a:moveTo>
                  <a:pt x="193548" y="0"/>
                </a:moveTo>
                <a:lnTo>
                  <a:pt x="182880" y="0"/>
                </a:lnTo>
                <a:lnTo>
                  <a:pt x="181356" y="1524"/>
                </a:lnTo>
                <a:lnTo>
                  <a:pt x="182880" y="3048"/>
                </a:lnTo>
                <a:lnTo>
                  <a:pt x="193548" y="3048"/>
                </a:lnTo>
                <a:lnTo>
                  <a:pt x="196596" y="1524"/>
                </a:lnTo>
                <a:lnTo>
                  <a:pt x="193548" y="0"/>
                </a:lnTo>
                <a:close/>
              </a:path>
              <a:path extrusionOk="0" h="3175" w="455929">
                <a:moveTo>
                  <a:pt x="167640" y="0"/>
                </a:moveTo>
                <a:lnTo>
                  <a:pt x="156972" y="0"/>
                </a:lnTo>
                <a:lnTo>
                  <a:pt x="155448" y="1524"/>
                </a:lnTo>
                <a:lnTo>
                  <a:pt x="156972" y="3048"/>
                </a:lnTo>
                <a:lnTo>
                  <a:pt x="167640" y="3048"/>
                </a:lnTo>
                <a:lnTo>
                  <a:pt x="170688" y="1524"/>
                </a:lnTo>
                <a:lnTo>
                  <a:pt x="167640" y="0"/>
                </a:lnTo>
                <a:close/>
              </a:path>
              <a:path extrusionOk="0" h="3175" w="455929">
                <a:moveTo>
                  <a:pt x="141732" y="0"/>
                </a:moveTo>
                <a:lnTo>
                  <a:pt x="131064" y="0"/>
                </a:lnTo>
                <a:lnTo>
                  <a:pt x="129540" y="1524"/>
                </a:lnTo>
                <a:lnTo>
                  <a:pt x="131064" y="3048"/>
                </a:lnTo>
                <a:lnTo>
                  <a:pt x="141732" y="3048"/>
                </a:lnTo>
                <a:lnTo>
                  <a:pt x="144780" y="1524"/>
                </a:lnTo>
                <a:lnTo>
                  <a:pt x="141732" y="0"/>
                </a:lnTo>
                <a:close/>
              </a:path>
              <a:path extrusionOk="0" h="3175" w="455929">
                <a:moveTo>
                  <a:pt x="115824" y="0"/>
                </a:moveTo>
                <a:lnTo>
                  <a:pt x="105156" y="0"/>
                </a:lnTo>
                <a:lnTo>
                  <a:pt x="103632" y="1524"/>
                </a:lnTo>
                <a:lnTo>
                  <a:pt x="105156" y="3048"/>
                </a:lnTo>
                <a:lnTo>
                  <a:pt x="115824" y="3048"/>
                </a:lnTo>
                <a:lnTo>
                  <a:pt x="118872" y="1524"/>
                </a:lnTo>
                <a:lnTo>
                  <a:pt x="115824" y="0"/>
                </a:lnTo>
                <a:close/>
              </a:path>
              <a:path extrusionOk="0" h="3175" w="455929">
                <a:moveTo>
                  <a:pt x="89916" y="0"/>
                </a:moveTo>
                <a:lnTo>
                  <a:pt x="79248" y="0"/>
                </a:lnTo>
                <a:lnTo>
                  <a:pt x="77724" y="1524"/>
                </a:lnTo>
                <a:lnTo>
                  <a:pt x="79248" y="3048"/>
                </a:lnTo>
                <a:lnTo>
                  <a:pt x="89916" y="3048"/>
                </a:lnTo>
                <a:lnTo>
                  <a:pt x="92964" y="1524"/>
                </a:lnTo>
                <a:lnTo>
                  <a:pt x="89916" y="0"/>
                </a:lnTo>
                <a:close/>
              </a:path>
              <a:path extrusionOk="0" h="3175" w="455929">
                <a:moveTo>
                  <a:pt x="64008" y="0"/>
                </a:moveTo>
                <a:lnTo>
                  <a:pt x="53340" y="0"/>
                </a:lnTo>
                <a:lnTo>
                  <a:pt x="51816" y="1524"/>
                </a:lnTo>
                <a:lnTo>
                  <a:pt x="53340" y="3048"/>
                </a:lnTo>
                <a:lnTo>
                  <a:pt x="64008" y="3048"/>
                </a:lnTo>
                <a:lnTo>
                  <a:pt x="67056" y="1524"/>
                </a:lnTo>
                <a:lnTo>
                  <a:pt x="64008" y="0"/>
                </a:lnTo>
                <a:close/>
              </a:path>
              <a:path extrusionOk="0" h="3175" w="455929">
                <a:moveTo>
                  <a:pt x="38100" y="0"/>
                </a:moveTo>
                <a:lnTo>
                  <a:pt x="27432" y="0"/>
                </a:lnTo>
                <a:lnTo>
                  <a:pt x="25908" y="1524"/>
                </a:lnTo>
                <a:lnTo>
                  <a:pt x="27432" y="3048"/>
                </a:lnTo>
                <a:lnTo>
                  <a:pt x="38100" y="3048"/>
                </a:lnTo>
                <a:lnTo>
                  <a:pt x="41148" y="1524"/>
                </a:lnTo>
                <a:lnTo>
                  <a:pt x="38100" y="0"/>
                </a:lnTo>
                <a:close/>
              </a:path>
              <a:path extrusionOk="0" h="3175" w="455929">
                <a:moveTo>
                  <a:pt x="12192" y="0"/>
                </a:moveTo>
                <a:lnTo>
                  <a:pt x="1524" y="0"/>
                </a:lnTo>
                <a:lnTo>
                  <a:pt x="0" y="1524"/>
                </a:lnTo>
                <a:lnTo>
                  <a:pt x="1524" y="3048"/>
                </a:lnTo>
                <a:lnTo>
                  <a:pt x="12192" y="3048"/>
                </a:lnTo>
                <a:lnTo>
                  <a:pt x="15240" y="1524"/>
                </a:lnTo>
                <a:lnTo>
                  <a:pt x="1219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6" name="Google Shape;2336;p74"/>
          <p:cNvSpPr txBox="1"/>
          <p:nvPr/>
        </p:nvSpPr>
        <p:spPr>
          <a:xfrm>
            <a:off x="10082390" y="2468851"/>
            <a:ext cx="161925" cy="50800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a:p>
            <a:pPr indent="0" lvl="0" marL="56514" marR="0" rtl="0" algn="l">
              <a:lnSpc>
                <a:spcPct val="100000"/>
              </a:lnSpc>
              <a:spcBef>
                <a:spcPts val="1030"/>
              </a:spcBef>
              <a:spcAft>
                <a:spcPts val="0"/>
              </a:spcAft>
              <a:buNone/>
            </a:pPr>
            <a:r>
              <a:rPr lang="tr-TR" sz="1150">
                <a:solidFill>
                  <a:schemeClr val="dk1"/>
                </a:solidFill>
                <a:latin typeface="Times New Roman"/>
                <a:ea typeface="Times New Roman"/>
                <a:cs typeface="Times New Roman"/>
                <a:sym typeface="Times New Roman"/>
              </a:rPr>
              <a:t>c'</a:t>
            </a:r>
            <a:endParaRPr sz="1150">
              <a:solidFill>
                <a:schemeClr val="dk1"/>
              </a:solidFill>
              <a:latin typeface="Times New Roman"/>
              <a:ea typeface="Times New Roman"/>
              <a:cs typeface="Times New Roman"/>
              <a:sym typeface="Times New Roman"/>
            </a:endParaRPr>
          </a:p>
        </p:txBody>
      </p:sp>
      <p:sp>
        <p:nvSpPr>
          <p:cNvPr id="2337" name="Google Shape;2337;p74"/>
          <p:cNvSpPr txBox="1"/>
          <p:nvPr/>
        </p:nvSpPr>
        <p:spPr>
          <a:xfrm>
            <a:off x="10080612" y="995892"/>
            <a:ext cx="117475" cy="201930"/>
          </a:xfrm>
          <a:prstGeom prst="rect">
            <a:avLst/>
          </a:prstGeom>
          <a:noFill/>
          <a:ln>
            <a:noFill/>
          </a:ln>
        </p:spPr>
        <p:txBody>
          <a:bodyPr anchorCtr="0" anchor="t" bIns="0" lIns="0" spcFirstLastPara="1" rIns="0" wrap="square" tIns="13325">
            <a:noAutofit/>
          </a:bodyPr>
          <a:lstStyle/>
          <a:p>
            <a:pPr indent="0" lvl="0" marL="12700" marR="0" rtl="0" algn="l">
              <a:lnSpc>
                <a:spcPct val="100000"/>
              </a:lnSpc>
              <a:spcBef>
                <a:spcPts val="0"/>
              </a:spcBef>
              <a:spcAft>
                <a:spcPts val="0"/>
              </a:spcAft>
              <a:buNone/>
            </a:pPr>
            <a:r>
              <a:rPr lang="tr-TR" sz="1150">
                <a:solidFill>
                  <a:schemeClr val="dk1"/>
                </a:solidFill>
                <a:latin typeface="Times New Roman"/>
                <a:ea typeface="Times New Roman"/>
                <a:cs typeface="Times New Roman"/>
                <a:sym typeface="Times New Roman"/>
              </a:rPr>
              <a:t>a'</a:t>
            </a:r>
            <a:endParaRPr sz="1150">
              <a:solidFill>
                <a:schemeClr val="dk1"/>
              </a:solidFill>
              <a:latin typeface="Times New Roman"/>
              <a:ea typeface="Times New Roman"/>
              <a:cs typeface="Times New Roman"/>
              <a:sym typeface="Times New Roman"/>
            </a:endParaRPr>
          </a:p>
        </p:txBody>
      </p:sp>
      <p:sp>
        <p:nvSpPr>
          <p:cNvPr id="2338" name="Google Shape;2338;p74"/>
          <p:cNvSpPr/>
          <p:nvPr/>
        </p:nvSpPr>
        <p:spPr>
          <a:xfrm>
            <a:off x="5416296" y="1456348"/>
            <a:ext cx="1833372" cy="1063585"/>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9" name="Google Shape;2339;p74"/>
          <p:cNvSpPr txBox="1"/>
          <p:nvPr/>
        </p:nvSpPr>
        <p:spPr>
          <a:xfrm>
            <a:off x="9505188" y="1652016"/>
            <a:ext cx="459105" cy="365760"/>
          </a:xfrm>
          <a:prstGeom prst="rect">
            <a:avLst/>
          </a:prstGeom>
          <a:solidFill>
            <a:srgbClr val="FFFFFF"/>
          </a:solidFill>
          <a:ln>
            <a:noFill/>
          </a:ln>
        </p:spPr>
        <p:txBody>
          <a:bodyPr anchorCtr="0" anchor="t" bIns="0" lIns="0" spcFirstLastPara="1" rIns="0" wrap="square" tIns="67925">
            <a:noAutofit/>
          </a:bodyPr>
          <a:lstStyle/>
          <a:p>
            <a:pPr indent="0" lvl="0" marL="106045"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LS</a:t>
            </a:r>
            <a:endParaRPr sz="750">
              <a:solidFill>
                <a:schemeClr val="dk1"/>
              </a:solidFill>
              <a:latin typeface="Times New Roman"/>
              <a:ea typeface="Times New Roman"/>
              <a:cs typeface="Times New Roman"/>
              <a:sym typeface="Times New Roman"/>
            </a:endParaRPr>
          </a:p>
        </p:txBody>
      </p:sp>
      <p:sp>
        <p:nvSpPr>
          <p:cNvPr id="2340" name="Google Shape;2340;p74"/>
          <p:cNvSpPr/>
          <p:nvPr/>
        </p:nvSpPr>
        <p:spPr>
          <a:xfrm>
            <a:off x="7174992" y="4573523"/>
            <a:ext cx="43180" cy="43180"/>
          </a:xfrm>
          <a:custGeom>
            <a:rect b="b" l="l" r="r" t="t"/>
            <a:pathLst>
              <a:path extrusionOk="0" h="43179" w="43179">
                <a:moveTo>
                  <a:pt x="21335" y="0"/>
                </a:moveTo>
                <a:lnTo>
                  <a:pt x="12858" y="1833"/>
                </a:lnTo>
                <a:lnTo>
                  <a:pt x="6095" y="6667"/>
                </a:lnTo>
                <a:lnTo>
                  <a:pt x="1619" y="13501"/>
                </a:lnTo>
                <a:lnTo>
                  <a:pt x="0" y="21335"/>
                </a:lnTo>
                <a:lnTo>
                  <a:pt x="1619" y="29813"/>
                </a:lnTo>
                <a:lnTo>
                  <a:pt x="6095" y="36575"/>
                </a:lnTo>
                <a:lnTo>
                  <a:pt x="12858" y="41052"/>
                </a:lnTo>
                <a:lnTo>
                  <a:pt x="21335" y="42671"/>
                </a:lnTo>
                <a:lnTo>
                  <a:pt x="29813" y="41052"/>
                </a:lnTo>
                <a:lnTo>
                  <a:pt x="36575" y="36575"/>
                </a:lnTo>
                <a:lnTo>
                  <a:pt x="41052" y="29813"/>
                </a:lnTo>
                <a:lnTo>
                  <a:pt x="42672" y="21335"/>
                </a:lnTo>
                <a:lnTo>
                  <a:pt x="41052" y="13501"/>
                </a:lnTo>
                <a:lnTo>
                  <a:pt x="36575" y="6667"/>
                </a:lnTo>
                <a:lnTo>
                  <a:pt x="29813"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1" name="Google Shape;2341;p74"/>
          <p:cNvSpPr/>
          <p:nvPr/>
        </p:nvSpPr>
        <p:spPr>
          <a:xfrm>
            <a:off x="7174992" y="4573523"/>
            <a:ext cx="43180" cy="43180"/>
          </a:xfrm>
          <a:custGeom>
            <a:rect b="b" l="l" r="r" t="t"/>
            <a:pathLst>
              <a:path extrusionOk="0" h="43179" w="43179">
                <a:moveTo>
                  <a:pt x="21335" y="0"/>
                </a:moveTo>
                <a:lnTo>
                  <a:pt x="29813" y="1833"/>
                </a:lnTo>
                <a:lnTo>
                  <a:pt x="36575" y="6667"/>
                </a:lnTo>
                <a:lnTo>
                  <a:pt x="41052" y="13501"/>
                </a:lnTo>
                <a:lnTo>
                  <a:pt x="42672" y="21335"/>
                </a:lnTo>
                <a:lnTo>
                  <a:pt x="41052" y="29813"/>
                </a:lnTo>
                <a:lnTo>
                  <a:pt x="36575" y="36575"/>
                </a:lnTo>
                <a:lnTo>
                  <a:pt x="29813" y="41052"/>
                </a:lnTo>
                <a:lnTo>
                  <a:pt x="21335" y="42671"/>
                </a:lnTo>
                <a:lnTo>
                  <a:pt x="12858" y="41052"/>
                </a:lnTo>
                <a:lnTo>
                  <a:pt x="6095" y="36575"/>
                </a:lnTo>
                <a:lnTo>
                  <a:pt x="1619" y="29813"/>
                </a:lnTo>
                <a:lnTo>
                  <a:pt x="0" y="21335"/>
                </a:lnTo>
                <a:lnTo>
                  <a:pt x="1619" y="13501"/>
                </a:lnTo>
                <a:lnTo>
                  <a:pt x="6095" y="6667"/>
                </a:lnTo>
                <a:lnTo>
                  <a:pt x="12858" y="1833"/>
                </a:lnTo>
                <a:lnTo>
                  <a:pt x="21335"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2" name="Google Shape;2342;p74"/>
          <p:cNvSpPr/>
          <p:nvPr/>
        </p:nvSpPr>
        <p:spPr>
          <a:xfrm>
            <a:off x="7199376" y="5667755"/>
            <a:ext cx="0" cy="216535"/>
          </a:xfrm>
          <a:custGeom>
            <a:rect b="b" l="l" r="r" t="t"/>
            <a:pathLst>
              <a:path extrusionOk="0" h="216535" w="120000">
                <a:moveTo>
                  <a:pt x="0" y="0"/>
                </a:moveTo>
                <a:lnTo>
                  <a:pt x="0" y="216407"/>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3" name="Google Shape;2343;p74"/>
          <p:cNvSpPr/>
          <p:nvPr/>
        </p:nvSpPr>
        <p:spPr>
          <a:xfrm>
            <a:off x="7043928" y="3320796"/>
            <a:ext cx="0" cy="3634740"/>
          </a:xfrm>
          <a:custGeom>
            <a:rect b="b" l="l" r="r" t="t"/>
            <a:pathLst>
              <a:path extrusionOk="0" h="3634740" w="120000">
                <a:moveTo>
                  <a:pt x="0" y="3634740"/>
                </a:moveTo>
                <a:lnTo>
                  <a:pt x="0"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4" name="Google Shape;2344;p74"/>
          <p:cNvSpPr/>
          <p:nvPr/>
        </p:nvSpPr>
        <p:spPr>
          <a:xfrm>
            <a:off x="7014971" y="3299460"/>
            <a:ext cx="41275" cy="41275"/>
          </a:xfrm>
          <a:custGeom>
            <a:rect b="b" l="l" r="r" t="t"/>
            <a:pathLst>
              <a:path extrusionOk="0" h="41275" w="41275">
                <a:moveTo>
                  <a:pt x="19811" y="0"/>
                </a:moveTo>
                <a:lnTo>
                  <a:pt x="12215" y="1595"/>
                </a:lnTo>
                <a:lnTo>
                  <a:pt x="5905" y="5905"/>
                </a:lnTo>
                <a:lnTo>
                  <a:pt x="1595" y="12215"/>
                </a:lnTo>
                <a:lnTo>
                  <a:pt x="0" y="19812"/>
                </a:lnTo>
                <a:lnTo>
                  <a:pt x="1595" y="28289"/>
                </a:lnTo>
                <a:lnTo>
                  <a:pt x="5905" y="35052"/>
                </a:lnTo>
                <a:lnTo>
                  <a:pt x="12215" y="39528"/>
                </a:lnTo>
                <a:lnTo>
                  <a:pt x="19811" y="41148"/>
                </a:lnTo>
                <a:lnTo>
                  <a:pt x="28289" y="39528"/>
                </a:lnTo>
                <a:lnTo>
                  <a:pt x="35051" y="35052"/>
                </a:lnTo>
                <a:lnTo>
                  <a:pt x="39528" y="28289"/>
                </a:lnTo>
                <a:lnTo>
                  <a:pt x="41148" y="19812"/>
                </a:lnTo>
                <a:lnTo>
                  <a:pt x="39528" y="12215"/>
                </a:lnTo>
                <a:lnTo>
                  <a:pt x="35051" y="5905"/>
                </a:lnTo>
                <a:lnTo>
                  <a:pt x="28289" y="1595"/>
                </a:lnTo>
                <a:lnTo>
                  <a:pt x="19811"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5" name="Google Shape;2345;p74"/>
          <p:cNvSpPr/>
          <p:nvPr/>
        </p:nvSpPr>
        <p:spPr>
          <a:xfrm>
            <a:off x="7014971" y="3299460"/>
            <a:ext cx="41275" cy="41275"/>
          </a:xfrm>
          <a:custGeom>
            <a:rect b="b" l="l" r="r" t="t"/>
            <a:pathLst>
              <a:path extrusionOk="0" h="41275" w="41275">
                <a:moveTo>
                  <a:pt x="19811" y="0"/>
                </a:moveTo>
                <a:lnTo>
                  <a:pt x="28289" y="1595"/>
                </a:lnTo>
                <a:lnTo>
                  <a:pt x="35051" y="5905"/>
                </a:lnTo>
                <a:lnTo>
                  <a:pt x="39528" y="12215"/>
                </a:lnTo>
                <a:lnTo>
                  <a:pt x="41148" y="19812"/>
                </a:lnTo>
                <a:lnTo>
                  <a:pt x="39528" y="28289"/>
                </a:lnTo>
                <a:lnTo>
                  <a:pt x="35051" y="35052"/>
                </a:lnTo>
                <a:lnTo>
                  <a:pt x="28289" y="39528"/>
                </a:lnTo>
                <a:lnTo>
                  <a:pt x="19811" y="41148"/>
                </a:lnTo>
                <a:lnTo>
                  <a:pt x="12215" y="39528"/>
                </a:lnTo>
                <a:lnTo>
                  <a:pt x="5905" y="35051"/>
                </a:lnTo>
                <a:lnTo>
                  <a:pt x="1595" y="28289"/>
                </a:lnTo>
                <a:lnTo>
                  <a:pt x="0" y="19812"/>
                </a:lnTo>
                <a:lnTo>
                  <a:pt x="1595" y="12215"/>
                </a:lnTo>
                <a:lnTo>
                  <a:pt x="5905" y="5905"/>
                </a:lnTo>
                <a:lnTo>
                  <a:pt x="12215" y="1595"/>
                </a:lnTo>
                <a:lnTo>
                  <a:pt x="19811" y="0"/>
                </a:lnTo>
              </a:path>
            </a:pathLst>
          </a:custGeom>
          <a:noFill/>
          <a:ln cap="flat" cmpd="sng" w="106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6" name="Google Shape;2346;p74"/>
          <p:cNvSpPr txBox="1"/>
          <p:nvPr/>
        </p:nvSpPr>
        <p:spPr>
          <a:xfrm>
            <a:off x="7123176" y="3784092"/>
            <a:ext cx="321945" cy="233679"/>
          </a:xfrm>
          <a:prstGeom prst="rect">
            <a:avLst/>
          </a:prstGeom>
          <a:solidFill>
            <a:srgbClr val="FFFFFF"/>
          </a:solidFill>
          <a:ln>
            <a:noFill/>
          </a:ln>
        </p:spPr>
        <p:txBody>
          <a:bodyPr anchorCtr="0" anchor="t" bIns="0" lIns="0" spcFirstLastPara="1" rIns="0" wrap="square" tIns="24125">
            <a:noAutofit/>
          </a:bodyPr>
          <a:lstStyle/>
          <a:p>
            <a:pPr indent="0" lvl="0" marL="1270" marR="0" rtl="0" algn="l">
              <a:lnSpc>
                <a:spcPct val="100000"/>
              </a:lnSpc>
              <a:spcBef>
                <a:spcPts val="0"/>
              </a:spcBef>
              <a:spcAft>
                <a:spcPts val="0"/>
              </a:spcAft>
              <a:buNone/>
            </a:pPr>
            <a:r>
              <a:rPr baseline="30000" i="1" lang="tr-TR" sz="1725">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P</a:t>
            </a:r>
            <a:endParaRPr sz="750">
              <a:solidFill>
                <a:schemeClr val="dk1"/>
              </a:solidFill>
              <a:latin typeface="Times New Roman"/>
              <a:ea typeface="Times New Roman"/>
              <a:cs typeface="Times New Roman"/>
              <a:sym typeface="Times New Roman"/>
            </a:endParaRPr>
          </a:p>
        </p:txBody>
      </p:sp>
      <p:sp>
        <p:nvSpPr>
          <p:cNvPr id="2347" name="Google Shape;2347;p74"/>
          <p:cNvSpPr/>
          <p:nvPr/>
        </p:nvSpPr>
        <p:spPr>
          <a:xfrm>
            <a:off x="6151664" y="1211478"/>
            <a:ext cx="19050" cy="12065"/>
          </a:xfrm>
          <a:custGeom>
            <a:rect b="b" l="l" r="r" t="t"/>
            <a:pathLst>
              <a:path extrusionOk="0" h="12065" w="19050">
                <a:moveTo>
                  <a:pt x="0" y="12026"/>
                </a:moveTo>
                <a:lnTo>
                  <a:pt x="18618"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8" name="Google Shape;2348;p74"/>
          <p:cNvSpPr/>
          <p:nvPr/>
        </p:nvSpPr>
        <p:spPr>
          <a:xfrm>
            <a:off x="6170282" y="1215491"/>
            <a:ext cx="26670" cy="55244"/>
          </a:xfrm>
          <a:custGeom>
            <a:rect b="b" l="l" r="r" t="t"/>
            <a:pathLst>
              <a:path extrusionOk="0" h="55244" w="26670">
                <a:moveTo>
                  <a:pt x="0" y="0"/>
                </a:moveTo>
                <a:lnTo>
                  <a:pt x="26060" y="55143"/>
                </a:lnTo>
              </a:path>
            </a:pathLst>
          </a:custGeom>
          <a:noFill/>
          <a:ln cap="flat" cmpd="sng" w="148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9" name="Google Shape;2349;p74"/>
          <p:cNvSpPr/>
          <p:nvPr/>
        </p:nvSpPr>
        <p:spPr>
          <a:xfrm>
            <a:off x="6200063" y="1101191"/>
            <a:ext cx="37465" cy="169545"/>
          </a:xfrm>
          <a:custGeom>
            <a:rect b="b" l="l" r="r" t="t"/>
            <a:pathLst>
              <a:path extrusionOk="0" h="169544" w="37464">
                <a:moveTo>
                  <a:pt x="0" y="169443"/>
                </a:moveTo>
                <a:lnTo>
                  <a:pt x="37236"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0" name="Google Shape;2350;p74"/>
          <p:cNvSpPr/>
          <p:nvPr/>
        </p:nvSpPr>
        <p:spPr>
          <a:xfrm>
            <a:off x="6237300" y="1101191"/>
            <a:ext cx="82550" cy="0"/>
          </a:xfrm>
          <a:custGeom>
            <a:rect b="b" l="l" r="r" t="t"/>
            <a:pathLst>
              <a:path extrusionOk="0" h="120000" w="82550">
                <a:moveTo>
                  <a:pt x="0" y="0"/>
                </a:moveTo>
                <a:lnTo>
                  <a:pt x="82397"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1" name="Google Shape;2351;p74"/>
          <p:cNvSpPr/>
          <p:nvPr/>
        </p:nvSpPr>
        <p:spPr>
          <a:xfrm>
            <a:off x="5900928" y="1327404"/>
            <a:ext cx="617220" cy="59690"/>
          </a:xfrm>
          <a:custGeom>
            <a:rect b="b" l="l" r="r" t="t"/>
            <a:pathLst>
              <a:path extrusionOk="0" h="59690" w="617220">
                <a:moveTo>
                  <a:pt x="528827" y="0"/>
                </a:moveTo>
                <a:lnTo>
                  <a:pt x="528827" y="59436"/>
                </a:lnTo>
                <a:lnTo>
                  <a:pt x="595122" y="36575"/>
                </a:lnTo>
                <a:lnTo>
                  <a:pt x="547116" y="36575"/>
                </a:lnTo>
                <a:lnTo>
                  <a:pt x="550163" y="33527"/>
                </a:lnTo>
                <a:lnTo>
                  <a:pt x="550163" y="25908"/>
                </a:lnTo>
                <a:lnTo>
                  <a:pt x="547116" y="21336"/>
                </a:lnTo>
                <a:lnTo>
                  <a:pt x="593958" y="21336"/>
                </a:lnTo>
                <a:lnTo>
                  <a:pt x="528827" y="0"/>
                </a:lnTo>
                <a:close/>
              </a:path>
              <a:path extrusionOk="0" h="59690" w="617220">
                <a:moveTo>
                  <a:pt x="528827" y="21336"/>
                </a:moveTo>
                <a:lnTo>
                  <a:pt x="3048" y="21336"/>
                </a:lnTo>
                <a:lnTo>
                  <a:pt x="0" y="25908"/>
                </a:lnTo>
                <a:lnTo>
                  <a:pt x="0" y="33527"/>
                </a:lnTo>
                <a:lnTo>
                  <a:pt x="3048" y="36575"/>
                </a:lnTo>
                <a:lnTo>
                  <a:pt x="528827" y="36575"/>
                </a:lnTo>
                <a:lnTo>
                  <a:pt x="528827" y="21336"/>
                </a:lnTo>
                <a:close/>
              </a:path>
              <a:path extrusionOk="0" h="59690" w="617220">
                <a:moveTo>
                  <a:pt x="593958" y="21336"/>
                </a:moveTo>
                <a:lnTo>
                  <a:pt x="547116" y="21336"/>
                </a:lnTo>
                <a:lnTo>
                  <a:pt x="550163" y="25908"/>
                </a:lnTo>
                <a:lnTo>
                  <a:pt x="550163" y="33527"/>
                </a:lnTo>
                <a:lnTo>
                  <a:pt x="547116" y="36575"/>
                </a:lnTo>
                <a:lnTo>
                  <a:pt x="595122" y="36575"/>
                </a:lnTo>
                <a:lnTo>
                  <a:pt x="617220" y="28956"/>
                </a:lnTo>
                <a:lnTo>
                  <a:pt x="593958" y="213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2" name="Google Shape;2352;p74"/>
          <p:cNvSpPr/>
          <p:nvPr/>
        </p:nvSpPr>
        <p:spPr>
          <a:xfrm>
            <a:off x="9432035" y="963168"/>
            <a:ext cx="617220" cy="58419"/>
          </a:xfrm>
          <a:custGeom>
            <a:rect b="b" l="l" r="r" t="t"/>
            <a:pathLst>
              <a:path extrusionOk="0" h="58419" w="617220">
                <a:moveTo>
                  <a:pt x="528828" y="0"/>
                </a:moveTo>
                <a:lnTo>
                  <a:pt x="528828" y="57912"/>
                </a:lnTo>
                <a:lnTo>
                  <a:pt x="593958" y="36575"/>
                </a:lnTo>
                <a:lnTo>
                  <a:pt x="547116" y="36575"/>
                </a:lnTo>
                <a:lnTo>
                  <a:pt x="551688" y="33527"/>
                </a:lnTo>
                <a:lnTo>
                  <a:pt x="551688" y="24384"/>
                </a:lnTo>
                <a:lnTo>
                  <a:pt x="547116" y="21336"/>
                </a:lnTo>
                <a:lnTo>
                  <a:pt x="593958" y="21336"/>
                </a:lnTo>
                <a:lnTo>
                  <a:pt x="528828" y="0"/>
                </a:lnTo>
                <a:close/>
              </a:path>
              <a:path extrusionOk="0" h="58419" w="617220">
                <a:moveTo>
                  <a:pt x="528828" y="21336"/>
                </a:moveTo>
                <a:lnTo>
                  <a:pt x="3048" y="21336"/>
                </a:lnTo>
                <a:lnTo>
                  <a:pt x="0" y="24384"/>
                </a:lnTo>
                <a:lnTo>
                  <a:pt x="0" y="33527"/>
                </a:lnTo>
                <a:lnTo>
                  <a:pt x="3048" y="36575"/>
                </a:lnTo>
                <a:lnTo>
                  <a:pt x="528828" y="36575"/>
                </a:lnTo>
                <a:lnTo>
                  <a:pt x="528828" y="21336"/>
                </a:lnTo>
                <a:close/>
              </a:path>
              <a:path extrusionOk="0" h="58419" w="617220">
                <a:moveTo>
                  <a:pt x="593958" y="21336"/>
                </a:moveTo>
                <a:lnTo>
                  <a:pt x="547116" y="21336"/>
                </a:lnTo>
                <a:lnTo>
                  <a:pt x="551688" y="24384"/>
                </a:lnTo>
                <a:lnTo>
                  <a:pt x="551688" y="33527"/>
                </a:lnTo>
                <a:lnTo>
                  <a:pt x="547116" y="36575"/>
                </a:lnTo>
                <a:lnTo>
                  <a:pt x="593958" y="36575"/>
                </a:lnTo>
                <a:lnTo>
                  <a:pt x="617220" y="28955"/>
                </a:lnTo>
                <a:lnTo>
                  <a:pt x="593958" y="2133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3" name="Google Shape;2353;p74"/>
          <p:cNvSpPr txBox="1"/>
          <p:nvPr/>
        </p:nvSpPr>
        <p:spPr>
          <a:xfrm>
            <a:off x="9355378" y="759068"/>
            <a:ext cx="567690" cy="219075"/>
          </a:xfrm>
          <a:prstGeom prst="rect">
            <a:avLst/>
          </a:prstGeom>
          <a:noFill/>
          <a:ln>
            <a:noFill/>
          </a:ln>
        </p:spPr>
        <p:txBody>
          <a:bodyPr anchorCtr="0" anchor="t" bIns="0" lIns="0" spcFirstLastPara="1" rIns="0" wrap="square" tIns="14600">
            <a:noAutofit/>
          </a:bodyPr>
          <a:lstStyle/>
          <a:p>
            <a:pPr indent="0" lvl="0" marL="12700" marR="0" rtl="0" algn="l">
              <a:lnSpc>
                <a:spcPct val="100000"/>
              </a:lnSpc>
              <a:spcBef>
                <a:spcPts val="0"/>
              </a:spcBef>
              <a:spcAft>
                <a:spcPts val="0"/>
              </a:spcAft>
              <a:buNone/>
            </a:pPr>
            <a:r>
              <a:rPr baseline="30000" i="1" lang="tr-TR" sz="1875">
                <a:solidFill>
                  <a:schemeClr val="dk1"/>
                </a:solidFill>
                <a:latin typeface="Times New Roman"/>
                <a:ea typeface="Times New Roman"/>
                <a:cs typeface="Times New Roman"/>
                <a:sym typeface="Times New Roman"/>
              </a:rPr>
              <a:t>I </a:t>
            </a:r>
            <a:r>
              <a:rPr i="1" lang="tr-TR" sz="850">
                <a:solidFill>
                  <a:schemeClr val="dk1"/>
                </a:solidFill>
                <a:latin typeface="Times New Roman"/>
                <a:ea typeface="Times New Roman"/>
                <a:cs typeface="Times New Roman"/>
                <a:sym typeface="Times New Roman"/>
              </a:rPr>
              <a:t>LS </a:t>
            </a:r>
            <a:r>
              <a:rPr baseline="30000" lang="tr-TR" sz="1875">
                <a:solidFill>
                  <a:schemeClr val="dk1"/>
                </a:solidFill>
                <a:latin typeface="Noto Sans Symbols"/>
                <a:ea typeface="Noto Sans Symbols"/>
                <a:cs typeface="Noto Sans Symbols"/>
                <a:sym typeface="Noto Sans Symbols"/>
              </a:rPr>
              <a:t>=</a:t>
            </a:r>
            <a:r>
              <a:rPr baseline="30000" lang="tr-TR" sz="1875">
                <a:solidFill>
                  <a:schemeClr val="dk1"/>
                </a:solidFill>
                <a:latin typeface="Times New Roman"/>
                <a:ea typeface="Times New Roman"/>
                <a:cs typeface="Times New Roman"/>
                <a:sym typeface="Times New Roman"/>
              </a:rPr>
              <a:t> </a:t>
            </a:r>
            <a:r>
              <a:rPr baseline="30000" i="1" lang="tr-TR" sz="1875">
                <a:solidFill>
                  <a:schemeClr val="dk1"/>
                </a:solidFill>
                <a:latin typeface="Times New Roman"/>
                <a:ea typeface="Times New Roman"/>
                <a:cs typeface="Times New Roman"/>
                <a:sym typeface="Times New Roman"/>
              </a:rPr>
              <a:t>I</a:t>
            </a:r>
            <a:r>
              <a:rPr i="1" lang="tr-TR" sz="850">
                <a:solidFill>
                  <a:schemeClr val="dk1"/>
                </a:solidFill>
                <a:latin typeface="Noto Sans Symbols"/>
                <a:ea typeface="Noto Sans Symbols"/>
                <a:cs typeface="Noto Sans Symbols"/>
                <a:sym typeface="Noto Sans Symbols"/>
              </a:rPr>
              <a:t>φ</a:t>
            </a:r>
            <a:r>
              <a:rPr i="1" lang="tr-TR" sz="850">
                <a:solidFill>
                  <a:schemeClr val="dk1"/>
                </a:solidFill>
                <a:latin typeface="Times New Roman"/>
                <a:ea typeface="Times New Roman"/>
                <a:cs typeface="Times New Roman"/>
                <a:sym typeface="Times New Roman"/>
              </a:rPr>
              <a:t>S</a:t>
            </a:r>
            <a:endParaRPr sz="850">
              <a:solidFill>
                <a:schemeClr val="dk1"/>
              </a:solidFill>
              <a:latin typeface="Times New Roman"/>
              <a:ea typeface="Times New Roman"/>
              <a:cs typeface="Times New Roman"/>
              <a:sym typeface="Times New Roman"/>
            </a:endParaRPr>
          </a:p>
        </p:txBody>
      </p:sp>
      <p:sp>
        <p:nvSpPr>
          <p:cNvPr id="2354" name="Google Shape;2354;p74"/>
          <p:cNvSpPr/>
          <p:nvPr/>
        </p:nvSpPr>
        <p:spPr>
          <a:xfrm>
            <a:off x="6153911" y="1577340"/>
            <a:ext cx="330835" cy="186055"/>
          </a:xfrm>
          <a:custGeom>
            <a:rect b="b" l="l" r="r" t="t"/>
            <a:pathLst>
              <a:path extrusionOk="0" h="186055" w="330835">
                <a:moveTo>
                  <a:pt x="249872" y="35740"/>
                </a:moveTo>
                <a:lnTo>
                  <a:pt x="6096" y="170687"/>
                </a:lnTo>
                <a:lnTo>
                  <a:pt x="1524" y="172212"/>
                </a:lnTo>
                <a:lnTo>
                  <a:pt x="0" y="176784"/>
                </a:lnTo>
                <a:lnTo>
                  <a:pt x="3048" y="181356"/>
                </a:lnTo>
                <a:lnTo>
                  <a:pt x="4572" y="184403"/>
                </a:lnTo>
                <a:lnTo>
                  <a:pt x="9143" y="185927"/>
                </a:lnTo>
                <a:lnTo>
                  <a:pt x="12191" y="184403"/>
                </a:lnTo>
                <a:lnTo>
                  <a:pt x="257509" y="49406"/>
                </a:lnTo>
                <a:lnTo>
                  <a:pt x="249872" y="35740"/>
                </a:lnTo>
                <a:close/>
              </a:path>
              <a:path extrusionOk="0" h="186055" w="330835">
                <a:moveTo>
                  <a:pt x="305714" y="27432"/>
                </a:moveTo>
                <a:lnTo>
                  <a:pt x="266700" y="27432"/>
                </a:lnTo>
                <a:lnTo>
                  <a:pt x="271272" y="28956"/>
                </a:lnTo>
                <a:lnTo>
                  <a:pt x="272796" y="32003"/>
                </a:lnTo>
                <a:lnTo>
                  <a:pt x="274320" y="36575"/>
                </a:lnTo>
                <a:lnTo>
                  <a:pt x="272796" y="41148"/>
                </a:lnTo>
                <a:lnTo>
                  <a:pt x="269748" y="42672"/>
                </a:lnTo>
                <a:lnTo>
                  <a:pt x="257509" y="49406"/>
                </a:lnTo>
                <a:lnTo>
                  <a:pt x="268224" y="68579"/>
                </a:lnTo>
                <a:lnTo>
                  <a:pt x="305714" y="27432"/>
                </a:lnTo>
                <a:close/>
              </a:path>
              <a:path extrusionOk="0" h="186055" w="330835">
                <a:moveTo>
                  <a:pt x="266700" y="27432"/>
                </a:moveTo>
                <a:lnTo>
                  <a:pt x="262127" y="28956"/>
                </a:lnTo>
                <a:lnTo>
                  <a:pt x="249872" y="35740"/>
                </a:lnTo>
                <a:lnTo>
                  <a:pt x="257509" y="49406"/>
                </a:lnTo>
                <a:lnTo>
                  <a:pt x="269748" y="42672"/>
                </a:lnTo>
                <a:lnTo>
                  <a:pt x="272796" y="41148"/>
                </a:lnTo>
                <a:lnTo>
                  <a:pt x="274320" y="36575"/>
                </a:lnTo>
                <a:lnTo>
                  <a:pt x="272796" y="32003"/>
                </a:lnTo>
                <a:lnTo>
                  <a:pt x="271272" y="28956"/>
                </a:lnTo>
                <a:lnTo>
                  <a:pt x="266700" y="27432"/>
                </a:lnTo>
                <a:close/>
              </a:path>
              <a:path extrusionOk="0" h="186055" w="330835">
                <a:moveTo>
                  <a:pt x="330708" y="0"/>
                </a:moveTo>
                <a:lnTo>
                  <a:pt x="239267" y="16763"/>
                </a:lnTo>
                <a:lnTo>
                  <a:pt x="249872" y="35740"/>
                </a:lnTo>
                <a:lnTo>
                  <a:pt x="262127" y="28956"/>
                </a:lnTo>
                <a:lnTo>
                  <a:pt x="266700" y="27432"/>
                </a:lnTo>
                <a:lnTo>
                  <a:pt x="305714" y="27432"/>
                </a:lnTo>
                <a:lnTo>
                  <a:pt x="330708"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5" name="Google Shape;2355;p74"/>
          <p:cNvSpPr txBox="1"/>
          <p:nvPr/>
        </p:nvSpPr>
        <p:spPr>
          <a:xfrm>
            <a:off x="5757278" y="1086984"/>
            <a:ext cx="758825" cy="934719"/>
          </a:xfrm>
          <a:prstGeom prst="rect">
            <a:avLst/>
          </a:prstGeom>
          <a:noFill/>
          <a:ln>
            <a:noFill/>
          </a:ln>
        </p:spPr>
        <p:txBody>
          <a:bodyPr anchorCtr="0" anchor="t" bIns="0" lIns="0" spcFirstLastPara="1" rIns="0" wrap="square" tIns="13950">
            <a:noAutofit/>
          </a:bodyPr>
          <a:lstStyle/>
          <a:p>
            <a:pPr indent="0" lvl="0" marL="0" marR="0" rtl="0" algn="ctr">
              <a:lnSpc>
                <a:spcPct val="100000"/>
              </a:lnSpc>
              <a:spcBef>
                <a:spcPts val="0"/>
              </a:spcBef>
              <a:spcAft>
                <a:spcPts val="0"/>
              </a:spcAft>
              <a:buNone/>
            </a:pPr>
            <a:r>
              <a:rPr i="1" lang="tr-TR" sz="1250">
                <a:solidFill>
                  <a:schemeClr val="dk1"/>
                </a:solidFill>
                <a:latin typeface="Times New Roman"/>
                <a:ea typeface="Times New Roman"/>
                <a:cs typeface="Times New Roman"/>
                <a:sym typeface="Times New Roman"/>
              </a:rPr>
              <a:t>I </a:t>
            </a:r>
            <a:r>
              <a:rPr baseline="-25000" i="1" lang="tr-TR" sz="1275">
                <a:solidFill>
                  <a:schemeClr val="dk1"/>
                </a:solidFill>
                <a:latin typeface="Times New Roman"/>
                <a:ea typeface="Times New Roman"/>
                <a:cs typeface="Times New Roman"/>
                <a:sym typeface="Times New Roman"/>
              </a:rPr>
              <a:t>LP  </a:t>
            </a:r>
            <a:r>
              <a:rPr lang="tr-TR" sz="1250">
                <a:solidFill>
                  <a:schemeClr val="dk1"/>
                </a:solidFill>
                <a:latin typeface="Noto Sans Symbols"/>
                <a:ea typeface="Noto Sans Symbols"/>
                <a:cs typeface="Noto Sans Symbols"/>
                <a:sym typeface="Noto Sans Symbols"/>
              </a:rPr>
              <a:t>=</a:t>
            </a:r>
            <a:r>
              <a:rPr lang="tr-TR" sz="1250">
                <a:solidFill>
                  <a:schemeClr val="dk1"/>
                </a:solidFill>
                <a:latin typeface="Times New Roman"/>
                <a:ea typeface="Times New Roman"/>
                <a:cs typeface="Times New Roman"/>
                <a:sym typeface="Times New Roman"/>
              </a:rPr>
              <a:t>	3</a:t>
            </a:r>
            <a:r>
              <a:rPr i="1" lang="tr-TR" sz="1250">
                <a:solidFill>
                  <a:schemeClr val="dk1"/>
                </a:solidFill>
                <a:latin typeface="Times New Roman"/>
                <a:ea typeface="Times New Roman"/>
                <a:cs typeface="Times New Roman"/>
                <a:sym typeface="Times New Roman"/>
              </a:rPr>
              <a:t>I</a:t>
            </a:r>
            <a:r>
              <a:rPr baseline="-25000" i="1" lang="tr-TR" sz="1275">
                <a:solidFill>
                  <a:schemeClr val="dk1"/>
                </a:solidFill>
                <a:latin typeface="Noto Sans Symbols"/>
                <a:ea typeface="Noto Sans Symbols"/>
                <a:cs typeface="Noto Sans Symbols"/>
                <a:sym typeface="Noto Sans Symbols"/>
              </a:rPr>
              <a:t>φ</a:t>
            </a:r>
            <a:r>
              <a:rPr baseline="-25000" i="1" lang="tr-TR" sz="1275">
                <a:solidFill>
                  <a:schemeClr val="dk1"/>
                </a:solidFill>
                <a:latin typeface="Times New Roman"/>
                <a:ea typeface="Times New Roman"/>
                <a:cs typeface="Times New Roman"/>
                <a:sym typeface="Times New Roman"/>
              </a:rPr>
              <a:t>P</a:t>
            </a:r>
            <a:endParaRPr baseline="-25000" sz="1275">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None/>
            </a:pPr>
            <a:r>
              <a:t/>
            </a:r>
            <a:endParaRPr sz="1500">
              <a:solidFill>
                <a:schemeClr val="dk1"/>
              </a:solidFill>
              <a:latin typeface="Times New Roman"/>
              <a:ea typeface="Times New Roman"/>
              <a:cs typeface="Times New Roman"/>
              <a:sym typeface="Times New Roman"/>
            </a:endParaRPr>
          </a:p>
          <a:p>
            <a:pPr indent="0" lvl="0" marL="47625" marR="0" rtl="0" algn="ctr">
              <a:lnSpc>
                <a:spcPct val="100000"/>
              </a:lnSpc>
              <a:spcBef>
                <a:spcPts val="0"/>
              </a:spcBef>
              <a:spcAft>
                <a:spcPts val="0"/>
              </a:spcAft>
              <a:buNone/>
            </a:pPr>
            <a:r>
              <a:rPr baseline="30000" i="1" lang="tr-TR" sz="1875">
                <a:solidFill>
                  <a:schemeClr val="dk1"/>
                </a:solidFill>
                <a:latin typeface="Times New Roman"/>
                <a:ea typeface="Times New Roman"/>
                <a:cs typeface="Times New Roman"/>
                <a:sym typeface="Times New Roman"/>
              </a:rPr>
              <a:t>I</a:t>
            </a:r>
            <a:r>
              <a:rPr i="1" lang="tr-TR" sz="850">
                <a:solidFill>
                  <a:schemeClr val="dk1"/>
                </a:solidFill>
                <a:latin typeface="Noto Sans Symbols"/>
                <a:ea typeface="Noto Sans Symbols"/>
                <a:cs typeface="Noto Sans Symbols"/>
                <a:sym typeface="Noto Sans Symbols"/>
              </a:rPr>
              <a:t>φ</a:t>
            </a:r>
            <a:r>
              <a:rPr i="1" lang="tr-TR" sz="850">
                <a:solidFill>
                  <a:schemeClr val="dk1"/>
                </a:solidFill>
                <a:latin typeface="Times New Roman"/>
                <a:ea typeface="Times New Roman"/>
                <a:cs typeface="Times New Roman"/>
                <a:sym typeface="Times New Roman"/>
              </a:rPr>
              <a:t>P</a:t>
            </a:r>
            <a:endParaRPr sz="850">
              <a:solidFill>
                <a:schemeClr val="dk1"/>
              </a:solidFill>
              <a:latin typeface="Times New Roman"/>
              <a:ea typeface="Times New Roman"/>
              <a:cs typeface="Times New Roman"/>
              <a:sym typeface="Times New Roman"/>
            </a:endParaRPr>
          </a:p>
          <a:p>
            <a:pPr indent="0" lvl="0" marL="102235" marR="0" rtl="0" algn="l">
              <a:lnSpc>
                <a:spcPct val="100000"/>
              </a:lnSpc>
              <a:spcBef>
                <a:spcPts val="1010"/>
              </a:spcBef>
              <a:spcAft>
                <a:spcPts val="0"/>
              </a:spcAft>
              <a:buNone/>
            </a:pPr>
            <a:r>
              <a:rPr lang="tr-TR" sz="1150">
                <a:solidFill>
                  <a:schemeClr val="dk1"/>
                </a:solidFill>
                <a:latin typeface="Times New Roman"/>
                <a:ea typeface="Times New Roman"/>
                <a:cs typeface="Times New Roman"/>
                <a:sym typeface="Times New Roman"/>
              </a:rPr>
              <a:t>b</a:t>
            </a:r>
            <a:endParaRPr sz="1150">
              <a:solidFill>
                <a:schemeClr val="dk1"/>
              </a:solidFill>
              <a:latin typeface="Times New Roman"/>
              <a:ea typeface="Times New Roman"/>
              <a:cs typeface="Times New Roman"/>
              <a:sym typeface="Times New Roman"/>
            </a:endParaRPr>
          </a:p>
        </p:txBody>
      </p:sp>
      <p:sp>
        <p:nvSpPr>
          <p:cNvPr id="2356" name="Google Shape;2356;p74"/>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7" name="Google Shape;2357;p74"/>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1" name="Shape 2361"/>
        <p:cNvGrpSpPr/>
        <p:nvPr/>
      </p:nvGrpSpPr>
      <p:grpSpPr>
        <a:xfrm>
          <a:off x="0" y="0"/>
          <a:ext cx="0" cy="0"/>
          <a:chOff x="0" y="0"/>
          <a:chExt cx="0" cy="0"/>
        </a:xfrm>
      </p:grpSpPr>
      <p:sp>
        <p:nvSpPr>
          <p:cNvPr id="2362" name="Google Shape;2362;p75"/>
          <p:cNvSpPr txBox="1"/>
          <p:nvPr>
            <p:ph type="title"/>
          </p:nvPr>
        </p:nvSpPr>
        <p:spPr>
          <a:xfrm>
            <a:off x="1003300" y="-269304"/>
            <a:ext cx="8534400" cy="1090042"/>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a:t>
            </a:r>
            <a:br>
              <a:rPr lang="tr-TR" sz="3500">
                <a:solidFill>
                  <a:srgbClr val="FF0000"/>
                </a:solidFill>
              </a:rPr>
            </a:br>
            <a:r>
              <a:rPr lang="tr-TR" sz="3500">
                <a:solidFill>
                  <a:srgbClr val="FF0000"/>
                </a:solidFill>
              </a:rPr>
              <a:t>    Üç Fazlı Transformatörlerde Bağlantılar</a:t>
            </a:r>
            <a:endParaRPr/>
          </a:p>
        </p:txBody>
      </p:sp>
      <p:sp>
        <p:nvSpPr>
          <p:cNvPr id="2363" name="Google Shape;2363;p75"/>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364" name="Google Shape;2364;p75"/>
          <p:cNvSpPr txBox="1"/>
          <p:nvPr/>
        </p:nvSpPr>
        <p:spPr>
          <a:xfrm>
            <a:off x="874247" y="1741183"/>
            <a:ext cx="9269095" cy="4262120"/>
          </a:xfrm>
          <a:prstGeom prst="rect">
            <a:avLst/>
          </a:prstGeom>
          <a:noFill/>
          <a:ln>
            <a:noFill/>
          </a:ln>
        </p:spPr>
        <p:txBody>
          <a:bodyPr anchorCtr="0" anchor="t" bIns="0" lIns="0" spcFirstLastPara="1" rIns="0" wrap="square" tIns="138425">
            <a:noAutofit/>
          </a:bodyPr>
          <a:lstStyle/>
          <a:p>
            <a:pPr indent="0" lvl="0" marL="12700" marR="0" rtl="0" algn="l">
              <a:lnSpc>
                <a:spcPct val="100000"/>
              </a:lnSpc>
              <a:spcBef>
                <a:spcPts val="0"/>
              </a:spcBef>
              <a:spcAft>
                <a:spcPts val="0"/>
              </a:spcAft>
              <a:buNone/>
            </a:pPr>
            <a:r>
              <a:rPr lang="tr-TR" sz="1950">
                <a:solidFill>
                  <a:schemeClr val="dk1"/>
                </a:solidFill>
                <a:latin typeface="Arial"/>
                <a:ea typeface="Arial"/>
                <a:cs typeface="Arial"/>
                <a:sym typeface="Arial"/>
              </a:rPr>
              <a:t>Bu bağlantının avantajları ve faz kayması Y-</a:t>
            </a:r>
            <a:r>
              <a:rPr lang="tr-TR" sz="1950">
                <a:solidFill>
                  <a:schemeClr val="dk1"/>
                </a:solidFill>
                <a:latin typeface="Noto Sans Symbols"/>
                <a:ea typeface="Noto Sans Symbols"/>
                <a:cs typeface="Noto Sans Symbols"/>
                <a:sym typeface="Noto Sans Symbols"/>
              </a:rPr>
              <a:t>Δ</a:t>
            </a:r>
            <a:r>
              <a:rPr lang="tr-TR" sz="1950">
                <a:solidFill>
                  <a:schemeClr val="dk1"/>
                </a:solidFill>
                <a:latin typeface="Times New Roman"/>
                <a:ea typeface="Times New Roman"/>
                <a:cs typeface="Times New Roman"/>
                <a:sym typeface="Times New Roman"/>
              </a:rPr>
              <a:t> </a:t>
            </a:r>
            <a:r>
              <a:rPr lang="tr-TR" sz="1950">
                <a:solidFill>
                  <a:schemeClr val="dk1"/>
                </a:solidFill>
                <a:latin typeface="Arial"/>
                <a:ea typeface="Arial"/>
                <a:cs typeface="Arial"/>
                <a:sym typeface="Arial"/>
              </a:rPr>
              <a:t>bağlantı ile aynıdır.</a:t>
            </a:r>
            <a:endParaRPr sz="1950">
              <a:solidFill>
                <a:schemeClr val="dk1"/>
              </a:solidFill>
              <a:latin typeface="Arial"/>
              <a:ea typeface="Arial"/>
              <a:cs typeface="Arial"/>
              <a:sym typeface="Arial"/>
            </a:endParaRPr>
          </a:p>
          <a:p>
            <a:pPr indent="0" lvl="0" marL="12700" marR="0" rtl="0" algn="l">
              <a:lnSpc>
                <a:spcPct val="100000"/>
              </a:lnSpc>
              <a:spcBef>
                <a:spcPts val="994"/>
              </a:spcBef>
              <a:spcAft>
                <a:spcPts val="0"/>
              </a:spcAft>
              <a:buNone/>
            </a:pPr>
            <a:r>
              <a:rPr b="1" lang="tr-TR" sz="1950">
                <a:solidFill>
                  <a:srgbClr val="FF3300"/>
                </a:solidFill>
                <a:latin typeface="Arial"/>
                <a:ea typeface="Arial"/>
                <a:cs typeface="Arial"/>
                <a:sym typeface="Arial"/>
              </a:rPr>
              <a:t>Sekonder sargı gerilimi karşılığı olan primer sargı geriliminden </a:t>
            </a:r>
            <a:r>
              <a:rPr b="1" i="1" lang="tr-TR" sz="1950">
                <a:solidFill>
                  <a:srgbClr val="FF3300"/>
                </a:solidFill>
                <a:latin typeface="Arial"/>
                <a:ea typeface="Arial"/>
                <a:cs typeface="Arial"/>
                <a:sym typeface="Arial"/>
              </a:rPr>
              <a:t>30</a:t>
            </a:r>
            <a:r>
              <a:rPr b="1" baseline="30000" i="1" lang="tr-TR" sz="1950">
                <a:solidFill>
                  <a:srgbClr val="FF3300"/>
                </a:solidFill>
                <a:latin typeface="Arial"/>
                <a:ea typeface="Arial"/>
                <a:cs typeface="Arial"/>
                <a:sym typeface="Arial"/>
              </a:rPr>
              <a:t>o </a:t>
            </a:r>
            <a:r>
              <a:rPr b="1" i="1" lang="tr-TR" sz="1950">
                <a:solidFill>
                  <a:srgbClr val="FF3300"/>
                </a:solidFill>
                <a:latin typeface="Arial"/>
                <a:ea typeface="Arial"/>
                <a:cs typeface="Arial"/>
                <a:sym typeface="Arial"/>
              </a:rPr>
              <a:t>geridedir</a:t>
            </a:r>
            <a:r>
              <a:rPr b="1" lang="tr-TR" sz="1950">
                <a:solidFill>
                  <a:srgbClr val="FF3300"/>
                </a:solidFill>
                <a:latin typeface="Arial"/>
                <a:ea typeface="Arial"/>
                <a:cs typeface="Arial"/>
                <a:sym typeface="Arial"/>
              </a:rPr>
              <a:t>.</a:t>
            </a:r>
            <a:endParaRPr sz="1950">
              <a:solidFill>
                <a:schemeClr val="dk1"/>
              </a:solidFill>
              <a:latin typeface="Arial"/>
              <a:ea typeface="Arial"/>
              <a:cs typeface="Arial"/>
              <a:sym typeface="Arial"/>
            </a:endParaRPr>
          </a:p>
          <a:p>
            <a:pPr indent="0" lvl="0" marL="12700" marR="0" rtl="0" algn="l">
              <a:lnSpc>
                <a:spcPct val="100000"/>
              </a:lnSpc>
              <a:spcBef>
                <a:spcPts val="994"/>
              </a:spcBef>
              <a:spcAft>
                <a:spcPts val="0"/>
              </a:spcAft>
              <a:buNone/>
            </a:pPr>
            <a:r>
              <a:rPr lang="tr-TR" sz="1950">
                <a:solidFill>
                  <a:schemeClr val="dk1"/>
                </a:solidFill>
                <a:latin typeface="Arial"/>
                <a:ea typeface="Arial"/>
                <a:cs typeface="Arial"/>
                <a:sym typeface="Arial"/>
              </a:rPr>
              <a:t>Diğer bir deyişle, primer sargı gerilimi sekonder sargı geriliminden 30</a:t>
            </a:r>
            <a:r>
              <a:rPr baseline="30000" lang="tr-TR" sz="1950">
                <a:solidFill>
                  <a:schemeClr val="dk1"/>
                </a:solidFill>
                <a:latin typeface="Arial"/>
                <a:ea typeface="Arial"/>
                <a:cs typeface="Arial"/>
                <a:sym typeface="Arial"/>
              </a:rPr>
              <a:t>o </a:t>
            </a:r>
            <a:r>
              <a:rPr lang="tr-TR" sz="1950">
                <a:solidFill>
                  <a:schemeClr val="dk1"/>
                </a:solidFill>
                <a:latin typeface="Arial"/>
                <a:ea typeface="Arial"/>
                <a:cs typeface="Arial"/>
                <a:sym typeface="Arial"/>
              </a:rPr>
              <a:t>ileridir.</a:t>
            </a:r>
            <a:endParaRPr sz="1950">
              <a:solidFill>
                <a:schemeClr val="dk1"/>
              </a:solidFill>
              <a:latin typeface="Arial"/>
              <a:ea typeface="Arial"/>
              <a:cs typeface="Arial"/>
              <a:sym typeface="Arial"/>
            </a:endParaRPr>
          </a:p>
          <a:p>
            <a:pPr indent="0" lvl="0" marL="12700" marR="12700" rtl="0" algn="l">
              <a:lnSpc>
                <a:spcPct val="142600"/>
              </a:lnSpc>
              <a:spcBef>
                <a:spcPts val="0"/>
              </a:spcBef>
              <a:spcAft>
                <a:spcPts val="0"/>
              </a:spcAft>
              <a:buNone/>
            </a:pPr>
            <a:r>
              <a:rPr lang="tr-TR" sz="1950">
                <a:solidFill>
                  <a:schemeClr val="dk1"/>
                </a:solidFill>
                <a:latin typeface="Arial"/>
                <a:ea typeface="Arial"/>
                <a:cs typeface="Arial"/>
                <a:sym typeface="Arial"/>
              </a:rPr>
              <a:t>Nötr hattı toprak hattına bağlanarak çoğu endüstrinin ihtiyacını karşılayan 3-fazlı 4-  telli güç sistemi üretilir.</a:t>
            </a:r>
            <a:endParaRPr sz="1950">
              <a:solidFill>
                <a:schemeClr val="dk1"/>
              </a:solidFill>
              <a:latin typeface="Arial"/>
              <a:ea typeface="Arial"/>
              <a:cs typeface="Arial"/>
              <a:sym typeface="Arial"/>
            </a:endParaRPr>
          </a:p>
          <a:p>
            <a:pPr indent="0" lvl="0" marL="12700" marR="13970" rtl="0" algn="l">
              <a:lnSpc>
                <a:spcPct val="142600"/>
              </a:lnSpc>
              <a:spcBef>
                <a:spcPts val="0"/>
              </a:spcBef>
              <a:spcAft>
                <a:spcPts val="0"/>
              </a:spcAft>
              <a:buNone/>
            </a:pPr>
            <a:r>
              <a:rPr b="1" lang="tr-TR" sz="1950">
                <a:solidFill>
                  <a:schemeClr val="dk1"/>
                </a:solidFill>
                <a:latin typeface="Arial"/>
                <a:ea typeface="Arial"/>
                <a:cs typeface="Arial"/>
                <a:sym typeface="Arial"/>
              </a:rPr>
              <a:t>Faz	gerilimleri	hat	gerilimlerinden	</a:t>
            </a:r>
            <a:r>
              <a:rPr b="1" lang="tr-TR" sz="1950">
                <a:solidFill>
                  <a:schemeClr val="dk1"/>
                </a:solidFill>
                <a:latin typeface="Noto Sans Symbols"/>
                <a:ea typeface="Noto Sans Symbols"/>
                <a:cs typeface="Noto Sans Symbols"/>
                <a:sym typeface="Noto Sans Symbols"/>
              </a:rPr>
              <a:t>√</a:t>
            </a:r>
            <a:r>
              <a:rPr b="1" lang="tr-TR" sz="1950">
                <a:solidFill>
                  <a:schemeClr val="dk1"/>
                </a:solidFill>
                <a:latin typeface="Arial"/>
                <a:ea typeface="Arial"/>
                <a:cs typeface="Arial"/>
                <a:sym typeface="Arial"/>
              </a:rPr>
              <a:t>3	kat	daha	düşük	olduğundan  transformator içinde yalıtım miktarı azaltılır.</a:t>
            </a:r>
            <a:endParaRPr sz="1950">
              <a:solidFill>
                <a:schemeClr val="dk1"/>
              </a:solidFill>
              <a:latin typeface="Arial"/>
              <a:ea typeface="Arial"/>
              <a:cs typeface="Arial"/>
              <a:sym typeface="Arial"/>
            </a:endParaRPr>
          </a:p>
          <a:p>
            <a:pPr indent="0" lvl="0" marL="12700" marR="5080" rtl="0" algn="just">
              <a:lnSpc>
                <a:spcPct val="142600"/>
              </a:lnSpc>
              <a:spcBef>
                <a:spcPts val="0"/>
              </a:spcBef>
              <a:spcAft>
                <a:spcPts val="0"/>
              </a:spcAft>
              <a:buNone/>
            </a:pPr>
            <a:r>
              <a:rPr b="1" lang="tr-TR" sz="1950">
                <a:solidFill>
                  <a:srgbClr val="FF3300"/>
                </a:solidFill>
                <a:latin typeface="Arial"/>
                <a:ea typeface="Arial"/>
                <a:cs typeface="Arial"/>
                <a:sym typeface="Arial"/>
              </a:rPr>
              <a:t>Dezavantaj olarak Y-Y transformator ile paralel  bağlanamaz. </a:t>
            </a:r>
            <a:r>
              <a:rPr lang="tr-TR" sz="1950">
                <a:solidFill>
                  <a:schemeClr val="dk1"/>
                </a:solidFill>
                <a:latin typeface="Arial"/>
                <a:ea typeface="Arial"/>
                <a:cs typeface="Arial"/>
                <a:sym typeface="Arial"/>
              </a:rPr>
              <a:t>Çünkü Y-Y  bağlantıda primer ve sekonder gerilimleri aynı fazlı iken </a:t>
            </a:r>
            <a:r>
              <a:rPr lang="tr-TR" sz="1950">
                <a:solidFill>
                  <a:schemeClr val="dk1"/>
                </a:solidFill>
                <a:latin typeface="Noto Sans Symbols"/>
                <a:ea typeface="Noto Sans Symbols"/>
                <a:cs typeface="Noto Sans Symbols"/>
                <a:sym typeface="Noto Sans Symbols"/>
              </a:rPr>
              <a:t>Δ</a:t>
            </a:r>
            <a:r>
              <a:rPr lang="tr-TR" sz="1950">
                <a:solidFill>
                  <a:schemeClr val="dk1"/>
                </a:solidFill>
                <a:latin typeface="Arial"/>
                <a:ea typeface="Arial"/>
                <a:cs typeface="Arial"/>
                <a:sym typeface="Arial"/>
              </a:rPr>
              <a:t>-Y bağlantıda faz farkı  vardır.</a:t>
            </a:r>
            <a:endParaRPr sz="1950">
              <a:solidFill>
                <a:schemeClr val="dk1"/>
              </a:solidFill>
              <a:latin typeface="Arial"/>
              <a:ea typeface="Arial"/>
              <a:cs typeface="Arial"/>
              <a:sym typeface="Arial"/>
            </a:endParaRPr>
          </a:p>
        </p:txBody>
      </p:sp>
      <p:sp>
        <p:nvSpPr>
          <p:cNvPr id="2365" name="Google Shape;2365;p75"/>
          <p:cNvSpPr txBox="1"/>
          <p:nvPr/>
        </p:nvSpPr>
        <p:spPr>
          <a:xfrm>
            <a:off x="687323" y="1092708"/>
            <a:ext cx="3526790" cy="502920"/>
          </a:xfrm>
          <a:prstGeom prst="rect">
            <a:avLst/>
          </a:prstGeom>
          <a:solidFill>
            <a:srgbClr val="FFCC00"/>
          </a:solidFill>
          <a:ln>
            <a:noFill/>
          </a:ln>
        </p:spPr>
        <p:txBody>
          <a:bodyPr anchorCtr="0" anchor="t" bIns="0" lIns="0" spcFirstLastPara="1" rIns="0" wrap="square" tIns="74925">
            <a:noAutofit/>
          </a:bodyPr>
          <a:lstStyle/>
          <a:p>
            <a:pPr indent="0" lvl="0" marL="99695" marR="0" rtl="0" algn="l">
              <a:lnSpc>
                <a:spcPct val="100000"/>
              </a:lnSpc>
              <a:spcBef>
                <a:spcPts val="0"/>
              </a:spcBef>
              <a:spcAft>
                <a:spcPts val="0"/>
              </a:spcAft>
              <a:buNone/>
            </a:pPr>
            <a:r>
              <a:rPr b="1" lang="tr-TR" sz="1950">
                <a:solidFill>
                  <a:schemeClr val="dk1"/>
                </a:solidFill>
                <a:latin typeface="Arial"/>
                <a:ea typeface="Arial"/>
                <a:cs typeface="Arial"/>
                <a:sym typeface="Arial"/>
              </a:rPr>
              <a:t>Üçgen-Yıldız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Arial"/>
                <a:ea typeface="Arial"/>
                <a:cs typeface="Arial"/>
                <a:sym typeface="Arial"/>
              </a:rPr>
              <a:t>-Y) bağlantı</a:t>
            </a:r>
            <a:endParaRPr sz="1950">
              <a:solidFill>
                <a:schemeClr val="dk1"/>
              </a:solidFill>
              <a:latin typeface="Arial"/>
              <a:ea typeface="Arial"/>
              <a:cs typeface="Arial"/>
              <a:sym typeface="Arial"/>
            </a:endParaRPr>
          </a:p>
        </p:txBody>
      </p:sp>
      <p:sp>
        <p:nvSpPr>
          <p:cNvPr id="2366" name="Google Shape;2366;p75"/>
          <p:cNvSpPr txBox="1"/>
          <p:nvPr/>
        </p:nvSpPr>
        <p:spPr>
          <a:xfrm>
            <a:off x="2490216" y="6050279"/>
            <a:ext cx="5633085" cy="436245"/>
          </a:xfrm>
          <a:prstGeom prst="rect">
            <a:avLst/>
          </a:prstGeom>
          <a:solidFill>
            <a:srgbClr val="FFCC00"/>
          </a:solidFill>
          <a:ln>
            <a:noFill/>
          </a:ln>
        </p:spPr>
        <p:txBody>
          <a:bodyPr anchorCtr="0" anchor="t" bIns="0" lIns="0" spcFirstLastPara="1" rIns="0" wrap="square" tIns="46350">
            <a:noAutofit/>
          </a:bodyPr>
          <a:lstStyle/>
          <a:p>
            <a:pPr indent="0" lvl="0" marL="99695" marR="0" rtl="0" algn="l">
              <a:lnSpc>
                <a:spcPct val="100000"/>
              </a:lnSpc>
              <a:spcBef>
                <a:spcPts val="0"/>
              </a:spcBef>
              <a:spcAft>
                <a:spcPts val="0"/>
              </a:spcAft>
              <a:buNone/>
            </a:pPr>
            <a:r>
              <a:rPr b="1" i="1" lang="tr-TR" sz="1950">
                <a:solidFill>
                  <a:schemeClr val="dk1"/>
                </a:solidFill>
                <a:latin typeface="Noto Sans Symbols"/>
                <a:ea typeface="Noto Sans Symbols"/>
                <a:cs typeface="Noto Sans Symbols"/>
                <a:sym typeface="Noto Sans Symbols"/>
              </a:rPr>
              <a:t>Δ</a:t>
            </a:r>
            <a:r>
              <a:rPr b="1" i="1" lang="tr-TR" sz="1950">
                <a:solidFill>
                  <a:schemeClr val="dk1"/>
                </a:solidFill>
                <a:latin typeface="Arial"/>
                <a:ea typeface="Arial"/>
                <a:cs typeface="Arial"/>
                <a:sym typeface="Arial"/>
              </a:rPr>
              <a:t>-Y bağlantı gerilim yükseltmek için kullanılır.</a:t>
            </a:r>
            <a:endParaRPr sz="1950">
              <a:solidFill>
                <a:schemeClr val="dk1"/>
              </a:solidFill>
              <a:latin typeface="Arial"/>
              <a:ea typeface="Arial"/>
              <a:cs typeface="Arial"/>
              <a:sym typeface="Arial"/>
            </a:endParaRPr>
          </a:p>
        </p:txBody>
      </p:sp>
      <p:sp>
        <p:nvSpPr>
          <p:cNvPr id="2367" name="Google Shape;2367;p75"/>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1" name="Shape 2371"/>
        <p:cNvGrpSpPr/>
        <p:nvPr/>
      </p:nvGrpSpPr>
      <p:grpSpPr>
        <a:xfrm>
          <a:off x="0" y="0"/>
          <a:ext cx="0" cy="0"/>
          <a:chOff x="0" y="0"/>
          <a:chExt cx="0" cy="0"/>
        </a:xfrm>
      </p:grpSpPr>
      <p:sp>
        <p:nvSpPr>
          <p:cNvPr id="2372" name="Google Shape;2372;p76"/>
          <p:cNvSpPr txBox="1"/>
          <p:nvPr/>
        </p:nvSpPr>
        <p:spPr>
          <a:xfrm>
            <a:off x="2288730" y="445592"/>
            <a:ext cx="6453505" cy="42989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1" lang="tr-TR" sz="2650">
                <a:solidFill>
                  <a:srgbClr val="CC3300"/>
                </a:solidFill>
                <a:latin typeface="Times New Roman"/>
                <a:ea typeface="Times New Roman"/>
                <a:cs typeface="Times New Roman"/>
                <a:sym typeface="Times New Roman"/>
              </a:rPr>
              <a:t> Üç Fazlı Transformatörlerde Bağlantılar</a:t>
            </a:r>
            <a:endParaRPr sz="2650">
              <a:solidFill>
                <a:schemeClr val="dk1"/>
              </a:solidFill>
              <a:latin typeface="Times New Roman"/>
              <a:ea typeface="Times New Roman"/>
              <a:cs typeface="Times New Roman"/>
              <a:sym typeface="Times New Roman"/>
            </a:endParaRPr>
          </a:p>
        </p:txBody>
      </p:sp>
      <p:sp>
        <p:nvSpPr>
          <p:cNvPr id="2373" name="Google Shape;2373;p76"/>
          <p:cNvSpPr txBox="1"/>
          <p:nvPr/>
        </p:nvSpPr>
        <p:spPr>
          <a:xfrm>
            <a:off x="725423" y="1008888"/>
            <a:ext cx="3828415" cy="502920"/>
          </a:xfrm>
          <a:prstGeom prst="rect">
            <a:avLst/>
          </a:prstGeom>
          <a:solidFill>
            <a:srgbClr val="FFCC00"/>
          </a:solidFill>
          <a:ln>
            <a:noFill/>
          </a:ln>
        </p:spPr>
        <p:txBody>
          <a:bodyPr anchorCtr="0" anchor="t" bIns="0" lIns="0" spcFirstLastPara="1" rIns="0" wrap="square" tIns="94600">
            <a:noAutofit/>
          </a:bodyPr>
          <a:lstStyle/>
          <a:p>
            <a:pPr indent="0" lvl="0" marL="99695" marR="0" rtl="0" algn="l">
              <a:lnSpc>
                <a:spcPct val="100000"/>
              </a:lnSpc>
              <a:spcBef>
                <a:spcPts val="0"/>
              </a:spcBef>
              <a:spcAft>
                <a:spcPts val="0"/>
              </a:spcAft>
              <a:buNone/>
            </a:pPr>
            <a:r>
              <a:rPr b="1" lang="tr-TR" sz="1950">
                <a:solidFill>
                  <a:schemeClr val="dk1"/>
                </a:solidFill>
                <a:latin typeface="Arial"/>
                <a:ea typeface="Arial"/>
                <a:cs typeface="Arial"/>
                <a:sym typeface="Arial"/>
              </a:rPr>
              <a:t>Üçgen-Üçgen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a:t>
            </a:r>
            <a:r>
              <a:rPr b="1" lang="tr-TR" sz="1950">
                <a:solidFill>
                  <a:schemeClr val="dk1"/>
                </a:solidFill>
                <a:latin typeface="Arial"/>
                <a:ea typeface="Arial"/>
                <a:cs typeface="Arial"/>
                <a:sym typeface="Arial"/>
              </a:rPr>
              <a:t>-</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Arial"/>
                <a:ea typeface="Arial"/>
                <a:cs typeface="Arial"/>
                <a:sym typeface="Arial"/>
              </a:rPr>
              <a:t>) bağlantı</a:t>
            </a:r>
            <a:endParaRPr sz="1950">
              <a:solidFill>
                <a:schemeClr val="dk1"/>
              </a:solidFill>
              <a:latin typeface="Arial"/>
              <a:ea typeface="Arial"/>
              <a:cs typeface="Arial"/>
              <a:sym typeface="Arial"/>
            </a:endParaRPr>
          </a:p>
        </p:txBody>
      </p:sp>
      <p:sp>
        <p:nvSpPr>
          <p:cNvPr id="2374" name="Google Shape;2374;p76"/>
          <p:cNvSpPr txBox="1"/>
          <p:nvPr/>
        </p:nvSpPr>
        <p:spPr>
          <a:xfrm>
            <a:off x="2741676" y="2101596"/>
            <a:ext cx="1243965" cy="524510"/>
          </a:xfrm>
          <a:prstGeom prst="rect">
            <a:avLst/>
          </a:prstGeom>
          <a:solidFill>
            <a:srgbClr val="009999"/>
          </a:solidFill>
          <a:ln>
            <a:noFill/>
          </a:ln>
        </p:spPr>
        <p:txBody>
          <a:bodyPr anchorCtr="0" anchor="t" bIns="0" lIns="0" spcFirstLastPara="1" rIns="0" wrap="square" tIns="84450">
            <a:noAutofit/>
          </a:bodyPr>
          <a:lstStyle/>
          <a:p>
            <a:pPr indent="0" lvl="0" marL="18415" marR="0" rtl="0" algn="l">
              <a:lnSpc>
                <a:spcPct val="100000"/>
              </a:lnSpc>
              <a:spcBef>
                <a:spcPts val="0"/>
              </a:spcBef>
              <a:spcAft>
                <a:spcPts val="0"/>
              </a:spcAft>
              <a:buNone/>
            </a:pP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Noto Sans Symbols"/>
                <a:ea typeface="Noto Sans Symbols"/>
                <a:cs typeface="Noto Sans Symbols"/>
                <a:sym typeface="Noto Sans Symbols"/>
              </a:rPr>
              <a:t>φ</a:t>
            </a:r>
            <a:r>
              <a:rPr i="1" lang="tr-TR" sz="1500">
                <a:solidFill>
                  <a:schemeClr val="dk1"/>
                </a:solidFill>
                <a:latin typeface="Times New Roman"/>
                <a:ea typeface="Times New Roman"/>
                <a:cs typeface="Times New Roman"/>
                <a:sym typeface="Times New Roman"/>
              </a:rPr>
              <a:t>P </a:t>
            </a:r>
            <a:r>
              <a:rPr baseline="30000" lang="tr-TR" sz="3900">
                <a:solidFill>
                  <a:schemeClr val="dk1"/>
                </a:solidFill>
                <a:latin typeface="Noto Sans Symbols"/>
                <a:ea typeface="Noto Sans Symbols"/>
                <a:cs typeface="Noto Sans Symbols"/>
                <a:sym typeface="Noto Sans Symbols"/>
              </a:rPr>
              <a:t>=</a:t>
            </a:r>
            <a:r>
              <a:rPr baseline="30000" lang="tr-TR" sz="3900">
                <a:solidFill>
                  <a:schemeClr val="dk1"/>
                </a:solidFill>
                <a:latin typeface="Times New Roman"/>
                <a:ea typeface="Times New Roman"/>
                <a:cs typeface="Times New Roman"/>
                <a:sym typeface="Times New Roman"/>
              </a:rPr>
              <a:t> </a:t>
            </a:r>
            <a:r>
              <a:rPr baseline="30000" i="1" lang="tr-TR" sz="3900">
                <a:solidFill>
                  <a:schemeClr val="dk1"/>
                </a:solidFill>
                <a:latin typeface="Times New Roman"/>
                <a:ea typeface="Times New Roman"/>
                <a:cs typeface="Times New Roman"/>
                <a:sym typeface="Times New Roman"/>
              </a:rPr>
              <a:t>V</a:t>
            </a:r>
            <a:r>
              <a:rPr i="1" lang="tr-TR" sz="1500">
                <a:solidFill>
                  <a:schemeClr val="dk1"/>
                </a:solidFill>
                <a:latin typeface="Times New Roman"/>
                <a:ea typeface="Times New Roman"/>
                <a:cs typeface="Times New Roman"/>
                <a:sym typeface="Times New Roman"/>
              </a:rPr>
              <a:t>LP</a:t>
            </a:r>
            <a:endParaRPr sz="1500">
              <a:solidFill>
                <a:schemeClr val="dk1"/>
              </a:solidFill>
              <a:latin typeface="Times New Roman"/>
              <a:ea typeface="Times New Roman"/>
              <a:cs typeface="Times New Roman"/>
              <a:sym typeface="Times New Roman"/>
            </a:endParaRPr>
          </a:p>
        </p:txBody>
      </p:sp>
      <p:sp>
        <p:nvSpPr>
          <p:cNvPr id="2375" name="Google Shape;2375;p76"/>
          <p:cNvSpPr/>
          <p:nvPr/>
        </p:nvSpPr>
        <p:spPr>
          <a:xfrm>
            <a:off x="819911" y="2112264"/>
            <a:ext cx="1475740" cy="582295"/>
          </a:xfrm>
          <a:custGeom>
            <a:rect b="b" l="l" r="r" t="t"/>
            <a:pathLst>
              <a:path extrusionOk="0" h="582294" w="1475739">
                <a:moveTo>
                  <a:pt x="0" y="582167"/>
                </a:moveTo>
                <a:lnTo>
                  <a:pt x="1475232" y="582167"/>
                </a:lnTo>
                <a:lnTo>
                  <a:pt x="1475232" y="0"/>
                </a:lnTo>
                <a:lnTo>
                  <a:pt x="0" y="0"/>
                </a:lnTo>
                <a:lnTo>
                  <a:pt x="0" y="58216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6" name="Google Shape;2376;p76"/>
          <p:cNvSpPr txBox="1"/>
          <p:nvPr/>
        </p:nvSpPr>
        <p:spPr>
          <a:xfrm>
            <a:off x="841063" y="2191723"/>
            <a:ext cx="464820" cy="4679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V</a:t>
            </a:r>
            <a:r>
              <a:rPr i="1" lang="tr-TR" sz="1700">
                <a:solidFill>
                  <a:schemeClr val="dk1"/>
                </a:solidFill>
                <a:latin typeface="Times New Roman"/>
                <a:ea typeface="Times New Roman"/>
                <a:cs typeface="Times New Roman"/>
                <a:sym typeface="Times New Roman"/>
              </a:rPr>
              <a:t>LS</a:t>
            </a:r>
            <a:endParaRPr sz="1700">
              <a:solidFill>
                <a:schemeClr val="dk1"/>
              </a:solidFill>
              <a:latin typeface="Times New Roman"/>
              <a:ea typeface="Times New Roman"/>
              <a:cs typeface="Times New Roman"/>
              <a:sym typeface="Times New Roman"/>
            </a:endParaRPr>
          </a:p>
        </p:txBody>
      </p:sp>
      <p:sp>
        <p:nvSpPr>
          <p:cNvPr id="2377" name="Google Shape;2377;p76"/>
          <p:cNvSpPr txBox="1"/>
          <p:nvPr/>
        </p:nvSpPr>
        <p:spPr>
          <a:xfrm>
            <a:off x="1437144" y="2099560"/>
            <a:ext cx="683895" cy="4679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a:t>
            </a:r>
            <a:r>
              <a:rPr i="1" lang="tr-TR" sz="2900">
                <a:solidFill>
                  <a:schemeClr val="dk1"/>
                </a:solidFill>
                <a:latin typeface="Times New Roman"/>
                <a:ea typeface="Times New Roman"/>
                <a:cs typeface="Times New Roman"/>
                <a:sym typeface="Times New Roman"/>
              </a:rPr>
              <a:t>V</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S</a:t>
            </a:r>
            <a:endParaRPr baseline="-25000" sz="2550">
              <a:solidFill>
                <a:schemeClr val="dk1"/>
              </a:solidFill>
              <a:latin typeface="Times New Roman"/>
              <a:ea typeface="Times New Roman"/>
              <a:cs typeface="Times New Roman"/>
              <a:sym typeface="Times New Roman"/>
            </a:endParaRPr>
          </a:p>
        </p:txBody>
      </p:sp>
      <p:sp>
        <p:nvSpPr>
          <p:cNvPr id="2378" name="Google Shape;2378;p76"/>
          <p:cNvSpPr/>
          <p:nvPr/>
        </p:nvSpPr>
        <p:spPr>
          <a:xfrm>
            <a:off x="893063" y="4117848"/>
            <a:ext cx="1755775" cy="643255"/>
          </a:xfrm>
          <a:custGeom>
            <a:rect b="b" l="l" r="r" t="t"/>
            <a:pathLst>
              <a:path extrusionOk="0" h="643254" w="1755775">
                <a:moveTo>
                  <a:pt x="0" y="643127"/>
                </a:moveTo>
                <a:lnTo>
                  <a:pt x="1755648" y="643127"/>
                </a:lnTo>
                <a:lnTo>
                  <a:pt x="1755648" y="0"/>
                </a:lnTo>
                <a:lnTo>
                  <a:pt x="0" y="0"/>
                </a:lnTo>
                <a:lnTo>
                  <a:pt x="0" y="643127"/>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9" name="Google Shape;2379;p76"/>
          <p:cNvSpPr/>
          <p:nvPr/>
        </p:nvSpPr>
        <p:spPr>
          <a:xfrm>
            <a:off x="1782432" y="4436338"/>
            <a:ext cx="48260" cy="27305"/>
          </a:xfrm>
          <a:custGeom>
            <a:rect b="b" l="l" r="r" t="t"/>
            <a:pathLst>
              <a:path extrusionOk="0" h="27304" w="48260">
                <a:moveTo>
                  <a:pt x="0" y="26860"/>
                </a:moveTo>
                <a:lnTo>
                  <a:pt x="48056"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0" name="Google Shape;2380;p76"/>
          <p:cNvSpPr/>
          <p:nvPr/>
        </p:nvSpPr>
        <p:spPr>
          <a:xfrm>
            <a:off x="1830489" y="4444009"/>
            <a:ext cx="69850" cy="125095"/>
          </a:xfrm>
          <a:custGeom>
            <a:rect b="b" l="l" r="r" t="t"/>
            <a:pathLst>
              <a:path extrusionOk="0" h="125095" w="69850">
                <a:moveTo>
                  <a:pt x="0" y="0"/>
                </a:moveTo>
                <a:lnTo>
                  <a:pt x="69608" y="124714"/>
                </a:lnTo>
              </a:path>
            </a:pathLst>
          </a:custGeom>
          <a:noFill/>
          <a:ln cap="flat" cmpd="sng" w="31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1" name="Google Shape;2381;p76"/>
          <p:cNvSpPr/>
          <p:nvPr/>
        </p:nvSpPr>
        <p:spPr>
          <a:xfrm>
            <a:off x="1907946" y="4196512"/>
            <a:ext cx="92710" cy="372745"/>
          </a:xfrm>
          <a:custGeom>
            <a:rect b="b" l="l" r="r" t="t"/>
            <a:pathLst>
              <a:path extrusionOk="0" h="372745" w="92710">
                <a:moveTo>
                  <a:pt x="0" y="372211"/>
                </a:moveTo>
                <a:lnTo>
                  <a:pt x="92176"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2" name="Google Shape;2382;p76"/>
          <p:cNvSpPr/>
          <p:nvPr/>
        </p:nvSpPr>
        <p:spPr>
          <a:xfrm>
            <a:off x="2000123" y="4196512"/>
            <a:ext cx="202565" cy="0"/>
          </a:xfrm>
          <a:custGeom>
            <a:rect b="b" l="l" r="r" t="t"/>
            <a:pathLst>
              <a:path extrusionOk="0" h="120000" w="202564">
                <a:moveTo>
                  <a:pt x="0" y="0"/>
                </a:moveTo>
                <a:lnTo>
                  <a:pt x="201993" y="0"/>
                </a:lnTo>
              </a:path>
            </a:pathLst>
          </a:custGeom>
          <a:noFill/>
          <a:ln cap="flat" cmpd="sng" w="156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3" name="Google Shape;2383;p76"/>
          <p:cNvSpPr txBox="1"/>
          <p:nvPr/>
        </p:nvSpPr>
        <p:spPr>
          <a:xfrm>
            <a:off x="961703" y="4258629"/>
            <a:ext cx="422275" cy="46799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4350">
                <a:solidFill>
                  <a:schemeClr val="dk1"/>
                </a:solidFill>
                <a:latin typeface="Times New Roman"/>
                <a:ea typeface="Times New Roman"/>
                <a:cs typeface="Times New Roman"/>
                <a:sym typeface="Times New Roman"/>
              </a:rPr>
              <a:t>I </a:t>
            </a:r>
            <a:r>
              <a:rPr i="1" lang="tr-TR" sz="1700">
                <a:solidFill>
                  <a:schemeClr val="dk1"/>
                </a:solidFill>
                <a:latin typeface="Times New Roman"/>
                <a:ea typeface="Times New Roman"/>
                <a:cs typeface="Times New Roman"/>
                <a:sym typeface="Times New Roman"/>
              </a:rPr>
              <a:t>LP</a:t>
            </a:r>
            <a:endParaRPr sz="1700">
              <a:solidFill>
                <a:schemeClr val="dk1"/>
              </a:solidFill>
              <a:latin typeface="Times New Roman"/>
              <a:ea typeface="Times New Roman"/>
              <a:cs typeface="Times New Roman"/>
              <a:sym typeface="Times New Roman"/>
            </a:endParaRPr>
          </a:p>
        </p:txBody>
      </p:sp>
      <p:sp>
        <p:nvSpPr>
          <p:cNvPr id="2384" name="Google Shape;2384;p76"/>
          <p:cNvSpPr/>
          <p:nvPr/>
        </p:nvSpPr>
        <p:spPr>
          <a:xfrm>
            <a:off x="893063" y="4957572"/>
            <a:ext cx="1717675" cy="623570"/>
          </a:xfrm>
          <a:custGeom>
            <a:rect b="b" l="l" r="r" t="t"/>
            <a:pathLst>
              <a:path extrusionOk="0" h="623570" w="1717675">
                <a:moveTo>
                  <a:pt x="0" y="623315"/>
                </a:moveTo>
                <a:lnTo>
                  <a:pt x="1717548" y="623315"/>
                </a:lnTo>
                <a:lnTo>
                  <a:pt x="1717548" y="0"/>
                </a:lnTo>
                <a:lnTo>
                  <a:pt x="0" y="0"/>
                </a:lnTo>
                <a:lnTo>
                  <a:pt x="0" y="623315"/>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5" name="Google Shape;2385;p76"/>
          <p:cNvSpPr/>
          <p:nvPr/>
        </p:nvSpPr>
        <p:spPr>
          <a:xfrm>
            <a:off x="1771446" y="5266270"/>
            <a:ext cx="46355" cy="26034"/>
          </a:xfrm>
          <a:custGeom>
            <a:rect b="b" l="l" r="r" t="t"/>
            <a:pathLst>
              <a:path extrusionOk="0" h="26035" w="46355">
                <a:moveTo>
                  <a:pt x="0" y="26035"/>
                </a:moveTo>
                <a:lnTo>
                  <a:pt x="46189"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6" name="Google Shape;2386;p76"/>
          <p:cNvSpPr/>
          <p:nvPr/>
        </p:nvSpPr>
        <p:spPr>
          <a:xfrm>
            <a:off x="1817636" y="5273713"/>
            <a:ext cx="67310" cy="121285"/>
          </a:xfrm>
          <a:custGeom>
            <a:rect b="b" l="l" r="r" t="t"/>
            <a:pathLst>
              <a:path extrusionOk="0" h="121285" w="67310">
                <a:moveTo>
                  <a:pt x="0" y="0"/>
                </a:moveTo>
                <a:lnTo>
                  <a:pt x="66903" y="120878"/>
                </a:lnTo>
              </a:path>
            </a:pathLst>
          </a:custGeom>
          <a:noFill/>
          <a:ln cap="flat" cmpd="sng" w="301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7" name="Google Shape;2387;p76"/>
          <p:cNvSpPr/>
          <p:nvPr/>
        </p:nvSpPr>
        <p:spPr>
          <a:xfrm>
            <a:off x="1892084" y="5033822"/>
            <a:ext cx="88900" cy="361315"/>
          </a:xfrm>
          <a:custGeom>
            <a:rect b="b" l="l" r="r" t="t"/>
            <a:pathLst>
              <a:path extrusionOk="0" h="361314" w="88900">
                <a:moveTo>
                  <a:pt x="0" y="360768"/>
                </a:moveTo>
                <a:lnTo>
                  <a:pt x="88595"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8" name="Google Shape;2388;p76"/>
          <p:cNvSpPr/>
          <p:nvPr/>
        </p:nvSpPr>
        <p:spPr>
          <a:xfrm>
            <a:off x="1980679" y="5033822"/>
            <a:ext cx="194310" cy="0"/>
          </a:xfrm>
          <a:custGeom>
            <a:rect b="b" l="l" r="r" t="t"/>
            <a:pathLst>
              <a:path extrusionOk="0" h="120000" w="194310">
                <a:moveTo>
                  <a:pt x="0" y="0"/>
                </a:moveTo>
                <a:lnTo>
                  <a:pt x="194144" y="0"/>
                </a:lnTo>
              </a:path>
            </a:pathLst>
          </a:custGeom>
          <a:noFill/>
          <a:ln cap="flat" cmpd="sng" w="150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9" name="Google Shape;2389;p76"/>
          <p:cNvSpPr txBox="1"/>
          <p:nvPr/>
        </p:nvSpPr>
        <p:spPr>
          <a:xfrm>
            <a:off x="959036" y="5093650"/>
            <a:ext cx="385445" cy="454025"/>
          </a:xfrm>
          <a:prstGeom prst="rect">
            <a:avLst/>
          </a:prstGeom>
          <a:noFill/>
          <a:ln>
            <a:noFill/>
          </a:ln>
        </p:spPr>
        <p:txBody>
          <a:bodyPr anchorCtr="0" anchor="t" bIns="0" lIns="0" spcFirstLastPara="1" rIns="0" wrap="square" tIns="13950">
            <a:noAutofit/>
          </a:bodyPr>
          <a:lstStyle/>
          <a:p>
            <a:pPr indent="0" lvl="0" marL="0" marR="0" rtl="0" algn="l">
              <a:lnSpc>
                <a:spcPct val="100000"/>
              </a:lnSpc>
              <a:spcBef>
                <a:spcPts val="0"/>
              </a:spcBef>
              <a:spcAft>
                <a:spcPts val="0"/>
              </a:spcAft>
              <a:buNone/>
            </a:pPr>
            <a:r>
              <a:rPr baseline="30000" i="1" lang="tr-TR" sz="4200">
                <a:solidFill>
                  <a:schemeClr val="dk1"/>
                </a:solidFill>
                <a:latin typeface="Times New Roman"/>
                <a:ea typeface="Times New Roman"/>
                <a:cs typeface="Times New Roman"/>
                <a:sym typeface="Times New Roman"/>
              </a:rPr>
              <a:t>I </a:t>
            </a:r>
            <a:r>
              <a:rPr i="1" lang="tr-TR" sz="1600">
                <a:solidFill>
                  <a:schemeClr val="dk1"/>
                </a:solidFill>
                <a:latin typeface="Times New Roman"/>
                <a:ea typeface="Times New Roman"/>
                <a:cs typeface="Times New Roman"/>
                <a:sym typeface="Times New Roman"/>
              </a:rPr>
              <a:t>LS</a:t>
            </a:r>
            <a:endParaRPr sz="1600">
              <a:solidFill>
                <a:schemeClr val="dk1"/>
              </a:solidFill>
              <a:latin typeface="Times New Roman"/>
              <a:ea typeface="Times New Roman"/>
              <a:cs typeface="Times New Roman"/>
              <a:sym typeface="Times New Roman"/>
            </a:endParaRPr>
          </a:p>
        </p:txBody>
      </p:sp>
      <p:sp>
        <p:nvSpPr>
          <p:cNvPr id="2390" name="Google Shape;2390;p76"/>
          <p:cNvSpPr txBox="1"/>
          <p:nvPr/>
        </p:nvSpPr>
        <p:spPr>
          <a:xfrm>
            <a:off x="1475511" y="4166542"/>
            <a:ext cx="1121410" cy="1292225"/>
          </a:xfrm>
          <a:prstGeom prst="rect">
            <a:avLst/>
          </a:prstGeom>
          <a:noFill/>
          <a:ln>
            <a:noFill/>
          </a:ln>
        </p:spPr>
        <p:txBody>
          <a:bodyPr anchorCtr="0" anchor="t" bIns="0" lIns="0" spcFirstLastPara="1" rIns="0" wrap="square" tIns="12700">
            <a:noAutofit/>
          </a:bodyPr>
          <a:lstStyle/>
          <a:p>
            <a:pPr indent="0" lvl="0" marL="34290" marR="0" rtl="0" algn="l">
              <a:lnSpc>
                <a:spcPct val="100000"/>
              </a:lnSpc>
              <a:spcBef>
                <a:spcPts val="0"/>
              </a:spcBef>
              <a:spcAft>
                <a:spcPts val="0"/>
              </a:spcAft>
              <a:buNone/>
            </a:pPr>
            <a:r>
              <a:rPr lang="tr-TR" sz="2900">
                <a:solidFill>
                  <a:schemeClr val="dk1"/>
                </a:solidFill>
                <a:latin typeface="Noto Sans Symbols"/>
                <a:ea typeface="Noto Sans Symbols"/>
                <a:cs typeface="Noto Sans Symbols"/>
                <a:sym typeface="Noto Sans Symbols"/>
              </a:rPr>
              <a:t>=</a:t>
            </a:r>
            <a:r>
              <a:rPr lang="tr-TR" sz="2900">
                <a:solidFill>
                  <a:schemeClr val="dk1"/>
                </a:solidFill>
                <a:latin typeface="Times New Roman"/>
                <a:ea typeface="Times New Roman"/>
                <a:cs typeface="Times New Roman"/>
                <a:sym typeface="Times New Roman"/>
              </a:rPr>
              <a:t>	3</a:t>
            </a:r>
            <a:r>
              <a:rPr i="1" lang="tr-TR" sz="2900">
                <a:solidFill>
                  <a:schemeClr val="dk1"/>
                </a:solidFill>
                <a:latin typeface="Times New Roman"/>
                <a:ea typeface="Times New Roman"/>
                <a:cs typeface="Times New Roman"/>
                <a:sym typeface="Times New Roman"/>
              </a:rPr>
              <a:t>I</a:t>
            </a:r>
            <a:r>
              <a:rPr baseline="-25000" i="1" lang="tr-TR" sz="2550">
                <a:solidFill>
                  <a:schemeClr val="dk1"/>
                </a:solidFill>
                <a:latin typeface="Noto Sans Symbols"/>
                <a:ea typeface="Noto Sans Symbols"/>
                <a:cs typeface="Noto Sans Symbols"/>
                <a:sym typeface="Noto Sans Symbols"/>
              </a:rPr>
              <a:t>φ</a:t>
            </a:r>
            <a:r>
              <a:rPr baseline="-25000" i="1" lang="tr-TR" sz="2550">
                <a:solidFill>
                  <a:schemeClr val="dk1"/>
                </a:solidFill>
                <a:latin typeface="Times New Roman"/>
                <a:ea typeface="Times New Roman"/>
                <a:cs typeface="Times New Roman"/>
                <a:sym typeface="Times New Roman"/>
              </a:rPr>
              <a:t>P</a:t>
            </a:r>
            <a:endParaRPr baseline="-25000" sz="2550">
              <a:solidFill>
                <a:schemeClr val="dk1"/>
              </a:solidFill>
              <a:latin typeface="Times New Roman"/>
              <a:ea typeface="Times New Roman"/>
              <a:cs typeface="Times New Roman"/>
              <a:sym typeface="Times New Roman"/>
            </a:endParaRPr>
          </a:p>
          <a:p>
            <a:pPr indent="0" lvl="0" marL="0" marR="0" rtl="0" algn="l">
              <a:lnSpc>
                <a:spcPct val="100000"/>
              </a:lnSpc>
              <a:spcBef>
                <a:spcPts val="3125"/>
              </a:spcBef>
              <a:spcAft>
                <a:spcPts val="0"/>
              </a:spcAft>
              <a:buNone/>
            </a:pPr>
            <a:r>
              <a:rPr lang="tr-TR" sz="2800">
                <a:solidFill>
                  <a:schemeClr val="dk1"/>
                </a:solidFill>
                <a:latin typeface="Noto Sans Symbols"/>
                <a:ea typeface="Noto Sans Symbols"/>
                <a:cs typeface="Noto Sans Symbols"/>
                <a:sym typeface="Noto Sans Symbols"/>
              </a:rPr>
              <a:t>=</a:t>
            </a:r>
            <a:r>
              <a:rPr lang="tr-TR" sz="2800">
                <a:solidFill>
                  <a:schemeClr val="dk1"/>
                </a:solidFill>
                <a:latin typeface="Times New Roman"/>
                <a:ea typeface="Times New Roman"/>
                <a:cs typeface="Times New Roman"/>
                <a:sym typeface="Times New Roman"/>
              </a:rPr>
              <a:t>	3</a:t>
            </a:r>
            <a:r>
              <a:rPr i="1" lang="tr-TR" sz="2800">
                <a:solidFill>
                  <a:schemeClr val="dk1"/>
                </a:solidFill>
                <a:latin typeface="Times New Roman"/>
                <a:ea typeface="Times New Roman"/>
                <a:cs typeface="Times New Roman"/>
                <a:sym typeface="Times New Roman"/>
              </a:rPr>
              <a:t>I</a:t>
            </a:r>
            <a:r>
              <a:rPr baseline="-25000" i="1" lang="tr-TR" sz="2400">
                <a:solidFill>
                  <a:schemeClr val="dk1"/>
                </a:solidFill>
                <a:latin typeface="Noto Sans Symbols"/>
                <a:ea typeface="Noto Sans Symbols"/>
                <a:cs typeface="Noto Sans Symbols"/>
                <a:sym typeface="Noto Sans Symbols"/>
              </a:rPr>
              <a:t>φ</a:t>
            </a:r>
            <a:r>
              <a:rPr baseline="-25000" i="1" lang="tr-TR" sz="2400">
                <a:solidFill>
                  <a:schemeClr val="dk1"/>
                </a:solidFill>
                <a:latin typeface="Times New Roman"/>
                <a:ea typeface="Times New Roman"/>
                <a:cs typeface="Times New Roman"/>
                <a:sym typeface="Times New Roman"/>
              </a:rPr>
              <a:t>S</a:t>
            </a:r>
            <a:endParaRPr baseline="-25000" sz="2400">
              <a:solidFill>
                <a:schemeClr val="dk1"/>
              </a:solidFill>
              <a:latin typeface="Times New Roman"/>
              <a:ea typeface="Times New Roman"/>
              <a:cs typeface="Times New Roman"/>
              <a:sym typeface="Times New Roman"/>
            </a:endParaRPr>
          </a:p>
        </p:txBody>
      </p:sp>
      <p:sp>
        <p:nvSpPr>
          <p:cNvPr id="2391" name="Google Shape;2391;p76"/>
          <p:cNvSpPr/>
          <p:nvPr/>
        </p:nvSpPr>
        <p:spPr>
          <a:xfrm>
            <a:off x="798576" y="2851404"/>
            <a:ext cx="1988820" cy="1066800"/>
          </a:xfrm>
          <a:custGeom>
            <a:rect b="b" l="l" r="r" t="t"/>
            <a:pathLst>
              <a:path extrusionOk="0" h="1066800" w="1988820">
                <a:moveTo>
                  <a:pt x="0" y="1066800"/>
                </a:moveTo>
                <a:lnTo>
                  <a:pt x="1988820" y="1066800"/>
                </a:lnTo>
                <a:lnTo>
                  <a:pt x="1988820" y="0"/>
                </a:lnTo>
                <a:lnTo>
                  <a:pt x="0" y="0"/>
                </a:lnTo>
                <a:lnTo>
                  <a:pt x="0" y="1066800"/>
                </a:lnTo>
                <a:close/>
              </a:path>
            </a:pathLst>
          </a:custGeom>
          <a:solidFill>
            <a:srgbClr val="00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2" name="Google Shape;2392;p76"/>
          <p:cNvSpPr/>
          <p:nvPr/>
        </p:nvSpPr>
        <p:spPr>
          <a:xfrm>
            <a:off x="856267" y="3371126"/>
            <a:ext cx="462915" cy="0"/>
          </a:xfrm>
          <a:custGeom>
            <a:rect b="b" l="l" r="r" t="t"/>
            <a:pathLst>
              <a:path extrusionOk="0" h="120000" w="462915">
                <a:moveTo>
                  <a:pt x="0" y="0"/>
                </a:moveTo>
                <a:lnTo>
                  <a:pt x="462424" y="0"/>
                </a:lnTo>
              </a:path>
            </a:pathLst>
          </a:custGeom>
          <a:noFill/>
          <a:ln cap="flat" cmpd="sng" w="14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3" name="Google Shape;2393;p76"/>
          <p:cNvSpPr/>
          <p:nvPr/>
        </p:nvSpPr>
        <p:spPr>
          <a:xfrm>
            <a:off x="1686483" y="3371126"/>
            <a:ext cx="497205" cy="0"/>
          </a:xfrm>
          <a:custGeom>
            <a:rect b="b" l="l" r="r" t="t"/>
            <a:pathLst>
              <a:path extrusionOk="0" h="120000" w="497205">
                <a:moveTo>
                  <a:pt x="0" y="0"/>
                </a:moveTo>
                <a:lnTo>
                  <a:pt x="496684" y="0"/>
                </a:lnTo>
              </a:path>
            </a:pathLst>
          </a:custGeom>
          <a:noFill/>
          <a:ln cap="flat" cmpd="sng" w="14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4" name="Google Shape;2394;p76"/>
          <p:cNvSpPr txBox="1"/>
          <p:nvPr/>
        </p:nvSpPr>
        <p:spPr>
          <a:xfrm>
            <a:off x="2275103" y="3098570"/>
            <a:ext cx="456565" cy="441325"/>
          </a:xfrm>
          <a:prstGeom prst="rect">
            <a:avLst/>
          </a:prstGeom>
          <a:noFill/>
          <a:ln>
            <a:noFill/>
          </a:ln>
        </p:spPr>
        <p:txBody>
          <a:bodyPr anchorCtr="0" anchor="t" bIns="0" lIns="0" spcFirstLastPara="1" rIns="0" wrap="square" tIns="15875">
            <a:noAutofit/>
          </a:bodyPr>
          <a:lstStyle/>
          <a:p>
            <a:pPr indent="0" lvl="0" marL="0" marR="0" rtl="0" algn="l">
              <a:lnSpc>
                <a:spcPct val="100000"/>
              </a:lnSpc>
              <a:spcBef>
                <a:spcPts val="0"/>
              </a:spcBef>
              <a:spcAft>
                <a:spcPts val="0"/>
              </a:spcAft>
              <a:buNone/>
            </a:pPr>
            <a:r>
              <a:rPr lang="tr-TR" sz="2700">
                <a:solidFill>
                  <a:schemeClr val="dk1"/>
                </a:solidFill>
                <a:latin typeface="Noto Sans Symbols"/>
                <a:ea typeface="Noto Sans Symbols"/>
                <a:cs typeface="Noto Sans Symbols"/>
                <a:sym typeface="Noto Sans Symbols"/>
              </a:rPr>
              <a:t>=</a:t>
            </a:r>
            <a:r>
              <a:rPr lang="tr-TR" sz="2700">
                <a:solidFill>
                  <a:schemeClr val="dk1"/>
                </a:solidFill>
                <a:latin typeface="Times New Roman"/>
                <a:ea typeface="Times New Roman"/>
                <a:cs typeface="Times New Roman"/>
                <a:sym typeface="Times New Roman"/>
              </a:rPr>
              <a:t> </a:t>
            </a:r>
            <a:r>
              <a:rPr i="1" lang="tr-TR" sz="2700">
                <a:solidFill>
                  <a:schemeClr val="dk1"/>
                </a:solidFill>
                <a:latin typeface="Times New Roman"/>
                <a:ea typeface="Times New Roman"/>
                <a:cs typeface="Times New Roman"/>
                <a:sym typeface="Times New Roman"/>
              </a:rPr>
              <a:t>a</a:t>
            </a:r>
            <a:endParaRPr sz="2700">
              <a:solidFill>
                <a:schemeClr val="dk1"/>
              </a:solidFill>
              <a:latin typeface="Times New Roman"/>
              <a:ea typeface="Times New Roman"/>
              <a:cs typeface="Times New Roman"/>
              <a:sym typeface="Times New Roman"/>
            </a:endParaRPr>
          </a:p>
        </p:txBody>
      </p:sp>
      <p:sp>
        <p:nvSpPr>
          <p:cNvPr id="2395" name="Google Shape;2395;p76"/>
          <p:cNvSpPr txBox="1"/>
          <p:nvPr/>
        </p:nvSpPr>
        <p:spPr>
          <a:xfrm>
            <a:off x="847252" y="2815975"/>
            <a:ext cx="1289685" cy="1081405"/>
          </a:xfrm>
          <a:prstGeom prst="rect">
            <a:avLst/>
          </a:prstGeom>
          <a:noFill/>
          <a:ln>
            <a:noFill/>
          </a:ln>
        </p:spPr>
        <p:txBody>
          <a:bodyPr anchorCtr="0" anchor="t" bIns="0" lIns="0" spcFirstLastPara="1" rIns="0" wrap="square" tIns="11425">
            <a:noAutofit/>
          </a:bodyPr>
          <a:lstStyle/>
          <a:p>
            <a:pPr indent="-4445" lvl="0" marL="4445" marR="5080" rtl="0" algn="l">
              <a:lnSpc>
                <a:spcPct val="128298"/>
              </a:lnSpc>
              <a:spcBef>
                <a:spcPts val="0"/>
              </a:spcBef>
              <a:spcAft>
                <a:spcPts val="0"/>
              </a:spcAft>
              <a:buNone/>
            </a:pPr>
            <a:r>
              <a:rPr baseline="30000" i="1" lang="tr-TR" sz="4050">
                <a:solidFill>
                  <a:schemeClr val="dk1"/>
                </a:solidFill>
                <a:latin typeface="Times New Roman"/>
                <a:ea typeface="Times New Roman"/>
                <a:cs typeface="Times New Roman"/>
                <a:sym typeface="Times New Roman"/>
              </a:rPr>
              <a:t>V</a:t>
            </a:r>
            <a:r>
              <a:rPr i="1" lang="tr-TR" sz="1600">
                <a:solidFill>
                  <a:schemeClr val="dk1"/>
                </a:solidFill>
                <a:latin typeface="Noto Sans Symbols"/>
                <a:ea typeface="Noto Sans Symbols"/>
                <a:cs typeface="Noto Sans Symbols"/>
                <a:sym typeface="Noto Sans Symbols"/>
              </a:rPr>
              <a:t>φ</a:t>
            </a:r>
            <a:r>
              <a:rPr i="1" lang="tr-TR" sz="1600">
                <a:solidFill>
                  <a:schemeClr val="dk1"/>
                </a:solidFill>
                <a:latin typeface="Times New Roman"/>
                <a:ea typeface="Times New Roman"/>
                <a:cs typeface="Times New Roman"/>
                <a:sym typeface="Times New Roman"/>
              </a:rPr>
              <a:t>P	</a:t>
            </a:r>
            <a:r>
              <a:rPr baseline="-25000" lang="tr-TR" sz="4050">
                <a:solidFill>
                  <a:schemeClr val="dk1"/>
                </a:solidFill>
                <a:latin typeface="Noto Sans Symbols"/>
                <a:ea typeface="Noto Sans Symbols"/>
                <a:cs typeface="Noto Sans Symbols"/>
                <a:sym typeface="Noto Sans Symbols"/>
              </a:rPr>
              <a:t>=</a:t>
            </a:r>
            <a:r>
              <a:rPr baseline="-25000" lang="tr-TR" sz="4050">
                <a:solidFill>
                  <a:schemeClr val="dk1"/>
                </a:solidFill>
                <a:latin typeface="Times New Roman"/>
                <a:ea typeface="Times New Roman"/>
                <a:cs typeface="Times New Roman"/>
                <a:sym typeface="Times New Roman"/>
              </a:rPr>
              <a:t> </a:t>
            </a:r>
            <a:r>
              <a:rPr baseline="30000" i="1" lang="tr-TR" sz="4050">
                <a:solidFill>
                  <a:schemeClr val="dk1"/>
                </a:solidFill>
                <a:latin typeface="Times New Roman"/>
                <a:ea typeface="Times New Roman"/>
                <a:cs typeface="Times New Roman"/>
                <a:sym typeface="Times New Roman"/>
              </a:rPr>
              <a:t>V</a:t>
            </a:r>
            <a:r>
              <a:rPr baseline="-25000" i="1" lang="tr-TR" sz="2400">
                <a:solidFill>
                  <a:schemeClr val="dk1"/>
                </a:solidFill>
                <a:latin typeface="Times New Roman"/>
                <a:ea typeface="Times New Roman"/>
                <a:cs typeface="Times New Roman"/>
                <a:sym typeface="Times New Roman"/>
              </a:rPr>
              <a:t>LP  </a:t>
            </a:r>
            <a:r>
              <a:rPr baseline="30000" i="1" lang="tr-TR" sz="4050">
                <a:solidFill>
                  <a:schemeClr val="dk1"/>
                </a:solidFill>
                <a:latin typeface="Times New Roman"/>
                <a:ea typeface="Times New Roman"/>
                <a:cs typeface="Times New Roman"/>
                <a:sym typeface="Times New Roman"/>
              </a:rPr>
              <a:t>V</a:t>
            </a:r>
            <a:r>
              <a:rPr i="1" lang="tr-TR" sz="1600">
                <a:solidFill>
                  <a:schemeClr val="dk1"/>
                </a:solidFill>
                <a:latin typeface="Noto Sans Symbols"/>
                <a:ea typeface="Noto Sans Symbols"/>
                <a:cs typeface="Noto Sans Symbols"/>
                <a:sym typeface="Noto Sans Symbols"/>
              </a:rPr>
              <a:t>φ</a:t>
            </a:r>
            <a:r>
              <a:rPr i="1" lang="tr-TR" sz="1600">
                <a:solidFill>
                  <a:schemeClr val="dk1"/>
                </a:solidFill>
                <a:latin typeface="Times New Roman"/>
                <a:ea typeface="Times New Roman"/>
                <a:cs typeface="Times New Roman"/>
                <a:sym typeface="Times New Roman"/>
              </a:rPr>
              <a:t>S		</a:t>
            </a:r>
            <a:r>
              <a:rPr baseline="30000" i="1" lang="tr-TR" sz="4050">
                <a:solidFill>
                  <a:schemeClr val="dk1"/>
                </a:solidFill>
                <a:latin typeface="Times New Roman"/>
                <a:ea typeface="Times New Roman"/>
                <a:cs typeface="Times New Roman"/>
                <a:sym typeface="Times New Roman"/>
              </a:rPr>
              <a:t>V</a:t>
            </a:r>
            <a:r>
              <a:rPr i="1" lang="tr-TR" sz="1600">
                <a:solidFill>
                  <a:schemeClr val="dk1"/>
                </a:solidFill>
                <a:latin typeface="Times New Roman"/>
                <a:ea typeface="Times New Roman"/>
                <a:cs typeface="Times New Roman"/>
                <a:sym typeface="Times New Roman"/>
              </a:rPr>
              <a:t>LS</a:t>
            </a:r>
            <a:endParaRPr sz="1600">
              <a:solidFill>
                <a:schemeClr val="dk1"/>
              </a:solidFill>
              <a:latin typeface="Times New Roman"/>
              <a:ea typeface="Times New Roman"/>
              <a:cs typeface="Times New Roman"/>
              <a:sym typeface="Times New Roman"/>
            </a:endParaRPr>
          </a:p>
        </p:txBody>
      </p:sp>
      <p:sp>
        <p:nvSpPr>
          <p:cNvPr id="2396" name="Google Shape;2396;p76"/>
          <p:cNvSpPr/>
          <p:nvPr/>
        </p:nvSpPr>
        <p:spPr>
          <a:xfrm>
            <a:off x="6237732" y="3307079"/>
            <a:ext cx="1234439" cy="38252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7" name="Google Shape;2397;p76"/>
          <p:cNvSpPr/>
          <p:nvPr/>
        </p:nvSpPr>
        <p:spPr>
          <a:xfrm>
            <a:off x="8446007" y="3497579"/>
            <a:ext cx="60960" cy="1056640"/>
          </a:xfrm>
          <a:custGeom>
            <a:rect b="b" l="l" r="r" t="t"/>
            <a:pathLst>
              <a:path extrusionOk="0" h="1056639" w="60959">
                <a:moveTo>
                  <a:pt x="22860" y="995172"/>
                </a:moveTo>
                <a:lnTo>
                  <a:pt x="0" y="995172"/>
                </a:lnTo>
                <a:lnTo>
                  <a:pt x="30480" y="1056132"/>
                </a:lnTo>
                <a:lnTo>
                  <a:pt x="49530" y="1018032"/>
                </a:lnTo>
                <a:lnTo>
                  <a:pt x="25908" y="1018032"/>
                </a:lnTo>
                <a:lnTo>
                  <a:pt x="22860" y="1014984"/>
                </a:lnTo>
                <a:lnTo>
                  <a:pt x="22860" y="995172"/>
                </a:lnTo>
                <a:close/>
              </a:path>
              <a:path extrusionOk="0" h="1056639" w="60959">
                <a:moveTo>
                  <a:pt x="33527" y="38100"/>
                </a:moveTo>
                <a:lnTo>
                  <a:pt x="25908" y="38100"/>
                </a:lnTo>
                <a:lnTo>
                  <a:pt x="22860" y="41148"/>
                </a:lnTo>
                <a:lnTo>
                  <a:pt x="22860" y="1014984"/>
                </a:lnTo>
                <a:lnTo>
                  <a:pt x="25908" y="1018032"/>
                </a:lnTo>
                <a:lnTo>
                  <a:pt x="33527" y="1018032"/>
                </a:lnTo>
                <a:lnTo>
                  <a:pt x="38100" y="1014984"/>
                </a:lnTo>
                <a:lnTo>
                  <a:pt x="38100" y="41148"/>
                </a:lnTo>
                <a:lnTo>
                  <a:pt x="33527" y="38100"/>
                </a:lnTo>
                <a:close/>
              </a:path>
              <a:path extrusionOk="0" h="1056639" w="60959">
                <a:moveTo>
                  <a:pt x="60960" y="995172"/>
                </a:moveTo>
                <a:lnTo>
                  <a:pt x="38100" y="995172"/>
                </a:lnTo>
                <a:lnTo>
                  <a:pt x="38100" y="1014984"/>
                </a:lnTo>
                <a:lnTo>
                  <a:pt x="33527" y="1018032"/>
                </a:lnTo>
                <a:lnTo>
                  <a:pt x="49530" y="1018032"/>
                </a:lnTo>
                <a:lnTo>
                  <a:pt x="60960" y="995172"/>
                </a:lnTo>
                <a:close/>
              </a:path>
              <a:path extrusionOk="0" h="1056639" w="60959">
                <a:moveTo>
                  <a:pt x="30480" y="0"/>
                </a:moveTo>
                <a:lnTo>
                  <a:pt x="0" y="60960"/>
                </a:lnTo>
                <a:lnTo>
                  <a:pt x="22860" y="60960"/>
                </a:lnTo>
                <a:lnTo>
                  <a:pt x="22860" y="41148"/>
                </a:lnTo>
                <a:lnTo>
                  <a:pt x="25908" y="38100"/>
                </a:lnTo>
                <a:lnTo>
                  <a:pt x="49530" y="38100"/>
                </a:lnTo>
                <a:lnTo>
                  <a:pt x="30480" y="0"/>
                </a:lnTo>
                <a:close/>
              </a:path>
              <a:path extrusionOk="0" h="1056639" w="60959">
                <a:moveTo>
                  <a:pt x="49530" y="38100"/>
                </a:moveTo>
                <a:lnTo>
                  <a:pt x="33527" y="38100"/>
                </a:lnTo>
                <a:lnTo>
                  <a:pt x="38100" y="41148"/>
                </a:lnTo>
                <a:lnTo>
                  <a:pt x="38100" y="60960"/>
                </a:lnTo>
                <a:lnTo>
                  <a:pt x="60960" y="60960"/>
                </a:lnTo>
                <a:lnTo>
                  <a:pt x="49530"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8" name="Google Shape;2398;p76"/>
          <p:cNvSpPr/>
          <p:nvPr/>
        </p:nvSpPr>
        <p:spPr>
          <a:xfrm>
            <a:off x="7360919" y="5900928"/>
            <a:ext cx="44450" cy="43180"/>
          </a:xfrm>
          <a:custGeom>
            <a:rect b="b" l="l" r="r" t="t"/>
            <a:pathLst>
              <a:path extrusionOk="0" h="43179" w="44450">
                <a:moveTo>
                  <a:pt x="22859" y="0"/>
                </a:moveTo>
                <a:lnTo>
                  <a:pt x="14144" y="1619"/>
                </a:lnTo>
                <a:lnTo>
                  <a:pt x="6857" y="6095"/>
                </a:lnTo>
                <a:lnTo>
                  <a:pt x="1857" y="12858"/>
                </a:lnTo>
                <a:lnTo>
                  <a:pt x="0" y="21336"/>
                </a:lnTo>
                <a:lnTo>
                  <a:pt x="1857" y="29813"/>
                </a:lnTo>
                <a:lnTo>
                  <a:pt x="6857" y="36576"/>
                </a:lnTo>
                <a:lnTo>
                  <a:pt x="14144" y="41052"/>
                </a:lnTo>
                <a:lnTo>
                  <a:pt x="22859" y="42672"/>
                </a:lnTo>
                <a:lnTo>
                  <a:pt x="30694" y="41052"/>
                </a:lnTo>
                <a:lnTo>
                  <a:pt x="37528" y="36576"/>
                </a:lnTo>
                <a:lnTo>
                  <a:pt x="42362" y="29813"/>
                </a:lnTo>
                <a:lnTo>
                  <a:pt x="44196" y="21336"/>
                </a:lnTo>
                <a:lnTo>
                  <a:pt x="42362" y="12858"/>
                </a:lnTo>
                <a:lnTo>
                  <a:pt x="37528" y="6095"/>
                </a:lnTo>
                <a:lnTo>
                  <a:pt x="30694" y="1619"/>
                </a:lnTo>
                <a:lnTo>
                  <a:pt x="228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9" name="Google Shape;2399;p76"/>
          <p:cNvSpPr/>
          <p:nvPr/>
        </p:nvSpPr>
        <p:spPr>
          <a:xfrm>
            <a:off x="7360919" y="5900928"/>
            <a:ext cx="44450" cy="43180"/>
          </a:xfrm>
          <a:custGeom>
            <a:rect b="b" l="l" r="r" t="t"/>
            <a:pathLst>
              <a:path extrusionOk="0" h="43179" w="44450">
                <a:moveTo>
                  <a:pt x="22859" y="0"/>
                </a:moveTo>
                <a:lnTo>
                  <a:pt x="30694" y="1619"/>
                </a:lnTo>
                <a:lnTo>
                  <a:pt x="37528" y="6095"/>
                </a:lnTo>
                <a:lnTo>
                  <a:pt x="42362" y="12858"/>
                </a:lnTo>
                <a:lnTo>
                  <a:pt x="44196" y="21336"/>
                </a:lnTo>
                <a:lnTo>
                  <a:pt x="42362" y="29813"/>
                </a:lnTo>
                <a:lnTo>
                  <a:pt x="37528" y="36576"/>
                </a:lnTo>
                <a:lnTo>
                  <a:pt x="30694" y="41052"/>
                </a:lnTo>
                <a:lnTo>
                  <a:pt x="22859" y="42672"/>
                </a:lnTo>
                <a:lnTo>
                  <a:pt x="14144" y="41052"/>
                </a:lnTo>
                <a:lnTo>
                  <a:pt x="6857" y="36576"/>
                </a:lnTo>
                <a:lnTo>
                  <a:pt x="1857" y="29813"/>
                </a:lnTo>
                <a:lnTo>
                  <a:pt x="0" y="21336"/>
                </a:lnTo>
                <a:lnTo>
                  <a:pt x="1857" y="12858"/>
                </a:lnTo>
                <a:lnTo>
                  <a:pt x="6857" y="6095"/>
                </a:lnTo>
                <a:lnTo>
                  <a:pt x="14144" y="1619"/>
                </a:lnTo>
                <a:lnTo>
                  <a:pt x="2285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0" name="Google Shape;2400;p76"/>
          <p:cNvSpPr/>
          <p:nvPr/>
        </p:nvSpPr>
        <p:spPr>
          <a:xfrm>
            <a:off x="7577328" y="6288023"/>
            <a:ext cx="344805" cy="121920"/>
          </a:xfrm>
          <a:custGeom>
            <a:rect b="b" l="l" r="r" t="t"/>
            <a:pathLst>
              <a:path extrusionOk="0" h="121920" w="344804">
                <a:moveTo>
                  <a:pt x="172212" y="0"/>
                </a:moveTo>
                <a:lnTo>
                  <a:pt x="105441" y="4810"/>
                </a:lnTo>
                <a:lnTo>
                  <a:pt x="50673" y="17906"/>
                </a:lnTo>
                <a:lnTo>
                  <a:pt x="13620" y="37290"/>
                </a:lnTo>
                <a:lnTo>
                  <a:pt x="0" y="60959"/>
                </a:lnTo>
                <a:lnTo>
                  <a:pt x="13620" y="84629"/>
                </a:lnTo>
                <a:lnTo>
                  <a:pt x="50673" y="104012"/>
                </a:lnTo>
                <a:lnTo>
                  <a:pt x="105441" y="117109"/>
                </a:lnTo>
                <a:lnTo>
                  <a:pt x="172212" y="121919"/>
                </a:lnTo>
                <a:lnTo>
                  <a:pt x="239625" y="117109"/>
                </a:lnTo>
                <a:lnTo>
                  <a:pt x="294322" y="104012"/>
                </a:lnTo>
                <a:lnTo>
                  <a:pt x="331017" y="84629"/>
                </a:lnTo>
                <a:lnTo>
                  <a:pt x="344424" y="60959"/>
                </a:lnTo>
                <a:lnTo>
                  <a:pt x="331017" y="37290"/>
                </a:lnTo>
                <a:lnTo>
                  <a:pt x="294322" y="17906"/>
                </a:lnTo>
                <a:lnTo>
                  <a:pt x="239625" y="4810"/>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1" name="Google Shape;2401;p76"/>
          <p:cNvSpPr/>
          <p:nvPr/>
        </p:nvSpPr>
        <p:spPr>
          <a:xfrm>
            <a:off x="7577328" y="6288023"/>
            <a:ext cx="344805" cy="121920"/>
          </a:xfrm>
          <a:custGeom>
            <a:rect b="b" l="l" r="r" t="t"/>
            <a:pathLst>
              <a:path extrusionOk="0" h="121920" w="344804">
                <a:moveTo>
                  <a:pt x="0" y="60959"/>
                </a:moveTo>
                <a:lnTo>
                  <a:pt x="13620" y="37290"/>
                </a:lnTo>
                <a:lnTo>
                  <a:pt x="50673" y="17906"/>
                </a:lnTo>
                <a:lnTo>
                  <a:pt x="105441" y="4810"/>
                </a:lnTo>
                <a:lnTo>
                  <a:pt x="172212" y="0"/>
                </a:lnTo>
                <a:lnTo>
                  <a:pt x="239625" y="4810"/>
                </a:lnTo>
                <a:lnTo>
                  <a:pt x="294322" y="17906"/>
                </a:lnTo>
                <a:lnTo>
                  <a:pt x="331017" y="37290"/>
                </a:lnTo>
                <a:lnTo>
                  <a:pt x="344424" y="60959"/>
                </a:lnTo>
                <a:lnTo>
                  <a:pt x="331017" y="84629"/>
                </a:lnTo>
                <a:lnTo>
                  <a:pt x="294322" y="104012"/>
                </a:lnTo>
                <a:lnTo>
                  <a:pt x="239625" y="117109"/>
                </a:lnTo>
                <a:lnTo>
                  <a:pt x="172212" y="121919"/>
                </a:lnTo>
                <a:lnTo>
                  <a:pt x="105441" y="117109"/>
                </a:lnTo>
                <a:lnTo>
                  <a:pt x="50673" y="104012"/>
                </a:lnTo>
                <a:lnTo>
                  <a:pt x="13620" y="84629"/>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2" name="Google Shape;2402;p76"/>
          <p:cNvSpPr/>
          <p:nvPr/>
        </p:nvSpPr>
        <p:spPr>
          <a:xfrm>
            <a:off x="7578852" y="6396228"/>
            <a:ext cx="344805" cy="123825"/>
          </a:xfrm>
          <a:custGeom>
            <a:rect b="b" l="l" r="r" t="t"/>
            <a:pathLst>
              <a:path extrusionOk="0" h="123825" w="344804">
                <a:moveTo>
                  <a:pt x="172212" y="0"/>
                </a:moveTo>
                <a:lnTo>
                  <a:pt x="105441" y="4810"/>
                </a:lnTo>
                <a:lnTo>
                  <a:pt x="50673" y="17907"/>
                </a:lnTo>
                <a:lnTo>
                  <a:pt x="13620" y="37290"/>
                </a:lnTo>
                <a:lnTo>
                  <a:pt x="0" y="60960"/>
                </a:lnTo>
                <a:lnTo>
                  <a:pt x="13620" y="85510"/>
                </a:lnTo>
                <a:lnTo>
                  <a:pt x="50673" y="105346"/>
                </a:lnTo>
                <a:lnTo>
                  <a:pt x="105441" y="118610"/>
                </a:lnTo>
                <a:lnTo>
                  <a:pt x="172212" y="123444"/>
                </a:lnTo>
                <a:lnTo>
                  <a:pt x="239625" y="118610"/>
                </a:lnTo>
                <a:lnTo>
                  <a:pt x="294322" y="105346"/>
                </a:lnTo>
                <a:lnTo>
                  <a:pt x="331017" y="85510"/>
                </a:lnTo>
                <a:lnTo>
                  <a:pt x="344424" y="60960"/>
                </a:lnTo>
                <a:lnTo>
                  <a:pt x="331017" y="37290"/>
                </a:lnTo>
                <a:lnTo>
                  <a:pt x="294322" y="17907"/>
                </a:lnTo>
                <a:lnTo>
                  <a:pt x="239625" y="4810"/>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3" name="Google Shape;2403;p76"/>
          <p:cNvSpPr/>
          <p:nvPr/>
        </p:nvSpPr>
        <p:spPr>
          <a:xfrm>
            <a:off x="7578852" y="6396228"/>
            <a:ext cx="344805" cy="123825"/>
          </a:xfrm>
          <a:custGeom>
            <a:rect b="b" l="l" r="r" t="t"/>
            <a:pathLst>
              <a:path extrusionOk="0" h="123825" w="344804">
                <a:moveTo>
                  <a:pt x="0" y="60960"/>
                </a:moveTo>
                <a:lnTo>
                  <a:pt x="13620" y="37290"/>
                </a:lnTo>
                <a:lnTo>
                  <a:pt x="50673" y="17907"/>
                </a:lnTo>
                <a:lnTo>
                  <a:pt x="105441" y="4810"/>
                </a:lnTo>
                <a:lnTo>
                  <a:pt x="172212" y="0"/>
                </a:lnTo>
                <a:lnTo>
                  <a:pt x="239625" y="4810"/>
                </a:lnTo>
                <a:lnTo>
                  <a:pt x="294322" y="17906"/>
                </a:lnTo>
                <a:lnTo>
                  <a:pt x="331017" y="37290"/>
                </a:lnTo>
                <a:lnTo>
                  <a:pt x="344424" y="60960"/>
                </a:lnTo>
                <a:lnTo>
                  <a:pt x="331017" y="85510"/>
                </a:lnTo>
                <a:lnTo>
                  <a:pt x="294322" y="105346"/>
                </a:lnTo>
                <a:lnTo>
                  <a:pt x="239625" y="118610"/>
                </a:lnTo>
                <a:lnTo>
                  <a:pt x="172212" y="123444"/>
                </a:lnTo>
                <a:lnTo>
                  <a:pt x="105441" y="118610"/>
                </a:lnTo>
                <a:lnTo>
                  <a:pt x="50673" y="105346"/>
                </a:lnTo>
                <a:lnTo>
                  <a:pt x="13620" y="85510"/>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4" name="Google Shape;2404;p76"/>
          <p:cNvSpPr/>
          <p:nvPr/>
        </p:nvSpPr>
        <p:spPr>
          <a:xfrm>
            <a:off x="7577328" y="6507480"/>
            <a:ext cx="344805" cy="123825"/>
          </a:xfrm>
          <a:custGeom>
            <a:rect b="b" l="l" r="r" t="t"/>
            <a:pathLst>
              <a:path extrusionOk="0" h="123825" w="344804">
                <a:moveTo>
                  <a:pt x="172212" y="0"/>
                </a:moveTo>
                <a:lnTo>
                  <a:pt x="105441" y="4810"/>
                </a:lnTo>
                <a:lnTo>
                  <a:pt x="50673" y="17906"/>
                </a:lnTo>
                <a:lnTo>
                  <a:pt x="13620" y="37290"/>
                </a:lnTo>
                <a:lnTo>
                  <a:pt x="0" y="60959"/>
                </a:lnTo>
                <a:lnTo>
                  <a:pt x="13620" y="85510"/>
                </a:lnTo>
                <a:lnTo>
                  <a:pt x="50673" y="105346"/>
                </a:lnTo>
                <a:lnTo>
                  <a:pt x="105441" y="118610"/>
                </a:lnTo>
                <a:lnTo>
                  <a:pt x="172212" y="123443"/>
                </a:lnTo>
                <a:lnTo>
                  <a:pt x="239625" y="118610"/>
                </a:lnTo>
                <a:lnTo>
                  <a:pt x="294322" y="105346"/>
                </a:lnTo>
                <a:lnTo>
                  <a:pt x="331017" y="85510"/>
                </a:lnTo>
                <a:lnTo>
                  <a:pt x="344424" y="60959"/>
                </a:lnTo>
                <a:lnTo>
                  <a:pt x="331017" y="37290"/>
                </a:lnTo>
                <a:lnTo>
                  <a:pt x="294322" y="17906"/>
                </a:lnTo>
                <a:lnTo>
                  <a:pt x="239625" y="4810"/>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5" name="Google Shape;2405;p76"/>
          <p:cNvSpPr/>
          <p:nvPr/>
        </p:nvSpPr>
        <p:spPr>
          <a:xfrm>
            <a:off x="7577328" y="6507480"/>
            <a:ext cx="344805" cy="123825"/>
          </a:xfrm>
          <a:custGeom>
            <a:rect b="b" l="l" r="r" t="t"/>
            <a:pathLst>
              <a:path extrusionOk="0" h="123825" w="344804">
                <a:moveTo>
                  <a:pt x="0" y="60959"/>
                </a:moveTo>
                <a:lnTo>
                  <a:pt x="13620" y="37290"/>
                </a:lnTo>
                <a:lnTo>
                  <a:pt x="50673" y="17906"/>
                </a:lnTo>
                <a:lnTo>
                  <a:pt x="105441" y="4810"/>
                </a:lnTo>
                <a:lnTo>
                  <a:pt x="172212" y="0"/>
                </a:lnTo>
                <a:lnTo>
                  <a:pt x="239625" y="4810"/>
                </a:lnTo>
                <a:lnTo>
                  <a:pt x="294322" y="17906"/>
                </a:lnTo>
                <a:lnTo>
                  <a:pt x="331017" y="37290"/>
                </a:lnTo>
                <a:lnTo>
                  <a:pt x="344424" y="60959"/>
                </a:lnTo>
                <a:lnTo>
                  <a:pt x="331017" y="85510"/>
                </a:lnTo>
                <a:lnTo>
                  <a:pt x="294322" y="105346"/>
                </a:lnTo>
                <a:lnTo>
                  <a:pt x="239625" y="118610"/>
                </a:lnTo>
                <a:lnTo>
                  <a:pt x="172212" y="123443"/>
                </a:lnTo>
                <a:lnTo>
                  <a:pt x="105441" y="118610"/>
                </a:lnTo>
                <a:lnTo>
                  <a:pt x="50673" y="105346"/>
                </a:lnTo>
                <a:lnTo>
                  <a:pt x="13620" y="85510"/>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6" name="Google Shape;2406;p76"/>
          <p:cNvSpPr/>
          <p:nvPr/>
        </p:nvSpPr>
        <p:spPr>
          <a:xfrm>
            <a:off x="7577328" y="6615683"/>
            <a:ext cx="344805" cy="125095"/>
          </a:xfrm>
          <a:custGeom>
            <a:rect b="b" l="l" r="r" t="t"/>
            <a:pathLst>
              <a:path extrusionOk="0" h="125095" w="344804">
                <a:moveTo>
                  <a:pt x="172212" y="0"/>
                </a:moveTo>
                <a:lnTo>
                  <a:pt x="105441" y="5048"/>
                </a:lnTo>
                <a:lnTo>
                  <a:pt x="50673" y="18668"/>
                </a:lnTo>
                <a:lnTo>
                  <a:pt x="13620" y="38576"/>
                </a:lnTo>
                <a:lnTo>
                  <a:pt x="0" y="62483"/>
                </a:lnTo>
                <a:lnTo>
                  <a:pt x="13620" y="86391"/>
                </a:lnTo>
                <a:lnTo>
                  <a:pt x="50673" y="106298"/>
                </a:lnTo>
                <a:lnTo>
                  <a:pt x="105441" y="119919"/>
                </a:lnTo>
                <a:lnTo>
                  <a:pt x="172212" y="124967"/>
                </a:lnTo>
                <a:lnTo>
                  <a:pt x="239625" y="119919"/>
                </a:lnTo>
                <a:lnTo>
                  <a:pt x="294322" y="106298"/>
                </a:lnTo>
                <a:lnTo>
                  <a:pt x="331017" y="86391"/>
                </a:lnTo>
                <a:lnTo>
                  <a:pt x="344424" y="62483"/>
                </a:lnTo>
                <a:lnTo>
                  <a:pt x="331017" y="38576"/>
                </a:lnTo>
                <a:lnTo>
                  <a:pt x="294322" y="18668"/>
                </a:lnTo>
                <a:lnTo>
                  <a:pt x="239625" y="5048"/>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7" name="Google Shape;2407;p76"/>
          <p:cNvSpPr/>
          <p:nvPr/>
        </p:nvSpPr>
        <p:spPr>
          <a:xfrm>
            <a:off x="7577328" y="6615683"/>
            <a:ext cx="344805" cy="125095"/>
          </a:xfrm>
          <a:custGeom>
            <a:rect b="b" l="l" r="r" t="t"/>
            <a:pathLst>
              <a:path extrusionOk="0" h="125095" w="344804">
                <a:moveTo>
                  <a:pt x="0" y="62483"/>
                </a:moveTo>
                <a:lnTo>
                  <a:pt x="13620" y="38576"/>
                </a:lnTo>
                <a:lnTo>
                  <a:pt x="50673" y="18668"/>
                </a:lnTo>
                <a:lnTo>
                  <a:pt x="105441" y="5048"/>
                </a:lnTo>
                <a:lnTo>
                  <a:pt x="172212" y="0"/>
                </a:lnTo>
                <a:lnTo>
                  <a:pt x="239625" y="5048"/>
                </a:lnTo>
                <a:lnTo>
                  <a:pt x="294322" y="18668"/>
                </a:lnTo>
                <a:lnTo>
                  <a:pt x="331017" y="38576"/>
                </a:lnTo>
                <a:lnTo>
                  <a:pt x="344424" y="62483"/>
                </a:lnTo>
                <a:lnTo>
                  <a:pt x="331017" y="86391"/>
                </a:lnTo>
                <a:lnTo>
                  <a:pt x="294322" y="106298"/>
                </a:lnTo>
                <a:lnTo>
                  <a:pt x="239625" y="119919"/>
                </a:lnTo>
                <a:lnTo>
                  <a:pt x="172212" y="124967"/>
                </a:lnTo>
                <a:lnTo>
                  <a:pt x="105441" y="119919"/>
                </a:lnTo>
                <a:lnTo>
                  <a:pt x="50673" y="106298"/>
                </a:lnTo>
                <a:lnTo>
                  <a:pt x="13620" y="86391"/>
                </a:lnTo>
                <a:lnTo>
                  <a:pt x="0" y="6248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8" name="Google Shape;2408;p76"/>
          <p:cNvSpPr/>
          <p:nvPr/>
        </p:nvSpPr>
        <p:spPr>
          <a:xfrm>
            <a:off x="7575804" y="6726935"/>
            <a:ext cx="344805" cy="123825"/>
          </a:xfrm>
          <a:custGeom>
            <a:rect b="b" l="l" r="r" t="t"/>
            <a:pathLst>
              <a:path extrusionOk="0" h="123825" w="344804">
                <a:moveTo>
                  <a:pt x="172212" y="0"/>
                </a:moveTo>
                <a:lnTo>
                  <a:pt x="104798" y="4833"/>
                </a:lnTo>
                <a:lnTo>
                  <a:pt x="50101" y="18097"/>
                </a:lnTo>
                <a:lnTo>
                  <a:pt x="13406" y="37933"/>
                </a:lnTo>
                <a:lnTo>
                  <a:pt x="0" y="62483"/>
                </a:lnTo>
                <a:lnTo>
                  <a:pt x="13406" y="86153"/>
                </a:lnTo>
                <a:lnTo>
                  <a:pt x="50101" y="105536"/>
                </a:lnTo>
                <a:lnTo>
                  <a:pt x="104798" y="118633"/>
                </a:lnTo>
                <a:lnTo>
                  <a:pt x="172212" y="123443"/>
                </a:lnTo>
                <a:lnTo>
                  <a:pt x="238982" y="118633"/>
                </a:lnTo>
                <a:lnTo>
                  <a:pt x="293750" y="105536"/>
                </a:lnTo>
                <a:lnTo>
                  <a:pt x="330803" y="86153"/>
                </a:lnTo>
                <a:lnTo>
                  <a:pt x="344424" y="62483"/>
                </a:lnTo>
                <a:lnTo>
                  <a:pt x="330803" y="37933"/>
                </a:lnTo>
                <a:lnTo>
                  <a:pt x="293750" y="18097"/>
                </a:lnTo>
                <a:lnTo>
                  <a:pt x="238982" y="4833"/>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9" name="Google Shape;2409;p76"/>
          <p:cNvSpPr/>
          <p:nvPr/>
        </p:nvSpPr>
        <p:spPr>
          <a:xfrm>
            <a:off x="7575804" y="6726935"/>
            <a:ext cx="344805" cy="123825"/>
          </a:xfrm>
          <a:custGeom>
            <a:rect b="b" l="l" r="r" t="t"/>
            <a:pathLst>
              <a:path extrusionOk="0" h="123825" w="344804">
                <a:moveTo>
                  <a:pt x="0" y="62483"/>
                </a:moveTo>
                <a:lnTo>
                  <a:pt x="13406" y="37933"/>
                </a:lnTo>
                <a:lnTo>
                  <a:pt x="50101" y="18097"/>
                </a:lnTo>
                <a:lnTo>
                  <a:pt x="104798" y="4833"/>
                </a:lnTo>
                <a:lnTo>
                  <a:pt x="172212" y="0"/>
                </a:lnTo>
                <a:lnTo>
                  <a:pt x="238982" y="4833"/>
                </a:lnTo>
                <a:lnTo>
                  <a:pt x="293750" y="18097"/>
                </a:lnTo>
                <a:lnTo>
                  <a:pt x="330803" y="37933"/>
                </a:lnTo>
                <a:lnTo>
                  <a:pt x="344424" y="62483"/>
                </a:lnTo>
                <a:lnTo>
                  <a:pt x="330803" y="86153"/>
                </a:lnTo>
                <a:lnTo>
                  <a:pt x="293750" y="105536"/>
                </a:lnTo>
                <a:lnTo>
                  <a:pt x="238982" y="118633"/>
                </a:lnTo>
                <a:lnTo>
                  <a:pt x="172212" y="123443"/>
                </a:lnTo>
                <a:lnTo>
                  <a:pt x="104798" y="118633"/>
                </a:lnTo>
                <a:lnTo>
                  <a:pt x="50101" y="105536"/>
                </a:lnTo>
                <a:lnTo>
                  <a:pt x="13406" y="86153"/>
                </a:lnTo>
                <a:lnTo>
                  <a:pt x="0" y="6248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0" name="Google Shape;2410;p76"/>
          <p:cNvSpPr/>
          <p:nvPr/>
        </p:nvSpPr>
        <p:spPr>
          <a:xfrm>
            <a:off x="7665719" y="6844283"/>
            <a:ext cx="0" cy="276225"/>
          </a:xfrm>
          <a:custGeom>
            <a:rect b="b" l="l" r="r" t="t"/>
            <a:pathLst>
              <a:path extrusionOk="0" h="276225" w="120000">
                <a:moveTo>
                  <a:pt x="0" y="0"/>
                </a:moveTo>
                <a:lnTo>
                  <a:pt x="0" y="27584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1" name="Google Shape;2411;p76"/>
          <p:cNvSpPr/>
          <p:nvPr/>
        </p:nvSpPr>
        <p:spPr>
          <a:xfrm>
            <a:off x="7665719" y="6021323"/>
            <a:ext cx="0" cy="276225"/>
          </a:xfrm>
          <a:custGeom>
            <a:rect b="b" l="l" r="r" t="t"/>
            <a:pathLst>
              <a:path extrusionOk="0" h="276225" w="120000">
                <a:moveTo>
                  <a:pt x="0" y="0"/>
                </a:moveTo>
                <a:lnTo>
                  <a:pt x="0" y="27584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2" name="Google Shape;2412;p76"/>
          <p:cNvSpPr/>
          <p:nvPr/>
        </p:nvSpPr>
        <p:spPr>
          <a:xfrm>
            <a:off x="7662671" y="7120128"/>
            <a:ext cx="624840" cy="0"/>
          </a:xfrm>
          <a:custGeom>
            <a:rect b="b" l="l" r="r" t="t"/>
            <a:pathLst>
              <a:path extrusionOk="0" h="120000" w="624840">
                <a:moveTo>
                  <a:pt x="624839"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3" name="Google Shape;2413;p76"/>
          <p:cNvSpPr/>
          <p:nvPr/>
        </p:nvSpPr>
        <p:spPr>
          <a:xfrm>
            <a:off x="8455152" y="5986272"/>
            <a:ext cx="43180" cy="43180"/>
          </a:xfrm>
          <a:custGeom>
            <a:rect b="b" l="l" r="r" t="t"/>
            <a:pathLst>
              <a:path extrusionOk="0" h="43179" w="43179">
                <a:moveTo>
                  <a:pt x="21336" y="0"/>
                </a:moveTo>
                <a:lnTo>
                  <a:pt x="12858" y="1619"/>
                </a:lnTo>
                <a:lnTo>
                  <a:pt x="6096" y="6095"/>
                </a:lnTo>
                <a:lnTo>
                  <a:pt x="1619" y="12858"/>
                </a:lnTo>
                <a:lnTo>
                  <a:pt x="0" y="21335"/>
                </a:lnTo>
                <a:lnTo>
                  <a:pt x="1619" y="29813"/>
                </a:lnTo>
                <a:lnTo>
                  <a:pt x="6096" y="36575"/>
                </a:lnTo>
                <a:lnTo>
                  <a:pt x="12858" y="41052"/>
                </a:lnTo>
                <a:lnTo>
                  <a:pt x="21336" y="42671"/>
                </a:lnTo>
                <a:lnTo>
                  <a:pt x="29813" y="41052"/>
                </a:lnTo>
                <a:lnTo>
                  <a:pt x="36575" y="36575"/>
                </a:lnTo>
                <a:lnTo>
                  <a:pt x="41052" y="29813"/>
                </a:lnTo>
                <a:lnTo>
                  <a:pt x="42672" y="21335"/>
                </a:lnTo>
                <a:lnTo>
                  <a:pt x="41052" y="12858"/>
                </a:lnTo>
                <a:lnTo>
                  <a:pt x="36575" y="6095"/>
                </a:lnTo>
                <a:lnTo>
                  <a:pt x="29813"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4" name="Google Shape;2414;p76"/>
          <p:cNvSpPr/>
          <p:nvPr/>
        </p:nvSpPr>
        <p:spPr>
          <a:xfrm>
            <a:off x="8455152" y="5986272"/>
            <a:ext cx="43180" cy="43180"/>
          </a:xfrm>
          <a:custGeom>
            <a:rect b="b" l="l" r="r" t="t"/>
            <a:pathLst>
              <a:path extrusionOk="0" h="43179" w="43179">
                <a:moveTo>
                  <a:pt x="21336" y="0"/>
                </a:moveTo>
                <a:lnTo>
                  <a:pt x="29813" y="1619"/>
                </a:lnTo>
                <a:lnTo>
                  <a:pt x="36575" y="6095"/>
                </a:lnTo>
                <a:lnTo>
                  <a:pt x="41052" y="12858"/>
                </a:lnTo>
                <a:lnTo>
                  <a:pt x="42672" y="21335"/>
                </a:lnTo>
                <a:lnTo>
                  <a:pt x="41052" y="29813"/>
                </a:lnTo>
                <a:lnTo>
                  <a:pt x="36575" y="36575"/>
                </a:lnTo>
                <a:lnTo>
                  <a:pt x="29813" y="41052"/>
                </a:lnTo>
                <a:lnTo>
                  <a:pt x="21336" y="42671"/>
                </a:lnTo>
                <a:lnTo>
                  <a:pt x="12858" y="41052"/>
                </a:lnTo>
                <a:lnTo>
                  <a:pt x="6096" y="36575"/>
                </a:lnTo>
                <a:lnTo>
                  <a:pt x="1619" y="29813"/>
                </a:lnTo>
                <a:lnTo>
                  <a:pt x="0" y="21335"/>
                </a:lnTo>
                <a:lnTo>
                  <a:pt x="1619" y="12858"/>
                </a:lnTo>
                <a:lnTo>
                  <a:pt x="6096" y="6095"/>
                </a:lnTo>
                <a:lnTo>
                  <a:pt x="12858" y="1619"/>
                </a:lnTo>
                <a:lnTo>
                  <a:pt x="21336"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5" name="Google Shape;2415;p76"/>
          <p:cNvSpPr/>
          <p:nvPr/>
        </p:nvSpPr>
        <p:spPr>
          <a:xfrm>
            <a:off x="8171688" y="5987796"/>
            <a:ext cx="44450" cy="44450"/>
          </a:xfrm>
          <a:custGeom>
            <a:rect b="b" l="l" r="r" t="t"/>
            <a:pathLst>
              <a:path extrusionOk="0" h="44450" w="44450">
                <a:moveTo>
                  <a:pt x="21335" y="0"/>
                </a:moveTo>
                <a:lnTo>
                  <a:pt x="12858" y="1833"/>
                </a:lnTo>
                <a:lnTo>
                  <a:pt x="6095" y="6667"/>
                </a:lnTo>
                <a:lnTo>
                  <a:pt x="1619" y="13501"/>
                </a:lnTo>
                <a:lnTo>
                  <a:pt x="0" y="21336"/>
                </a:lnTo>
                <a:lnTo>
                  <a:pt x="1619" y="30051"/>
                </a:lnTo>
                <a:lnTo>
                  <a:pt x="6095" y="37338"/>
                </a:lnTo>
                <a:lnTo>
                  <a:pt x="12858" y="42338"/>
                </a:lnTo>
                <a:lnTo>
                  <a:pt x="21335" y="44196"/>
                </a:lnTo>
                <a:lnTo>
                  <a:pt x="30051" y="42338"/>
                </a:lnTo>
                <a:lnTo>
                  <a:pt x="37337" y="37338"/>
                </a:lnTo>
                <a:lnTo>
                  <a:pt x="42338" y="30051"/>
                </a:lnTo>
                <a:lnTo>
                  <a:pt x="44195" y="21336"/>
                </a:lnTo>
                <a:lnTo>
                  <a:pt x="42338" y="13501"/>
                </a:lnTo>
                <a:lnTo>
                  <a:pt x="37337" y="6667"/>
                </a:lnTo>
                <a:lnTo>
                  <a:pt x="30051" y="183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6" name="Google Shape;2416;p76"/>
          <p:cNvSpPr/>
          <p:nvPr/>
        </p:nvSpPr>
        <p:spPr>
          <a:xfrm>
            <a:off x="8171688" y="5987796"/>
            <a:ext cx="44450" cy="44450"/>
          </a:xfrm>
          <a:custGeom>
            <a:rect b="b" l="l" r="r" t="t"/>
            <a:pathLst>
              <a:path extrusionOk="0" h="44450" w="44450">
                <a:moveTo>
                  <a:pt x="21335" y="0"/>
                </a:moveTo>
                <a:lnTo>
                  <a:pt x="30051" y="1833"/>
                </a:lnTo>
                <a:lnTo>
                  <a:pt x="37337" y="6667"/>
                </a:lnTo>
                <a:lnTo>
                  <a:pt x="42338" y="13501"/>
                </a:lnTo>
                <a:lnTo>
                  <a:pt x="44195" y="21336"/>
                </a:lnTo>
                <a:lnTo>
                  <a:pt x="42338" y="30051"/>
                </a:lnTo>
                <a:lnTo>
                  <a:pt x="37337" y="37338"/>
                </a:lnTo>
                <a:lnTo>
                  <a:pt x="30051" y="42338"/>
                </a:lnTo>
                <a:lnTo>
                  <a:pt x="21335" y="44196"/>
                </a:lnTo>
                <a:lnTo>
                  <a:pt x="12858" y="42338"/>
                </a:lnTo>
                <a:lnTo>
                  <a:pt x="6095" y="37338"/>
                </a:lnTo>
                <a:lnTo>
                  <a:pt x="1619" y="30051"/>
                </a:lnTo>
                <a:lnTo>
                  <a:pt x="0" y="21336"/>
                </a:lnTo>
                <a:lnTo>
                  <a:pt x="1619" y="13501"/>
                </a:lnTo>
                <a:lnTo>
                  <a:pt x="6095" y="6667"/>
                </a:lnTo>
                <a:lnTo>
                  <a:pt x="12858" y="1833"/>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7" name="Google Shape;2417;p76"/>
          <p:cNvSpPr txBox="1"/>
          <p:nvPr/>
        </p:nvSpPr>
        <p:spPr>
          <a:xfrm>
            <a:off x="7015403" y="6509786"/>
            <a:ext cx="23114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P3</a:t>
            </a:r>
            <a:endParaRPr sz="750">
              <a:solidFill>
                <a:schemeClr val="dk1"/>
              </a:solidFill>
              <a:latin typeface="Times New Roman"/>
              <a:ea typeface="Times New Roman"/>
              <a:cs typeface="Times New Roman"/>
              <a:sym typeface="Times New Roman"/>
            </a:endParaRPr>
          </a:p>
        </p:txBody>
      </p:sp>
      <p:sp>
        <p:nvSpPr>
          <p:cNvPr id="2418" name="Google Shape;2418;p76"/>
          <p:cNvSpPr/>
          <p:nvPr/>
        </p:nvSpPr>
        <p:spPr>
          <a:xfrm>
            <a:off x="7665719" y="6016752"/>
            <a:ext cx="794385" cy="0"/>
          </a:xfrm>
          <a:custGeom>
            <a:rect b="b" l="l" r="r" t="t"/>
            <a:pathLst>
              <a:path extrusionOk="0" h="120000" w="794384">
                <a:moveTo>
                  <a:pt x="794003"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9" name="Google Shape;2419;p76"/>
          <p:cNvSpPr txBox="1"/>
          <p:nvPr/>
        </p:nvSpPr>
        <p:spPr>
          <a:xfrm>
            <a:off x="6289065" y="5905661"/>
            <a:ext cx="9334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c</a:t>
            </a:r>
            <a:endParaRPr sz="1200">
              <a:solidFill>
                <a:schemeClr val="dk1"/>
              </a:solidFill>
              <a:latin typeface="Times New Roman"/>
              <a:ea typeface="Times New Roman"/>
              <a:cs typeface="Times New Roman"/>
              <a:sym typeface="Times New Roman"/>
            </a:endParaRPr>
          </a:p>
        </p:txBody>
      </p:sp>
      <p:sp>
        <p:nvSpPr>
          <p:cNvPr id="2420" name="Google Shape;2420;p76"/>
          <p:cNvSpPr txBox="1"/>
          <p:nvPr/>
        </p:nvSpPr>
        <p:spPr>
          <a:xfrm>
            <a:off x="7670292" y="6242304"/>
            <a:ext cx="276225" cy="716280"/>
          </a:xfrm>
          <a:prstGeom prst="rect">
            <a:avLst/>
          </a:prstGeom>
          <a:solidFill>
            <a:srgbClr val="FFFFFF"/>
          </a:solidFill>
          <a:ln>
            <a:noFill/>
          </a:ln>
        </p:spPr>
        <p:txBody>
          <a:bodyPr anchorCtr="0" anchor="t" bIns="0" lIns="0" spcFirstLastPara="1" rIns="0" wrap="square" tIns="4425">
            <a:noAutofit/>
          </a:bodyPr>
          <a:lstStyle/>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3937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S3</a:t>
            </a:r>
            <a:endParaRPr sz="750">
              <a:solidFill>
                <a:schemeClr val="dk1"/>
              </a:solidFill>
              <a:latin typeface="Times New Roman"/>
              <a:ea typeface="Times New Roman"/>
              <a:cs typeface="Times New Roman"/>
              <a:sym typeface="Times New Roman"/>
            </a:endParaRPr>
          </a:p>
        </p:txBody>
      </p:sp>
      <p:sp>
        <p:nvSpPr>
          <p:cNvPr id="2421" name="Google Shape;2421;p76"/>
          <p:cNvSpPr/>
          <p:nvPr/>
        </p:nvSpPr>
        <p:spPr>
          <a:xfrm>
            <a:off x="7365492" y="3221736"/>
            <a:ext cx="43180" cy="44450"/>
          </a:xfrm>
          <a:custGeom>
            <a:rect b="b" l="l" r="r" t="t"/>
            <a:pathLst>
              <a:path extrusionOk="0" h="44450" w="43179">
                <a:moveTo>
                  <a:pt x="21335" y="0"/>
                </a:moveTo>
                <a:lnTo>
                  <a:pt x="12858" y="1857"/>
                </a:lnTo>
                <a:lnTo>
                  <a:pt x="6095" y="6858"/>
                </a:lnTo>
                <a:lnTo>
                  <a:pt x="1619" y="14144"/>
                </a:lnTo>
                <a:lnTo>
                  <a:pt x="0" y="22860"/>
                </a:lnTo>
                <a:lnTo>
                  <a:pt x="1619" y="31337"/>
                </a:lnTo>
                <a:lnTo>
                  <a:pt x="6095" y="38100"/>
                </a:lnTo>
                <a:lnTo>
                  <a:pt x="12858" y="42576"/>
                </a:lnTo>
                <a:lnTo>
                  <a:pt x="21335" y="44195"/>
                </a:lnTo>
                <a:lnTo>
                  <a:pt x="29813" y="42576"/>
                </a:lnTo>
                <a:lnTo>
                  <a:pt x="36575" y="38100"/>
                </a:lnTo>
                <a:lnTo>
                  <a:pt x="41052" y="31337"/>
                </a:lnTo>
                <a:lnTo>
                  <a:pt x="42672" y="22860"/>
                </a:lnTo>
                <a:lnTo>
                  <a:pt x="41052" y="14144"/>
                </a:lnTo>
                <a:lnTo>
                  <a:pt x="36575" y="6858"/>
                </a:lnTo>
                <a:lnTo>
                  <a:pt x="29813" y="1857"/>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2" name="Google Shape;2422;p76"/>
          <p:cNvSpPr/>
          <p:nvPr/>
        </p:nvSpPr>
        <p:spPr>
          <a:xfrm>
            <a:off x="7365492" y="3221736"/>
            <a:ext cx="43180" cy="44450"/>
          </a:xfrm>
          <a:custGeom>
            <a:rect b="b" l="l" r="r" t="t"/>
            <a:pathLst>
              <a:path extrusionOk="0" h="44450" w="43179">
                <a:moveTo>
                  <a:pt x="21335" y="0"/>
                </a:moveTo>
                <a:lnTo>
                  <a:pt x="29813" y="1857"/>
                </a:lnTo>
                <a:lnTo>
                  <a:pt x="36575" y="6858"/>
                </a:lnTo>
                <a:lnTo>
                  <a:pt x="41052" y="14144"/>
                </a:lnTo>
                <a:lnTo>
                  <a:pt x="42672" y="22860"/>
                </a:lnTo>
                <a:lnTo>
                  <a:pt x="41052" y="31337"/>
                </a:lnTo>
                <a:lnTo>
                  <a:pt x="36575" y="38099"/>
                </a:lnTo>
                <a:lnTo>
                  <a:pt x="29813" y="42576"/>
                </a:lnTo>
                <a:lnTo>
                  <a:pt x="21335" y="44195"/>
                </a:lnTo>
                <a:lnTo>
                  <a:pt x="12858" y="42576"/>
                </a:lnTo>
                <a:lnTo>
                  <a:pt x="6095" y="38100"/>
                </a:lnTo>
                <a:lnTo>
                  <a:pt x="1619" y="31337"/>
                </a:lnTo>
                <a:lnTo>
                  <a:pt x="0" y="22860"/>
                </a:lnTo>
                <a:lnTo>
                  <a:pt x="1619" y="14144"/>
                </a:lnTo>
                <a:lnTo>
                  <a:pt x="6095" y="6857"/>
                </a:lnTo>
                <a:lnTo>
                  <a:pt x="12858" y="1857"/>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3" name="Google Shape;2423;p76"/>
          <p:cNvSpPr/>
          <p:nvPr/>
        </p:nvSpPr>
        <p:spPr>
          <a:xfrm>
            <a:off x="7581900" y="3610355"/>
            <a:ext cx="344805" cy="121920"/>
          </a:xfrm>
          <a:custGeom>
            <a:rect b="b" l="l" r="r" t="t"/>
            <a:pathLst>
              <a:path extrusionOk="0" h="121920" w="344804">
                <a:moveTo>
                  <a:pt x="172211" y="0"/>
                </a:moveTo>
                <a:lnTo>
                  <a:pt x="104798" y="4810"/>
                </a:lnTo>
                <a:lnTo>
                  <a:pt x="50101" y="17907"/>
                </a:lnTo>
                <a:lnTo>
                  <a:pt x="13406" y="37290"/>
                </a:lnTo>
                <a:lnTo>
                  <a:pt x="0" y="60960"/>
                </a:lnTo>
                <a:lnTo>
                  <a:pt x="13406" y="84629"/>
                </a:lnTo>
                <a:lnTo>
                  <a:pt x="50101" y="104012"/>
                </a:lnTo>
                <a:lnTo>
                  <a:pt x="104798" y="117109"/>
                </a:lnTo>
                <a:lnTo>
                  <a:pt x="172211" y="121920"/>
                </a:lnTo>
                <a:lnTo>
                  <a:pt x="238982" y="117109"/>
                </a:lnTo>
                <a:lnTo>
                  <a:pt x="293750" y="104012"/>
                </a:lnTo>
                <a:lnTo>
                  <a:pt x="330803" y="84629"/>
                </a:lnTo>
                <a:lnTo>
                  <a:pt x="344424" y="60960"/>
                </a:lnTo>
                <a:lnTo>
                  <a:pt x="330803" y="37290"/>
                </a:lnTo>
                <a:lnTo>
                  <a:pt x="293750" y="17907"/>
                </a:lnTo>
                <a:lnTo>
                  <a:pt x="238982"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4" name="Google Shape;2424;p76"/>
          <p:cNvSpPr/>
          <p:nvPr/>
        </p:nvSpPr>
        <p:spPr>
          <a:xfrm>
            <a:off x="7581900" y="3610355"/>
            <a:ext cx="344805" cy="121920"/>
          </a:xfrm>
          <a:custGeom>
            <a:rect b="b" l="l" r="r" t="t"/>
            <a:pathLst>
              <a:path extrusionOk="0" h="121920" w="344804">
                <a:moveTo>
                  <a:pt x="0" y="60960"/>
                </a:moveTo>
                <a:lnTo>
                  <a:pt x="13406" y="37290"/>
                </a:lnTo>
                <a:lnTo>
                  <a:pt x="50101" y="17907"/>
                </a:lnTo>
                <a:lnTo>
                  <a:pt x="104798" y="4810"/>
                </a:lnTo>
                <a:lnTo>
                  <a:pt x="172211" y="0"/>
                </a:lnTo>
                <a:lnTo>
                  <a:pt x="238982" y="4810"/>
                </a:lnTo>
                <a:lnTo>
                  <a:pt x="293750" y="17907"/>
                </a:lnTo>
                <a:lnTo>
                  <a:pt x="330803" y="37290"/>
                </a:lnTo>
                <a:lnTo>
                  <a:pt x="344424" y="60960"/>
                </a:lnTo>
                <a:lnTo>
                  <a:pt x="330803" y="84629"/>
                </a:lnTo>
                <a:lnTo>
                  <a:pt x="293750" y="104012"/>
                </a:lnTo>
                <a:lnTo>
                  <a:pt x="238982" y="117109"/>
                </a:lnTo>
                <a:lnTo>
                  <a:pt x="172211" y="121920"/>
                </a:lnTo>
                <a:lnTo>
                  <a:pt x="104798" y="117109"/>
                </a:lnTo>
                <a:lnTo>
                  <a:pt x="50101" y="104012"/>
                </a:lnTo>
                <a:lnTo>
                  <a:pt x="13406" y="84629"/>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5" name="Google Shape;2425;p76"/>
          <p:cNvSpPr/>
          <p:nvPr/>
        </p:nvSpPr>
        <p:spPr>
          <a:xfrm>
            <a:off x="7583423" y="3718560"/>
            <a:ext cx="344805" cy="121920"/>
          </a:xfrm>
          <a:custGeom>
            <a:rect b="b" l="l" r="r" t="t"/>
            <a:pathLst>
              <a:path extrusionOk="0" h="121920" w="344804">
                <a:moveTo>
                  <a:pt x="172211" y="0"/>
                </a:moveTo>
                <a:lnTo>
                  <a:pt x="104798" y="4810"/>
                </a:lnTo>
                <a:lnTo>
                  <a:pt x="50101" y="17906"/>
                </a:lnTo>
                <a:lnTo>
                  <a:pt x="13406" y="37290"/>
                </a:lnTo>
                <a:lnTo>
                  <a:pt x="0" y="60959"/>
                </a:lnTo>
                <a:lnTo>
                  <a:pt x="13406" y="84629"/>
                </a:lnTo>
                <a:lnTo>
                  <a:pt x="50101" y="104012"/>
                </a:lnTo>
                <a:lnTo>
                  <a:pt x="104798" y="117109"/>
                </a:lnTo>
                <a:lnTo>
                  <a:pt x="172211" y="121919"/>
                </a:lnTo>
                <a:lnTo>
                  <a:pt x="238982" y="117109"/>
                </a:lnTo>
                <a:lnTo>
                  <a:pt x="293750" y="104012"/>
                </a:lnTo>
                <a:lnTo>
                  <a:pt x="330803" y="84629"/>
                </a:lnTo>
                <a:lnTo>
                  <a:pt x="344424" y="60959"/>
                </a:lnTo>
                <a:lnTo>
                  <a:pt x="330803" y="37290"/>
                </a:lnTo>
                <a:lnTo>
                  <a:pt x="293750" y="17906"/>
                </a:lnTo>
                <a:lnTo>
                  <a:pt x="238982"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6" name="Google Shape;2426;p76"/>
          <p:cNvSpPr/>
          <p:nvPr/>
        </p:nvSpPr>
        <p:spPr>
          <a:xfrm>
            <a:off x="7583423" y="3718560"/>
            <a:ext cx="344805" cy="121920"/>
          </a:xfrm>
          <a:custGeom>
            <a:rect b="b" l="l" r="r" t="t"/>
            <a:pathLst>
              <a:path extrusionOk="0" h="121920" w="344804">
                <a:moveTo>
                  <a:pt x="0" y="60959"/>
                </a:moveTo>
                <a:lnTo>
                  <a:pt x="13406" y="37290"/>
                </a:lnTo>
                <a:lnTo>
                  <a:pt x="50101" y="17906"/>
                </a:lnTo>
                <a:lnTo>
                  <a:pt x="104798" y="4810"/>
                </a:lnTo>
                <a:lnTo>
                  <a:pt x="172211" y="0"/>
                </a:lnTo>
                <a:lnTo>
                  <a:pt x="238982" y="4810"/>
                </a:lnTo>
                <a:lnTo>
                  <a:pt x="293750" y="17906"/>
                </a:lnTo>
                <a:lnTo>
                  <a:pt x="330803" y="37290"/>
                </a:lnTo>
                <a:lnTo>
                  <a:pt x="344424" y="60959"/>
                </a:lnTo>
                <a:lnTo>
                  <a:pt x="330803" y="84629"/>
                </a:lnTo>
                <a:lnTo>
                  <a:pt x="293750" y="104012"/>
                </a:lnTo>
                <a:lnTo>
                  <a:pt x="238982" y="117109"/>
                </a:lnTo>
                <a:lnTo>
                  <a:pt x="172211" y="121919"/>
                </a:lnTo>
                <a:lnTo>
                  <a:pt x="104798" y="117109"/>
                </a:lnTo>
                <a:lnTo>
                  <a:pt x="50101" y="104012"/>
                </a:lnTo>
                <a:lnTo>
                  <a:pt x="13406" y="84629"/>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7" name="Google Shape;2427;p76"/>
          <p:cNvSpPr/>
          <p:nvPr/>
        </p:nvSpPr>
        <p:spPr>
          <a:xfrm>
            <a:off x="7581900" y="3829811"/>
            <a:ext cx="344805" cy="121920"/>
          </a:xfrm>
          <a:custGeom>
            <a:rect b="b" l="l" r="r" t="t"/>
            <a:pathLst>
              <a:path extrusionOk="0" h="121920" w="344804">
                <a:moveTo>
                  <a:pt x="172211" y="0"/>
                </a:moveTo>
                <a:lnTo>
                  <a:pt x="104798" y="4810"/>
                </a:lnTo>
                <a:lnTo>
                  <a:pt x="50101" y="17906"/>
                </a:lnTo>
                <a:lnTo>
                  <a:pt x="13406" y="37290"/>
                </a:lnTo>
                <a:lnTo>
                  <a:pt x="0" y="60960"/>
                </a:lnTo>
                <a:lnTo>
                  <a:pt x="13406" y="84629"/>
                </a:lnTo>
                <a:lnTo>
                  <a:pt x="50101" y="104012"/>
                </a:lnTo>
                <a:lnTo>
                  <a:pt x="104798" y="117109"/>
                </a:lnTo>
                <a:lnTo>
                  <a:pt x="172211" y="121919"/>
                </a:lnTo>
                <a:lnTo>
                  <a:pt x="238982" y="117109"/>
                </a:lnTo>
                <a:lnTo>
                  <a:pt x="293750" y="104012"/>
                </a:lnTo>
                <a:lnTo>
                  <a:pt x="330803" y="84629"/>
                </a:lnTo>
                <a:lnTo>
                  <a:pt x="344424" y="60960"/>
                </a:lnTo>
                <a:lnTo>
                  <a:pt x="330803" y="37290"/>
                </a:lnTo>
                <a:lnTo>
                  <a:pt x="293750" y="17906"/>
                </a:lnTo>
                <a:lnTo>
                  <a:pt x="238982"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8" name="Google Shape;2428;p76"/>
          <p:cNvSpPr/>
          <p:nvPr/>
        </p:nvSpPr>
        <p:spPr>
          <a:xfrm>
            <a:off x="7581900" y="3829811"/>
            <a:ext cx="344805" cy="121920"/>
          </a:xfrm>
          <a:custGeom>
            <a:rect b="b" l="l" r="r" t="t"/>
            <a:pathLst>
              <a:path extrusionOk="0" h="121920" w="344804">
                <a:moveTo>
                  <a:pt x="0" y="60960"/>
                </a:moveTo>
                <a:lnTo>
                  <a:pt x="13406" y="37290"/>
                </a:lnTo>
                <a:lnTo>
                  <a:pt x="50101" y="17906"/>
                </a:lnTo>
                <a:lnTo>
                  <a:pt x="104798" y="4810"/>
                </a:lnTo>
                <a:lnTo>
                  <a:pt x="172211" y="0"/>
                </a:lnTo>
                <a:lnTo>
                  <a:pt x="238982" y="4810"/>
                </a:lnTo>
                <a:lnTo>
                  <a:pt x="293750" y="17906"/>
                </a:lnTo>
                <a:lnTo>
                  <a:pt x="330803" y="37290"/>
                </a:lnTo>
                <a:lnTo>
                  <a:pt x="344424" y="60960"/>
                </a:lnTo>
                <a:lnTo>
                  <a:pt x="330803" y="84629"/>
                </a:lnTo>
                <a:lnTo>
                  <a:pt x="293750" y="104012"/>
                </a:lnTo>
                <a:lnTo>
                  <a:pt x="238982" y="117109"/>
                </a:lnTo>
                <a:lnTo>
                  <a:pt x="172211" y="121919"/>
                </a:lnTo>
                <a:lnTo>
                  <a:pt x="104798" y="117109"/>
                </a:lnTo>
                <a:lnTo>
                  <a:pt x="50101" y="104012"/>
                </a:lnTo>
                <a:lnTo>
                  <a:pt x="13406" y="84629"/>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9" name="Google Shape;2429;p76"/>
          <p:cNvSpPr/>
          <p:nvPr/>
        </p:nvSpPr>
        <p:spPr>
          <a:xfrm>
            <a:off x="7581900" y="3938016"/>
            <a:ext cx="344805" cy="123825"/>
          </a:xfrm>
          <a:custGeom>
            <a:rect b="b" l="l" r="r" t="t"/>
            <a:pathLst>
              <a:path extrusionOk="0" h="123825" w="344804">
                <a:moveTo>
                  <a:pt x="172211" y="0"/>
                </a:moveTo>
                <a:lnTo>
                  <a:pt x="104798" y="4833"/>
                </a:lnTo>
                <a:lnTo>
                  <a:pt x="50101" y="18097"/>
                </a:lnTo>
                <a:lnTo>
                  <a:pt x="13406" y="37933"/>
                </a:lnTo>
                <a:lnTo>
                  <a:pt x="0" y="62484"/>
                </a:lnTo>
                <a:lnTo>
                  <a:pt x="13406" y="86153"/>
                </a:lnTo>
                <a:lnTo>
                  <a:pt x="50101" y="105537"/>
                </a:lnTo>
                <a:lnTo>
                  <a:pt x="104798" y="118633"/>
                </a:lnTo>
                <a:lnTo>
                  <a:pt x="172211" y="123444"/>
                </a:lnTo>
                <a:lnTo>
                  <a:pt x="238982" y="118633"/>
                </a:lnTo>
                <a:lnTo>
                  <a:pt x="293750" y="105537"/>
                </a:lnTo>
                <a:lnTo>
                  <a:pt x="330803" y="86153"/>
                </a:lnTo>
                <a:lnTo>
                  <a:pt x="344424" y="62484"/>
                </a:lnTo>
                <a:lnTo>
                  <a:pt x="330803" y="37933"/>
                </a:lnTo>
                <a:lnTo>
                  <a:pt x="293750" y="18097"/>
                </a:lnTo>
                <a:lnTo>
                  <a:pt x="238982" y="4833"/>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0" name="Google Shape;2430;p76"/>
          <p:cNvSpPr/>
          <p:nvPr/>
        </p:nvSpPr>
        <p:spPr>
          <a:xfrm>
            <a:off x="7581900" y="3938016"/>
            <a:ext cx="344805" cy="123825"/>
          </a:xfrm>
          <a:custGeom>
            <a:rect b="b" l="l" r="r" t="t"/>
            <a:pathLst>
              <a:path extrusionOk="0" h="123825" w="344804">
                <a:moveTo>
                  <a:pt x="0" y="62484"/>
                </a:moveTo>
                <a:lnTo>
                  <a:pt x="13406" y="37933"/>
                </a:lnTo>
                <a:lnTo>
                  <a:pt x="50101" y="18097"/>
                </a:lnTo>
                <a:lnTo>
                  <a:pt x="104798" y="4833"/>
                </a:lnTo>
                <a:lnTo>
                  <a:pt x="172211" y="0"/>
                </a:lnTo>
                <a:lnTo>
                  <a:pt x="238982" y="4833"/>
                </a:lnTo>
                <a:lnTo>
                  <a:pt x="293750" y="18097"/>
                </a:lnTo>
                <a:lnTo>
                  <a:pt x="330803" y="37933"/>
                </a:lnTo>
                <a:lnTo>
                  <a:pt x="344424" y="62484"/>
                </a:lnTo>
                <a:lnTo>
                  <a:pt x="330803" y="86153"/>
                </a:lnTo>
                <a:lnTo>
                  <a:pt x="293750" y="105537"/>
                </a:lnTo>
                <a:lnTo>
                  <a:pt x="238982" y="118633"/>
                </a:lnTo>
                <a:lnTo>
                  <a:pt x="172211" y="123444"/>
                </a:lnTo>
                <a:lnTo>
                  <a:pt x="104798" y="118633"/>
                </a:lnTo>
                <a:lnTo>
                  <a:pt x="50101" y="105537"/>
                </a:lnTo>
                <a:lnTo>
                  <a:pt x="13406" y="86153"/>
                </a:lnTo>
                <a:lnTo>
                  <a:pt x="0" y="6248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1" name="Google Shape;2431;p76"/>
          <p:cNvSpPr/>
          <p:nvPr/>
        </p:nvSpPr>
        <p:spPr>
          <a:xfrm>
            <a:off x="7578852" y="4049267"/>
            <a:ext cx="344805" cy="123825"/>
          </a:xfrm>
          <a:custGeom>
            <a:rect b="b" l="l" r="r" t="t"/>
            <a:pathLst>
              <a:path extrusionOk="0" h="123825" w="344804">
                <a:moveTo>
                  <a:pt x="172212" y="0"/>
                </a:moveTo>
                <a:lnTo>
                  <a:pt x="104798" y="4810"/>
                </a:lnTo>
                <a:lnTo>
                  <a:pt x="50101" y="17907"/>
                </a:lnTo>
                <a:lnTo>
                  <a:pt x="13406" y="37290"/>
                </a:lnTo>
                <a:lnTo>
                  <a:pt x="0" y="60960"/>
                </a:lnTo>
                <a:lnTo>
                  <a:pt x="13406" y="85510"/>
                </a:lnTo>
                <a:lnTo>
                  <a:pt x="50101" y="105346"/>
                </a:lnTo>
                <a:lnTo>
                  <a:pt x="104798" y="118610"/>
                </a:lnTo>
                <a:lnTo>
                  <a:pt x="172212" y="123444"/>
                </a:lnTo>
                <a:lnTo>
                  <a:pt x="238982" y="118610"/>
                </a:lnTo>
                <a:lnTo>
                  <a:pt x="293750" y="105346"/>
                </a:lnTo>
                <a:lnTo>
                  <a:pt x="330803" y="85510"/>
                </a:lnTo>
                <a:lnTo>
                  <a:pt x="344424" y="60960"/>
                </a:lnTo>
                <a:lnTo>
                  <a:pt x="330803" y="37290"/>
                </a:lnTo>
                <a:lnTo>
                  <a:pt x="293750" y="17907"/>
                </a:lnTo>
                <a:lnTo>
                  <a:pt x="238982" y="4810"/>
                </a:lnTo>
                <a:lnTo>
                  <a:pt x="1722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2" name="Google Shape;2432;p76"/>
          <p:cNvSpPr/>
          <p:nvPr/>
        </p:nvSpPr>
        <p:spPr>
          <a:xfrm>
            <a:off x="7578852" y="4049267"/>
            <a:ext cx="344805" cy="123825"/>
          </a:xfrm>
          <a:custGeom>
            <a:rect b="b" l="l" r="r" t="t"/>
            <a:pathLst>
              <a:path extrusionOk="0" h="123825" w="344804">
                <a:moveTo>
                  <a:pt x="0" y="60960"/>
                </a:moveTo>
                <a:lnTo>
                  <a:pt x="13406" y="37290"/>
                </a:lnTo>
                <a:lnTo>
                  <a:pt x="50101" y="17907"/>
                </a:lnTo>
                <a:lnTo>
                  <a:pt x="104798" y="4810"/>
                </a:lnTo>
                <a:lnTo>
                  <a:pt x="172212" y="0"/>
                </a:lnTo>
                <a:lnTo>
                  <a:pt x="238982" y="4810"/>
                </a:lnTo>
                <a:lnTo>
                  <a:pt x="293750" y="17907"/>
                </a:lnTo>
                <a:lnTo>
                  <a:pt x="330803" y="37290"/>
                </a:lnTo>
                <a:lnTo>
                  <a:pt x="344424" y="60960"/>
                </a:lnTo>
                <a:lnTo>
                  <a:pt x="330803" y="85510"/>
                </a:lnTo>
                <a:lnTo>
                  <a:pt x="293750" y="105346"/>
                </a:lnTo>
                <a:lnTo>
                  <a:pt x="238982" y="118610"/>
                </a:lnTo>
                <a:lnTo>
                  <a:pt x="172212" y="123444"/>
                </a:lnTo>
                <a:lnTo>
                  <a:pt x="104798" y="118610"/>
                </a:lnTo>
                <a:lnTo>
                  <a:pt x="50101" y="105346"/>
                </a:lnTo>
                <a:lnTo>
                  <a:pt x="13406" y="85510"/>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3" name="Google Shape;2433;p76"/>
          <p:cNvSpPr/>
          <p:nvPr/>
        </p:nvSpPr>
        <p:spPr>
          <a:xfrm>
            <a:off x="7673340" y="3563111"/>
            <a:ext cx="277495" cy="718185"/>
          </a:xfrm>
          <a:custGeom>
            <a:rect b="b" l="l" r="r" t="t"/>
            <a:pathLst>
              <a:path extrusionOk="0" h="718185" w="277495">
                <a:moveTo>
                  <a:pt x="0" y="717803"/>
                </a:moveTo>
                <a:lnTo>
                  <a:pt x="277368" y="717803"/>
                </a:lnTo>
                <a:lnTo>
                  <a:pt x="277368" y="0"/>
                </a:lnTo>
                <a:lnTo>
                  <a:pt x="0" y="0"/>
                </a:lnTo>
                <a:lnTo>
                  <a:pt x="0" y="71780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4" name="Google Shape;2434;p76"/>
          <p:cNvSpPr/>
          <p:nvPr/>
        </p:nvSpPr>
        <p:spPr>
          <a:xfrm>
            <a:off x="7668768" y="4165092"/>
            <a:ext cx="0" cy="276225"/>
          </a:xfrm>
          <a:custGeom>
            <a:rect b="b" l="l" r="r" t="t"/>
            <a:pathLst>
              <a:path extrusionOk="0" h="276225" w="120000">
                <a:moveTo>
                  <a:pt x="0" y="0"/>
                </a:moveTo>
                <a:lnTo>
                  <a:pt x="0" y="27584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5" name="Google Shape;2435;p76"/>
          <p:cNvSpPr/>
          <p:nvPr/>
        </p:nvSpPr>
        <p:spPr>
          <a:xfrm>
            <a:off x="7668768" y="3342132"/>
            <a:ext cx="0" cy="277495"/>
          </a:xfrm>
          <a:custGeom>
            <a:rect b="b" l="l" r="r" t="t"/>
            <a:pathLst>
              <a:path extrusionOk="0" h="277495" w="120000">
                <a:moveTo>
                  <a:pt x="0" y="0"/>
                </a:moveTo>
                <a:lnTo>
                  <a:pt x="0" y="27736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6" name="Google Shape;2436;p76"/>
          <p:cNvSpPr/>
          <p:nvPr/>
        </p:nvSpPr>
        <p:spPr>
          <a:xfrm>
            <a:off x="7612380" y="3221736"/>
            <a:ext cx="44450" cy="44450"/>
          </a:xfrm>
          <a:custGeom>
            <a:rect b="b" l="l" r="r" t="t"/>
            <a:pathLst>
              <a:path extrusionOk="0" h="44450" w="44450">
                <a:moveTo>
                  <a:pt x="21336" y="0"/>
                </a:moveTo>
                <a:lnTo>
                  <a:pt x="12858" y="1857"/>
                </a:lnTo>
                <a:lnTo>
                  <a:pt x="6096" y="6858"/>
                </a:lnTo>
                <a:lnTo>
                  <a:pt x="1619" y="14144"/>
                </a:lnTo>
                <a:lnTo>
                  <a:pt x="0" y="22860"/>
                </a:lnTo>
                <a:lnTo>
                  <a:pt x="1619" y="31337"/>
                </a:lnTo>
                <a:lnTo>
                  <a:pt x="6096" y="38100"/>
                </a:lnTo>
                <a:lnTo>
                  <a:pt x="12858" y="42576"/>
                </a:lnTo>
                <a:lnTo>
                  <a:pt x="21336" y="44195"/>
                </a:lnTo>
                <a:lnTo>
                  <a:pt x="30051" y="42576"/>
                </a:lnTo>
                <a:lnTo>
                  <a:pt x="37337" y="38100"/>
                </a:lnTo>
                <a:lnTo>
                  <a:pt x="42338" y="31337"/>
                </a:lnTo>
                <a:lnTo>
                  <a:pt x="44196" y="22860"/>
                </a:lnTo>
                <a:lnTo>
                  <a:pt x="42338" y="14144"/>
                </a:lnTo>
                <a:lnTo>
                  <a:pt x="37338" y="6858"/>
                </a:lnTo>
                <a:lnTo>
                  <a:pt x="30051" y="1857"/>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7" name="Google Shape;2437;p76"/>
          <p:cNvSpPr/>
          <p:nvPr/>
        </p:nvSpPr>
        <p:spPr>
          <a:xfrm>
            <a:off x="7612380" y="3221736"/>
            <a:ext cx="44450" cy="44450"/>
          </a:xfrm>
          <a:custGeom>
            <a:rect b="b" l="l" r="r" t="t"/>
            <a:pathLst>
              <a:path extrusionOk="0" h="44450" w="44450">
                <a:moveTo>
                  <a:pt x="21336" y="0"/>
                </a:moveTo>
                <a:lnTo>
                  <a:pt x="30051" y="1857"/>
                </a:lnTo>
                <a:lnTo>
                  <a:pt x="37338" y="6858"/>
                </a:lnTo>
                <a:lnTo>
                  <a:pt x="42338" y="14144"/>
                </a:lnTo>
                <a:lnTo>
                  <a:pt x="44196" y="22860"/>
                </a:lnTo>
                <a:lnTo>
                  <a:pt x="42338" y="31337"/>
                </a:lnTo>
                <a:lnTo>
                  <a:pt x="37338" y="38099"/>
                </a:lnTo>
                <a:lnTo>
                  <a:pt x="30051" y="42576"/>
                </a:lnTo>
                <a:lnTo>
                  <a:pt x="21336" y="44195"/>
                </a:lnTo>
                <a:lnTo>
                  <a:pt x="12858" y="42576"/>
                </a:lnTo>
                <a:lnTo>
                  <a:pt x="6096" y="38100"/>
                </a:lnTo>
                <a:lnTo>
                  <a:pt x="1619" y="31337"/>
                </a:lnTo>
                <a:lnTo>
                  <a:pt x="0" y="22860"/>
                </a:lnTo>
                <a:lnTo>
                  <a:pt x="1619" y="14144"/>
                </a:lnTo>
                <a:lnTo>
                  <a:pt x="6096" y="6857"/>
                </a:lnTo>
                <a:lnTo>
                  <a:pt x="12858" y="1857"/>
                </a:lnTo>
                <a:lnTo>
                  <a:pt x="21336"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8" name="Google Shape;2438;p76"/>
          <p:cNvSpPr txBox="1"/>
          <p:nvPr/>
        </p:nvSpPr>
        <p:spPr>
          <a:xfrm>
            <a:off x="7079754" y="3584913"/>
            <a:ext cx="23114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P1</a:t>
            </a:r>
            <a:endParaRPr sz="750">
              <a:solidFill>
                <a:schemeClr val="dk1"/>
              </a:solidFill>
              <a:latin typeface="Times New Roman"/>
              <a:ea typeface="Times New Roman"/>
              <a:cs typeface="Times New Roman"/>
              <a:sym typeface="Times New Roman"/>
            </a:endParaRPr>
          </a:p>
        </p:txBody>
      </p:sp>
      <p:sp>
        <p:nvSpPr>
          <p:cNvPr id="2439" name="Google Shape;2439;p76"/>
          <p:cNvSpPr/>
          <p:nvPr/>
        </p:nvSpPr>
        <p:spPr>
          <a:xfrm>
            <a:off x="7670292" y="3337560"/>
            <a:ext cx="792480" cy="0"/>
          </a:xfrm>
          <a:custGeom>
            <a:rect b="b" l="l" r="r" t="t"/>
            <a:pathLst>
              <a:path extrusionOk="0" h="120000" w="792479">
                <a:moveTo>
                  <a:pt x="792479"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0" name="Google Shape;2440;p76"/>
          <p:cNvSpPr txBox="1"/>
          <p:nvPr/>
        </p:nvSpPr>
        <p:spPr>
          <a:xfrm>
            <a:off x="6281711" y="3233111"/>
            <a:ext cx="9334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2441" name="Google Shape;2441;p76"/>
          <p:cNvSpPr txBox="1"/>
          <p:nvPr/>
        </p:nvSpPr>
        <p:spPr>
          <a:xfrm>
            <a:off x="7673340" y="3588596"/>
            <a:ext cx="277495" cy="208915"/>
          </a:xfrm>
          <a:prstGeom prst="rect">
            <a:avLst/>
          </a:prstGeom>
          <a:noFill/>
          <a:ln>
            <a:noFill/>
          </a:ln>
        </p:spPr>
        <p:txBody>
          <a:bodyPr anchorCtr="0" anchor="t" bIns="0" lIns="0" spcFirstLastPara="1" rIns="0" wrap="square" tIns="12700">
            <a:noAutofit/>
          </a:bodyPr>
          <a:lstStyle/>
          <a:p>
            <a:pPr indent="0" lvl="0" marL="40005"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S1</a:t>
            </a:r>
            <a:endParaRPr sz="750">
              <a:solidFill>
                <a:schemeClr val="dk1"/>
              </a:solidFill>
              <a:latin typeface="Times New Roman"/>
              <a:ea typeface="Times New Roman"/>
              <a:cs typeface="Times New Roman"/>
              <a:sym typeface="Times New Roman"/>
            </a:endParaRPr>
          </a:p>
        </p:txBody>
      </p:sp>
      <p:sp>
        <p:nvSpPr>
          <p:cNvPr id="2442" name="Google Shape;2442;p76"/>
          <p:cNvSpPr/>
          <p:nvPr/>
        </p:nvSpPr>
        <p:spPr>
          <a:xfrm>
            <a:off x="7376159" y="4561332"/>
            <a:ext cx="44450" cy="43180"/>
          </a:xfrm>
          <a:custGeom>
            <a:rect b="b" l="l" r="r" t="t"/>
            <a:pathLst>
              <a:path extrusionOk="0" h="43179" w="44450">
                <a:moveTo>
                  <a:pt x="22860" y="0"/>
                </a:moveTo>
                <a:lnTo>
                  <a:pt x="14144" y="1619"/>
                </a:lnTo>
                <a:lnTo>
                  <a:pt x="6858" y="6095"/>
                </a:lnTo>
                <a:lnTo>
                  <a:pt x="1857" y="12858"/>
                </a:lnTo>
                <a:lnTo>
                  <a:pt x="0" y="21335"/>
                </a:lnTo>
                <a:lnTo>
                  <a:pt x="1857" y="29813"/>
                </a:lnTo>
                <a:lnTo>
                  <a:pt x="6858" y="36575"/>
                </a:lnTo>
                <a:lnTo>
                  <a:pt x="14144" y="41052"/>
                </a:lnTo>
                <a:lnTo>
                  <a:pt x="22860" y="42671"/>
                </a:lnTo>
                <a:lnTo>
                  <a:pt x="30694" y="41052"/>
                </a:lnTo>
                <a:lnTo>
                  <a:pt x="37528" y="36575"/>
                </a:lnTo>
                <a:lnTo>
                  <a:pt x="42362" y="29813"/>
                </a:lnTo>
                <a:lnTo>
                  <a:pt x="44196" y="21335"/>
                </a:lnTo>
                <a:lnTo>
                  <a:pt x="42362" y="12858"/>
                </a:lnTo>
                <a:lnTo>
                  <a:pt x="37528" y="6095"/>
                </a:lnTo>
                <a:lnTo>
                  <a:pt x="30694" y="1619"/>
                </a:lnTo>
                <a:lnTo>
                  <a:pt x="228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3" name="Google Shape;2443;p76"/>
          <p:cNvSpPr/>
          <p:nvPr/>
        </p:nvSpPr>
        <p:spPr>
          <a:xfrm>
            <a:off x="7376159" y="4561332"/>
            <a:ext cx="44450" cy="43180"/>
          </a:xfrm>
          <a:custGeom>
            <a:rect b="b" l="l" r="r" t="t"/>
            <a:pathLst>
              <a:path extrusionOk="0" h="43179" w="44450">
                <a:moveTo>
                  <a:pt x="22860" y="0"/>
                </a:moveTo>
                <a:lnTo>
                  <a:pt x="30694" y="1619"/>
                </a:lnTo>
                <a:lnTo>
                  <a:pt x="37528" y="6095"/>
                </a:lnTo>
                <a:lnTo>
                  <a:pt x="42362" y="12858"/>
                </a:lnTo>
                <a:lnTo>
                  <a:pt x="44196" y="21335"/>
                </a:lnTo>
                <a:lnTo>
                  <a:pt x="42362" y="29813"/>
                </a:lnTo>
                <a:lnTo>
                  <a:pt x="37528" y="36575"/>
                </a:lnTo>
                <a:lnTo>
                  <a:pt x="30694" y="41052"/>
                </a:lnTo>
                <a:lnTo>
                  <a:pt x="22860" y="42671"/>
                </a:lnTo>
                <a:lnTo>
                  <a:pt x="14144" y="41052"/>
                </a:lnTo>
                <a:lnTo>
                  <a:pt x="6858" y="36575"/>
                </a:lnTo>
                <a:lnTo>
                  <a:pt x="1857" y="29813"/>
                </a:lnTo>
                <a:lnTo>
                  <a:pt x="0" y="21335"/>
                </a:lnTo>
                <a:lnTo>
                  <a:pt x="1857" y="12858"/>
                </a:lnTo>
                <a:lnTo>
                  <a:pt x="6858" y="6095"/>
                </a:lnTo>
                <a:lnTo>
                  <a:pt x="14144" y="1619"/>
                </a:lnTo>
                <a:lnTo>
                  <a:pt x="228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4" name="Google Shape;2444;p76"/>
          <p:cNvSpPr/>
          <p:nvPr/>
        </p:nvSpPr>
        <p:spPr>
          <a:xfrm>
            <a:off x="7592568" y="4948428"/>
            <a:ext cx="344805" cy="121920"/>
          </a:xfrm>
          <a:custGeom>
            <a:rect b="b" l="l" r="r" t="t"/>
            <a:pathLst>
              <a:path extrusionOk="0" h="121920" w="344804">
                <a:moveTo>
                  <a:pt x="172211" y="0"/>
                </a:moveTo>
                <a:lnTo>
                  <a:pt x="105441" y="4810"/>
                </a:lnTo>
                <a:lnTo>
                  <a:pt x="50673" y="17906"/>
                </a:lnTo>
                <a:lnTo>
                  <a:pt x="13620" y="37290"/>
                </a:lnTo>
                <a:lnTo>
                  <a:pt x="0" y="60960"/>
                </a:lnTo>
                <a:lnTo>
                  <a:pt x="13620" y="84629"/>
                </a:lnTo>
                <a:lnTo>
                  <a:pt x="50673" y="104012"/>
                </a:lnTo>
                <a:lnTo>
                  <a:pt x="105441" y="117109"/>
                </a:lnTo>
                <a:lnTo>
                  <a:pt x="172211" y="121919"/>
                </a:lnTo>
                <a:lnTo>
                  <a:pt x="239625" y="117109"/>
                </a:lnTo>
                <a:lnTo>
                  <a:pt x="294322" y="104012"/>
                </a:lnTo>
                <a:lnTo>
                  <a:pt x="331017" y="84629"/>
                </a:lnTo>
                <a:lnTo>
                  <a:pt x="344424" y="60960"/>
                </a:lnTo>
                <a:lnTo>
                  <a:pt x="331017" y="37290"/>
                </a:lnTo>
                <a:lnTo>
                  <a:pt x="294322" y="17906"/>
                </a:lnTo>
                <a:lnTo>
                  <a:pt x="239625"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5" name="Google Shape;2445;p76"/>
          <p:cNvSpPr/>
          <p:nvPr/>
        </p:nvSpPr>
        <p:spPr>
          <a:xfrm>
            <a:off x="7592568" y="4948428"/>
            <a:ext cx="344805" cy="121920"/>
          </a:xfrm>
          <a:custGeom>
            <a:rect b="b" l="l" r="r" t="t"/>
            <a:pathLst>
              <a:path extrusionOk="0" h="121920" w="344804">
                <a:moveTo>
                  <a:pt x="0" y="60960"/>
                </a:moveTo>
                <a:lnTo>
                  <a:pt x="13620" y="37290"/>
                </a:lnTo>
                <a:lnTo>
                  <a:pt x="50673" y="17906"/>
                </a:lnTo>
                <a:lnTo>
                  <a:pt x="105441" y="4810"/>
                </a:lnTo>
                <a:lnTo>
                  <a:pt x="172211" y="0"/>
                </a:lnTo>
                <a:lnTo>
                  <a:pt x="239625" y="4810"/>
                </a:lnTo>
                <a:lnTo>
                  <a:pt x="294322" y="17906"/>
                </a:lnTo>
                <a:lnTo>
                  <a:pt x="331017" y="37290"/>
                </a:lnTo>
                <a:lnTo>
                  <a:pt x="344424" y="60960"/>
                </a:lnTo>
                <a:lnTo>
                  <a:pt x="331017" y="84629"/>
                </a:lnTo>
                <a:lnTo>
                  <a:pt x="294322" y="104012"/>
                </a:lnTo>
                <a:lnTo>
                  <a:pt x="239625" y="117109"/>
                </a:lnTo>
                <a:lnTo>
                  <a:pt x="172211" y="121919"/>
                </a:lnTo>
                <a:lnTo>
                  <a:pt x="105441" y="117109"/>
                </a:lnTo>
                <a:lnTo>
                  <a:pt x="50673" y="104012"/>
                </a:lnTo>
                <a:lnTo>
                  <a:pt x="13620" y="84629"/>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6" name="Google Shape;2446;p76"/>
          <p:cNvSpPr/>
          <p:nvPr/>
        </p:nvSpPr>
        <p:spPr>
          <a:xfrm>
            <a:off x="7595616" y="5056632"/>
            <a:ext cx="342900" cy="121920"/>
          </a:xfrm>
          <a:custGeom>
            <a:rect b="b" l="l" r="r" t="t"/>
            <a:pathLst>
              <a:path extrusionOk="0" h="121920" w="342900">
                <a:moveTo>
                  <a:pt x="170687" y="0"/>
                </a:moveTo>
                <a:lnTo>
                  <a:pt x="104155" y="4810"/>
                </a:lnTo>
                <a:lnTo>
                  <a:pt x="49911" y="17906"/>
                </a:lnTo>
                <a:lnTo>
                  <a:pt x="13382" y="37290"/>
                </a:lnTo>
                <a:lnTo>
                  <a:pt x="0" y="60959"/>
                </a:lnTo>
                <a:lnTo>
                  <a:pt x="13382" y="84629"/>
                </a:lnTo>
                <a:lnTo>
                  <a:pt x="49910" y="104012"/>
                </a:lnTo>
                <a:lnTo>
                  <a:pt x="104155" y="117109"/>
                </a:lnTo>
                <a:lnTo>
                  <a:pt x="170687" y="121919"/>
                </a:lnTo>
                <a:lnTo>
                  <a:pt x="238101" y="117109"/>
                </a:lnTo>
                <a:lnTo>
                  <a:pt x="292798" y="104012"/>
                </a:lnTo>
                <a:lnTo>
                  <a:pt x="329493" y="84629"/>
                </a:lnTo>
                <a:lnTo>
                  <a:pt x="342900" y="60959"/>
                </a:lnTo>
                <a:lnTo>
                  <a:pt x="329493" y="37290"/>
                </a:lnTo>
                <a:lnTo>
                  <a:pt x="292798" y="17906"/>
                </a:lnTo>
                <a:lnTo>
                  <a:pt x="238101" y="4810"/>
                </a:lnTo>
                <a:lnTo>
                  <a:pt x="1706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7" name="Google Shape;2447;p76"/>
          <p:cNvSpPr/>
          <p:nvPr/>
        </p:nvSpPr>
        <p:spPr>
          <a:xfrm>
            <a:off x="7595616" y="5056632"/>
            <a:ext cx="342900" cy="121920"/>
          </a:xfrm>
          <a:custGeom>
            <a:rect b="b" l="l" r="r" t="t"/>
            <a:pathLst>
              <a:path extrusionOk="0" h="121920" w="342900">
                <a:moveTo>
                  <a:pt x="0" y="60959"/>
                </a:moveTo>
                <a:lnTo>
                  <a:pt x="13382" y="37290"/>
                </a:lnTo>
                <a:lnTo>
                  <a:pt x="49911" y="17906"/>
                </a:lnTo>
                <a:lnTo>
                  <a:pt x="104155" y="4810"/>
                </a:lnTo>
                <a:lnTo>
                  <a:pt x="170687" y="0"/>
                </a:lnTo>
                <a:lnTo>
                  <a:pt x="238101" y="4810"/>
                </a:lnTo>
                <a:lnTo>
                  <a:pt x="292798" y="17906"/>
                </a:lnTo>
                <a:lnTo>
                  <a:pt x="329493" y="37290"/>
                </a:lnTo>
                <a:lnTo>
                  <a:pt x="342900" y="60959"/>
                </a:lnTo>
                <a:lnTo>
                  <a:pt x="329493" y="84629"/>
                </a:lnTo>
                <a:lnTo>
                  <a:pt x="292798" y="104012"/>
                </a:lnTo>
                <a:lnTo>
                  <a:pt x="238101" y="117109"/>
                </a:lnTo>
                <a:lnTo>
                  <a:pt x="170687" y="121919"/>
                </a:lnTo>
                <a:lnTo>
                  <a:pt x="104155" y="117109"/>
                </a:lnTo>
                <a:lnTo>
                  <a:pt x="49910" y="104012"/>
                </a:lnTo>
                <a:lnTo>
                  <a:pt x="13382" y="84629"/>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8" name="Google Shape;2448;p76"/>
          <p:cNvSpPr/>
          <p:nvPr/>
        </p:nvSpPr>
        <p:spPr>
          <a:xfrm>
            <a:off x="7592568" y="5167884"/>
            <a:ext cx="344805" cy="121920"/>
          </a:xfrm>
          <a:custGeom>
            <a:rect b="b" l="l" r="r" t="t"/>
            <a:pathLst>
              <a:path extrusionOk="0" h="121920" w="344804">
                <a:moveTo>
                  <a:pt x="172211" y="0"/>
                </a:moveTo>
                <a:lnTo>
                  <a:pt x="105441" y="4810"/>
                </a:lnTo>
                <a:lnTo>
                  <a:pt x="50673" y="17906"/>
                </a:lnTo>
                <a:lnTo>
                  <a:pt x="13620" y="37290"/>
                </a:lnTo>
                <a:lnTo>
                  <a:pt x="0" y="60959"/>
                </a:lnTo>
                <a:lnTo>
                  <a:pt x="13620" y="84629"/>
                </a:lnTo>
                <a:lnTo>
                  <a:pt x="50673" y="104012"/>
                </a:lnTo>
                <a:lnTo>
                  <a:pt x="105441" y="117109"/>
                </a:lnTo>
                <a:lnTo>
                  <a:pt x="172211" y="121919"/>
                </a:lnTo>
                <a:lnTo>
                  <a:pt x="239625" y="117109"/>
                </a:lnTo>
                <a:lnTo>
                  <a:pt x="294322" y="104012"/>
                </a:lnTo>
                <a:lnTo>
                  <a:pt x="331017" y="84629"/>
                </a:lnTo>
                <a:lnTo>
                  <a:pt x="344424" y="60959"/>
                </a:lnTo>
                <a:lnTo>
                  <a:pt x="331017" y="37290"/>
                </a:lnTo>
                <a:lnTo>
                  <a:pt x="294322" y="17906"/>
                </a:lnTo>
                <a:lnTo>
                  <a:pt x="239625"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9" name="Google Shape;2449;p76"/>
          <p:cNvSpPr/>
          <p:nvPr/>
        </p:nvSpPr>
        <p:spPr>
          <a:xfrm>
            <a:off x="7592568" y="5167884"/>
            <a:ext cx="344805" cy="121920"/>
          </a:xfrm>
          <a:custGeom>
            <a:rect b="b" l="l" r="r" t="t"/>
            <a:pathLst>
              <a:path extrusionOk="0" h="121920" w="344804">
                <a:moveTo>
                  <a:pt x="0" y="60959"/>
                </a:moveTo>
                <a:lnTo>
                  <a:pt x="13620" y="37290"/>
                </a:lnTo>
                <a:lnTo>
                  <a:pt x="50673" y="17906"/>
                </a:lnTo>
                <a:lnTo>
                  <a:pt x="105441" y="4810"/>
                </a:lnTo>
                <a:lnTo>
                  <a:pt x="172211" y="0"/>
                </a:lnTo>
                <a:lnTo>
                  <a:pt x="239625" y="4810"/>
                </a:lnTo>
                <a:lnTo>
                  <a:pt x="294322" y="17906"/>
                </a:lnTo>
                <a:lnTo>
                  <a:pt x="331017" y="37290"/>
                </a:lnTo>
                <a:lnTo>
                  <a:pt x="344424" y="60959"/>
                </a:lnTo>
                <a:lnTo>
                  <a:pt x="331017" y="84629"/>
                </a:lnTo>
                <a:lnTo>
                  <a:pt x="294322" y="104012"/>
                </a:lnTo>
                <a:lnTo>
                  <a:pt x="239625" y="117109"/>
                </a:lnTo>
                <a:lnTo>
                  <a:pt x="172211" y="121919"/>
                </a:lnTo>
                <a:lnTo>
                  <a:pt x="105441" y="117109"/>
                </a:lnTo>
                <a:lnTo>
                  <a:pt x="50673" y="104012"/>
                </a:lnTo>
                <a:lnTo>
                  <a:pt x="13620" y="84629"/>
                </a:lnTo>
                <a:lnTo>
                  <a:pt x="0" y="609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0" name="Google Shape;2450;p76"/>
          <p:cNvSpPr/>
          <p:nvPr/>
        </p:nvSpPr>
        <p:spPr>
          <a:xfrm>
            <a:off x="7592568" y="5276088"/>
            <a:ext cx="344805" cy="123825"/>
          </a:xfrm>
          <a:custGeom>
            <a:rect b="b" l="l" r="r" t="t"/>
            <a:pathLst>
              <a:path extrusionOk="0" h="123825" w="344804">
                <a:moveTo>
                  <a:pt x="172211" y="0"/>
                </a:moveTo>
                <a:lnTo>
                  <a:pt x="105441" y="4833"/>
                </a:lnTo>
                <a:lnTo>
                  <a:pt x="50673" y="18097"/>
                </a:lnTo>
                <a:lnTo>
                  <a:pt x="13620" y="37933"/>
                </a:lnTo>
                <a:lnTo>
                  <a:pt x="0" y="62483"/>
                </a:lnTo>
                <a:lnTo>
                  <a:pt x="13620" y="86153"/>
                </a:lnTo>
                <a:lnTo>
                  <a:pt x="50673" y="105537"/>
                </a:lnTo>
                <a:lnTo>
                  <a:pt x="105441" y="118633"/>
                </a:lnTo>
                <a:lnTo>
                  <a:pt x="172211" y="123443"/>
                </a:lnTo>
                <a:lnTo>
                  <a:pt x="239625" y="118633"/>
                </a:lnTo>
                <a:lnTo>
                  <a:pt x="294322" y="105537"/>
                </a:lnTo>
                <a:lnTo>
                  <a:pt x="331017" y="86153"/>
                </a:lnTo>
                <a:lnTo>
                  <a:pt x="344424" y="62483"/>
                </a:lnTo>
                <a:lnTo>
                  <a:pt x="331017" y="37933"/>
                </a:lnTo>
                <a:lnTo>
                  <a:pt x="294322" y="18097"/>
                </a:lnTo>
                <a:lnTo>
                  <a:pt x="239625" y="4833"/>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1" name="Google Shape;2451;p76"/>
          <p:cNvSpPr/>
          <p:nvPr/>
        </p:nvSpPr>
        <p:spPr>
          <a:xfrm>
            <a:off x="7592568" y="5276088"/>
            <a:ext cx="344805" cy="123825"/>
          </a:xfrm>
          <a:custGeom>
            <a:rect b="b" l="l" r="r" t="t"/>
            <a:pathLst>
              <a:path extrusionOk="0" h="123825" w="344804">
                <a:moveTo>
                  <a:pt x="0" y="62483"/>
                </a:moveTo>
                <a:lnTo>
                  <a:pt x="13620" y="37933"/>
                </a:lnTo>
                <a:lnTo>
                  <a:pt x="50673" y="18097"/>
                </a:lnTo>
                <a:lnTo>
                  <a:pt x="105441" y="4833"/>
                </a:lnTo>
                <a:lnTo>
                  <a:pt x="172211" y="0"/>
                </a:lnTo>
                <a:lnTo>
                  <a:pt x="239625" y="4833"/>
                </a:lnTo>
                <a:lnTo>
                  <a:pt x="294322" y="18097"/>
                </a:lnTo>
                <a:lnTo>
                  <a:pt x="331017" y="37933"/>
                </a:lnTo>
                <a:lnTo>
                  <a:pt x="344424" y="62483"/>
                </a:lnTo>
                <a:lnTo>
                  <a:pt x="331017" y="86153"/>
                </a:lnTo>
                <a:lnTo>
                  <a:pt x="294322" y="105537"/>
                </a:lnTo>
                <a:lnTo>
                  <a:pt x="239625" y="118633"/>
                </a:lnTo>
                <a:lnTo>
                  <a:pt x="172211" y="123443"/>
                </a:lnTo>
                <a:lnTo>
                  <a:pt x="105441" y="118633"/>
                </a:lnTo>
                <a:lnTo>
                  <a:pt x="50673" y="105537"/>
                </a:lnTo>
                <a:lnTo>
                  <a:pt x="13620" y="86153"/>
                </a:lnTo>
                <a:lnTo>
                  <a:pt x="0" y="6248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2" name="Google Shape;2452;p76"/>
          <p:cNvSpPr/>
          <p:nvPr/>
        </p:nvSpPr>
        <p:spPr>
          <a:xfrm>
            <a:off x="7591043" y="5387340"/>
            <a:ext cx="344805" cy="123825"/>
          </a:xfrm>
          <a:custGeom>
            <a:rect b="b" l="l" r="r" t="t"/>
            <a:pathLst>
              <a:path extrusionOk="0" h="123825" w="344804">
                <a:moveTo>
                  <a:pt x="172211" y="0"/>
                </a:moveTo>
                <a:lnTo>
                  <a:pt x="105441" y="4810"/>
                </a:lnTo>
                <a:lnTo>
                  <a:pt x="50673" y="17906"/>
                </a:lnTo>
                <a:lnTo>
                  <a:pt x="13620" y="37290"/>
                </a:lnTo>
                <a:lnTo>
                  <a:pt x="0" y="60960"/>
                </a:lnTo>
                <a:lnTo>
                  <a:pt x="13620" y="85510"/>
                </a:lnTo>
                <a:lnTo>
                  <a:pt x="50673" y="105346"/>
                </a:lnTo>
                <a:lnTo>
                  <a:pt x="105441" y="118610"/>
                </a:lnTo>
                <a:lnTo>
                  <a:pt x="172211" y="123443"/>
                </a:lnTo>
                <a:lnTo>
                  <a:pt x="238982" y="118610"/>
                </a:lnTo>
                <a:lnTo>
                  <a:pt x="293750" y="105346"/>
                </a:lnTo>
                <a:lnTo>
                  <a:pt x="330803" y="85510"/>
                </a:lnTo>
                <a:lnTo>
                  <a:pt x="344424" y="60960"/>
                </a:lnTo>
                <a:lnTo>
                  <a:pt x="330803" y="37290"/>
                </a:lnTo>
                <a:lnTo>
                  <a:pt x="293750" y="17906"/>
                </a:lnTo>
                <a:lnTo>
                  <a:pt x="238982" y="4810"/>
                </a:lnTo>
                <a:lnTo>
                  <a:pt x="1722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3" name="Google Shape;2453;p76"/>
          <p:cNvSpPr/>
          <p:nvPr/>
        </p:nvSpPr>
        <p:spPr>
          <a:xfrm>
            <a:off x="7591043" y="5387340"/>
            <a:ext cx="344805" cy="123825"/>
          </a:xfrm>
          <a:custGeom>
            <a:rect b="b" l="l" r="r" t="t"/>
            <a:pathLst>
              <a:path extrusionOk="0" h="123825" w="344804">
                <a:moveTo>
                  <a:pt x="0" y="60960"/>
                </a:moveTo>
                <a:lnTo>
                  <a:pt x="13620" y="37290"/>
                </a:lnTo>
                <a:lnTo>
                  <a:pt x="50673" y="17906"/>
                </a:lnTo>
                <a:lnTo>
                  <a:pt x="105441" y="4810"/>
                </a:lnTo>
                <a:lnTo>
                  <a:pt x="172211" y="0"/>
                </a:lnTo>
                <a:lnTo>
                  <a:pt x="238982" y="4810"/>
                </a:lnTo>
                <a:lnTo>
                  <a:pt x="293750" y="17906"/>
                </a:lnTo>
                <a:lnTo>
                  <a:pt x="330803" y="37290"/>
                </a:lnTo>
                <a:lnTo>
                  <a:pt x="344424" y="60960"/>
                </a:lnTo>
                <a:lnTo>
                  <a:pt x="330803" y="85510"/>
                </a:lnTo>
                <a:lnTo>
                  <a:pt x="293750" y="105346"/>
                </a:lnTo>
                <a:lnTo>
                  <a:pt x="238982" y="118610"/>
                </a:lnTo>
                <a:lnTo>
                  <a:pt x="172211" y="123443"/>
                </a:lnTo>
                <a:lnTo>
                  <a:pt x="105441" y="118610"/>
                </a:lnTo>
                <a:lnTo>
                  <a:pt x="50673" y="105346"/>
                </a:lnTo>
                <a:lnTo>
                  <a:pt x="13620" y="85510"/>
                </a:lnTo>
                <a:lnTo>
                  <a:pt x="0" y="609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4" name="Google Shape;2454;p76"/>
          <p:cNvSpPr/>
          <p:nvPr/>
        </p:nvSpPr>
        <p:spPr>
          <a:xfrm>
            <a:off x="7680959" y="5504688"/>
            <a:ext cx="0" cy="277495"/>
          </a:xfrm>
          <a:custGeom>
            <a:rect b="b" l="l" r="r" t="t"/>
            <a:pathLst>
              <a:path extrusionOk="0" h="277495" w="120000">
                <a:moveTo>
                  <a:pt x="0" y="0"/>
                </a:moveTo>
                <a:lnTo>
                  <a:pt x="0" y="27736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5" name="Google Shape;2455;p76"/>
          <p:cNvSpPr/>
          <p:nvPr/>
        </p:nvSpPr>
        <p:spPr>
          <a:xfrm>
            <a:off x="7680959" y="4681728"/>
            <a:ext cx="0" cy="276225"/>
          </a:xfrm>
          <a:custGeom>
            <a:rect b="b" l="l" r="r" t="t"/>
            <a:pathLst>
              <a:path extrusionOk="0" h="276225" w="120000">
                <a:moveTo>
                  <a:pt x="0" y="0"/>
                </a:moveTo>
                <a:lnTo>
                  <a:pt x="0" y="27584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6" name="Google Shape;2456;p76"/>
          <p:cNvSpPr/>
          <p:nvPr/>
        </p:nvSpPr>
        <p:spPr>
          <a:xfrm>
            <a:off x="7685531" y="5782055"/>
            <a:ext cx="498475" cy="0"/>
          </a:xfrm>
          <a:custGeom>
            <a:rect b="b" l="l" r="r" t="t"/>
            <a:pathLst>
              <a:path extrusionOk="0" h="120000" w="498475">
                <a:moveTo>
                  <a:pt x="498348"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7" name="Google Shape;2457;p76"/>
          <p:cNvSpPr/>
          <p:nvPr/>
        </p:nvSpPr>
        <p:spPr>
          <a:xfrm>
            <a:off x="8470392" y="4646676"/>
            <a:ext cx="43180" cy="43180"/>
          </a:xfrm>
          <a:custGeom>
            <a:rect b="b" l="l" r="r" t="t"/>
            <a:pathLst>
              <a:path extrusionOk="0" h="43179" w="43179">
                <a:moveTo>
                  <a:pt x="21335" y="0"/>
                </a:moveTo>
                <a:lnTo>
                  <a:pt x="12858" y="1619"/>
                </a:lnTo>
                <a:lnTo>
                  <a:pt x="6095" y="6095"/>
                </a:lnTo>
                <a:lnTo>
                  <a:pt x="1619" y="12858"/>
                </a:lnTo>
                <a:lnTo>
                  <a:pt x="0" y="21336"/>
                </a:lnTo>
                <a:lnTo>
                  <a:pt x="1619" y="29813"/>
                </a:lnTo>
                <a:lnTo>
                  <a:pt x="6095" y="36575"/>
                </a:lnTo>
                <a:lnTo>
                  <a:pt x="12858" y="41052"/>
                </a:lnTo>
                <a:lnTo>
                  <a:pt x="21335" y="42671"/>
                </a:lnTo>
                <a:lnTo>
                  <a:pt x="29813" y="41052"/>
                </a:lnTo>
                <a:lnTo>
                  <a:pt x="36575" y="36575"/>
                </a:lnTo>
                <a:lnTo>
                  <a:pt x="41052" y="29813"/>
                </a:lnTo>
                <a:lnTo>
                  <a:pt x="42672" y="21336"/>
                </a:lnTo>
                <a:lnTo>
                  <a:pt x="41052" y="12858"/>
                </a:lnTo>
                <a:lnTo>
                  <a:pt x="36575" y="6095"/>
                </a:lnTo>
                <a:lnTo>
                  <a:pt x="29813" y="1619"/>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8" name="Google Shape;2458;p76"/>
          <p:cNvSpPr/>
          <p:nvPr/>
        </p:nvSpPr>
        <p:spPr>
          <a:xfrm>
            <a:off x="8470392" y="4646676"/>
            <a:ext cx="43180" cy="43180"/>
          </a:xfrm>
          <a:custGeom>
            <a:rect b="b" l="l" r="r" t="t"/>
            <a:pathLst>
              <a:path extrusionOk="0" h="43179" w="43179">
                <a:moveTo>
                  <a:pt x="21335" y="0"/>
                </a:moveTo>
                <a:lnTo>
                  <a:pt x="29813" y="1619"/>
                </a:lnTo>
                <a:lnTo>
                  <a:pt x="36575" y="6095"/>
                </a:lnTo>
                <a:lnTo>
                  <a:pt x="41052" y="12858"/>
                </a:lnTo>
                <a:lnTo>
                  <a:pt x="42672" y="21336"/>
                </a:lnTo>
                <a:lnTo>
                  <a:pt x="41052" y="29813"/>
                </a:lnTo>
                <a:lnTo>
                  <a:pt x="36575" y="36575"/>
                </a:lnTo>
                <a:lnTo>
                  <a:pt x="29813" y="41052"/>
                </a:lnTo>
                <a:lnTo>
                  <a:pt x="21335" y="42671"/>
                </a:lnTo>
                <a:lnTo>
                  <a:pt x="12858" y="41052"/>
                </a:lnTo>
                <a:lnTo>
                  <a:pt x="6095" y="36575"/>
                </a:lnTo>
                <a:lnTo>
                  <a:pt x="1619" y="29813"/>
                </a:lnTo>
                <a:lnTo>
                  <a:pt x="0" y="21336"/>
                </a:lnTo>
                <a:lnTo>
                  <a:pt x="1619" y="12858"/>
                </a:lnTo>
                <a:lnTo>
                  <a:pt x="6095" y="6095"/>
                </a:lnTo>
                <a:lnTo>
                  <a:pt x="12858" y="1619"/>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9" name="Google Shape;2459;p76"/>
          <p:cNvSpPr/>
          <p:nvPr/>
        </p:nvSpPr>
        <p:spPr>
          <a:xfrm>
            <a:off x="7624571" y="4561332"/>
            <a:ext cx="43180" cy="43180"/>
          </a:xfrm>
          <a:custGeom>
            <a:rect b="b" l="l" r="r" t="t"/>
            <a:pathLst>
              <a:path extrusionOk="0" h="43179" w="43179">
                <a:moveTo>
                  <a:pt x="21335" y="0"/>
                </a:moveTo>
                <a:lnTo>
                  <a:pt x="12858" y="1619"/>
                </a:lnTo>
                <a:lnTo>
                  <a:pt x="6096" y="6095"/>
                </a:lnTo>
                <a:lnTo>
                  <a:pt x="1619" y="12858"/>
                </a:lnTo>
                <a:lnTo>
                  <a:pt x="0" y="21335"/>
                </a:lnTo>
                <a:lnTo>
                  <a:pt x="1619" y="29813"/>
                </a:lnTo>
                <a:lnTo>
                  <a:pt x="6096" y="36575"/>
                </a:lnTo>
                <a:lnTo>
                  <a:pt x="12858" y="41052"/>
                </a:lnTo>
                <a:lnTo>
                  <a:pt x="21335" y="42671"/>
                </a:lnTo>
                <a:lnTo>
                  <a:pt x="29813" y="41052"/>
                </a:lnTo>
                <a:lnTo>
                  <a:pt x="36575" y="36575"/>
                </a:lnTo>
                <a:lnTo>
                  <a:pt x="41052" y="29813"/>
                </a:lnTo>
                <a:lnTo>
                  <a:pt x="42672" y="21335"/>
                </a:lnTo>
                <a:lnTo>
                  <a:pt x="41052" y="12858"/>
                </a:lnTo>
                <a:lnTo>
                  <a:pt x="36575" y="6095"/>
                </a:lnTo>
                <a:lnTo>
                  <a:pt x="29813"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0" name="Google Shape;2460;p76"/>
          <p:cNvSpPr/>
          <p:nvPr/>
        </p:nvSpPr>
        <p:spPr>
          <a:xfrm>
            <a:off x="7624571" y="4561332"/>
            <a:ext cx="43180" cy="43180"/>
          </a:xfrm>
          <a:custGeom>
            <a:rect b="b" l="l" r="r" t="t"/>
            <a:pathLst>
              <a:path extrusionOk="0" h="43179" w="43179">
                <a:moveTo>
                  <a:pt x="21335" y="0"/>
                </a:moveTo>
                <a:lnTo>
                  <a:pt x="29813" y="1619"/>
                </a:lnTo>
                <a:lnTo>
                  <a:pt x="36575" y="6095"/>
                </a:lnTo>
                <a:lnTo>
                  <a:pt x="41052" y="12858"/>
                </a:lnTo>
                <a:lnTo>
                  <a:pt x="42672" y="21335"/>
                </a:lnTo>
                <a:lnTo>
                  <a:pt x="41052" y="29813"/>
                </a:lnTo>
                <a:lnTo>
                  <a:pt x="36575" y="36575"/>
                </a:lnTo>
                <a:lnTo>
                  <a:pt x="29813" y="41052"/>
                </a:lnTo>
                <a:lnTo>
                  <a:pt x="21335" y="42671"/>
                </a:lnTo>
                <a:lnTo>
                  <a:pt x="12858" y="41052"/>
                </a:lnTo>
                <a:lnTo>
                  <a:pt x="6096" y="36575"/>
                </a:lnTo>
                <a:lnTo>
                  <a:pt x="1619" y="29813"/>
                </a:lnTo>
                <a:lnTo>
                  <a:pt x="0" y="21335"/>
                </a:lnTo>
                <a:lnTo>
                  <a:pt x="1619" y="12858"/>
                </a:lnTo>
                <a:lnTo>
                  <a:pt x="6096" y="6095"/>
                </a:lnTo>
                <a:lnTo>
                  <a:pt x="12858" y="1619"/>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1" name="Google Shape;2461;p76"/>
          <p:cNvSpPr txBox="1"/>
          <p:nvPr/>
        </p:nvSpPr>
        <p:spPr>
          <a:xfrm>
            <a:off x="7030110" y="5154176"/>
            <a:ext cx="23114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P2</a:t>
            </a:r>
            <a:endParaRPr sz="750">
              <a:solidFill>
                <a:schemeClr val="dk1"/>
              </a:solidFill>
              <a:latin typeface="Times New Roman"/>
              <a:ea typeface="Times New Roman"/>
              <a:cs typeface="Times New Roman"/>
              <a:sym typeface="Times New Roman"/>
            </a:endParaRPr>
          </a:p>
        </p:txBody>
      </p:sp>
      <p:sp>
        <p:nvSpPr>
          <p:cNvPr id="2462" name="Google Shape;2462;p76"/>
          <p:cNvSpPr/>
          <p:nvPr/>
        </p:nvSpPr>
        <p:spPr>
          <a:xfrm>
            <a:off x="7680959" y="4677155"/>
            <a:ext cx="794385" cy="0"/>
          </a:xfrm>
          <a:custGeom>
            <a:rect b="b" l="l" r="r" t="t"/>
            <a:pathLst>
              <a:path extrusionOk="0" h="120000" w="794384">
                <a:moveTo>
                  <a:pt x="794004"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3" name="Google Shape;2463;p76"/>
          <p:cNvSpPr txBox="1"/>
          <p:nvPr/>
        </p:nvSpPr>
        <p:spPr>
          <a:xfrm>
            <a:off x="6287223" y="4566623"/>
            <a:ext cx="10160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b</a:t>
            </a:r>
            <a:endParaRPr sz="1200">
              <a:solidFill>
                <a:schemeClr val="dk1"/>
              </a:solidFill>
              <a:latin typeface="Times New Roman"/>
              <a:ea typeface="Times New Roman"/>
              <a:cs typeface="Times New Roman"/>
              <a:sym typeface="Times New Roman"/>
            </a:endParaRPr>
          </a:p>
        </p:txBody>
      </p:sp>
      <p:sp>
        <p:nvSpPr>
          <p:cNvPr id="2464" name="Google Shape;2464;p76"/>
          <p:cNvSpPr txBox="1"/>
          <p:nvPr/>
        </p:nvSpPr>
        <p:spPr>
          <a:xfrm>
            <a:off x="7685531" y="4902708"/>
            <a:ext cx="276225" cy="716280"/>
          </a:xfrm>
          <a:prstGeom prst="rect">
            <a:avLst/>
          </a:prstGeom>
          <a:solidFill>
            <a:srgbClr val="FFFFFF"/>
          </a:solidFill>
          <a:ln>
            <a:noFill/>
          </a:ln>
        </p:spPr>
        <p:txBody>
          <a:bodyPr anchorCtr="0" anchor="t" bIns="0" lIns="0" spcFirstLastPara="1" rIns="0" wrap="square" tIns="5075">
            <a:noAutofit/>
          </a:bodyPr>
          <a:lstStyle/>
          <a:p>
            <a:pPr indent="0" lvl="0" marL="0" marR="0" rtl="0" algn="l">
              <a:lnSpc>
                <a:spcPct val="100000"/>
              </a:lnSpc>
              <a:spcBef>
                <a:spcPts val="0"/>
              </a:spcBef>
              <a:spcAft>
                <a:spcPts val="0"/>
              </a:spcAft>
              <a:buNone/>
            </a:pPr>
            <a:r>
              <a:t/>
            </a:r>
            <a:endParaRPr sz="1700">
              <a:solidFill>
                <a:schemeClr val="dk1"/>
              </a:solidFill>
              <a:latin typeface="Times New Roman"/>
              <a:ea typeface="Times New Roman"/>
              <a:cs typeface="Times New Roman"/>
              <a:sym typeface="Times New Roman"/>
            </a:endParaRPr>
          </a:p>
          <a:p>
            <a:pPr indent="0" lvl="0" marL="3937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N</a:t>
            </a:r>
            <a:r>
              <a:rPr lang="tr-TR" sz="750">
                <a:solidFill>
                  <a:schemeClr val="dk1"/>
                </a:solidFill>
                <a:latin typeface="Times New Roman"/>
                <a:ea typeface="Times New Roman"/>
                <a:cs typeface="Times New Roman"/>
                <a:sym typeface="Times New Roman"/>
              </a:rPr>
              <a:t>S2</a:t>
            </a:r>
            <a:endParaRPr sz="750">
              <a:solidFill>
                <a:schemeClr val="dk1"/>
              </a:solidFill>
              <a:latin typeface="Times New Roman"/>
              <a:ea typeface="Times New Roman"/>
              <a:cs typeface="Times New Roman"/>
              <a:sym typeface="Times New Roman"/>
            </a:endParaRPr>
          </a:p>
        </p:txBody>
      </p:sp>
      <p:sp>
        <p:nvSpPr>
          <p:cNvPr id="2465" name="Google Shape;2465;p76"/>
          <p:cNvSpPr/>
          <p:nvPr/>
        </p:nvSpPr>
        <p:spPr>
          <a:xfrm>
            <a:off x="7670292" y="4437888"/>
            <a:ext cx="527685" cy="0"/>
          </a:xfrm>
          <a:custGeom>
            <a:rect b="b" l="l" r="r" t="t"/>
            <a:pathLst>
              <a:path extrusionOk="0" h="120000" w="527684">
                <a:moveTo>
                  <a:pt x="527303" y="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6" name="Google Shape;2466;p76"/>
          <p:cNvSpPr/>
          <p:nvPr/>
        </p:nvSpPr>
        <p:spPr>
          <a:xfrm>
            <a:off x="7609331" y="5900928"/>
            <a:ext cx="43180" cy="43180"/>
          </a:xfrm>
          <a:custGeom>
            <a:rect b="b" l="l" r="r" t="t"/>
            <a:pathLst>
              <a:path extrusionOk="0" h="43179" w="43179">
                <a:moveTo>
                  <a:pt x="21336" y="0"/>
                </a:moveTo>
                <a:lnTo>
                  <a:pt x="12858" y="1619"/>
                </a:lnTo>
                <a:lnTo>
                  <a:pt x="6096" y="6095"/>
                </a:lnTo>
                <a:lnTo>
                  <a:pt x="1619" y="12858"/>
                </a:lnTo>
                <a:lnTo>
                  <a:pt x="0" y="21336"/>
                </a:lnTo>
                <a:lnTo>
                  <a:pt x="1619" y="29813"/>
                </a:lnTo>
                <a:lnTo>
                  <a:pt x="6096" y="36576"/>
                </a:lnTo>
                <a:lnTo>
                  <a:pt x="12858" y="41052"/>
                </a:lnTo>
                <a:lnTo>
                  <a:pt x="21336" y="42672"/>
                </a:lnTo>
                <a:lnTo>
                  <a:pt x="29813" y="41052"/>
                </a:lnTo>
                <a:lnTo>
                  <a:pt x="36575" y="36576"/>
                </a:lnTo>
                <a:lnTo>
                  <a:pt x="41052" y="29813"/>
                </a:lnTo>
                <a:lnTo>
                  <a:pt x="42672" y="21336"/>
                </a:lnTo>
                <a:lnTo>
                  <a:pt x="41052" y="12858"/>
                </a:lnTo>
                <a:lnTo>
                  <a:pt x="36575" y="6095"/>
                </a:lnTo>
                <a:lnTo>
                  <a:pt x="29813" y="1619"/>
                </a:lnTo>
                <a:lnTo>
                  <a:pt x="2133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7" name="Google Shape;2467;p76"/>
          <p:cNvSpPr/>
          <p:nvPr/>
        </p:nvSpPr>
        <p:spPr>
          <a:xfrm>
            <a:off x="7609331" y="5900928"/>
            <a:ext cx="43180" cy="43180"/>
          </a:xfrm>
          <a:custGeom>
            <a:rect b="b" l="l" r="r" t="t"/>
            <a:pathLst>
              <a:path extrusionOk="0" h="43179" w="43179">
                <a:moveTo>
                  <a:pt x="21336" y="0"/>
                </a:moveTo>
                <a:lnTo>
                  <a:pt x="29813" y="1619"/>
                </a:lnTo>
                <a:lnTo>
                  <a:pt x="36575" y="6095"/>
                </a:lnTo>
                <a:lnTo>
                  <a:pt x="41052" y="12858"/>
                </a:lnTo>
                <a:lnTo>
                  <a:pt x="42672" y="21336"/>
                </a:lnTo>
                <a:lnTo>
                  <a:pt x="41052" y="29813"/>
                </a:lnTo>
                <a:lnTo>
                  <a:pt x="36575" y="36576"/>
                </a:lnTo>
                <a:lnTo>
                  <a:pt x="29813" y="41052"/>
                </a:lnTo>
                <a:lnTo>
                  <a:pt x="21336" y="42672"/>
                </a:lnTo>
                <a:lnTo>
                  <a:pt x="12858" y="41052"/>
                </a:lnTo>
                <a:lnTo>
                  <a:pt x="6096" y="36576"/>
                </a:lnTo>
                <a:lnTo>
                  <a:pt x="1619" y="29813"/>
                </a:lnTo>
                <a:lnTo>
                  <a:pt x="0" y="21336"/>
                </a:lnTo>
                <a:lnTo>
                  <a:pt x="1619" y="12858"/>
                </a:lnTo>
                <a:lnTo>
                  <a:pt x="6096" y="6095"/>
                </a:lnTo>
                <a:lnTo>
                  <a:pt x="12858" y="1619"/>
                </a:lnTo>
                <a:lnTo>
                  <a:pt x="21336"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8" name="Google Shape;2468;p76"/>
          <p:cNvSpPr/>
          <p:nvPr/>
        </p:nvSpPr>
        <p:spPr>
          <a:xfrm>
            <a:off x="8459723" y="3308604"/>
            <a:ext cx="43180" cy="43180"/>
          </a:xfrm>
          <a:custGeom>
            <a:rect b="b" l="l" r="r" t="t"/>
            <a:pathLst>
              <a:path extrusionOk="0" h="43179" w="43179">
                <a:moveTo>
                  <a:pt x="21335" y="0"/>
                </a:moveTo>
                <a:lnTo>
                  <a:pt x="12858" y="1619"/>
                </a:lnTo>
                <a:lnTo>
                  <a:pt x="6096" y="6096"/>
                </a:lnTo>
                <a:lnTo>
                  <a:pt x="1619" y="12858"/>
                </a:lnTo>
                <a:lnTo>
                  <a:pt x="0" y="21336"/>
                </a:lnTo>
                <a:lnTo>
                  <a:pt x="1619" y="29813"/>
                </a:lnTo>
                <a:lnTo>
                  <a:pt x="6096" y="36576"/>
                </a:lnTo>
                <a:lnTo>
                  <a:pt x="12858" y="41052"/>
                </a:lnTo>
                <a:lnTo>
                  <a:pt x="21335" y="42672"/>
                </a:lnTo>
                <a:lnTo>
                  <a:pt x="29170" y="41052"/>
                </a:lnTo>
                <a:lnTo>
                  <a:pt x="36004" y="36576"/>
                </a:lnTo>
                <a:lnTo>
                  <a:pt x="40838" y="29813"/>
                </a:lnTo>
                <a:lnTo>
                  <a:pt x="42672" y="21336"/>
                </a:lnTo>
                <a:lnTo>
                  <a:pt x="40838" y="12858"/>
                </a:lnTo>
                <a:lnTo>
                  <a:pt x="36004" y="6096"/>
                </a:lnTo>
                <a:lnTo>
                  <a:pt x="29170" y="1619"/>
                </a:lnTo>
                <a:lnTo>
                  <a:pt x="2133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9" name="Google Shape;2469;p76"/>
          <p:cNvSpPr/>
          <p:nvPr/>
        </p:nvSpPr>
        <p:spPr>
          <a:xfrm>
            <a:off x="8459723" y="3308604"/>
            <a:ext cx="43180" cy="43180"/>
          </a:xfrm>
          <a:custGeom>
            <a:rect b="b" l="l" r="r" t="t"/>
            <a:pathLst>
              <a:path extrusionOk="0" h="43179" w="43179">
                <a:moveTo>
                  <a:pt x="21335" y="0"/>
                </a:moveTo>
                <a:lnTo>
                  <a:pt x="29170" y="1619"/>
                </a:lnTo>
                <a:lnTo>
                  <a:pt x="36004" y="6096"/>
                </a:lnTo>
                <a:lnTo>
                  <a:pt x="40838" y="12858"/>
                </a:lnTo>
                <a:lnTo>
                  <a:pt x="42672" y="21336"/>
                </a:lnTo>
                <a:lnTo>
                  <a:pt x="40838" y="29813"/>
                </a:lnTo>
                <a:lnTo>
                  <a:pt x="36004" y="36576"/>
                </a:lnTo>
                <a:lnTo>
                  <a:pt x="29170" y="41052"/>
                </a:lnTo>
                <a:lnTo>
                  <a:pt x="21335" y="42672"/>
                </a:lnTo>
                <a:lnTo>
                  <a:pt x="12858" y="41052"/>
                </a:lnTo>
                <a:lnTo>
                  <a:pt x="6096" y="36575"/>
                </a:lnTo>
                <a:lnTo>
                  <a:pt x="1619" y="29813"/>
                </a:lnTo>
                <a:lnTo>
                  <a:pt x="0" y="21336"/>
                </a:lnTo>
                <a:lnTo>
                  <a:pt x="1619" y="12858"/>
                </a:lnTo>
                <a:lnTo>
                  <a:pt x="6096" y="6095"/>
                </a:lnTo>
                <a:lnTo>
                  <a:pt x="12858" y="1619"/>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0" name="Google Shape;2470;p76"/>
          <p:cNvSpPr/>
          <p:nvPr/>
        </p:nvSpPr>
        <p:spPr>
          <a:xfrm>
            <a:off x="7991856" y="3389376"/>
            <a:ext cx="60960" cy="992505"/>
          </a:xfrm>
          <a:custGeom>
            <a:rect b="b" l="l" r="r" t="t"/>
            <a:pathLst>
              <a:path extrusionOk="0" h="992504" w="60959">
                <a:moveTo>
                  <a:pt x="22860" y="929639"/>
                </a:moveTo>
                <a:lnTo>
                  <a:pt x="0" y="929639"/>
                </a:lnTo>
                <a:lnTo>
                  <a:pt x="30479" y="992124"/>
                </a:lnTo>
                <a:lnTo>
                  <a:pt x="49065" y="954024"/>
                </a:lnTo>
                <a:lnTo>
                  <a:pt x="25908" y="954024"/>
                </a:lnTo>
                <a:lnTo>
                  <a:pt x="22860" y="949451"/>
                </a:lnTo>
                <a:lnTo>
                  <a:pt x="22860" y="929639"/>
                </a:lnTo>
                <a:close/>
              </a:path>
              <a:path extrusionOk="0" h="992504" w="60959">
                <a:moveTo>
                  <a:pt x="35051" y="38100"/>
                </a:moveTo>
                <a:lnTo>
                  <a:pt x="25908" y="38100"/>
                </a:lnTo>
                <a:lnTo>
                  <a:pt x="22860" y="41148"/>
                </a:lnTo>
                <a:lnTo>
                  <a:pt x="22860" y="949451"/>
                </a:lnTo>
                <a:lnTo>
                  <a:pt x="25908" y="954024"/>
                </a:lnTo>
                <a:lnTo>
                  <a:pt x="35051" y="954024"/>
                </a:lnTo>
                <a:lnTo>
                  <a:pt x="38100" y="949451"/>
                </a:lnTo>
                <a:lnTo>
                  <a:pt x="38100" y="41148"/>
                </a:lnTo>
                <a:lnTo>
                  <a:pt x="35051" y="38100"/>
                </a:lnTo>
                <a:close/>
              </a:path>
              <a:path extrusionOk="0" h="992504" w="60959">
                <a:moveTo>
                  <a:pt x="60960" y="929639"/>
                </a:moveTo>
                <a:lnTo>
                  <a:pt x="38100" y="929639"/>
                </a:lnTo>
                <a:lnTo>
                  <a:pt x="38100" y="949451"/>
                </a:lnTo>
                <a:lnTo>
                  <a:pt x="35051" y="954024"/>
                </a:lnTo>
                <a:lnTo>
                  <a:pt x="49065" y="954024"/>
                </a:lnTo>
                <a:lnTo>
                  <a:pt x="60960" y="929639"/>
                </a:lnTo>
                <a:close/>
              </a:path>
              <a:path extrusionOk="0" h="992504" w="60959">
                <a:moveTo>
                  <a:pt x="30479" y="0"/>
                </a:moveTo>
                <a:lnTo>
                  <a:pt x="0" y="60960"/>
                </a:lnTo>
                <a:lnTo>
                  <a:pt x="22860" y="60960"/>
                </a:lnTo>
                <a:lnTo>
                  <a:pt x="22860" y="41148"/>
                </a:lnTo>
                <a:lnTo>
                  <a:pt x="25908" y="38100"/>
                </a:lnTo>
                <a:lnTo>
                  <a:pt x="49529" y="38100"/>
                </a:lnTo>
                <a:lnTo>
                  <a:pt x="30479" y="0"/>
                </a:lnTo>
                <a:close/>
              </a:path>
              <a:path extrusionOk="0" h="992504" w="60959">
                <a:moveTo>
                  <a:pt x="49529" y="38100"/>
                </a:moveTo>
                <a:lnTo>
                  <a:pt x="35051" y="38100"/>
                </a:lnTo>
                <a:lnTo>
                  <a:pt x="38100" y="41148"/>
                </a:lnTo>
                <a:lnTo>
                  <a:pt x="38100" y="60960"/>
                </a:lnTo>
                <a:lnTo>
                  <a:pt x="60960" y="60960"/>
                </a:lnTo>
                <a:lnTo>
                  <a:pt x="49529"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1" name="Google Shape;2471;p76"/>
          <p:cNvSpPr txBox="1"/>
          <p:nvPr/>
        </p:nvSpPr>
        <p:spPr>
          <a:xfrm>
            <a:off x="6460083" y="3319686"/>
            <a:ext cx="11112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2472" name="Google Shape;2472;p76"/>
          <p:cNvSpPr txBox="1"/>
          <p:nvPr/>
        </p:nvSpPr>
        <p:spPr>
          <a:xfrm>
            <a:off x="6460083" y="4434010"/>
            <a:ext cx="10160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_</a:t>
            </a:r>
            <a:endParaRPr sz="1200">
              <a:solidFill>
                <a:schemeClr val="dk1"/>
              </a:solidFill>
              <a:latin typeface="Times New Roman"/>
              <a:ea typeface="Times New Roman"/>
              <a:cs typeface="Times New Roman"/>
              <a:sym typeface="Times New Roman"/>
            </a:endParaRPr>
          </a:p>
        </p:txBody>
      </p:sp>
      <p:sp>
        <p:nvSpPr>
          <p:cNvPr id="2473" name="Google Shape;2473;p76"/>
          <p:cNvSpPr txBox="1"/>
          <p:nvPr/>
        </p:nvSpPr>
        <p:spPr>
          <a:xfrm>
            <a:off x="8401863" y="3319686"/>
            <a:ext cx="11112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p:txBody>
      </p:sp>
      <p:sp>
        <p:nvSpPr>
          <p:cNvPr id="2474" name="Google Shape;2474;p76"/>
          <p:cNvSpPr txBox="1"/>
          <p:nvPr/>
        </p:nvSpPr>
        <p:spPr>
          <a:xfrm>
            <a:off x="8401863" y="4422961"/>
            <a:ext cx="292100" cy="343535"/>
          </a:xfrm>
          <a:prstGeom prst="rect">
            <a:avLst/>
          </a:prstGeom>
          <a:noFill/>
          <a:ln>
            <a:noFill/>
          </a:ln>
        </p:spPr>
        <p:txBody>
          <a:bodyPr anchorCtr="0" anchor="t" bIns="0" lIns="0" spcFirstLastPara="1" rIns="0" wrap="square" tIns="12700">
            <a:noAutofit/>
          </a:bodyPr>
          <a:lstStyle/>
          <a:p>
            <a:pPr indent="0" lvl="0" marL="12700" marR="0" rtl="0" algn="l">
              <a:lnSpc>
                <a:spcPct val="104166"/>
              </a:lnSpc>
              <a:spcBef>
                <a:spcPts val="0"/>
              </a:spcBef>
              <a:spcAft>
                <a:spcPts val="0"/>
              </a:spcAft>
              <a:buNone/>
            </a:pPr>
            <a:r>
              <a:rPr lang="tr-TR" sz="1200">
                <a:solidFill>
                  <a:schemeClr val="dk1"/>
                </a:solidFill>
                <a:latin typeface="Times New Roman"/>
                <a:ea typeface="Times New Roman"/>
                <a:cs typeface="Times New Roman"/>
                <a:sym typeface="Times New Roman"/>
              </a:rPr>
              <a:t>_</a:t>
            </a:r>
            <a:endParaRPr sz="1200">
              <a:solidFill>
                <a:schemeClr val="dk1"/>
              </a:solidFill>
              <a:latin typeface="Times New Roman"/>
              <a:ea typeface="Times New Roman"/>
              <a:cs typeface="Times New Roman"/>
              <a:sym typeface="Times New Roman"/>
            </a:endParaRPr>
          </a:p>
          <a:p>
            <a:pPr indent="0" lvl="0" marL="173990" marR="0" rtl="0" algn="l">
              <a:lnSpc>
                <a:spcPct val="104166"/>
              </a:lnSpc>
              <a:spcBef>
                <a:spcPts val="0"/>
              </a:spcBef>
              <a:spcAft>
                <a:spcPts val="0"/>
              </a:spcAft>
              <a:buNone/>
            </a:pPr>
            <a:r>
              <a:rPr lang="tr-TR" sz="1200">
                <a:solidFill>
                  <a:schemeClr val="dk1"/>
                </a:solidFill>
                <a:latin typeface="Times New Roman"/>
                <a:ea typeface="Times New Roman"/>
                <a:cs typeface="Times New Roman"/>
                <a:sym typeface="Times New Roman"/>
              </a:rPr>
              <a:t>b'</a:t>
            </a:r>
            <a:endParaRPr sz="1200">
              <a:solidFill>
                <a:schemeClr val="dk1"/>
              </a:solidFill>
              <a:latin typeface="Times New Roman"/>
              <a:ea typeface="Times New Roman"/>
              <a:cs typeface="Times New Roman"/>
              <a:sym typeface="Times New Roman"/>
            </a:endParaRPr>
          </a:p>
        </p:txBody>
      </p:sp>
      <p:sp>
        <p:nvSpPr>
          <p:cNvPr id="2475" name="Google Shape;2475;p76"/>
          <p:cNvSpPr txBox="1"/>
          <p:nvPr/>
        </p:nvSpPr>
        <p:spPr>
          <a:xfrm>
            <a:off x="8563686" y="3218379"/>
            <a:ext cx="12065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2476" name="Google Shape;2476;p76"/>
          <p:cNvSpPr txBox="1"/>
          <p:nvPr/>
        </p:nvSpPr>
        <p:spPr>
          <a:xfrm>
            <a:off x="8519553" y="5883550"/>
            <a:ext cx="12065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c'</a:t>
            </a:r>
            <a:endParaRPr sz="1200">
              <a:solidFill>
                <a:schemeClr val="dk1"/>
              </a:solidFill>
              <a:latin typeface="Times New Roman"/>
              <a:ea typeface="Times New Roman"/>
              <a:cs typeface="Times New Roman"/>
              <a:sym typeface="Times New Roman"/>
            </a:endParaRPr>
          </a:p>
        </p:txBody>
      </p:sp>
      <p:sp>
        <p:nvSpPr>
          <p:cNvPr id="2477" name="Google Shape;2477;p76"/>
          <p:cNvSpPr/>
          <p:nvPr/>
        </p:nvSpPr>
        <p:spPr>
          <a:xfrm>
            <a:off x="8266176" y="3793235"/>
            <a:ext cx="554990" cy="381000"/>
          </a:xfrm>
          <a:custGeom>
            <a:rect b="b" l="l" r="r" t="t"/>
            <a:pathLst>
              <a:path extrusionOk="0" h="381000" w="554990">
                <a:moveTo>
                  <a:pt x="0" y="381000"/>
                </a:moveTo>
                <a:lnTo>
                  <a:pt x="554735" y="381000"/>
                </a:lnTo>
                <a:lnTo>
                  <a:pt x="554735" y="0"/>
                </a:lnTo>
                <a:lnTo>
                  <a:pt x="0" y="0"/>
                </a:lnTo>
                <a:lnTo>
                  <a:pt x="0" y="3810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8" name="Google Shape;2478;p76"/>
          <p:cNvSpPr/>
          <p:nvPr/>
        </p:nvSpPr>
        <p:spPr>
          <a:xfrm>
            <a:off x="7789164" y="3773423"/>
            <a:ext cx="554990" cy="381000"/>
          </a:xfrm>
          <a:custGeom>
            <a:rect b="b" l="l" r="r" t="t"/>
            <a:pathLst>
              <a:path extrusionOk="0" h="381000" w="554990">
                <a:moveTo>
                  <a:pt x="0" y="381000"/>
                </a:moveTo>
                <a:lnTo>
                  <a:pt x="554735" y="381000"/>
                </a:lnTo>
                <a:lnTo>
                  <a:pt x="554735" y="0"/>
                </a:lnTo>
                <a:lnTo>
                  <a:pt x="0" y="0"/>
                </a:lnTo>
                <a:lnTo>
                  <a:pt x="0" y="3810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9" name="Google Shape;2479;p76"/>
          <p:cNvSpPr txBox="1"/>
          <p:nvPr/>
        </p:nvSpPr>
        <p:spPr>
          <a:xfrm>
            <a:off x="7899704" y="3850140"/>
            <a:ext cx="921385" cy="20891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baseline="30000" lang="tr-TR" sz="1125">
                <a:solidFill>
                  <a:schemeClr val="dk1"/>
                </a:solidFill>
                <a:latin typeface="Noto Sans Symbols"/>
                <a:ea typeface="Noto Sans Symbols"/>
                <a:cs typeface="Noto Sans Symbols"/>
                <a:sym typeface="Noto Sans Symbols"/>
              </a:rPr>
              <a:t>φ</a:t>
            </a:r>
            <a:r>
              <a:rPr baseline="30000" lang="tr-TR" sz="1125">
                <a:solidFill>
                  <a:schemeClr val="dk1"/>
                </a:solidFill>
                <a:latin typeface="Times New Roman"/>
                <a:ea typeface="Times New Roman"/>
                <a:cs typeface="Times New Roman"/>
                <a:sym typeface="Times New Roman"/>
              </a:rPr>
              <a:t>S	</a:t>
            </a: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LS</a:t>
            </a:r>
            <a:endParaRPr sz="750">
              <a:solidFill>
                <a:schemeClr val="dk1"/>
              </a:solidFill>
              <a:latin typeface="Times New Roman"/>
              <a:ea typeface="Times New Roman"/>
              <a:cs typeface="Times New Roman"/>
              <a:sym typeface="Times New Roman"/>
            </a:endParaRPr>
          </a:p>
        </p:txBody>
      </p:sp>
      <p:sp>
        <p:nvSpPr>
          <p:cNvPr id="2480" name="Google Shape;2480;p76"/>
          <p:cNvSpPr txBox="1"/>
          <p:nvPr/>
        </p:nvSpPr>
        <p:spPr>
          <a:xfrm>
            <a:off x="6335039" y="3839091"/>
            <a:ext cx="23304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LP</a:t>
            </a:r>
            <a:endParaRPr sz="750">
              <a:solidFill>
                <a:schemeClr val="dk1"/>
              </a:solidFill>
              <a:latin typeface="Times New Roman"/>
              <a:ea typeface="Times New Roman"/>
              <a:cs typeface="Times New Roman"/>
              <a:sym typeface="Times New Roman"/>
            </a:endParaRPr>
          </a:p>
        </p:txBody>
      </p:sp>
      <p:sp>
        <p:nvSpPr>
          <p:cNvPr id="2481" name="Google Shape;2481;p76"/>
          <p:cNvSpPr txBox="1"/>
          <p:nvPr/>
        </p:nvSpPr>
        <p:spPr>
          <a:xfrm>
            <a:off x="9128200" y="2073852"/>
            <a:ext cx="135890" cy="570865"/>
          </a:xfrm>
          <a:prstGeom prst="rect">
            <a:avLst/>
          </a:prstGeom>
          <a:noFill/>
          <a:ln>
            <a:noFill/>
          </a:ln>
        </p:spPr>
        <p:txBody>
          <a:bodyPr anchorCtr="0" anchor="t" bIns="0" lIns="0" spcFirstLastPara="1" rIns="0" wrap="square" tIns="102225">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b'</a:t>
            </a:r>
            <a:endParaRPr sz="1200">
              <a:solidFill>
                <a:schemeClr val="dk1"/>
              </a:solidFill>
              <a:latin typeface="Times New Roman"/>
              <a:ea typeface="Times New Roman"/>
              <a:cs typeface="Times New Roman"/>
              <a:sym typeface="Times New Roman"/>
            </a:endParaRPr>
          </a:p>
          <a:p>
            <a:pPr indent="0" lvl="0" marL="27305" marR="0" rtl="0" algn="l">
              <a:lnSpc>
                <a:spcPct val="100000"/>
              </a:lnSpc>
              <a:spcBef>
                <a:spcPts val="705"/>
              </a:spcBef>
              <a:spcAft>
                <a:spcPts val="0"/>
              </a:spcAft>
              <a:buNone/>
            </a:pPr>
            <a:r>
              <a:rPr lang="tr-TR" sz="1200">
                <a:solidFill>
                  <a:schemeClr val="dk1"/>
                </a:solidFill>
                <a:latin typeface="Times New Roman"/>
                <a:ea typeface="Times New Roman"/>
                <a:cs typeface="Times New Roman"/>
                <a:sym typeface="Times New Roman"/>
              </a:rPr>
              <a:t>c'</a:t>
            </a:r>
            <a:endParaRPr sz="1200">
              <a:solidFill>
                <a:schemeClr val="dk1"/>
              </a:solidFill>
              <a:latin typeface="Times New Roman"/>
              <a:ea typeface="Times New Roman"/>
              <a:cs typeface="Times New Roman"/>
              <a:sym typeface="Times New Roman"/>
            </a:endParaRPr>
          </a:p>
        </p:txBody>
      </p:sp>
      <p:sp>
        <p:nvSpPr>
          <p:cNvPr id="2482" name="Google Shape;2482;p76"/>
          <p:cNvSpPr/>
          <p:nvPr/>
        </p:nvSpPr>
        <p:spPr>
          <a:xfrm>
            <a:off x="5103876" y="1498092"/>
            <a:ext cx="60960" cy="1053465"/>
          </a:xfrm>
          <a:custGeom>
            <a:rect b="b" l="l" r="r" t="t"/>
            <a:pathLst>
              <a:path extrusionOk="0" h="1053464" w="60960">
                <a:moveTo>
                  <a:pt x="22860" y="992124"/>
                </a:moveTo>
                <a:lnTo>
                  <a:pt x="0" y="992124"/>
                </a:lnTo>
                <a:lnTo>
                  <a:pt x="30479" y="1053084"/>
                </a:lnTo>
                <a:lnTo>
                  <a:pt x="49529" y="1014984"/>
                </a:lnTo>
                <a:lnTo>
                  <a:pt x="27432" y="1014984"/>
                </a:lnTo>
                <a:lnTo>
                  <a:pt x="22860" y="1011936"/>
                </a:lnTo>
                <a:lnTo>
                  <a:pt x="22860" y="992124"/>
                </a:lnTo>
                <a:close/>
              </a:path>
              <a:path extrusionOk="0" h="1053464" w="60960">
                <a:moveTo>
                  <a:pt x="35051" y="39624"/>
                </a:moveTo>
                <a:lnTo>
                  <a:pt x="27432" y="39624"/>
                </a:lnTo>
                <a:lnTo>
                  <a:pt x="22860" y="42672"/>
                </a:lnTo>
                <a:lnTo>
                  <a:pt x="22860" y="1011936"/>
                </a:lnTo>
                <a:lnTo>
                  <a:pt x="27432" y="1014984"/>
                </a:lnTo>
                <a:lnTo>
                  <a:pt x="35051" y="1014984"/>
                </a:lnTo>
                <a:lnTo>
                  <a:pt x="38100" y="1011936"/>
                </a:lnTo>
                <a:lnTo>
                  <a:pt x="38100" y="42672"/>
                </a:lnTo>
                <a:lnTo>
                  <a:pt x="35051" y="39624"/>
                </a:lnTo>
                <a:close/>
              </a:path>
              <a:path extrusionOk="0" h="1053464" w="60960">
                <a:moveTo>
                  <a:pt x="60960" y="992124"/>
                </a:moveTo>
                <a:lnTo>
                  <a:pt x="38100" y="992124"/>
                </a:lnTo>
                <a:lnTo>
                  <a:pt x="38100" y="1011936"/>
                </a:lnTo>
                <a:lnTo>
                  <a:pt x="35051" y="1014984"/>
                </a:lnTo>
                <a:lnTo>
                  <a:pt x="49529" y="1014984"/>
                </a:lnTo>
                <a:lnTo>
                  <a:pt x="60960" y="992124"/>
                </a:lnTo>
                <a:close/>
              </a:path>
              <a:path extrusionOk="0" h="1053464" w="60960">
                <a:moveTo>
                  <a:pt x="30479" y="0"/>
                </a:moveTo>
                <a:lnTo>
                  <a:pt x="0" y="62484"/>
                </a:lnTo>
                <a:lnTo>
                  <a:pt x="22860" y="62484"/>
                </a:lnTo>
                <a:lnTo>
                  <a:pt x="22860" y="42672"/>
                </a:lnTo>
                <a:lnTo>
                  <a:pt x="27432" y="39624"/>
                </a:lnTo>
                <a:lnTo>
                  <a:pt x="49808" y="39624"/>
                </a:lnTo>
                <a:lnTo>
                  <a:pt x="30479" y="0"/>
                </a:lnTo>
                <a:close/>
              </a:path>
              <a:path extrusionOk="0" h="1053464" w="60960">
                <a:moveTo>
                  <a:pt x="49808" y="39624"/>
                </a:moveTo>
                <a:lnTo>
                  <a:pt x="35051" y="39624"/>
                </a:lnTo>
                <a:lnTo>
                  <a:pt x="38100" y="42672"/>
                </a:lnTo>
                <a:lnTo>
                  <a:pt x="38100" y="62484"/>
                </a:lnTo>
                <a:lnTo>
                  <a:pt x="60960" y="62484"/>
                </a:lnTo>
                <a:lnTo>
                  <a:pt x="49808" y="396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3" name="Google Shape;2483;p76"/>
          <p:cNvSpPr txBox="1"/>
          <p:nvPr/>
        </p:nvSpPr>
        <p:spPr>
          <a:xfrm>
            <a:off x="4892040" y="1891284"/>
            <a:ext cx="570230" cy="303530"/>
          </a:xfrm>
          <a:prstGeom prst="rect">
            <a:avLst/>
          </a:prstGeom>
          <a:solidFill>
            <a:srgbClr val="FFFFFF"/>
          </a:solidFill>
          <a:ln>
            <a:noFill/>
          </a:ln>
        </p:spPr>
        <p:txBody>
          <a:bodyPr anchorCtr="0" anchor="t" bIns="0" lIns="0" spcFirstLastPara="1" rIns="0" wrap="square" tIns="22850">
            <a:noAutofit/>
          </a:bodyPr>
          <a:lstStyle/>
          <a:p>
            <a:pPr indent="0" lvl="0" marL="635"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LP</a:t>
            </a:r>
            <a:r>
              <a:rPr baseline="30000" lang="tr-TR" sz="1800">
                <a:solidFill>
                  <a:schemeClr val="dk1"/>
                </a:solidFill>
                <a:latin typeface="Times New Roman"/>
                <a:ea typeface="Times New Roman"/>
                <a:cs typeface="Times New Roman"/>
                <a:sym typeface="Times New Roman"/>
              </a:rPr>
              <a:t>=</a:t>
            </a: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P</a:t>
            </a:r>
            <a:endParaRPr sz="750">
              <a:solidFill>
                <a:schemeClr val="dk1"/>
              </a:solidFill>
              <a:latin typeface="Times New Roman"/>
              <a:ea typeface="Times New Roman"/>
              <a:cs typeface="Times New Roman"/>
              <a:sym typeface="Times New Roman"/>
            </a:endParaRPr>
          </a:p>
        </p:txBody>
      </p:sp>
      <p:sp>
        <p:nvSpPr>
          <p:cNvPr id="2484" name="Google Shape;2484;p76"/>
          <p:cNvSpPr txBox="1"/>
          <p:nvPr/>
        </p:nvSpPr>
        <p:spPr>
          <a:xfrm>
            <a:off x="4939372" y="2468736"/>
            <a:ext cx="9334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c</a:t>
            </a:r>
            <a:endParaRPr sz="1200">
              <a:solidFill>
                <a:schemeClr val="dk1"/>
              </a:solidFill>
              <a:latin typeface="Times New Roman"/>
              <a:ea typeface="Times New Roman"/>
              <a:cs typeface="Times New Roman"/>
              <a:sym typeface="Times New Roman"/>
            </a:endParaRPr>
          </a:p>
        </p:txBody>
      </p:sp>
      <p:sp>
        <p:nvSpPr>
          <p:cNvPr id="2485" name="Google Shape;2485;p76"/>
          <p:cNvSpPr txBox="1"/>
          <p:nvPr/>
        </p:nvSpPr>
        <p:spPr>
          <a:xfrm>
            <a:off x="5012931" y="1291789"/>
            <a:ext cx="93345"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2486" name="Google Shape;2486;p76"/>
          <p:cNvSpPr/>
          <p:nvPr/>
        </p:nvSpPr>
        <p:spPr>
          <a:xfrm>
            <a:off x="5148071" y="1408176"/>
            <a:ext cx="1270000" cy="0"/>
          </a:xfrm>
          <a:custGeom>
            <a:rect b="b" l="l" r="r" t="t"/>
            <a:pathLst>
              <a:path extrusionOk="0" h="120000" w="1270000">
                <a:moveTo>
                  <a:pt x="0" y="0"/>
                </a:moveTo>
                <a:lnTo>
                  <a:pt x="1269491"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7" name="Google Shape;2487;p76"/>
          <p:cNvSpPr txBox="1"/>
          <p:nvPr/>
        </p:nvSpPr>
        <p:spPr>
          <a:xfrm>
            <a:off x="5507570" y="2105897"/>
            <a:ext cx="101600" cy="208915"/>
          </a:xfrm>
          <a:prstGeom prst="rect">
            <a:avLst/>
          </a:prstGeom>
          <a:noFill/>
          <a:ln>
            <a:noFill/>
          </a:ln>
        </p:spPr>
        <p:txBody>
          <a:bodyPr anchorCtr="0" anchor="t" bIns="0" lIns="0" spcFirstLastPara="1" rIns="0" wrap="square" tIns="12700">
            <a:noAutofit/>
          </a:bodyPr>
          <a:lstStyle/>
          <a:p>
            <a:pPr indent="0" lvl="0" marL="12700" marR="0" rtl="0" algn="l">
              <a:lnSpc>
                <a:spcPct val="100000"/>
              </a:lnSpc>
              <a:spcBef>
                <a:spcPts val="0"/>
              </a:spcBef>
              <a:spcAft>
                <a:spcPts val="0"/>
              </a:spcAft>
              <a:buNone/>
            </a:pPr>
            <a:r>
              <a:rPr lang="tr-TR" sz="1200">
                <a:solidFill>
                  <a:schemeClr val="dk1"/>
                </a:solidFill>
                <a:latin typeface="Times New Roman"/>
                <a:ea typeface="Times New Roman"/>
                <a:cs typeface="Times New Roman"/>
                <a:sym typeface="Times New Roman"/>
              </a:rPr>
              <a:t>b</a:t>
            </a:r>
            <a:endParaRPr sz="1200">
              <a:solidFill>
                <a:schemeClr val="dk1"/>
              </a:solidFill>
              <a:latin typeface="Times New Roman"/>
              <a:ea typeface="Times New Roman"/>
              <a:cs typeface="Times New Roman"/>
              <a:sym typeface="Times New Roman"/>
            </a:endParaRPr>
          </a:p>
        </p:txBody>
      </p:sp>
      <p:sp>
        <p:nvSpPr>
          <p:cNvPr id="2488" name="Google Shape;2488;p76"/>
          <p:cNvSpPr/>
          <p:nvPr/>
        </p:nvSpPr>
        <p:spPr>
          <a:xfrm>
            <a:off x="5999916" y="1990439"/>
            <a:ext cx="299085" cy="200025"/>
          </a:xfrm>
          <a:custGeom>
            <a:rect b="b" l="l" r="r" t="t"/>
            <a:pathLst>
              <a:path extrusionOk="0" h="200025" w="299085">
                <a:moveTo>
                  <a:pt x="23669" y="0"/>
                </a:moveTo>
                <a:lnTo>
                  <a:pt x="71" y="13620"/>
                </a:lnTo>
                <a:lnTo>
                  <a:pt x="0" y="40862"/>
                </a:lnTo>
                <a:lnTo>
                  <a:pt x="22359" y="76104"/>
                </a:lnTo>
                <a:lnTo>
                  <a:pt x="63293" y="114776"/>
                </a:lnTo>
                <a:lnTo>
                  <a:pt x="118943" y="152304"/>
                </a:lnTo>
                <a:lnTo>
                  <a:pt x="179403" y="181546"/>
                </a:lnTo>
                <a:lnTo>
                  <a:pt x="233433" y="197643"/>
                </a:lnTo>
                <a:lnTo>
                  <a:pt x="275177" y="199453"/>
                </a:lnTo>
                <a:lnTo>
                  <a:pt x="298775" y="185832"/>
                </a:lnTo>
                <a:lnTo>
                  <a:pt x="298846" y="158591"/>
                </a:lnTo>
                <a:lnTo>
                  <a:pt x="276486" y="123348"/>
                </a:lnTo>
                <a:lnTo>
                  <a:pt x="235553" y="84677"/>
                </a:lnTo>
                <a:lnTo>
                  <a:pt x="179903" y="47148"/>
                </a:lnTo>
                <a:lnTo>
                  <a:pt x="119443" y="17906"/>
                </a:lnTo>
                <a:lnTo>
                  <a:pt x="65412" y="1809"/>
                </a:lnTo>
                <a:lnTo>
                  <a:pt x="23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9" name="Google Shape;2489;p76"/>
          <p:cNvSpPr/>
          <p:nvPr/>
        </p:nvSpPr>
        <p:spPr>
          <a:xfrm>
            <a:off x="5999916" y="1990439"/>
            <a:ext cx="299085" cy="200025"/>
          </a:xfrm>
          <a:custGeom>
            <a:rect b="b" l="l" r="r" t="t"/>
            <a:pathLst>
              <a:path extrusionOk="0" h="200025" w="299085">
                <a:moveTo>
                  <a:pt x="71" y="13620"/>
                </a:moveTo>
                <a:lnTo>
                  <a:pt x="22359" y="76104"/>
                </a:lnTo>
                <a:lnTo>
                  <a:pt x="63293" y="114776"/>
                </a:lnTo>
                <a:lnTo>
                  <a:pt x="118943" y="152304"/>
                </a:lnTo>
                <a:lnTo>
                  <a:pt x="179403" y="181546"/>
                </a:lnTo>
                <a:lnTo>
                  <a:pt x="233433" y="197643"/>
                </a:lnTo>
                <a:lnTo>
                  <a:pt x="275177" y="199453"/>
                </a:lnTo>
                <a:lnTo>
                  <a:pt x="298775" y="185832"/>
                </a:lnTo>
                <a:lnTo>
                  <a:pt x="298846" y="158591"/>
                </a:lnTo>
                <a:lnTo>
                  <a:pt x="276486" y="123348"/>
                </a:lnTo>
                <a:lnTo>
                  <a:pt x="235553" y="84677"/>
                </a:lnTo>
                <a:lnTo>
                  <a:pt x="179903" y="47148"/>
                </a:lnTo>
                <a:lnTo>
                  <a:pt x="119443" y="17906"/>
                </a:lnTo>
                <a:lnTo>
                  <a:pt x="65412" y="1809"/>
                </a:lnTo>
                <a:lnTo>
                  <a:pt x="23669" y="0"/>
                </a:lnTo>
                <a:lnTo>
                  <a:pt x="71" y="1362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0" name="Google Shape;2490;p76"/>
          <p:cNvSpPr/>
          <p:nvPr/>
        </p:nvSpPr>
        <p:spPr>
          <a:xfrm>
            <a:off x="6055423" y="1898118"/>
            <a:ext cx="298450" cy="200660"/>
          </a:xfrm>
          <a:custGeom>
            <a:rect b="b" l="l" r="r" t="t"/>
            <a:pathLst>
              <a:path extrusionOk="0" h="200660" w="298450">
                <a:moveTo>
                  <a:pt x="24312" y="0"/>
                </a:moveTo>
                <a:lnTo>
                  <a:pt x="952" y="14501"/>
                </a:lnTo>
                <a:lnTo>
                  <a:pt x="0" y="41743"/>
                </a:lnTo>
                <a:lnTo>
                  <a:pt x="21907" y="76985"/>
                </a:lnTo>
                <a:lnTo>
                  <a:pt x="62674" y="115657"/>
                </a:lnTo>
                <a:lnTo>
                  <a:pt x="118300" y="153185"/>
                </a:lnTo>
                <a:lnTo>
                  <a:pt x="178760" y="182427"/>
                </a:lnTo>
                <a:lnTo>
                  <a:pt x="232790" y="198524"/>
                </a:lnTo>
                <a:lnTo>
                  <a:pt x="274534" y="200334"/>
                </a:lnTo>
                <a:lnTo>
                  <a:pt x="298132" y="186713"/>
                </a:lnTo>
                <a:lnTo>
                  <a:pt x="298203" y="158805"/>
                </a:lnTo>
                <a:lnTo>
                  <a:pt x="275843" y="123467"/>
                </a:lnTo>
                <a:lnTo>
                  <a:pt x="234910" y="84701"/>
                </a:lnTo>
                <a:lnTo>
                  <a:pt x="179260" y="46505"/>
                </a:lnTo>
                <a:lnTo>
                  <a:pt x="119038" y="17287"/>
                </a:lnTo>
                <a:lnTo>
                  <a:pt x="65532" y="1357"/>
                </a:lnTo>
                <a:lnTo>
                  <a:pt x="243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1" name="Google Shape;2491;p76"/>
          <p:cNvSpPr/>
          <p:nvPr/>
        </p:nvSpPr>
        <p:spPr>
          <a:xfrm>
            <a:off x="6055423" y="1898118"/>
            <a:ext cx="298450" cy="200660"/>
          </a:xfrm>
          <a:custGeom>
            <a:rect b="b" l="l" r="r" t="t"/>
            <a:pathLst>
              <a:path extrusionOk="0" h="200660" w="298450">
                <a:moveTo>
                  <a:pt x="952" y="14501"/>
                </a:moveTo>
                <a:lnTo>
                  <a:pt x="21907" y="76985"/>
                </a:lnTo>
                <a:lnTo>
                  <a:pt x="62674" y="115657"/>
                </a:lnTo>
                <a:lnTo>
                  <a:pt x="118300" y="153185"/>
                </a:lnTo>
                <a:lnTo>
                  <a:pt x="178760" y="182427"/>
                </a:lnTo>
                <a:lnTo>
                  <a:pt x="232790" y="198524"/>
                </a:lnTo>
                <a:lnTo>
                  <a:pt x="274534" y="200334"/>
                </a:lnTo>
                <a:lnTo>
                  <a:pt x="298132" y="186713"/>
                </a:lnTo>
                <a:lnTo>
                  <a:pt x="298203" y="158805"/>
                </a:lnTo>
                <a:lnTo>
                  <a:pt x="275843" y="123467"/>
                </a:lnTo>
                <a:lnTo>
                  <a:pt x="234910" y="84701"/>
                </a:lnTo>
                <a:lnTo>
                  <a:pt x="179260" y="46505"/>
                </a:lnTo>
                <a:lnTo>
                  <a:pt x="119038" y="17287"/>
                </a:lnTo>
                <a:lnTo>
                  <a:pt x="65532" y="1357"/>
                </a:lnTo>
                <a:lnTo>
                  <a:pt x="24312" y="0"/>
                </a:lnTo>
                <a:lnTo>
                  <a:pt x="952" y="14501"/>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2" name="Google Shape;2492;p76"/>
          <p:cNvSpPr/>
          <p:nvPr/>
        </p:nvSpPr>
        <p:spPr>
          <a:xfrm>
            <a:off x="6109644" y="1800582"/>
            <a:ext cx="299085" cy="200660"/>
          </a:xfrm>
          <a:custGeom>
            <a:rect b="b" l="l" r="r" t="t"/>
            <a:pathLst>
              <a:path extrusionOk="0" h="200660" w="299085">
                <a:moveTo>
                  <a:pt x="23669" y="0"/>
                </a:moveTo>
                <a:lnTo>
                  <a:pt x="71" y="14501"/>
                </a:lnTo>
                <a:lnTo>
                  <a:pt x="0" y="41743"/>
                </a:lnTo>
                <a:lnTo>
                  <a:pt x="22359" y="76985"/>
                </a:lnTo>
                <a:lnTo>
                  <a:pt x="63293" y="115657"/>
                </a:lnTo>
                <a:lnTo>
                  <a:pt x="118943" y="153185"/>
                </a:lnTo>
                <a:lnTo>
                  <a:pt x="179403" y="182427"/>
                </a:lnTo>
                <a:lnTo>
                  <a:pt x="233433" y="198524"/>
                </a:lnTo>
                <a:lnTo>
                  <a:pt x="275177" y="200334"/>
                </a:lnTo>
                <a:lnTo>
                  <a:pt x="298775" y="186713"/>
                </a:lnTo>
                <a:lnTo>
                  <a:pt x="298846" y="159448"/>
                </a:lnTo>
                <a:lnTo>
                  <a:pt x="276486" y="124039"/>
                </a:lnTo>
                <a:lnTo>
                  <a:pt x="235553" y="84915"/>
                </a:lnTo>
                <a:lnTo>
                  <a:pt x="179903" y="46505"/>
                </a:lnTo>
                <a:lnTo>
                  <a:pt x="119443" y="17287"/>
                </a:lnTo>
                <a:lnTo>
                  <a:pt x="65412" y="1357"/>
                </a:lnTo>
                <a:lnTo>
                  <a:pt x="23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3" name="Google Shape;2493;p76"/>
          <p:cNvSpPr/>
          <p:nvPr/>
        </p:nvSpPr>
        <p:spPr>
          <a:xfrm>
            <a:off x="6109644" y="1800582"/>
            <a:ext cx="299085" cy="200660"/>
          </a:xfrm>
          <a:custGeom>
            <a:rect b="b" l="l" r="r" t="t"/>
            <a:pathLst>
              <a:path extrusionOk="0" h="200660" w="299085">
                <a:moveTo>
                  <a:pt x="71" y="14501"/>
                </a:moveTo>
                <a:lnTo>
                  <a:pt x="22359" y="76985"/>
                </a:lnTo>
                <a:lnTo>
                  <a:pt x="63293" y="115657"/>
                </a:lnTo>
                <a:lnTo>
                  <a:pt x="118943" y="153185"/>
                </a:lnTo>
                <a:lnTo>
                  <a:pt x="179403" y="182427"/>
                </a:lnTo>
                <a:lnTo>
                  <a:pt x="233433" y="198524"/>
                </a:lnTo>
                <a:lnTo>
                  <a:pt x="275177" y="200334"/>
                </a:lnTo>
                <a:lnTo>
                  <a:pt x="298775" y="186713"/>
                </a:lnTo>
                <a:lnTo>
                  <a:pt x="298846" y="159448"/>
                </a:lnTo>
                <a:lnTo>
                  <a:pt x="276486" y="124039"/>
                </a:lnTo>
                <a:lnTo>
                  <a:pt x="235553" y="84915"/>
                </a:lnTo>
                <a:lnTo>
                  <a:pt x="179903" y="46505"/>
                </a:lnTo>
                <a:lnTo>
                  <a:pt x="119443" y="17287"/>
                </a:lnTo>
                <a:lnTo>
                  <a:pt x="65412" y="1357"/>
                </a:lnTo>
                <a:lnTo>
                  <a:pt x="23669" y="0"/>
                </a:lnTo>
                <a:lnTo>
                  <a:pt x="71" y="14501"/>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4" name="Google Shape;2494;p76"/>
          <p:cNvSpPr/>
          <p:nvPr/>
        </p:nvSpPr>
        <p:spPr>
          <a:xfrm>
            <a:off x="6164508" y="1705213"/>
            <a:ext cx="299085" cy="200025"/>
          </a:xfrm>
          <a:custGeom>
            <a:rect b="b" l="l" r="r" t="t"/>
            <a:pathLst>
              <a:path extrusionOk="0" h="200025" w="299085">
                <a:moveTo>
                  <a:pt x="24312" y="0"/>
                </a:moveTo>
                <a:lnTo>
                  <a:pt x="71" y="13858"/>
                </a:lnTo>
                <a:lnTo>
                  <a:pt x="0" y="41124"/>
                </a:lnTo>
                <a:lnTo>
                  <a:pt x="22359" y="76533"/>
                </a:lnTo>
                <a:lnTo>
                  <a:pt x="63293" y="115657"/>
                </a:lnTo>
                <a:lnTo>
                  <a:pt x="118943" y="154066"/>
                </a:lnTo>
                <a:lnTo>
                  <a:pt x="179403" y="183070"/>
                </a:lnTo>
                <a:lnTo>
                  <a:pt x="233433" y="198643"/>
                </a:lnTo>
                <a:lnTo>
                  <a:pt x="275177" y="199929"/>
                </a:lnTo>
                <a:lnTo>
                  <a:pt x="298775" y="186070"/>
                </a:lnTo>
                <a:lnTo>
                  <a:pt x="298846" y="158805"/>
                </a:lnTo>
                <a:lnTo>
                  <a:pt x="276486" y="123396"/>
                </a:lnTo>
                <a:lnTo>
                  <a:pt x="235553" y="84272"/>
                </a:lnTo>
                <a:lnTo>
                  <a:pt x="179903" y="45862"/>
                </a:lnTo>
                <a:lnTo>
                  <a:pt x="119657" y="16859"/>
                </a:lnTo>
                <a:lnTo>
                  <a:pt x="65984" y="1285"/>
                </a:lnTo>
                <a:lnTo>
                  <a:pt x="243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5" name="Google Shape;2495;p76"/>
          <p:cNvSpPr/>
          <p:nvPr/>
        </p:nvSpPr>
        <p:spPr>
          <a:xfrm>
            <a:off x="6164508" y="1705213"/>
            <a:ext cx="299085" cy="200025"/>
          </a:xfrm>
          <a:custGeom>
            <a:rect b="b" l="l" r="r" t="t"/>
            <a:pathLst>
              <a:path extrusionOk="0" h="200025" w="299085">
                <a:moveTo>
                  <a:pt x="71" y="13858"/>
                </a:moveTo>
                <a:lnTo>
                  <a:pt x="22359" y="76533"/>
                </a:lnTo>
                <a:lnTo>
                  <a:pt x="63293" y="115657"/>
                </a:lnTo>
                <a:lnTo>
                  <a:pt x="118943" y="154066"/>
                </a:lnTo>
                <a:lnTo>
                  <a:pt x="179403" y="183070"/>
                </a:lnTo>
                <a:lnTo>
                  <a:pt x="233433" y="198643"/>
                </a:lnTo>
                <a:lnTo>
                  <a:pt x="275177" y="199929"/>
                </a:lnTo>
                <a:lnTo>
                  <a:pt x="298775" y="186070"/>
                </a:lnTo>
                <a:lnTo>
                  <a:pt x="298846" y="158805"/>
                </a:lnTo>
                <a:lnTo>
                  <a:pt x="276486" y="123396"/>
                </a:lnTo>
                <a:lnTo>
                  <a:pt x="235553" y="84272"/>
                </a:lnTo>
                <a:lnTo>
                  <a:pt x="179903" y="45862"/>
                </a:lnTo>
                <a:lnTo>
                  <a:pt x="119657" y="16859"/>
                </a:lnTo>
                <a:lnTo>
                  <a:pt x="65984" y="1285"/>
                </a:lnTo>
                <a:lnTo>
                  <a:pt x="24312" y="0"/>
                </a:lnTo>
                <a:lnTo>
                  <a:pt x="71" y="1385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6" name="Google Shape;2496;p76"/>
          <p:cNvSpPr/>
          <p:nvPr/>
        </p:nvSpPr>
        <p:spPr>
          <a:xfrm>
            <a:off x="6217848" y="1607700"/>
            <a:ext cx="299085" cy="200660"/>
          </a:xfrm>
          <a:custGeom>
            <a:rect b="b" l="l" r="r" t="t"/>
            <a:pathLst>
              <a:path extrusionOk="0" h="200660" w="299084">
                <a:moveTo>
                  <a:pt x="23669" y="0"/>
                </a:moveTo>
                <a:lnTo>
                  <a:pt x="71" y="13835"/>
                </a:lnTo>
                <a:lnTo>
                  <a:pt x="0" y="41314"/>
                </a:lnTo>
                <a:lnTo>
                  <a:pt x="22359" y="77081"/>
                </a:lnTo>
                <a:lnTo>
                  <a:pt x="63293" y="116276"/>
                </a:lnTo>
                <a:lnTo>
                  <a:pt x="118943" y="154043"/>
                </a:lnTo>
                <a:lnTo>
                  <a:pt x="179189" y="183261"/>
                </a:lnTo>
                <a:lnTo>
                  <a:pt x="232862" y="199191"/>
                </a:lnTo>
                <a:lnTo>
                  <a:pt x="274534" y="200548"/>
                </a:lnTo>
                <a:lnTo>
                  <a:pt x="298775" y="186047"/>
                </a:lnTo>
                <a:lnTo>
                  <a:pt x="298846" y="158805"/>
                </a:lnTo>
                <a:lnTo>
                  <a:pt x="276486" y="123563"/>
                </a:lnTo>
                <a:lnTo>
                  <a:pt x="235553" y="84891"/>
                </a:lnTo>
                <a:lnTo>
                  <a:pt x="179903" y="47363"/>
                </a:lnTo>
                <a:lnTo>
                  <a:pt x="119443" y="17478"/>
                </a:lnTo>
                <a:lnTo>
                  <a:pt x="65412" y="1452"/>
                </a:lnTo>
                <a:lnTo>
                  <a:pt x="23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7" name="Google Shape;2497;p76"/>
          <p:cNvSpPr/>
          <p:nvPr/>
        </p:nvSpPr>
        <p:spPr>
          <a:xfrm>
            <a:off x="6217848" y="1607700"/>
            <a:ext cx="299085" cy="200660"/>
          </a:xfrm>
          <a:custGeom>
            <a:rect b="b" l="l" r="r" t="t"/>
            <a:pathLst>
              <a:path extrusionOk="0" h="200660" w="299084">
                <a:moveTo>
                  <a:pt x="71" y="13835"/>
                </a:moveTo>
                <a:lnTo>
                  <a:pt x="22359" y="77081"/>
                </a:lnTo>
                <a:lnTo>
                  <a:pt x="63293" y="116276"/>
                </a:lnTo>
                <a:lnTo>
                  <a:pt x="118943" y="154043"/>
                </a:lnTo>
                <a:lnTo>
                  <a:pt x="179189" y="183261"/>
                </a:lnTo>
                <a:lnTo>
                  <a:pt x="232862" y="199191"/>
                </a:lnTo>
                <a:lnTo>
                  <a:pt x="274534" y="200548"/>
                </a:lnTo>
                <a:lnTo>
                  <a:pt x="298775" y="186047"/>
                </a:lnTo>
                <a:lnTo>
                  <a:pt x="298846" y="158805"/>
                </a:lnTo>
                <a:lnTo>
                  <a:pt x="276486" y="123563"/>
                </a:lnTo>
                <a:lnTo>
                  <a:pt x="235553" y="84891"/>
                </a:lnTo>
                <a:lnTo>
                  <a:pt x="179903" y="47363"/>
                </a:lnTo>
                <a:lnTo>
                  <a:pt x="119443" y="17478"/>
                </a:lnTo>
                <a:lnTo>
                  <a:pt x="65412" y="1452"/>
                </a:lnTo>
                <a:lnTo>
                  <a:pt x="23669" y="0"/>
                </a:lnTo>
                <a:lnTo>
                  <a:pt x="71" y="13835"/>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8" name="Google Shape;2498;p76"/>
          <p:cNvSpPr/>
          <p:nvPr/>
        </p:nvSpPr>
        <p:spPr>
          <a:xfrm>
            <a:off x="6025896" y="1522476"/>
            <a:ext cx="599440" cy="762000"/>
          </a:xfrm>
          <a:custGeom>
            <a:rect b="b" l="l" r="r" t="t"/>
            <a:pathLst>
              <a:path extrusionOk="0" h="762000" w="599440">
                <a:moveTo>
                  <a:pt x="358139" y="0"/>
                </a:moveTo>
                <a:lnTo>
                  <a:pt x="0" y="621791"/>
                </a:lnTo>
                <a:lnTo>
                  <a:pt x="240791" y="762000"/>
                </a:lnTo>
                <a:lnTo>
                  <a:pt x="598931" y="138684"/>
                </a:lnTo>
                <a:lnTo>
                  <a:pt x="35813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9" name="Google Shape;2499;p76"/>
          <p:cNvSpPr/>
          <p:nvPr/>
        </p:nvSpPr>
        <p:spPr>
          <a:xfrm>
            <a:off x="5922264" y="2098548"/>
            <a:ext cx="120650" cy="213360"/>
          </a:xfrm>
          <a:custGeom>
            <a:rect b="b" l="l" r="r" t="t"/>
            <a:pathLst>
              <a:path extrusionOk="0" h="213360" w="120650">
                <a:moveTo>
                  <a:pt x="120396" y="0"/>
                </a:moveTo>
                <a:lnTo>
                  <a:pt x="0" y="2133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0" name="Google Shape;2500;p76"/>
          <p:cNvSpPr/>
          <p:nvPr/>
        </p:nvSpPr>
        <p:spPr>
          <a:xfrm>
            <a:off x="6316979" y="1414272"/>
            <a:ext cx="121920" cy="213360"/>
          </a:xfrm>
          <a:custGeom>
            <a:rect b="b" l="l" r="r" t="t"/>
            <a:pathLst>
              <a:path extrusionOk="0" h="213360" w="121920">
                <a:moveTo>
                  <a:pt x="121920" y="0"/>
                </a:moveTo>
                <a:lnTo>
                  <a:pt x="0" y="21335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1" name="Google Shape;2501;p76"/>
          <p:cNvSpPr/>
          <p:nvPr/>
        </p:nvSpPr>
        <p:spPr>
          <a:xfrm>
            <a:off x="5896355" y="2293620"/>
            <a:ext cx="43180" cy="43180"/>
          </a:xfrm>
          <a:custGeom>
            <a:rect b="b" l="l" r="r" t="t"/>
            <a:pathLst>
              <a:path extrusionOk="0" h="43180" w="43179">
                <a:moveTo>
                  <a:pt x="21336" y="0"/>
                </a:moveTo>
                <a:lnTo>
                  <a:pt x="12858" y="1619"/>
                </a:lnTo>
                <a:lnTo>
                  <a:pt x="6095" y="6096"/>
                </a:lnTo>
                <a:lnTo>
                  <a:pt x="1619" y="12858"/>
                </a:lnTo>
                <a:lnTo>
                  <a:pt x="0" y="21336"/>
                </a:lnTo>
                <a:lnTo>
                  <a:pt x="1619" y="29813"/>
                </a:lnTo>
                <a:lnTo>
                  <a:pt x="6096" y="36576"/>
                </a:lnTo>
                <a:lnTo>
                  <a:pt x="12858" y="41052"/>
                </a:lnTo>
                <a:lnTo>
                  <a:pt x="21336" y="42672"/>
                </a:lnTo>
                <a:lnTo>
                  <a:pt x="29813" y="41052"/>
                </a:lnTo>
                <a:lnTo>
                  <a:pt x="36575" y="36576"/>
                </a:lnTo>
                <a:lnTo>
                  <a:pt x="41052" y="29813"/>
                </a:lnTo>
                <a:lnTo>
                  <a:pt x="42672" y="21336"/>
                </a:lnTo>
                <a:lnTo>
                  <a:pt x="41052" y="12858"/>
                </a:lnTo>
                <a:lnTo>
                  <a:pt x="36576" y="6096"/>
                </a:lnTo>
                <a:lnTo>
                  <a:pt x="29813"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2" name="Google Shape;2502;p76"/>
          <p:cNvSpPr/>
          <p:nvPr/>
        </p:nvSpPr>
        <p:spPr>
          <a:xfrm>
            <a:off x="5896355" y="2293620"/>
            <a:ext cx="43180" cy="43180"/>
          </a:xfrm>
          <a:custGeom>
            <a:rect b="b" l="l" r="r" t="t"/>
            <a:pathLst>
              <a:path extrusionOk="0" h="43180" w="43179">
                <a:moveTo>
                  <a:pt x="42672" y="21336"/>
                </a:moveTo>
                <a:lnTo>
                  <a:pt x="41052" y="12858"/>
                </a:lnTo>
                <a:lnTo>
                  <a:pt x="36575" y="6095"/>
                </a:lnTo>
                <a:lnTo>
                  <a:pt x="29813" y="1619"/>
                </a:lnTo>
                <a:lnTo>
                  <a:pt x="21336" y="0"/>
                </a:lnTo>
                <a:lnTo>
                  <a:pt x="12858" y="1619"/>
                </a:lnTo>
                <a:lnTo>
                  <a:pt x="6095" y="6096"/>
                </a:lnTo>
                <a:lnTo>
                  <a:pt x="1619" y="12858"/>
                </a:lnTo>
                <a:lnTo>
                  <a:pt x="0" y="21336"/>
                </a:lnTo>
                <a:lnTo>
                  <a:pt x="1619" y="29813"/>
                </a:lnTo>
                <a:lnTo>
                  <a:pt x="6096" y="36576"/>
                </a:lnTo>
                <a:lnTo>
                  <a:pt x="12858" y="41052"/>
                </a:lnTo>
                <a:lnTo>
                  <a:pt x="21336" y="42672"/>
                </a:lnTo>
                <a:lnTo>
                  <a:pt x="29813" y="41052"/>
                </a:lnTo>
                <a:lnTo>
                  <a:pt x="36576" y="36575"/>
                </a:lnTo>
                <a:lnTo>
                  <a:pt x="41052" y="29813"/>
                </a:lnTo>
                <a:lnTo>
                  <a:pt x="42672" y="21336"/>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3" name="Google Shape;2503;p76"/>
          <p:cNvSpPr/>
          <p:nvPr/>
        </p:nvSpPr>
        <p:spPr>
          <a:xfrm>
            <a:off x="6251447" y="1516380"/>
            <a:ext cx="43180" cy="44450"/>
          </a:xfrm>
          <a:custGeom>
            <a:rect b="b" l="l" r="r" t="t"/>
            <a:pathLst>
              <a:path extrusionOk="0" h="44450" w="43179">
                <a:moveTo>
                  <a:pt x="21336" y="0"/>
                </a:moveTo>
                <a:lnTo>
                  <a:pt x="13501" y="1857"/>
                </a:lnTo>
                <a:lnTo>
                  <a:pt x="6667" y="6858"/>
                </a:lnTo>
                <a:lnTo>
                  <a:pt x="1833" y="14144"/>
                </a:lnTo>
                <a:lnTo>
                  <a:pt x="0" y="22860"/>
                </a:lnTo>
                <a:lnTo>
                  <a:pt x="1833" y="30694"/>
                </a:lnTo>
                <a:lnTo>
                  <a:pt x="6667" y="37528"/>
                </a:lnTo>
                <a:lnTo>
                  <a:pt x="13501" y="42362"/>
                </a:lnTo>
                <a:lnTo>
                  <a:pt x="21336" y="44196"/>
                </a:lnTo>
                <a:lnTo>
                  <a:pt x="29813" y="42362"/>
                </a:lnTo>
                <a:lnTo>
                  <a:pt x="36576" y="37528"/>
                </a:lnTo>
                <a:lnTo>
                  <a:pt x="41052" y="30694"/>
                </a:lnTo>
                <a:lnTo>
                  <a:pt x="42672" y="22860"/>
                </a:lnTo>
                <a:lnTo>
                  <a:pt x="41052" y="14144"/>
                </a:lnTo>
                <a:lnTo>
                  <a:pt x="36575" y="6858"/>
                </a:lnTo>
                <a:lnTo>
                  <a:pt x="29813" y="1857"/>
                </a:lnTo>
                <a:lnTo>
                  <a:pt x="21336"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4" name="Google Shape;2504;p76"/>
          <p:cNvSpPr/>
          <p:nvPr/>
        </p:nvSpPr>
        <p:spPr>
          <a:xfrm>
            <a:off x="6251447" y="1516380"/>
            <a:ext cx="43180" cy="44450"/>
          </a:xfrm>
          <a:custGeom>
            <a:rect b="b" l="l" r="r" t="t"/>
            <a:pathLst>
              <a:path extrusionOk="0" h="44450" w="43179">
                <a:moveTo>
                  <a:pt x="42672" y="22860"/>
                </a:moveTo>
                <a:lnTo>
                  <a:pt x="41052" y="14144"/>
                </a:lnTo>
                <a:lnTo>
                  <a:pt x="36575" y="6858"/>
                </a:lnTo>
                <a:lnTo>
                  <a:pt x="29813" y="1857"/>
                </a:lnTo>
                <a:lnTo>
                  <a:pt x="21336" y="0"/>
                </a:lnTo>
                <a:lnTo>
                  <a:pt x="13501" y="1857"/>
                </a:lnTo>
                <a:lnTo>
                  <a:pt x="6667" y="6858"/>
                </a:lnTo>
                <a:lnTo>
                  <a:pt x="1833" y="14144"/>
                </a:lnTo>
                <a:lnTo>
                  <a:pt x="0" y="22860"/>
                </a:lnTo>
                <a:lnTo>
                  <a:pt x="1833" y="30694"/>
                </a:lnTo>
                <a:lnTo>
                  <a:pt x="6667" y="37528"/>
                </a:lnTo>
                <a:lnTo>
                  <a:pt x="13501" y="42362"/>
                </a:lnTo>
                <a:lnTo>
                  <a:pt x="21336" y="44196"/>
                </a:lnTo>
                <a:lnTo>
                  <a:pt x="29813" y="42362"/>
                </a:lnTo>
                <a:lnTo>
                  <a:pt x="36576" y="37528"/>
                </a:lnTo>
                <a:lnTo>
                  <a:pt x="41052" y="30694"/>
                </a:lnTo>
                <a:lnTo>
                  <a:pt x="42672" y="2286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5" name="Google Shape;2505;p76"/>
          <p:cNvSpPr/>
          <p:nvPr/>
        </p:nvSpPr>
        <p:spPr>
          <a:xfrm>
            <a:off x="6412991" y="1395984"/>
            <a:ext cx="43180" cy="43180"/>
          </a:xfrm>
          <a:custGeom>
            <a:rect b="b" l="l" r="r" t="t"/>
            <a:pathLst>
              <a:path extrusionOk="0" h="43180" w="43179">
                <a:moveTo>
                  <a:pt x="21336" y="0"/>
                </a:moveTo>
                <a:lnTo>
                  <a:pt x="12858" y="1619"/>
                </a:lnTo>
                <a:lnTo>
                  <a:pt x="6095" y="6096"/>
                </a:lnTo>
                <a:lnTo>
                  <a:pt x="1619" y="12858"/>
                </a:lnTo>
                <a:lnTo>
                  <a:pt x="0" y="21335"/>
                </a:lnTo>
                <a:lnTo>
                  <a:pt x="1619" y="29813"/>
                </a:lnTo>
                <a:lnTo>
                  <a:pt x="6096" y="36575"/>
                </a:lnTo>
                <a:lnTo>
                  <a:pt x="12858" y="41052"/>
                </a:lnTo>
                <a:lnTo>
                  <a:pt x="21336" y="42671"/>
                </a:lnTo>
                <a:lnTo>
                  <a:pt x="29813" y="41052"/>
                </a:lnTo>
                <a:lnTo>
                  <a:pt x="36575" y="36575"/>
                </a:lnTo>
                <a:lnTo>
                  <a:pt x="41052" y="29813"/>
                </a:lnTo>
                <a:lnTo>
                  <a:pt x="42672" y="21335"/>
                </a:lnTo>
                <a:lnTo>
                  <a:pt x="41052" y="12858"/>
                </a:lnTo>
                <a:lnTo>
                  <a:pt x="36575" y="6096"/>
                </a:lnTo>
                <a:lnTo>
                  <a:pt x="29813" y="1619"/>
                </a:lnTo>
                <a:lnTo>
                  <a:pt x="2133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6" name="Google Shape;2506;p76"/>
          <p:cNvSpPr/>
          <p:nvPr/>
        </p:nvSpPr>
        <p:spPr>
          <a:xfrm>
            <a:off x="6412991" y="1395984"/>
            <a:ext cx="43180" cy="43180"/>
          </a:xfrm>
          <a:custGeom>
            <a:rect b="b" l="l" r="r" t="t"/>
            <a:pathLst>
              <a:path extrusionOk="0" h="43180" w="43179">
                <a:moveTo>
                  <a:pt x="42672" y="21335"/>
                </a:moveTo>
                <a:lnTo>
                  <a:pt x="41052" y="12858"/>
                </a:lnTo>
                <a:lnTo>
                  <a:pt x="36575" y="6096"/>
                </a:lnTo>
                <a:lnTo>
                  <a:pt x="29813" y="1619"/>
                </a:lnTo>
                <a:lnTo>
                  <a:pt x="21336" y="0"/>
                </a:lnTo>
                <a:lnTo>
                  <a:pt x="12858" y="1619"/>
                </a:lnTo>
                <a:lnTo>
                  <a:pt x="6095" y="6095"/>
                </a:lnTo>
                <a:lnTo>
                  <a:pt x="1619" y="12858"/>
                </a:lnTo>
                <a:lnTo>
                  <a:pt x="0" y="21335"/>
                </a:lnTo>
                <a:lnTo>
                  <a:pt x="1619" y="29813"/>
                </a:lnTo>
                <a:lnTo>
                  <a:pt x="6096" y="36575"/>
                </a:lnTo>
                <a:lnTo>
                  <a:pt x="12858" y="41052"/>
                </a:lnTo>
                <a:lnTo>
                  <a:pt x="21336" y="42671"/>
                </a:lnTo>
                <a:lnTo>
                  <a:pt x="29813" y="41052"/>
                </a:lnTo>
                <a:lnTo>
                  <a:pt x="36576" y="36575"/>
                </a:lnTo>
                <a:lnTo>
                  <a:pt x="41052" y="29813"/>
                </a:lnTo>
                <a:lnTo>
                  <a:pt x="42672" y="21335"/>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7" name="Google Shape;2507;p76"/>
          <p:cNvSpPr/>
          <p:nvPr/>
        </p:nvSpPr>
        <p:spPr>
          <a:xfrm>
            <a:off x="5899570" y="2292262"/>
            <a:ext cx="42545" cy="42545"/>
          </a:xfrm>
          <a:custGeom>
            <a:rect b="b" l="l" r="r" t="t"/>
            <a:pathLst>
              <a:path extrusionOk="0" h="42544" w="42545">
                <a:moveTo>
                  <a:pt x="18669" y="0"/>
                </a:moveTo>
                <a:lnTo>
                  <a:pt x="10501" y="2881"/>
                </a:lnTo>
                <a:lnTo>
                  <a:pt x="3952" y="8477"/>
                </a:lnTo>
                <a:lnTo>
                  <a:pt x="404" y="15644"/>
                </a:lnTo>
                <a:lnTo>
                  <a:pt x="0" y="23669"/>
                </a:lnTo>
                <a:lnTo>
                  <a:pt x="2881" y="31837"/>
                </a:lnTo>
                <a:lnTo>
                  <a:pt x="8477" y="38385"/>
                </a:lnTo>
                <a:lnTo>
                  <a:pt x="15644" y="41933"/>
                </a:lnTo>
                <a:lnTo>
                  <a:pt x="23669" y="42338"/>
                </a:lnTo>
                <a:lnTo>
                  <a:pt x="31837" y="39457"/>
                </a:lnTo>
                <a:lnTo>
                  <a:pt x="38385" y="33861"/>
                </a:lnTo>
                <a:lnTo>
                  <a:pt x="41933" y="26693"/>
                </a:lnTo>
                <a:lnTo>
                  <a:pt x="42338" y="18669"/>
                </a:lnTo>
                <a:lnTo>
                  <a:pt x="39457" y="10501"/>
                </a:lnTo>
                <a:lnTo>
                  <a:pt x="33861" y="3952"/>
                </a:lnTo>
                <a:lnTo>
                  <a:pt x="26693" y="404"/>
                </a:lnTo>
                <a:lnTo>
                  <a:pt x="18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8" name="Google Shape;2508;p76"/>
          <p:cNvSpPr/>
          <p:nvPr/>
        </p:nvSpPr>
        <p:spPr>
          <a:xfrm>
            <a:off x="5899570" y="2292262"/>
            <a:ext cx="42545" cy="42545"/>
          </a:xfrm>
          <a:custGeom>
            <a:rect b="b" l="l" r="r" t="t"/>
            <a:pathLst>
              <a:path extrusionOk="0" h="42544" w="42545">
                <a:moveTo>
                  <a:pt x="31837" y="39457"/>
                </a:moveTo>
                <a:lnTo>
                  <a:pt x="38385" y="33861"/>
                </a:lnTo>
                <a:lnTo>
                  <a:pt x="41933" y="26693"/>
                </a:lnTo>
                <a:lnTo>
                  <a:pt x="42338" y="18669"/>
                </a:lnTo>
                <a:lnTo>
                  <a:pt x="39457" y="10501"/>
                </a:lnTo>
                <a:lnTo>
                  <a:pt x="33861" y="3952"/>
                </a:lnTo>
                <a:lnTo>
                  <a:pt x="26693" y="404"/>
                </a:lnTo>
                <a:lnTo>
                  <a:pt x="18669" y="0"/>
                </a:lnTo>
                <a:lnTo>
                  <a:pt x="10501" y="2881"/>
                </a:lnTo>
                <a:lnTo>
                  <a:pt x="3952" y="8477"/>
                </a:lnTo>
                <a:lnTo>
                  <a:pt x="404" y="15644"/>
                </a:lnTo>
                <a:lnTo>
                  <a:pt x="0" y="23669"/>
                </a:lnTo>
                <a:lnTo>
                  <a:pt x="2881" y="31837"/>
                </a:lnTo>
                <a:lnTo>
                  <a:pt x="8477" y="38385"/>
                </a:lnTo>
                <a:lnTo>
                  <a:pt x="15644" y="41933"/>
                </a:lnTo>
                <a:lnTo>
                  <a:pt x="23669" y="42338"/>
                </a:lnTo>
                <a:lnTo>
                  <a:pt x="31837" y="39457"/>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9" name="Google Shape;2509;p76"/>
          <p:cNvSpPr/>
          <p:nvPr/>
        </p:nvSpPr>
        <p:spPr>
          <a:xfrm>
            <a:off x="5901094" y="2293143"/>
            <a:ext cx="42545" cy="43180"/>
          </a:xfrm>
          <a:custGeom>
            <a:rect b="b" l="l" r="r" t="t"/>
            <a:pathLst>
              <a:path extrusionOk="0" h="43180" w="42545">
                <a:moveTo>
                  <a:pt x="23669" y="0"/>
                </a:moveTo>
                <a:lnTo>
                  <a:pt x="15644" y="857"/>
                </a:lnTo>
                <a:lnTo>
                  <a:pt x="8477" y="4572"/>
                </a:lnTo>
                <a:lnTo>
                  <a:pt x="2881" y="11144"/>
                </a:lnTo>
                <a:lnTo>
                  <a:pt x="0" y="18668"/>
                </a:lnTo>
                <a:lnTo>
                  <a:pt x="404" y="26765"/>
                </a:lnTo>
                <a:lnTo>
                  <a:pt x="3952" y="34289"/>
                </a:lnTo>
                <a:lnTo>
                  <a:pt x="10501" y="40100"/>
                </a:lnTo>
                <a:lnTo>
                  <a:pt x="18669" y="42767"/>
                </a:lnTo>
                <a:lnTo>
                  <a:pt x="26693" y="42005"/>
                </a:lnTo>
                <a:lnTo>
                  <a:pt x="33861" y="38385"/>
                </a:lnTo>
                <a:lnTo>
                  <a:pt x="39457" y="32480"/>
                </a:lnTo>
                <a:lnTo>
                  <a:pt x="42338" y="24074"/>
                </a:lnTo>
                <a:lnTo>
                  <a:pt x="41933" y="15525"/>
                </a:lnTo>
                <a:lnTo>
                  <a:pt x="38385" y="7834"/>
                </a:lnTo>
                <a:lnTo>
                  <a:pt x="31837" y="2000"/>
                </a:lnTo>
                <a:lnTo>
                  <a:pt x="2366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0" name="Google Shape;2510;p76"/>
          <p:cNvSpPr/>
          <p:nvPr/>
        </p:nvSpPr>
        <p:spPr>
          <a:xfrm>
            <a:off x="5901094" y="2293143"/>
            <a:ext cx="42545" cy="43180"/>
          </a:xfrm>
          <a:custGeom>
            <a:rect b="b" l="l" r="r" t="t"/>
            <a:pathLst>
              <a:path extrusionOk="0" h="43180" w="42545">
                <a:moveTo>
                  <a:pt x="10501" y="40100"/>
                </a:moveTo>
                <a:lnTo>
                  <a:pt x="18669" y="42767"/>
                </a:lnTo>
                <a:lnTo>
                  <a:pt x="26693" y="42005"/>
                </a:lnTo>
                <a:lnTo>
                  <a:pt x="33861" y="38385"/>
                </a:lnTo>
                <a:lnTo>
                  <a:pt x="39457" y="32480"/>
                </a:lnTo>
                <a:lnTo>
                  <a:pt x="42338" y="24074"/>
                </a:lnTo>
                <a:lnTo>
                  <a:pt x="41933" y="15525"/>
                </a:lnTo>
                <a:lnTo>
                  <a:pt x="38385" y="7834"/>
                </a:lnTo>
                <a:lnTo>
                  <a:pt x="31837" y="2000"/>
                </a:lnTo>
                <a:lnTo>
                  <a:pt x="23669" y="0"/>
                </a:lnTo>
                <a:lnTo>
                  <a:pt x="15644" y="857"/>
                </a:lnTo>
                <a:lnTo>
                  <a:pt x="8477" y="4572"/>
                </a:lnTo>
                <a:lnTo>
                  <a:pt x="2881" y="11144"/>
                </a:lnTo>
                <a:lnTo>
                  <a:pt x="0" y="18668"/>
                </a:lnTo>
                <a:lnTo>
                  <a:pt x="404" y="26765"/>
                </a:lnTo>
                <a:lnTo>
                  <a:pt x="3952" y="34289"/>
                </a:lnTo>
                <a:lnTo>
                  <a:pt x="10501" y="4010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1" name="Google Shape;2511;p76"/>
          <p:cNvSpPr/>
          <p:nvPr/>
        </p:nvSpPr>
        <p:spPr>
          <a:xfrm>
            <a:off x="6380892" y="1624464"/>
            <a:ext cx="297815" cy="200025"/>
          </a:xfrm>
          <a:custGeom>
            <a:rect b="b" l="l" r="r" t="t"/>
            <a:pathLst>
              <a:path extrusionOk="0" h="200025" w="297815">
                <a:moveTo>
                  <a:pt x="273677" y="0"/>
                </a:moveTo>
                <a:lnTo>
                  <a:pt x="231933" y="1452"/>
                </a:lnTo>
                <a:lnTo>
                  <a:pt x="177903" y="17478"/>
                </a:lnTo>
                <a:lnTo>
                  <a:pt x="117443" y="47363"/>
                </a:lnTo>
                <a:lnTo>
                  <a:pt x="62674" y="84891"/>
                </a:lnTo>
                <a:lnTo>
                  <a:pt x="22193" y="123563"/>
                </a:lnTo>
                <a:lnTo>
                  <a:pt x="0" y="158805"/>
                </a:lnTo>
                <a:lnTo>
                  <a:pt x="95" y="186047"/>
                </a:lnTo>
                <a:lnTo>
                  <a:pt x="23455" y="199667"/>
                </a:lnTo>
                <a:lnTo>
                  <a:pt x="64674" y="197858"/>
                </a:lnTo>
                <a:lnTo>
                  <a:pt x="118181" y="181760"/>
                </a:lnTo>
                <a:lnTo>
                  <a:pt x="178403" y="152519"/>
                </a:lnTo>
                <a:lnTo>
                  <a:pt x="234053" y="114990"/>
                </a:lnTo>
                <a:lnTo>
                  <a:pt x="274986" y="76319"/>
                </a:lnTo>
                <a:lnTo>
                  <a:pt x="297346" y="41076"/>
                </a:lnTo>
                <a:lnTo>
                  <a:pt x="297275" y="13835"/>
                </a:lnTo>
                <a:lnTo>
                  <a:pt x="27367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2" name="Google Shape;2512;p76"/>
          <p:cNvSpPr/>
          <p:nvPr/>
        </p:nvSpPr>
        <p:spPr>
          <a:xfrm>
            <a:off x="6380892" y="1624464"/>
            <a:ext cx="297815" cy="200025"/>
          </a:xfrm>
          <a:custGeom>
            <a:rect b="b" l="l" r="r" t="t"/>
            <a:pathLst>
              <a:path extrusionOk="0" h="200025" w="297815">
                <a:moveTo>
                  <a:pt x="297275" y="13835"/>
                </a:moveTo>
                <a:lnTo>
                  <a:pt x="273677" y="0"/>
                </a:lnTo>
                <a:lnTo>
                  <a:pt x="231933" y="1452"/>
                </a:lnTo>
                <a:lnTo>
                  <a:pt x="177903" y="17478"/>
                </a:lnTo>
                <a:lnTo>
                  <a:pt x="117443" y="47363"/>
                </a:lnTo>
                <a:lnTo>
                  <a:pt x="62674" y="84891"/>
                </a:lnTo>
                <a:lnTo>
                  <a:pt x="22193" y="123563"/>
                </a:lnTo>
                <a:lnTo>
                  <a:pt x="0" y="158805"/>
                </a:lnTo>
                <a:lnTo>
                  <a:pt x="95" y="186047"/>
                </a:lnTo>
                <a:lnTo>
                  <a:pt x="23455" y="199667"/>
                </a:lnTo>
                <a:lnTo>
                  <a:pt x="64674" y="197858"/>
                </a:lnTo>
                <a:lnTo>
                  <a:pt x="118181" y="181760"/>
                </a:lnTo>
                <a:lnTo>
                  <a:pt x="178403" y="152519"/>
                </a:lnTo>
                <a:lnTo>
                  <a:pt x="234053" y="114990"/>
                </a:lnTo>
                <a:lnTo>
                  <a:pt x="274986" y="76319"/>
                </a:lnTo>
                <a:lnTo>
                  <a:pt x="297346" y="41076"/>
                </a:lnTo>
                <a:lnTo>
                  <a:pt x="297275" y="13835"/>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3" name="Google Shape;2513;p76"/>
          <p:cNvSpPr/>
          <p:nvPr/>
        </p:nvSpPr>
        <p:spPr>
          <a:xfrm>
            <a:off x="6432732" y="1717643"/>
            <a:ext cx="298450" cy="200660"/>
          </a:xfrm>
          <a:custGeom>
            <a:rect b="b" l="l" r="r" t="t"/>
            <a:pathLst>
              <a:path extrusionOk="0" h="200660" w="298450">
                <a:moveTo>
                  <a:pt x="273891" y="0"/>
                </a:moveTo>
                <a:lnTo>
                  <a:pt x="232671" y="1809"/>
                </a:lnTo>
                <a:lnTo>
                  <a:pt x="179165" y="17906"/>
                </a:lnTo>
                <a:lnTo>
                  <a:pt x="118943" y="47148"/>
                </a:lnTo>
                <a:lnTo>
                  <a:pt x="63293" y="84677"/>
                </a:lnTo>
                <a:lnTo>
                  <a:pt x="22359" y="123348"/>
                </a:lnTo>
                <a:lnTo>
                  <a:pt x="0" y="158591"/>
                </a:lnTo>
                <a:lnTo>
                  <a:pt x="71" y="185832"/>
                </a:lnTo>
                <a:lnTo>
                  <a:pt x="23669" y="200334"/>
                </a:lnTo>
                <a:lnTo>
                  <a:pt x="65412" y="198977"/>
                </a:lnTo>
                <a:lnTo>
                  <a:pt x="119443" y="183046"/>
                </a:lnTo>
                <a:lnTo>
                  <a:pt x="179903" y="153828"/>
                </a:lnTo>
                <a:lnTo>
                  <a:pt x="235529" y="116276"/>
                </a:lnTo>
                <a:lnTo>
                  <a:pt x="276296" y="77438"/>
                </a:lnTo>
                <a:lnTo>
                  <a:pt x="298203" y="41743"/>
                </a:lnTo>
                <a:lnTo>
                  <a:pt x="297251" y="13620"/>
                </a:lnTo>
                <a:lnTo>
                  <a:pt x="2738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4" name="Google Shape;2514;p76"/>
          <p:cNvSpPr/>
          <p:nvPr/>
        </p:nvSpPr>
        <p:spPr>
          <a:xfrm>
            <a:off x="6432732" y="1717643"/>
            <a:ext cx="298450" cy="200660"/>
          </a:xfrm>
          <a:custGeom>
            <a:rect b="b" l="l" r="r" t="t"/>
            <a:pathLst>
              <a:path extrusionOk="0" h="200660" w="298450">
                <a:moveTo>
                  <a:pt x="297251" y="13620"/>
                </a:moveTo>
                <a:lnTo>
                  <a:pt x="273891" y="0"/>
                </a:lnTo>
                <a:lnTo>
                  <a:pt x="232671" y="1809"/>
                </a:lnTo>
                <a:lnTo>
                  <a:pt x="179165" y="17906"/>
                </a:lnTo>
                <a:lnTo>
                  <a:pt x="118943" y="47148"/>
                </a:lnTo>
                <a:lnTo>
                  <a:pt x="63293" y="84677"/>
                </a:lnTo>
                <a:lnTo>
                  <a:pt x="22359" y="123348"/>
                </a:lnTo>
                <a:lnTo>
                  <a:pt x="0" y="158591"/>
                </a:lnTo>
                <a:lnTo>
                  <a:pt x="71" y="185832"/>
                </a:lnTo>
                <a:lnTo>
                  <a:pt x="23669" y="200334"/>
                </a:lnTo>
                <a:lnTo>
                  <a:pt x="65412" y="198977"/>
                </a:lnTo>
                <a:lnTo>
                  <a:pt x="119443" y="183046"/>
                </a:lnTo>
                <a:lnTo>
                  <a:pt x="179903" y="153828"/>
                </a:lnTo>
                <a:lnTo>
                  <a:pt x="235529" y="116276"/>
                </a:lnTo>
                <a:lnTo>
                  <a:pt x="276296" y="77438"/>
                </a:lnTo>
                <a:lnTo>
                  <a:pt x="298203" y="41743"/>
                </a:lnTo>
                <a:lnTo>
                  <a:pt x="297251" y="1362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5" name="Google Shape;2515;p76"/>
          <p:cNvSpPr/>
          <p:nvPr/>
        </p:nvSpPr>
        <p:spPr>
          <a:xfrm>
            <a:off x="6489120" y="1813655"/>
            <a:ext cx="299085" cy="200660"/>
          </a:xfrm>
          <a:custGeom>
            <a:rect b="b" l="l" r="r" t="t"/>
            <a:pathLst>
              <a:path extrusionOk="0" h="200660" w="299084">
                <a:moveTo>
                  <a:pt x="274534" y="0"/>
                </a:moveTo>
                <a:lnTo>
                  <a:pt x="232862" y="1809"/>
                </a:lnTo>
                <a:lnTo>
                  <a:pt x="179189" y="17906"/>
                </a:lnTo>
                <a:lnTo>
                  <a:pt x="118943" y="47148"/>
                </a:lnTo>
                <a:lnTo>
                  <a:pt x="63293" y="84677"/>
                </a:lnTo>
                <a:lnTo>
                  <a:pt x="22359" y="123348"/>
                </a:lnTo>
                <a:lnTo>
                  <a:pt x="0" y="158591"/>
                </a:lnTo>
                <a:lnTo>
                  <a:pt x="71" y="185832"/>
                </a:lnTo>
                <a:lnTo>
                  <a:pt x="23669" y="200334"/>
                </a:lnTo>
                <a:lnTo>
                  <a:pt x="65412" y="198977"/>
                </a:lnTo>
                <a:lnTo>
                  <a:pt x="119443" y="183046"/>
                </a:lnTo>
                <a:lnTo>
                  <a:pt x="179903" y="153828"/>
                </a:lnTo>
                <a:lnTo>
                  <a:pt x="235553" y="115633"/>
                </a:lnTo>
                <a:lnTo>
                  <a:pt x="276486" y="76866"/>
                </a:lnTo>
                <a:lnTo>
                  <a:pt x="298846" y="41528"/>
                </a:lnTo>
                <a:lnTo>
                  <a:pt x="298775" y="13620"/>
                </a:lnTo>
                <a:lnTo>
                  <a:pt x="27453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6" name="Google Shape;2516;p76"/>
          <p:cNvSpPr/>
          <p:nvPr/>
        </p:nvSpPr>
        <p:spPr>
          <a:xfrm>
            <a:off x="6489120" y="1813655"/>
            <a:ext cx="299085" cy="200660"/>
          </a:xfrm>
          <a:custGeom>
            <a:rect b="b" l="l" r="r" t="t"/>
            <a:pathLst>
              <a:path extrusionOk="0" h="200660" w="299084">
                <a:moveTo>
                  <a:pt x="298775" y="13620"/>
                </a:moveTo>
                <a:lnTo>
                  <a:pt x="274534" y="0"/>
                </a:lnTo>
                <a:lnTo>
                  <a:pt x="232862" y="1809"/>
                </a:lnTo>
                <a:lnTo>
                  <a:pt x="179189" y="17906"/>
                </a:lnTo>
                <a:lnTo>
                  <a:pt x="118943" y="47148"/>
                </a:lnTo>
                <a:lnTo>
                  <a:pt x="63293" y="84677"/>
                </a:lnTo>
                <a:lnTo>
                  <a:pt x="22359" y="123348"/>
                </a:lnTo>
                <a:lnTo>
                  <a:pt x="0" y="158591"/>
                </a:lnTo>
                <a:lnTo>
                  <a:pt x="71" y="185832"/>
                </a:lnTo>
                <a:lnTo>
                  <a:pt x="23669" y="200334"/>
                </a:lnTo>
                <a:lnTo>
                  <a:pt x="65412" y="198977"/>
                </a:lnTo>
                <a:lnTo>
                  <a:pt x="119443" y="183046"/>
                </a:lnTo>
                <a:lnTo>
                  <a:pt x="179903" y="153828"/>
                </a:lnTo>
                <a:lnTo>
                  <a:pt x="235553" y="115633"/>
                </a:lnTo>
                <a:lnTo>
                  <a:pt x="276486" y="76866"/>
                </a:lnTo>
                <a:lnTo>
                  <a:pt x="298846" y="41528"/>
                </a:lnTo>
                <a:lnTo>
                  <a:pt x="298775" y="1362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7" name="Google Shape;2517;p76"/>
          <p:cNvSpPr/>
          <p:nvPr/>
        </p:nvSpPr>
        <p:spPr>
          <a:xfrm>
            <a:off x="6543984" y="1908143"/>
            <a:ext cx="299085" cy="201295"/>
          </a:xfrm>
          <a:custGeom>
            <a:rect b="b" l="l" r="r" t="t"/>
            <a:pathLst>
              <a:path extrusionOk="0" h="201294" w="299084">
                <a:moveTo>
                  <a:pt x="275177" y="0"/>
                </a:moveTo>
                <a:lnTo>
                  <a:pt x="233433" y="1809"/>
                </a:lnTo>
                <a:lnTo>
                  <a:pt x="179403" y="17906"/>
                </a:lnTo>
                <a:lnTo>
                  <a:pt x="118943" y="47148"/>
                </a:lnTo>
                <a:lnTo>
                  <a:pt x="63293" y="84701"/>
                </a:lnTo>
                <a:lnTo>
                  <a:pt x="22359" y="123539"/>
                </a:lnTo>
                <a:lnTo>
                  <a:pt x="0" y="159234"/>
                </a:lnTo>
                <a:lnTo>
                  <a:pt x="71" y="187356"/>
                </a:lnTo>
                <a:lnTo>
                  <a:pt x="23669" y="200977"/>
                </a:lnTo>
                <a:lnTo>
                  <a:pt x="65412" y="199167"/>
                </a:lnTo>
                <a:lnTo>
                  <a:pt x="119443" y="183070"/>
                </a:lnTo>
                <a:lnTo>
                  <a:pt x="179903" y="153828"/>
                </a:lnTo>
                <a:lnTo>
                  <a:pt x="235553" y="116276"/>
                </a:lnTo>
                <a:lnTo>
                  <a:pt x="276486" y="77438"/>
                </a:lnTo>
                <a:lnTo>
                  <a:pt x="298846" y="41743"/>
                </a:lnTo>
                <a:lnTo>
                  <a:pt x="298775" y="13620"/>
                </a:lnTo>
                <a:lnTo>
                  <a:pt x="27517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8" name="Google Shape;2518;p76"/>
          <p:cNvSpPr/>
          <p:nvPr/>
        </p:nvSpPr>
        <p:spPr>
          <a:xfrm>
            <a:off x="6543984" y="1908143"/>
            <a:ext cx="299085" cy="201295"/>
          </a:xfrm>
          <a:custGeom>
            <a:rect b="b" l="l" r="r" t="t"/>
            <a:pathLst>
              <a:path extrusionOk="0" h="201294" w="299084">
                <a:moveTo>
                  <a:pt x="298775" y="13620"/>
                </a:moveTo>
                <a:lnTo>
                  <a:pt x="275177" y="0"/>
                </a:lnTo>
                <a:lnTo>
                  <a:pt x="233433" y="1809"/>
                </a:lnTo>
                <a:lnTo>
                  <a:pt x="179403" y="17906"/>
                </a:lnTo>
                <a:lnTo>
                  <a:pt x="118943" y="47148"/>
                </a:lnTo>
                <a:lnTo>
                  <a:pt x="63293" y="84701"/>
                </a:lnTo>
                <a:lnTo>
                  <a:pt x="22359" y="123539"/>
                </a:lnTo>
                <a:lnTo>
                  <a:pt x="0" y="159234"/>
                </a:lnTo>
                <a:lnTo>
                  <a:pt x="71" y="187356"/>
                </a:lnTo>
                <a:lnTo>
                  <a:pt x="23669" y="200977"/>
                </a:lnTo>
                <a:lnTo>
                  <a:pt x="65412" y="199167"/>
                </a:lnTo>
                <a:lnTo>
                  <a:pt x="119443" y="183070"/>
                </a:lnTo>
                <a:lnTo>
                  <a:pt x="179903" y="153828"/>
                </a:lnTo>
                <a:lnTo>
                  <a:pt x="235553" y="116276"/>
                </a:lnTo>
                <a:lnTo>
                  <a:pt x="276486" y="77438"/>
                </a:lnTo>
                <a:lnTo>
                  <a:pt x="298846" y="41743"/>
                </a:lnTo>
                <a:lnTo>
                  <a:pt x="298775" y="1362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9" name="Google Shape;2519;p76"/>
          <p:cNvSpPr/>
          <p:nvPr/>
        </p:nvSpPr>
        <p:spPr>
          <a:xfrm>
            <a:off x="6601896" y="2003917"/>
            <a:ext cx="298450" cy="200025"/>
          </a:xfrm>
          <a:custGeom>
            <a:rect b="b" l="l" r="r" t="t"/>
            <a:pathLst>
              <a:path extrusionOk="0" h="200025" w="298450">
                <a:moveTo>
                  <a:pt x="273891" y="0"/>
                </a:moveTo>
                <a:lnTo>
                  <a:pt x="232671" y="1285"/>
                </a:lnTo>
                <a:lnTo>
                  <a:pt x="179165" y="16859"/>
                </a:lnTo>
                <a:lnTo>
                  <a:pt x="118943" y="45862"/>
                </a:lnTo>
                <a:lnTo>
                  <a:pt x="63293" y="84272"/>
                </a:lnTo>
                <a:lnTo>
                  <a:pt x="22359" y="123396"/>
                </a:lnTo>
                <a:lnTo>
                  <a:pt x="0" y="158805"/>
                </a:lnTo>
                <a:lnTo>
                  <a:pt x="71" y="186070"/>
                </a:lnTo>
                <a:lnTo>
                  <a:pt x="23669" y="199929"/>
                </a:lnTo>
                <a:lnTo>
                  <a:pt x="65412" y="198643"/>
                </a:lnTo>
                <a:lnTo>
                  <a:pt x="119443" y="183070"/>
                </a:lnTo>
                <a:lnTo>
                  <a:pt x="179903" y="154066"/>
                </a:lnTo>
                <a:lnTo>
                  <a:pt x="235529" y="115657"/>
                </a:lnTo>
                <a:lnTo>
                  <a:pt x="276296" y="76533"/>
                </a:lnTo>
                <a:lnTo>
                  <a:pt x="298203" y="41124"/>
                </a:lnTo>
                <a:lnTo>
                  <a:pt x="297251" y="13858"/>
                </a:lnTo>
                <a:lnTo>
                  <a:pt x="2738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0" name="Google Shape;2520;p76"/>
          <p:cNvSpPr/>
          <p:nvPr/>
        </p:nvSpPr>
        <p:spPr>
          <a:xfrm>
            <a:off x="6601896" y="2003917"/>
            <a:ext cx="298450" cy="200025"/>
          </a:xfrm>
          <a:custGeom>
            <a:rect b="b" l="l" r="r" t="t"/>
            <a:pathLst>
              <a:path extrusionOk="0" h="200025" w="298450">
                <a:moveTo>
                  <a:pt x="297251" y="13858"/>
                </a:moveTo>
                <a:lnTo>
                  <a:pt x="273891" y="0"/>
                </a:lnTo>
                <a:lnTo>
                  <a:pt x="232671" y="1285"/>
                </a:lnTo>
                <a:lnTo>
                  <a:pt x="179165" y="16859"/>
                </a:lnTo>
                <a:lnTo>
                  <a:pt x="118943" y="45862"/>
                </a:lnTo>
                <a:lnTo>
                  <a:pt x="63293" y="84272"/>
                </a:lnTo>
                <a:lnTo>
                  <a:pt x="22359" y="123396"/>
                </a:lnTo>
                <a:lnTo>
                  <a:pt x="0" y="158805"/>
                </a:lnTo>
                <a:lnTo>
                  <a:pt x="71" y="186070"/>
                </a:lnTo>
                <a:lnTo>
                  <a:pt x="23669" y="199929"/>
                </a:lnTo>
                <a:lnTo>
                  <a:pt x="65412" y="198643"/>
                </a:lnTo>
                <a:lnTo>
                  <a:pt x="119443" y="183070"/>
                </a:lnTo>
                <a:lnTo>
                  <a:pt x="179903" y="154066"/>
                </a:lnTo>
                <a:lnTo>
                  <a:pt x="235529" y="115657"/>
                </a:lnTo>
                <a:lnTo>
                  <a:pt x="276296" y="76533"/>
                </a:lnTo>
                <a:lnTo>
                  <a:pt x="298203" y="41124"/>
                </a:lnTo>
                <a:lnTo>
                  <a:pt x="297251" y="1385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1" name="Google Shape;2521;p76"/>
          <p:cNvSpPr/>
          <p:nvPr/>
        </p:nvSpPr>
        <p:spPr>
          <a:xfrm>
            <a:off x="6304788" y="1589532"/>
            <a:ext cx="599440" cy="762000"/>
          </a:xfrm>
          <a:custGeom>
            <a:rect b="b" l="l" r="r" t="t"/>
            <a:pathLst>
              <a:path extrusionOk="0" h="762000" w="599440">
                <a:moveTo>
                  <a:pt x="240791" y="0"/>
                </a:moveTo>
                <a:lnTo>
                  <a:pt x="0" y="140208"/>
                </a:lnTo>
                <a:lnTo>
                  <a:pt x="358139" y="762000"/>
                </a:lnTo>
                <a:lnTo>
                  <a:pt x="598932" y="621792"/>
                </a:lnTo>
                <a:lnTo>
                  <a:pt x="2407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2" name="Google Shape;2522;p76"/>
          <p:cNvSpPr/>
          <p:nvPr/>
        </p:nvSpPr>
        <p:spPr>
          <a:xfrm>
            <a:off x="6452615" y="1415796"/>
            <a:ext cx="123825" cy="212090"/>
          </a:xfrm>
          <a:custGeom>
            <a:rect b="b" l="l" r="r" t="t"/>
            <a:pathLst>
              <a:path extrusionOk="0" h="212089" w="123825">
                <a:moveTo>
                  <a:pt x="123443" y="211835"/>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3" name="Google Shape;2523;p76"/>
          <p:cNvSpPr/>
          <p:nvPr/>
        </p:nvSpPr>
        <p:spPr>
          <a:xfrm>
            <a:off x="6839711" y="2081950"/>
            <a:ext cx="158329" cy="25265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4" name="Google Shape;2524;p76"/>
          <p:cNvSpPr/>
          <p:nvPr/>
        </p:nvSpPr>
        <p:spPr>
          <a:xfrm>
            <a:off x="5926835" y="2314956"/>
            <a:ext cx="243840" cy="1905"/>
          </a:xfrm>
          <a:custGeom>
            <a:rect b="b" l="l" r="r" t="t"/>
            <a:pathLst>
              <a:path extrusionOk="0" h="1905" w="243839">
                <a:moveTo>
                  <a:pt x="243839" y="0"/>
                </a:moveTo>
                <a:lnTo>
                  <a:pt x="0" y="152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5" name="Google Shape;2525;p76"/>
          <p:cNvSpPr/>
          <p:nvPr/>
        </p:nvSpPr>
        <p:spPr>
          <a:xfrm>
            <a:off x="6716268" y="2316480"/>
            <a:ext cx="243840" cy="1905"/>
          </a:xfrm>
          <a:custGeom>
            <a:rect b="b" l="l" r="r" t="t"/>
            <a:pathLst>
              <a:path extrusionOk="0" h="1905" w="243840">
                <a:moveTo>
                  <a:pt x="243839" y="0"/>
                </a:moveTo>
                <a:lnTo>
                  <a:pt x="0" y="152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6" name="Google Shape;2526;p76"/>
          <p:cNvSpPr/>
          <p:nvPr/>
        </p:nvSpPr>
        <p:spPr>
          <a:xfrm>
            <a:off x="5899808" y="2293143"/>
            <a:ext cx="43815" cy="43180"/>
          </a:xfrm>
          <a:custGeom>
            <a:rect b="b" l="l" r="r" t="t"/>
            <a:pathLst>
              <a:path extrusionOk="0" h="43180" w="43814">
                <a:moveTo>
                  <a:pt x="19311" y="0"/>
                </a:moveTo>
                <a:lnTo>
                  <a:pt x="11787" y="2000"/>
                </a:lnTo>
                <a:lnTo>
                  <a:pt x="5000" y="7834"/>
                </a:lnTo>
                <a:lnTo>
                  <a:pt x="928" y="15525"/>
                </a:lnTo>
                <a:lnTo>
                  <a:pt x="0" y="24074"/>
                </a:lnTo>
                <a:lnTo>
                  <a:pt x="2643" y="32480"/>
                </a:lnTo>
                <a:lnTo>
                  <a:pt x="8477" y="38385"/>
                </a:lnTo>
                <a:lnTo>
                  <a:pt x="16168" y="42005"/>
                </a:lnTo>
                <a:lnTo>
                  <a:pt x="24717" y="42767"/>
                </a:lnTo>
                <a:lnTo>
                  <a:pt x="33123" y="40100"/>
                </a:lnTo>
                <a:lnTo>
                  <a:pt x="39028" y="34289"/>
                </a:lnTo>
                <a:lnTo>
                  <a:pt x="42648" y="26765"/>
                </a:lnTo>
                <a:lnTo>
                  <a:pt x="43410" y="18669"/>
                </a:lnTo>
                <a:lnTo>
                  <a:pt x="40743" y="11144"/>
                </a:lnTo>
                <a:lnTo>
                  <a:pt x="34932" y="4572"/>
                </a:lnTo>
                <a:lnTo>
                  <a:pt x="27408" y="857"/>
                </a:lnTo>
                <a:lnTo>
                  <a:pt x="193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7" name="Google Shape;2527;p76"/>
          <p:cNvSpPr/>
          <p:nvPr/>
        </p:nvSpPr>
        <p:spPr>
          <a:xfrm>
            <a:off x="5899808" y="2293143"/>
            <a:ext cx="43815" cy="43180"/>
          </a:xfrm>
          <a:custGeom>
            <a:rect b="b" l="l" r="r" t="t"/>
            <a:pathLst>
              <a:path extrusionOk="0" h="43180" w="43814">
                <a:moveTo>
                  <a:pt x="33123" y="40100"/>
                </a:moveTo>
                <a:lnTo>
                  <a:pt x="39028" y="34289"/>
                </a:lnTo>
                <a:lnTo>
                  <a:pt x="42648" y="26765"/>
                </a:lnTo>
                <a:lnTo>
                  <a:pt x="43410" y="18669"/>
                </a:lnTo>
                <a:lnTo>
                  <a:pt x="40743" y="11144"/>
                </a:lnTo>
                <a:lnTo>
                  <a:pt x="34932" y="4572"/>
                </a:lnTo>
                <a:lnTo>
                  <a:pt x="27408" y="857"/>
                </a:lnTo>
                <a:lnTo>
                  <a:pt x="19311" y="0"/>
                </a:lnTo>
                <a:lnTo>
                  <a:pt x="11787" y="2000"/>
                </a:lnTo>
                <a:lnTo>
                  <a:pt x="5000" y="7834"/>
                </a:lnTo>
                <a:lnTo>
                  <a:pt x="928" y="15525"/>
                </a:lnTo>
                <a:lnTo>
                  <a:pt x="0" y="24074"/>
                </a:lnTo>
                <a:lnTo>
                  <a:pt x="2643" y="32480"/>
                </a:lnTo>
                <a:lnTo>
                  <a:pt x="8477" y="38385"/>
                </a:lnTo>
                <a:lnTo>
                  <a:pt x="16168" y="42005"/>
                </a:lnTo>
                <a:lnTo>
                  <a:pt x="24717" y="42767"/>
                </a:lnTo>
                <a:lnTo>
                  <a:pt x="33123" y="4010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8" name="Google Shape;2528;p76"/>
          <p:cNvSpPr/>
          <p:nvPr/>
        </p:nvSpPr>
        <p:spPr>
          <a:xfrm>
            <a:off x="6042826" y="2350389"/>
            <a:ext cx="42545" cy="43815"/>
          </a:xfrm>
          <a:custGeom>
            <a:rect b="b" l="l" r="r" t="t"/>
            <a:pathLst>
              <a:path extrusionOk="0" h="43814" w="42545">
                <a:moveTo>
                  <a:pt x="18669" y="0"/>
                </a:moveTo>
                <a:lnTo>
                  <a:pt x="10501" y="2667"/>
                </a:lnTo>
                <a:lnTo>
                  <a:pt x="3952" y="8477"/>
                </a:lnTo>
                <a:lnTo>
                  <a:pt x="404" y="16002"/>
                </a:lnTo>
                <a:lnTo>
                  <a:pt x="0" y="24098"/>
                </a:lnTo>
                <a:lnTo>
                  <a:pt x="2881" y="31623"/>
                </a:lnTo>
                <a:lnTo>
                  <a:pt x="8477" y="38409"/>
                </a:lnTo>
                <a:lnTo>
                  <a:pt x="15644" y="42481"/>
                </a:lnTo>
                <a:lnTo>
                  <a:pt x="23669" y="43410"/>
                </a:lnTo>
                <a:lnTo>
                  <a:pt x="31837" y="40767"/>
                </a:lnTo>
                <a:lnTo>
                  <a:pt x="38385" y="34932"/>
                </a:lnTo>
                <a:lnTo>
                  <a:pt x="41933" y="27241"/>
                </a:lnTo>
                <a:lnTo>
                  <a:pt x="42338" y="18692"/>
                </a:lnTo>
                <a:lnTo>
                  <a:pt x="39457" y="10287"/>
                </a:lnTo>
                <a:lnTo>
                  <a:pt x="33861" y="4381"/>
                </a:lnTo>
                <a:lnTo>
                  <a:pt x="26693" y="762"/>
                </a:lnTo>
                <a:lnTo>
                  <a:pt x="18669" y="0"/>
                </a:lnTo>
                <a:close/>
              </a:path>
            </a:pathLst>
          </a:custGeom>
          <a:solidFill>
            <a:srgbClr val="33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9" name="Google Shape;2529;p76"/>
          <p:cNvSpPr/>
          <p:nvPr/>
        </p:nvSpPr>
        <p:spPr>
          <a:xfrm>
            <a:off x="6042826" y="2350389"/>
            <a:ext cx="42545" cy="43815"/>
          </a:xfrm>
          <a:custGeom>
            <a:rect b="b" l="l" r="r" t="t"/>
            <a:pathLst>
              <a:path extrusionOk="0" h="43814" w="42545">
                <a:moveTo>
                  <a:pt x="31837" y="40767"/>
                </a:moveTo>
                <a:lnTo>
                  <a:pt x="38385" y="34932"/>
                </a:lnTo>
                <a:lnTo>
                  <a:pt x="41933" y="27241"/>
                </a:lnTo>
                <a:lnTo>
                  <a:pt x="42338" y="18692"/>
                </a:lnTo>
                <a:lnTo>
                  <a:pt x="39457" y="10287"/>
                </a:lnTo>
                <a:lnTo>
                  <a:pt x="33861" y="4381"/>
                </a:lnTo>
                <a:lnTo>
                  <a:pt x="26693" y="762"/>
                </a:lnTo>
                <a:lnTo>
                  <a:pt x="18669" y="0"/>
                </a:lnTo>
                <a:lnTo>
                  <a:pt x="10501" y="2667"/>
                </a:lnTo>
                <a:lnTo>
                  <a:pt x="3952" y="8477"/>
                </a:lnTo>
                <a:lnTo>
                  <a:pt x="404" y="16002"/>
                </a:lnTo>
                <a:lnTo>
                  <a:pt x="0" y="24098"/>
                </a:lnTo>
                <a:lnTo>
                  <a:pt x="2881" y="31623"/>
                </a:lnTo>
                <a:lnTo>
                  <a:pt x="8477" y="38409"/>
                </a:lnTo>
                <a:lnTo>
                  <a:pt x="15644" y="42481"/>
                </a:lnTo>
                <a:lnTo>
                  <a:pt x="23669" y="43410"/>
                </a:lnTo>
                <a:lnTo>
                  <a:pt x="31837" y="40767"/>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0" name="Google Shape;2530;p76"/>
          <p:cNvSpPr/>
          <p:nvPr/>
        </p:nvSpPr>
        <p:spPr>
          <a:xfrm>
            <a:off x="6758940" y="3340608"/>
            <a:ext cx="0" cy="3787140"/>
          </a:xfrm>
          <a:custGeom>
            <a:rect b="b" l="l" r="r" t="t"/>
            <a:pathLst>
              <a:path extrusionOk="0" h="3787140" w="120000">
                <a:moveTo>
                  <a:pt x="0" y="3787140"/>
                </a:move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1" name="Google Shape;2531;p76"/>
          <p:cNvSpPr/>
          <p:nvPr/>
        </p:nvSpPr>
        <p:spPr>
          <a:xfrm>
            <a:off x="6726935" y="3317748"/>
            <a:ext cx="44450" cy="44450"/>
          </a:xfrm>
          <a:custGeom>
            <a:rect b="b" l="l" r="r" t="t"/>
            <a:pathLst>
              <a:path extrusionOk="0" h="44450" w="44450">
                <a:moveTo>
                  <a:pt x="22860" y="0"/>
                </a:moveTo>
                <a:lnTo>
                  <a:pt x="14144" y="1857"/>
                </a:lnTo>
                <a:lnTo>
                  <a:pt x="6858" y="6858"/>
                </a:lnTo>
                <a:lnTo>
                  <a:pt x="1857" y="14144"/>
                </a:lnTo>
                <a:lnTo>
                  <a:pt x="0" y="22860"/>
                </a:lnTo>
                <a:lnTo>
                  <a:pt x="1857" y="31337"/>
                </a:lnTo>
                <a:lnTo>
                  <a:pt x="6858" y="38100"/>
                </a:lnTo>
                <a:lnTo>
                  <a:pt x="14144" y="42576"/>
                </a:lnTo>
                <a:lnTo>
                  <a:pt x="22860" y="44195"/>
                </a:lnTo>
                <a:lnTo>
                  <a:pt x="31337" y="42576"/>
                </a:lnTo>
                <a:lnTo>
                  <a:pt x="38100" y="38100"/>
                </a:lnTo>
                <a:lnTo>
                  <a:pt x="42576" y="31337"/>
                </a:lnTo>
                <a:lnTo>
                  <a:pt x="44196" y="22860"/>
                </a:lnTo>
                <a:lnTo>
                  <a:pt x="42576" y="14144"/>
                </a:lnTo>
                <a:lnTo>
                  <a:pt x="38100" y="6858"/>
                </a:lnTo>
                <a:lnTo>
                  <a:pt x="31337" y="1857"/>
                </a:lnTo>
                <a:lnTo>
                  <a:pt x="2286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2" name="Google Shape;2532;p76"/>
          <p:cNvSpPr/>
          <p:nvPr/>
        </p:nvSpPr>
        <p:spPr>
          <a:xfrm>
            <a:off x="6726935" y="3317748"/>
            <a:ext cx="44450" cy="44450"/>
          </a:xfrm>
          <a:custGeom>
            <a:rect b="b" l="l" r="r" t="t"/>
            <a:pathLst>
              <a:path extrusionOk="0" h="44450" w="44450">
                <a:moveTo>
                  <a:pt x="22860" y="0"/>
                </a:moveTo>
                <a:lnTo>
                  <a:pt x="31337" y="1857"/>
                </a:lnTo>
                <a:lnTo>
                  <a:pt x="38100" y="6858"/>
                </a:lnTo>
                <a:lnTo>
                  <a:pt x="42576" y="14144"/>
                </a:lnTo>
                <a:lnTo>
                  <a:pt x="44196" y="22860"/>
                </a:lnTo>
                <a:lnTo>
                  <a:pt x="42576" y="31337"/>
                </a:lnTo>
                <a:lnTo>
                  <a:pt x="38100" y="38099"/>
                </a:lnTo>
                <a:lnTo>
                  <a:pt x="31337" y="42576"/>
                </a:lnTo>
                <a:lnTo>
                  <a:pt x="22860" y="44195"/>
                </a:lnTo>
                <a:lnTo>
                  <a:pt x="14144" y="42576"/>
                </a:lnTo>
                <a:lnTo>
                  <a:pt x="6858" y="38100"/>
                </a:lnTo>
                <a:lnTo>
                  <a:pt x="1857" y="31337"/>
                </a:lnTo>
                <a:lnTo>
                  <a:pt x="0" y="22860"/>
                </a:lnTo>
                <a:lnTo>
                  <a:pt x="1857" y="14144"/>
                </a:lnTo>
                <a:lnTo>
                  <a:pt x="6858" y="6857"/>
                </a:lnTo>
                <a:lnTo>
                  <a:pt x="14144" y="1857"/>
                </a:lnTo>
                <a:lnTo>
                  <a:pt x="228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3" name="Google Shape;2533;p76"/>
          <p:cNvSpPr txBox="1"/>
          <p:nvPr/>
        </p:nvSpPr>
        <p:spPr>
          <a:xfrm>
            <a:off x="6839711" y="3823716"/>
            <a:ext cx="334010" cy="243840"/>
          </a:xfrm>
          <a:prstGeom prst="rect">
            <a:avLst/>
          </a:prstGeom>
          <a:solidFill>
            <a:srgbClr val="FFFFFF"/>
          </a:solidFill>
          <a:ln>
            <a:noFill/>
          </a:ln>
        </p:spPr>
        <p:txBody>
          <a:bodyPr anchorCtr="0" anchor="t" bIns="0" lIns="0" spcFirstLastPara="1" rIns="0" wrap="square" tIns="24750">
            <a:noAutofit/>
          </a:bodyPr>
          <a:lstStyle/>
          <a:p>
            <a:pPr indent="0" lvl="0" marL="635"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P</a:t>
            </a:r>
            <a:endParaRPr sz="750">
              <a:solidFill>
                <a:schemeClr val="dk1"/>
              </a:solidFill>
              <a:latin typeface="Times New Roman"/>
              <a:ea typeface="Times New Roman"/>
              <a:cs typeface="Times New Roman"/>
              <a:sym typeface="Times New Roman"/>
            </a:endParaRPr>
          </a:p>
        </p:txBody>
      </p:sp>
      <p:sp>
        <p:nvSpPr>
          <p:cNvPr id="2534" name="Google Shape;2534;p76"/>
          <p:cNvSpPr/>
          <p:nvPr/>
        </p:nvSpPr>
        <p:spPr>
          <a:xfrm>
            <a:off x="8990076" y="1421892"/>
            <a:ext cx="60960" cy="807720"/>
          </a:xfrm>
          <a:custGeom>
            <a:rect b="b" l="l" r="r" t="t"/>
            <a:pathLst>
              <a:path extrusionOk="0" h="807719" w="60959">
                <a:moveTo>
                  <a:pt x="22859" y="745236"/>
                </a:moveTo>
                <a:lnTo>
                  <a:pt x="0" y="745236"/>
                </a:lnTo>
                <a:lnTo>
                  <a:pt x="30479" y="807720"/>
                </a:lnTo>
                <a:lnTo>
                  <a:pt x="49065" y="769620"/>
                </a:lnTo>
                <a:lnTo>
                  <a:pt x="25907" y="769620"/>
                </a:lnTo>
                <a:lnTo>
                  <a:pt x="22859" y="765048"/>
                </a:lnTo>
                <a:lnTo>
                  <a:pt x="22859" y="745236"/>
                </a:lnTo>
                <a:close/>
              </a:path>
              <a:path extrusionOk="0" h="807719" w="60959">
                <a:moveTo>
                  <a:pt x="35051" y="38100"/>
                </a:moveTo>
                <a:lnTo>
                  <a:pt x="25907" y="38100"/>
                </a:lnTo>
                <a:lnTo>
                  <a:pt x="22859" y="41148"/>
                </a:lnTo>
                <a:lnTo>
                  <a:pt x="22859" y="765048"/>
                </a:lnTo>
                <a:lnTo>
                  <a:pt x="25907" y="769620"/>
                </a:lnTo>
                <a:lnTo>
                  <a:pt x="35051" y="769620"/>
                </a:lnTo>
                <a:lnTo>
                  <a:pt x="38100" y="765048"/>
                </a:lnTo>
                <a:lnTo>
                  <a:pt x="38100" y="41148"/>
                </a:lnTo>
                <a:lnTo>
                  <a:pt x="35051" y="38100"/>
                </a:lnTo>
                <a:close/>
              </a:path>
              <a:path extrusionOk="0" h="807719" w="60959">
                <a:moveTo>
                  <a:pt x="60959" y="745236"/>
                </a:moveTo>
                <a:lnTo>
                  <a:pt x="38100" y="745236"/>
                </a:lnTo>
                <a:lnTo>
                  <a:pt x="38100" y="765048"/>
                </a:lnTo>
                <a:lnTo>
                  <a:pt x="35051" y="769620"/>
                </a:lnTo>
                <a:lnTo>
                  <a:pt x="49065" y="769620"/>
                </a:lnTo>
                <a:lnTo>
                  <a:pt x="60959" y="745236"/>
                </a:lnTo>
                <a:close/>
              </a:path>
              <a:path extrusionOk="0" h="807719" w="60959">
                <a:moveTo>
                  <a:pt x="30479" y="0"/>
                </a:moveTo>
                <a:lnTo>
                  <a:pt x="0" y="60960"/>
                </a:lnTo>
                <a:lnTo>
                  <a:pt x="22859" y="60960"/>
                </a:lnTo>
                <a:lnTo>
                  <a:pt x="22859" y="41148"/>
                </a:lnTo>
                <a:lnTo>
                  <a:pt x="25907" y="38100"/>
                </a:lnTo>
                <a:lnTo>
                  <a:pt x="49529" y="38100"/>
                </a:lnTo>
                <a:lnTo>
                  <a:pt x="30479" y="0"/>
                </a:lnTo>
                <a:close/>
              </a:path>
              <a:path extrusionOk="0" h="807719" w="60959">
                <a:moveTo>
                  <a:pt x="49529" y="38100"/>
                </a:moveTo>
                <a:lnTo>
                  <a:pt x="35051" y="38100"/>
                </a:lnTo>
                <a:lnTo>
                  <a:pt x="38100" y="41148"/>
                </a:lnTo>
                <a:lnTo>
                  <a:pt x="38100" y="60960"/>
                </a:lnTo>
                <a:lnTo>
                  <a:pt x="60959" y="60960"/>
                </a:lnTo>
                <a:lnTo>
                  <a:pt x="49529" y="3810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5" name="Google Shape;2535;p76"/>
          <p:cNvSpPr/>
          <p:nvPr/>
        </p:nvSpPr>
        <p:spPr>
          <a:xfrm>
            <a:off x="8782811" y="1752600"/>
            <a:ext cx="556260" cy="242570"/>
          </a:xfrm>
          <a:custGeom>
            <a:rect b="b" l="l" r="r" t="t"/>
            <a:pathLst>
              <a:path extrusionOk="0" h="242569" w="556259">
                <a:moveTo>
                  <a:pt x="0" y="242315"/>
                </a:moveTo>
                <a:lnTo>
                  <a:pt x="556259" y="242315"/>
                </a:lnTo>
                <a:lnTo>
                  <a:pt x="556259" y="0"/>
                </a:lnTo>
                <a:lnTo>
                  <a:pt x="0" y="0"/>
                </a:lnTo>
                <a:lnTo>
                  <a:pt x="0" y="242315"/>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6" name="Google Shape;2536;p76"/>
          <p:cNvSpPr txBox="1"/>
          <p:nvPr/>
        </p:nvSpPr>
        <p:spPr>
          <a:xfrm>
            <a:off x="8782329" y="1763314"/>
            <a:ext cx="556895" cy="208915"/>
          </a:xfrm>
          <a:prstGeom prst="rect">
            <a:avLst/>
          </a:prstGeom>
          <a:noFill/>
          <a:ln>
            <a:noFill/>
          </a:ln>
        </p:spPr>
        <p:txBody>
          <a:bodyPr anchorCtr="0" anchor="t" bIns="0" lIns="0" spcFirstLastPara="1" rIns="0" wrap="square" tIns="12700">
            <a:noAutofit/>
          </a:bodyPr>
          <a:lstStyle/>
          <a:p>
            <a:pPr indent="0" lvl="0" marL="0" marR="0" rtl="0" algn="l">
              <a:lnSpc>
                <a:spcPct val="100000"/>
              </a:lnSpc>
              <a:spcBef>
                <a:spcPts val="0"/>
              </a:spcBef>
              <a:spcAft>
                <a:spcPts val="0"/>
              </a:spcAft>
              <a:buNone/>
            </a:pP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Times New Roman"/>
                <a:ea typeface="Times New Roman"/>
                <a:cs typeface="Times New Roman"/>
                <a:sym typeface="Times New Roman"/>
              </a:rPr>
              <a:t>LS</a:t>
            </a:r>
            <a:r>
              <a:rPr baseline="30000" lang="tr-TR" sz="1800">
                <a:solidFill>
                  <a:schemeClr val="dk1"/>
                </a:solidFill>
                <a:latin typeface="Times New Roman"/>
                <a:ea typeface="Times New Roman"/>
                <a:cs typeface="Times New Roman"/>
                <a:sym typeface="Times New Roman"/>
              </a:rPr>
              <a:t>=</a:t>
            </a:r>
            <a:r>
              <a:rPr baseline="30000" i="1" lang="tr-TR" sz="1800">
                <a:solidFill>
                  <a:schemeClr val="dk1"/>
                </a:solidFill>
                <a:latin typeface="Times New Roman"/>
                <a:ea typeface="Times New Roman"/>
                <a:cs typeface="Times New Roman"/>
                <a:sym typeface="Times New Roman"/>
              </a:rPr>
              <a:t>V</a:t>
            </a:r>
            <a:r>
              <a:rPr lang="tr-TR" sz="750">
                <a:solidFill>
                  <a:schemeClr val="dk1"/>
                </a:solidFill>
                <a:latin typeface="Noto Sans Symbols"/>
                <a:ea typeface="Noto Sans Symbols"/>
                <a:cs typeface="Noto Sans Symbols"/>
                <a:sym typeface="Noto Sans Symbols"/>
              </a:rPr>
              <a:t>φ</a:t>
            </a:r>
            <a:r>
              <a:rPr lang="tr-TR" sz="750">
                <a:solidFill>
                  <a:schemeClr val="dk1"/>
                </a:solidFill>
                <a:latin typeface="Times New Roman"/>
                <a:ea typeface="Times New Roman"/>
                <a:cs typeface="Times New Roman"/>
                <a:sym typeface="Times New Roman"/>
              </a:rPr>
              <a:t>S</a:t>
            </a:r>
            <a:endParaRPr sz="750">
              <a:solidFill>
                <a:schemeClr val="dk1"/>
              </a:solidFill>
              <a:latin typeface="Times New Roman"/>
              <a:ea typeface="Times New Roman"/>
              <a:cs typeface="Times New Roman"/>
              <a:sym typeface="Times New Roman"/>
            </a:endParaRPr>
          </a:p>
        </p:txBody>
      </p:sp>
      <p:sp>
        <p:nvSpPr>
          <p:cNvPr id="2537" name="Google Shape;2537;p76"/>
          <p:cNvSpPr/>
          <p:nvPr/>
        </p:nvSpPr>
        <p:spPr>
          <a:xfrm>
            <a:off x="7331964" y="1115568"/>
            <a:ext cx="1804416" cy="14859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8" name="Google Shape;2538;p76"/>
          <p:cNvSpPr/>
          <p:nvPr/>
        </p:nvSpPr>
        <p:spPr>
          <a:xfrm>
            <a:off x="6170676" y="2232660"/>
            <a:ext cx="121920" cy="344805"/>
          </a:xfrm>
          <a:custGeom>
            <a:rect b="b" l="l" r="r" t="t"/>
            <a:pathLst>
              <a:path extrusionOk="0" h="344805" w="121920">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629" y="330803"/>
                </a:lnTo>
                <a:lnTo>
                  <a:pt x="104012" y="293750"/>
                </a:lnTo>
                <a:lnTo>
                  <a:pt x="117109" y="238982"/>
                </a:lnTo>
                <a:lnTo>
                  <a:pt x="121920" y="172212"/>
                </a:lnTo>
                <a:lnTo>
                  <a:pt x="117109" y="104798"/>
                </a:lnTo>
                <a:lnTo>
                  <a:pt x="104012" y="50101"/>
                </a:lnTo>
                <a:lnTo>
                  <a:pt x="84629" y="1340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9" name="Google Shape;2539;p76"/>
          <p:cNvSpPr/>
          <p:nvPr/>
        </p:nvSpPr>
        <p:spPr>
          <a:xfrm>
            <a:off x="6170676" y="2232660"/>
            <a:ext cx="121920" cy="344805"/>
          </a:xfrm>
          <a:custGeom>
            <a:rect b="b" l="l" r="r" t="t"/>
            <a:pathLst>
              <a:path extrusionOk="0" h="344805" w="121920">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629" y="330803"/>
                </a:lnTo>
                <a:lnTo>
                  <a:pt x="104012" y="293750"/>
                </a:lnTo>
                <a:lnTo>
                  <a:pt x="117109" y="238982"/>
                </a:lnTo>
                <a:lnTo>
                  <a:pt x="121920" y="172212"/>
                </a:lnTo>
                <a:lnTo>
                  <a:pt x="117109" y="104798"/>
                </a:lnTo>
                <a:lnTo>
                  <a:pt x="104012" y="50101"/>
                </a:lnTo>
                <a:lnTo>
                  <a:pt x="84629" y="13406"/>
                </a:lnTo>
                <a:lnTo>
                  <a:pt x="609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0" name="Google Shape;2540;p76"/>
          <p:cNvSpPr/>
          <p:nvPr/>
        </p:nvSpPr>
        <p:spPr>
          <a:xfrm>
            <a:off x="6278879" y="2234184"/>
            <a:ext cx="121920" cy="344805"/>
          </a:xfrm>
          <a:custGeom>
            <a:rect b="b" l="l" r="r" t="t"/>
            <a:pathLst>
              <a:path extrusionOk="0" h="344805" w="121920">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629" y="330803"/>
                </a:lnTo>
                <a:lnTo>
                  <a:pt x="104012" y="293750"/>
                </a:lnTo>
                <a:lnTo>
                  <a:pt x="117109" y="238982"/>
                </a:lnTo>
                <a:lnTo>
                  <a:pt x="121920" y="172212"/>
                </a:lnTo>
                <a:lnTo>
                  <a:pt x="117109" y="104798"/>
                </a:lnTo>
                <a:lnTo>
                  <a:pt x="104012" y="50101"/>
                </a:lnTo>
                <a:lnTo>
                  <a:pt x="84629" y="1340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1" name="Google Shape;2541;p76"/>
          <p:cNvSpPr/>
          <p:nvPr/>
        </p:nvSpPr>
        <p:spPr>
          <a:xfrm>
            <a:off x="6278879" y="2234184"/>
            <a:ext cx="121920" cy="344805"/>
          </a:xfrm>
          <a:custGeom>
            <a:rect b="b" l="l" r="r" t="t"/>
            <a:pathLst>
              <a:path extrusionOk="0" h="344805" w="121920">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629" y="330803"/>
                </a:lnTo>
                <a:lnTo>
                  <a:pt x="104012" y="293750"/>
                </a:lnTo>
                <a:lnTo>
                  <a:pt x="117109" y="238982"/>
                </a:lnTo>
                <a:lnTo>
                  <a:pt x="121920" y="172212"/>
                </a:lnTo>
                <a:lnTo>
                  <a:pt x="117109" y="104798"/>
                </a:lnTo>
                <a:lnTo>
                  <a:pt x="104012" y="50101"/>
                </a:lnTo>
                <a:lnTo>
                  <a:pt x="84629" y="13406"/>
                </a:lnTo>
                <a:lnTo>
                  <a:pt x="609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2" name="Google Shape;2542;p76"/>
          <p:cNvSpPr/>
          <p:nvPr/>
        </p:nvSpPr>
        <p:spPr>
          <a:xfrm>
            <a:off x="6390132" y="2232660"/>
            <a:ext cx="121920" cy="344805"/>
          </a:xfrm>
          <a:custGeom>
            <a:rect b="b" l="l" r="r" t="t"/>
            <a:pathLst>
              <a:path extrusionOk="0" h="344805" w="121920">
                <a:moveTo>
                  <a:pt x="60959" y="0"/>
                </a:moveTo>
                <a:lnTo>
                  <a:pt x="37290" y="13406"/>
                </a:lnTo>
                <a:lnTo>
                  <a:pt x="17906" y="50101"/>
                </a:lnTo>
                <a:lnTo>
                  <a:pt x="4810" y="104798"/>
                </a:lnTo>
                <a:lnTo>
                  <a:pt x="0" y="172212"/>
                </a:lnTo>
                <a:lnTo>
                  <a:pt x="4810" y="238982"/>
                </a:lnTo>
                <a:lnTo>
                  <a:pt x="17906" y="293750"/>
                </a:lnTo>
                <a:lnTo>
                  <a:pt x="37290" y="330803"/>
                </a:lnTo>
                <a:lnTo>
                  <a:pt x="60959" y="344424"/>
                </a:lnTo>
                <a:lnTo>
                  <a:pt x="84629" y="330803"/>
                </a:lnTo>
                <a:lnTo>
                  <a:pt x="104013" y="293750"/>
                </a:lnTo>
                <a:lnTo>
                  <a:pt x="117109" y="238982"/>
                </a:lnTo>
                <a:lnTo>
                  <a:pt x="121919" y="172212"/>
                </a:lnTo>
                <a:lnTo>
                  <a:pt x="117109" y="104798"/>
                </a:lnTo>
                <a:lnTo>
                  <a:pt x="104012" y="50101"/>
                </a:lnTo>
                <a:lnTo>
                  <a:pt x="84629" y="13406"/>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3" name="Google Shape;2543;p76"/>
          <p:cNvSpPr/>
          <p:nvPr/>
        </p:nvSpPr>
        <p:spPr>
          <a:xfrm>
            <a:off x="6390132" y="2232660"/>
            <a:ext cx="121920" cy="344805"/>
          </a:xfrm>
          <a:custGeom>
            <a:rect b="b" l="l" r="r" t="t"/>
            <a:pathLst>
              <a:path extrusionOk="0" h="344805" w="121920">
                <a:moveTo>
                  <a:pt x="60959" y="0"/>
                </a:moveTo>
                <a:lnTo>
                  <a:pt x="37290" y="13406"/>
                </a:lnTo>
                <a:lnTo>
                  <a:pt x="17906" y="50101"/>
                </a:lnTo>
                <a:lnTo>
                  <a:pt x="4810" y="104798"/>
                </a:lnTo>
                <a:lnTo>
                  <a:pt x="0" y="172212"/>
                </a:lnTo>
                <a:lnTo>
                  <a:pt x="4810" y="238982"/>
                </a:lnTo>
                <a:lnTo>
                  <a:pt x="17906" y="293750"/>
                </a:lnTo>
                <a:lnTo>
                  <a:pt x="37290" y="330803"/>
                </a:lnTo>
                <a:lnTo>
                  <a:pt x="60959" y="344424"/>
                </a:lnTo>
                <a:lnTo>
                  <a:pt x="84629" y="330803"/>
                </a:lnTo>
                <a:lnTo>
                  <a:pt x="104013" y="293750"/>
                </a:lnTo>
                <a:lnTo>
                  <a:pt x="117109" y="238982"/>
                </a:lnTo>
                <a:lnTo>
                  <a:pt x="121919" y="172212"/>
                </a:lnTo>
                <a:lnTo>
                  <a:pt x="117109" y="104798"/>
                </a:lnTo>
                <a:lnTo>
                  <a:pt x="104012" y="50101"/>
                </a:lnTo>
                <a:lnTo>
                  <a:pt x="84629" y="13406"/>
                </a:lnTo>
                <a:lnTo>
                  <a:pt x="6095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4" name="Google Shape;2544;p76"/>
          <p:cNvSpPr/>
          <p:nvPr/>
        </p:nvSpPr>
        <p:spPr>
          <a:xfrm>
            <a:off x="6499859" y="2232660"/>
            <a:ext cx="123825" cy="344805"/>
          </a:xfrm>
          <a:custGeom>
            <a:rect b="b" l="l" r="r" t="t"/>
            <a:pathLst>
              <a:path extrusionOk="0" h="344805" w="123825">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867" y="330803"/>
                </a:lnTo>
                <a:lnTo>
                  <a:pt x="104774" y="293750"/>
                </a:lnTo>
                <a:lnTo>
                  <a:pt x="118395" y="238982"/>
                </a:lnTo>
                <a:lnTo>
                  <a:pt x="123443" y="172212"/>
                </a:lnTo>
                <a:lnTo>
                  <a:pt x="118395" y="104798"/>
                </a:lnTo>
                <a:lnTo>
                  <a:pt x="104774" y="50101"/>
                </a:lnTo>
                <a:lnTo>
                  <a:pt x="84867" y="13406"/>
                </a:lnTo>
                <a:lnTo>
                  <a:pt x="609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5" name="Google Shape;2545;p76"/>
          <p:cNvSpPr/>
          <p:nvPr/>
        </p:nvSpPr>
        <p:spPr>
          <a:xfrm>
            <a:off x="6499859" y="2232660"/>
            <a:ext cx="123825" cy="344805"/>
          </a:xfrm>
          <a:custGeom>
            <a:rect b="b" l="l" r="r" t="t"/>
            <a:pathLst>
              <a:path extrusionOk="0" h="344805" w="123825">
                <a:moveTo>
                  <a:pt x="60960" y="0"/>
                </a:moveTo>
                <a:lnTo>
                  <a:pt x="37290" y="13406"/>
                </a:lnTo>
                <a:lnTo>
                  <a:pt x="17907" y="50101"/>
                </a:lnTo>
                <a:lnTo>
                  <a:pt x="4810" y="104798"/>
                </a:lnTo>
                <a:lnTo>
                  <a:pt x="0" y="172212"/>
                </a:lnTo>
                <a:lnTo>
                  <a:pt x="4810" y="238982"/>
                </a:lnTo>
                <a:lnTo>
                  <a:pt x="17907" y="293750"/>
                </a:lnTo>
                <a:lnTo>
                  <a:pt x="37290" y="330803"/>
                </a:lnTo>
                <a:lnTo>
                  <a:pt x="60960" y="344424"/>
                </a:lnTo>
                <a:lnTo>
                  <a:pt x="84867" y="330803"/>
                </a:lnTo>
                <a:lnTo>
                  <a:pt x="104774" y="293750"/>
                </a:lnTo>
                <a:lnTo>
                  <a:pt x="118395" y="238982"/>
                </a:lnTo>
                <a:lnTo>
                  <a:pt x="123443" y="172212"/>
                </a:lnTo>
                <a:lnTo>
                  <a:pt x="118395" y="104798"/>
                </a:lnTo>
                <a:lnTo>
                  <a:pt x="104774" y="50101"/>
                </a:lnTo>
                <a:lnTo>
                  <a:pt x="84867" y="13406"/>
                </a:lnTo>
                <a:lnTo>
                  <a:pt x="609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6" name="Google Shape;2546;p76"/>
          <p:cNvSpPr/>
          <p:nvPr/>
        </p:nvSpPr>
        <p:spPr>
          <a:xfrm>
            <a:off x="6609588" y="2229612"/>
            <a:ext cx="123825" cy="344805"/>
          </a:xfrm>
          <a:custGeom>
            <a:rect b="b" l="l" r="r" t="t"/>
            <a:pathLst>
              <a:path extrusionOk="0" h="344805" w="123825">
                <a:moveTo>
                  <a:pt x="60959" y="0"/>
                </a:moveTo>
                <a:lnTo>
                  <a:pt x="37290" y="13406"/>
                </a:lnTo>
                <a:lnTo>
                  <a:pt x="17906" y="50101"/>
                </a:lnTo>
                <a:lnTo>
                  <a:pt x="4810" y="104798"/>
                </a:lnTo>
                <a:lnTo>
                  <a:pt x="0" y="172212"/>
                </a:lnTo>
                <a:lnTo>
                  <a:pt x="4810" y="238982"/>
                </a:lnTo>
                <a:lnTo>
                  <a:pt x="17906" y="293750"/>
                </a:lnTo>
                <a:lnTo>
                  <a:pt x="37290" y="330803"/>
                </a:lnTo>
                <a:lnTo>
                  <a:pt x="60959" y="344424"/>
                </a:lnTo>
                <a:lnTo>
                  <a:pt x="85510" y="330803"/>
                </a:lnTo>
                <a:lnTo>
                  <a:pt x="105346" y="293750"/>
                </a:lnTo>
                <a:lnTo>
                  <a:pt x="118610" y="238982"/>
                </a:lnTo>
                <a:lnTo>
                  <a:pt x="123443" y="172212"/>
                </a:lnTo>
                <a:lnTo>
                  <a:pt x="118610" y="104798"/>
                </a:lnTo>
                <a:lnTo>
                  <a:pt x="105346" y="50101"/>
                </a:lnTo>
                <a:lnTo>
                  <a:pt x="85510" y="13406"/>
                </a:lnTo>
                <a:lnTo>
                  <a:pt x="6095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7" name="Google Shape;2547;p76"/>
          <p:cNvSpPr/>
          <p:nvPr/>
        </p:nvSpPr>
        <p:spPr>
          <a:xfrm>
            <a:off x="6609588" y="2229612"/>
            <a:ext cx="123825" cy="344805"/>
          </a:xfrm>
          <a:custGeom>
            <a:rect b="b" l="l" r="r" t="t"/>
            <a:pathLst>
              <a:path extrusionOk="0" h="344805" w="123825">
                <a:moveTo>
                  <a:pt x="60959" y="0"/>
                </a:moveTo>
                <a:lnTo>
                  <a:pt x="37290" y="13406"/>
                </a:lnTo>
                <a:lnTo>
                  <a:pt x="17906" y="50101"/>
                </a:lnTo>
                <a:lnTo>
                  <a:pt x="4810" y="104798"/>
                </a:lnTo>
                <a:lnTo>
                  <a:pt x="0" y="172212"/>
                </a:lnTo>
                <a:lnTo>
                  <a:pt x="4810" y="238982"/>
                </a:lnTo>
                <a:lnTo>
                  <a:pt x="17906" y="293750"/>
                </a:lnTo>
                <a:lnTo>
                  <a:pt x="37290" y="330803"/>
                </a:lnTo>
                <a:lnTo>
                  <a:pt x="60959" y="344424"/>
                </a:lnTo>
                <a:lnTo>
                  <a:pt x="85510" y="330803"/>
                </a:lnTo>
                <a:lnTo>
                  <a:pt x="105346" y="293750"/>
                </a:lnTo>
                <a:lnTo>
                  <a:pt x="118610" y="238982"/>
                </a:lnTo>
                <a:lnTo>
                  <a:pt x="123443" y="172212"/>
                </a:lnTo>
                <a:lnTo>
                  <a:pt x="118610" y="104798"/>
                </a:lnTo>
                <a:lnTo>
                  <a:pt x="105346" y="50101"/>
                </a:lnTo>
                <a:lnTo>
                  <a:pt x="85510" y="13406"/>
                </a:lnTo>
                <a:lnTo>
                  <a:pt x="6095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8" name="Google Shape;2548;p76"/>
          <p:cNvSpPr/>
          <p:nvPr/>
        </p:nvSpPr>
        <p:spPr>
          <a:xfrm>
            <a:off x="6124955" y="2324100"/>
            <a:ext cx="715010" cy="277495"/>
          </a:xfrm>
          <a:custGeom>
            <a:rect b="b" l="l" r="r" t="t"/>
            <a:pathLst>
              <a:path extrusionOk="0" h="277494" w="715009">
                <a:moveTo>
                  <a:pt x="0" y="277367"/>
                </a:moveTo>
                <a:lnTo>
                  <a:pt x="714755" y="277367"/>
                </a:lnTo>
                <a:lnTo>
                  <a:pt x="714755" y="0"/>
                </a:lnTo>
                <a:lnTo>
                  <a:pt x="0" y="0"/>
                </a:lnTo>
                <a:lnTo>
                  <a:pt x="0" y="277367"/>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9" name="Google Shape;2549;p76"/>
          <p:cNvSpPr/>
          <p:nvPr/>
        </p:nvSpPr>
        <p:spPr>
          <a:xfrm>
            <a:off x="5096255" y="2610612"/>
            <a:ext cx="1865630" cy="0"/>
          </a:xfrm>
          <a:custGeom>
            <a:rect b="b" l="l" r="r" t="t"/>
            <a:pathLst>
              <a:path extrusionOk="0" h="120000" w="1865629">
                <a:moveTo>
                  <a:pt x="0" y="0"/>
                </a:moveTo>
                <a:lnTo>
                  <a:pt x="1865376"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0" name="Google Shape;2550;p76"/>
          <p:cNvSpPr/>
          <p:nvPr/>
        </p:nvSpPr>
        <p:spPr>
          <a:xfrm>
            <a:off x="6964680" y="2316480"/>
            <a:ext cx="0" cy="283845"/>
          </a:xfrm>
          <a:custGeom>
            <a:rect b="b" l="l" r="r" t="t"/>
            <a:pathLst>
              <a:path extrusionOk="0" h="283844" w="120000">
                <a:moveTo>
                  <a:pt x="0" y="0"/>
                </a:moveTo>
                <a:lnTo>
                  <a:pt x="0" y="283463"/>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1" name="Google Shape;2551;p76"/>
          <p:cNvSpPr/>
          <p:nvPr/>
        </p:nvSpPr>
        <p:spPr>
          <a:xfrm>
            <a:off x="5530596" y="2316480"/>
            <a:ext cx="367665" cy="0"/>
          </a:xfrm>
          <a:custGeom>
            <a:rect b="b" l="l" r="r" t="t"/>
            <a:pathLst>
              <a:path extrusionOk="0" h="120000" w="367664">
                <a:moveTo>
                  <a:pt x="0" y="0"/>
                </a:moveTo>
                <a:lnTo>
                  <a:pt x="367283"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2" name="Google Shape;2552;p76"/>
          <p:cNvSpPr/>
          <p:nvPr/>
        </p:nvSpPr>
        <p:spPr>
          <a:xfrm>
            <a:off x="8206740" y="4439411"/>
            <a:ext cx="0" cy="241300"/>
          </a:xfrm>
          <a:custGeom>
            <a:rect b="b" l="l" r="r" t="t"/>
            <a:pathLst>
              <a:path extrusionOk="0" h="241300" w="120000">
                <a:moveTo>
                  <a:pt x="0" y="0"/>
                </a:moveTo>
                <a:lnTo>
                  <a:pt x="0" y="240791"/>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3" name="Google Shape;2553;p76"/>
          <p:cNvSpPr/>
          <p:nvPr/>
        </p:nvSpPr>
        <p:spPr>
          <a:xfrm>
            <a:off x="8189976" y="4657344"/>
            <a:ext cx="43180" cy="44450"/>
          </a:xfrm>
          <a:custGeom>
            <a:rect b="b" l="l" r="r" t="t"/>
            <a:pathLst>
              <a:path extrusionOk="0" h="44450" w="43179">
                <a:moveTo>
                  <a:pt x="21335" y="0"/>
                </a:moveTo>
                <a:lnTo>
                  <a:pt x="12858" y="1619"/>
                </a:lnTo>
                <a:lnTo>
                  <a:pt x="6096" y="6096"/>
                </a:lnTo>
                <a:lnTo>
                  <a:pt x="1619" y="12858"/>
                </a:lnTo>
                <a:lnTo>
                  <a:pt x="0" y="21336"/>
                </a:lnTo>
                <a:lnTo>
                  <a:pt x="1619" y="30051"/>
                </a:lnTo>
                <a:lnTo>
                  <a:pt x="6096" y="37338"/>
                </a:lnTo>
                <a:lnTo>
                  <a:pt x="12858" y="42338"/>
                </a:lnTo>
                <a:lnTo>
                  <a:pt x="21335" y="44196"/>
                </a:lnTo>
                <a:lnTo>
                  <a:pt x="29813" y="42338"/>
                </a:lnTo>
                <a:lnTo>
                  <a:pt x="36575" y="37338"/>
                </a:lnTo>
                <a:lnTo>
                  <a:pt x="41052" y="30051"/>
                </a:lnTo>
                <a:lnTo>
                  <a:pt x="42672" y="21336"/>
                </a:lnTo>
                <a:lnTo>
                  <a:pt x="41052" y="12858"/>
                </a:lnTo>
                <a:lnTo>
                  <a:pt x="36575" y="6096"/>
                </a:lnTo>
                <a:lnTo>
                  <a:pt x="29813" y="1619"/>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4" name="Google Shape;2554;p76"/>
          <p:cNvSpPr/>
          <p:nvPr/>
        </p:nvSpPr>
        <p:spPr>
          <a:xfrm>
            <a:off x="8189976" y="4657344"/>
            <a:ext cx="43180" cy="44450"/>
          </a:xfrm>
          <a:custGeom>
            <a:rect b="b" l="l" r="r" t="t"/>
            <a:pathLst>
              <a:path extrusionOk="0" h="44450" w="43179">
                <a:moveTo>
                  <a:pt x="21335" y="0"/>
                </a:moveTo>
                <a:lnTo>
                  <a:pt x="29813" y="1619"/>
                </a:lnTo>
                <a:lnTo>
                  <a:pt x="36575" y="6096"/>
                </a:lnTo>
                <a:lnTo>
                  <a:pt x="41052" y="12858"/>
                </a:lnTo>
                <a:lnTo>
                  <a:pt x="42672" y="21336"/>
                </a:lnTo>
                <a:lnTo>
                  <a:pt x="41052" y="30051"/>
                </a:lnTo>
                <a:lnTo>
                  <a:pt x="36575" y="37338"/>
                </a:lnTo>
                <a:lnTo>
                  <a:pt x="29813" y="42338"/>
                </a:lnTo>
                <a:lnTo>
                  <a:pt x="21335" y="44196"/>
                </a:lnTo>
                <a:lnTo>
                  <a:pt x="12858" y="42338"/>
                </a:lnTo>
                <a:lnTo>
                  <a:pt x="6096" y="37337"/>
                </a:lnTo>
                <a:lnTo>
                  <a:pt x="1619" y="30051"/>
                </a:lnTo>
                <a:lnTo>
                  <a:pt x="0" y="21336"/>
                </a:lnTo>
                <a:lnTo>
                  <a:pt x="1619" y="12858"/>
                </a:lnTo>
                <a:lnTo>
                  <a:pt x="6096" y="6096"/>
                </a:lnTo>
                <a:lnTo>
                  <a:pt x="12858" y="1619"/>
                </a:lnTo>
                <a:lnTo>
                  <a:pt x="21335"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5" name="Google Shape;2555;p76"/>
          <p:cNvSpPr/>
          <p:nvPr/>
        </p:nvSpPr>
        <p:spPr>
          <a:xfrm>
            <a:off x="8191500" y="5780532"/>
            <a:ext cx="0" cy="257810"/>
          </a:xfrm>
          <a:custGeom>
            <a:rect b="b" l="l" r="r" t="t"/>
            <a:pathLst>
              <a:path extrusionOk="0" h="257810" w="120000">
                <a:moveTo>
                  <a:pt x="0" y="0"/>
                </a:moveTo>
                <a:lnTo>
                  <a:pt x="0" y="257555"/>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6" name="Google Shape;2556;p76"/>
          <p:cNvSpPr/>
          <p:nvPr/>
        </p:nvSpPr>
        <p:spPr>
          <a:xfrm>
            <a:off x="8290559" y="3340608"/>
            <a:ext cx="0" cy="3775075"/>
          </a:xfrm>
          <a:custGeom>
            <a:rect b="b" l="l" r="r" t="t"/>
            <a:pathLst>
              <a:path extrusionOk="0" h="3775075" w="120000">
                <a:moveTo>
                  <a:pt x="0" y="0"/>
                </a:moveTo>
                <a:lnTo>
                  <a:pt x="0" y="3774947"/>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7" name="Google Shape;2557;p76"/>
          <p:cNvSpPr/>
          <p:nvPr/>
        </p:nvSpPr>
        <p:spPr>
          <a:xfrm>
            <a:off x="8238743" y="3319272"/>
            <a:ext cx="44450" cy="44450"/>
          </a:xfrm>
          <a:custGeom>
            <a:rect b="b" l="l" r="r" t="t"/>
            <a:pathLst>
              <a:path extrusionOk="0" h="44450" w="44450">
                <a:moveTo>
                  <a:pt x="22859" y="0"/>
                </a:moveTo>
                <a:lnTo>
                  <a:pt x="14144" y="1857"/>
                </a:lnTo>
                <a:lnTo>
                  <a:pt x="6857" y="6858"/>
                </a:lnTo>
                <a:lnTo>
                  <a:pt x="1857" y="14144"/>
                </a:lnTo>
                <a:lnTo>
                  <a:pt x="0" y="22859"/>
                </a:lnTo>
                <a:lnTo>
                  <a:pt x="1857" y="31337"/>
                </a:lnTo>
                <a:lnTo>
                  <a:pt x="6858" y="38100"/>
                </a:lnTo>
                <a:lnTo>
                  <a:pt x="14144" y="42576"/>
                </a:lnTo>
                <a:lnTo>
                  <a:pt x="22859" y="44195"/>
                </a:lnTo>
                <a:lnTo>
                  <a:pt x="31337" y="42576"/>
                </a:lnTo>
                <a:lnTo>
                  <a:pt x="38100" y="38100"/>
                </a:lnTo>
                <a:lnTo>
                  <a:pt x="42576" y="31337"/>
                </a:lnTo>
                <a:lnTo>
                  <a:pt x="44196" y="22859"/>
                </a:lnTo>
                <a:lnTo>
                  <a:pt x="42576" y="14144"/>
                </a:lnTo>
                <a:lnTo>
                  <a:pt x="38100" y="6858"/>
                </a:lnTo>
                <a:lnTo>
                  <a:pt x="31337" y="1857"/>
                </a:lnTo>
                <a:lnTo>
                  <a:pt x="22859"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8" name="Google Shape;2558;p76"/>
          <p:cNvSpPr/>
          <p:nvPr/>
        </p:nvSpPr>
        <p:spPr>
          <a:xfrm>
            <a:off x="8238743" y="3319272"/>
            <a:ext cx="44450" cy="44450"/>
          </a:xfrm>
          <a:custGeom>
            <a:rect b="b" l="l" r="r" t="t"/>
            <a:pathLst>
              <a:path extrusionOk="0" h="44450" w="44450">
                <a:moveTo>
                  <a:pt x="22859" y="0"/>
                </a:moveTo>
                <a:lnTo>
                  <a:pt x="31337" y="1857"/>
                </a:lnTo>
                <a:lnTo>
                  <a:pt x="38100" y="6858"/>
                </a:lnTo>
                <a:lnTo>
                  <a:pt x="42576" y="14144"/>
                </a:lnTo>
                <a:lnTo>
                  <a:pt x="44196" y="22859"/>
                </a:lnTo>
                <a:lnTo>
                  <a:pt x="42576" y="31337"/>
                </a:lnTo>
                <a:lnTo>
                  <a:pt x="38100" y="38100"/>
                </a:lnTo>
                <a:lnTo>
                  <a:pt x="31337" y="42576"/>
                </a:lnTo>
                <a:lnTo>
                  <a:pt x="22859" y="44195"/>
                </a:lnTo>
                <a:lnTo>
                  <a:pt x="14144" y="42576"/>
                </a:lnTo>
                <a:lnTo>
                  <a:pt x="6857" y="38099"/>
                </a:lnTo>
                <a:lnTo>
                  <a:pt x="1857" y="31337"/>
                </a:lnTo>
                <a:lnTo>
                  <a:pt x="0" y="22859"/>
                </a:lnTo>
                <a:lnTo>
                  <a:pt x="1857" y="14144"/>
                </a:lnTo>
                <a:lnTo>
                  <a:pt x="6857" y="6858"/>
                </a:lnTo>
                <a:lnTo>
                  <a:pt x="14144" y="1857"/>
                </a:lnTo>
                <a:lnTo>
                  <a:pt x="2285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9" name="Google Shape;2559;p76"/>
          <p:cNvSpPr/>
          <p:nvPr/>
        </p:nvSpPr>
        <p:spPr>
          <a:xfrm>
            <a:off x="5398008" y="1277112"/>
            <a:ext cx="640080" cy="60960"/>
          </a:xfrm>
          <a:custGeom>
            <a:rect b="b" l="l" r="r" t="t"/>
            <a:pathLst>
              <a:path extrusionOk="0" h="60959" w="640079">
                <a:moveTo>
                  <a:pt x="548639" y="0"/>
                </a:moveTo>
                <a:lnTo>
                  <a:pt x="548639" y="60960"/>
                </a:lnTo>
                <a:lnTo>
                  <a:pt x="617219" y="38100"/>
                </a:lnTo>
                <a:lnTo>
                  <a:pt x="566927" y="38100"/>
                </a:lnTo>
                <a:lnTo>
                  <a:pt x="571500" y="35051"/>
                </a:lnTo>
                <a:lnTo>
                  <a:pt x="571500" y="25907"/>
                </a:lnTo>
                <a:lnTo>
                  <a:pt x="566927" y="22860"/>
                </a:lnTo>
                <a:lnTo>
                  <a:pt x="617220" y="22860"/>
                </a:lnTo>
                <a:lnTo>
                  <a:pt x="548639" y="0"/>
                </a:lnTo>
                <a:close/>
              </a:path>
              <a:path extrusionOk="0" h="60959" w="640079">
                <a:moveTo>
                  <a:pt x="548639" y="22860"/>
                </a:moveTo>
                <a:lnTo>
                  <a:pt x="3047" y="22860"/>
                </a:lnTo>
                <a:lnTo>
                  <a:pt x="0" y="25907"/>
                </a:lnTo>
                <a:lnTo>
                  <a:pt x="0" y="35051"/>
                </a:lnTo>
                <a:lnTo>
                  <a:pt x="3047" y="38100"/>
                </a:lnTo>
                <a:lnTo>
                  <a:pt x="548639" y="38100"/>
                </a:lnTo>
                <a:lnTo>
                  <a:pt x="548639" y="22860"/>
                </a:lnTo>
                <a:close/>
              </a:path>
              <a:path extrusionOk="0" h="60959" w="640079">
                <a:moveTo>
                  <a:pt x="617220" y="22860"/>
                </a:moveTo>
                <a:lnTo>
                  <a:pt x="566927" y="22860"/>
                </a:lnTo>
                <a:lnTo>
                  <a:pt x="571500" y="25907"/>
                </a:lnTo>
                <a:lnTo>
                  <a:pt x="571500" y="35051"/>
                </a:lnTo>
                <a:lnTo>
                  <a:pt x="566927" y="38100"/>
                </a:lnTo>
                <a:lnTo>
                  <a:pt x="617219" y="38100"/>
                </a:lnTo>
                <a:lnTo>
                  <a:pt x="640079" y="30479"/>
                </a:lnTo>
                <a:lnTo>
                  <a:pt x="617220" y="2286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0" name="Google Shape;2560;p76"/>
          <p:cNvSpPr/>
          <p:nvPr/>
        </p:nvSpPr>
        <p:spPr>
          <a:xfrm>
            <a:off x="8478011" y="1277112"/>
            <a:ext cx="640080" cy="60960"/>
          </a:xfrm>
          <a:custGeom>
            <a:rect b="b" l="l" r="r" t="t"/>
            <a:pathLst>
              <a:path extrusionOk="0" h="60959" w="640079">
                <a:moveTo>
                  <a:pt x="548640" y="0"/>
                </a:moveTo>
                <a:lnTo>
                  <a:pt x="548640" y="60960"/>
                </a:lnTo>
                <a:lnTo>
                  <a:pt x="617220" y="38100"/>
                </a:lnTo>
                <a:lnTo>
                  <a:pt x="566928" y="38100"/>
                </a:lnTo>
                <a:lnTo>
                  <a:pt x="571500" y="35051"/>
                </a:lnTo>
                <a:lnTo>
                  <a:pt x="571500" y="25907"/>
                </a:lnTo>
                <a:lnTo>
                  <a:pt x="566928" y="22860"/>
                </a:lnTo>
                <a:lnTo>
                  <a:pt x="617220" y="22860"/>
                </a:lnTo>
                <a:lnTo>
                  <a:pt x="548640" y="0"/>
                </a:lnTo>
                <a:close/>
              </a:path>
              <a:path extrusionOk="0" h="60959" w="640079">
                <a:moveTo>
                  <a:pt x="548640" y="22860"/>
                </a:moveTo>
                <a:lnTo>
                  <a:pt x="3048" y="22860"/>
                </a:lnTo>
                <a:lnTo>
                  <a:pt x="0" y="25907"/>
                </a:lnTo>
                <a:lnTo>
                  <a:pt x="0" y="35051"/>
                </a:lnTo>
                <a:lnTo>
                  <a:pt x="3048" y="38100"/>
                </a:lnTo>
                <a:lnTo>
                  <a:pt x="548640" y="38100"/>
                </a:lnTo>
                <a:lnTo>
                  <a:pt x="548640" y="22860"/>
                </a:lnTo>
                <a:close/>
              </a:path>
              <a:path extrusionOk="0" h="60959" w="640079">
                <a:moveTo>
                  <a:pt x="617220" y="22860"/>
                </a:moveTo>
                <a:lnTo>
                  <a:pt x="566928" y="22860"/>
                </a:lnTo>
                <a:lnTo>
                  <a:pt x="571500" y="25907"/>
                </a:lnTo>
                <a:lnTo>
                  <a:pt x="571500" y="35051"/>
                </a:lnTo>
                <a:lnTo>
                  <a:pt x="566928" y="38100"/>
                </a:lnTo>
                <a:lnTo>
                  <a:pt x="617220" y="38100"/>
                </a:lnTo>
                <a:lnTo>
                  <a:pt x="640080" y="30479"/>
                </a:lnTo>
                <a:lnTo>
                  <a:pt x="617220" y="2286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1" name="Google Shape;2561;p76"/>
          <p:cNvSpPr/>
          <p:nvPr/>
        </p:nvSpPr>
        <p:spPr>
          <a:xfrm>
            <a:off x="5902452" y="1595628"/>
            <a:ext cx="227329" cy="342900"/>
          </a:xfrm>
          <a:custGeom>
            <a:rect b="b" l="l" r="r" t="t"/>
            <a:pathLst>
              <a:path extrusionOk="0" h="342900" w="227329">
                <a:moveTo>
                  <a:pt x="171209" y="72592"/>
                </a:moveTo>
                <a:lnTo>
                  <a:pt x="3048" y="329184"/>
                </a:lnTo>
                <a:lnTo>
                  <a:pt x="0" y="332232"/>
                </a:lnTo>
                <a:lnTo>
                  <a:pt x="1524" y="338327"/>
                </a:lnTo>
                <a:lnTo>
                  <a:pt x="4572" y="339851"/>
                </a:lnTo>
                <a:lnTo>
                  <a:pt x="9144" y="342900"/>
                </a:lnTo>
                <a:lnTo>
                  <a:pt x="13715" y="341375"/>
                </a:lnTo>
                <a:lnTo>
                  <a:pt x="15239" y="338327"/>
                </a:lnTo>
                <a:lnTo>
                  <a:pt x="183978" y="80855"/>
                </a:lnTo>
                <a:lnTo>
                  <a:pt x="171209" y="72592"/>
                </a:lnTo>
                <a:close/>
              </a:path>
              <a:path extrusionOk="0" h="342900" w="227329">
                <a:moveTo>
                  <a:pt x="212685" y="54863"/>
                </a:moveTo>
                <a:lnTo>
                  <a:pt x="185927" y="54863"/>
                </a:lnTo>
                <a:lnTo>
                  <a:pt x="190500" y="57912"/>
                </a:lnTo>
                <a:lnTo>
                  <a:pt x="193548" y="59436"/>
                </a:lnTo>
                <a:lnTo>
                  <a:pt x="193548" y="64008"/>
                </a:lnTo>
                <a:lnTo>
                  <a:pt x="192024" y="68580"/>
                </a:lnTo>
                <a:lnTo>
                  <a:pt x="183978" y="80855"/>
                </a:lnTo>
                <a:lnTo>
                  <a:pt x="202692" y="92963"/>
                </a:lnTo>
                <a:lnTo>
                  <a:pt x="212685" y="54863"/>
                </a:lnTo>
                <a:close/>
              </a:path>
              <a:path extrusionOk="0" h="342900" w="227329">
                <a:moveTo>
                  <a:pt x="185927" y="54863"/>
                </a:moveTo>
                <a:lnTo>
                  <a:pt x="181356" y="56387"/>
                </a:lnTo>
                <a:lnTo>
                  <a:pt x="179832" y="59436"/>
                </a:lnTo>
                <a:lnTo>
                  <a:pt x="171209" y="72592"/>
                </a:lnTo>
                <a:lnTo>
                  <a:pt x="183978" y="80855"/>
                </a:lnTo>
                <a:lnTo>
                  <a:pt x="192024" y="68580"/>
                </a:lnTo>
                <a:lnTo>
                  <a:pt x="193548" y="64008"/>
                </a:lnTo>
                <a:lnTo>
                  <a:pt x="193548" y="59436"/>
                </a:lnTo>
                <a:lnTo>
                  <a:pt x="190500" y="57912"/>
                </a:lnTo>
                <a:lnTo>
                  <a:pt x="185927" y="54863"/>
                </a:lnTo>
                <a:close/>
              </a:path>
              <a:path extrusionOk="0" h="342900" w="227329">
                <a:moveTo>
                  <a:pt x="227075" y="0"/>
                </a:moveTo>
                <a:lnTo>
                  <a:pt x="150875" y="59436"/>
                </a:lnTo>
                <a:lnTo>
                  <a:pt x="171209" y="72592"/>
                </a:lnTo>
                <a:lnTo>
                  <a:pt x="179832" y="59436"/>
                </a:lnTo>
                <a:lnTo>
                  <a:pt x="181356" y="56387"/>
                </a:lnTo>
                <a:lnTo>
                  <a:pt x="185927" y="54863"/>
                </a:lnTo>
                <a:lnTo>
                  <a:pt x="212685" y="54863"/>
                </a:lnTo>
                <a:lnTo>
                  <a:pt x="22707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2" name="Google Shape;2562;p76"/>
          <p:cNvSpPr/>
          <p:nvPr/>
        </p:nvSpPr>
        <p:spPr>
          <a:xfrm>
            <a:off x="7650480" y="1287780"/>
            <a:ext cx="410209" cy="62865"/>
          </a:xfrm>
          <a:custGeom>
            <a:rect b="b" l="l" r="r" t="t"/>
            <a:pathLst>
              <a:path extrusionOk="0" h="62865" w="410209">
                <a:moveTo>
                  <a:pt x="318516" y="0"/>
                </a:moveTo>
                <a:lnTo>
                  <a:pt x="318516" y="62484"/>
                </a:lnTo>
                <a:lnTo>
                  <a:pt x="387096" y="39624"/>
                </a:lnTo>
                <a:lnTo>
                  <a:pt x="338327" y="39624"/>
                </a:lnTo>
                <a:lnTo>
                  <a:pt x="341375" y="35051"/>
                </a:lnTo>
                <a:lnTo>
                  <a:pt x="341375" y="27432"/>
                </a:lnTo>
                <a:lnTo>
                  <a:pt x="338327" y="24384"/>
                </a:lnTo>
                <a:lnTo>
                  <a:pt x="388184" y="24384"/>
                </a:lnTo>
                <a:lnTo>
                  <a:pt x="318516" y="0"/>
                </a:lnTo>
                <a:close/>
              </a:path>
              <a:path extrusionOk="0" h="62865" w="410209">
                <a:moveTo>
                  <a:pt x="318516" y="24384"/>
                </a:moveTo>
                <a:lnTo>
                  <a:pt x="3048" y="24384"/>
                </a:lnTo>
                <a:lnTo>
                  <a:pt x="0" y="27432"/>
                </a:lnTo>
                <a:lnTo>
                  <a:pt x="0" y="35051"/>
                </a:lnTo>
                <a:lnTo>
                  <a:pt x="3048" y="39624"/>
                </a:lnTo>
                <a:lnTo>
                  <a:pt x="318516" y="39624"/>
                </a:lnTo>
                <a:lnTo>
                  <a:pt x="318516" y="24384"/>
                </a:lnTo>
                <a:close/>
              </a:path>
              <a:path extrusionOk="0" h="62865" w="410209">
                <a:moveTo>
                  <a:pt x="388184" y="24384"/>
                </a:moveTo>
                <a:lnTo>
                  <a:pt x="338327" y="24384"/>
                </a:lnTo>
                <a:lnTo>
                  <a:pt x="341375" y="27432"/>
                </a:lnTo>
                <a:lnTo>
                  <a:pt x="341375" y="35051"/>
                </a:lnTo>
                <a:lnTo>
                  <a:pt x="338327" y="39624"/>
                </a:lnTo>
                <a:lnTo>
                  <a:pt x="387096" y="39624"/>
                </a:lnTo>
                <a:lnTo>
                  <a:pt x="409955" y="32004"/>
                </a:lnTo>
                <a:lnTo>
                  <a:pt x="388184" y="2438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3" name="Google Shape;2563;p76"/>
          <p:cNvSpPr/>
          <p:nvPr/>
        </p:nvSpPr>
        <p:spPr>
          <a:xfrm>
            <a:off x="5725604" y="1179055"/>
            <a:ext cx="19685" cy="12700"/>
          </a:xfrm>
          <a:custGeom>
            <a:rect b="b" l="l" r="r" t="t"/>
            <a:pathLst>
              <a:path extrusionOk="0" h="12700" w="19685">
                <a:moveTo>
                  <a:pt x="0" y="12573"/>
                </a:moveTo>
                <a:lnTo>
                  <a:pt x="1926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4" name="Google Shape;2564;p76"/>
          <p:cNvSpPr/>
          <p:nvPr/>
        </p:nvSpPr>
        <p:spPr>
          <a:xfrm>
            <a:off x="5744870" y="1183246"/>
            <a:ext cx="27305" cy="57785"/>
          </a:xfrm>
          <a:custGeom>
            <a:rect b="b" l="l" r="r" t="t"/>
            <a:pathLst>
              <a:path extrusionOk="0" h="57784" w="27304">
                <a:moveTo>
                  <a:pt x="0" y="0"/>
                </a:moveTo>
                <a:lnTo>
                  <a:pt x="26974" y="57619"/>
                </a:lnTo>
              </a:path>
            </a:pathLst>
          </a:custGeom>
          <a:noFill/>
          <a:ln cap="flat" cmpd="sng" w="1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5" name="Google Shape;2565;p76"/>
          <p:cNvSpPr/>
          <p:nvPr/>
        </p:nvSpPr>
        <p:spPr>
          <a:xfrm>
            <a:off x="5775693" y="1063802"/>
            <a:ext cx="38735" cy="177165"/>
          </a:xfrm>
          <a:custGeom>
            <a:rect b="b" l="l" r="r" t="t"/>
            <a:pathLst>
              <a:path extrusionOk="0" h="177165" w="38735">
                <a:moveTo>
                  <a:pt x="0" y="177063"/>
                </a:moveTo>
                <a:lnTo>
                  <a:pt x="3853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6" name="Google Shape;2566;p76"/>
          <p:cNvSpPr/>
          <p:nvPr/>
        </p:nvSpPr>
        <p:spPr>
          <a:xfrm>
            <a:off x="5814224" y="1063802"/>
            <a:ext cx="85725" cy="0"/>
          </a:xfrm>
          <a:custGeom>
            <a:rect b="b" l="l" r="r" t="t"/>
            <a:pathLst>
              <a:path extrusionOk="0" h="120000" w="85725">
                <a:moveTo>
                  <a:pt x="0" y="0"/>
                </a:moveTo>
                <a:lnTo>
                  <a:pt x="8525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7" name="Google Shape;2567;p76"/>
          <p:cNvSpPr txBox="1"/>
          <p:nvPr/>
        </p:nvSpPr>
        <p:spPr>
          <a:xfrm>
            <a:off x="5317959" y="1049527"/>
            <a:ext cx="784860" cy="22669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i="1" lang="tr-TR" sz="1300">
                <a:solidFill>
                  <a:schemeClr val="dk1"/>
                </a:solidFill>
                <a:latin typeface="Times New Roman"/>
                <a:ea typeface="Times New Roman"/>
                <a:cs typeface="Times New Roman"/>
                <a:sym typeface="Times New Roman"/>
              </a:rPr>
              <a:t>I </a:t>
            </a:r>
            <a:r>
              <a:rPr baseline="-25000" i="1" lang="tr-TR" sz="1350">
                <a:solidFill>
                  <a:schemeClr val="dk1"/>
                </a:solidFill>
                <a:latin typeface="Times New Roman"/>
                <a:ea typeface="Times New Roman"/>
                <a:cs typeface="Times New Roman"/>
                <a:sym typeface="Times New Roman"/>
              </a:rPr>
              <a:t>LP  </a:t>
            </a:r>
            <a:r>
              <a:rPr lang="tr-TR" sz="1300">
                <a:solidFill>
                  <a:schemeClr val="dk1"/>
                </a:solidFill>
                <a:latin typeface="Noto Sans Symbols"/>
                <a:ea typeface="Noto Sans Symbols"/>
                <a:cs typeface="Noto Sans Symbols"/>
                <a:sym typeface="Noto Sans Symbols"/>
              </a:rPr>
              <a:t>=</a:t>
            </a:r>
            <a:r>
              <a:rPr lang="tr-TR" sz="1300">
                <a:solidFill>
                  <a:schemeClr val="dk1"/>
                </a:solidFill>
                <a:latin typeface="Times New Roman"/>
                <a:ea typeface="Times New Roman"/>
                <a:cs typeface="Times New Roman"/>
                <a:sym typeface="Times New Roman"/>
              </a:rPr>
              <a:t>	3</a:t>
            </a:r>
            <a:r>
              <a:rPr i="1" lang="tr-TR" sz="1300">
                <a:solidFill>
                  <a:schemeClr val="dk1"/>
                </a:solidFill>
                <a:latin typeface="Times New Roman"/>
                <a:ea typeface="Times New Roman"/>
                <a:cs typeface="Times New Roman"/>
                <a:sym typeface="Times New Roman"/>
              </a:rPr>
              <a:t>I</a:t>
            </a:r>
            <a:r>
              <a:rPr baseline="-25000" i="1" lang="tr-TR" sz="1350">
                <a:solidFill>
                  <a:schemeClr val="dk1"/>
                </a:solidFill>
                <a:latin typeface="Noto Sans Symbols"/>
                <a:ea typeface="Noto Sans Symbols"/>
                <a:cs typeface="Noto Sans Symbols"/>
                <a:sym typeface="Noto Sans Symbols"/>
              </a:rPr>
              <a:t>φ</a:t>
            </a:r>
            <a:r>
              <a:rPr baseline="-25000" i="1" lang="tr-TR" sz="1350">
                <a:solidFill>
                  <a:schemeClr val="dk1"/>
                </a:solidFill>
                <a:latin typeface="Times New Roman"/>
                <a:ea typeface="Times New Roman"/>
                <a:cs typeface="Times New Roman"/>
                <a:sym typeface="Times New Roman"/>
              </a:rPr>
              <a:t>P</a:t>
            </a:r>
            <a:endParaRPr baseline="-25000" sz="1350">
              <a:solidFill>
                <a:schemeClr val="dk1"/>
              </a:solidFill>
              <a:latin typeface="Times New Roman"/>
              <a:ea typeface="Times New Roman"/>
              <a:cs typeface="Times New Roman"/>
              <a:sym typeface="Times New Roman"/>
            </a:endParaRPr>
          </a:p>
        </p:txBody>
      </p:sp>
      <p:sp>
        <p:nvSpPr>
          <p:cNvPr id="2568" name="Google Shape;2568;p76"/>
          <p:cNvSpPr txBox="1"/>
          <p:nvPr/>
        </p:nvSpPr>
        <p:spPr>
          <a:xfrm>
            <a:off x="5767374" y="1593077"/>
            <a:ext cx="213360" cy="227965"/>
          </a:xfrm>
          <a:prstGeom prst="rect">
            <a:avLst/>
          </a:prstGeom>
          <a:noFill/>
          <a:ln>
            <a:noFill/>
          </a:ln>
        </p:spPr>
        <p:txBody>
          <a:bodyPr anchorCtr="0" anchor="t" bIns="0" lIns="0" spcFirstLastPara="1" rIns="0" wrap="square" tIns="15875">
            <a:noAutofit/>
          </a:bodyPr>
          <a:lstStyle/>
          <a:p>
            <a:pPr indent="0" lvl="0" marL="12700" marR="0" rtl="0" algn="l">
              <a:lnSpc>
                <a:spcPct val="100000"/>
              </a:lnSpc>
              <a:spcBef>
                <a:spcPts val="0"/>
              </a:spcBef>
              <a:spcAft>
                <a:spcPts val="0"/>
              </a:spcAft>
              <a:buNone/>
            </a:pPr>
            <a:r>
              <a:rPr baseline="30000" i="1" lang="tr-TR" sz="1950">
                <a:solidFill>
                  <a:schemeClr val="dk1"/>
                </a:solidFill>
                <a:latin typeface="Times New Roman"/>
                <a:ea typeface="Times New Roman"/>
                <a:cs typeface="Times New Roman"/>
                <a:sym typeface="Times New Roman"/>
              </a:rPr>
              <a:t>I</a:t>
            </a:r>
            <a:r>
              <a:rPr i="1" lang="tr-TR" sz="900">
                <a:solidFill>
                  <a:schemeClr val="dk1"/>
                </a:solidFill>
                <a:latin typeface="Noto Sans Symbols"/>
                <a:ea typeface="Noto Sans Symbols"/>
                <a:cs typeface="Noto Sans Symbols"/>
                <a:sym typeface="Noto Sans Symbols"/>
              </a:rPr>
              <a:t>φ</a:t>
            </a:r>
            <a:r>
              <a:rPr i="1" lang="tr-TR" sz="900">
                <a:solidFill>
                  <a:schemeClr val="dk1"/>
                </a:solidFill>
                <a:latin typeface="Times New Roman"/>
                <a:ea typeface="Times New Roman"/>
                <a:cs typeface="Times New Roman"/>
                <a:sym typeface="Times New Roman"/>
              </a:rPr>
              <a:t>P</a:t>
            </a:r>
            <a:endParaRPr sz="900">
              <a:solidFill>
                <a:schemeClr val="dk1"/>
              </a:solidFill>
              <a:latin typeface="Times New Roman"/>
              <a:ea typeface="Times New Roman"/>
              <a:cs typeface="Times New Roman"/>
              <a:sym typeface="Times New Roman"/>
            </a:endParaRPr>
          </a:p>
        </p:txBody>
      </p:sp>
      <p:sp>
        <p:nvSpPr>
          <p:cNvPr id="2569" name="Google Shape;2569;p76"/>
          <p:cNvSpPr txBox="1"/>
          <p:nvPr/>
        </p:nvSpPr>
        <p:spPr>
          <a:xfrm>
            <a:off x="7721345" y="1086866"/>
            <a:ext cx="201295" cy="226695"/>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aseline="30000" i="1" lang="tr-TR" sz="1950">
                <a:solidFill>
                  <a:schemeClr val="dk1"/>
                </a:solidFill>
                <a:latin typeface="Times New Roman"/>
                <a:ea typeface="Times New Roman"/>
                <a:cs typeface="Times New Roman"/>
                <a:sym typeface="Times New Roman"/>
              </a:rPr>
              <a:t>I</a:t>
            </a:r>
            <a:r>
              <a:rPr i="1" lang="tr-TR" sz="900">
                <a:solidFill>
                  <a:schemeClr val="dk1"/>
                </a:solidFill>
                <a:latin typeface="Noto Sans Symbols"/>
                <a:ea typeface="Noto Sans Symbols"/>
                <a:cs typeface="Noto Sans Symbols"/>
                <a:sym typeface="Noto Sans Symbols"/>
              </a:rPr>
              <a:t>φ</a:t>
            </a:r>
            <a:r>
              <a:rPr i="1" lang="tr-TR" sz="900">
                <a:solidFill>
                  <a:schemeClr val="dk1"/>
                </a:solidFill>
                <a:latin typeface="Times New Roman"/>
                <a:ea typeface="Times New Roman"/>
                <a:cs typeface="Times New Roman"/>
                <a:sym typeface="Times New Roman"/>
              </a:rPr>
              <a:t>S</a:t>
            </a:r>
            <a:endParaRPr sz="900">
              <a:solidFill>
                <a:schemeClr val="dk1"/>
              </a:solidFill>
              <a:latin typeface="Times New Roman"/>
              <a:ea typeface="Times New Roman"/>
              <a:cs typeface="Times New Roman"/>
              <a:sym typeface="Times New Roman"/>
            </a:endParaRPr>
          </a:p>
        </p:txBody>
      </p:sp>
      <p:sp>
        <p:nvSpPr>
          <p:cNvPr id="2570" name="Google Shape;2570;p76"/>
          <p:cNvSpPr/>
          <p:nvPr/>
        </p:nvSpPr>
        <p:spPr>
          <a:xfrm>
            <a:off x="8788679" y="1145527"/>
            <a:ext cx="19685" cy="12700"/>
          </a:xfrm>
          <a:custGeom>
            <a:rect b="b" l="l" r="r" t="t"/>
            <a:pathLst>
              <a:path extrusionOk="0" h="12700" w="19684">
                <a:moveTo>
                  <a:pt x="0" y="12573"/>
                </a:moveTo>
                <a:lnTo>
                  <a:pt x="1926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1" name="Google Shape;2571;p76"/>
          <p:cNvSpPr/>
          <p:nvPr/>
        </p:nvSpPr>
        <p:spPr>
          <a:xfrm>
            <a:off x="8807945" y="1149718"/>
            <a:ext cx="27305" cy="57785"/>
          </a:xfrm>
          <a:custGeom>
            <a:rect b="b" l="l" r="r" t="t"/>
            <a:pathLst>
              <a:path extrusionOk="0" h="57784" w="27304">
                <a:moveTo>
                  <a:pt x="0" y="0"/>
                </a:moveTo>
                <a:lnTo>
                  <a:pt x="26974" y="57619"/>
                </a:lnTo>
              </a:path>
            </a:pathLst>
          </a:custGeom>
          <a:noFill/>
          <a:ln cap="flat" cmpd="sng" w="154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2" name="Google Shape;2572;p76"/>
          <p:cNvSpPr/>
          <p:nvPr/>
        </p:nvSpPr>
        <p:spPr>
          <a:xfrm>
            <a:off x="8838768" y="1030274"/>
            <a:ext cx="38735" cy="177165"/>
          </a:xfrm>
          <a:custGeom>
            <a:rect b="b" l="l" r="r" t="t"/>
            <a:pathLst>
              <a:path extrusionOk="0" h="177165" w="38734">
                <a:moveTo>
                  <a:pt x="0" y="177063"/>
                </a:moveTo>
                <a:lnTo>
                  <a:pt x="38531"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3" name="Google Shape;2573;p76"/>
          <p:cNvSpPr/>
          <p:nvPr/>
        </p:nvSpPr>
        <p:spPr>
          <a:xfrm>
            <a:off x="8877300" y="1030274"/>
            <a:ext cx="85725" cy="0"/>
          </a:xfrm>
          <a:custGeom>
            <a:rect b="b" l="l" r="r" t="t"/>
            <a:pathLst>
              <a:path extrusionOk="0" h="120000" w="85725">
                <a:moveTo>
                  <a:pt x="0" y="0"/>
                </a:moveTo>
                <a:lnTo>
                  <a:pt x="85255" y="0"/>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4" name="Google Shape;2574;p76"/>
          <p:cNvSpPr txBox="1"/>
          <p:nvPr/>
        </p:nvSpPr>
        <p:spPr>
          <a:xfrm>
            <a:off x="8387295" y="980617"/>
            <a:ext cx="883919" cy="478155"/>
          </a:xfrm>
          <a:prstGeom prst="rect">
            <a:avLst/>
          </a:prstGeom>
          <a:noFill/>
          <a:ln>
            <a:noFill/>
          </a:ln>
        </p:spPr>
        <p:txBody>
          <a:bodyPr anchorCtr="0" anchor="t" bIns="0" lIns="0" spcFirstLastPara="1" rIns="0" wrap="square" tIns="50150">
            <a:noAutofit/>
          </a:bodyPr>
          <a:lstStyle/>
          <a:p>
            <a:pPr indent="0" lvl="0" marL="12700" marR="0" rtl="0" algn="l">
              <a:lnSpc>
                <a:spcPct val="100000"/>
              </a:lnSpc>
              <a:spcBef>
                <a:spcPts val="0"/>
              </a:spcBef>
              <a:spcAft>
                <a:spcPts val="0"/>
              </a:spcAft>
              <a:buNone/>
            </a:pPr>
            <a:r>
              <a:rPr i="1" lang="tr-TR" sz="1300">
                <a:solidFill>
                  <a:schemeClr val="dk1"/>
                </a:solidFill>
                <a:latin typeface="Times New Roman"/>
                <a:ea typeface="Times New Roman"/>
                <a:cs typeface="Times New Roman"/>
                <a:sym typeface="Times New Roman"/>
              </a:rPr>
              <a:t>I </a:t>
            </a:r>
            <a:r>
              <a:rPr baseline="-25000" i="1" lang="tr-TR" sz="1350">
                <a:solidFill>
                  <a:schemeClr val="dk1"/>
                </a:solidFill>
                <a:latin typeface="Times New Roman"/>
                <a:ea typeface="Times New Roman"/>
                <a:cs typeface="Times New Roman"/>
                <a:sym typeface="Times New Roman"/>
              </a:rPr>
              <a:t>LS  </a:t>
            </a:r>
            <a:r>
              <a:rPr lang="tr-TR" sz="1300">
                <a:solidFill>
                  <a:schemeClr val="dk1"/>
                </a:solidFill>
                <a:latin typeface="Noto Sans Symbols"/>
                <a:ea typeface="Noto Sans Symbols"/>
                <a:cs typeface="Noto Sans Symbols"/>
                <a:sym typeface="Noto Sans Symbols"/>
              </a:rPr>
              <a:t>=</a:t>
            </a:r>
            <a:r>
              <a:rPr lang="tr-TR" sz="1300">
                <a:solidFill>
                  <a:schemeClr val="dk1"/>
                </a:solidFill>
                <a:latin typeface="Times New Roman"/>
                <a:ea typeface="Times New Roman"/>
                <a:cs typeface="Times New Roman"/>
                <a:sym typeface="Times New Roman"/>
              </a:rPr>
              <a:t>	3</a:t>
            </a:r>
            <a:r>
              <a:rPr i="1" lang="tr-TR" sz="1300">
                <a:solidFill>
                  <a:schemeClr val="dk1"/>
                </a:solidFill>
                <a:latin typeface="Times New Roman"/>
                <a:ea typeface="Times New Roman"/>
                <a:cs typeface="Times New Roman"/>
                <a:sym typeface="Times New Roman"/>
              </a:rPr>
              <a:t>I</a:t>
            </a:r>
            <a:r>
              <a:rPr baseline="-25000" i="1" lang="tr-TR" sz="1350">
                <a:solidFill>
                  <a:schemeClr val="dk1"/>
                </a:solidFill>
                <a:latin typeface="Noto Sans Symbols"/>
                <a:ea typeface="Noto Sans Symbols"/>
                <a:cs typeface="Noto Sans Symbols"/>
                <a:sym typeface="Noto Sans Symbols"/>
              </a:rPr>
              <a:t>φ</a:t>
            </a:r>
            <a:r>
              <a:rPr baseline="-25000" i="1" lang="tr-TR" sz="1350">
                <a:solidFill>
                  <a:schemeClr val="dk1"/>
                </a:solidFill>
                <a:latin typeface="Times New Roman"/>
                <a:ea typeface="Times New Roman"/>
                <a:cs typeface="Times New Roman"/>
                <a:sym typeface="Times New Roman"/>
              </a:rPr>
              <a:t>S</a:t>
            </a:r>
            <a:endParaRPr baseline="-25000" sz="1350">
              <a:solidFill>
                <a:schemeClr val="dk1"/>
              </a:solidFill>
              <a:latin typeface="Times New Roman"/>
              <a:ea typeface="Times New Roman"/>
              <a:cs typeface="Times New Roman"/>
              <a:sym typeface="Times New Roman"/>
            </a:endParaRPr>
          </a:p>
          <a:p>
            <a:pPr indent="0" lvl="0" marL="0" marR="5080" rtl="0" algn="r">
              <a:lnSpc>
                <a:spcPct val="100000"/>
              </a:lnSpc>
              <a:spcBef>
                <a:spcPts val="265"/>
              </a:spcBef>
              <a:spcAft>
                <a:spcPts val="0"/>
              </a:spcAft>
              <a:buNone/>
            </a:pPr>
            <a:r>
              <a:rPr lang="tr-TR" sz="1200">
                <a:solidFill>
                  <a:schemeClr val="dk1"/>
                </a:solidFill>
                <a:latin typeface="Times New Roman"/>
                <a:ea typeface="Times New Roman"/>
                <a:cs typeface="Times New Roman"/>
                <a:sym typeface="Times New Roman"/>
              </a:rPr>
              <a:t>a'</a:t>
            </a:r>
            <a:endParaRPr sz="1200">
              <a:solidFill>
                <a:schemeClr val="dk1"/>
              </a:solidFill>
              <a:latin typeface="Times New Roman"/>
              <a:ea typeface="Times New Roman"/>
              <a:cs typeface="Times New Roman"/>
              <a:sym typeface="Times New Roman"/>
            </a:endParaRPr>
          </a:p>
        </p:txBody>
      </p:sp>
      <p:sp>
        <p:nvSpPr>
          <p:cNvPr id="2575" name="Google Shape;2575;p76"/>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6" name="Google Shape;2576;p76"/>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19615"/>
              </a:lnSpc>
              <a:spcBef>
                <a:spcPts val="0"/>
              </a:spcBef>
              <a:spcAft>
                <a:spcPts val="0"/>
              </a:spcAft>
              <a:buNone/>
            </a:pPr>
            <a:r>
              <a:t/>
            </a:r>
            <a:endParaRPr/>
          </a:p>
        </p:txBody>
      </p:sp>
    </p:spTree>
  </p:cSld>
  <p:clrMapOvr>
    <a:masterClrMapping/>
  </p:clrMapOvr>
  <p:transition spd="slow">
    <p:push dir="r"/>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77"/>
          <p:cNvSpPr txBox="1"/>
          <p:nvPr>
            <p:ph type="title"/>
          </p:nvPr>
        </p:nvSpPr>
        <p:spPr>
          <a:xfrm>
            <a:off x="1917700" y="714896"/>
            <a:ext cx="8111237" cy="551433"/>
          </a:xfrm>
          <a:prstGeom prst="rect">
            <a:avLst/>
          </a:prstGeom>
          <a:noFill/>
          <a:ln>
            <a:noFill/>
          </a:ln>
        </p:spPr>
        <p:txBody>
          <a:bodyPr anchorCtr="0" anchor="ctr" bIns="0" lIns="0" spcFirstLastPara="1" rIns="0" wrap="square" tIns="12700">
            <a:noAutofit/>
          </a:bodyPr>
          <a:lstStyle/>
          <a:p>
            <a:pPr indent="0" lvl="0" marL="12700" rtl="0" algn="ctr">
              <a:lnSpc>
                <a:spcPct val="100000"/>
              </a:lnSpc>
              <a:spcBef>
                <a:spcPts val="0"/>
              </a:spcBef>
              <a:spcAft>
                <a:spcPts val="0"/>
              </a:spcAft>
              <a:buClr>
                <a:srgbClr val="FF0000"/>
              </a:buClr>
              <a:buSzPts val="3500"/>
              <a:buFont typeface="Calibri"/>
              <a:buNone/>
            </a:pPr>
            <a:r>
              <a:rPr lang="tr-TR" sz="3500">
                <a:solidFill>
                  <a:srgbClr val="FF0000"/>
                </a:solidFill>
              </a:rPr>
              <a:t>Üç Fazlı Transformatörlerde Bağlantılar</a:t>
            </a:r>
            <a:endParaRPr/>
          </a:p>
        </p:txBody>
      </p:sp>
      <p:sp>
        <p:nvSpPr>
          <p:cNvPr id="2582" name="Google Shape;2582;p77"/>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583" name="Google Shape;2583;p77"/>
          <p:cNvSpPr txBox="1"/>
          <p:nvPr/>
        </p:nvSpPr>
        <p:spPr>
          <a:xfrm>
            <a:off x="1289037" y="1647736"/>
            <a:ext cx="3828415" cy="467995"/>
          </a:xfrm>
          <a:prstGeom prst="rect">
            <a:avLst/>
          </a:prstGeom>
          <a:solidFill>
            <a:srgbClr val="FFCC00"/>
          </a:solidFill>
          <a:ln>
            <a:noFill/>
          </a:ln>
        </p:spPr>
        <p:txBody>
          <a:bodyPr anchorCtr="0" anchor="t" bIns="0" lIns="0" spcFirstLastPara="1" rIns="0" wrap="square" tIns="77450">
            <a:noAutofit/>
          </a:bodyPr>
          <a:lstStyle/>
          <a:p>
            <a:pPr indent="0" lvl="0" marL="99695" marR="0" rtl="0" algn="l">
              <a:lnSpc>
                <a:spcPct val="100000"/>
              </a:lnSpc>
              <a:spcBef>
                <a:spcPts val="0"/>
              </a:spcBef>
              <a:spcAft>
                <a:spcPts val="0"/>
              </a:spcAft>
              <a:buNone/>
            </a:pPr>
            <a:r>
              <a:rPr b="1" lang="tr-TR" sz="1950">
                <a:solidFill>
                  <a:schemeClr val="dk1"/>
                </a:solidFill>
                <a:latin typeface="Times New Roman"/>
                <a:ea typeface="Times New Roman"/>
                <a:cs typeface="Times New Roman"/>
                <a:sym typeface="Times New Roman"/>
              </a:rPr>
              <a:t>Üçgen-Üçgen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a:t>
            </a:r>
            <a:r>
              <a:rPr b="1" lang="tr-TR" sz="1950">
                <a:solidFill>
                  <a:schemeClr val="dk1"/>
                </a:solidFill>
                <a:latin typeface="Noto Sans Symbols"/>
                <a:ea typeface="Noto Sans Symbols"/>
                <a:cs typeface="Noto Sans Symbols"/>
                <a:sym typeface="Noto Sans Symbols"/>
              </a:rPr>
              <a:t>Δ</a:t>
            </a:r>
            <a:r>
              <a:rPr b="1" lang="tr-TR" sz="1950">
                <a:solidFill>
                  <a:schemeClr val="dk1"/>
                </a:solidFill>
                <a:latin typeface="Times New Roman"/>
                <a:ea typeface="Times New Roman"/>
                <a:cs typeface="Times New Roman"/>
                <a:sym typeface="Times New Roman"/>
              </a:rPr>
              <a:t>) bağlantı</a:t>
            </a:r>
            <a:endParaRPr sz="1950">
              <a:solidFill>
                <a:schemeClr val="dk1"/>
              </a:solidFill>
              <a:latin typeface="Times New Roman"/>
              <a:ea typeface="Times New Roman"/>
              <a:cs typeface="Times New Roman"/>
              <a:sym typeface="Times New Roman"/>
            </a:endParaRPr>
          </a:p>
        </p:txBody>
      </p:sp>
      <p:sp>
        <p:nvSpPr>
          <p:cNvPr id="2584" name="Google Shape;2584;p77"/>
          <p:cNvSpPr txBox="1"/>
          <p:nvPr/>
        </p:nvSpPr>
        <p:spPr>
          <a:xfrm>
            <a:off x="1291577" y="2022246"/>
            <a:ext cx="8843645" cy="3658870"/>
          </a:xfrm>
          <a:prstGeom prst="rect">
            <a:avLst/>
          </a:prstGeom>
          <a:noFill/>
          <a:ln>
            <a:noFill/>
          </a:ln>
        </p:spPr>
        <p:txBody>
          <a:bodyPr anchorCtr="0" anchor="t" bIns="0" lIns="0" spcFirstLastPara="1" rIns="0" wrap="square" tIns="168900">
            <a:noAutofit/>
          </a:bodyPr>
          <a:lstStyle/>
          <a:p>
            <a:pPr indent="0" lvl="0" marL="12700" marR="0" rtl="0" algn="l">
              <a:lnSpc>
                <a:spcPct val="100000"/>
              </a:lnSpc>
              <a:spcBef>
                <a:spcPts val="0"/>
              </a:spcBef>
              <a:spcAft>
                <a:spcPts val="0"/>
              </a:spcAft>
              <a:buNone/>
            </a:pPr>
            <a:r>
              <a:rPr b="1" lang="tr-TR" sz="1950">
                <a:solidFill>
                  <a:srgbClr val="FF3300"/>
                </a:solidFill>
                <a:latin typeface="Times New Roman"/>
                <a:ea typeface="Times New Roman"/>
                <a:cs typeface="Times New Roman"/>
                <a:sym typeface="Times New Roman"/>
              </a:rPr>
              <a:t>Bu bağlantıda faz kayması yoktur.</a:t>
            </a:r>
            <a:endParaRPr sz="1950">
              <a:solidFill>
                <a:schemeClr val="dk1"/>
              </a:solidFill>
              <a:latin typeface="Times New Roman"/>
              <a:ea typeface="Times New Roman"/>
              <a:cs typeface="Times New Roman"/>
              <a:sym typeface="Times New Roman"/>
            </a:endParaRPr>
          </a:p>
          <a:p>
            <a:pPr indent="0" lvl="0" marL="12700" marR="5715" rtl="0" algn="l">
              <a:lnSpc>
                <a:spcPct val="152800"/>
              </a:lnSpc>
              <a:spcBef>
                <a:spcPts val="0"/>
              </a:spcBef>
              <a:spcAft>
                <a:spcPts val="0"/>
              </a:spcAft>
              <a:buNone/>
            </a:pPr>
            <a:r>
              <a:rPr b="1" lang="tr-TR" sz="1950">
                <a:solidFill>
                  <a:schemeClr val="dk1"/>
                </a:solidFill>
                <a:latin typeface="Times New Roman"/>
                <a:ea typeface="Times New Roman"/>
                <a:cs typeface="Times New Roman"/>
                <a:sym typeface="Times New Roman"/>
              </a:rPr>
              <a:t>Ayrıca	yük	dengesizliği	veya	harmonikler	ile	ilgili	bir	problem	de	meydana  gelmemektedir.</a:t>
            </a:r>
            <a:endParaRPr sz="1950">
              <a:solidFill>
                <a:schemeClr val="dk1"/>
              </a:solidFill>
              <a:latin typeface="Times New Roman"/>
              <a:ea typeface="Times New Roman"/>
              <a:cs typeface="Times New Roman"/>
              <a:sym typeface="Times New Roman"/>
            </a:endParaRPr>
          </a:p>
          <a:p>
            <a:pPr indent="57785" lvl="0" marL="12700" marR="5080" rtl="0" algn="l">
              <a:lnSpc>
                <a:spcPct val="152800"/>
              </a:lnSpc>
              <a:spcBef>
                <a:spcPts val="0"/>
              </a:spcBef>
              <a:spcAft>
                <a:spcPts val="0"/>
              </a:spcAft>
              <a:buNone/>
            </a:pPr>
            <a:r>
              <a:rPr lang="tr-TR" sz="1950">
                <a:solidFill>
                  <a:schemeClr val="dk1"/>
                </a:solidFill>
                <a:latin typeface="Times New Roman"/>
                <a:ea typeface="Times New Roman"/>
                <a:cs typeface="Times New Roman"/>
                <a:sym typeface="Times New Roman"/>
              </a:rPr>
              <a:t>Transformatörün	birisi	arızalandığında	ya	da	bakıma	alındığında	(yani	yerinden  söküldüğünde) diğer iki transformatör görevlerini yapmaya devam ederler.</a:t>
            </a:r>
            <a:endParaRPr sz="1950">
              <a:solidFill>
                <a:schemeClr val="dk1"/>
              </a:solidFill>
              <a:latin typeface="Times New Roman"/>
              <a:ea typeface="Times New Roman"/>
              <a:cs typeface="Times New Roman"/>
              <a:sym typeface="Times New Roman"/>
            </a:endParaRPr>
          </a:p>
          <a:p>
            <a:pPr indent="0" lvl="0" marL="12700" marR="0" rtl="0" algn="l">
              <a:lnSpc>
                <a:spcPct val="100000"/>
              </a:lnSpc>
              <a:spcBef>
                <a:spcPts val="1235"/>
              </a:spcBef>
              <a:spcAft>
                <a:spcPts val="0"/>
              </a:spcAft>
              <a:buNone/>
            </a:pPr>
            <a:r>
              <a:rPr lang="tr-TR" sz="1950">
                <a:solidFill>
                  <a:srgbClr val="FF3300"/>
                </a:solidFill>
                <a:latin typeface="Times New Roman"/>
                <a:ea typeface="Times New Roman"/>
                <a:cs typeface="Times New Roman"/>
                <a:sym typeface="Times New Roman"/>
              </a:rPr>
              <a:t>Metal ergitme işlemleri için elektrik enerjisinin devamlılığı çok önemlidir.</a:t>
            </a:r>
            <a:endParaRPr sz="1950">
              <a:solidFill>
                <a:schemeClr val="dk1"/>
              </a:solidFill>
              <a:latin typeface="Times New Roman"/>
              <a:ea typeface="Times New Roman"/>
              <a:cs typeface="Times New Roman"/>
              <a:sym typeface="Times New Roman"/>
            </a:endParaRPr>
          </a:p>
          <a:p>
            <a:pPr indent="0" lvl="0" marL="12700" marR="5080" rtl="0" algn="l">
              <a:lnSpc>
                <a:spcPct val="152800"/>
              </a:lnSpc>
              <a:spcBef>
                <a:spcPts val="0"/>
              </a:spcBef>
              <a:spcAft>
                <a:spcPts val="0"/>
              </a:spcAft>
              <a:buNone/>
            </a:pPr>
            <a:r>
              <a:rPr lang="tr-TR" sz="1950">
                <a:solidFill>
                  <a:schemeClr val="dk1"/>
                </a:solidFill>
                <a:latin typeface="Times New Roman"/>
                <a:ea typeface="Times New Roman"/>
                <a:cs typeface="Times New Roman"/>
                <a:sym typeface="Times New Roman"/>
              </a:rPr>
              <a:t>Ancak	transformator	ünitesinin	gücü	azaltılmış	olur.	Bu	duruma	açık-</a:t>
            </a:r>
            <a:r>
              <a:rPr lang="tr-TR" sz="1950">
                <a:solidFill>
                  <a:schemeClr val="dk1"/>
                </a:solidFill>
                <a:latin typeface="Noto Sans Symbols"/>
                <a:ea typeface="Noto Sans Symbols"/>
                <a:cs typeface="Noto Sans Symbols"/>
                <a:sym typeface="Noto Sans Symbols"/>
              </a:rPr>
              <a:t>Δ</a:t>
            </a:r>
            <a:r>
              <a:rPr lang="tr-TR" sz="1950">
                <a:solidFill>
                  <a:schemeClr val="dk1"/>
                </a:solidFill>
                <a:latin typeface="Times New Roman"/>
                <a:ea typeface="Times New Roman"/>
                <a:cs typeface="Times New Roman"/>
                <a:sym typeface="Times New Roman"/>
              </a:rPr>
              <a:t>	veya	V-  bağlantı denir.</a:t>
            </a:r>
            <a:endParaRPr sz="1950">
              <a:solidFill>
                <a:schemeClr val="dk1"/>
              </a:solidFill>
              <a:latin typeface="Times New Roman"/>
              <a:ea typeface="Times New Roman"/>
              <a:cs typeface="Times New Roman"/>
              <a:sym typeface="Times New Roman"/>
            </a:endParaRPr>
          </a:p>
        </p:txBody>
      </p:sp>
      <p:sp>
        <p:nvSpPr>
          <p:cNvPr id="2585" name="Google Shape;2585;p77"/>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9" name="Shape 2589"/>
        <p:cNvGrpSpPr/>
        <p:nvPr/>
      </p:nvGrpSpPr>
      <p:grpSpPr>
        <a:xfrm>
          <a:off x="0" y="0"/>
          <a:ext cx="0" cy="0"/>
          <a:chOff x="0" y="0"/>
          <a:chExt cx="0" cy="0"/>
        </a:xfrm>
      </p:grpSpPr>
      <p:sp>
        <p:nvSpPr>
          <p:cNvPr id="2590" name="Google Shape;2590;p78"/>
          <p:cNvSpPr txBox="1"/>
          <p:nvPr>
            <p:ph type="title"/>
          </p:nvPr>
        </p:nvSpPr>
        <p:spPr>
          <a:xfrm>
            <a:off x="927100" y="445592"/>
            <a:ext cx="9391015" cy="551433"/>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Harmonikler</a:t>
            </a:r>
            <a:endParaRPr/>
          </a:p>
        </p:txBody>
      </p:sp>
      <p:sp>
        <p:nvSpPr>
          <p:cNvPr id="2591" name="Google Shape;2591;p78"/>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592" name="Google Shape;2592;p78"/>
          <p:cNvSpPr txBox="1"/>
          <p:nvPr/>
        </p:nvSpPr>
        <p:spPr>
          <a:xfrm>
            <a:off x="644959" y="1192135"/>
            <a:ext cx="9391015" cy="5068570"/>
          </a:xfrm>
          <a:prstGeom prst="rect">
            <a:avLst/>
          </a:prstGeom>
          <a:noFill/>
          <a:ln>
            <a:noFill/>
          </a:ln>
        </p:spPr>
        <p:txBody>
          <a:bodyPr anchorCtr="0" anchor="t" bIns="0" lIns="0" spcFirstLastPara="1" rIns="0" wrap="square" tIns="11425">
            <a:noAutofit/>
          </a:bodyPr>
          <a:lstStyle/>
          <a:p>
            <a:pPr indent="0" lvl="0" marL="12700" marR="6350" rtl="0" algn="l">
              <a:lnSpc>
                <a:spcPct val="122100"/>
              </a:lnSpc>
              <a:spcBef>
                <a:spcPts val="0"/>
              </a:spcBef>
              <a:spcAft>
                <a:spcPts val="0"/>
              </a:spcAft>
              <a:buNone/>
            </a:pPr>
            <a:r>
              <a:rPr lang="tr-TR" sz="1950">
                <a:solidFill>
                  <a:schemeClr val="dk1"/>
                </a:solidFill>
                <a:latin typeface="Times New Roman"/>
                <a:ea typeface="Times New Roman"/>
                <a:cs typeface="Times New Roman"/>
                <a:sym typeface="Times New Roman"/>
              </a:rPr>
              <a:t>Transformatör sargılarının bağlantıları yapılmadan önce bilinmesi gereken konulardan birisi  de harmoniklerdir.</a:t>
            </a:r>
            <a:endParaRPr/>
          </a:p>
          <a:p>
            <a:pPr indent="0" lvl="0" marL="12700" marR="0" rtl="0" algn="l">
              <a:lnSpc>
                <a:spcPct val="100000"/>
              </a:lnSpc>
              <a:spcBef>
                <a:spcPts val="515"/>
              </a:spcBef>
              <a:spcAft>
                <a:spcPts val="0"/>
              </a:spcAft>
              <a:buNone/>
            </a:pPr>
            <a:r>
              <a:rPr b="1" lang="tr-TR" sz="1950">
                <a:solidFill>
                  <a:schemeClr val="dk1"/>
                </a:solidFill>
                <a:latin typeface="Times New Roman"/>
                <a:ea typeface="Times New Roman"/>
                <a:cs typeface="Times New Roman"/>
                <a:sym typeface="Times New Roman"/>
              </a:rPr>
              <a:t>Uyartım akımı harmonikleri: </a:t>
            </a:r>
            <a:r>
              <a:rPr lang="tr-TR" sz="1950">
                <a:solidFill>
                  <a:schemeClr val="dk1"/>
                </a:solidFill>
                <a:latin typeface="Times New Roman"/>
                <a:ea typeface="Times New Roman"/>
                <a:cs typeface="Times New Roman"/>
                <a:sym typeface="Times New Roman"/>
              </a:rPr>
              <a:t>Transformatörlerde manyetik nüvenin doğrusal olmayan B-</a:t>
            </a:r>
            <a:endParaRPr sz="1950">
              <a:solidFill>
                <a:schemeClr val="dk1"/>
              </a:solidFill>
              <a:latin typeface="Times New Roman"/>
              <a:ea typeface="Times New Roman"/>
              <a:cs typeface="Times New Roman"/>
              <a:sym typeface="Times New Roman"/>
            </a:endParaRPr>
          </a:p>
          <a:p>
            <a:pPr indent="0" lvl="0" marL="12700" marR="6350" rtl="0" algn="l">
              <a:lnSpc>
                <a:spcPct val="122100"/>
              </a:lnSpc>
              <a:spcBef>
                <a:spcPts val="15"/>
              </a:spcBef>
              <a:spcAft>
                <a:spcPts val="0"/>
              </a:spcAft>
              <a:buNone/>
            </a:pPr>
            <a:r>
              <a:rPr lang="tr-TR" sz="1950">
                <a:solidFill>
                  <a:schemeClr val="dk1"/>
                </a:solidFill>
                <a:latin typeface="Times New Roman"/>
                <a:ea typeface="Times New Roman"/>
                <a:cs typeface="Times New Roman"/>
                <a:sym typeface="Times New Roman"/>
              </a:rPr>
              <a:t>H eğrisinden dolayı uyartım akımı sinüsoaidal değildir ve harmonikler içerir. Bir-faz için  uyartım akımı harmonikleri:</a:t>
            </a:r>
            <a:endParaRPr sz="1950">
              <a:solidFill>
                <a:schemeClr val="dk1"/>
              </a:solidFill>
              <a:latin typeface="Times New Roman"/>
              <a:ea typeface="Times New Roman"/>
              <a:cs typeface="Times New Roman"/>
              <a:sym typeface="Times New Roman"/>
            </a:endParaRPr>
          </a:p>
          <a:p>
            <a:pPr indent="0" lvl="0" marL="140970" marR="0" rtl="0" algn="l">
              <a:lnSpc>
                <a:spcPct val="100000"/>
              </a:lnSpc>
              <a:spcBef>
                <a:spcPts val="290"/>
              </a:spcBef>
              <a:spcAft>
                <a:spcPts val="0"/>
              </a:spcAft>
              <a:buNone/>
            </a:pPr>
            <a:r>
              <a:rPr i="1" lang="tr-TR" sz="2550">
                <a:solidFill>
                  <a:schemeClr val="dk1"/>
                </a:solidFill>
                <a:latin typeface="Times New Roman"/>
                <a:ea typeface="Times New Roman"/>
                <a:cs typeface="Times New Roman"/>
                <a:sym typeface="Times New Roman"/>
              </a:rPr>
              <a:t>i</a:t>
            </a:r>
            <a:r>
              <a:rPr baseline="-25000" i="1" lang="tr-TR" sz="2175">
                <a:solidFill>
                  <a:schemeClr val="dk1"/>
                </a:solidFill>
                <a:latin typeface="Noto Sans Symbols"/>
                <a:ea typeface="Noto Sans Symbols"/>
                <a:cs typeface="Noto Sans Symbols"/>
                <a:sym typeface="Noto Sans Symbols"/>
              </a:rPr>
              <a:t>φ</a:t>
            </a:r>
            <a:r>
              <a:rPr baseline="-25000" lang="tr-TR" sz="2175">
                <a:solidFill>
                  <a:schemeClr val="dk1"/>
                </a:solidFill>
                <a:latin typeface="Times New Roman"/>
                <a:ea typeface="Times New Roman"/>
                <a:cs typeface="Times New Roman"/>
                <a:sym typeface="Times New Roman"/>
              </a:rPr>
              <a:t>	</a:t>
            </a: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a:t>
            </a:r>
            <a:r>
              <a:rPr i="1" lang="tr-TR" sz="2550">
                <a:solidFill>
                  <a:schemeClr val="dk1"/>
                </a:solidFill>
                <a:latin typeface="Times New Roman"/>
                <a:ea typeface="Times New Roman"/>
                <a:cs typeface="Times New Roman"/>
                <a:sym typeface="Times New Roman"/>
              </a:rPr>
              <a:t>i</a:t>
            </a:r>
            <a:r>
              <a:rPr baseline="-25000" i="1" lang="tr-TR" sz="2175">
                <a:solidFill>
                  <a:schemeClr val="dk1"/>
                </a:solidFill>
                <a:latin typeface="Noto Sans Symbols"/>
                <a:ea typeface="Noto Sans Symbols"/>
                <a:cs typeface="Noto Sans Symbols"/>
                <a:sym typeface="Noto Sans Symbols"/>
              </a:rPr>
              <a:t>φ</a:t>
            </a:r>
            <a:r>
              <a:rPr baseline="-25000" lang="tr-TR" sz="2175">
                <a:solidFill>
                  <a:schemeClr val="dk1"/>
                </a:solidFill>
                <a:latin typeface="Times New Roman"/>
                <a:ea typeface="Times New Roman"/>
                <a:cs typeface="Times New Roman"/>
                <a:sym typeface="Times New Roman"/>
              </a:rPr>
              <a:t>1 </a:t>
            </a: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a:t>
            </a:r>
            <a:r>
              <a:rPr i="1" lang="tr-TR" sz="2550">
                <a:solidFill>
                  <a:schemeClr val="dk1"/>
                </a:solidFill>
                <a:latin typeface="Times New Roman"/>
                <a:ea typeface="Times New Roman"/>
                <a:cs typeface="Times New Roman"/>
                <a:sym typeface="Times New Roman"/>
              </a:rPr>
              <a:t>i</a:t>
            </a:r>
            <a:r>
              <a:rPr baseline="-25000" i="1" lang="tr-TR" sz="2175">
                <a:solidFill>
                  <a:schemeClr val="dk1"/>
                </a:solidFill>
                <a:latin typeface="Noto Sans Symbols"/>
                <a:ea typeface="Noto Sans Symbols"/>
                <a:cs typeface="Noto Sans Symbols"/>
                <a:sym typeface="Noto Sans Symbols"/>
              </a:rPr>
              <a:t>φ</a:t>
            </a:r>
            <a:r>
              <a:rPr baseline="-25000" i="1" lang="tr-TR" sz="2175">
                <a:solidFill>
                  <a:schemeClr val="dk1"/>
                </a:solidFill>
                <a:latin typeface="Times New Roman"/>
                <a:ea typeface="Times New Roman"/>
                <a:cs typeface="Times New Roman"/>
                <a:sym typeface="Times New Roman"/>
              </a:rPr>
              <a:t> </a:t>
            </a:r>
            <a:r>
              <a:rPr baseline="-25000" lang="tr-TR" sz="2175">
                <a:solidFill>
                  <a:schemeClr val="dk1"/>
                </a:solidFill>
                <a:latin typeface="Times New Roman"/>
                <a:ea typeface="Times New Roman"/>
                <a:cs typeface="Times New Roman"/>
                <a:sym typeface="Times New Roman"/>
              </a:rPr>
              <a:t>2 </a:t>
            </a: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a:t>
            </a:r>
            <a:r>
              <a:rPr i="1" lang="tr-TR" sz="2550">
                <a:solidFill>
                  <a:schemeClr val="dk1"/>
                </a:solidFill>
                <a:latin typeface="Times New Roman"/>
                <a:ea typeface="Times New Roman"/>
                <a:cs typeface="Times New Roman"/>
                <a:sym typeface="Times New Roman"/>
              </a:rPr>
              <a:t>i</a:t>
            </a:r>
            <a:r>
              <a:rPr baseline="-25000" i="1" lang="tr-TR" sz="2175">
                <a:solidFill>
                  <a:schemeClr val="dk1"/>
                </a:solidFill>
                <a:latin typeface="Noto Sans Symbols"/>
                <a:ea typeface="Noto Sans Symbols"/>
                <a:cs typeface="Noto Sans Symbols"/>
                <a:sym typeface="Noto Sans Symbols"/>
              </a:rPr>
              <a:t>φ</a:t>
            </a:r>
            <a:r>
              <a:rPr baseline="-25000" i="1" lang="tr-TR" sz="2175">
                <a:solidFill>
                  <a:schemeClr val="dk1"/>
                </a:solidFill>
                <a:latin typeface="Times New Roman"/>
                <a:ea typeface="Times New Roman"/>
                <a:cs typeface="Times New Roman"/>
                <a:sym typeface="Times New Roman"/>
              </a:rPr>
              <a:t> </a:t>
            </a:r>
            <a:r>
              <a:rPr baseline="-25000" lang="tr-TR" sz="2175">
                <a:solidFill>
                  <a:schemeClr val="dk1"/>
                </a:solidFill>
                <a:latin typeface="Times New Roman"/>
                <a:ea typeface="Times New Roman"/>
                <a:cs typeface="Times New Roman"/>
                <a:sym typeface="Times New Roman"/>
              </a:rPr>
              <a:t>3 </a:t>
            </a:r>
            <a:r>
              <a:rPr lang="tr-TR" sz="2550">
                <a:solidFill>
                  <a:schemeClr val="dk1"/>
                </a:solidFill>
                <a:latin typeface="Noto Sans Symbols"/>
                <a:ea typeface="Noto Sans Symbols"/>
                <a:cs typeface="Noto Sans Symbols"/>
                <a:sym typeface="Noto Sans Symbols"/>
              </a:rPr>
              <a:t>+</a:t>
            </a:r>
            <a:r>
              <a:rPr lang="tr-TR" sz="2550">
                <a:solidFill>
                  <a:schemeClr val="dk1"/>
                </a:solidFill>
                <a:latin typeface="Times New Roman"/>
                <a:ea typeface="Times New Roman"/>
                <a:cs typeface="Times New Roman"/>
                <a:sym typeface="Times New Roman"/>
              </a:rPr>
              <a:t> ......</a:t>
            </a:r>
            <a:endParaRPr/>
          </a:p>
          <a:p>
            <a:pPr indent="0" lvl="0" marL="119379" marR="0" rtl="0" algn="l">
              <a:lnSpc>
                <a:spcPct val="100000"/>
              </a:lnSpc>
              <a:spcBef>
                <a:spcPts val="1220"/>
              </a:spcBef>
              <a:spcAft>
                <a:spcPts val="0"/>
              </a:spcAft>
              <a:buNone/>
            </a:pPr>
            <a:r>
              <a:rPr i="1" lang="tr-TR" sz="2250">
                <a:solidFill>
                  <a:schemeClr val="dk1"/>
                </a:solidFill>
                <a:latin typeface="Times New Roman"/>
                <a:ea typeface="Times New Roman"/>
                <a:cs typeface="Times New Roman"/>
                <a:sym typeface="Times New Roman"/>
              </a:rPr>
              <a:t>i</a:t>
            </a:r>
            <a:r>
              <a:rPr baseline="-25000" i="1" lang="tr-TR" sz="1950">
                <a:solidFill>
                  <a:schemeClr val="dk1"/>
                </a:solidFill>
                <a:latin typeface="Noto Sans Symbols"/>
                <a:ea typeface="Noto Sans Symbols"/>
                <a:cs typeface="Noto Sans Symbols"/>
                <a:sym typeface="Noto Sans Symbols"/>
              </a:rPr>
              <a:t>φ</a:t>
            </a:r>
            <a:r>
              <a:rPr baseline="-25000" lang="tr-TR" sz="1950">
                <a:solidFill>
                  <a:schemeClr val="dk1"/>
                </a:solidFill>
                <a:latin typeface="Times New Roman"/>
                <a:ea typeface="Times New Roman"/>
                <a:cs typeface="Times New Roman"/>
                <a:sym typeface="Times New Roman"/>
              </a:rPr>
              <a: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 </a:t>
            </a:r>
            <a:r>
              <a:rPr baseline="-25000" i="1" lang="tr-TR" sz="1950">
                <a:solidFill>
                  <a:schemeClr val="dk1"/>
                </a:solidFill>
                <a:latin typeface="Times New Roman"/>
                <a:ea typeface="Times New Roman"/>
                <a:cs typeface="Times New Roman"/>
                <a:sym typeface="Times New Roman"/>
              </a:rPr>
              <a:t>m</a:t>
            </a:r>
            <a:r>
              <a:rPr baseline="-25000" lang="tr-TR" sz="1950">
                <a:solidFill>
                  <a:schemeClr val="dk1"/>
                </a:solidFill>
                <a:latin typeface="Times New Roman"/>
                <a:ea typeface="Times New Roman"/>
                <a:cs typeface="Times New Roman"/>
                <a:sym typeface="Times New Roman"/>
              </a:rPr>
              <a:t>1 </a:t>
            </a:r>
            <a:r>
              <a:rPr lang="tr-TR" sz="2250">
                <a:solidFill>
                  <a:schemeClr val="dk1"/>
                </a:solidFill>
                <a:latin typeface="Times New Roman"/>
                <a:ea typeface="Times New Roman"/>
                <a:cs typeface="Times New Roman"/>
                <a:sym typeface="Times New Roman"/>
              </a:rPr>
              <a:t>cos </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 </a:t>
            </a:r>
            <a:r>
              <a:rPr baseline="-25000" i="1" lang="tr-TR" sz="1950">
                <a:solidFill>
                  <a:schemeClr val="dk1"/>
                </a:solidFill>
                <a:latin typeface="Times New Roman"/>
                <a:ea typeface="Times New Roman"/>
                <a:cs typeface="Times New Roman"/>
                <a:sym typeface="Times New Roman"/>
              </a:rPr>
              <a:t>m </a:t>
            </a:r>
            <a:r>
              <a:rPr baseline="-25000" lang="tr-TR" sz="1950">
                <a:solidFill>
                  <a:schemeClr val="dk1"/>
                </a:solidFill>
                <a:latin typeface="Times New Roman"/>
                <a:ea typeface="Times New Roman"/>
                <a:cs typeface="Times New Roman"/>
                <a:sym typeface="Times New Roman"/>
              </a:rPr>
              <a:t>2 </a:t>
            </a:r>
            <a:r>
              <a:rPr lang="tr-TR" sz="2250">
                <a:solidFill>
                  <a:schemeClr val="dk1"/>
                </a:solidFill>
                <a:latin typeface="Times New Roman"/>
                <a:ea typeface="Times New Roman"/>
                <a:cs typeface="Times New Roman"/>
                <a:sym typeface="Times New Roman"/>
              </a:rPr>
              <a:t>cos 2</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 </a:t>
            </a:r>
            <a:r>
              <a:rPr baseline="-25000" i="1" lang="tr-TR" sz="1950">
                <a:solidFill>
                  <a:schemeClr val="dk1"/>
                </a:solidFill>
                <a:latin typeface="Times New Roman"/>
                <a:ea typeface="Times New Roman"/>
                <a:cs typeface="Times New Roman"/>
                <a:sym typeface="Times New Roman"/>
              </a:rPr>
              <a:t>m</a:t>
            </a:r>
            <a:r>
              <a:rPr baseline="-25000" lang="tr-TR" sz="1950">
                <a:solidFill>
                  <a:schemeClr val="dk1"/>
                </a:solidFill>
                <a:latin typeface="Times New Roman"/>
                <a:ea typeface="Times New Roman"/>
                <a:cs typeface="Times New Roman"/>
                <a:sym typeface="Times New Roman"/>
              </a:rPr>
              <a:t>3 </a:t>
            </a:r>
            <a:r>
              <a:rPr lang="tr-TR" sz="2250">
                <a:solidFill>
                  <a:schemeClr val="dk1"/>
                </a:solidFill>
                <a:latin typeface="Times New Roman"/>
                <a:ea typeface="Times New Roman"/>
                <a:cs typeface="Times New Roman"/>
                <a:sym typeface="Times New Roman"/>
              </a:rPr>
              <a:t>cos 3</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endParaRPr/>
          </a:p>
          <a:p>
            <a:pPr indent="0" lvl="0" marL="12700" marR="0" rtl="0" algn="l">
              <a:lnSpc>
                <a:spcPct val="100000"/>
              </a:lnSpc>
              <a:spcBef>
                <a:spcPts val="1785"/>
              </a:spcBef>
              <a:spcAft>
                <a:spcPts val="0"/>
              </a:spcAft>
              <a:buNone/>
            </a:pPr>
            <a:r>
              <a:rPr lang="tr-TR" sz="1750">
                <a:solidFill>
                  <a:schemeClr val="dk1"/>
                </a:solidFill>
                <a:latin typeface="Times New Roman"/>
                <a:ea typeface="Times New Roman"/>
                <a:cs typeface="Times New Roman"/>
                <a:sym typeface="Times New Roman"/>
              </a:rPr>
              <a:t>Burada, </a:t>
            </a:r>
            <a:r>
              <a:rPr i="1" lang="tr-TR" sz="1750">
                <a:solidFill>
                  <a:schemeClr val="dk1"/>
                </a:solidFill>
                <a:latin typeface="Times New Roman"/>
                <a:ea typeface="Times New Roman"/>
                <a:cs typeface="Times New Roman"/>
                <a:sym typeface="Times New Roman"/>
              </a:rPr>
              <a:t>I</a:t>
            </a:r>
            <a:r>
              <a:rPr baseline="-25000" lang="tr-TR" sz="1725">
                <a:solidFill>
                  <a:schemeClr val="dk1"/>
                </a:solidFill>
                <a:latin typeface="Times New Roman"/>
                <a:ea typeface="Times New Roman"/>
                <a:cs typeface="Times New Roman"/>
                <a:sym typeface="Times New Roman"/>
              </a:rPr>
              <a:t>m1</a:t>
            </a:r>
            <a:r>
              <a:rPr lang="tr-TR" sz="1750">
                <a:solidFill>
                  <a:schemeClr val="dk1"/>
                </a:solidFill>
                <a:latin typeface="Times New Roman"/>
                <a:ea typeface="Times New Roman"/>
                <a:cs typeface="Times New Roman"/>
                <a:sym typeface="Times New Roman"/>
              </a:rPr>
              <a:t>, </a:t>
            </a:r>
            <a:r>
              <a:rPr i="1" lang="tr-TR" sz="1750">
                <a:solidFill>
                  <a:schemeClr val="dk1"/>
                </a:solidFill>
                <a:latin typeface="Times New Roman"/>
                <a:ea typeface="Times New Roman"/>
                <a:cs typeface="Times New Roman"/>
                <a:sym typeface="Times New Roman"/>
              </a:rPr>
              <a:t>I</a:t>
            </a:r>
            <a:r>
              <a:rPr baseline="-25000" lang="tr-TR" sz="1725">
                <a:solidFill>
                  <a:schemeClr val="dk1"/>
                </a:solidFill>
                <a:latin typeface="Times New Roman"/>
                <a:ea typeface="Times New Roman"/>
                <a:cs typeface="Times New Roman"/>
                <a:sym typeface="Times New Roman"/>
              </a:rPr>
              <a:t>m2 </a:t>
            </a:r>
            <a:r>
              <a:rPr lang="tr-TR" sz="1750">
                <a:solidFill>
                  <a:schemeClr val="dk1"/>
                </a:solidFill>
                <a:latin typeface="Times New Roman"/>
                <a:ea typeface="Times New Roman"/>
                <a:cs typeface="Times New Roman"/>
                <a:sym typeface="Times New Roman"/>
              </a:rPr>
              <a:t>ve </a:t>
            </a:r>
            <a:r>
              <a:rPr i="1" lang="tr-TR" sz="1750">
                <a:solidFill>
                  <a:schemeClr val="dk1"/>
                </a:solidFill>
                <a:latin typeface="Times New Roman"/>
                <a:ea typeface="Times New Roman"/>
                <a:cs typeface="Times New Roman"/>
                <a:sym typeface="Times New Roman"/>
              </a:rPr>
              <a:t>I</a:t>
            </a:r>
            <a:r>
              <a:rPr baseline="-25000" lang="tr-TR" sz="1725">
                <a:solidFill>
                  <a:schemeClr val="dk1"/>
                </a:solidFill>
                <a:latin typeface="Times New Roman"/>
                <a:ea typeface="Times New Roman"/>
                <a:cs typeface="Times New Roman"/>
                <a:sym typeface="Times New Roman"/>
              </a:rPr>
              <a:t>m3 </a:t>
            </a:r>
            <a:r>
              <a:rPr lang="tr-TR" sz="1750">
                <a:solidFill>
                  <a:schemeClr val="dk1"/>
                </a:solidFill>
                <a:latin typeface="Times New Roman"/>
                <a:ea typeface="Times New Roman"/>
                <a:cs typeface="Times New Roman"/>
                <a:sym typeface="Times New Roman"/>
              </a:rPr>
              <a:t>sırasıyla temel, ikinci ve üçüncü harmoniklerin tepe değerleridir.</a:t>
            </a:r>
            <a:endParaRPr sz="1750">
              <a:solidFill>
                <a:schemeClr val="dk1"/>
              </a:solidFill>
              <a:latin typeface="Times New Roman"/>
              <a:ea typeface="Times New Roman"/>
              <a:cs typeface="Times New Roman"/>
              <a:sym typeface="Times New Roman"/>
            </a:endParaRPr>
          </a:p>
          <a:p>
            <a:pPr indent="0" lvl="0" marL="12700" marR="0" rtl="0" algn="l">
              <a:lnSpc>
                <a:spcPct val="100000"/>
              </a:lnSpc>
              <a:spcBef>
                <a:spcPts val="484"/>
              </a:spcBef>
              <a:spcAft>
                <a:spcPts val="0"/>
              </a:spcAft>
              <a:buNone/>
            </a:pPr>
            <a:r>
              <a:rPr lang="tr-TR" sz="1950">
                <a:solidFill>
                  <a:schemeClr val="dk1"/>
                </a:solidFill>
                <a:latin typeface="Times New Roman"/>
                <a:ea typeface="Times New Roman"/>
                <a:cs typeface="Times New Roman"/>
                <a:sym typeface="Times New Roman"/>
              </a:rPr>
              <a:t>Üç-faza ait 2. harmoniklerin vektöryel toplamı:</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t/>
            </a:r>
            <a:endParaRPr sz="2100">
              <a:solidFill>
                <a:schemeClr val="dk1"/>
              </a:solidFill>
              <a:latin typeface="Times New Roman"/>
              <a:ea typeface="Times New Roman"/>
              <a:cs typeface="Times New Roman"/>
              <a:sym typeface="Times New Roman"/>
            </a:endParaRPr>
          </a:p>
          <a:p>
            <a:pPr indent="0" lvl="0" marL="58419" marR="0" rtl="0" algn="l">
              <a:lnSpc>
                <a:spcPct val="32444"/>
              </a:lnSpc>
              <a:spcBef>
                <a:spcPts val="0"/>
              </a:spcBef>
              <a:spcAft>
                <a:spcPts val="0"/>
              </a:spcAft>
              <a:buNone/>
            </a:pPr>
            <a:r>
              <a:rPr i="1" lang="tr-TR" sz="2250">
                <a:solidFill>
                  <a:schemeClr val="dk1"/>
                </a:solidFill>
                <a:latin typeface="Times New Roman"/>
                <a:ea typeface="Times New Roman"/>
                <a:cs typeface="Times New Roman"/>
                <a:sym typeface="Times New Roman"/>
              </a:rPr>
              <a:t>i</a:t>
            </a:r>
            <a:r>
              <a:rPr baseline="-25000" lang="tr-TR" sz="1950">
                <a:solidFill>
                  <a:schemeClr val="dk1"/>
                </a:solidFill>
                <a:latin typeface="Times New Roman"/>
                <a:ea typeface="Times New Roman"/>
                <a:cs typeface="Times New Roman"/>
                <a:sym typeface="Times New Roman"/>
              </a:rPr>
              <a:t>2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a:t>
            </a:r>
            <a:r>
              <a:rPr baseline="-25000" i="1" lang="tr-TR" sz="1950">
                <a:solidFill>
                  <a:schemeClr val="dk1"/>
                </a:solidFill>
                <a:latin typeface="Times New Roman"/>
                <a:ea typeface="Times New Roman"/>
                <a:cs typeface="Times New Roman"/>
                <a:sym typeface="Times New Roman"/>
              </a:rPr>
              <a:t>m </a:t>
            </a:r>
            <a:r>
              <a:rPr baseline="-25000" lang="tr-TR" sz="1950">
                <a:solidFill>
                  <a:schemeClr val="dk1"/>
                </a:solidFill>
                <a:latin typeface="Times New Roman"/>
                <a:ea typeface="Times New Roman"/>
                <a:cs typeface="Times New Roman"/>
                <a:sym typeface="Times New Roman"/>
              </a:rPr>
              <a:t>2 </a:t>
            </a:r>
            <a:r>
              <a:rPr lang="tr-TR" sz="2250">
                <a:solidFill>
                  <a:schemeClr val="dk1"/>
                </a:solidFill>
                <a:latin typeface="Times New Roman"/>
                <a:ea typeface="Times New Roman"/>
                <a:cs typeface="Times New Roman"/>
                <a:sym typeface="Times New Roman"/>
              </a:rPr>
              <a:t>cos 2</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a:t>
            </a:r>
            <a:r>
              <a:rPr baseline="-25000" i="1" lang="tr-TR" sz="1950">
                <a:solidFill>
                  <a:schemeClr val="dk1"/>
                </a:solidFill>
                <a:latin typeface="Times New Roman"/>
                <a:ea typeface="Times New Roman"/>
                <a:cs typeface="Times New Roman"/>
                <a:sym typeface="Times New Roman"/>
              </a:rPr>
              <a:t>m </a:t>
            </a:r>
            <a:r>
              <a:rPr baseline="-25000" lang="tr-TR" sz="1950">
                <a:solidFill>
                  <a:schemeClr val="dk1"/>
                </a:solidFill>
                <a:latin typeface="Times New Roman"/>
                <a:ea typeface="Times New Roman"/>
                <a:cs typeface="Times New Roman"/>
                <a:sym typeface="Times New Roman"/>
              </a:rPr>
              <a:t>2 </a:t>
            </a:r>
            <a:r>
              <a:rPr lang="tr-TR" sz="2250">
                <a:solidFill>
                  <a:schemeClr val="dk1"/>
                </a:solidFill>
                <a:latin typeface="Times New Roman"/>
                <a:ea typeface="Times New Roman"/>
                <a:cs typeface="Times New Roman"/>
                <a:sym typeface="Times New Roman"/>
              </a:rPr>
              <a:t>cos 2(</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120	)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a:t>
            </a:r>
            <a:r>
              <a:rPr i="1" lang="tr-TR" sz="2250">
                <a:solidFill>
                  <a:schemeClr val="dk1"/>
                </a:solidFill>
                <a:latin typeface="Times New Roman"/>
                <a:ea typeface="Times New Roman"/>
                <a:cs typeface="Times New Roman"/>
                <a:sym typeface="Times New Roman"/>
              </a:rPr>
              <a:t>I	</a:t>
            </a:r>
            <a:r>
              <a:rPr lang="tr-TR" sz="2250">
                <a:solidFill>
                  <a:schemeClr val="dk1"/>
                </a:solidFill>
                <a:latin typeface="Times New Roman"/>
                <a:ea typeface="Times New Roman"/>
                <a:cs typeface="Times New Roman"/>
                <a:sym typeface="Times New Roman"/>
              </a:rPr>
              <a:t>cos 2(</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240	)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0</a:t>
            </a:r>
            <a:endParaRPr/>
          </a:p>
          <a:p>
            <a:pPr indent="0" lvl="0" marL="4108450" marR="0" rtl="0" algn="l">
              <a:lnSpc>
                <a:spcPct val="59230"/>
              </a:lnSpc>
              <a:spcBef>
                <a:spcPts val="0"/>
              </a:spcBef>
              <a:spcAft>
                <a:spcPts val="0"/>
              </a:spcAft>
              <a:buNone/>
            </a:pPr>
            <a:r>
              <a:rPr i="1" lang="tr-TR" sz="1300">
                <a:solidFill>
                  <a:schemeClr val="dk1"/>
                </a:solidFill>
                <a:latin typeface="Times New Roman"/>
                <a:ea typeface="Times New Roman"/>
                <a:cs typeface="Times New Roman"/>
                <a:sym typeface="Times New Roman"/>
              </a:rPr>
              <a:t>o	o</a:t>
            </a:r>
            <a:endParaRPr sz="1300">
              <a:solidFill>
                <a:schemeClr val="dk1"/>
              </a:solidFill>
              <a:latin typeface="Times New Roman"/>
              <a:ea typeface="Times New Roman"/>
              <a:cs typeface="Times New Roman"/>
              <a:sym typeface="Times New Roman"/>
            </a:endParaRPr>
          </a:p>
          <a:p>
            <a:pPr indent="0" lvl="0" marL="257175" marR="0" rtl="0" algn="ctr">
              <a:lnSpc>
                <a:spcPct val="100000"/>
              </a:lnSpc>
              <a:spcBef>
                <a:spcPts val="20"/>
              </a:spcBef>
              <a:spcAft>
                <a:spcPts val="0"/>
              </a:spcAft>
              <a:buNone/>
            </a:pPr>
            <a:r>
              <a:rPr i="1" lang="tr-TR" sz="1300">
                <a:solidFill>
                  <a:schemeClr val="dk1"/>
                </a:solidFill>
                <a:latin typeface="Times New Roman"/>
                <a:ea typeface="Times New Roman"/>
                <a:cs typeface="Times New Roman"/>
                <a:sym typeface="Times New Roman"/>
              </a:rPr>
              <a:t>m </a:t>
            </a:r>
            <a:r>
              <a:rPr lang="tr-TR" sz="1300">
                <a:solidFill>
                  <a:schemeClr val="dk1"/>
                </a:solidFill>
                <a:latin typeface="Times New Roman"/>
                <a:ea typeface="Times New Roman"/>
                <a:cs typeface="Times New Roman"/>
                <a:sym typeface="Times New Roman"/>
              </a:rPr>
              <a:t>2</a:t>
            </a:r>
            <a:endParaRPr sz="1300">
              <a:solidFill>
                <a:schemeClr val="dk1"/>
              </a:solidFill>
              <a:latin typeface="Times New Roman"/>
              <a:ea typeface="Times New Roman"/>
              <a:cs typeface="Times New Roman"/>
              <a:sym typeface="Times New Roman"/>
            </a:endParaRPr>
          </a:p>
          <a:p>
            <a:pPr indent="0" lvl="0" marL="12700" marR="5080" rtl="0" algn="l">
              <a:lnSpc>
                <a:spcPct val="122100"/>
              </a:lnSpc>
              <a:spcBef>
                <a:spcPts val="185"/>
              </a:spcBef>
              <a:spcAft>
                <a:spcPts val="0"/>
              </a:spcAft>
              <a:buNone/>
            </a:pPr>
            <a:r>
              <a:rPr lang="tr-TR" sz="1950">
                <a:solidFill>
                  <a:schemeClr val="dk1"/>
                </a:solidFill>
                <a:latin typeface="Times New Roman"/>
                <a:ea typeface="Times New Roman"/>
                <a:cs typeface="Times New Roman"/>
                <a:sym typeface="Times New Roman"/>
              </a:rPr>
              <a:t>Üç-fazlı transformatörün sargılarının bağlanış şekline bakılmaksızın 2. harmoniklerinin veya  çift sayılı harmoniklerinin vektöryel toplamı sıfır olmaktadır.</a:t>
            </a:r>
            <a:endParaRPr/>
          </a:p>
        </p:txBody>
      </p:sp>
      <p:sp>
        <p:nvSpPr>
          <p:cNvPr id="2593" name="Google Shape;2593;p78"/>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79"/>
          <p:cNvSpPr txBox="1"/>
          <p:nvPr>
            <p:ph type="title"/>
          </p:nvPr>
        </p:nvSpPr>
        <p:spPr>
          <a:xfrm>
            <a:off x="2159215" y="445592"/>
            <a:ext cx="6712584" cy="1090042"/>
          </a:xfrm>
          <a:prstGeom prst="rect">
            <a:avLst/>
          </a:prstGeom>
          <a:noFill/>
          <a:ln>
            <a:noFill/>
          </a:ln>
        </p:spPr>
        <p:txBody>
          <a:bodyPr anchorCtr="0" anchor="ctr" bIns="0" lIns="0" spcFirstLastPara="1" rIns="0" wrap="square" tIns="12700">
            <a:noAutofit/>
          </a:bodyPr>
          <a:lstStyle/>
          <a:p>
            <a:pPr indent="0" lvl="0" marL="12700" rtl="0" algn="ctr">
              <a:lnSpc>
                <a:spcPct val="100000"/>
              </a:lnSpc>
              <a:spcBef>
                <a:spcPts val="0"/>
              </a:spcBef>
              <a:spcAft>
                <a:spcPts val="0"/>
              </a:spcAft>
              <a:buClr>
                <a:srgbClr val="FF0000"/>
              </a:buClr>
              <a:buSzPts val="3500"/>
              <a:buFont typeface="Calibri"/>
              <a:buNone/>
            </a:pPr>
            <a:r>
              <a:rPr lang="tr-TR" sz="3500">
                <a:solidFill>
                  <a:srgbClr val="FF0000"/>
                </a:solidFill>
              </a:rPr>
              <a:t> Üç Fazlı Transformatörlerde Harmonikler</a:t>
            </a:r>
            <a:endParaRPr/>
          </a:p>
        </p:txBody>
      </p:sp>
      <p:sp>
        <p:nvSpPr>
          <p:cNvPr id="2599" name="Google Shape;2599;p79"/>
          <p:cNvSpPr txBox="1"/>
          <p:nvPr>
            <p:ph idx="12" type="sldNum"/>
          </p:nvPr>
        </p:nvSpPr>
        <p:spPr>
          <a:xfrm>
            <a:off x="5142649" y="7022180"/>
            <a:ext cx="237489" cy="191847"/>
          </a:xfrm>
          <a:prstGeom prst="rect">
            <a:avLst/>
          </a:prstGeom>
          <a:noFill/>
          <a:ln>
            <a:noFill/>
          </a:ln>
        </p:spPr>
        <p:txBody>
          <a:bodyPr anchorCtr="0" anchor="ctr" bIns="0" lIns="0" spcFirstLastPara="1" rIns="0" wrap="square" tIns="0">
            <a:noAutofit/>
          </a:bodyPr>
          <a:lstStyle/>
          <a:p>
            <a:pPr indent="0" lvl="0" marL="25400" rtl="0" algn="r">
              <a:lnSpc>
                <a:spcPct val="147673"/>
              </a:lnSpc>
              <a:spcBef>
                <a:spcPts val="0"/>
              </a:spcBef>
              <a:spcAft>
                <a:spcPts val="0"/>
              </a:spcAft>
              <a:buNone/>
            </a:pPr>
            <a:r>
              <a:t/>
            </a:r>
            <a:endParaRPr/>
          </a:p>
        </p:txBody>
      </p:sp>
      <p:sp>
        <p:nvSpPr>
          <p:cNvPr id="2600" name="Google Shape;2600;p79"/>
          <p:cNvSpPr txBox="1"/>
          <p:nvPr/>
        </p:nvSpPr>
        <p:spPr>
          <a:xfrm>
            <a:off x="720222" y="1404391"/>
            <a:ext cx="9499600" cy="5053330"/>
          </a:xfrm>
          <a:prstGeom prst="rect">
            <a:avLst/>
          </a:prstGeom>
          <a:noFill/>
          <a:ln>
            <a:noFill/>
          </a:ln>
        </p:spPr>
        <p:txBody>
          <a:bodyPr anchorCtr="0" anchor="t" bIns="0" lIns="0" spcFirstLastPara="1" rIns="0" wrap="square" tIns="12050">
            <a:noAutofit/>
          </a:bodyPr>
          <a:lstStyle/>
          <a:p>
            <a:pPr indent="0" lvl="0" marL="12700" marR="6350" rtl="0" algn="just">
              <a:lnSpc>
                <a:spcPct val="132300"/>
              </a:lnSpc>
              <a:spcBef>
                <a:spcPts val="0"/>
              </a:spcBef>
              <a:spcAft>
                <a:spcPts val="0"/>
              </a:spcAft>
              <a:buNone/>
            </a:pPr>
            <a:r>
              <a:rPr lang="tr-TR" sz="1950">
                <a:solidFill>
                  <a:schemeClr val="dk1"/>
                </a:solidFill>
                <a:latin typeface="Times New Roman"/>
                <a:ea typeface="Times New Roman"/>
                <a:cs typeface="Times New Roman"/>
                <a:sym typeface="Times New Roman"/>
              </a:rPr>
              <a:t>Üç-fazlı bağlantıda hat akımlarını oluşturan faz akımlarının içeriğinde uyartım akımlarından  kaynaklanan tek sayılı harmonikler vardır. Tek sayılı harmoniklerinin vektöryel toplamı 2.  harmoniklerde olduğu gibi sıfır olmamaktadır.</a:t>
            </a:r>
            <a:endParaRPr sz="19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300">
              <a:solidFill>
                <a:schemeClr val="dk1"/>
              </a:solidFill>
              <a:latin typeface="Times New Roman"/>
              <a:ea typeface="Times New Roman"/>
              <a:cs typeface="Times New Roman"/>
              <a:sym typeface="Times New Roman"/>
            </a:endParaRPr>
          </a:p>
          <a:p>
            <a:pPr indent="0" lvl="0" marL="140970" marR="0" rtl="0" algn="l">
              <a:lnSpc>
                <a:spcPct val="31860"/>
              </a:lnSpc>
              <a:spcBef>
                <a:spcPts val="0"/>
              </a:spcBef>
              <a:spcAft>
                <a:spcPts val="0"/>
              </a:spcAft>
              <a:buNone/>
            </a:pPr>
            <a:r>
              <a:rPr i="1" lang="tr-TR" sz="2150">
                <a:solidFill>
                  <a:schemeClr val="dk1"/>
                </a:solidFill>
                <a:latin typeface="Times New Roman"/>
                <a:ea typeface="Times New Roman"/>
                <a:cs typeface="Times New Roman"/>
                <a:sym typeface="Times New Roman"/>
              </a:rPr>
              <a:t>i</a:t>
            </a:r>
            <a:r>
              <a:rPr baseline="-25000" lang="tr-TR" sz="1875">
                <a:solidFill>
                  <a:schemeClr val="dk1"/>
                </a:solidFill>
                <a:latin typeface="Times New Roman"/>
                <a:ea typeface="Times New Roman"/>
                <a:cs typeface="Times New Roman"/>
                <a:sym typeface="Times New Roman"/>
              </a:rPr>
              <a:t>3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Times New Roman"/>
                <a:ea typeface="Times New Roman"/>
                <a:cs typeface="Times New Roman"/>
                <a:sym typeface="Times New Roman"/>
              </a:rPr>
              <a:t>I </a:t>
            </a:r>
            <a:r>
              <a:rPr baseline="-25000" i="1" lang="tr-TR" sz="1875">
                <a:solidFill>
                  <a:schemeClr val="dk1"/>
                </a:solidFill>
                <a:latin typeface="Times New Roman"/>
                <a:ea typeface="Times New Roman"/>
                <a:cs typeface="Times New Roman"/>
                <a:sym typeface="Times New Roman"/>
              </a:rPr>
              <a:t>m</a:t>
            </a:r>
            <a:r>
              <a:rPr baseline="-25000" lang="tr-TR" sz="1875">
                <a:solidFill>
                  <a:schemeClr val="dk1"/>
                </a:solidFill>
                <a:latin typeface="Times New Roman"/>
                <a:ea typeface="Times New Roman"/>
                <a:cs typeface="Times New Roman"/>
                <a:sym typeface="Times New Roman"/>
              </a:rPr>
              <a:t>3 </a:t>
            </a:r>
            <a:r>
              <a:rPr lang="tr-TR" sz="2150">
                <a:solidFill>
                  <a:schemeClr val="dk1"/>
                </a:solidFill>
                <a:latin typeface="Times New Roman"/>
                <a:ea typeface="Times New Roman"/>
                <a:cs typeface="Times New Roman"/>
                <a:sym typeface="Times New Roman"/>
              </a:rPr>
              <a:t>cos 3</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Times New Roman"/>
                <a:ea typeface="Times New Roman"/>
                <a:cs typeface="Times New Roman"/>
                <a:sym typeface="Times New Roman"/>
              </a:rPr>
              <a:t>I </a:t>
            </a:r>
            <a:r>
              <a:rPr baseline="-25000" i="1" lang="tr-TR" sz="1875">
                <a:solidFill>
                  <a:schemeClr val="dk1"/>
                </a:solidFill>
                <a:latin typeface="Times New Roman"/>
                <a:ea typeface="Times New Roman"/>
                <a:cs typeface="Times New Roman"/>
                <a:sym typeface="Times New Roman"/>
              </a:rPr>
              <a:t>m</a:t>
            </a:r>
            <a:r>
              <a:rPr baseline="-25000" lang="tr-TR" sz="1875">
                <a:solidFill>
                  <a:schemeClr val="dk1"/>
                </a:solidFill>
                <a:latin typeface="Times New Roman"/>
                <a:ea typeface="Times New Roman"/>
                <a:cs typeface="Times New Roman"/>
                <a:sym typeface="Times New Roman"/>
              </a:rPr>
              <a:t>3 </a:t>
            </a:r>
            <a:r>
              <a:rPr lang="tr-TR" sz="2150">
                <a:solidFill>
                  <a:schemeClr val="dk1"/>
                </a:solidFill>
                <a:latin typeface="Times New Roman"/>
                <a:ea typeface="Times New Roman"/>
                <a:cs typeface="Times New Roman"/>
                <a:sym typeface="Times New Roman"/>
              </a:rPr>
              <a:t>cos 3(</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120	)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a:t>
            </a:r>
            <a:r>
              <a:rPr i="1" lang="tr-TR" sz="2150">
                <a:solidFill>
                  <a:schemeClr val="dk1"/>
                </a:solidFill>
                <a:latin typeface="Times New Roman"/>
                <a:ea typeface="Times New Roman"/>
                <a:cs typeface="Times New Roman"/>
                <a:sym typeface="Times New Roman"/>
              </a:rPr>
              <a:t>I	</a:t>
            </a:r>
            <a:r>
              <a:rPr lang="tr-TR" sz="2150">
                <a:solidFill>
                  <a:schemeClr val="dk1"/>
                </a:solidFill>
                <a:latin typeface="Times New Roman"/>
                <a:ea typeface="Times New Roman"/>
                <a:cs typeface="Times New Roman"/>
                <a:sym typeface="Times New Roman"/>
              </a:rPr>
              <a:t>cos 3(</a:t>
            </a:r>
            <a:r>
              <a:rPr i="1" lang="tr-TR" sz="2150">
                <a:solidFill>
                  <a:schemeClr val="dk1"/>
                </a:solidFill>
                <a:latin typeface="Noto Sans Symbols"/>
                <a:ea typeface="Noto Sans Symbols"/>
                <a:cs typeface="Noto Sans Symbols"/>
                <a:sym typeface="Noto Sans Symbols"/>
              </a:rPr>
              <a:t>ω</a:t>
            </a:r>
            <a:r>
              <a:rPr i="1" lang="tr-TR" sz="2150">
                <a:solidFill>
                  <a:schemeClr val="dk1"/>
                </a:solidFill>
                <a:latin typeface="Times New Roman"/>
                <a:ea typeface="Times New Roman"/>
                <a:cs typeface="Times New Roman"/>
                <a:sym typeface="Times New Roman"/>
              </a:rPr>
              <a:t>t </a:t>
            </a:r>
            <a:r>
              <a:rPr lang="tr-TR" sz="2150">
                <a:solidFill>
                  <a:schemeClr val="dk1"/>
                </a:solidFill>
                <a:latin typeface="Noto Sans Symbols"/>
                <a:ea typeface="Noto Sans Symbols"/>
                <a:cs typeface="Noto Sans Symbols"/>
                <a:sym typeface="Noto Sans Symbols"/>
              </a:rPr>
              <a:t>+</a:t>
            </a:r>
            <a:r>
              <a:rPr lang="tr-TR" sz="2150">
                <a:solidFill>
                  <a:schemeClr val="dk1"/>
                </a:solidFill>
                <a:latin typeface="Times New Roman"/>
                <a:ea typeface="Times New Roman"/>
                <a:cs typeface="Times New Roman"/>
                <a:sym typeface="Times New Roman"/>
              </a:rPr>
              <a:t> 240	)</a:t>
            </a:r>
            <a:endParaRPr sz="2150">
              <a:solidFill>
                <a:schemeClr val="dk1"/>
              </a:solidFill>
              <a:latin typeface="Times New Roman"/>
              <a:ea typeface="Times New Roman"/>
              <a:cs typeface="Times New Roman"/>
              <a:sym typeface="Times New Roman"/>
            </a:endParaRPr>
          </a:p>
          <a:p>
            <a:pPr indent="0" lvl="0" marL="4121150" marR="0" rtl="0" algn="l">
              <a:lnSpc>
                <a:spcPct val="58800"/>
              </a:lnSpc>
              <a:spcBef>
                <a:spcPts val="0"/>
              </a:spcBef>
              <a:spcAft>
                <a:spcPts val="0"/>
              </a:spcAft>
              <a:buNone/>
            </a:pPr>
            <a:r>
              <a:rPr i="1" lang="tr-TR" sz="1250">
                <a:solidFill>
                  <a:schemeClr val="dk1"/>
                </a:solidFill>
                <a:latin typeface="Times New Roman"/>
                <a:ea typeface="Times New Roman"/>
                <a:cs typeface="Times New Roman"/>
                <a:sym typeface="Times New Roman"/>
              </a:rPr>
              <a:t>o	o</a:t>
            </a:r>
            <a:endParaRPr sz="1250">
              <a:solidFill>
                <a:schemeClr val="dk1"/>
              </a:solidFill>
              <a:latin typeface="Times New Roman"/>
              <a:ea typeface="Times New Roman"/>
              <a:cs typeface="Times New Roman"/>
              <a:sym typeface="Times New Roman"/>
            </a:endParaRPr>
          </a:p>
          <a:p>
            <a:pPr indent="0" lvl="0" marL="196215" marR="0" rtl="0" algn="ctr">
              <a:lnSpc>
                <a:spcPct val="100000"/>
              </a:lnSpc>
              <a:spcBef>
                <a:spcPts val="25"/>
              </a:spcBef>
              <a:spcAft>
                <a:spcPts val="0"/>
              </a:spcAft>
              <a:buNone/>
            </a:pPr>
            <a:r>
              <a:rPr i="1" lang="tr-TR" sz="1250">
                <a:solidFill>
                  <a:schemeClr val="dk1"/>
                </a:solidFill>
                <a:latin typeface="Times New Roman"/>
                <a:ea typeface="Times New Roman"/>
                <a:cs typeface="Times New Roman"/>
                <a:sym typeface="Times New Roman"/>
              </a:rPr>
              <a:t>m</a:t>
            </a:r>
            <a:r>
              <a:rPr lang="tr-TR" sz="1250">
                <a:solidFill>
                  <a:schemeClr val="dk1"/>
                </a:solidFill>
                <a:latin typeface="Times New Roman"/>
                <a:ea typeface="Times New Roman"/>
                <a:cs typeface="Times New Roman"/>
                <a:sym typeface="Times New Roman"/>
              </a:rPr>
              <a:t>3</a:t>
            </a:r>
            <a:endParaRPr sz="12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139700" marR="0" rtl="0" algn="l">
              <a:lnSpc>
                <a:spcPct val="100000"/>
              </a:lnSpc>
              <a:spcBef>
                <a:spcPts val="1155"/>
              </a:spcBef>
              <a:spcAft>
                <a:spcPts val="0"/>
              </a:spcAft>
              <a:buNone/>
            </a:pPr>
            <a:r>
              <a:rPr i="1" lang="tr-TR" sz="2250">
                <a:solidFill>
                  <a:schemeClr val="dk1"/>
                </a:solidFill>
                <a:latin typeface="Times New Roman"/>
                <a:ea typeface="Times New Roman"/>
                <a:cs typeface="Times New Roman"/>
                <a:sym typeface="Times New Roman"/>
              </a:rPr>
              <a:t>i</a:t>
            </a:r>
            <a:r>
              <a:rPr baseline="-25000" lang="tr-TR" sz="1950">
                <a:solidFill>
                  <a:schemeClr val="dk1"/>
                </a:solidFill>
                <a:latin typeface="Times New Roman"/>
                <a:ea typeface="Times New Roman"/>
                <a:cs typeface="Times New Roman"/>
                <a:sym typeface="Times New Roman"/>
              </a:rPr>
              <a:t>3 </a:t>
            </a:r>
            <a:r>
              <a:rPr lang="tr-TR" sz="2250">
                <a:solidFill>
                  <a:schemeClr val="dk1"/>
                </a:solidFill>
                <a:latin typeface="Noto Sans Symbols"/>
                <a:ea typeface="Noto Sans Symbols"/>
                <a:cs typeface="Noto Sans Symbols"/>
                <a:sym typeface="Noto Sans Symbols"/>
              </a:rPr>
              <a:t>=</a:t>
            </a:r>
            <a:r>
              <a:rPr lang="tr-TR" sz="2250">
                <a:solidFill>
                  <a:schemeClr val="dk1"/>
                </a:solidFill>
                <a:latin typeface="Times New Roman"/>
                <a:ea typeface="Times New Roman"/>
                <a:cs typeface="Times New Roman"/>
                <a:sym typeface="Times New Roman"/>
              </a:rPr>
              <a:t> 3</a:t>
            </a:r>
            <a:r>
              <a:rPr i="1" lang="tr-TR" sz="2250">
                <a:solidFill>
                  <a:schemeClr val="dk1"/>
                </a:solidFill>
                <a:latin typeface="Times New Roman"/>
                <a:ea typeface="Times New Roman"/>
                <a:cs typeface="Times New Roman"/>
                <a:sym typeface="Times New Roman"/>
              </a:rPr>
              <a:t>I </a:t>
            </a:r>
            <a:r>
              <a:rPr baseline="-25000" i="1" lang="tr-TR" sz="1950">
                <a:solidFill>
                  <a:schemeClr val="dk1"/>
                </a:solidFill>
                <a:latin typeface="Times New Roman"/>
                <a:ea typeface="Times New Roman"/>
                <a:cs typeface="Times New Roman"/>
                <a:sym typeface="Times New Roman"/>
              </a:rPr>
              <a:t>m</a:t>
            </a:r>
            <a:r>
              <a:rPr baseline="-25000" lang="tr-TR" sz="1950">
                <a:solidFill>
                  <a:schemeClr val="dk1"/>
                </a:solidFill>
                <a:latin typeface="Times New Roman"/>
                <a:ea typeface="Times New Roman"/>
                <a:cs typeface="Times New Roman"/>
                <a:sym typeface="Times New Roman"/>
              </a:rPr>
              <a:t>3 </a:t>
            </a:r>
            <a:r>
              <a:rPr lang="tr-TR" sz="2250">
                <a:solidFill>
                  <a:schemeClr val="dk1"/>
                </a:solidFill>
                <a:latin typeface="Times New Roman"/>
                <a:ea typeface="Times New Roman"/>
                <a:cs typeface="Times New Roman"/>
                <a:sym typeface="Times New Roman"/>
              </a:rPr>
              <a:t>cos 3</a:t>
            </a:r>
            <a:r>
              <a:rPr i="1" lang="tr-TR" sz="2250">
                <a:solidFill>
                  <a:schemeClr val="dk1"/>
                </a:solidFill>
                <a:latin typeface="Noto Sans Symbols"/>
                <a:ea typeface="Noto Sans Symbols"/>
                <a:cs typeface="Noto Sans Symbols"/>
                <a:sym typeface="Noto Sans Symbols"/>
              </a:rPr>
              <a:t>ω</a:t>
            </a:r>
            <a:r>
              <a:rPr i="1" lang="tr-TR" sz="2250">
                <a:solidFill>
                  <a:schemeClr val="dk1"/>
                </a:solidFill>
                <a:latin typeface="Times New Roman"/>
                <a:ea typeface="Times New Roman"/>
                <a:cs typeface="Times New Roman"/>
                <a:sym typeface="Times New Roman"/>
              </a:rPr>
              <a:t>t</a:t>
            </a:r>
            <a:endParaRPr sz="2250">
              <a:solidFill>
                <a:schemeClr val="dk1"/>
              </a:solidFill>
              <a:latin typeface="Times New Roman"/>
              <a:ea typeface="Times New Roman"/>
              <a:cs typeface="Times New Roman"/>
              <a:sym typeface="Times New Roman"/>
            </a:endParaRPr>
          </a:p>
          <a:p>
            <a:pPr indent="0" lvl="0" marL="0" marR="0" rtl="0" algn="l">
              <a:lnSpc>
                <a:spcPct val="100000"/>
              </a:lnSpc>
              <a:spcBef>
                <a:spcPts val="15"/>
              </a:spcBef>
              <a:spcAft>
                <a:spcPts val="0"/>
              </a:spcAft>
              <a:buNone/>
            </a:pPr>
            <a:r>
              <a:t/>
            </a:r>
            <a:endParaRPr sz="4150">
              <a:solidFill>
                <a:schemeClr val="dk1"/>
              </a:solidFill>
              <a:latin typeface="Times New Roman"/>
              <a:ea typeface="Times New Roman"/>
              <a:cs typeface="Times New Roman"/>
              <a:sym typeface="Times New Roman"/>
            </a:endParaRPr>
          </a:p>
          <a:p>
            <a:pPr indent="0" lvl="0" marL="12700" marR="0" rtl="0" algn="just">
              <a:lnSpc>
                <a:spcPct val="100000"/>
              </a:lnSpc>
              <a:spcBef>
                <a:spcPts val="0"/>
              </a:spcBef>
              <a:spcAft>
                <a:spcPts val="0"/>
              </a:spcAft>
              <a:buNone/>
            </a:pPr>
            <a:r>
              <a:rPr lang="tr-TR" sz="1750">
                <a:solidFill>
                  <a:schemeClr val="dk1"/>
                </a:solidFill>
                <a:latin typeface="Times New Roman"/>
                <a:ea typeface="Times New Roman"/>
                <a:cs typeface="Times New Roman"/>
                <a:sym typeface="Times New Roman"/>
              </a:rPr>
              <a:t>Burada, </a:t>
            </a:r>
            <a:r>
              <a:rPr i="1" lang="tr-TR" sz="1750">
                <a:solidFill>
                  <a:schemeClr val="dk1"/>
                </a:solidFill>
                <a:latin typeface="Times New Roman"/>
                <a:ea typeface="Times New Roman"/>
                <a:cs typeface="Times New Roman"/>
                <a:sym typeface="Times New Roman"/>
              </a:rPr>
              <a:t>I</a:t>
            </a:r>
            <a:r>
              <a:rPr baseline="-25000" lang="tr-TR" sz="1725">
                <a:solidFill>
                  <a:schemeClr val="dk1"/>
                </a:solidFill>
                <a:latin typeface="Times New Roman"/>
                <a:ea typeface="Times New Roman"/>
                <a:cs typeface="Times New Roman"/>
                <a:sym typeface="Times New Roman"/>
              </a:rPr>
              <a:t>m3 </a:t>
            </a:r>
            <a:r>
              <a:rPr lang="tr-TR" sz="1750">
                <a:solidFill>
                  <a:schemeClr val="dk1"/>
                </a:solidFill>
                <a:latin typeface="Times New Roman"/>
                <a:ea typeface="Times New Roman"/>
                <a:cs typeface="Times New Roman"/>
                <a:sym typeface="Times New Roman"/>
              </a:rPr>
              <a:t>3.harmonik akımlarının tepe değeridir.</a:t>
            </a:r>
            <a:endParaRPr sz="175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650">
              <a:solidFill>
                <a:schemeClr val="dk1"/>
              </a:solidFill>
              <a:latin typeface="Times New Roman"/>
              <a:ea typeface="Times New Roman"/>
              <a:cs typeface="Times New Roman"/>
              <a:sym typeface="Times New Roman"/>
            </a:endParaRPr>
          </a:p>
          <a:p>
            <a:pPr indent="0" lvl="0" marL="12700" marR="5080" rtl="0" algn="just">
              <a:lnSpc>
                <a:spcPct val="132600"/>
              </a:lnSpc>
              <a:spcBef>
                <a:spcPts val="0"/>
              </a:spcBef>
              <a:spcAft>
                <a:spcPts val="0"/>
              </a:spcAft>
              <a:buNone/>
            </a:pPr>
            <a:r>
              <a:rPr lang="tr-TR" sz="1950">
                <a:solidFill>
                  <a:schemeClr val="dk1"/>
                </a:solidFill>
                <a:latin typeface="Times New Roman"/>
                <a:ea typeface="Times New Roman"/>
                <a:cs typeface="Times New Roman"/>
                <a:sym typeface="Times New Roman"/>
              </a:rPr>
              <a:t>Üçüncü harmonik akımları sekonderde sinüzoidal olmayan gerilimler endükler. Bu nedenle,  üç-fazlı transformatörlerde bağlantı şekli belirlenirken harmoniklerin olumsuz etkileri dikkate  alınmalıdır.</a:t>
            </a:r>
            <a:endParaRPr sz="1950">
              <a:solidFill>
                <a:schemeClr val="dk1"/>
              </a:solidFill>
              <a:latin typeface="Times New Roman"/>
              <a:ea typeface="Times New Roman"/>
              <a:cs typeface="Times New Roman"/>
              <a:sym typeface="Times New Roman"/>
            </a:endParaRPr>
          </a:p>
        </p:txBody>
      </p:sp>
      <p:sp>
        <p:nvSpPr>
          <p:cNvPr id="2601" name="Google Shape;2601;p79"/>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80"/>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00"/>
              <a:buFont typeface="Calibri"/>
              <a:buNone/>
            </a:pPr>
            <a:r>
              <a:rPr lang="tr-TR"/>
              <a:t>SORULAR</a:t>
            </a:r>
            <a:endParaRPr/>
          </a:p>
        </p:txBody>
      </p:sp>
      <p:sp>
        <p:nvSpPr>
          <p:cNvPr id="2607" name="Google Shape;2607;p80"/>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200505" lvl="0" marL="200505" rtl="0" algn="l">
              <a:lnSpc>
                <a:spcPct val="80000"/>
              </a:lnSpc>
              <a:spcBef>
                <a:spcPts val="0"/>
              </a:spcBef>
              <a:spcAft>
                <a:spcPts val="0"/>
              </a:spcAft>
              <a:buClr>
                <a:schemeClr val="dk1"/>
              </a:buClr>
              <a:buSzPts val="2087"/>
              <a:buChar char="•"/>
            </a:pPr>
            <a:r>
              <a:rPr lang="tr-TR" sz="2087"/>
              <a:t>Aşağıdakilerden hangisi ya da hangileri gerilim transformatörlerinin görevlerindendir ?</a:t>
            </a:r>
            <a:endParaRPr/>
          </a:p>
          <a:p>
            <a:pPr indent="-200505" lvl="0" marL="200505" rtl="0" algn="l">
              <a:lnSpc>
                <a:spcPct val="80000"/>
              </a:lnSpc>
              <a:spcBef>
                <a:spcPts val="877"/>
              </a:spcBef>
              <a:spcAft>
                <a:spcPts val="0"/>
              </a:spcAft>
              <a:buClr>
                <a:schemeClr val="dk1"/>
              </a:buClr>
              <a:buSzPts val="2087"/>
              <a:buChar char="•"/>
            </a:pPr>
            <a:r>
              <a:rPr lang="tr-TR" sz="2087"/>
              <a:t>1-)İletim hatlarının gerilimini ölçmek ve izlemek</a:t>
            </a:r>
            <a:endParaRPr/>
          </a:p>
          <a:p>
            <a:pPr indent="-200505" lvl="0" marL="200505" rtl="0" algn="l">
              <a:lnSpc>
                <a:spcPct val="80000"/>
              </a:lnSpc>
              <a:spcBef>
                <a:spcPts val="877"/>
              </a:spcBef>
              <a:spcAft>
                <a:spcPts val="0"/>
              </a:spcAft>
              <a:buClr>
                <a:schemeClr val="dk1"/>
              </a:buClr>
              <a:buSzPts val="2087"/>
              <a:buChar char="•"/>
            </a:pPr>
            <a:r>
              <a:rPr lang="tr-TR" sz="2087"/>
              <a:t>2-) Ölçü aletlerini iletim hatlarından yalıtmak için kullanılırlar</a:t>
            </a:r>
            <a:endParaRPr/>
          </a:p>
          <a:p>
            <a:pPr indent="-200505" lvl="0" marL="200505" rtl="0" algn="l">
              <a:lnSpc>
                <a:spcPct val="80000"/>
              </a:lnSpc>
              <a:spcBef>
                <a:spcPts val="877"/>
              </a:spcBef>
              <a:spcAft>
                <a:spcPts val="0"/>
              </a:spcAft>
              <a:buClr>
                <a:schemeClr val="dk1"/>
              </a:buClr>
              <a:buSzPts val="2087"/>
              <a:buChar char="•"/>
            </a:pPr>
            <a:r>
              <a:rPr lang="tr-TR" sz="2087"/>
              <a:t>3-) Sekonder gerilimlerinin anma değerleri genellikle 5V ve 10V'dir.</a:t>
            </a:r>
            <a:endParaRPr/>
          </a:p>
          <a:p>
            <a:pPr indent="-200505" lvl="0" marL="200505" rtl="0" algn="l">
              <a:lnSpc>
                <a:spcPct val="80000"/>
              </a:lnSpc>
              <a:spcBef>
                <a:spcPts val="877"/>
              </a:spcBef>
              <a:spcAft>
                <a:spcPts val="0"/>
              </a:spcAft>
              <a:buClr>
                <a:schemeClr val="dk1"/>
              </a:buClr>
              <a:buSzPts val="2087"/>
              <a:buChar char="•"/>
            </a:pPr>
            <a:r>
              <a:rPr lang="tr-TR" sz="2087"/>
              <a:t>A-) Yalnızca 1 B-) 1 ve 2 C-) 1 ve 3 D-)2 ve 3 (Cevap B)</a:t>
            </a:r>
            <a:endParaRPr/>
          </a:p>
          <a:p>
            <a:pPr indent="-67980" lvl="0" marL="200505" rtl="0" algn="l">
              <a:lnSpc>
                <a:spcPct val="80000"/>
              </a:lnSpc>
              <a:spcBef>
                <a:spcPts val="877"/>
              </a:spcBef>
              <a:spcAft>
                <a:spcPts val="0"/>
              </a:spcAft>
              <a:buClr>
                <a:schemeClr val="dk1"/>
              </a:buClr>
              <a:buSzPts val="2087"/>
              <a:buNone/>
            </a:pPr>
            <a:r>
              <a:t/>
            </a:r>
            <a:endParaRPr sz="2087"/>
          </a:p>
          <a:p>
            <a:pPr indent="-67980" lvl="0" marL="200505" rtl="0" algn="l">
              <a:lnSpc>
                <a:spcPct val="80000"/>
              </a:lnSpc>
              <a:spcBef>
                <a:spcPts val="877"/>
              </a:spcBef>
              <a:spcAft>
                <a:spcPts val="0"/>
              </a:spcAft>
              <a:buClr>
                <a:schemeClr val="dk1"/>
              </a:buClr>
              <a:buSzPts val="2087"/>
              <a:buNone/>
            </a:pPr>
            <a:r>
              <a:t/>
            </a:r>
            <a:endParaRPr sz="2087"/>
          </a:p>
          <a:p>
            <a:pPr indent="-200505" lvl="0" marL="200505" rtl="0" algn="l">
              <a:lnSpc>
                <a:spcPct val="80000"/>
              </a:lnSpc>
              <a:spcBef>
                <a:spcPts val="877"/>
              </a:spcBef>
              <a:spcAft>
                <a:spcPts val="0"/>
              </a:spcAft>
              <a:buClr>
                <a:schemeClr val="dk1"/>
              </a:buClr>
              <a:buSzPts val="2087"/>
              <a:buChar char="•"/>
            </a:pPr>
            <a:r>
              <a:rPr lang="tr-TR" sz="2087"/>
              <a:t>Transformatorlerin ideal sayilabilmesi icin yapilan genel varsayimlardan degildir?</a:t>
            </a:r>
            <a:endParaRPr/>
          </a:p>
          <a:p>
            <a:pPr indent="-200505" lvl="0" marL="200505" rtl="0" algn="l">
              <a:lnSpc>
                <a:spcPct val="80000"/>
              </a:lnSpc>
              <a:spcBef>
                <a:spcPts val="877"/>
              </a:spcBef>
              <a:spcAft>
                <a:spcPts val="0"/>
              </a:spcAft>
              <a:buClr>
                <a:schemeClr val="dk1"/>
              </a:buClr>
              <a:buSzPts val="2087"/>
              <a:buChar char="•"/>
            </a:pPr>
            <a:r>
              <a:rPr lang="tr-TR" sz="2087"/>
              <a:t>a)Nuve kayiplarini olusturan histerisis ve eddy akimi kayiplari ihmal edilmistir.</a:t>
            </a:r>
            <a:endParaRPr/>
          </a:p>
          <a:p>
            <a:pPr indent="-200505" lvl="0" marL="200505" rtl="0" algn="l">
              <a:lnSpc>
                <a:spcPct val="80000"/>
              </a:lnSpc>
              <a:spcBef>
                <a:spcPts val="877"/>
              </a:spcBef>
              <a:spcAft>
                <a:spcPts val="0"/>
              </a:spcAft>
              <a:buClr>
                <a:schemeClr val="dk1"/>
              </a:buClr>
              <a:buSzPts val="2087"/>
              <a:buChar char="•"/>
            </a:pPr>
            <a:r>
              <a:rPr lang="tr-TR" sz="2087"/>
              <a:t>B) kacak akilar ihmal edilmistir.</a:t>
            </a:r>
            <a:endParaRPr/>
          </a:p>
          <a:p>
            <a:pPr indent="-200505" lvl="0" marL="200505" rtl="0" algn="l">
              <a:lnSpc>
                <a:spcPct val="80000"/>
              </a:lnSpc>
              <a:spcBef>
                <a:spcPts val="877"/>
              </a:spcBef>
              <a:spcAft>
                <a:spcPts val="0"/>
              </a:spcAft>
              <a:buClr>
                <a:schemeClr val="dk1"/>
              </a:buClr>
              <a:buSzPts val="2087"/>
              <a:buChar char="•"/>
            </a:pPr>
            <a:r>
              <a:rPr lang="tr-TR" sz="2087"/>
              <a:t>C) Primer sargi yok sayilmistir (cevap bu)</a:t>
            </a:r>
            <a:endParaRPr/>
          </a:p>
          <a:p>
            <a:pPr indent="-200505" lvl="0" marL="200505" rtl="0" algn="l">
              <a:lnSpc>
                <a:spcPct val="80000"/>
              </a:lnSpc>
              <a:spcBef>
                <a:spcPts val="877"/>
              </a:spcBef>
              <a:spcAft>
                <a:spcPts val="0"/>
              </a:spcAft>
              <a:buClr>
                <a:schemeClr val="dk1"/>
              </a:buClr>
              <a:buSzPts val="2087"/>
              <a:buChar char="•"/>
            </a:pPr>
            <a:r>
              <a:rPr lang="tr-TR" sz="2087"/>
              <a:t>D) akiyi meydana getirmek icin gerekli uyartim akimi ihmal edilmiştir</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1" name="Shape 2611"/>
        <p:cNvGrpSpPr/>
        <p:nvPr/>
      </p:nvGrpSpPr>
      <p:grpSpPr>
        <a:xfrm>
          <a:off x="0" y="0"/>
          <a:ext cx="0" cy="0"/>
          <a:chOff x="0" y="0"/>
          <a:chExt cx="0" cy="0"/>
        </a:xfrm>
      </p:grpSpPr>
      <p:sp>
        <p:nvSpPr>
          <p:cNvPr id="2612" name="Google Shape;2612;p81"/>
          <p:cNvSpPr txBox="1"/>
          <p:nvPr>
            <p:ph type="title"/>
          </p:nvPr>
        </p:nvSpPr>
        <p:spPr>
          <a:xfrm>
            <a:off x="735171" y="402652"/>
            <a:ext cx="9223058" cy="146180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800"/>
              <a:buFont typeface="Calibri"/>
              <a:buNone/>
            </a:pPr>
            <a:r>
              <a:rPr lang="tr-TR"/>
              <a:t>SORULAR</a:t>
            </a:r>
            <a:endParaRPr/>
          </a:p>
        </p:txBody>
      </p:sp>
      <p:sp>
        <p:nvSpPr>
          <p:cNvPr id="2613" name="Google Shape;2613;p81"/>
          <p:cNvSpPr txBox="1"/>
          <p:nvPr>
            <p:ph idx="1" type="body"/>
          </p:nvPr>
        </p:nvSpPr>
        <p:spPr>
          <a:xfrm>
            <a:off x="735171" y="2013259"/>
            <a:ext cx="9223058" cy="4798559"/>
          </a:xfrm>
          <a:prstGeom prst="rect">
            <a:avLst/>
          </a:prstGeom>
          <a:noFill/>
          <a:ln>
            <a:noFill/>
          </a:ln>
        </p:spPr>
        <p:txBody>
          <a:bodyPr anchorCtr="0" anchor="t" bIns="45700" lIns="91425" spcFirstLastPara="1" rIns="91425" wrap="square" tIns="45700">
            <a:noAutofit/>
          </a:bodyPr>
          <a:lstStyle/>
          <a:p>
            <a:pPr indent="-200505" lvl="0" marL="200505" rtl="0" algn="l">
              <a:lnSpc>
                <a:spcPct val="90000"/>
              </a:lnSpc>
              <a:spcBef>
                <a:spcPts val="0"/>
              </a:spcBef>
              <a:spcAft>
                <a:spcPts val="0"/>
              </a:spcAft>
              <a:buClr>
                <a:schemeClr val="dk1"/>
              </a:buClr>
              <a:buSzPts val="2400"/>
              <a:buChar char="•"/>
            </a:pPr>
            <a:r>
              <a:rPr lang="tr-TR"/>
              <a:t>Yıldız-üçgen bağlantı ile ilgili hangisi doğrudur?</a:t>
            </a:r>
            <a:endParaRPr/>
          </a:p>
          <a:p>
            <a:pPr indent="-200505" lvl="0" marL="200505" rtl="0" algn="l">
              <a:lnSpc>
                <a:spcPct val="90000"/>
              </a:lnSpc>
              <a:spcBef>
                <a:spcPts val="877"/>
              </a:spcBef>
              <a:spcAft>
                <a:spcPts val="0"/>
              </a:spcAft>
              <a:buClr>
                <a:schemeClr val="dk1"/>
              </a:buClr>
              <a:buSzPts val="2400"/>
              <a:buChar char="•"/>
            </a:pPr>
            <a:r>
              <a:rPr lang="tr-TR"/>
              <a:t>a-Yüksek  gerilim tarafında nötr hattının topraklanması imkanını sağlar. +</a:t>
            </a:r>
            <a:endParaRPr/>
          </a:p>
          <a:p>
            <a:pPr indent="-200505" lvl="0" marL="200505" rtl="0" algn="l">
              <a:lnSpc>
                <a:spcPct val="90000"/>
              </a:lnSpc>
              <a:spcBef>
                <a:spcPts val="877"/>
              </a:spcBef>
              <a:spcAft>
                <a:spcPts val="0"/>
              </a:spcAft>
              <a:buClr>
                <a:schemeClr val="dk1"/>
              </a:buClr>
              <a:buSzPts val="2400"/>
              <a:buChar char="•"/>
            </a:pPr>
            <a:r>
              <a:rPr lang="tr-TR"/>
              <a:t>b-Gerilim yükseltmek için kullanılır.</a:t>
            </a:r>
            <a:endParaRPr/>
          </a:p>
          <a:p>
            <a:pPr indent="-200505" lvl="0" marL="200505" rtl="0" algn="l">
              <a:lnSpc>
                <a:spcPct val="90000"/>
              </a:lnSpc>
              <a:spcBef>
                <a:spcPts val="877"/>
              </a:spcBef>
              <a:spcAft>
                <a:spcPts val="0"/>
              </a:spcAft>
              <a:buClr>
                <a:schemeClr val="dk1"/>
              </a:buClr>
              <a:buSzPts val="2400"/>
              <a:buChar char="•"/>
            </a:pPr>
            <a:r>
              <a:rPr lang="tr-TR"/>
              <a:t>c-Sekonder sargı gerilimi karşılığı olan primer sargı geriliminden 30o geridedir.</a:t>
            </a:r>
            <a:endParaRPr/>
          </a:p>
          <a:p>
            <a:pPr indent="-200505" lvl="0" marL="200505" rtl="0" algn="l">
              <a:lnSpc>
                <a:spcPct val="90000"/>
              </a:lnSpc>
              <a:spcBef>
                <a:spcPts val="877"/>
              </a:spcBef>
              <a:spcAft>
                <a:spcPts val="0"/>
              </a:spcAft>
              <a:buClr>
                <a:schemeClr val="dk1"/>
              </a:buClr>
              <a:buSzPts val="2400"/>
              <a:buChar char="•"/>
            </a:pPr>
            <a:r>
              <a:rPr lang="tr-TR"/>
              <a:t>d-Faz kayması yoktur.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7" name="Shape 2617"/>
        <p:cNvGrpSpPr/>
        <p:nvPr/>
      </p:nvGrpSpPr>
      <p:grpSpPr>
        <a:xfrm>
          <a:off x="0" y="0"/>
          <a:ext cx="0" cy="0"/>
          <a:chOff x="0" y="0"/>
          <a:chExt cx="0" cy="0"/>
        </a:xfrm>
      </p:grpSpPr>
      <p:sp>
        <p:nvSpPr>
          <p:cNvPr id="2618" name="Google Shape;2618;p82"/>
          <p:cNvSpPr txBox="1"/>
          <p:nvPr>
            <p:ph type="title"/>
          </p:nvPr>
        </p:nvSpPr>
        <p:spPr>
          <a:xfrm>
            <a:off x="3370808" y="123825"/>
            <a:ext cx="4490492" cy="73094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800"/>
              <a:buFont typeface="Calibri"/>
              <a:buNone/>
            </a:pPr>
            <a:r>
              <a:rPr lang="tr-TR">
                <a:solidFill>
                  <a:srgbClr val="FF0000"/>
                </a:solidFill>
              </a:rPr>
              <a:t>KAYNAKÇA</a:t>
            </a:r>
            <a:endParaRPr/>
          </a:p>
        </p:txBody>
      </p:sp>
      <p:sp>
        <p:nvSpPr>
          <p:cNvPr id="2619" name="Google Shape;2619;p82"/>
          <p:cNvSpPr txBox="1"/>
          <p:nvPr>
            <p:ph idx="1" type="body"/>
          </p:nvPr>
        </p:nvSpPr>
        <p:spPr>
          <a:xfrm>
            <a:off x="1536699" y="733425"/>
            <a:ext cx="8569325" cy="6892426"/>
          </a:xfrm>
          <a:prstGeom prst="rect">
            <a:avLst/>
          </a:prstGeom>
          <a:noFill/>
          <a:ln>
            <a:noFill/>
          </a:ln>
        </p:spPr>
        <p:txBody>
          <a:bodyPr anchorCtr="0" anchor="t" bIns="45700" lIns="91425" spcFirstLastPara="1" rIns="91425" wrap="square" tIns="45700">
            <a:noAutofit/>
          </a:bodyPr>
          <a:lstStyle/>
          <a:p>
            <a:pPr indent="-200505" lvl="0" marL="200505" rtl="0" algn="l">
              <a:lnSpc>
                <a:spcPct val="80000"/>
              </a:lnSpc>
              <a:spcBef>
                <a:spcPts val="0"/>
              </a:spcBef>
              <a:spcAft>
                <a:spcPts val="0"/>
              </a:spcAft>
              <a:buClr>
                <a:srgbClr val="002060"/>
              </a:buClr>
              <a:buSzPts val="2400"/>
              <a:buChar char="•"/>
            </a:pPr>
            <a:r>
              <a:rPr lang="tr-TR" u="sng">
                <a:solidFill>
                  <a:schemeClr val="hlink"/>
                </a:solidFill>
                <a:hlinkClick r:id="rId3"/>
              </a:rPr>
              <a:t>http://www.elektrikrehberiniz.com/elektrik-trafolari/oto-transformator-6594/</a:t>
            </a:r>
            <a:endParaRPr>
              <a:solidFill>
                <a:srgbClr val="002060"/>
              </a:solidFill>
            </a:endParaRPr>
          </a:p>
          <a:p>
            <a:pPr indent="-44549" lvl="0" marL="200505" rtl="0" algn="l">
              <a:lnSpc>
                <a:spcPct val="80000"/>
              </a:lnSpc>
              <a:spcBef>
                <a:spcPts val="877"/>
              </a:spcBef>
              <a:spcAft>
                <a:spcPts val="0"/>
              </a:spcAft>
              <a:buClr>
                <a:schemeClr val="dk1"/>
              </a:buClr>
              <a:buSzPts val="2456"/>
              <a:buNone/>
            </a:pPr>
            <a:r>
              <a:t/>
            </a:r>
            <a:endParaRPr>
              <a:solidFill>
                <a:srgbClr val="002060"/>
              </a:solidFill>
            </a:endParaRPr>
          </a:p>
          <a:p>
            <a:pPr indent="-200505" lvl="0" marL="200505" rtl="0" algn="l">
              <a:lnSpc>
                <a:spcPct val="80000"/>
              </a:lnSpc>
              <a:spcBef>
                <a:spcPts val="877"/>
              </a:spcBef>
              <a:spcAft>
                <a:spcPts val="0"/>
              </a:spcAft>
              <a:buClr>
                <a:srgbClr val="002060"/>
              </a:buClr>
              <a:buSzPts val="2400"/>
              <a:buChar char="•"/>
            </a:pPr>
            <a:r>
              <a:rPr lang="tr-TR" u="sng">
                <a:solidFill>
                  <a:schemeClr val="hlink"/>
                </a:solidFill>
                <a:hlinkClick r:id="rId4"/>
              </a:rPr>
              <a:t>https://www.kontrolkalemi.com/trafolarin-paralel-baglanma-sartlari/</a:t>
            </a:r>
            <a:endParaRPr>
              <a:solidFill>
                <a:srgbClr val="002060"/>
              </a:solidFill>
            </a:endParaRPr>
          </a:p>
          <a:p>
            <a:pPr indent="-44549" lvl="0" marL="200505" rtl="0" algn="l">
              <a:lnSpc>
                <a:spcPct val="80000"/>
              </a:lnSpc>
              <a:spcBef>
                <a:spcPts val="877"/>
              </a:spcBef>
              <a:spcAft>
                <a:spcPts val="0"/>
              </a:spcAft>
              <a:buClr>
                <a:schemeClr val="dk1"/>
              </a:buClr>
              <a:buSzPts val="2456"/>
              <a:buNone/>
            </a:pPr>
            <a:r>
              <a:t/>
            </a:r>
            <a:endParaRPr>
              <a:solidFill>
                <a:srgbClr val="002060"/>
              </a:solidFill>
            </a:endParaRPr>
          </a:p>
          <a:p>
            <a:pPr indent="-200505" lvl="0" marL="200505" rtl="0" algn="l">
              <a:lnSpc>
                <a:spcPct val="80000"/>
              </a:lnSpc>
              <a:spcBef>
                <a:spcPts val="877"/>
              </a:spcBef>
              <a:spcAft>
                <a:spcPts val="0"/>
              </a:spcAft>
              <a:buClr>
                <a:srgbClr val="002060"/>
              </a:buClr>
              <a:buSzPts val="2400"/>
              <a:buChar char="•"/>
            </a:pPr>
            <a:r>
              <a:rPr lang="tr-TR" u="sng">
                <a:solidFill>
                  <a:schemeClr val="hlink"/>
                </a:solidFill>
                <a:hlinkClick r:id="rId5"/>
              </a:rPr>
              <a:t>http://www.elektrikbilgisi.com/YaziOku.asp?id=91#.XG6Wi-gzaUk</a:t>
            </a:r>
            <a:endParaRPr>
              <a:solidFill>
                <a:srgbClr val="002060"/>
              </a:solidFill>
            </a:endParaRPr>
          </a:p>
          <a:p>
            <a:pPr indent="-44549" lvl="0" marL="200505" rtl="0" algn="l">
              <a:lnSpc>
                <a:spcPct val="80000"/>
              </a:lnSpc>
              <a:spcBef>
                <a:spcPts val="877"/>
              </a:spcBef>
              <a:spcAft>
                <a:spcPts val="0"/>
              </a:spcAft>
              <a:buClr>
                <a:schemeClr val="dk1"/>
              </a:buClr>
              <a:buSzPts val="2456"/>
              <a:buNone/>
            </a:pPr>
            <a:r>
              <a:t/>
            </a:r>
            <a:endParaRPr>
              <a:solidFill>
                <a:srgbClr val="002060"/>
              </a:solidFill>
            </a:endParaRPr>
          </a:p>
          <a:p>
            <a:pPr indent="-200505" lvl="0" marL="200505" rtl="0" algn="l">
              <a:lnSpc>
                <a:spcPct val="80000"/>
              </a:lnSpc>
              <a:spcBef>
                <a:spcPts val="877"/>
              </a:spcBef>
              <a:spcAft>
                <a:spcPts val="0"/>
              </a:spcAft>
              <a:buClr>
                <a:srgbClr val="002060"/>
              </a:buClr>
              <a:buSzPts val="2400"/>
              <a:buChar char="•"/>
            </a:pPr>
            <a:r>
              <a:rPr lang="tr-TR" u="sng">
                <a:solidFill>
                  <a:schemeClr val="hlink"/>
                </a:solidFill>
                <a:hlinkClick r:id="rId6"/>
              </a:rPr>
              <a:t>https://muhendistan.com/3-fazli-trafo-nedir/</a:t>
            </a:r>
            <a:endParaRPr>
              <a:solidFill>
                <a:srgbClr val="002060"/>
              </a:solidFill>
            </a:endParaRPr>
          </a:p>
          <a:p>
            <a:pPr indent="-44549" lvl="0" marL="200505" rtl="0" algn="l">
              <a:lnSpc>
                <a:spcPct val="80000"/>
              </a:lnSpc>
              <a:spcBef>
                <a:spcPts val="877"/>
              </a:spcBef>
              <a:spcAft>
                <a:spcPts val="0"/>
              </a:spcAft>
              <a:buClr>
                <a:schemeClr val="dk1"/>
              </a:buClr>
              <a:buSzPts val="2456"/>
              <a:buNone/>
            </a:pPr>
            <a:r>
              <a:t/>
            </a:r>
            <a:endParaRPr>
              <a:solidFill>
                <a:srgbClr val="002060"/>
              </a:solidFill>
            </a:endParaRPr>
          </a:p>
          <a:p>
            <a:pPr indent="-200505" lvl="0" marL="200505" rtl="0" algn="l">
              <a:lnSpc>
                <a:spcPct val="80000"/>
              </a:lnSpc>
              <a:spcBef>
                <a:spcPts val="877"/>
              </a:spcBef>
              <a:spcAft>
                <a:spcPts val="0"/>
              </a:spcAft>
              <a:buClr>
                <a:srgbClr val="002060"/>
              </a:buClr>
              <a:buSzPts val="2400"/>
              <a:buChar char="•"/>
            </a:pPr>
            <a:r>
              <a:rPr lang="tr-TR" u="sng">
                <a:solidFill>
                  <a:schemeClr val="hlink"/>
                </a:solidFill>
                <a:hlinkClick r:id="rId7"/>
              </a:rPr>
              <a:t>http://www.robotiksistem.com/transformator_nedir_transformator_yapisi.html</a:t>
            </a:r>
            <a:endParaRPr>
              <a:solidFill>
                <a:srgbClr val="002060"/>
              </a:solidFill>
            </a:endParaRPr>
          </a:p>
          <a:p>
            <a:pPr indent="-44549" lvl="0" marL="200505" rtl="0" algn="l">
              <a:lnSpc>
                <a:spcPct val="80000"/>
              </a:lnSpc>
              <a:spcBef>
                <a:spcPts val="877"/>
              </a:spcBef>
              <a:spcAft>
                <a:spcPts val="0"/>
              </a:spcAft>
              <a:buClr>
                <a:schemeClr val="dk1"/>
              </a:buClr>
              <a:buSzPts val="2456"/>
              <a:buNone/>
            </a:pPr>
            <a:r>
              <a:t/>
            </a:r>
            <a:endParaRPr>
              <a:solidFill>
                <a:srgbClr val="002060"/>
              </a:solidFill>
            </a:endParaRPr>
          </a:p>
          <a:p>
            <a:pPr indent="-200505" lvl="0" marL="200505" rtl="0" algn="l">
              <a:lnSpc>
                <a:spcPct val="80000"/>
              </a:lnSpc>
              <a:spcBef>
                <a:spcPts val="877"/>
              </a:spcBef>
              <a:spcAft>
                <a:spcPts val="0"/>
              </a:spcAft>
              <a:buClr>
                <a:srgbClr val="002060"/>
              </a:buClr>
              <a:buSzPts val="2400"/>
              <a:buChar char="•"/>
            </a:pPr>
            <a:r>
              <a:rPr lang="tr-TR" u="sng">
                <a:solidFill>
                  <a:schemeClr val="hlink"/>
                </a:solidFill>
                <a:hlinkClick r:id="rId8"/>
              </a:rPr>
              <a:t>https://maker.robotistan.com/transformator-nedir/</a:t>
            </a:r>
            <a:endParaRPr>
              <a:solidFill>
                <a:srgbClr val="002060"/>
              </a:solidFill>
            </a:endParaRPr>
          </a:p>
          <a:p>
            <a:pPr indent="-44549" lvl="0" marL="200505" rtl="0" algn="l">
              <a:lnSpc>
                <a:spcPct val="80000"/>
              </a:lnSpc>
              <a:spcBef>
                <a:spcPts val="877"/>
              </a:spcBef>
              <a:spcAft>
                <a:spcPts val="0"/>
              </a:spcAft>
              <a:buClr>
                <a:schemeClr val="dk1"/>
              </a:buClr>
              <a:buSzPts val="2456"/>
              <a:buNone/>
            </a:pPr>
            <a:r>
              <a:t/>
            </a:r>
            <a:endParaRPr>
              <a:solidFill>
                <a:srgbClr val="002060"/>
              </a:solidFill>
            </a:endParaRPr>
          </a:p>
          <a:p>
            <a:pPr indent="-200505" lvl="0" marL="200505" rtl="0" algn="l">
              <a:lnSpc>
                <a:spcPct val="80000"/>
              </a:lnSpc>
              <a:spcBef>
                <a:spcPts val="877"/>
              </a:spcBef>
              <a:spcAft>
                <a:spcPts val="0"/>
              </a:spcAft>
              <a:buClr>
                <a:srgbClr val="002060"/>
              </a:buClr>
              <a:buSzPts val="2400"/>
              <a:buChar char="•"/>
            </a:pPr>
            <a:r>
              <a:rPr lang="tr-TR" u="sng">
                <a:solidFill>
                  <a:schemeClr val="hlink"/>
                </a:solidFill>
                <a:hlinkClick r:id="rId9"/>
              </a:rPr>
              <a:t>http://www.wikizero.biz/index.php?q=aHR0cHM6Ly90ci53aWtpcGVkaWEub3JnL3dpa2kvVHJhbnNmb3JtYXQlQzMlQjZy</a:t>
            </a:r>
            <a:endParaRPr>
              <a:solidFill>
                <a:srgbClr val="002060"/>
              </a:solidFill>
            </a:endParaRPr>
          </a:p>
          <a:p>
            <a:pPr indent="-44549" lvl="0" marL="200505" rtl="0" algn="l">
              <a:lnSpc>
                <a:spcPct val="80000"/>
              </a:lnSpc>
              <a:spcBef>
                <a:spcPts val="877"/>
              </a:spcBef>
              <a:spcAft>
                <a:spcPts val="0"/>
              </a:spcAft>
              <a:buClr>
                <a:schemeClr val="dk1"/>
              </a:buClr>
              <a:buSzPts val="2456"/>
              <a:buNone/>
            </a:pPr>
            <a:r>
              <a:t/>
            </a:r>
            <a:endParaRPr/>
          </a:p>
          <a:p>
            <a:pPr indent="-44549" lvl="0" marL="200505" rtl="0" algn="l">
              <a:lnSpc>
                <a:spcPct val="80000"/>
              </a:lnSpc>
              <a:spcBef>
                <a:spcPts val="877"/>
              </a:spcBef>
              <a:spcAft>
                <a:spcPts val="0"/>
              </a:spcAft>
              <a:buClr>
                <a:schemeClr val="dk1"/>
              </a:buClr>
              <a:buSzPts val="2456"/>
              <a:buNone/>
            </a:pPr>
            <a:r>
              <a:t/>
            </a:r>
            <a:endParaRPr/>
          </a:p>
          <a:p>
            <a:pPr indent="-44549" lvl="0" marL="200505" rtl="0" algn="l">
              <a:lnSpc>
                <a:spcPct val="80000"/>
              </a:lnSpc>
              <a:spcBef>
                <a:spcPts val="877"/>
              </a:spcBef>
              <a:spcAft>
                <a:spcPts val="0"/>
              </a:spcAft>
              <a:buClr>
                <a:schemeClr val="dk1"/>
              </a:buClr>
              <a:buSzPts val="2456"/>
              <a:buNone/>
            </a:pPr>
            <a:r>
              <a:t/>
            </a:r>
            <a:endParaRPr/>
          </a:p>
          <a:p>
            <a:pPr indent="-44549" lvl="0" marL="200505" rtl="0" algn="l">
              <a:lnSpc>
                <a:spcPct val="80000"/>
              </a:lnSpc>
              <a:spcBef>
                <a:spcPts val="877"/>
              </a:spcBef>
              <a:spcAft>
                <a:spcPts val="0"/>
              </a:spcAft>
              <a:buClr>
                <a:schemeClr val="dk1"/>
              </a:buClr>
              <a:buSzPts val="2456"/>
              <a:buNone/>
            </a:pPr>
            <a:r>
              <a:t/>
            </a:r>
            <a:endParaRPr/>
          </a:p>
          <a:p>
            <a:pPr indent="-44549" lvl="0" marL="200505" rtl="0" algn="l">
              <a:lnSpc>
                <a:spcPct val="80000"/>
              </a:lnSpc>
              <a:spcBef>
                <a:spcPts val="877"/>
              </a:spcBef>
              <a:spcAft>
                <a:spcPts val="0"/>
              </a:spcAft>
              <a:buClr>
                <a:schemeClr val="dk1"/>
              </a:buClr>
              <a:buSzPts val="2456"/>
              <a:buNone/>
            </a:pPr>
            <a:r>
              <a:t/>
            </a:r>
            <a:endParaRPr/>
          </a:p>
          <a:p>
            <a:pPr indent="-44549" lvl="0" marL="200505" rtl="0" algn="l">
              <a:lnSpc>
                <a:spcPct val="80000"/>
              </a:lnSpc>
              <a:spcBef>
                <a:spcPts val="877"/>
              </a:spcBef>
              <a:spcAft>
                <a:spcPts val="0"/>
              </a:spcAft>
              <a:buClr>
                <a:schemeClr val="dk1"/>
              </a:buClr>
              <a:buSzPts val="2456"/>
              <a:buNone/>
            </a:pPr>
            <a:r>
              <a:t/>
            </a:r>
            <a:endParaRPr/>
          </a:p>
        </p:txBody>
      </p:sp>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2451100" y="339974"/>
            <a:ext cx="6934200"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Transformatör</a:t>
            </a:r>
            <a:r>
              <a:rPr lang="tr-TR"/>
              <a:t> </a:t>
            </a:r>
            <a:r>
              <a:rPr lang="tr-TR">
                <a:solidFill>
                  <a:srgbClr val="FF0000"/>
                </a:solidFill>
              </a:rPr>
              <a:t>Çeşitleri</a:t>
            </a:r>
            <a:endParaRPr/>
          </a:p>
        </p:txBody>
      </p:sp>
      <p:sp>
        <p:nvSpPr>
          <p:cNvPr id="140" name="Google Shape;140;p21"/>
          <p:cNvSpPr txBox="1"/>
          <p:nvPr>
            <p:ph idx="12" type="sldNum"/>
          </p:nvPr>
        </p:nvSpPr>
        <p:spPr>
          <a:xfrm>
            <a:off x="4660901" y="6219825"/>
            <a:ext cx="719238" cy="1003051"/>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41" name="Google Shape;141;p21"/>
          <p:cNvSpPr txBox="1"/>
          <p:nvPr/>
        </p:nvSpPr>
        <p:spPr>
          <a:xfrm>
            <a:off x="850900" y="1035201"/>
            <a:ext cx="9220200" cy="3359574"/>
          </a:xfrm>
          <a:prstGeom prst="rect">
            <a:avLst/>
          </a:prstGeom>
          <a:noFill/>
          <a:ln>
            <a:noFill/>
          </a:ln>
        </p:spPr>
        <p:txBody>
          <a:bodyPr anchorCtr="0" anchor="t" bIns="0" lIns="0" spcFirstLastPara="1" rIns="0" wrap="square" tIns="11425">
            <a:noAutofit/>
          </a:bodyPr>
          <a:lstStyle/>
          <a:p>
            <a:pPr indent="-146049" lvl="0" marL="12700" marR="5080" rtl="0" algn="just">
              <a:lnSpc>
                <a:spcPct val="1010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Kontrol transformatörleri</a:t>
            </a:r>
            <a:r>
              <a:rPr lang="tr-TR" sz="2400">
                <a:solidFill>
                  <a:schemeClr val="dk1"/>
                </a:solidFill>
                <a:latin typeface="Times New Roman"/>
                <a:ea typeface="Times New Roman"/>
                <a:cs typeface="Times New Roman"/>
                <a:sym typeface="Times New Roman"/>
              </a:rPr>
              <a:t>, düşük güç veya VA değerlerinde sabit  gerilim veya sabit akım gerekli devrelerde, elektrik sisteminde değişik  noktalarda gerilimin genliği ve fazında istenen düzenlemeleri  sağlamak için kullanılır.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099"/>
              </a:lnSpc>
              <a:spcBef>
                <a:spcPts val="0"/>
              </a:spcBef>
              <a:spcAft>
                <a:spcPts val="0"/>
              </a:spcAft>
              <a:buClr>
                <a:schemeClr val="dk1"/>
              </a:buClr>
              <a:buSzPts val="2300"/>
              <a:buFont typeface="Noto Sans Symbols"/>
              <a:buChar char="⮚"/>
            </a:pPr>
            <a:r>
              <a:rPr b="1" lang="tr-TR" sz="2400">
                <a:solidFill>
                  <a:schemeClr val="dk1"/>
                </a:solidFill>
                <a:latin typeface="Times New Roman"/>
                <a:ea typeface="Times New Roman"/>
                <a:cs typeface="Times New Roman"/>
                <a:sym typeface="Times New Roman"/>
              </a:rPr>
              <a:t>Ölçü tipi transformatörler, </a:t>
            </a:r>
            <a:r>
              <a:rPr lang="tr-TR" sz="2400">
                <a:solidFill>
                  <a:schemeClr val="dk1"/>
                </a:solidFill>
                <a:latin typeface="Times New Roman"/>
                <a:ea typeface="Times New Roman"/>
                <a:cs typeface="Times New Roman"/>
                <a:sym typeface="Times New Roman"/>
              </a:rPr>
              <a:t>sistemin yüksek enerjili kısmı ile ölçü  aletleri ve elemanları (ampermetre, voltmetre, vatmetre ve röleler gibi  çeşitli koruma amaçlı kullanılan aletler) arasında emniyetli bir  bağlantının sağlanması ve yüksek gerilim ve akımların izlenmesi için  kullanılır.</a:t>
            </a:r>
            <a:endParaRPr sz="2400">
              <a:solidFill>
                <a:schemeClr val="dk1"/>
              </a:solidFill>
              <a:latin typeface="Times New Roman"/>
              <a:ea typeface="Times New Roman"/>
              <a:cs typeface="Times New Roman"/>
              <a:sym typeface="Times New Roman"/>
            </a:endParaRPr>
          </a:p>
        </p:txBody>
      </p:sp>
      <p:sp>
        <p:nvSpPr>
          <p:cNvPr id="142" name="Google Shape;142;p21"/>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nvSpPr>
        <p:spPr>
          <a:xfrm>
            <a:off x="3013710" y="1114425"/>
            <a:ext cx="4662170" cy="1503680"/>
          </a:xfrm>
          <a:prstGeom prst="rect">
            <a:avLst/>
          </a:prstGeom>
          <a:noFill/>
          <a:ln>
            <a:noFill/>
          </a:ln>
        </p:spPr>
        <p:txBody>
          <a:bodyPr anchorCtr="0" anchor="t" bIns="0" lIns="0" spcFirstLastPara="1" rIns="0" wrap="square" tIns="12050">
            <a:noAutofit/>
          </a:bodyPr>
          <a:lstStyle/>
          <a:p>
            <a:pPr indent="962660" lvl="0" marL="12700" marR="5080" rtl="0" algn="l">
              <a:lnSpc>
                <a:spcPct val="100000"/>
              </a:lnSpc>
              <a:spcBef>
                <a:spcPts val="0"/>
              </a:spcBef>
              <a:spcAft>
                <a:spcPts val="0"/>
              </a:spcAft>
              <a:buNone/>
            </a:pPr>
            <a:r>
              <a:rPr b="1" lang="tr-TR" sz="4850">
                <a:solidFill>
                  <a:srgbClr val="CC3300"/>
                </a:solidFill>
                <a:latin typeface="Times New Roman"/>
                <a:ea typeface="Times New Roman"/>
                <a:cs typeface="Times New Roman"/>
                <a:sym typeface="Times New Roman"/>
              </a:rPr>
              <a:t> Transformatörler</a:t>
            </a:r>
            <a:endParaRPr sz="4850">
              <a:solidFill>
                <a:schemeClr val="dk1"/>
              </a:solidFill>
              <a:latin typeface="Times New Roman"/>
              <a:ea typeface="Times New Roman"/>
              <a:cs typeface="Times New Roman"/>
              <a:sym typeface="Times New Roman"/>
            </a:endParaRPr>
          </a:p>
        </p:txBody>
      </p:sp>
      <p:sp>
        <p:nvSpPr>
          <p:cNvPr id="148" name="Google Shape;148;p22"/>
          <p:cNvSpPr txBox="1"/>
          <p:nvPr/>
        </p:nvSpPr>
        <p:spPr>
          <a:xfrm>
            <a:off x="2451100" y="3760938"/>
            <a:ext cx="6798309" cy="623248"/>
          </a:xfrm>
          <a:prstGeom prst="rect">
            <a:avLst/>
          </a:prstGeom>
          <a:noFill/>
          <a:ln>
            <a:noFill/>
          </a:ln>
        </p:spPr>
        <p:txBody>
          <a:bodyPr anchorCtr="0" anchor="t" bIns="0" lIns="0" spcFirstLastPara="1" rIns="0" wrap="square" tIns="15225">
            <a:noAutofit/>
          </a:bodyPr>
          <a:lstStyle/>
          <a:p>
            <a:pPr indent="0" lvl="0" marL="12700" marR="0" rtl="0" algn="l">
              <a:lnSpc>
                <a:spcPct val="100000"/>
              </a:lnSpc>
              <a:spcBef>
                <a:spcPts val="0"/>
              </a:spcBef>
              <a:spcAft>
                <a:spcPts val="0"/>
              </a:spcAft>
              <a:buNone/>
            </a:pPr>
            <a:r>
              <a:rPr b="1" lang="tr-TR" sz="3950">
                <a:solidFill>
                  <a:srgbClr val="CC3300"/>
                </a:solidFill>
                <a:latin typeface="Times New Roman"/>
                <a:ea typeface="Times New Roman"/>
                <a:cs typeface="Times New Roman"/>
                <a:sym typeface="Times New Roman"/>
              </a:rPr>
              <a:t>Tek Fazlı Transformatörler</a:t>
            </a:r>
            <a:endParaRPr sz="3950">
              <a:solidFill>
                <a:schemeClr val="dk1"/>
              </a:solidFill>
              <a:latin typeface="Times New Roman"/>
              <a:ea typeface="Times New Roman"/>
              <a:cs typeface="Times New Roman"/>
              <a:sym typeface="Times New Roman"/>
            </a:endParaRPr>
          </a:p>
        </p:txBody>
      </p:sp>
      <p:sp>
        <p:nvSpPr>
          <p:cNvPr id="149" name="Google Shape;149;p22"/>
          <p:cNvSpPr/>
          <p:nvPr/>
        </p:nvSpPr>
        <p:spPr>
          <a:xfrm>
            <a:off x="473963" y="210312"/>
            <a:ext cx="7726680" cy="0"/>
          </a:xfrm>
          <a:custGeom>
            <a:rect b="b" l="l" r="r" t="t"/>
            <a:pathLst>
              <a:path extrusionOk="0" h="120000" w="7726680">
                <a:moveTo>
                  <a:pt x="0" y="0"/>
                </a:moveTo>
                <a:lnTo>
                  <a:pt x="7726680" y="0"/>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22"/>
          <p:cNvSpPr/>
          <p:nvPr/>
        </p:nvSpPr>
        <p:spPr>
          <a:xfrm>
            <a:off x="515112" y="252984"/>
            <a:ext cx="0" cy="5880100"/>
          </a:xfrm>
          <a:custGeom>
            <a:rect b="b" l="l" r="r" t="t"/>
            <a:pathLst>
              <a:path extrusionOk="0" h="5880100" w="120000">
                <a:moveTo>
                  <a:pt x="0" y="0"/>
                </a:moveTo>
                <a:lnTo>
                  <a:pt x="0" y="5879592"/>
                </a:lnTo>
              </a:path>
            </a:pathLst>
          </a:custGeom>
          <a:noFill/>
          <a:ln cap="flat" cmpd="sng" w="82275">
            <a:solidFill>
              <a:srgbClr val="3333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22"/>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22"/>
          <p:cNvSpPr txBox="1"/>
          <p:nvPr>
            <p:ph idx="12" type="sldNum"/>
          </p:nvPr>
        </p:nvSpPr>
        <p:spPr>
          <a:xfrm>
            <a:off x="597853" y="969728"/>
            <a:ext cx="68409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Tree>
  </p:cSld>
  <p:clrMapOvr>
    <a:masterClrMapping/>
  </p:clrMapOvr>
  <p:transition spd="slow">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2146300" y="253320"/>
            <a:ext cx="6857999" cy="623761"/>
          </a:xfrm>
          <a:prstGeom prst="rect">
            <a:avLst/>
          </a:prstGeom>
          <a:noFill/>
          <a:ln>
            <a:noFill/>
          </a:ln>
        </p:spPr>
        <p:txBody>
          <a:bodyPr anchorCtr="0" anchor="ctr" bIns="0" lIns="0" spcFirstLastPara="1" rIns="0" wrap="square" tIns="12700">
            <a:noAutofit/>
          </a:bodyPr>
          <a:lstStyle/>
          <a:p>
            <a:pPr indent="0" lvl="0" marL="12700" rtl="0" algn="l">
              <a:lnSpc>
                <a:spcPct val="100000"/>
              </a:lnSpc>
              <a:spcBef>
                <a:spcPts val="0"/>
              </a:spcBef>
              <a:spcAft>
                <a:spcPts val="0"/>
              </a:spcAft>
              <a:buClr>
                <a:srgbClr val="FF0000"/>
              </a:buClr>
              <a:buSzPts val="3800"/>
              <a:buFont typeface="Calibri"/>
              <a:buNone/>
            </a:pPr>
            <a:r>
              <a:rPr lang="tr-TR">
                <a:solidFill>
                  <a:srgbClr val="FF0000"/>
                </a:solidFill>
              </a:rPr>
              <a:t>Tek Fazlı Transformatörler</a:t>
            </a:r>
            <a:endParaRPr/>
          </a:p>
        </p:txBody>
      </p:sp>
      <p:sp>
        <p:nvSpPr>
          <p:cNvPr id="158" name="Google Shape;158;p23"/>
          <p:cNvSpPr txBox="1"/>
          <p:nvPr>
            <p:ph idx="12" type="sldNum"/>
          </p:nvPr>
        </p:nvSpPr>
        <p:spPr>
          <a:xfrm>
            <a:off x="5142649" y="7022180"/>
            <a:ext cx="237489" cy="200696"/>
          </a:xfrm>
          <a:prstGeom prst="rect">
            <a:avLst/>
          </a:prstGeom>
          <a:noFill/>
          <a:ln>
            <a:noFill/>
          </a:ln>
        </p:spPr>
        <p:txBody>
          <a:bodyPr anchorCtr="0" anchor="ctr" bIns="0" lIns="0" spcFirstLastPara="1" rIns="0" wrap="square" tIns="625">
            <a:noAutofit/>
          </a:bodyPr>
          <a:lstStyle/>
          <a:p>
            <a:pPr indent="0" lvl="0" marL="25400" rtl="0" algn="r">
              <a:lnSpc>
                <a:spcPct val="100000"/>
              </a:lnSpc>
              <a:spcBef>
                <a:spcPts val="0"/>
              </a:spcBef>
              <a:spcAft>
                <a:spcPts val="0"/>
              </a:spcAft>
              <a:buNone/>
            </a:pPr>
            <a:r>
              <a:t/>
            </a:r>
            <a:endParaRPr/>
          </a:p>
        </p:txBody>
      </p:sp>
      <p:sp>
        <p:nvSpPr>
          <p:cNvPr id="159" name="Google Shape;159;p23"/>
          <p:cNvSpPr txBox="1"/>
          <p:nvPr/>
        </p:nvSpPr>
        <p:spPr>
          <a:xfrm>
            <a:off x="924238" y="1035202"/>
            <a:ext cx="9091295" cy="5205095"/>
          </a:xfrm>
          <a:prstGeom prst="rect">
            <a:avLst/>
          </a:prstGeom>
          <a:noFill/>
          <a:ln>
            <a:noFill/>
          </a:ln>
        </p:spPr>
        <p:txBody>
          <a:bodyPr anchorCtr="0" anchor="t" bIns="0" lIns="0" spcFirstLastPara="1" rIns="0" wrap="square" tIns="10775">
            <a:noAutofit/>
          </a:bodyPr>
          <a:lstStyle/>
          <a:p>
            <a:pPr indent="-146049" lvl="0" marL="12700" marR="5080" rtl="0" algn="just">
              <a:lnSpc>
                <a:spcPct val="1012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Transformatörlerin gerçek özellik ve davranışlarını daha kolay  anlamak için ilk aşamada </a:t>
            </a:r>
            <a:r>
              <a:rPr i="1" lang="tr-TR" sz="2400">
                <a:solidFill>
                  <a:srgbClr val="00AF4F"/>
                </a:solidFill>
                <a:latin typeface="Times New Roman"/>
                <a:ea typeface="Times New Roman"/>
                <a:cs typeface="Times New Roman"/>
                <a:sym typeface="Times New Roman"/>
              </a:rPr>
              <a:t>ideal transformatör </a:t>
            </a:r>
            <a:r>
              <a:rPr lang="tr-TR" sz="2400">
                <a:solidFill>
                  <a:schemeClr val="dk1"/>
                </a:solidFill>
                <a:latin typeface="Times New Roman"/>
                <a:ea typeface="Times New Roman"/>
                <a:cs typeface="Times New Roman"/>
                <a:sym typeface="Times New Roman"/>
              </a:rPr>
              <a:t>üzerinde durulacaktır.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30"/>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200"/>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İdeal transformatör durumunda modelleme ve analiz çalışmaları  oldukça kolaydır. Daha sonra gerçek transformatörlerin modeli, yaklaşık  eşdeğer devreleri, performans kriterleri olan gerilim regülasyonu ve  verim, eşdeğer devre parametrelerinin tespiti, bir-fazlı transformatörlerin  birbiriyle bağlantı şekilleri ve üç-sargılı transformatörler üzerinde  durulacaktır.</a:t>
            </a:r>
            <a:endParaRPr sz="2400">
              <a:solidFill>
                <a:schemeClr val="dk1"/>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Clr>
                <a:schemeClr val="dk1"/>
              </a:buClr>
              <a:buSzPts val="2500"/>
              <a:buFont typeface="Noto Sans Symbols"/>
              <a:buNone/>
            </a:pPr>
            <a:r>
              <a:t/>
            </a:r>
            <a:endParaRPr sz="2500">
              <a:solidFill>
                <a:schemeClr val="dk1"/>
              </a:solidFill>
              <a:latin typeface="Times New Roman"/>
              <a:ea typeface="Times New Roman"/>
              <a:cs typeface="Times New Roman"/>
              <a:sym typeface="Times New Roman"/>
            </a:endParaRPr>
          </a:p>
          <a:p>
            <a:pPr indent="-146049" lvl="0" marL="12700" marR="5080" rtl="0" algn="just">
              <a:lnSpc>
                <a:spcPct val="101099"/>
              </a:lnSpc>
              <a:spcBef>
                <a:spcPts val="0"/>
              </a:spcBef>
              <a:spcAft>
                <a:spcPts val="0"/>
              </a:spcAft>
              <a:buClr>
                <a:schemeClr val="dk1"/>
              </a:buClr>
              <a:buSzPts val="2300"/>
              <a:buFont typeface="Noto Sans Symbols"/>
              <a:buChar char="⮚"/>
            </a:pPr>
            <a:r>
              <a:rPr lang="tr-TR" sz="2400">
                <a:solidFill>
                  <a:schemeClr val="dk1"/>
                </a:solidFill>
                <a:latin typeface="Times New Roman"/>
                <a:ea typeface="Times New Roman"/>
                <a:cs typeface="Times New Roman"/>
                <a:sym typeface="Times New Roman"/>
              </a:rPr>
              <a:t>Burada temel olarak 50Hz kaynaktan beslenen güç transformatörlerine  ağırlık verilecektir. Bu durumda kapasitif etkiler ihmal edilebilir. Ancak,  yüksek-frekans uygulamalarında kapasitif etki dikkate alınmak  zorundadır.</a:t>
            </a:r>
            <a:endParaRPr sz="2400">
              <a:solidFill>
                <a:schemeClr val="dk1"/>
              </a:solidFill>
              <a:latin typeface="Times New Roman"/>
              <a:ea typeface="Times New Roman"/>
              <a:cs typeface="Times New Roman"/>
              <a:sym typeface="Times New Roman"/>
            </a:endParaRPr>
          </a:p>
        </p:txBody>
      </p:sp>
      <p:sp>
        <p:nvSpPr>
          <p:cNvPr id="160" name="Google Shape;160;p23"/>
          <p:cNvSpPr/>
          <p:nvPr/>
        </p:nvSpPr>
        <p:spPr>
          <a:xfrm>
            <a:off x="304800" y="0"/>
            <a:ext cx="10079990" cy="7559040"/>
          </a:xfrm>
          <a:custGeom>
            <a:rect b="b" l="l" r="r" t="t"/>
            <a:pathLst>
              <a:path extrusionOk="0" h="7559040" w="10079990">
                <a:moveTo>
                  <a:pt x="0" y="7559040"/>
                </a:moveTo>
                <a:lnTo>
                  <a:pt x="10079736" y="7559040"/>
                </a:lnTo>
                <a:lnTo>
                  <a:pt x="10079736" y="0"/>
                </a:lnTo>
                <a:lnTo>
                  <a:pt x="0" y="0"/>
                </a:lnTo>
                <a:lnTo>
                  <a:pt x="0" y="755904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