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333399"/>
              </a:buClr>
              <a:buSzPts val="3200"/>
              <a:buFont typeface="Times"/>
              <a:buNone/>
              <a:defRPr>
                <a:solidFill>
                  <a:srgbClr val="333399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None/>
              <a:defRPr sz="1400"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solidFill>
                  <a:srgbClr val="33339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7620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609600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solidFill>
                  <a:srgbClr val="33339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solidFill>
                  <a:srgbClr val="33339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7620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solidFill>
                  <a:srgbClr val="33339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 rot="5400000">
            <a:off x="4524375" y="2238375"/>
            <a:ext cx="6172200" cy="200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 rot="5400000">
            <a:off x="447675" y="314325"/>
            <a:ext cx="6172200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solidFill>
                  <a:srgbClr val="33339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7620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 rot="5400000">
            <a:off x="2019300" y="-266700"/>
            <a:ext cx="5181600" cy="8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solidFill>
                  <a:srgbClr val="33339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None/>
              <a:defRPr b="0" i="0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None/>
              <a:defRPr b="0" i="0" sz="2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  <a:defRPr b="0" i="0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solidFill>
                  <a:srgbClr val="33339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»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solidFill>
                  <a:srgbClr val="33339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73" name="Google Shape;73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None/>
              <a:defRPr b="1" sz="1600"/>
            </a:lvl9pPr>
          </a:lstStyle>
          <a:p/>
        </p:txBody>
      </p:sp>
      <p:sp>
        <p:nvSpPr>
          <p:cNvPr id="74" name="Google Shape;74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"/>
              <a:buChar char="»"/>
              <a:defRPr sz="1600"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solidFill>
                  <a:srgbClr val="33339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7620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609600" y="1143000"/>
            <a:ext cx="39243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4686300" y="1143000"/>
            <a:ext cx="39243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Char char="»"/>
              <a:defRPr sz="1800"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solidFill>
                  <a:srgbClr val="33339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686050"/>
            <a:ext cx="9009062" cy="1052512"/>
            <a:chOff x="0" y="1536"/>
            <a:chExt cx="5675" cy="663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Google Shape;12;p1"/>
              <p:cNvSpPr txBox="1"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3" name="Google Shape;13;p1"/>
              <p:cNvSpPr txBox="1"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>
                <a:gsLst>
                  <a:gs pos="0">
                    <a:schemeClr val="folHlink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5" name="Google Shape;15;p1"/>
              <p:cNvSpPr txBox="1"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sp>
            <p:nvSpPr>
              <p:cNvPr id="16" name="Google Shape;16;p1"/>
              <p:cNvSpPr txBox="1"/>
              <p:nvPr/>
            </p:nvSpPr>
            <p:spPr>
              <a:xfrm>
                <a:off x="1249" y="2640"/>
                <a:ext cx="335" cy="432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</p:grpSp>
        <p:sp>
          <p:nvSpPr>
            <p:cNvPr id="17" name="Google Shape;17;p1"/>
            <p:cNvSpPr txBox="1"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lin ang="189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 flipH="1" rot="10800000">
              <a:off x="199" y="2054"/>
              <a:ext cx="5476" cy="3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</p:grpSp>
      <p:sp>
        <p:nvSpPr>
          <p:cNvPr id="20" name="Google Shape;20;p1"/>
          <p:cNvSpPr txBox="1"/>
          <p:nvPr>
            <p:ph type="title"/>
          </p:nvPr>
        </p:nvSpPr>
        <p:spPr>
          <a:xfrm>
            <a:off x="7620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–"/>
              <a:defRPr b="0" i="0" sz="2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–"/>
              <a:defRPr b="0" i="0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  <a:defRPr b="0" i="0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title"/>
          </p:nvPr>
        </p:nvSpPr>
        <p:spPr>
          <a:xfrm>
            <a:off x="7620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609600" y="1143000"/>
            <a:ext cx="8001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"/>
              <a:buChar char="•"/>
              <a:defRPr b="0" i="0" sz="3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"/>
              <a:buChar char="–"/>
              <a:defRPr b="0" i="0" sz="28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Char char="•"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–"/>
              <a:defRPr b="0" i="0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  <a:defRPr b="0" i="0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290512" y="31750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673100" y="31750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337" y="73977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84225" y="73977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0" y="66675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000" y="20955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image" Target="../media/image11.jpg"/><Relationship Id="rId5" Type="http://schemas.openxmlformats.org/officeDocument/2006/relationships/image" Target="../media/image16.png"/><Relationship Id="rId6" Type="http://schemas.openxmlformats.org/officeDocument/2006/relationships/image" Target="../media/image1.png"/><Relationship Id="rId7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Relationship Id="rId4" Type="http://schemas.openxmlformats.org/officeDocument/2006/relationships/image" Target="../media/image21.jpg"/><Relationship Id="rId5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png"/><Relationship Id="rId4" Type="http://schemas.openxmlformats.org/officeDocument/2006/relationships/image" Target="../media/image21.jpg"/><Relationship Id="rId5" Type="http://schemas.openxmlformats.org/officeDocument/2006/relationships/image" Target="../media/image2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2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6.jpg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jpg"/><Relationship Id="rId4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3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7.png"/><Relationship Id="rId4" Type="http://schemas.openxmlformats.org/officeDocument/2006/relationships/image" Target="../media/image49.png"/><Relationship Id="rId5" Type="http://schemas.openxmlformats.org/officeDocument/2006/relationships/image" Target="../media/image3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9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jpg"/><Relationship Id="rId4" Type="http://schemas.openxmlformats.org/officeDocument/2006/relationships/image" Target="../media/image4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685800" y="2971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Discrete-Time Signal Description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1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7747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Exponentials</a:t>
            </a:r>
            <a:endParaRPr/>
          </a:p>
        </p:txBody>
      </p:sp>
      <p:pic>
        <p:nvPicPr>
          <p:cNvPr descr="Real DT Exponentials.jpg                                       00006CF7mjr                            B9A3C281:"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3505200"/>
            <a:ext cx="3811587" cy="2417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lex DT Exponentials.jpg                                    00006CF7mjr                            B9A3C281:" id="177" name="Google Shape;17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3238500"/>
            <a:ext cx="38481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28850" y="2914650"/>
            <a:ext cx="889000" cy="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50000" y="2863850"/>
            <a:ext cx="14351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3_10" id="180" name="Google Shape;180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87475" y="1146175"/>
            <a:ext cx="640715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381000" y="152400"/>
            <a:ext cx="8534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Unit Impulse Function</a:t>
            </a: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" y="1143000"/>
            <a:ext cx="8153400" cy="501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t Impulse.jpg                                               00006CF7mjr                            B9A3C281:" id="189" name="Google Shape;18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4412" y="1195387"/>
            <a:ext cx="3702050" cy="134461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762000" y="533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Unit Sequence Function</a:t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0" y="1879600"/>
            <a:ext cx="222250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t Sequence.jpg                                              00006CF7mjr                            B9A3C281:" id="198" name="Google Shape;19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5025" y="3114675"/>
            <a:ext cx="6124575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762000" y="4572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Signum Function</a:t>
            </a:r>
            <a:endParaRPr/>
          </a:p>
        </p:txBody>
      </p:sp>
      <p:pic>
        <p:nvPicPr>
          <p:cNvPr id="206" name="Google Shape;2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800" y="1555750"/>
            <a:ext cx="26416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#10;SIgnum.jpg                                                     004DA9A6MacintoshHD                    C440D79E:" id="207" name="Google Shape;20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9812" y="3263900"/>
            <a:ext cx="5302250" cy="27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762000" y="609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Unit Ramp Function</a:t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3400" y="1879600"/>
            <a:ext cx="57658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Unit Ramp.jpg                                                  00006CF7mjr                            B9A3C281:" id="216" name="Google Shape;21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3162" y="2971800"/>
            <a:ext cx="5100637" cy="2617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762000" y="381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Periodic Impulse Function</a:t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800" y="1778000"/>
            <a:ext cx="2857500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pN.jpg                                                       0020D6DAMacintoshHD                    BBBEF5D0:" id="225" name="Google Shape;22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8200" y="3130550"/>
            <a:ext cx="5246687" cy="237648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7620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and Shifting Functions</a:t>
            </a:r>
            <a:endParaRPr/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2350" y="5692775"/>
            <a:ext cx="20193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[n]Definition.jpg" id="234" name="Google Shape;23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9962" y="1638300"/>
            <a:ext cx="4657725" cy="40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24100" y="1073150"/>
            <a:ext cx="42926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9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237" name="Google Shape;237;p29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7620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and Shifting Functions</a:t>
            </a:r>
            <a:endParaRPr/>
          </a:p>
        </p:txBody>
      </p:sp>
      <p:pic>
        <p:nvPicPr>
          <p:cNvPr id="243" name="Google Shape;2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7562" y="1122362"/>
            <a:ext cx="5221287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[n]Definition.jpg" id="244" name="Google Shape;24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000" y="2413000"/>
            <a:ext cx="3992562" cy="3448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[n+3].jpg" id="245" name="Google Shape;24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2162" y="2336800"/>
            <a:ext cx="4541837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0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7620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and Shifting Functions</a:t>
            </a:r>
            <a:endParaRPr/>
          </a:p>
        </p:txBody>
      </p:sp>
      <p:pic>
        <p:nvPicPr>
          <p:cNvPr id="253" name="Google Shape;25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837" y="2336800"/>
            <a:ext cx="227330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[2n].jpg" id="254" name="Google Shape;25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3812" y="838200"/>
            <a:ext cx="3136900" cy="538956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1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256" name="Google Shape;256;p31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type="title"/>
          </p:nvPr>
        </p:nvSpPr>
        <p:spPr>
          <a:xfrm>
            <a:off x="7620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and Shifting Functions</a:t>
            </a:r>
            <a:endParaRPr/>
          </a:p>
        </p:txBody>
      </p:sp>
      <p:pic>
        <p:nvPicPr>
          <p:cNvPr id="262" name="Google Shape;2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2319337"/>
            <a:ext cx="792480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2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264" name="Google Shape;264;p32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317500" y="393700"/>
            <a:ext cx="85217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8B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22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and Discrete Time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727075" y="1922462"/>
            <a:ext cx="8153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Ideal Sampler.jpg                                              00006CF7mjr                            B9A3C281:"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573587"/>
            <a:ext cx="7240587" cy="16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2016125"/>
            <a:ext cx="8562975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/>
        </p:nvSpPr>
        <p:spPr>
          <a:xfrm>
            <a:off x="7620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8B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22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and Shifting Functions</a:t>
            </a:r>
            <a:endParaRPr/>
          </a:p>
        </p:txBody>
      </p:sp>
      <p:pic>
        <p:nvPicPr>
          <p:cNvPr descr="TimeExpansion.jpg                                              004DA9A6MacintoshHD                    C440D79E:" id="270" name="Google Shape;27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8187" y="1943100"/>
            <a:ext cx="5713412" cy="42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800" y="1022350"/>
            <a:ext cx="6364287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3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273" name="Google Shape;273;p33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>
            <p:ph type="title"/>
          </p:nvPr>
        </p:nvSpPr>
        <p:spPr>
          <a:xfrm>
            <a:off x="685800" y="269875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Differencing</a:t>
            </a:r>
            <a:endParaRPr/>
          </a:p>
        </p:txBody>
      </p:sp>
      <p:pic>
        <p:nvPicPr>
          <p:cNvPr descr="Differences.jpg" id="279" name="Google Shape;27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1350" y="1066800"/>
            <a:ext cx="5429250" cy="509746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4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281" name="Google Shape;281;p34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685800" y="338137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Accumulation</a:t>
            </a:r>
            <a:endParaRPr/>
          </a:p>
        </p:txBody>
      </p:sp>
      <p:pic>
        <p:nvPicPr>
          <p:cNvPr id="287" name="Google Shape;2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825" y="3067050"/>
            <a:ext cx="2019300" cy="82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umulations.jpg                                              0020D6DAMacintoshHD                    BBBEF5D0:" id="288" name="Google Shape;28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7700" y="1081087"/>
            <a:ext cx="5767387" cy="49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5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290" name="Google Shape;290;p35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7620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and Odd Signals</a:t>
            </a:r>
            <a:endParaRPr/>
          </a:p>
        </p:txBody>
      </p:sp>
      <p:pic>
        <p:nvPicPr>
          <p:cNvPr id="296" name="Google Shape;29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900" y="4984750"/>
            <a:ext cx="64008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1409700"/>
            <a:ext cx="5232400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T Even and Odd Fns.jpg                                        00006CF7mjr                            B9A3C281:" id="298" name="Google Shape;298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6050" y="2057400"/>
            <a:ext cx="6280150" cy="27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6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300" name="Google Shape;300;p36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/>
          <p:nvPr>
            <p:ph type="title"/>
          </p:nvPr>
        </p:nvSpPr>
        <p:spPr>
          <a:xfrm>
            <a:off x="762000" y="304800"/>
            <a:ext cx="7848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 of Even and Odd Functions</a:t>
            </a:r>
            <a:endParaRPr/>
          </a:p>
        </p:txBody>
      </p:sp>
      <p:sp>
        <p:nvSpPr>
          <p:cNvPr id="306" name="Google Shape;306;p37"/>
          <p:cNvSpPr txBox="1"/>
          <p:nvPr/>
        </p:nvSpPr>
        <p:spPr>
          <a:xfrm>
            <a:off x="3273425" y="1635125"/>
            <a:ext cx="2722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Even Functions</a:t>
            </a:r>
            <a:endParaRPr/>
          </a:p>
        </p:txBody>
      </p:sp>
      <p:pic>
        <p:nvPicPr>
          <p:cNvPr descr="DiscreteEvenEvenProduct.jpg" id="307" name="Google Shape;30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0900" y="2209800"/>
            <a:ext cx="4983162" cy="399256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7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309" name="Google Shape;309;p37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title"/>
          </p:nvPr>
        </p:nvSpPr>
        <p:spPr>
          <a:xfrm>
            <a:off x="762000" y="177800"/>
            <a:ext cx="792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 of Even and Odd Functions</a:t>
            </a:r>
            <a:endParaRPr/>
          </a:p>
        </p:txBody>
      </p:sp>
      <p:sp>
        <p:nvSpPr>
          <p:cNvPr id="315" name="Google Shape;315;p38"/>
          <p:cNvSpPr txBox="1"/>
          <p:nvPr/>
        </p:nvSpPr>
        <p:spPr>
          <a:xfrm>
            <a:off x="2333625" y="1508125"/>
            <a:ext cx="5057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Even Function and an Odd Function</a:t>
            </a:r>
            <a:endParaRPr/>
          </a:p>
        </p:txBody>
      </p:sp>
      <p:pic>
        <p:nvPicPr>
          <p:cNvPr descr="DiscreteEvenOddProduct.jpg" id="316" name="Google Shape;3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2362200"/>
            <a:ext cx="5045075" cy="381476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8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318" name="Google Shape;318;p38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"/>
          <p:cNvSpPr txBox="1"/>
          <p:nvPr/>
        </p:nvSpPr>
        <p:spPr>
          <a:xfrm>
            <a:off x="762000" y="381000"/>
            <a:ext cx="792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8B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22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 of Even and Odd Functions</a:t>
            </a:r>
            <a:endParaRPr/>
          </a:p>
        </p:txBody>
      </p:sp>
      <p:sp>
        <p:nvSpPr>
          <p:cNvPr id="324" name="Google Shape;324;p39"/>
          <p:cNvSpPr txBox="1"/>
          <p:nvPr/>
        </p:nvSpPr>
        <p:spPr>
          <a:xfrm>
            <a:off x="3425825" y="1825625"/>
            <a:ext cx="2622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Odd Functions</a:t>
            </a:r>
            <a:endParaRPr/>
          </a:p>
        </p:txBody>
      </p:sp>
      <p:pic>
        <p:nvPicPr>
          <p:cNvPr descr="DiscreteOddOddProduct.jpg" id="325" name="Google Shape;32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2800" y="2484437"/>
            <a:ext cx="5151437" cy="376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9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327" name="Google Shape;327;p39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 txBox="1"/>
          <p:nvPr>
            <p:ph type="title"/>
          </p:nvPr>
        </p:nvSpPr>
        <p:spPr>
          <a:xfrm>
            <a:off x="762000" y="7620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Periodic Functions</a:t>
            </a:r>
            <a:endParaRPr/>
          </a:p>
        </p:txBody>
      </p:sp>
      <p:pic>
        <p:nvPicPr>
          <p:cNvPr id="333" name="Google Shape;33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025" y="2178050"/>
            <a:ext cx="7138987" cy="267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0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335" name="Google Shape;335;p40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/>
        </p:nvSpPr>
        <p:spPr>
          <a:xfrm>
            <a:off x="3124200" y="6400800"/>
            <a:ext cx="297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1" name="Google Shape;341;p41"/>
          <p:cNvSpPr txBox="1"/>
          <p:nvPr/>
        </p:nvSpPr>
        <p:spPr>
          <a:xfrm>
            <a:off x="762000" y="3302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8B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22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Periodic Functions</a:t>
            </a:r>
            <a:endParaRPr/>
          </a:p>
        </p:txBody>
      </p:sp>
      <p:pic>
        <p:nvPicPr>
          <p:cNvPr descr="ch3_29" id="342" name="Google Shape;34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6362" y="1419225"/>
            <a:ext cx="6715125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1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344" name="Google Shape;344;p41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2"/>
          <p:cNvSpPr txBox="1"/>
          <p:nvPr>
            <p:ph type="title"/>
          </p:nvPr>
        </p:nvSpPr>
        <p:spPr>
          <a:xfrm>
            <a:off x="762000" y="533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Energy and Power</a:t>
            </a:r>
            <a:endParaRPr/>
          </a:p>
        </p:txBody>
      </p:sp>
      <p:pic>
        <p:nvPicPr>
          <p:cNvPr id="350" name="Google Shape;35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3775" y="3062287"/>
            <a:ext cx="4470400" cy="13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2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352" name="Google Shape;352;p42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/>
        </p:nvSpPr>
        <p:spPr>
          <a:xfrm>
            <a:off x="317500" y="393700"/>
            <a:ext cx="85217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8B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22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and Discrete Time</a:t>
            </a:r>
            <a:endParaRPr/>
          </a:p>
        </p:txBody>
      </p:sp>
      <p:pic>
        <p:nvPicPr>
          <p:cNvPr descr="SamplingIllustration.jpg                                       004DA9A6MacintoshHD                    C440D79E:"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9750" y="1739900"/>
            <a:ext cx="3271837" cy="431323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3"/>
          <p:cNvSpPr txBox="1"/>
          <p:nvPr/>
        </p:nvSpPr>
        <p:spPr>
          <a:xfrm>
            <a:off x="9144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8B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22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Energy and Power</a:t>
            </a:r>
            <a:endParaRPr/>
          </a:p>
        </p:txBody>
      </p:sp>
      <p:pic>
        <p:nvPicPr>
          <p:cNvPr descr="DT Signal Energy x and x^2.jpg                                 00006CF7mjr                            B9A3C281:" id="358" name="Google Shape;35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9500" y="1346200"/>
            <a:ext cx="7486650" cy="483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8900" y="1568450"/>
            <a:ext cx="204470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3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361" name="Google Shape;361;p43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/>
        </p:nvSpPr>
        <p:spPr>
          <a:xfrm>
            <a:off x="3124200" y="6400800"/>
            <a:ext cx="297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67" name="Google Shape;367;p44"/>
          <p:cNvSpPr txBox="1"/>
          <p:nvPr/>
        </p:nvSpPr>
        <p:spPr>
          <a:xfrm>
            <a:off x="9144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8B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22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Energy and Power</a:t>
            </a:r>
            <a:endParaRPr/>
          </a:p>
        </p:txBody>
      </p:sp>
      <p:pic>
        <p:nvPicPr>
          <p:cNvPr id="368" name="Google Shape;36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1450" y="1212850"/>
            <a:ext cx="670718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4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370" name="Google Shape;370;p44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>
            <p:ph type="title"/>
          </p:nvPr>
        </p:nvSpPr>
        <p:spPr>
          <a:xfrm>
            <a:off x="7620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Energy and Power</a:t>
            </a:r>
            <a:endParaRPr/>
          </a:p>
        </p:txBody>
      </p:sp>
      <p:pic>
        <p:nvPicPr>
          <p:cNvPr id="376" name="Google Shape;37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612" y="1309687"/>
            <a:ext cx="6921500" cy="474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5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378" name="Google Shape;378;p45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 txBox="1"/>
          <p:nvPr/>
        </p:nvSpPr>
        <p:spPr>
          <a:xfrm>
            <a:off x="3124200" y="6400800"/>
            <a:ext cx="2971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4" name="Google Shape;384;p46"/>
          <p:cNvSpPr txBox="1"/>
          <p:nvPr/>
        </p:nvSpPr>
        <p:spPr>
          <a:xfrm>
            <a:off x="7620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8B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22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Energy and Power</a:t>
            </a:r>
            <a:endParaRPr/>
          </a:p>
        </p:txBody>
      </p:sp>
      <p:pic>
        <p:nvPicPr>
          <p:cNvPr descr="ch3_34" id="385" name="Google Shape;38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1712" y="1281112"/>
            <a:ext cx="71247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6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387" name="Google Shape;387;p46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"/>
          <p:cNvSpPr txBox="1"/>
          <p:nvPr>
            <p:ph type="title"/>
          </p:nvPr>
        </p:nvSpPr>
        <p:spPr>
          <a:xfrm>
            <a:off x="762000" y="6096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Energy and Power</a:t>
            </a:r>
            <a:endParaRPr/>
          </a:p>
        </p:txBody>
      </p:sp>
      <p:sp>
        <p:nvSpPr>
          <p:cNvPr id="393" name="Google Shape;393;p47"/>
          <p:cNvSpPr txBox="1"/>
          <p:nvPr/>
        </p:nvSpPr>
        <p:spPr>
          <a:xfrm>
            <a:off x="984250" y="1905000"/>
            <a:ext cx="7537450" cy="338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signal with finite signal energy is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an </a:t>
            </a: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signal</a:t>
            </a:r>
            <a:r>
              <a:rPr b="0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"/>
              <a:buNone/>
            </a:pPr>
            <a:r>
              <a:t/>
            </a:r>
            <a:endParaRPr b="0" i="0" sz="36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signal with infinite signal energy 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finite average signal power is called 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signal</a:t>
            </a:r>
            <a:r>
              <a:rPr b="0" i="0" lang="en-US" sz="3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394" name="Google Shape;394;p47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395" name="Google Shape;395;p47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7620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Sinusoids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912" y="1465262"/>
            <a:ext cx="8218487" cy="420528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620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Sinusoids</a:t>
            </a:r>
            <a:endParaRPr/>
          </a:p>
        </p:txBody>
      </p:sp>
      <p:pic>
        <p:nvPicPr>
          <p:cNvPr descr="SinusiodExamples.jpg                                           004DA9A6MacintoshHD                    C440D79E:"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2550" y="1333500"/>
            <a:ext cx="6700837" cy="49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3543300" y="1244600"/>
            <a:ext cx="9540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Periodic</a:t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7086600" y="1244600"/>
            <a:ext cx="9540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Periodic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3594100" y="3746500"/>
            <a:ext cx="9540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Periodic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7061200" y="3746500"/>
            <a:ext cx="11207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Aperiodic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7620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Sinusoids</a:t>
            </a:r>
            <a:endParaRPr/>
          </a:p>
        </p:txBody>
      </p:sp>
      <p:pic>
        <p:nvPicPr>
          <p:cNvPr descr="Aperiodic DT Sinusoid.jpg                                      00006CF7mjr                            B9A3C281:"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512" y="1274762"/>
            <a:ext cx="6791325" cy="491013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3095625" y="809625"/>
            <a:ext cx="2994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Aperiodic Sinusoid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62000" y="5969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Sinusoids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50" y="1962150"/>
            <a:ext cx="71374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7620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Sinusoids</a:t>
            </a:r>
            <a:endParaRPr/>
          </a:p>
        </p:txBody>
      </p:sp>
      <p:pic>
        <p:nvPicPr>
          <p:cNvPr descr="Two Equal Cosines.jpg                                          00006CF7mjr                            B9A3C281:"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876300"/>
            <a:ext cx="6216650" cy="53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iodicityInF.jpg                                             0020D6DAMacintoshHD                    BBBEF5D0:"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462" y="1304925"/>
            <a:ext cx="6061075" cy="457676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762000" y="152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8B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2222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Sinusoids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2762250" y="6515100"/>
            <a:ext cx="363855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r>
              <a:rPr b="0" i="1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M. J. Roberts - All Rights Reserved. Edited by Dr. Robert Akl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7153275" y="6515100"/>
            <a:ext cx="1905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000"/>
              <a:buFont typeface="Times"/>
              <a:buNone/>
            </a:pPr>
            <a:fld id="{00000000-1234-1234-1234-123412341234}" type="slidenum">
              <a:rPr b="0" i="0" lang="en-US" sz="1000" u="none">
                <a:solidFill>
                  <a:srgbClr val="333399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Blank Presentation">
  <a:themeElements>
    <a:clrScheme name="">
      <a:dk1>
        <a:srgbClr val="000066"/>
      </a:dk1>
      <a:lt1>
        <a:srgbClr val="FFFFFF"/>
      </a:lt1>
      <a:dk2>
        <a:srgbClr val="000066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56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ank Presentation">
  <a:themeElements>
    <a:clrScheme name="">
      <a:dk1>
        <a:srgbClr val="000066"/>
      </a:dk1>
      <a:lt1>
        <a:srgbClr val="FFFFFF"/>
      </a:lt1>
      <a:dk2>
        <a:srgbClr val="000066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56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